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handoutMasterIdLst>
    <p:handoutMasterId r:id="rId30"/>
  </p:handoutMasterIdLst>
  <p:sldIdLst>
    <p:sldId id="256" r:id="rId2"/>
    <p:sldId id="277" r:id="rId3"/>
    <p:sldId id="278" r:id="rId4"/>
    <p:sldId id="257" r:id="rId5"/>
    <p:sldId id="308" r:id="rId6"/>
    <p:sldId id="280" r:id="rId7"/>
    <p:sldId id="309" r:id="rId8"/>
    <p:sldId id="284" r:id="rId9"/>
    <p:sldId id="310" r:id="rId10"/>
    <p:sldId id="325" r:id="rId11"/>
    <p:sldId id="299" r:id="rId12"/>
    <p:sldId id="258" r:id="rId13"/>
    <p:sldId id="259" r:id="rId14"/>
    <p:sldId id="260" r:id="rId15"/>
    <p:sldId id="288" r:id="rId16"/>
    <p:sldId id="261" r:id="rId17"/>
    <p:sldId id="262" r:id="rId18"/>
    <p:sldId id="263" r:id="rId19"/>
    <p:sldId id="292" r:id="rId20"/>
    <p:sldId id="264" r:id="rId21"/>
    <p:sldId id="265" r:id="rId22"/>
    <p:sldId id="295" r:id="rId23"/>
    <p:sldId id="266" r:id="rId24"/>
    <p:sldId id="267" r:id="rId25"/>
    <p:sldId id="289" r:id="rId26"/>
    <p:sldId id="268" r:id="rId27"/>
    <p:sldId id="2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8"/>
  </p:normalViewPr>
  <p:slideViewPr>
    <p:cSldViewPr snapToGrid="0" snapToObjects="1">
      <p:cViewPr>
        <p:scale>
          <a:sx n="100" d="100"/>
          <a:sy n="100" d="100"/>
        </p:scale>
        <p:origin x="1528" y="5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2/26/23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2/26/23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26/02/2023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26/02/2023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26/02/2023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26/02/2023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26/02/2023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26/02/2023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26/02/2023</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26/02/2023</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26/02/2023</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26/02/2023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26/02/2023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26/02/2023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Architectural Design</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EC33B370-F672-B743-B3AF-248A63C17270}"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26/02/2023</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26/02/2023</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26/02/2023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26/02/2023</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26/02/2023</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26/02/2023</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26/02/2023</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26/02/2023</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26/02/2023</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26/02/2023</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26/02/2023</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26/02/2023</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26/02/2023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26/02/2023</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26/02/2023</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26</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26/02/2023</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26/02/2023</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79800"/>
            <a:ext cx="5214383" cy="5054375"/>
          </a:xfrm>
          <a:prstGeom prst="rect">
            <a:avLst/>
          </a:prstGeom>
          <a:noFill/>
          <a:ln w="9525">
            <a:noFill/>
            <a:miter lim="800000"/>
            <a:headEnd/>
            <a:tailEnd/>
          </a:ln>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individual programs. At this level, we are concerned with the way that an individual program is decomposed into components.  </a:t>
            </a:r>
            <a:endParaRPr lang="en-GB" dirty="0">
              <a:solidFill>
                <a:srgbClr val="000000"/>
              </a:solidFill>
            </a:endParaRPr>
          </a:p>
          <a:p>
            <a:r>
              <a:rPr lang="en-US" dirty="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a:t>
            </a:r>
            <a:r>
              <a:rPr lang="en-US" dirty="0" err="1"/>
              <a:t>models.The</a:t>
            </a:r>
            <a:r>
              <a:rPr lang="en-US" dirty="0"/>
              <a:t>  requirements for model semantics depends on how the models are used.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26/02/2023</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5923</TotalTime>
  <Words>1955</Words>
  <Application>Microsoft Macintosh PowerPoint</Application>
  <PresentationFormat>On-screen Show (4:3)</PresentationFormat>
  <Paragraphs>197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Calibri</vt:lpstr>
      <vt:lpstr>Helvetica</vt:lpstr>
      <vt:lpstr>Times New Roman</vt:lpstr>
      <vt:lpstr>Wingdings</vt:lpstr>
      <vt:lpstr>SE10 slides</vt:lpstr>
      <vt:lpstr>Architectural Design</vt:lpstr>
      <vt:lpstr>Topics covered</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vector>
  </TitlesOfParts>
  <Company>St Andrews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Microsoft Office User</cp:lastModifiedBy>
  <cp:revision>22</cp:revision>
  <dcterms:created xsi:type="dcterms:W3CDTF">2010-01-18T20:35:25Z</dcterms:created>
  <dcterms:modified xsi:type="dcterms:W3CDTF">2023-02-26T05:43:37Z</dcterms:modified>
</cp:coreProperties>
</file>