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3"/>
  </p:notesMasterIdLst>
  <p:handoutMasterIdLst>
    <p:handoutMasterId r:id="rId64"/>
  </p:handoutMasterIdLst>
  <p:sldIdLst>
    <p:sldId id="256" r:id="rId2"/>
    <p:sldId id="273" r:id="rId3"/>
    <p:sldId id="313" r:id="rId4"/>
    <p:sldId id="312" r:id="rId5"/>
    <p:sldId id="281" r:id="rId6"/>
    <p:sldId id="282" r:id="rId7"/>
    <p:sldId id="257" r:id="rId8"/>
    <p:sldId id="274" r:id="rId9"/>
    <p:sldId id="275" r:id="rId10"/>
    <p:sldId id="276" r:id="rId11"/>
    <p:sldId id="258" r:id="rId12"/>
    <p:sldId id="259" r:id="rId13"/>
    <p:sldId id="315" r:id="rId14"/>
    <p:sldId id="328" r:id="rId15"/>
    <p:sldId id="316" r:id="rId16"/>
    <p:sldId id="283" r:id="rId17"/>
    <p:sldId id="284" r:id="rId18"/>
    <p:sldId id="260" r:id="rId19"/>
    <p:sldId id="285" r:id="rId20"/>
    <p:sldId id="317" r:id="rId21"/>
    <p:sldId id="318" r:id="rId22"/>
    <p:sldId id="286" r:id="rId23"/>
    <p:sldId id="321" r:id="rId24"/>
    <p:sldId id="287" r:id="rId25"/>
    <p:sldId id="261" r:id="rId26"/>
    <p:sldId id="262" r:id="rId27"/>
    <p:sldId id="288" r:id="rId28"/>
    <p:sldId id="289" r:id="rId29"/>
    <p:sldId id="290" r:id="rId30"/>
    <p:sldId id="268" r:id="rId31"/>
    <p:sldId id="263" r:id="rId32"/>
    <p:sldId id="271" r:id="rId33"/>
    <p:sldId id="272" r:id="rId34"/>
    <p:sldId id="291" r:id="rId35"/>
    <p:sldId id="322" r:id="rId36"/>
    <p:sldId id="324" r:id="rId37"/>
    <p:sldId id="264" r:id="rId38"/>
    <p:sldId id="333" r:id="rId39"/>
    <p:sldId id="325" r:id="rId40"/>
    <p:sldId id="329" r:id="rId41"/>
    <p:sldId id="297" r:id="rId42"/>
    <p:sldId id="265" r:id="rId43"/>
    <p:sldId id="309" r:id="rId44"/>
    <p:sldId id="308" r:id="rId45"/>
    <p:sldId id="310" r:id="rId46"/>
    <p:sldId id="331" r:id="rId47"/>
    <p:sldId id="299" r:id="rId48"/>
    <p:sldId id="311" r:id="rId49"/>
    <p:sldId id="298" r:id="rId50"/>
    <p:sldId id="326" r:id="rId51"/>
    <p:sldId id="266" r:id="rId52"/>
    <p:sldId id="327" r:id="rId53"/>
    <p:sldId id="306" r:id="rId54"/>
    <p:sldId id="332" r:id="rId55"/>
    <p:sldId id="301" r:id="rId56"/>
    <p:sldId id="302" r:id="rId57"/>
    <p:sldId id="267" r:id="rId58"/>
    <p:sldId id="303" r:id="rId59"/>
    <p:sldId id="304" r:id="rId60"/>
    <p:sldId id="330" r:id="rId61"/>
    <p:sldId id="305"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8"/>
  </p:normalViewPr>
  <p:slideViewPr>
    <p:cSldViewPr snapToGrid="0" snapToObjects="1">
      <p:cViewPr varScale="1">
        <p:scale>
          <a:sx n="119" d="100"/>
          <a:sy n="119" d="100"/>
        </p:scale>
        <p:origin x="1008"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2/27/23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2/27/23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interf</a:t>
            </a:r>
            <a:r>
              <a:rPr lang="en-GB" dirty="0">
                <a:solidFill>
                  <a:srgbClr val="FF0000"/>
                </a:solidFill>
              </a:rPr>
              <a:t>aces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1076</TotalTime>
  <Words>3844</Words>
  <Application>Microsoft Macintosh PowerPoint</Application>
  <PresentationFormat>On-screen Show (4:3)</PresentationFormat>
  <Paragraphs>333</Paragraphs>
  <Slides>61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ＭＳ Ｐゴシック</vt: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Microsoft Office User</cp:lastModifiedBy>
  <cp:revision>25</cp:revision>
  <dcterms:created xsi:type="dcterms:W3CDTF">2010-01-14T08:17:23Z</dcterms:created>
  <dcterms:modified xsi:type="dcterms:W3CDTF">2023-02-27T09:04:49Z</dcterms:modified>
</cp:coreProperties>
</file>