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0"/>
  </p:notesMasterIdLst>
  <p:handoutMasterIdLst>
    <p:handoutMasterId r:id="rId31"/>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18" r:id="rId19"/>
    <p:sldId id="287" r:id="rId20"/>
    <p:sldId id="309" r:id="rId21"/>
    <p:sldId id="331" r:id="rId22"/>
    <p:sldId id="332" r:id="rId23"/>
    <p:sldId id="313" r:id="rId24"/>
    <p:sldId id="293" r:id="rId25"/>
    <p:sldId id="294" r:id="rId26"/>
    <p:sldId id="310" r:id="rId27"/>
    <p:sldId id="311" r:id="rId28"/>
    <p:sldId id="314"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6"/>
  </p:normalViewPr>
  <p:slideViewPr>
    <p:cSldViewPr snapToGrid="0" snapToObjects="1">
      <p:cViewPr>
        <p:scale>
          <a:sx n="100" d="100"/>
          <a:sy n="100" d="100"/>
        </p:scale>
        <p:origin x="1528" y="32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a:t>
            </a:r>
            <a:r>
              <a:rPr lang="en-US" smtClean="0"/>
              <a:t>project </a:t>
            </a:r>
            <a:r>
              <a:rPr lang="en-US" smtClean="0"/>
              <a:t>management</a:t>
            </a:r>
            <a:endParaRPr lang="en-US"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1616</TotalTime>
  <Words>2131</Words>
  <Application>Microsoft Macintosh PowerPoint</Application>
  <PresentationFormat>On-screen Show (4:3)</PresentationFormat>
  <Paragraphs>203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ＭＳ Ｐゴシック</vt:lpstr>
      <vt:lpstr>Times New Roman</vt:lpstr>
      <vt:lpstr>Wingdings</vt:lpstr>
      <vt:lpstr>Arial</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vector>
  </TitlesOfParts>
  <Company>St Andrews University</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Microsoft Office User</cp:lastModifiedBy>
  <cp:revision>42</cp:revision>
  <dcterms:created xsi:type="dcterms:W3CDTF">2010-01-06T20:28:26Z</dcterms:created>
  <dcterms:modified xsi:type="dcterms:W3CDTF">2023-01-04T17:40:21Z</dcterms:modified>
</cp:coreProperties>
</file>