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71" r:id="rId3"/>
    <p:sldId id="257" r:id="rId4"/>
    <p:sldId id="258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8e88d75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8e88d75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8d913e92d1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8d913e92d1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7923513c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7923513c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8e88d759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78e88d759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7923513c7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7923513c7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8e88d759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8e88d759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d913e92d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d913e92d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d913e92d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d913e92d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d913e92d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d913e92d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d913e92d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d913e92d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8e88d759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78e88d759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923513c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7923513c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8d913e92d1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8d913e92d1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18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Welcome to my presentation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33" b="1">
                <a:latin typeface="Times New Roman"/>
                <a:ea typeface="Times New Roman"/>
                <a:cs typeface="Times New Roman"/>
                <a:sym typeface="Times New Roman"/>
              </a:rPr>
              <a:t>Industrial Attachment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" sz="1444">
                <a:latin typeface="Times New Roman"/>
                <a:ea typeface="Times New Roman"/>
                <a:cs typeface="Times New Roman"/>
                <a:sym typeface="Times New Roman"/>
              </a:rPr>
              <a:t>Course code: CSE311</a:t>
            </a:r>
            <a:endParaRPr sz="1444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body" idx="1"/>
          </p:nvPr>
        </p:nvSpPr>
        <p:spPr>
          <a:xfrm>
            <a:off x="534425" y="2800325"/>
            <a:ext cx="3813000" cy="22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103" b="1"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sz="8103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303">
                <a:latin typeface="Times New Roman"/>
                <a:ea typeface="Times New Roman"/>
                <a:cs typeface="Times New Roman"/>
                <a:sym typeface="Times New Roman"/>
              </a:rPr>
              <a:t>Solaiman Hossain</a:t>
            </a:r>
            <a:endParaRPr sz="730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303">
                <a:latin typeface="Times New Roman"/>
                <a:ea typeface="Times New Roman"/>
                <a:cs typeface="Times New Roman"/>
                <a:sym typeface="Times New Roman"/>
              </a:rPr>
              <a:t>ID: 18CSE220</a:t>
            </a:r>
            <a:endParaRPr sz="730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303">
                <a:latin typeface="Times New Roman"/>
                <a:ea typeface="Times New Roman"/>
                <a:cs typeface="Times New Roman"/>
                <a:sym typeface="Times New Roman"/>
              </a:rPr>
              <a:t>Session: 2018-19</a:t>
            </a:r>
            <a:endParaRPr sz="730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303">
                <a:latin typeface="Times New Roman"/>
                <a:ea typeface="Times New Roman"/>
                <a:cs typeface="Times New Roman"/>
                <a:sym typeface="Times New Roman"/>
              </a:rPr>
              <a:t>Dept of CSE, BSMRSTU</a:t>
            </a:r>
            <a:endParaRPr sz="730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4865475" y="2800325"/>
            <a:ext cx="3471000" cy="20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020" b="1">
                <a:latin typeface="Times New Roman"/>
                <a:ea typeface="Times New Roman"/>
                <a:cs typeface="Times New Roman"/>
                <a:sym typeface="Times New Roman"/>
              </a:rPr>
              <a:t>Trained By</a:t>
            </a:r>
            <a:endParaRPr sz="202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720">
                <a:latin typeface="Times New Roman"/>
                <a:ea typeface="Times New Roman"/>
                <a:cs typeface="Times New Roman"/>
                <a:sym typeface="Times New Roman"/>
              </a:rPr>
              <a:t>Md. Marajul Islam</a:t>
            </a:r>
            <a:endParaRPr sz="17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720">
                <a:latin typeface="Times New Roman"/>
                <a:ea typeface="Times New Roman"/>
                <a:cs typeface="Times New Roman"/>
                <a:sym typeface="Times New Roman"/>
              </a:rPr>
              <a:t>Associate Software Engineer</a:t>
            </a:r>
            <a:endParaRPr sz="17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720">
                <a:latin typeface="Times New Roman"/>
                <a:ea typeface="Times New Roman"/>
                <a:cs typeface="Times New Roman"/>
                <a:sym typeface="Times New Roman"/>
              </a:rPr>
              <a:t>Enosis Solutions</a:t>
            </a:r>
            <a:endParaRPr sz="17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Process Model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0250"/>
            <a:ext cx="9144000" cy="36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Testing Method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8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White Box Testing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Black Box Testing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Testing Method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8175"/>
            <a:ext cx="9144000" cy="36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Risk Analysis and Problem Handling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Discuss with team leaders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Choose the best approach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Recruitment Process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Apply Role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CV Review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Interview Call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Screening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Technical Interview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HR Interview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Training 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Working environment of a software development 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company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605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1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Company Profile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475401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Company Name: Enosis </a:t>
            </a: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Solutions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Location: </a:t>
            </a:r>
            <a:r>
              <a:rPr lang="en-US" dirty="0"/>
              <a:t>House - 27 </a:t>
            </a:r>
            <a:r>
              <a:rPr lang="en-US" dirty="0" smtClean="0"/>
              <a:t>Road </a:t>
            </a:r>
            <a:r>
              <a:rPr lang="en-US" dirty="0"/>
              <a:t>No 8</a:t>
            </a:r>
            <a:r>
              <a:rPr lang="en-US" dirty="0" smtClean="0"/>
              <a:t>,  </a:t>
            </a:r>
            <a:r>
              <a:rPr lang="en-US" dirty="0" err="1" smtClean="0"/>
              <a:t>Gulshan</a:t>
            </a:r>
            <a:r>
              <a:rPr lang="en-US" dirty="0" smtClean="0"/>
              <a:t> 1, </a:t>
            </a:r>
            <a:r>
              <a:rPr lang="en-US" dirty="0"/>
              <a:t>Dhaka </a:t>
            </a:r>
            <a:r>
              <a:rPr lang="en-US" dirty="0" smtClean="0"/>
              <a:t>1212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Year of Establishment: 2003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>
              <a:buNone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About company</a:t>
            </a:r>
          </a:p>
          <a:p>
            <a:pPr marL="0" lvl="0" indent="0" algn="ctr">
              <a:buNone/>
            </a:pPr>
            <a:endParaRPr lang="en-US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CEO of Enosis Solution is </a:t>
            </a:r>
            <a:r>
              <a:rPr lang="en-US" sz="16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Jishan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Shah.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From 2003 to 2023 the company has not only frown significantly but also has evolved to become the leading Software Development &amp; IT Service Provider company in Bangladesh.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Services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Web Application Development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Mobile Application Development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Custom Software Development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Quality Assurance and Testing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Software that are used for software development: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Jira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Slack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Skype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Bob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 smtClean="0"/>
              <a:t>Bitbucket</a:t>
            </a:r>
            <a:r>
              <a:rPr lang="en-US" sz="1800" dirty="0" smtClean="0"/>
              <a:t>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Adobe XD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GitHub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MySQL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6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What have we learned?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574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How a company get an order?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How they distribute their work?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How to deal with a problem during development?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Risk analysis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Software delivery Process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Software testing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Payment method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How to get an order?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Online Marketplace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Fiver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Upwork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LinkedIn Marketing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Email Marketing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Software Agency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Work Distribution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1690575" y="1819825"/>
            <a:ext cx="1466100" cy="80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Project Manager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3775775" y="1819825"/>
            <a:ext cx="1466100" cy="80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Team Lead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5750000" y="1819825"/>
            <a:ext cx="1466100" cy="80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Developer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3775775" y="2982475"/>
            <a:ext cx="1499100" cy="80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QA Engineer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1690575" y="2982475"/>
            <a:ext cx="1466100" cy="80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3146750" y="2123125"/>
            <a:ext cx="629100" cy="21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5274800" y="2174425"/>
            <a:ext cx="475200" cy="21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9"/>
          <p:cNvSpPr/>
          <p:nvPr/>
        </p:nvSpPr>
        <p:spPr>
          <a:xfrm rot="5400000">
            <a:off x="4344575" y="2685475"/>
            <a:ext cx="328500" cy="21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9"/>
          <p:cNvSpPr/>
          <p:nvPr/>
        </p:nvSpPr>
        <p:spPr>
          <a:xfrm rot="5400000">
            <a:off x="2201125" y="2685475"/>
            <a:ext cx="328500" cy="21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Work Distribution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6" name="Google Shape;186;p20"/>
          <p:cNvGrpSpPr/>
          <p:nvPr/>
        </p:nvGrpSpPr>
        <p:grpSpPr>
          <a:xfrm>
            <a:off x="1491170" y="1307849"/>
            <a:ext cx="6091027" cy="3554321"/>
            <a:chOff x="1718700" y="1263600"/>
            <a:chExt cx="5434050" cy="3652575"/>
          </a:xfrm>
        </p:grpSpPr>
        <p:cxnSp>
          <p:nvCxnSpPr>
            <p:cNvPr id="187" name="Google Shape;187;p20"/>
            <p:cNvCxnSpPr/>
            <p:nvPr/>
          </p:nvCxnSpPr>
          <p:spPr>
            <a:xfrm>
              <a:off x="2022000" y="3045675"/>
              <a:ext cx="0" cy="187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8" name="Google Shape;188;p20"/>
            <p:cNvGrpSpPr/>
            <p:nvPr/>
          </p:nvGrpSpPr>
          <p:grpSpPr>
            <a:xfrm>
              <a:off x="1718700" y="1263600"/>
              <a:ext cx="5434050" cy="3649275"/>
              <a:chOff x="1718700" y="1263600"/>
              <a:chExt cx="5434050" cy="3649275"/>
            </a:xfrm>
          </p:grpSpPr>
          <p:cxnSp>
            <p:nvCxnSpPr>
              <p:cNvPr id="189" name="Google Shape;189;p20"/>
              <p:cNvCxnSpPr/>
              <p:nvPr/>
            </p:nvCxnSpPr>
            <p:spPr>
              <a:xfrm flipH="1">
                <a:off x="4246275" y="1769175"/>
                <a:ext cx="6300" cy="42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20"/>
              <p:cNvCxnSpPr/>
              <p:nvPr/>
            </p:nvCxnSpPr>
            <p:spPr>
              <a:xfrm>
                <a:off x="1718700" y="2229038"/>
                <a:ext cx="539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1" name="Google Shape;191;p20"/>
              <p:cNvSpPr/>
              <p:nvPr/>
            </p:nvSpPr>
            <p:spPr>
              <a:xfrm>
                <a:off x="1718700" y="2739250"/>
                <a:ext cx="1971600" cy="3159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Developers</a:t>
                </a:r>
                <a:endParaRPr sz="24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2" name="Google Shape;192;p20"/>
              <p:cNvSpPr/>
              <p:nvPr/>
            </p:nvSpPr>
            <p:spPr>
              <a:xfrm>
                <a:off x="3232125" y="1263600"/>
                <a:ext cx="2034600" cy="4299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Team</a:t>
                </a:r>
                <a:endParaRPr sz="24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3" name="Google Shape;193;p20"/>
              <p:cNvSpPr/>
              <p:nvPr/>
            </p:nvSpPr>
            <p:spPr>
              <a:xfrm>
                <a:off x="5181150" y="2767650"/>
                <a:ext cx="1971600" cy="3159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QA</a:t>
                </a:r>
                <a:endParaRPr sz="24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94" name="Google Shape;194;p20"/>
              <p:cNvCxnSpPr/>
              <p:nvPr/>
            </p:nvCxnSpPr>
            <p:spPr>
              <a:xfrm>
                <a:off x="2704500" y="2219400"/>
                <a:ext cx="0" cy="59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20"/>
              <p:cNvCxnSpPr>
                <a:endCxn id="193" idx="0"/>
              </p:cNvCxnSpPr>
              <p:nvPr/>
            </p:nvCxnSpPr>
            <p:spPr>
              <a:xfrm>
                <a:off x="6166950" y="2262150"/>
                <a:ext cx="0" cy="50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6" name="Google Shape;196;p20"/>
              <p:cNvSpPr/>
              <p:nvPr/>
            </p:nvSpPr>
            <p:spPr>
              <a:xfrm>
                <a:off x="2704500" y="3434325"/>
                <a:ext cx="1971600" cy="3159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Frontend</a:t>
                </a:r>
                <a:endParaRPr sz="24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7" name="Google Shape;197;p20"/>
              <p:cNvSpPr/>
              <p:nvPr/>
            </p:nvSpPr>
            <p:spPr>
              <a:xfrm>
                <a:off x="2704500" y="4015650"/>
                <a:ext cx="1971600" cy="3159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Backend</a:t>
                </a:r>
                <a:endParaRPr sz="24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8" name="Google Shape;198;p20"/>
              <p:cNvSpPr/>
              <p:nvPr/>
            </p:nvSpPr>
            <p:spPr>
              <a:xfrm>
                <a:off x="2704500" y="4596975"/>
                <a:ext cx="1971600" cy="3159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DevOps</a:t>
                </a:r>
                <a:endParaRPr sz="24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99" name="Google Shape;199;p20"/>
              <p:cNvCxnSpPr>
                <a:endCxn id="196" idx="1"/>
              </p:cNvCxnSpPr>
              <p:nvPr/>
            </p:nvCxnSpPr>
            <p:spPr>
              <a:xfrm>
                <a:off x="2053500" y="3592275"/>
                <a:ext cx="651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20"/>
              <p:cNvCxnSpPr>
                <a:stCxn id="197" idx="1"/>
              </p:cNvCxnSpPr>
              <p:nvPr/>
            </p:nvCxnSpPr>
            <p:spPr>
              <a:xfrm rot="10800000">
                <a:off x="2009400" y="4173600"/>
                <a:ext cx="69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" name="Google Shape;201;p20"/>
              <p:cNvCxnSpPr>
                <a:stCxn id="198" idx="1"/>
              </p:cNvCxnSpPr>
              <p:nvPr/>
            </p:nvCxnSpPr>
            <p:spPr>
              <a:xfrm rot="10800000">
                <a:off x="2009400" y="4754925"/>
                <a:ext cx="69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250</Words>
  <Application>Microsoft Office PowerPoint</Application>
  <PresentationFormat>On-screen Show (16:9)</PresentationFormat>
  <Paragraphs>83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Times New Roman</vt:lpstr>
      <vt:lpstr>Lato</vt:lpstr>
      <vt:lpstr>Montserrat</vt:lpstr>
      <vt:lpstr>Wingdings</vt:lpstr>
      <vt:lpstr>Arial</vt:lpstr>
      <vt:lpstr>Focus</vt:lpstr>
      <vt:lpstr>Welcome to my presentation  on Industrial Attachment    Course code: CSE311</vt:lpstr>
      <vt:lpstr>Training On</vt:lpstr>
      <vt:lpstr>Company Profile</vt:lpstr>
      <vt:lpstr>Services</vt:lpstr>
      <vt:lpstr>Types of Software that are used for software development:</vt:lpstr>
      <vt:lpstr>What have we learned?</vt:lpstr>
      <vt:lpstr>How to get an order?</vt:lpstr>
      <vt:lpstr>Work Distribution</vt:lpstr>
      <vt:lpstr>Work Distribution</vt:lpstr>
      <vt:lpstr>Process Model</vt:lpstr>
      <vt:lpstr>Testing Method</vt:lpstr>
      <vt:lpstr>Testing Method</vt:lpstr>
      <vt:lpstr>Risk Analysis and Problem Handling</vt:lpstr>
      <vt:lpstr>Recruitment Process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  on Industrial Attachment    Course code: CSE311</dc:title>
  <cp:lastModifiedBy>Md Shihab Hossain</cp:lastModifiedBy>
  <cp:revision>4</cp:revision>
  <dcterms:modified xsi:type="dcterms:W3CDTF">2023-08-29T17:31:16Z</dcterms:modified>
</cp:coreProperties>
</file>