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Project2/Its%20All%20About%20Snakes%20v5.1.cp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26" y="230796"/>
            <a:ext cx="8825658" cy="1853876"/>
          </a:xfrm>
        </p:spPr>
        <p:txBody>
          <a:bodyPr/>
          <a:lstStyle/>
          <a:p>
            <a:r>
              <a:rPr lang="en-US" dirty="0" smtClean="0"/>
              <a:t>It’s All About Snakes!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226" y="1842411"/>
            <a:ext cx="8825658" cy="41076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700" dirty="0" smtClean="0">
                <a:solidFill>
                  <a:schemeClr val="bg1"/>
                </a:solidFill>
              </a:rPr>
              <a:t>∙Snakes &amp; Ladders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700" dirty="0" smtClean="0">
                <a:solidFill>
                  <a:schemeClr val="bg1"/>
                </a:solidFill>
              </a:rPr>
              <a:t>∙Snake II</a:t>
            </a:r>
            <a:endParaRPr lang="en-US" sz="17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BY:</a:t>
            </a:r>
            <a:endParaRPr lang="en-US" dirty="0"/>
          </a:p>
          <a:p>
            <a:r>
              <a:rPr lang="en-US" dirty="0" smtClean="0"/>
              <a:t>Muhammad Shihab Rashid(144407)</a:t>
            </a:r>
            <a:br>
              <a:rPr lang="en-US" dirty="0" smtClean="0"/>
            </a:br>
            <a:r>
              <a:rPr lang="en-US" dirty="0" err="1" smtClean="0"/>
              <a:t>Mushfique</a:t>
            </a:r>
            <a:r>
              <a:rPr lang="en-US" dirty="0" smtClean="0"/>
              <a:t> Uddin Mahmud </a:t>
            </a:r>
            <a:r>
              <a:rPr lang="en-US" dirty="0" err="1" smtClean="0"/>
              <a:t>Rafid</a:t>
            </a:r>
            <a:r>
              <a:rPr lang="en-US" dirty="0" smtClean="0"/>
              <a:t>(144415)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09" y="2084098"/>
            <a:ext cx="4391696" cy="36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3639"/>
            <a:ext cx="8825658" cy="939477"/>
          </a:xfrm>
        </p:spPr>
        <p:txBody>
          <a:bodyPr/>
          <a:lstStyle/>
          <a:p>
            <a:r>
              <a:rPr lang="en-US" dirty="0" smtClean="0"/>
              <a:t>Game Modes: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403116"/>
            <a:ext cx="8825658" cy="4235684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Snakes and ladders: </a:t>
            </a:r>
            <a:r>
              <a:rPr lang="en-US" dirty="0" smtClean="0">
                <a:solidFill>
                  <a:schemeClr val="bg1"/>
                </a:solidFill>
              </a:rPr>
              <a:t>The classic “</a:t>
            </a:r>
            <a:r>
              <a:rPr lang="en-US" dirty="0" err="1" smtClean="0">
                <a:solidFill>
                  <a:schemeClr val="bg1"/>
                </a:solidFill>
              </a:rPr>
              <a:t>Shaap-Ludo</a:t>
            </a:r>
            <a:r>
              <a:rPr lang="en-US" dirty="0" smtClean="0">
                <a:solidFill>
                  <a:schemeClr val="bg1"/>
                </a:solidFill>
              </a:rPr>
              <a:t>” game which include a dice and a board to play. Two players roll dice and the first one to reach to 100 going through obstacles such as snakes wins.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Snake II:</a:t>
            </a:r>
            <a:r>
              <a:rPr lang="en-US" dirty="0" smtClean="0">
                <a:solidFill>
                  <a:schemeClr val="bg1"/>
                </a:solidFill>
              </a:rPr>
              <a:t> the classic </a:t>
            </a:r>
            <a:r>
              <a:rPr lang="en-US" dirty="0" err="1" smtClean="0">
                <a:solidFill>
                  <a:schemeClr val="bg1"/>
                </a:solidFill>
              </a:rPr>
              <a:t>nokia</a:t>
            </a:r>
            <a:r>
              <a:rPr lang="en-US" dirty="0" smtClean="0">
                <a:solidFill>
                  <a:schemeClr val="bg1"/>
                </a:solidFill>
              </a:rPr>
              <a:t> snake ii game. Includes a snake and a fruit. The snake grows longer as it eats the fruit. Player has 3 lives. Players objective is to score the highest.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1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741" y="682580"/>
            <a:ext cx="8825658" cy="862204"/>
          </a:xfrm>
        </p:spPr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741" y="1674254"/>
            <a:ext cx="8825658" cy="396454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Original:                                                               in game: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8" y="2653048"/>
            <a:ext cx="3438660" cy="3115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91" y="2653048"/>
            <a:ext cx="408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803" y="631064"/>
            <a:ext cx="8825658" cy="836446"/>
          </a:xfrm>
        </p:spPr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803" y="1674254"/>
            <a:ext cx="8825658" cy="396454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Original:                                                                           in-game: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23" y="2595025"/>
            <a:ext cx="3400425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46" y="2595024"/>
            <a:ext cx="4631632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2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9853"/>
            <a:ext cx="8825658" cy="862204"/>
          </a:xfrm>
        </p:spPr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824" y="1622057"/>
            <a:ext cx="8825658" cy="4261441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>
                <a:solidFill>
                  <a:schemeClr val="bg1"/>
                </a:solidFill>
              </a:rPr>
              <a:t>this game is mainly written in c code and  includes graphics in the form of ASCII art as well as console based attractive colors.</a:t>
            </a:r>
          </a:p>
          <a:p>
            <a:r>
              <a:rPr lang="en-US" dirty="0" smtClean="0"/>
              <a:t>Snake II: </a:t>
            </a:r>
            <a:r>
              <a:rPr lang="en-US" dirty="0" smtClean="0">
                <a:solidFill>
                  <a:schemeClr val="bg1"/>
                </a:solidFill>
              </a:rPr>
              <a:t>records name, score, time, date of the gamer to compete between friends!</a:t>
            </a:r>
          </a:p>
          <a:p>
            <a:r>
              <a:rPr lang="en-US" dirty="0" smtClean="0"/>
              <a:t>S&amp;L: </a:t>
            </a:r>
            <a:r>
              <a:rPr lang="en-US" dirty="0" smtClean="0">
                <a:solidFill>
                  <a:schemeClr val="bg1"/>
                </a:solidFill>
              </a:rPr>
              <a:t>two player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75762"/>
            <a:ext cx="8825658" cy="797809"/>
          </a:xfrm>
        </p:spPr>
        <p:txBody>
          <a:bodyPr/>
          <a:lstStyle/>
          <a:p>
            <a:r>
              <a:rPr lang="en-US" dirty="0" smtClean="0"/>
              <a:t>How To Play: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73571"/>
            <a:ext cx="8825658" cy="396522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S&amp;L: </a:t>
            </a:r>
            <a:r>
              <a:rPr lang="en-US" dirty="0" smtClean="0">
                <a:solidFill>
                  <a:schemeClr val="bg1"/>
                </a:solidFill>
              </a:rPr>
              <a:t>hit enter to roll the dice and hand over the keyboard to the next player!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Snake II:</a:t>
            </a:r>
            <a:r>
              <a:rPr lang="en-US" dirty="0" smtClean="0">
                <a:solidFill>
                  <a:schemeClr val="bg1"/>
                </a:solidFill>
              </a:rPr>
              <a:t> use the directional keys to move the snake and try not to hit the walls or the body.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Its simple and easy!!!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1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56067"/>
            <a:ext cx="8825658" cy="823567"/>
          </a:xfrm>
        </p:spPr>
        <p:txBody>
          <a:bodyPr/>
          <a:lstStyle/>
          <a:p>
            <a:r>
              <a:rPr lang="en-US" dirty="0" smtClean="0"/>
              <a:t>Game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79634"/>
            <a:ext cx="8825658" cy="37591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Make the gamer nostalgic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remind the joys of childhood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Share excitement and joy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fun competitions between friends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17431"/>
            <a:ext cx="8825658" cy="875082"/>
          </a:xfrm>
        </p:spPr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92513"/>
            <a:ext cx="8825658" cy="37462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for the source code let’s click </a:t>
            </a:r>
            <a:r>
              <a:rPr lang="en-US" smtClean="0">
                <a:solidFill>
                  <a:schemeClr val="bg1"/>
                </a:solidFill>
              </a:rPr>
              <a:t>the snake </a:t>
            </a:r>
            <a:r>
              <a:rPr lang="en-US" dirty="0" smtClean="0">
                <a:solidFill>
                  <a:schemeClr val="bg1"/>
                </a:solidFill>
              </a:rPr>
              <a:t>and play….....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49" y="2871989"/>
            <a:ext cx="3403895" cy="31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59098"/>
            <a:ext cx="8825658" cy="1197736"/>
          </a:xfrm>
        </p:spPr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078051"/>
            <a:ext cx="8825658" cy="2560749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                                Feel </a:t>
            </a:r>
            <a:r>
              <a:rPr lang="en-US" dirty="0" smtClean="0">
                <a:solidFill>
                  <a:schemeClr val="bg1"/>
                </a:solidFill>
              </a:rPr>
              <a:t>free to ask </a:t>
            </a:r>
            <a:r>
              <a:rPr lang="en-US" smtClean="0">
                <a:solidFill>
                  <a:schemeClr val="bg1"/>
                </a:solidFill>
              </a:rPr>
              <a:t>any questions.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850</TotalTime>
  <Words>249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It’s All About Snakes!</vt:lpstr>
      <vt:lpstr>Game Modes:</vt:lpstr>
      <vt:lpstr>Game Overview</vt:lpstr>
      <vt:lpstr>Game Overview</vt:lpstr>
      <vt:lpstr>Game Features</vt:lpstr>
      <vt:lpstr>How To Play:</vt:lpstr>
      <vt:lpstr>Game Objectives</vt:lpstr>
      <vt:lpstr>Source Code</vt:lpstr>
      <vt:lpstr>Thank you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All About Snakes!</dc:title>
  <dc:creator>Shihab Rashid</dc:creator>
  <cp:lastModifiedBy>Shihab Rashid</cp:lastModifiedBy>
  <cp:revision>17</cp:revision>
  <dcterms:created xsi:type="dcterms:W3CDTF">2015-10-26T06:42:44Z</dcterms:created>
  <dcterms:modified xsi:type="dcterms:W3CDTF">2015-10-26T21:04:03Z</dcterms:modified>
</cp:coreProperties>
</file>