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2" r:id="rId4"/>
    <p:sldId id="264" r:id="rId5"/>
    <p:sldId id="309" r:id="rId6"/>
    <p:sldId id="261" r:id="rId7"/>
    <p:sldId id="263" r:id="rId8"/>
    <p:sldId id="308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00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1B624-E287-40D7-80C0-14B3A44257A3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963E-FF37-420B-990B-0DA8DBC844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914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431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6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54B1-8B0B-8EA4-B69D-3335A8C03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82217-2847-E581-F81C-288AAE00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C7F72-0F46-D6C3-0702-8A253ACE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85EB-32D4-4525-8FF7-EF7CF629E83C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67C3-BE49-19DD-BAA5-196E6B3E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3EF6-084F-B290-3792-3F0EE759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121B-E368-4134-94A9-F394D59F89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295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D463-CE37-7911-7580-CAFA1B1D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32305-752F-1CF1-EA1E-8C0DCECCB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C159-2ED7-F873-E467-3B861D1F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85EB-32D4-4525-8FF7-EF7CF629E83C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33D6E-DEB2-9AB6-7DC3-247CC958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5D5D-A221-7BEA-115F-A046017F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121B-E368-4134-94A9-F394D59F89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364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83DC7-E9D5-3148-75E1-3A32B06B6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8D0DE-1D83-16B7-C693-CA16084FA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56EE-99C1-F846-BAF0-2584A1D8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85EB-32D4-4525-8FF7-EF7CF629E83C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F9B8D-AA98-D9F3-4328-AF0C3C1C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CE38-7B7B-6031-E304-CB2485CF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121B-E368-4134-94A9-F394D59F89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464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6508008" y="2382233"/>
            <a:ext cx="4724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960000" y="2382233"/>
            <a:ext cx="4724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128439" y="6518085"/>
            <a:ext cx="2120544" cy="117500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9178268" y="1847634"/>
            <a:ext cx="5370905" cy="7044740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6130675" y="-2265383"/>
            <a:ext cx="7439725" cy="4271232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4140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6666537" y="3163333"/>
            <a:ext cx="3120400" cy="1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2405067" y="3163333"/>
            <a:ext cx="3120400" cy="1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6666544" y="2731317"/>
            <a:ext cx="3120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2405067" y="2731317"/>
            <a:ext cx="3120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10105485" y="-1187199"/>
            <a:ext cx="3864367" cy="4043933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818560" y="4924808"/>
            <a:ext cx="2730743" cy="2985072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3136700" y="-536091"/>
            <a:ext cx="7076687" cy="3251140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9060134" y="4126951"/>
            <a:ext cx="6078623" cy="3251140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6323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2406333" y="2580291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6982869" y="2580291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2406333" y="4748499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6982869" y="4748499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2406333" y="2141033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6982867" y="2141033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2406333" y="4309308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6982867" y="4309308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3869370" y="1695853"/>
            <a:ext cx="8254963" cy="8254963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7533564" y="-1381966"/>
            <a:ext cx="8254963" cy="9153516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5311984" y="6577567"/>
            <a:ext cx="890555" cy="5856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3642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950967" y="4465667"/>
            <a:ext cx="892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950967" y="2015084"/>
            <a:ext cx="89216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5584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9412738" y="-2849077"/>
            <a:ext cx="5590343" cy="6078623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960000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4779312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8598633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960000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4779311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8598629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8090101" y="3728833"/>
            <a:ext cx="5341684" cy="6361536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313821" y="5104739"/>
            <a:ext cx="6999145" cy="3989632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687417" y="-1063994"/>
            <a:ext cx="1911223" cy="3446377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68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ED96-AEB4-0F12-F0CE-C367CA30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758A-244D-0944-073B-8C5F3BC49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D4C12-010D-F020-841C-7B8DD74E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85EB-32D4-4525-8FF7-EF7CF629E83C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DFF6-D4F9-EDE5-5520-50BFEA2F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49CA-73DD-8799-13CF-ADC29932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121B-E368-4134-94A9-F394D59F89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78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8F1A-907D-8062-CA1A-EF5A4B94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1972-B37A-4D89-A1C6-448FF8636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76FE-5848-E2AF-9261-46B0E608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85EB-32D4-4525-8FF7-EF7CF629E83C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2C182-A326-37B0-DD8C-A9B9D1D0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64CBE-F98B-392D-4A80-5E77904D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121B-E368-4134-94A9-F394D59F89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266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CD1E-3F20-92E0-B030-82868C23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A852-53A5-0A1F-2998-67D21B2C1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A9C0E-F52A-FD20-FC30-C8D7DCA71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21C03-4E4A-A0BF-83EE-813F1C31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85EB-32D4-4525-8FF7-EF7CF629E83C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76BAB-20BD-715F-9A5B-DB2C24DF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561C7-C14C-0F61-3C8C-2FAD796E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121B-E368-4134-94A9-F394D59F89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2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B633-A784-5FF5-A6F2-58CEA909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1179-B3E1-1182-606A-65284E96C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B9263-6FE7-6F78-125F-C6310584A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A5018-DC78-E3CA-CDFB-41A94B3F3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B7D7C-F648-F184-7669-8013DAB92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A6BD7-21A0-A393-5B99-3063C5CC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85EB-32D4-4525-8FF7-EF7CF629E83C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31955-64EB-7936-DFB6-81962A15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4A3D0-DCA1-9FC7-97CF-77B7916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121B-E368-4134-94A9-F394D59F89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591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0EB7-094C-905A-938E-4084B9CA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E09AF-C032-460D-67B2-80879BDD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85EB-32D4-4525-8FF7-EF7CF629E83C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534FA-2C3C-741A-6932-AEE6C046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F78A5-F2F7-3C04-BD8E-7FDFD67D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121B-E368-4134-94A9-F394D59F89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962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51F0B-4A7D-CA9D-3840-6A79FDBE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85EB-32D4-4525-8FF7-EF7CF629E83C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23ECE-EA64-B9CC-8F73-254FB6FD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B88C3-FAB1-32A4-8F39-79397DEF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121B-E368-4134-94A9-F394D59F89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503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2885-406A-9334-D409-5FFFBA8E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7E908-C1EB-F73E-CD0A-6506662F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0CC5F-73B3-8C7F-62CE-366DC680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0CE1F-2F00-093E-A5BD-8F7CF47E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85EB-32D4-4525-8FF7-EF7CF629E83C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1EED5-2DF6-3F09-8940-498BDAC0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1057-658C-7854-30D0-F7C597D9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121B-E368-4134-94A9-F394D59F89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593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0483-C993-9DC6-6A95-F23111EE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60F68-38FD-9380-4530-30AF91B74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F8F1-A998-3EB6-BA04-AAAA5E90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28AC4-0A56-E552-E261-DF449CC1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85EB-32D4-4525-8FF7-EF7CF629E83C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A91A3-E698-413A-97CE-7113F44E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2C0F4-AFA0-76E7-4085-2B78142E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121B-E368-4134-94A9-F394D59F89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42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5556A-A453-9BEA-4288-305C95AE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4E135-5455-0E11-DDD3-077470C63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B2C0-6467-F34B-EE8B-224B3A578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E85EB-32D4-4525-8FF7-EF7CF629E83C}" type="datetimeFigureOut">
              <a:rPr lang="id-ID" smtClean="0"/>
              <a:t>27/10/2023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12479-A4BE-FFB2-A2B1-BBE046D6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2B37-BB2C-B2CB-5DEB-1CCD775DB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3121B-E368-4134-94A9-F394D59F89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020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niagahoster.co.id/blog/ci-cd-adalah/" TargetMode="External"/><Relationship Id="rId5" Type="http://schemas.openxmlformats.org/officeDocument/2006/relationships/hyperlink" Target="https://glints.com/id/lowongan/unit-testing-adalah/#:~:text=Dikutip%20dari%20Guru99%2C%20unit%20testing%20adalah%20jenis%20software,tersendiri.%20Unit%20testing%20termasuk%20dalam%20tahapan%20software%20development." TargetMode="External"/><Relationship Id="rId4" Type="http://schemas.openxmlformats.org/officeDocument/2006/relationships/hyperlink" Target="https://itbox.id/blog/white-box-testing-adala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36668" y="4744943"/>
            <a:ext cx="6510000" cy="63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Shihab Awalunnurhayat (201011400375)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36668" y="1232580"/>
            <a:ext cx="9299600" cy="310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6400" dirty="0"/>
              <a:t>Testing dan QA Perangkat Lunak</a:t>
            </a:r>
            <a:endParaRPr sz="6400"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229226" y="4450381"/>
            <a:ext cx="5248911" cy="17876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442" name="Google Shape;1442;p35"/>
          <p:cNvGrpSpPr/>
          <p:nvPr/>
        </p:nvGrpSpPr>
        <p:grpSpPr>
          <a:xfrm>
            <a:off x="8412702" y="1276634"/>
            <a:ext cx="4672953" cy="6825607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36249BA-FB05-7A96-974E-8FE9FAA9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905" y="517337"/>
            <a:ext cx="2139848" cy="21398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en-US" dirty="0"/>
              <a:t>White box testing:</a:t>
            </a:r>
            <a:endParaRPr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1"/>
          </p:nvPr>
        </p:nvSpPr>
        <p:spPr>
          <a:xfrm>
            <a:off x="6456733" y="2978893"/>
            <a:ext cx="4673847" cy="27307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diproduksi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dikompilasi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periksa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white box testing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pure code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mempedulikan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960001" y="1446366"/>
            <a:ext cx="4673847" cy="20544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software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salah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 mana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65233" y="5509711"/>
            <a:ext cx="6078623" cy="1521496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709F215-BEAF-91DF-3571-6BE2422A10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41" b="95604" l="7000" r="96000">
                        <a14:foregroundMark x1="96333" y1="31868" x2="92333" y2="42857"/>
                        <a14:foregroundMark x1="43333" y1="89560" x2="36000" y2="89835"/>
                        <a14:foregroundMark x1="17000" y1="93407" x2="25333" y2="95879"/>
                        <a14:foregroundMark x1="10667" y1="90934" x2="7000" y2="91209"/>
                      </a14:backgroundRemoval>
                    </a14:imgEffect>
                  </a14:imgLayer>
                </a14:imgProps>
              </a:ext>
            </a:extLst>
          </a:blip>
          <a:srcRect t="33236"/>
          <a:stretch/>
        </p:blipFill>
        <p:spPr>
          <a:xfrm rot="15001243">
            <a:off x="5685997" y="1891520"/>
            <a:ext cx="1541471" cy="12486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960000" y="32419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/>
              <a:t>Implementasi</a:t>
            </a:r>
            <a:r>
              <a:rPr lang="en-US" sz="3200" dirty="0"/>
              <a:t> Python:</a:t>
            </a:r>
            <a:endParaRPr sz="32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13C166F-D5DA-77DE-D4B4-67D7A56FE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93" y="4687144"/>
            <a:ext cx="11007779" cy="184665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1219170"/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ini,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perkalian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TestFungsiKali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b="1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test_kali_positif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test_kali_negatif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test_kali_nol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assertion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untuk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kasus-kasus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219170"/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Anda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 dengan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 Python ini, dan </a:t>
            </a:r>
            <a:r>
              <a:rPr lang="en-US" altLang="en-US" sz="1600" b="1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atau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 adalah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sebenarnya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white box testing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lebih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mendalam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4A721F-C514-2E19-C24A-1242730A1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23" y="1087798"/>
            <a:ext cx="9256055" cy="34278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1081920" y="777852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en" dirty="0"/>
              <a:t>Unit testing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1395470" y="1817564"/>
            <a:ext cx="9401061" cy="315197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software. Unit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Unit testing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software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sebagaimana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mestinya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Unit testing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black box testing, white box testing, dan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 testing.</a:t>
            </a:r>
          </a:p>
        </p:txBody>
      </p:sp>
      <p:grpSp>
        <p:nvGrpSpPr>
          <p:cNvPr id="2" name="Google Shape;2473;p65">
            <a:extLst>
              <a:ext uri="{FF2B5EF4-FFF2-40B4-BE49-F238E27FC236}">
                <a16:creationId xmlns:a16="http://schemas.microsoft.com/office/drawing/2014/main" id="{908D652B-9A06-45BD-B6A3-C21ED3522FC0}"/>
              </a:ext>
            </a:extLst>
          </p:cNvPr>
          <p:cNvGrpSpPr/>
          <p:nvPr/>
        </p:nvGrpSpPr>
        <p:grpSpPr>
          <a:xfrm>
            <a:off x="8514233" y="5233461"/>
            <a:ext cx="599443" cy="530843"/>
            <a:chOff x="713167" y="740543"/>
            <a:chExt cx="476707" cy="422153"/>
          </a:xfrm>
        </p:grpSpPr>
        <p:sp>
          <p:nvSpPr>
            <p:cNvPr id="3" name="Google Shape;2474;p65">
              <a:extLst>
                <a:ext uri="{FF2B5EF4-FFF2-40B4-BE49-F238E27FC236}">
                  <a16:creationId xmlns:a16="http://schemas.microsoft.com/office/drawing/2014/main" id="{C72C0557-5922-CE2B-B62C-F7850BD808DB}"/>
                </a:ext>
              </a:extLst>
            </p:cNvPr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" name="Google Shape;2475;p65">
              <a:extLst>
                <a:ext uri="{FF2B5EF4-FFF2-40B4-BE49-F238E27FC236}">
                  <a16:creationId xmlns:a16="http://schemas.microsoft.com/office/drawing/2014/main" id="{62D00E79-27A4-73A3-34F7-A1E3904DFD9C}"/>
                </a:ext>
              </a:extLst>
            </p:cNvPr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" name="Google Shape;2476;p65">
              <a:extLst>
                <a:ext uri="{FF2B5EF4-FFF2-40B4-BE49-F238E27FC236}">
                  <a16:creationId xmlns:a16="http://schemas.microsoft.com/office/drawing/2014/main" id="{91E23039-5972-851C-D145-8C84CEF44AB4}"/>
                </a:ext>
              </a:extLst>
            </p:cNvPr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2477;p65">
              <a:extLst>
                <a:ext uri="{FF2B5EF4-FFF2-40B4-BE49-F238E27FC236}">
                  <a16:creationId xmlns:a16="http://schemas.microsoft.com/office/drawing/2014/main" id="{AB2DD60C-20DE-3337-74E8-9C25DF5FED7E}"/>
                </a:ext>
              </a:extLst>
            </p:cNvPr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2478;p65">
              <a:extLst>
                <a:ext uri="{FF2B5EF4-FFF2-40B4-BE49-F238E27FC236}">
                  <a16:creationId xmlns:a16="http://schemas.microsoft.com/office/drawing/2014/main" id="{D9499EF0-FB42-65B1-2F8E-48AA875DEA48}"/>
                </a:ext>
              </a:extLst>
            </p:cNvPr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2479;p65">
              <a:extLst>
                <a:ext uri="{FF2B5EF4-FFF2-40B4-BE49-F238E27FC236}">
                  <a16:creationId xmlns:a16="http://schemas.microsoft.com/office/drawing/2014/main" id="{E4F4E36F-551A-F4B6-126C-1F2DB1CD9244}"/>
                </a:ext>
              </a:extLst>
            </p:cNvPr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2480;p65">
              <a:extLst>
                <a:ext uri="{FF2B5EF4-FFF2-40B4-BE49-F238E27FC236}">
                  <a16:creationId xmlns:a16="http://schemas.microsoft.com/office/drawing/2014/main" id="{C1CF5AF6-3BAE-0717-361A-73C4C51E9701}"/>
                </a:ext>
              </a:extLst>
            </p:cNvPr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2481;p65">
              <a:extLst>
                <a:ext uri="{FF2B5EF4-FFF2-40B4-BE49-F238E27FC236}">
                  <a16:creationId xmlns:a16="http://schemas.microsoft.com/office/drawing/2014/main" id="{E3C58D70-3633-C6BB-2EFE-4C3D5A8F000D}"/>
                </a:ext>
              </a:extLst>
            </p:cNvPr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2482;p65">
              <a:extLst>
                <a:ext uri="{FF2B5EF4-FFF2-40B4-BE49-F238E27FC236}">
                  <a16:creationId xmlns:a16="http://schemas.microsoft.com/office/drawing/2014/main" id="{89837124-9976-8155-6523-918777783928}"/>
                </a:ext>
              </a:extLst>
            </p:cNvPr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2483;p65">
              <a:extLst>
                <a:ext uri="{FF2B5EF4-FFF2-40B4-BE49-F238E27FC236}">
                  <a16:creationId xmlns:a16="http://schemas.microsoft.com/office/drawing/2014/main" id="{86DE8F3E-565B-FF7D-41CD-837A0F2FE7C2}"/>
                </a:ext>
              </a:extLst>
            </p:cNvPr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2484;p65">
              <a:extLst>
                <a:ext uri="{FF2B5EF4-FFF2-40B4-BE49-F238E27FC236}">
                  <a16:creationId xmlns:a16="http://schemas.microsoft.com/office/drawing/2014/main" id="{16592859-A279-ADEA-21F6-424FEF3BA593}"/>
                </a:ext>
              </a:extLst>
            </p:cNvPr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2485;p65">
              <a:extLst>
                <a:ext uri="{FF2B5EF4-FFF2-40B4-BE49-F238E27FC236}">
                  <a16:creationId xmlns:a16="http://schemas.microsoft.com/office/drawing/2014/main" id="{3B3511AD-A932-6F6F-D03B-69A8EFF2E812}"/>
                </a:ext>
              </a:extLst>
            </p:cNvPr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2486;p65">
              <a:extLst>
                <a:ext uri="{FF2B5EF4-FFF2-40B4-BE49-F238E27FC236}">
                  <a16:creationId xmlns:a16="http://schemas.microsoft.com/office/drawing/2014/main" id="{1AACF857-EFF2-88D7-44E1-28EFC0D54DAF}"/>
                </a:ext>
              </a:extLst>
            </p:cNvPr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2487;p65">
              <a:extLst>
                <a:ext uri="{FF2B5EF4-FFF2-40B4-BE49-F238E27FC236}">
                  <a16:creationId xmlns:a16="http://schemas.microsoft.com/office/drawing/2014/main" id="{5B56981A-C272-1286-94EE-AB31B030034D}"/>
                </a:ext>
              </a:extLst>
            </p:cNvPr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2488;p65">
              <a:extLst>
                <a:ext uri="{FF2B5EF4-FFF2-40B4-BE49-F238E27FC236}">
                  <a16:creationId xmlns:a16="http://schemas.microsoft.com/office/drawing/2014/main" id="{BDA4F898-4CD1-6CA6-4A09-7A6B5136469B}"/>
                </a:ext>
              </a:extLst>
            </p:cNvPr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2489;p65">
              <a:extLst>
                <a:ext uri="{FF2B5EF4-FFF2-40B4-BE49-F238E27FC236}">
                  <a16:creationId xmlns:a16="http://schemas.microsoft.com/office/drawing/2014/main" id="{5EC94E64-A1E9-6208-FE1D-4DE47569D27A}"/>
                </a:ext>
              </a:extLst>
            </p:cNvPr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2490;p65">
              <a:extLst>
                <a:ext uri="{FF2B5EF4-FFF2-40B4-BE49-F238E27FC236}">
                  <a16:creationId xmlns:a16="http://schemas.microsoft.com/office/drawing/2014/main" id="{9494E23E-E015-034A-3BE4-9A82524E127C}"/>
                </a:ext>
              </a:extLst>
            </p:cNvPr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491;p65">
              <a:extLst>
                <a:ext uri="{FF2B5EF4-FFF2-40B4-BE49-F238E27FC236}">
                  <a16:creationId xmlns:a16="http://schemas.microsoft.com/office/drawing/2014/main" id="{1C6FAEB1-C85D-437A-D3C8-2CE43201DD90}"/>
                </a:ext>
              </a:extLst>
            </p:cNvPr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492;p65">
              <a:extLst>
                <a:ext uri="{FF2B5EF4-FFF2-40B4-BE49-F238E27FC236}">
                  <a16:creationId xmlns:a16="http://schemas.microsoft.com/office/drawing/2014/main" id="{B98FEE90-5DB8-C6C5-FE49-79AD818A9972}"/>
                </a:ext>
              </a:extLst>
            </p:cNvPr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493;p65">
              <a:extLst>
                <a:ext uri="{FF2B5EF4-FFF2-40B4-BE49-F238E27FC236}">
                  <a16:creationId xmlns:a16="http://schemas.microsoft.com/office/drawing/2014/main" id="{761A7EA3-4C86-6E15-8E17-EA59333D0729}"/>
                </a:ext>
              </a:extLst>
            </p:cNvPr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494;p65">
              <a:extLst>
                <a:ext uri="{FF2B5EF4-FFF2-40B4-BE49-F238E27FC236}">
                  <a16:creationId xmlns:a16="http://schemas.microsoft.com/office/drawing/2014/main" id="{90B84A92-7D4A-10DF-0470-997266D90734}"/>
                </a:ext>
              </a:extLst>
            </p:cNvPr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495;p65">
              <a:extLst>
                <a:ext uri="{FF2B5EF4-FFF2-40B4-BE49-F238E27FC236}">
                  <a16:creationId xmlns:a16="http://schemas.microsoft.com/office/drawing/2014/main" id="{F55E026B-B41A-344D-2EC9-C8AB2868F605}"/>
                </a:ext>
              </a:extLst>
            </p:cNvPr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2496;p65">
              <a:extLst>
                <a:ext uri="{FF2B5EF4-FFF2-40B4-BE49-F238E27FC236}">
                  <a16:creationId xmlns:a16="http://schemas.microsoft.com/office/drawing/2014/main" id="{503B1497-E2BD-4719-E72C-535441D37E60}"/>
                </a:ext>
              </a:extLst>
            </p:cNvPr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2497;p65">
              <a:extLst>
                <a:ext uri="{FF2B5EF4-FFF2-40B4-BE49-F238E27FC236}">
                  <a16:creationId xmlns:a16="http://schemas.microsoft.com/office/drawing/2014/main" id="{223C6F55-44DA-3B2D-0D0E-D04EEDAB766F}"/>
                </a:ext>
              </a:extLst>
            </p:cNvPr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1" name="Google Shape;2914;p65">
            <a:extLst>
              <a:ext uri="{FF2B5EF4-FFF2-40B4-BE49-F238E27FC236}">
                <a16:creationId xmlns:a16="http://schemas.microsoft.com/office/drawing/2014/main" id="{8FCD961F-89A2-B181-DA0C-6EF30F35C576}"/>
              </a:ext>
            </a:extLst>
          </p:cNvPr>
          <p:cNvGrpSpPr/>
          <p:nvPr/>
        </p:nvGrpSpPr>
        <p:grpSpPr>
          <a:xfrm>
            <a:off x="9386842" y="5235009"/>
            <a:ext cx="599396" cy="530748"/>
            <a:chOff x="4749246" y="1463691"/>
            <a:chExt cx="476669" cy="422077"/>
          </a:xfrm>
        </p:grpSpPr>
        <p:sp>
          <p:nvSpPr>
            <p:cNvPr id="42" name="Google Shape;2915;p65">
              <a:extLst>
                <a:ext uri="{FF2B5EF4-FFF2-40B4-BE49-F238E27FC236}">
                  <a16:creationId xmlns:a16="http://schemas.microsoft.com/office/drawing/2014/main" id="{5BDA6C41-8A52-ADC0-B453-6F3168D04D38}"/>
                </a:ext>
              </a:extLst>
            </p:cNvPr>
            <p:cNvSpPr/>
            <p:nvPr/>
          </p:nvSpPr>
          <p:spPr>
            <a:xfrm>
              <a:off x="4884495" y="1752943"/>
              <a:ext cx="48910" cy="79142"/>
            </a:xfrm>
            <a:custGeom>
              <a:avLst/>
              <a:gdLst/>
              <a:ahLst/>
              <a:cxnLst/>
              <a:rect l="l" t="t" r="r" b="b"/>
              <a:pathLst>
                <a:path w="1291" h="2089" extrusionOk="0">
                  <a:moveTo>
                    <a:pt x="626" y="361"/>
                  </a:moveTo>
                  <a:cubicBezTo>
                    <a:pt x="782" y="361"/>
                    <a:pt x="914" y="482"/>
                    <a:pt x="914" y="623"/>
                  </a:cubicBezTo>
                  <a:cubicBezTo>
                    <a:pt x="913" y="765"/>
                    <a:pt x="780" y="886"/>
                    <a:pt x="625" y="886"/>
                  </a:cubicBezTo>
                  <a:cubicBezTo>
                    <a:pt x="562" y="886"/>
                    <a:pt x="451" y="886"/>
                    <a:pt x="355" y="888"/>
                  </a:cubicBezTo>
                  <a:cubicBezTo>
                    <a:pt x="355" y="794"/>
                    <a:pt x="354" y="461"/>
                    <a:pt x="354" y="361"/>
                  </a:cubicBezTo>
                  <a:close/>
                  <a:moveTo>
                    <a:pt x="181" y="1"/>
                  </a:moveTo>
                  <a:cubicBezTo>
                    <a:pt x="82" y="1"/>
                    <a:pt x="1" y="83"/>
                    <a:pt x="1" y="182"/>
                  </a:cubicBezTo>
                  <a:lnTo>
                    <a:pt x="1" y="1901"/>
                  </a:lnTo>
                  <a:cubicBezTo>
                    <a:pt x="1" y="1988"/>
                    <a:pt x="59" y="2066"/>
                    <a:pt x="142" y="2084"/>
                  </a:cubicBezTo>
                  <a:cubicBezTo>
                    <a:pt x="156" y="2087"/>
                    <a:pt x="169" y="2088"/>
                    <a:pt x="181" y="2088"/>
                  </a:cubicBezTo>
                  <a:cubicBezTo>
                    <a:pt x="280" y="2088"/>
                    <a:pt x="360" y="2006"/>
                    <a:pt x="360" y="1904"/>
                  </a:cubicBezTo>
                  <a:lnTo>
                    <a:pt x="360" y="1336"/>
                  </a:lnTo>
                  <a:lnTo>
                    <a:pt x="954" y="2025"/>
                  </a:lnTo>
                  <a:cubicBezTo>
                    <a:pt x="989" y="2067"/>
                    <a:pt x="1039" y="2088"/>
                    <a:pt x="1088" y="2088"/>
                  </a:cubicBezTo>
                  <a:cubicBezTo>
                    <a:pt x="1130" y="2088"/>
                    <a:pt x="1173" y="2073"/>
                    <a:pt x="1207" y="2042"/>
                  </a:cubicBezTo>
                  <a:cubicBezTo>
                    <a:pt x="1282" y="1975"/>
                    <a:pt x="1290" y="1859"/>
                    <a:pt x="1223" y="1781"/>
                  </a:cubicBezTo>
                  <a:lnTo>
                    <a:pt x="763" y="1247"/>
                  </a:lnTo>
                  <a:cubicBezTo>
                    <a:pt x="1053" y="1186"/>
                    <a:pt x="1269" y="933"/>
                    <a:pt x="1269" y="632"/>
                  </a:cubicBezTo>
                  <a:cubicBezTo>
                    <a:pt x="1269" y="284"/>
                    <a:pt x="981" y="1"/>
                    <a:pt x="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2916;p65">
              <a:extLst>
                <a:ext uri="{FF2B5EF4-FFF2-40B4-BE49-F238E27FC236}">
                  <a16:creationId xmlns:a16="http://schemas.microsoft.com/office/drawing/2014/main" id="{35610F3B-DD61-9956-C7AE-C2B37711122C}"/>
                </a:ext>
              </a:extLst>
            </p:cNvPr>
            <p:cNvSpPr/>
            <p:nvPr/>
          </p:nvSpPr>
          <p:spPr>
            <a:xfrm>
              <a:off x="4947839" y="1752943"/>
              <a:ext cx="48872" cy="79142"/>
            </a:xfrm>
            <a:custGeom>
              <a:avLst/>
              <a:gdLst/>
              <a:ahLst/>
              <a:cxnLst/>
              <a:rect l="l" t="t" r="r" b="b"/>
              <a:pathLst>
                <a:path w="1290" h="2089" extrusionOk="0">
                  <a:moveTo>
                    <a:pt x="630" y="361"/>
                  </a:moveTo>
                  <a:cubicBezTo>
                    <a:pt x="786" y="361"/>
                    <a:pt x="918" y="482"/>
                    <a:pt x="918" y="623"/>
                  </a:cubicBezTo>
                  <a:cubicBezTo>
                    <a:pt x="918" y="765"/>
                    <a:pt x="786" y="886"/>
                    <a:pt x="630" y="886"/>
                  </a:cubicBezTo>
                  <a:cubicBezTo>
                    <a:pt x="567" y="886"/>
                    <a:pt x="456" y="886"/>
                    <a:pt x="361" y="888"/>
                  </a:cubicBezTo>
                  <a:lnTo>
                    <a:pt x="361" y="361"/>
                  </a:lnTo>
                  <a:close/>
                  <a:moveTo>
                    <a:pt x="181" y="1"/>
                  </a:moveTo>
                  <a:cubicBezTo>
                    <a:pt x="81" y="1"/>
                    <a:pt x="0" y="83"/>
                    <a:pt x="0" y="182"/>
                  </a:cubicBezTo>
                  <a:lnTo>
                    <a:pt x="0" y="1901"/>
                  </a:lnTo>
                  <a:cubicBezTo>
                    <a:pt x="0" y="1988"/>
                    <a:pt x="58" y="2066"/>
                    <a:pt x="142" y="2084"/>
                  </a:cubicBezTo>
                  <a:cubicBezTo>
                    <a:pt x="155" y="2087"/>
                    <a:pt x="168" y="2088"/>
                    <a:pt x="181" y="2088"/>
                  </a:cubicBezTo>
                  <a:cubicBezTo>
                    <a:pt x="280" y="2088"/>
                    <a:pt x="361" y="2006"/>
                    <a:pt x="361" y="1904"/>
                  </a:cubicBezTo>
                  <a:lnTo>
                    <a:pt x="361" y="1336"/>
                  </a:lnTo>
                  <a:lnTo>
                    <a:pt x="954" y="2025"/>
                  </a:lnTo>
                  <a:cubicBezTo>
                    <a:pt x="989" y="2067"/>
                    <a:pt x="1038" y="2088"/>
                    <a:pt x="1088" y="2088"/>
                  </a:cubicBezTo>
                  <a:cubicBezTo>
                    <a:pt x="1130" y="2088"/>
                    <a:pt x="1174" y="2073"/>
                    <a:pt x="1207" y="2042"/>
                  </a:cubicBezTo>
                  <a:cubicBezTo>
                    <a:pt x="1281" y="1975"/>
                    <a:pt x="1290" y="1859"/>
                    <a:pt x="1223" y="1781"/>
                  </a:cubicBezTo>
                  <a:lnTo>
                    <a:pt x="763" y="1247"/>
                  </a:lnTo>
                  <a:cubicBezTo>
                    <a:pt x="1052" y="1186"/>
                    <a:pt x="1269" y="933"/>
                    <a:pt x="1269" y="632"/>
                  </a:cubicBezTo>
                  <a:cubicBezTo>
                    <a:pt x="1269" y="284"/>
                    <a:pt x="981" y="1"/>
                    <a:pt x="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2917;p65">
              <a:extLst>
                <a:ext uri="{FF2B5EF4-FFF2-40B4-BE49-F238E27FC236}">
                  <a16:creationId xmlns:a16="http://schemas.microsoft.com/office/drawing/2014/main" id="{C4D95EFA-0CC7-160B-4698-7C8B84D7C644}"/>
                </a:ext>
              </a:extLst>
            </p:cNvPr>
            <p:cNvSpPr/>
            <p:nvPr/>
          </p:nvSpPr>
          <p:spPr>
            <a:xfrm>
              <a:off x="5101690" y="1752943"/>
              <a:ext cx="49023" cy="79218"/>
            </a:xfrm>
            <a:custGeom>
              <a:avLst/>
              <a:gdLst/>
              <a:ahLst/>
              <a:cxnLst/>
              <a:rect l="l" t="t" r="r" b="b"/>
              <a:pathLst>
                <a:path w="1294" h="2091" extrusionOk="0">
                  <a:moveTo>
                    <a:pt x="632" y="361"/>
                  </a:moveTo>
                  <a:cubicBezTo>
                    <a:pt x="787" y="361"/>
                    <a:pt x="920" y="482"/>
                    <a:pt x="920" y="623"/>
                  </a:cubicBezTo>
                  <a:cubicBezTo>
                    <a:pt x="920" y="765"/>
                    <a:pt x="789" y="886"/>
                    <a:pt x="632" y="886"/>
                  </a:cubicBezTo>
                  <a:cubicBezTo>
                    <a:pt x="569" y="886"/>
                    <a:pt x="458" y="886"/>
                    <a:pt x="361" y="888"/>
                  </a:cubicBezTo>
                  <a:lnTo>
                    <a:pt x="361" y="361"/>
                  </a:lnTo>
                  <a:close/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900"/>
                  </a:lnTo>
                  <a:cubicBezTo>
                    <a:pt x="0" y="1995"/>
                    <a:pt x="70" y="2080"/>
                    <a:pt x="164" y="2089"/>
                  </a:cubicBezTo>
                  <a:cubicBezTo>
                    <a:pt x="170" y="2090"/>
                    <a:pt x="175" y="2090"/>
                    <a:pt x="181" y="2090"/>
                  </a:cubicBezTo>
                  <a:cubicBezTo>
                    <a:pt x="280" y="2090"/>
                    <a:pt x="360" y="2008"/>
                    <a:pt x="360" y="1906"/>
                  </a:cubicBezTo>
                  <a:lnTo>
                    <a:pt x="360" y="1339"/>
                  </a:lnTo>
                  <a:lnTo>
                    <a:pt x="948" y="2022"/>
                  </a:lnTo>
                  <a:cubicBezTo>
                    <a:pt x="985" y="2066"/>
                    <a:pt x="1040" y="2090"/>
                    <a:pt x="1094" y="2090"/>
                  </a:cubicBezTo>
                  <a:cubicBezTo>
                    <a:pt x="1130" y="2090"/>
                    <a:pt x="1166" y="2079"/>
                    <a:pt x="1196" y="2057"/>
                  </a:cubicBezTo>
                  <a:cubicBezTo>
                    <a:pt x="1282" y="1991"/>
                    <a:pt x="1294" y="1867"/>
                    <a:pt x="1224" y="1786"/>
                  </a:cubicBezTo>
                  <a:lnTo>
                    <a:pt x="765" y="1251"/>
                  </a:lnTo>
                  <a:cubicBezTo>
                    <a:pt x="1055" y="1186"/>
                    <a:pt x="1270" y="933"/>
                    <a:pt x="1270" y="632"/>
                  </a:cubicBezTo>
                  <a:cubicBezTo>
                    <a:pt x="1270" y="284"/>
                    <a:pt x="982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2918;p65">
              <a:extLst>
                <a:ext uri="{FF2B5EF4-FFF2-40B4-BE49-F238E27FC236}">
                  <a16:creationId xmlns:a16="http://schemas.microsoft.com/office/drawing/2014/main" id="{A25CF534-76A0-CCB5-1A0D-43FC5FCA22BA}"/>
                </a:ext>
              </a:extLst>
            </p:cNvPr>
            <p:cNvSpPr/>
            <p:nvPr/>
          </p:nvSpPr>
          <p:spPr>
            <a:xfrm>
              <a:off x="5009819" y="1752678"/>
              <a:ext cx="79104" cy="79066"/>
            </a:xfrm>
            <a:custGeom>
              <a:avLst/>
              <a:gdLst/>
              <a:ahLst/>
              <a:cxnLst/>
              <a:rect l="l" t="t" r="r" b="b"/>
              <a:pathLst>
                <a:path w="2088" h="2087" extrusionOk="0">
                  <a:moveTo>
                    <a:pt x="1045" y="368"/>
                  </a:moveTo>
                  <a:cubicBezTo>
                    <a:pt x="1416" y="368"/>
                    <a:pt x="1720" y="671"/>
                    <a:pt x="1720" y="1044"/>
                  </a:cubicBezTo>
                  <a:cubicBezTo>
                    <a:pt x="1720" y="1416"/>
                    <a:pt x="1417" y="1719"/>
                    <a:pt x="1045" y="1719"/>
                  </a:cubicBezTo>
                  <a:cubicBezTo>
                    <a:pt x="673" y="1719"/>
                    <a:pt x="369" y="1417"/>
                    <a:pt x="369" y="1044"/>
                  </a:cubicBezTo>
                  <a:cubicBezTo>
                    <a:pt x="369" y="671"/>
                    <a:pt x="673" y="368"/>
                    <a:pt x="1045" y="368"/>
                  </a:cubicBezTo>
                  <a:close/>
                  <a:moveTo>
                    <a:pt x="1045" y="1"/>
                  </a:moveTo>
                  <a:cubicBezTo>
                    <a:pt x="469" y="1"/>
                    <a:pt x="0" y="469"/>
                    <a:pt x="0" y="1044"/>
                  </a:cubicBezTo>
                  <a:cubicBezTo>
                    <a:pt x="0" y="1619"/>
                    <a:pt x="469" y="2087"/>
                    <a:pt x="1045" y="2087"/>
                  </a:cubicBezTo>
                  <a:cubicBezTo>
                    <a:pt x="1621" y="2087"/>
                    <a:pt x="2088" y="1619"/>
                    <a:pt x="2088" y="1044"/>
                  </a:cubicBezTo>
                  <a:cubicBezTo>
                    <a:pt x="2088" y="468"/>
                    <a:pt x="1619" y="1"/>
                    <a:pt x="10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2919;p65">
              <a:extLst>
                <a:ext uri="{FF2B5EF4-FFF2-40B4-BE49-F238E27FC236}">
                  <a16:creationId xmlns:a16="http://schemas.microsoft.com/office/drawing/2014/main" id="{1901267B-59DA-2558-9B4F-C3F209B46CE1}"/>
                </a:ext>
              </a:extLst>
            </p:cNvPr>
            <p:cNvSpPr/>
            <p:nvPr/>
          </p:nvSpPr>
          <p:spPr>
            <a:xfrm>
              <a:off x="4823652" y="1752943"/>
              <a:ext cx="40575" cy="78308"/>
            </a:xfrm>
            <a:custGeom>
              <a:avLst/>
              <a:gdLst/>
              <a:ahLst/>
              <a:cxnLst/>
              <a:rect l="l" t="t" r="r" b="b"/>
              <a:pathLst>
                <a:path w="1071" h="2067" extrusionOk="0">
                  <a:moveTo>
                    <a:pt x="183" y="1"/>
                  </a:moveTo>
                  <a:cubicBezTo>
                    <a:pt x="81" y="1"/>
                    <a:pt x="0" y="83"/>
                    <a:pt x="0" y="183"/>
                  </a:cubicBezTo>
                  <a:lnTo>
                    <a:pt x="0" y="1881"/>
                  </a:lnTo>
                  <a:cubicBezTo>
                    <a:pt x="0" y="1984"/>
                    <a:pt x="82" y="2066"/>
                    <a:pt x="185" y="2066"/>
                  </a:cubicBezTo>
                  <a:lnTo>
                    <a:pt x="874" y="2066"/>
                  </a:lnTo>
                  <a:cubicBezTo>
                    <a:pt x="969" y="2066"/>
                    <a:pt x="1054" y="1996"/>
                    <a:pt x="1062" y="1902"/>
                  </a:cubicBezTo>
                  <a:cubicBezTo>
                    <a:pt x="1071" y="1795"/>
                    <a:pt x="987" y="1706"/>
                    <a:pt x="882" y="1706"/>
                  </a:cubicBezTo>
                  <a:lnTo>
                    <a:pt x="362" y="1706"/>
                  </a:lnTo>
                  <a:lnTo>
                    <a:pt x="362" y="1215"/>
                  </a:lnTo>
                  <a:lnTo>
                    <a:pt x="822" y="1215"/>
                  </a:lnTo>
                  <a:cubicBezTo>
                    <a:pt x="918" y="1215"/>
                    <a:pt x="1003" y="1146"/>
                    <a:pt x="1011" y="1051"/>
                  </a:cubicBezTo>
                  <a:cubicBezTo>
                    <a:pt x="1020" y="943"/>
                    <a:pt x="937" y="854"/>
                    <a:pt x="832" y="854"/>
                  </a:cubicBezTo>
                  <a:lnTo>
                    <a:pt x="362" y="854"/>
                  </a:lnTo>
                  <a:lnTo>
                    <a:pt x="362" y="364"/>
                  </a:lnTo>
                  <a:lnTo>
                    <a:pt x="874" y="364"/>
                  </a:lnTo>
                  <a:lnTo>
                    <a:pt x="874" y="361"/>
                  </a:lnTo>
                  <a:cubicBezTo>
                    <a:pt x="969" y="361"/>
                    <a:pt x="1054" y="292"/>
                    <a:pt x="1062" y="198"/>
                  </a:cubicBezTo>
                  <a:cubicBezTo>
                    <a:pt x="1071" y="90"/>
                    <a:pt x="987" y="1"/>
                    <a:pt x="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2920;p65">
              <a:extLst>
                <a:ext uri="{FF2B5EF4-FFF2-40B4-BE49-F238E27FC236}">
                  <a16:creationId xmlns:a16="http://schemas.microsoft.com/office/drawing/2014/main" id="{02D7BC4B-F5A7-774E-CF39-B3686B9E49D0}"/>
                </a:ext>
              </a:extLst>
            </p:cNvPr>
            <p:cNvSpPr/>
            <p:nvPr/>
          </p:nvSpPr>
          <p:spPr>
            <a:xfrm>
              <a:off x="4979662" y="1686417"/>
              <a:ext cx="15154" cy="14055"/>
            </a:xfrm>
            <a:custGeom>
              <a:avLst/>
              <a:gdLst/>
              <a:ahLst/>
              <a:cxnLst/>
              <a:rect l="l" t="t" r="r" b="b"/>
              <a:pathLst>
                <a:path w="400" h="371" extrusionOk="0">
                  <a:moveTo>
                    <a:pt x="200" y="0"/>
                  </a:moveTo>
                  <a:cubicBezTo>
                    <a:pt x="191" y="0"/>
                    <a:pt x="181" y="1"/>
                    <a:pt x="171" y="3"/>
                  </a:cubicBezTo>
                  <a:cubicBezTo>
                    <a:pt x="70" y="18"/>
                    <a:pt x="0" y="115"/>
                    <a:pt x="17" y="215"/>
                  </a:cubicBezTo>
                  <a:cubicBezTo>
                    <a:pt x="31" y="306"/>
                    <a:pt x="111" y="370"/>
                    <a:pt x="201" y="370"/>
                  </a:cubicBezTo>
                  <a:cubicBezTo>
                    <a:pt x="210" y="370"/>
                    <a:pt x="220" y="370"/>
                    <a:pt x="230" y="368"/>
                  </a:cubicBezTo>
                  <a:cubicBezTo>
                    <a:pt x="330" y="352"/>
                    <a:pt x="399" y="257"/>
                    <a:pt x="383" y="157"/>
                  </a:cubicBezTo>
                  <a:cubicBezTo>
                    <a:pt x="369" y="65"/>
                    <a:pt x="289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2921;p65">
              <a:extLst>
                <a:ext uri="{FF2B5EF4-FFF2-40B4-BE49-F238E27FC236}">
                  <a16:creationId xmlns:a16="http://schemas.microsoft.com/office/drawing/2014/main" id="{E4E3A684-47FB-D213-0D29-9F6C2D5F2659}"/>
                </a:ext>
              </a:extLst>
            </p:cNvPr>
            <p:cNvSpPr/>
            <p:nvPr/>
          </p:nvSpPr>
          <p:spPr>
            <a:xfrm>
              <a:off x="4980041" y="1615459"/>
              <a:ext cx="13752" cy="61298"/>
            </a:xfrm>
            <a:custGeom>
              <a:avLst/>
              <a:gdLst/>
              <a:ahLst/>
              <a:cxnLst/>
              <a:rect l="l" t="t" r="r" b="b"/>
              <a:pathLst>
                <a:path w="363" h="1618" extrusionOk="0">
                  <a:moveTo>
                    <a:pt x="184" y="0"/>
                  </a:moveTo>
                  <a:cubicBezTo>
                    <a:pt x="83" y="0"/>
                    <a:pt x="3" y="81"/>
                    <a:pt x="3" y="181"/>
                  </a:cubicBezTo>
                  <a:lnTo>
                    <a:pt x="3" y="1438"/>
                  </a:lnTo>
                  <a:cubicBezTo>
                    <a:pt x="1" y="1538"/>
                    <a:pt x="83" y="1618"/>
                    <a:pt x="182" y="1618"/>
                  </a:cubicBezTo>
                  <a:cubicBezTo>
                    <a:pt x="282" y="1618"/>
                    <a:pt x="362" y="1537"/>
                    <a:pt x="362" y="1438"/>
                  </a:cubicBezTo>
                  <a:lnTo>
                    <a:pt x="362" y="189"/>
                  </a:lnTo>
                  <a:cubicBezTo>
                    <a:pt x="362" y="94"/>
                    <a:pt x="293" y="9"/>
                    <a:pt x="199" y="1"/>
                  </a:cubicBezTo>
                  <a:cubicBezTo>
                    <a:pt x="194" y="0"/>
                    <a:pt x="189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2922;p65">
              <a:extLst>
                <a:ext uri="{FF2B5EF4-FFF2-40B4-BE49-F238E27FC236}">
                  <a16:creationId xmlns:a16="http://schemas.microsoft.com/office/drawing/2014/main" id="{D38AA427-231B-2EB8-98AD-07806D68F651}"/>
                </a:ext>
              </a:extLst>
            </p:cNvPr>
            <p:cNvSpPr/>
            <p:nvPr/>
          </p:nvSpPr>
          <p:spPr>
            <a:xfrm>
              <a:off x="4903400" y="1580339"/>
              <a:ext cx="165141" cy="145365"/>
            </a:xfrm>
            <a:custGeom>
              <a:avLst/>
              <a:gdLst/>
              <a:ahLst/>
              <a:cxnLst/>
              <a:rect l="l" t="t" r="r" b="b"/>
              <a:pathLst>
                <a:path w="4359" h="3837" extrusionOk="0">
                  <a:moveTo>
                    <a:pt x="2216" y="0"/>
                  </a:moveTo>
                  <a:cubicBezTo>
                    <a:pt x="1977" y="0"/>
                    <a:pt x="1763" y="124"/>
                    <a:pt x="1644" y="330"/>
                  </a:cubicBezTo>
                  <a:lnTo>
                    <a:pt x="191" y="2844"/>
                  </a:lnTo>
                  <a:cubicBezTo>
                    <a:pt x="0" y="3176"/>
                    <a:pt x="116" y="3609"/>
                    <a:pt x="537" y="3817"/>
                  </a:cubicBezTo>
                  <a:cubicBezTo>
                    <a:pt x="562" y="3829"/>
                    <a:pt x="589" y="3836"/>
                    <a:pt x="618" y="3836"/>
                  </a:cubicBezTo>
                  <a:lnTo>
                    <a:pt x="1044" y="3836"/>
                  </a:lnTo>
                  <a:cubicBezTo>
                    <a:pt x="1057" y="3836"/>
                    <a:pt x="1070" y="3831"/>
                    <a:pt x="1080" y="3822"/>
                  </a:cubicBezTo>
                  <a:cubicBezTo>
                    <a:pt x="1241" y="3665"/>
                    <a:pt x="1132" y="3476"/>
                    <a:pt x="979" y="3476"/>
                  </a:cubicBezTo>
                  <a:lnTo>
                    <a:pt x="765" y="3476"/>
                  </a:lnTo>
                  <a:cubicBezTo>
                    <a:pt x="656" y="3476"/>
                    <a:pt x="560" y="3419"/>
                    <a:pt x="505" y="3326"/>
                  </a:cubicBezTo>
                  <a:cubicBezTo>
                    <a:pt x="452" y="3232"/>
                    <a:pt x="452" y="3121"/>
                    <a:pt x="505" y="3027"/>
                  </a:cubicBezTo>
                  <a:cubicBezTo>
                    <a:pt x="505" y="3027"/>
                    <a:pt x="1954" y="518"/>
                    <a:pt x="1958" y="512"/>
                  </a:cubicBezTo>
                  <a:cubicBezTo>
                    <a:pt x="2015" y="412"/>
                    <a:pt x="2116" y="362"/>
                    <a:pt x="2217" y="362"/>
                  </a:cubicBezTo>
                  <a:cubicBezTo>
                    <a:pt x="2318" y="362"/>
                    <a:pt x="2419" y="412"/>
                    <a:pt x="2476" y="512"/>
                  </a:cubicBezTo>
                  <a:lnTo>
                    <a:pt x="3928" y="3027"/>
                  </a:lnTo>
                  <a:cubicBezTo>
                    <a:pt x="3981" y="3121"/>
                    <a:pt x="3981" y="3232"/>
                    <a:pt x="3928" y="3326"/>
                  </a:cubicBezTo>
                  <a:cubicBezTo>
                    <a:pt x="3875" y="3420"/>
                    <a:pt x="3776" y="3476"/>
                    <a:pt x="3668" y="3476"/>
                  </a:cubicBezTo>
                  <a:lnTo>
                    <a:pt x="1764" y="3476"/>
                  </a:lnTo>
                  <a:cubicBezTo>
                    <a:pt x="1751" y="3476"/>
                    <a:pt x="1738" y="3481"/>
                    <a:pt x="1728" y="3491"/>
                  </a:cubicBezTo>
                  <a:cubicBezTo>
                    <a:pt x="1568" y="3648"/>
                    <a:pt x="1677" y="3836"/>
                    <a:pt x="1829" y="3836"/>
                  </a:cubicBezTo>
                  <a:lnTo>
                    <a:pt x="3667" y="3836"/>
                  </a:lnTo>
                  <a:cubicBezTo>
                    <a:pt x="3907" y="3836"/>
                    <a:pt x="4121" y="3713"/>
                    <a:pt x="4239" y="3506"/>
                  </a:cubicBezTo>
                  <a:cubicBezTo>
                    <a:pt x="4358" y="3299"/>
                    <a:pt x="4358" y="3053"/>
                    <a:pt x="4239" y="2847"/>
                  </a:cubicBezTo>
                  <a:lnTo>
                    <a:pt x="2714" y="204"/>
                  </a:lnTo>
                  <a:cubicBezTo>
                    <a:pt x="2699" y="179"/>
                    <a:pt x="2682" y="158"/>
                    <a:pt x="2658" y="142"/>
                  </a:cubicBezTo>
                  <a:cubicBezTo>
                    <a:pt x="2511" y="45"/>
                    <a:pt x="2359" y="0"/>
                    <a:pt x="2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2923;p65">
              <a:extLst>
                <a:ext uri="{FF2B5EF4-FFF2-40B4-BE49-F238E27FC236}">
                  <a16:creationId xmlns:a16="http://schemas.microsoft.com/office/drawing/2014/main" id="{26152CA0-CF2C-297F-A8FC-12B62A2ECC9A}"/>
                </a:ext>
              </a:extLst>
            </p:cNvPr>
            <p:cNvSpPr/>
            <p:nvPr/>
          </p:nvSpPr>
          <p:spPr>
            <a:xfrm>
              <a:off x="4749246" y="1463691"/>
              <a:ext cx="476669" cy="422077"/>
            </a:xfrm>
            <a:custGeom>
              <a:avLst/>
              <a:gdLst/>
              <a:ahLst/>
              <a:cxnLst/>
              <a:rect l="l" t="t" r="r" b="b"/>
              <a:pathLst>
                <a:path w="12582" h="11141" extrusionOk="0">
                  <a:moveTo>
                    <a:pt x="11967" y="362"/>
                  </a:moveTo>
                  <a:cubicBezTo>
                    <a:pt x="12107" y="362"/>
                    <a:pt x="12219" y="475"/>
                    <a:pt x="12219" y="613"/>
                  </a:cubicBezTo>
                  <a:lnTo>
                    <a:pt x="12219" y="1575"/>
                  </a:lnTo>
                  <a:lnTo>
                    <a:pt x="359" y="1575"/>
                  </a:lnTo>
                  <a:lnTo>
                    <a:pt x="359" y="613"/>
                  </a:lnTo>
                  <a:cubicBezTo>
                    <a:pt x="359" y="475"/>
                    <a:pt x="472" y="362"/>
                    <a:pt x="610" y="362"/>
                  </a:cubicBezTo>
                  <a:close/>
                  <a:moveTo>
                    <a:pt x="621" y="1"/>
                  </a:moveTo>
                  <a:cubicBezTo>
                    <a:pt x="278" y="1"/>
                    <a:pt x="1" y="278"/>
                    <a:pt x="1" y="622"/>
                  </a:cubicBezTo>
                  <a:lnTo>
                    <a:pt x="1" y="10520"/>
                  </a:lnTo>
                  <a:cubicBezTo>
                    <a:pt x="1" y="10863"/>
                    <a:pt x="278" y="11140"/>
                    <a:pt x="621" y="11140"/>
                  </a:cubicBezTo>
                  <a:lnTo>
                    <a:pt x="12391" y="11140"/>
                  </a:lnTo>
                  <a:cubicBezTo>
                    <a:pt x="12496" y="11140"/>
                    <a:pt x="12581" y="11055"/>
                    <a:pt x="12581" y="10950"/>
                  </a:cubicBezTo>
                  <a:lnTo>
                    <a:pt x="12581" y="3565"/>
                  </a:lnTo>
                  <a:cubicBezTo>
                    <a:pt x="12581" y="3550"/>
                    <a:pt x="12576" y="3534"/>
                    <a:pt x="12566" y="3524"/>
                  </a:cubicBezTo>
                  <a:cubicBezTo>
                    <a:pt x="12512" y="3468"/>
                    <a:pt x="12454" y="3445"/>
                    <a:pt x="12402" y="3445"/>
                  </a:cubicBezTo>
                  <a:cubicBezTo>
                    <a:pt x="12303" y="3445"/>
                    <a:pt x="12222" y="3528"/>
                    <a:pt x="12222" y="3630"/>
                  </a:cubicBezTo>
                  <a:lnTo>
                    <a:pt x="12222" y="10530"/>
                  </a:lnTo>
                  <a:cubicBezTo>
                    <a:pt x="12222" y="10668"/>
                    <a:pt x="12109" y="10781"/>
                    <a:pt x="11970" y="10781"/>
                  </a:cubicBezTo>
                  <a:lnTo>
                    <a:pt x="613" y="10781"/>
                  </a:lnTo>
                  <a:cubicBezTo>
                    <a:pt x="474" y="10781"/>
                    <a:pt x="362" y="10668"/>
                    <a:pt x="362" y="10530"/>
                  </a:cubicBezTo>
                  <a:lnTo>
                    <a:pt x="362" y="1968"/>
                  </a:lnTo>
                  <a:lnTo>
                    <a:pt x="12223" y="1968"/>
                  </a:lnTo>
                  <a:lnTo>
                    <a:pt x="12223" y="2816"/>
                  </a:lnTo>
                  <a:cubicBezTo>
                    <a:pt x="12220" y="2918"/>
                    <a:pt x="12302" y="3000"/>
                    <a:pt x="12401" y="3000"/>
                  </a:cubicBezTo>
                  <a:cubicBezTo>
                    <a:pt x="12501" y="3000"/>
                    <a:pt x="12581" y="2918"/>
                    <a:pt x="12581" y="2816"/>
                  </a:cubicBezTo>
                  <a:lnTo>
                    <a:pt x="12581" y="622"/>
                  </a:lnTo>
                  <a:cubicBezTo>
                    <a:pt x="12581" y="278"/>
                    <a:pt x="12304" y="1"/>
                    <a:pt x="1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2924;p65">
              <a:extLst>
                <a:ext uri="{FF2B5EF4-FFF2-40B4-BE49-F238E27FC236}">
                  <a16:creationId xmlns:a16="http://schemas.microsoft.com/office/drawing/2014/main" id="{DA3FADF4-BF39-B504-861B-7E942DEB95DC}"/>
                </a:ext>
              </a:extLst>
            </p:cNvPr>
            <p:cNvSpPr/>
            <p:nvPr/>
          </p:nvSpPr>
          <p:spPr>
            <a:xfrm>
              <a:off x="4797701" y="1491234"/>
              <a:ext cx="19624" cy="18753"/>
            </a:xfrm>
            <a:custGeom>
              <a:avLst/>
              <a:gdLst/>
              <a:ahLst/>
              <a:cxnLst/>
              <a:rect l="l" t="t" r="r" b="b"/>
              <a:pathLst>
                <a:path w="518" h="495" extrusionOk="0">
                  <a:moveTo>
                    <a:pt x="258" y="1"/>
                  </a:moveTo>
                  <a:cubicBezTo>
                    <a:pt x="250" y="1"/>
                    <a:pt x="243" y="1"/>
                    <a:pt x="235" y="2"/>
                  </a:cubicBezTo>
                  <a:cubicBezTo>
                    <a:pt x="99" y="15"/>
                    <a:pt x="0" y="136"/>
                    <a:pt x="14" y="272"/>
                  </a:cubicBezTo>
                  <a:cubicBezTo>
                    <a:pt x="26" y="400"/>
                    <a:pt x="132" y="494"/>
                    <a:pt x="258" y="494"/>
                  </a:cubicBezTo>
                  <a:cubicBezTo>
                    <a:pt x="266" y="494"/>
                    <a:pt x="275" y="494"/>
                    <a:pt x="283" y="493"/>
                  </a:cubicBezTo>
                  <a:cubicBezTo>
                    <a:pt x="419" y="480"/>
                    <a:pt x="518" y="360"/>
                    <a:pt x="504" y="224"/>
                  </a:cubicBezTo>
                  <a:cubicBezTo>
                    <a:pt x="492" y="96"/>
                    <a:pt x="384" y="1"/>
                    <a:pt x="2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2925;p65">
              <a:extLst>
                <a:ext uri="{FF2B5EF4-FFF2-40B4-BE49-F238E27FC236}">
                  <a16:creationId xmlns:a16="http://schemas.microsoft.com/office/drawing/2014/main" id="{C37FFA2E-2B70-EDC7-893B-12D803A5922D}"/>
                </a:ext>
              </a:extLst>
            </p:cNvPr>
            <p:cNvSpPr/>
            <p:nvPr/>
          </p:nvSpPr>
          <p:spPr>
            <a:xfrm>
              <a:off x="4833426" y="1491234"/>
              <a:ext cx="19662" cy="18753"/>
            </a:xfrm>
            <a:custGeom>
              <a:avLst/>
              <a:gdLst/>
              <a:ahLst/>
              <a:cxnLst/>
              <a:rect l="l" t="t" r="r" b="b"/>
              <a:pathLst>
                <a:path w="519" h="495" extrusionOk="0">
                  <a:moveTo>
                    <a:pt x="259" y="1"/>
                  </a:moveTo>
                  <a:cubicBezTo>
                    <a:pt x="251" y="1"/>
                    <a:pt x="243" y="1"/>
                    <a:pt x="236" y="2"/>
                  </a:cubicBezTo>
                  <a:cubicBezTo>
                    <a:pt x="99" y="15"/>
                    <a:pt x="1" y="136"/>
                    <a:pt x="15" y="272"/>
                  </a:cubicBezTo>
                  <a:cubicBezTo>
                    <a:pt x="26" y="400"/>
                    <a:pt x="133" y="494"/>
                    <a:pt x="259" y="494"/>
                  </a:cubicBezTo>
                  <a:cubicBezTo>
                    <a:pt x="267" y="494"/>
                    <a:pt x="275" y="494"/>
                    <a:pt x="284" y="493"/>
                  </a:cubicBezTo>
                  <a:cubicBezTo>
                    <a:pt x="420" y="480"/>
                    <a:pt x="518" y="360"/>
                    <a:pt x="505" y="224"/>
                  </a:cubicBezTo>
                  <a:cubicBezTo>
                    <a:pt x="493" y="96"/>
                    <a:pt x="38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2926;p65">
              <a:extLst>
                <a:ext uri="{FF2B5EF4-FFF2-40B4-BE49-F238E27FC236}">
                  <a16:creationId xmlns:a16="http://schemas.microsoft.com/office/drawing/2014/main" id="{BFC50503-D931-F659-6414-2E7676F9D4BF}"/>
                </a:ext>
              </a:extLst>
            </p:cNvPr>
            <p:cNvSpPr/>
            <p:nvPr/>
          </p:nvSpPr>
          <p:spPr>
            <a:xfrm>
              <a:off x="4868924" y="1491310"/>
              <a:ext cx="20079" cy="18715"/>
            </a:xfrm>
            <a:custGeom>
              <a:avLst/>
              <a:gdLst/>
              <a:ahLst/>
              <a:cxnLst/>
              <a:rect l="l" t="t" r="r" b="b"/>
              <a:pathLst>
                <a:path w="530" h="494" extrusionOk="0">
                  <a:moveTo>
                    <a:pt x="264" y="1"/>
                  </a:moveTo>
                  <a:cubicBezTo>
                    <a:pt x="146" y="1"/>
                    <a:pt x="41" y="86"/>
                    <a:pt x="21" y="208"/>
                  </a:cubicBezTo>
                  <a:cubicBezTo>
                    <a:pt x="0" y="343"/>
                    <a:pt x="90" y="469"/>
                    <a:pt x="225" y="491"/>
                  </a:cubicBezTo>
                  <a:cubicBezTo>
                    <a:pt x="239" y="493"/>
                    <a:pt x="252" y="494"/>
                    <a:pt x="265" y="494"/>
                  </a:cubicBezTo>
                  <a:cubicBezTo>
                    <a:pt x="384" y="494"/>
                    <a:pt x="488" y="409"/>
                    <a:pt x="508" y="287"/>
                  </a:cubicBezTo>
                  <a:cubicBezTo>
                    <a:pt x="529" y="151"/>
                    <a:pt x="439" y="26"/>
                    <a:pt x="304" y="4"/>
                  </a:cubicBezTo>
                  <a:cubicBezTo>
                    <a:pt x="291" y="2"/>
                    <a:pt x="277" y="1"/>
                    <a:pt x="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4" name="Google Shape;2858;p65">
            <a:extLst>
              <a:ext uri="{FF2B5EF4-FFF2-40B4-BE49-F238E27FC236}">
                <a16:creationId xmlns:a16="http://schemas.microsoft.com/office/drawing/2014/main" id="{BF921AA1-DE73-DF48-0826-56E3A75C17F5}"/>
              </a:ext>
            </a:extLst>
          </p:cNvPr>
          <p:cNvGrpSpPr/>
          <p:nvPr/>
        </p:nvGrpSpPr>
        <p:grpSpPr>
          <a:xfrm>
            <a:off x="10256446" y="5233462"/>
            <a:ext cx="540085" cy="539297"/>
            <a:chOff x="7186804" y="1436452"/>
            <a:chExt cx="429502" cy="476631"/>
          </a:xfrm>
        </p:grpSpPr>
        <p:sp>
          <p:nvSpPr>
            <p:cNvPr id="55" name="Google Shape;2859;p65">
              <a:extLst>
                <a:ext uri="{FF2B5EF4-FFF2-40B4-BE49-F238E27FC236}">
                  <a16:creationId xmlns:a16="http://schemas.microsoft.com/office/drawing/2014/main" id="{8D756E66-A777-F12E-6874-A1AA99A2A42B}"/>
                </a:ext>
              </a:extLst>
            </p:cNvPr>
            <p:cNvSpPr/>
            <p:nvPr/>
          </p:nvSpPr>
          <p:spPr>
            <a:xfrm>
              <a:off x="7186804" y="1436452"/>
              <a:ext cx="340056" cy="476631"/>
            </a:xfrm>
            <a:custGeom>
              <a:avLst/>
              <a:gdLst/>
              <a:ahLst/>
              <a:cxnLst/>
              <a:rect l="l" t="t" r="r" b="b"/>
              <a:pathLst>
                <a:path w="8976" h="12581" extrusionOk="0">
                  <a:moveTo>
                    <a:pt x="6913" y="667"/>
                  </a:moveTo>
                  <a:lnTo>
                    <a:pt x="8389" y="2359"/>
                  </a:lnTo>
                  <a:lnTo>
                    <a:pt x="6913" y="2359"/>
                  </a:lnTo>
                  <a:lnTo>
                    <a:pt x="6913" y="667"/>
                  </a:lnTo>
                  <a:close/>
                  <a:moveTo>
                    <a:pt x="183" y="0"/>
                  </a:moveTo>
                  <a:cubicBezTo>
                    <a:pt x="82" y="0"/>
                    <a:pt x="0" y="83"/>
                    <a:pt x="0" y="183"/>
                  </a:cubicBezTo>
                  <a:lnTo>
                    <a:pt x="0" y="12400"/>
                  </a:lnTo>
                  <a:cubicBezTo>
                    <a:pt x="0" y="12500"/>
                    <a:pt x="82" y="12581"/>
                    <a:pt x="182" y="12581"/>
                  </a:cubicBezTo>
                  <a:lnTo>
                    <a:pt x="1858" y="12581"/>
                  </a:lnTo>
                  <a:cubicBezTo>
                    <a:pt x="1953" y="12581"/>
                    <a:pt x="2039" y="12512"/>
                    <a:pt x="2047" y="12418"/>
                  </a:cubicBezTo>
                  <a:cubicBezTo>
                    <a:pt x="2056" y="12311"/>
                    <a:pt x="1972" y="12222"/>
                    <a:pt x="1868" y="12222"/>
                  </a:cubicBezTo>
                  <a:lnTo>
                    <a:pt x="360" y="12222"/>
                  </a:lnTo>
                  <a:lnTo>
                    <a:pt x="360" y="360"/>
                  </a:lnTo>
                  <a:lnTo>
                    <a:pt x="6552" y="360"/>
                  </a:lnTo>
                  <a:lnTo>
                    <a:pt x="6552" y="2535"/>
                  </a:lnTo>
                  <a:cubicBezTo>
                    <a:pt x="6552" y="2636"/>
                    <a:pt x="6635" y="2719"/>
                    <a:pt x="6736" y="2719"/>
                  </a:cubicBezTo>
                  <a:lnTo>
                    <a:pt x="8617" y="2719"/>
                  </a:lnTo>
                  <a:lnTo>
                    <a:pt x="8617" y="12222"/>
                  </a:lnTo>
                  <a:lnTo>
                    <a:pt x="2768" y="12222"/>
                  </a:lnTo>
                  <a:cubicBezTo>
                    <a:pt x="2673" y="12222"/>
                    <a:pt x="2587" y="12291"/>
                    <a:pt x="2578" y="12385"/>
                  </a:cubicBezTo>
                  <a:cubicBezTo>
                    <a:pt x="2569" y="12492"/>
                    <a:pt x="2654" y="12581"/>
                    <a:pt x="2761" y="12581"/>
                  </a:cubicBezTo>
                  <a:lnTo>
                    <a:pt x="8793" y="12581"/>
                  </a:lnTo>
                  <a:cubicBezTo>
                    <a:pt x="8895" y="12581"/>
                    <a:pt x="8976" y="12499"/>
                    <a:pt x="8976" y="12398"/>
                  </a:cubicBezTo>
                  <a:lnTo>
                    <a:pt x="8976" y="2550"/>
                  </a:lnTo>
                  <a:cubicBezTo>
                    <a:pt x="8976" y="2505"/>
                    <a:pt x="8960" y="2462"/>
                    <a:pt x="8931" y="2430"/>
                  </a:cubicBezTo>
                  <a:lnTo>
                    <a:pt x="6868" y="63"/>
                  </a:lnTo>
                  <a:cubicBezTo>
                    <a:pt x="6832" y="22"/>
                    <a:pt x="6782" y="0"/>
                    <a:pt x="6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2860;p65">
              <a:extLst>
                <a:ext uri="{FF2B5EF4-FFF2-40B4-BE49-F238E27FC236}">
                  <a16:creationId xmlns:a16="http://schemas.microsoft.com/office/drawing/2014/main" id="{EE023C00-3F8B-0C73-C628-1232B03C7B41}"/>
                </a:ext>
              </a:extLst>
            </p:cNvPr>
            <p:cNvSpPr/>
            <p:nvPr/>
          </p:nvSpPr>
          <p:spPr>
            <a:xfrm>
              <a:off x="7306407" y="1594129"/>
              <a:ext cx="32581" cy="13639"/>
            </a:xfrm>
            <a:custGeom>
              <a:avLst/>
              <a:gdLst/>
              <a:ahLst/>
              <a:cxnLst/>
              <a:rect l="l" t="t" r="r" b="b"/>
              <a:pathLst>
                <a:path w="860" h="360" extrusionOk="0">
                  <a:moveTo>
                    <a:pt x="199" y="0"/>
                  </a:moveTo>
                  <a:cubicBezTo>
                    <a:pt x="104" y="0"/>
                    <a:pt x="19" y="69"/>
                    <a:pt x="10" y="164"/>
                  </a:cubicBezTo>
                  <a:cubicBezTo>
                    <a:pt x="1" y="269"/>
                    <a:pt x="85" y="360"/>
                    <a:pt x="189" y="360"/>
                  </a:cubicBezTo>
                  <a:lnTo>
                    <a:pt x="663" y="360"/>
                  </a:lnTo>
                  <a:cubicBezTo>
                    <a:pt x="758" y="360"/>
                    <a:pt x="843" y="290"/>
                    <a:pt x="851" y="196"/>
                  </a:cubicBezTo>
                  <a:cubicBezTo>
                    <a:pt x="860" y="89"/>
                    <a:pt x="776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2861;p65">
              <a:extLst>
                <a:ext uri="{FF2B5EF4-FFF2-40B4-BE49-F238E27FC236}">
                  <a16:creationId xmlns:a16="http://schemas.microsoft.com/office/drawing/2014/main" id="{43216A67-374D-C5A7-8497-96A364D65A3C}"/>
                </a:ext>
              </a:extLst>
            </p:cNvPr>
            <p:cNvSpPr/>
            <p:nvPr/>
          </p:nvSpPr>
          <p:spPr>
            <a:xfrm>
              <a:off x="7307430" y="1621369"/>
              <a:ext cx="132522" cy="13714"/>
            </a:xfrm>
            <a:custGeom>
              <a:avLst/>
              <a:gdLst/>
              <a:ahLst/>
              <a:cxnLst/>
              <a:rect l="l" t="t" r="r" b="b"/>
              <a:pathLst>
                <a:path w="349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299" y="361"/>
                  </a:lnTo>
                  <a:cubicBezTo>
                    <a:pt x="3396" y="361"/>
                    <a:pt x="3480" y="292"/>
                    <a:pt x="3488" y="198"/>
                  </a:cubicBezTo>
                  <a:cubicBezTo>
                    <a:pt x="3497" y="90"/>
                    <a:pt x="3413" y="1"/>
                    <a:pt x="3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2862;p65">
              <a:extLst>
                <a:ext uri="{FF2B5EF4-FFF2-40B4-BE49-F238E27FC236}">
                  <a16:creationId xmlns:a16="http://schemas.microsoft.com/office/drawing/2014/main" id="{CE1F3A26-6033-971D-C412-AA376060447B}"/>
                </a:ext>
              </a:extLst>
            </p:cNvPr>
            <p:cNvSpPr/>
            <p:nvPr/>
          </p:nvSpPr>
          <p:spPr>
            <a:xfrm>
              <a:off x="7356567" y="1594129"/>
              <a:ext cx="119186" cy="13639"/>
            </a:xfrm>
            <a:custGeom>
              <a:avLst/>
              <a:gdLst/>
              <a:ahLst/>
              <a:cxnLst/>
              <a:rect l="l" t="t" r="r" b="b"/>
              <a:pathLst>
                <a:path w="3146" h="360" extrusionOk="0">
                  <a:moveTo>
                    <a:pt x="199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948" y="360"/>
                  </a:lnTo>
                  <a:cubicBezTo>
                    <a:pt x="3043" y="360"/>
                    <a:pt x="3128" y="290"/>
                    <a:pt x="3137" y="196"/>
                  </a:cubicBezTo>
                  <a:cubicBezTo>
                    <a:pt x="3146" y="89"/>
                    <a:pt x="3062" y="0"/>
                    <a:pt x="29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2863;p65">
              <a:extLst>
                <a:ext uri="{FF2B5EF4-FFF2-40B4-BE49-F238E27FC236}">
                  <a16:creationId xmlns:a16="http://schemas.microsoft.com/office/drawing/2014/main" id="{80B150D1-C534-A206-384E-8FAEC8FE9A4D}"/>
                </a:ext>
              </a:extLst>
            </p:cNvPr>
            <p:cNvSpPr/>
            <p:nvPr/>
          </p:nvSpPr>
          <p:spPr>
            <a:xfrm>
              <a:off x="7235941" y="1582764"/>
              <a:ext cx="59290" cy="52281"/>
            </a:xfrm>
            <a:custGeom>
              <a:avLst/>
              <a:gdLst/>
              <a:ahLst/>
              <a:cxnLst/>
              <a:rect l="l" t="t" r="r" b="b"/>
              <a:pathLst>
                <a:path w="1565" h="1380" extrusionOk="0">
                  <a:moveTo>
                    <a:pt x="1355" y="0"/>
                  </a:moveTo>
                  <a:cubicBezTo>
                    <a:pt x="1298" y="0"/>
                    <a:pt x="1241" y="27"/>
                    <a:pt x="1205" y="77"/>
                  </a:cubicBezTo>
                  <a:lnTo>
                    <a:pt x="623" y="894"/>
                  </a:lnTo>
                  <a:lnTo>
                    <a:pt x="350" y="564"/>
                  </a:lnTo>
                  <a:cubicBezTo>
                    <a:pt x="313" y="520"/>
                    <a:pt x="261" y="498"/>
                    <a:pt x="208" y="498"/>
                  </a:cubicBezTo>
                  <a:cubicBezTo>
                    <a:pt x="166" y="498"/>
                    <a:pt x="125" y="512"/>
                    <a:pt x="90" y="541"/>
                  </a:cubicBezTo>
                  <a:cubicBezTo>
                    <a:pt x="11" y="606"/>
                    <a:pt x="1" y="721"/>
                    <a:pt x="67" y="800"/>
                  </a:cubicBezTo>
                  <a:lnTo>
                    <a:pt x="493" y="1314"/>
                  </a:lnTo>
                  <a:cubicBezTo>
                    <a:pt x="529" y="1354"/>
                    <a:pt x="580" y="1379"/>
                    <a:pt x="634" y="1379"/>
                  </a:cubicBezTo>
                  <a:lnTo>
                    <a:pt x="641" y="1379"/>
                  </a:lnTo>
                  <a:cubicBezTo>
                    <a:pt x="698" y="1376"/>
                    <a:pt x="751" y="1349"/>
                    <a:pt x="784" y="1302"/>
                  </a:cubicBezTo>
                  <a:lnTo>
                    <a:pt x="1505" y="291"/>
                  </a:lnTo>
                  <a:cubicBezTo>
                    <a:pt x="1564" y="208"/>
                    <a:pt x="1545" y="93"/>
                    <a:pt x="1462" y="34"/>
                  </a:cubicBezTo>
                  <a:cubicBezTo>
                    <a:pt x="1429" y="11"/>
                    <a:pt x="1392" y="0"/>
                    <a:pt x="1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2864;p65">
              <a:extLst>
                <a:ext uri="{FF2B5EF4-FFF2-40B4-BE49-F238E27FC236}">
                  <a16:creationId xmlns:a16="http://schemas.microsoft.com/office/drawing/2014/main" id="{71831AB6-06BC-EAD8-162E-F34D3860579F}"/>
                </a:ext>
              </a:extLst>
            </p:cNvPr>
            <p:cNvSpPr/>
            <p:nvPr/>
          </p:nvSpPr>
          <p:spPr>
            <a:xfrm>
              <a:off x="7306407" y="1667323"/>
              <a:ext cx="32581" cy="13639"/>
            </a:xfrm>
            <a:custGeom>
              <a:avLst/>
              <a:gdLst/>
              <a:ahLst/>
              <a:cxnLst/>
              <a:rect l="l" t="t" r="r" b="b"/>
              <a:pathLst>
                <a:path w="860" h="360" extrusionOk="0">
                  <a:moveTo>
                    <a:pt x="199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663" y="360"/>
                  </a:lnTo>
                  <a:cubicBezTo>
                    <a:pt x="758" y="360"/>
                    <a:pt x="843" y="291"/>
                    <a:pt x="851" y="197"/>
                  </a:cubicBezTo>
                  <a:cubicBezTo>
                    <a:pt x="860" y="90"/>
                    <a:pt x="776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2865;p65">
              <a:extLst>
                <a:ext uri="{FF2B5EF4-FFF2-40B4-BE49-F238E27FC236}">
                  <a16:creationId xmlns:a16="http://schemas.microsoft.com/office/drawing/2014/main" id="{2FB5AA96-EB36-FDAE-8E7C-9B51DA3D9CE7}"/>
                </a:ext>
              </a:extLst>
            </p:cNvPr>
            <p:cNvSpPr/>
            <p:nvPr/>
          </p:nvSpPr>
          <p:spPr>
            <a:xfrm>
              <a:off x="7307430" y="1694638"/>
              <a:ext cx="132484" cy="13676"/>
            </a:xfrm>
            <a:custGeom>
              <a:avLst/>
              <a:gdLst/>
              <a:ahLst/>
              <a:cxnLst/>
              <a:rect l="l" t="t" r="r" b="b"/>
              <a:pathLst>
                <a:path w="349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3298" y="361"/>
                  </a:lnTo>
                  <a:cubicBezTo>
                    <a:pt x="3393" y="361"/>
                    <a:pt x="3479" y="291"/>
                    <a:pt x="3487" y="197"/>
                  </a:cubicBezTo>
                  <a:cubicBezTo>
                    <a:pt x="3496" y="89"/>
                    <a:pt x="3412" y="0"/>
                    <a:pt x="3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2866;p65">
              <a:extLst>
                <a:ext uri="{FF2B5EF4-FFF2-40B4-BE49-F238E27FC236}">
                  <a16:creationId xmlns:a16="http://schemas.microsoft.com/office/drawing/2014/main" id="{722A5998-7655-6F31-1164-8077D03AE325}"/>
                </a:ext>
              </a:extLst>
            </p:cNvPr>
            <p:cNvSpPr/>
            <p:nvPr/>
          </p:nvSpPr>
          <p:spPr>
            <a:xfrm>
              <a:off x="7356529" y="1667323"/>
              <a:ext cx="119224" cy="13639"/>
            </a:xfrm>
            <a:custGeom>
              <a:avLst/>
              <a:gdLst/>
              <a:ahLst/>
              <a:cxnLst/>
              <a:rect l="l" t="t" r="r" b="b"/>
              <a:pathLst>
                <a:path w="3147" h="360" extrusionOk="0">
                  <a:moveTo>
                    <a:pt x="199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949" y="360"/>
                  </a:lnTo>
                  <a:cubicBezTo>
                    <a:pt x="3044" y="360"/>
                    <a:pt x="3129" y="291"/>
                    <a:pt x="3138" y="197"/>
                  </a:cubicBezTo>
                  <a:cubicBezTo>
                    <a:pt x="3147" y="90"/>
                    <a:pt x="3063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2867;p65">
              <a:extLst>
                <a:ext uri="{FF2B5EF4-FFF2-40B4-BE49-F238E27FC236}">
                  <a16:creationId xmlns:a16="http://schemas.microsoft.com/office/drawing/2014/main" id="{1BF6020D-449C-4EF6-DC7A-A3A3A87DA972}"/>
                </a:ext>
              </a:extLst>
            </p:cNvPr>
            <p:cNvSpPr/>
            <p:nvPr/>
          </p:nvSpPr>
          <p:spPr>
            <a:xfrm>
              <a:off x="7235941" y="1656602"/>
              <a:ext cx="59290" cy="52281"/>
            </a:xfrm>
            <a:custGeom>
              <a:avLst/>
              <a:gdLst/>
              <a:ahLst/>
              <a:cxnLst/>
              <a:rect l="l" t="t" r="r" b="b"/>
              <a:pathLst>
                <a:path w="1565" h="1380" extrusionOk="0">
                  <a:moveTo>
                    <a:pt x="1356" y="1"/>
                  </a:moveTo>
                  <a:cubicBezTo>
                    <a:pt x="1298" y="1"/>
                    <a:pt x="1241" y="27"/>
                    <a:pt x="1205" y="77"/>
                  </a:cubicBezTo>
                  <a:lnTo>
                    <a:pt x="623" y="894"/>
                  </a:lnTo>
                  <a:lnTo>
                    <a:pt x="350" y="564"/>
                  </a:lnTo>
                  <a:cubicBezTo>
                    <a:pt x="313" y="521"/>
                    <a:pt x="261" y="498"/>
                    <a:pt x="208" y="498"/>
                  </a:cubicBezTo>
                  <a:cubicBezTo>
                    <a:pt x="166" y="498"/>
                    <a:pt x="125" y="512"/>
                    <a:pt x="90" y="541"/>
                  </a:cubicBezTo>
                  <a:cubicBezTo>
                    <a:pt x="12" y="604"/>
                    <a:pt x="1" y="719"/>
                    <a:pt x="67" y="798"/>
                  </a:cubicBezTo>
                  <a:lnTo>
                    <a:pt x="493" y="1312"/>
                  </a:lnTo>
                  <a:cubicBezTo>
                    <a:pt x="529" y="1354"/>
                    <a:pt x="580" y="1379"/>
                    <a:pt x="634" y="1379"/>
                  </a:cubicBezTo>
                  <a:lnTo>
                    <a:pt x="641" y="1379"/>
                  </a:lnTo>
                  <a:cubicBezTo>
                    <a:pt x="698" y="1376"/>
                    <a:pt x="751" y="1349"/>
                    <a:pt x="784" y="1302"/>
                  </a:cubicBezTo>
                  <a:lnTo>
                    <a:pt x="1505" y="291"/>
                  </a:lnTo>
                  <a:cubicBezTo>
                    <a:pt x="1564" y="208"/>
                    <a:pt x="1545" y="93"/>
                    <a:pt x="1462" y="34"/>
                  </a:cubicBezTo>
                  <a:cubicBezTo>
                    <a:pt x="1430" y="12"/>
                    <a:pt x="1392" y="1"/>
                    <a:pt x="1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8" name="Google Shape;2868;p65">
              <a:extLst>
                <a:ext uri="{FF2B5EF4-FFF2-40B4-BE49-F238E27FC236}">
                  <a16:creationId xmlns:a16="http://schemas.microsoft.com/office/drawing/2014/main" id="{AE6C901E-B9A4-6F39-E04B-1A2DC151B6CE}"/>
                </a:ext>
              </a:extLst>
            </p:cNvPr>
            <p:cNvSpPr/>
            <p:nvPr/>
          </p:nvSpPr>
          <p:spPr>
            <a:xfrm>
              <a:off x="7306407" y="1740593"/>
              <a:ext cx="32581" cy="13676"/>
            </a:xfrm>
            <a:custGeom>
              <a:avLst/>
              <a:gdLst/>
              <a:ahLst/>
              <a:cxnLst/>
              <a:rect l="l" t="t" r="r" b="b"/>
              <a:pathLst>
                <a:path w="860" h="361" extrusionOk="0">
                  <a:moveTo>
                    <a:pt x="199" y="0"/>
                  </a:moveTo>
                  <a:cubicBezTo>
                    <a:pt x="104" y="0"/>
                    <a:pt x="19" y="69"/>
                    <a:pt x="10" y="163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663" y="360"/>
                  </a:lnTo>
                  <a:cubicBezTo>
                    <a:pt x="758" y="360"/>
                    <a:pt x="843" y="290"/>
                    <a:pt x="851" y="196"/>
                  </a:cubicBezTo>
                  <a:cubicBezTo>
                    <a:pt x="860" y="89"/>
                    <a:pt x="776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9" name="Google Shape;2869;p65">
              <a:extLst>
                <a:ext uri="{FF2B5EF4-FFF2-40B4-BE49-F238E27FC236}">
                  <a16:creationId xmlns:a16="http://schemas.microsoft.com/office/drawing/2014/main" id="{4BE45977-7099-36AE-9798-6DA9DC349642}"/>
                </a:ext>
              </a:extLst>
            </p:cNvPr>
            <p:cNvSpPr/>
            <p:nvPr/>
          </p:nvSpPr>
          <p:spPr>
            <a:xfrm>
              <a:off x="7307430" y="1769158"/>
              <a:ext cx="132484" cy="13676"/>
            </a:xfrm>
            <a:custGeom>
              <a:avLst/>
              <a:gdLst/>
              <a:ahLst/>
              <a:cxnLst/>
              <a:rect l="l" t="t" r="r" b="b"/>
              <a:pathLst>
                <a:path w="3497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4" y="360"/>
                    <a:pt x="189" y="360"/>
                  </a:cubicBezTo>
                  <a:lnTo>
                    <a:pt x="3298" y="360"/>
                  </a:lnTo>
                  <a:cubicBezTo>
                    <a:pt x="3393" y="360"/>
                    <a:pt x="3479" y="290"/>
                    <a:pt x="3487" y="196"/>
                  </a:cubicBezTo>
                  <a:cubicBezTo>
                    <a:pt x="3496" y="89"/>
                    <a:pt x="3412" y="0"/>
                    <a:pt x="3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0" name="Google Shape;2870;p65">
              <a:extLst>
                <a:ext uri="{FF2B5EF4-FFF2-40B4-BE49-F238E27FC236}">
                  <a16:creationId xmlns:a16="http://schemas.microsoft.com/office/drawing/2014/main" id="{C8F0C1D9-A56F-904F-460E-D8EFCF0AC6A7}"/>
                </a:ext>
              </a:extLst>
            </p:cNvPr>
            <p:cNvSpPr/>
            <p:nvPr/>
          </p:nvSpPr>
          <p:spPr>
            <a:xfrm>
              <a:off x="7356567" y="1740593"/>
              <a:ext cx="119186" cy="13676"/>
            </a:xfrm>
            <a:custGeom>
              <a:avLst/>
              <a:gdLst/>
              <a:ahLst/>
              <a:cxnLst/>
              <a:rect l="l" t="t" r="r" b="b"/>
              <a:pathLst>
                <a:path w="3146" h="361" extrusionOk="0">
                  <a:moveTo>
                    <a:pt x="199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948" y="360"/>
                  </a:lnTo>
                  <a:cubicBezTo>
                    <a:pt x="3043" y="360"/>
                    <a:pt x="3128" y="290"/>
                    <a:pt x="3137" y="196"/>
                  </a:cubicBezTo>
                  <a:cubicBezTo>
                    <a:pt x="3146" y="89"/>
                    <a:pt x="3062" y="0"/>
                    <a:pt x="29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1" name="Google Shape;2871;p65">
              <a:extLst>
                <a:ext uri="{FF2B5EF4-FFF2-40B4-BE49-F238E27FC236}">
                  <a16:creationId xmlns:a16="http://schemas.microsoft.com/office/drawing/2014/main" id="{FBE9C47F-63DD-678B-E93C-A6A45EC0719D}"/>
                </a:ext>
              </a:extLst>
            </p:cNvPr>
            <p:cNvSpPr/>
            <p:nvPr/>
          </p:nvSpPr>
          <p:spPr>
            <a:xfrm>
              <a:off x="7235941" y="1730402"/>
              <a:ext cx="59290" cy="52281"/>
            </a:xfrm>
            <a:custGeom>
              <a:avLst/>
              <a:gdLst/>
              <a:ahLst/>
              <a:cxnLst/>
              <a:rect l="l" t="t" r="r" b="b"/>
              <a:pathLst>
                <a:path w="1565" h="1380" extrusionOk="0">
                  <a:moveTo>
                    <a:pt x="1356" y="1"/>
                  </a:moveTo>
                  <a:cubicBezTo>
                    <a:pt x="1298" y="1"/>
                    <a:pt x="1241" y="28"/>
                    <a:pt x="1205" y="77"/>
                  </a:cubicBezTo>
                  <a:lnTo>
                    <a:pt x="623" y="894"/>
                  </a:lnTo>
                  <a:lnTo>
                    <a:pt x="350" y="564"/>
                  </a:lnTo>
                  <a:cubicBezTo>
                    <a:pt x="313" y="521"/>
                    <a:pt x="261" y="498"/>
                    <a:pt x="208" y="498"/>
                  </a:cubicBezTo>
                  <a:cubicBezTo>
                    <a:pt x="166" y="498"/>
                    <a:pt x="125" y="512"/>
                    <a:pt x="90" y="541"/>
                  </a:cubicBezTo>
                  <a:cubicBezTo>
                    <a:pt x="12" y="604"/>
                    <a:pt x="1" y="719"/>
                    <a:pt x="67" y="798"/>
                  </a:cubicBezTo>
                  <a:lnTo>
                    <a:pt x="493" y="1312"/>
                  </a:lnTo>
                  <a:cubicBezTo>
                    <a:pt x="529" y="1354"/>
                    <a:pt x="580" y="1379"/>
                    <a:pt x="634" y="1379"/>
                  </a:cubicBezTo>
                  <a:lnTo>
                    <a:pt x="641" y="1379"/>
                  </a:lnTo>
                  <a:cubicBezTo>
                    <a:pt x="698" y="1376"/>
                    <a:pt x="751" y="1349"/>
                    <a:pt x="784" y="1302"/>
                  </a:cubicBezTo>
                  <a:lnTo>
                    <a:pt x="1505" y="291"/>
                  </a:lnTo>
                  <a:cubicBezTo>
                    <a:pt x="1564" y="208"/>
                    <a:pt x="1545" y="93"/>
                    <a:pt x="1462" y="34"/>
                  </a:cubicBezTo>
                  <a:cubicBezTo>
                    <a:pt x="1430" y="12"/>
                    <a:pt x="1392" y="1"/>
                    <a:pt x="1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2" name="Google Shape;2872;p65">
              <a:extLst>
                <a:ext uri="{FF2B5EF4-FFF2-40B4-BE49-F238E27FC236}">
                  <a16:creationId xmlns:a16="http://schemas.microsoft.com/office/drawing/2014/main" id="{869B82A8-CC8D-5416-6885-9FB74BA42F8E}"/>
                </a:ext>
              </a:extLst>
            </p:cNvPr>
            <p:cNvSpPr/>
            <p:nvPr/>
          </p:nvSpPr>
          <p:spPr>
            <a:xfrm>
              <a:off x="7306407" y="1815037"/>
              <a:ext cx="32581" cy="13714"/>
            </a:xfrm>
            <a:custGeom>
              <a:avLst/>
              <a:gdLst/>
              <a:ahLst/>
              <a:cxnLst/>
              <a:rect l="l" t="t" r="r" b="b"/>
              <a:pathLst>
                <a:path w="860" h="362" extrusionOk="0">
                  <a:moveTo>
                    <a:pt x="199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663" y="361"/>
                  </a:lnTo>
                  <a:cubicBezTo>
                    <a:pt x="758" y="361"/>
                    <a:pt x="843" y="292"/>
                    <a:pt x="851" y="198"/>
                  </a:cubicBezTo>
                  <a:cubicBezTo>
                    <a:pt x="860" y="90"/>
                    <a:pt x="776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3" name="Google Shape;2873;p65">
              <a:extLst>
                <a:ext uri="{FF2B5EF4-FFF2-40B4-BE49-F238E27FC236}">
                  <a16:creationId xmlns:a16="http://schemas.microsoft.com/office/drawing/2014/main" id="{3ED8D313-DBC6-738F-B76C-F80336DC16EE}"/>
                </a:ext>
              </a:extLst>
            </p:cNvPr>
            <p:cNvSpPr/>
            <p:nvPr/>
          </p:nvSpPr>
          <p:spPr>
            <a:xfrm>
              <a:off x="7307430" y="1842352"/>
              <a:ext cx="132484" cy="13676"/>
            </a:xfrm>
            <a:custGeom>
              <a:avLst/>
              <a:gdLst/>
              <a:ahLst/>
              <a:cxnLst/>
              <a:rect l="l" t="t" r="r" b="b"/>
              <a:pathLst>
                <a:path w="3497" h="361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298" y="361"/>
                  </a:lnTo>
                  <a:cubicBezTo>
                    <a:pt x="3393" y="361"/>
                    <a:pt x="3479" y="291"/>
                    <a:pt x="3487" y="196"/>
                  </a:cubicBezTo>
                  <a:cubicBezTo>
                    <a:pt x="3496" y="90"/>
                    <a:pt x="3412" y="1"/>
                    <a:pt x="3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4" name="Google Shape;2874;p65">
              <a:extLst>
                <a:ext uri="{FF2B5EF4-FFF2-40B4-BE49-F238E27FC236}">
                  <a16:creationId xmlns:a16="http://schemas.microsoft.com/office/drawing/2014/main" id="{13921723-6C64-C393-6182-7DD60E8005C6}"/>
                </a:ext>
              </a:extLst>
            </p:cNvPr>
            <p:cNvSpPr/>
            <p:nvPr/>
          </p:nvSpPr>
          <p:spPr>
            <a:xfrm>
              <a:off x="7356529" y="1814999"/>
              <a:ext cx="119224" cy="13714"/>
            </a:xfrm>
            <a:custGeom>
              <a:avLst/>
              <a:gdLst/>
              <a:ahLst/>
              <a:cxnLst/>
              <a:rect l="l" t="t" r="r" b="b"/>
              <a:pathLst>
                <a:path w="3147" h="362" extrusionOk="0">
                  <a:moveTo>
                    <a:pt x="199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949" y="361"/>
                  </a:lnTo>
                  <a:cubicBezTo>
                    <a:pt x="3044" y="361"/>
                    <a:pt x="3129" y="292"/>
                    <a:pt x="3138" y="198"/>
                  </a:cubicBezTo>
                  <a:cubicBezTo>
                    <a:pt x="3147" y="91"/>
                    <a:pt x="3063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6" name="Google Shape;2875;p65">
              <a:extLst>
                <a:ext uri="{FF2B5EF4-FFF2-40B4-BE49-F238E27FC236}">
                  <a16:creationId xmlns:a16="http://schemas.microsoft.com/office/drawing/2014/main" id="{BD9D2931-38BE-5115-B469-E8D44003D802}"/>
                </a:ext>
              </a:extLst>
            </p:cNvPr>
            <p:cNvSpPr/>
            <p:nvPr/>
          </p:nvSpPr>
          <p:spPr>
            <a:xfrm>
              <a:off x="7236055" y="1813711"/>
              <a:ext cx="43227" cy="42810"/>
            </a:xfrm>
            <a:custGeom>
              <a:avLst/>
              <a:gdLst/>
              <a:ahLst/>
              <a:cxnLst/>
              <a:rect l="l" t="t" r="r" b="b"/>
              <a:pathLst>
                <a:path w="1141" h="1130" extrusionOk="0">
                  <a:moveTo>
                    <a:pt x="939" y="0"/>
                  </a:moveTo>
                  <a:cubicBezTo>
                    <a:pt x="890" y="0"/>
                    <a:pt x="842" y="19"/>
                    <a:pt x="805" y="57"/>
                  </a:cubicBezTo>
                  <a:lnTo>
                    <a:pt x="572" y="301"/>
                  </a:lnTo>
                  <a:lnTo>
                    <a:pt x="337" y="57"/>
                  </a:lnTo>
                  <a:cubicBezTo>
                    <a:pt x="301" y="19"/>
                    <a:pt x="253" y="1"/>
                    <a:pt x="204" y="1"/>
                  </a:cubicBezTo>
                  <a:cubicBezTo>
                    <a:pt x="158" y="1"/>
                    <a:pt x="112" y="18"/>
                    <a:pt x="76" y="52"/>
                  </a:cubicBezTo>
                  <a:cubicBezTo>
                    <a:pt x="3" y="123"/>
                    <a:pt x="2" y="239"/>
                    <a:pt x="71" y="312"/>
                  </a:cubicBezTo>
                  <a:lnTo>
                    <a:pt x="315" y="565"/>
                  </a:lnTo>
                  <a:lnTo>
                    <a:pt x="71" y="818"/>
                  </a:lnTo>
                  <a:cubicBezTo>
                    <a:pt x="1" y="892"/>
                    <a:pt x="3" y="1008"/>
                    <a:pt x="76" y="1078"/>
                  </a:cubicBezTo>
                  <a:cubicBezTo>
                    <a:pt x="112" y="1113"/>
                    <a:pt x="158" y="1129"/>
                    <a:pt x="205" y="1129"/>
                  </a:cubicBezTo>
                  <a:cubicBezTo>
                    <a:pt x="253" y="1129"/>
                    <a:pt x="302" y="1112"/>
                    <a:pt x="337" y="1073"/>
                  </a:cubicBezTo>
                  <a:lnTo>
                    <a:pt x="572" y="830"/>
                  </a:lnTo>
                  <a:lnTo>
                    <a:pt x="805" y="1073"/>
                  </a:lnTo>
                  <a:cubicBezTo>
                    <a:pt x="842" y="1111"/>
                    <a:pt x="889" y="1129"/>
                    <a:pt x="938" y="1129"/>
                  </a:cubicBezTo>
                  <a:cubicBezTo>
                    <a:pt x="983" y="1129"/>
                    <a:pt x="1029" y="1113"/>
                    <a:pt x="1066" y="1078"/>
                  </a:cubicBezTo>
                  <a:cubicBezTo>
                    <a:pt x="1139" y="1008"/>
                    <a:pt x="1140" y="891"/>
                    <a:pt x="1071" y="818"/>
                  </a:cubicBezTo>
                  <a:lnTo>
                    <a:pt x="827" y="565"/>
                  </a:lnTo>
                  <a:lnTo>
                    <a:pt x="1071" y="312"/>
                  </a:lnTo>
                  <a:cubicBezTo>
                    <a:pt x="1140" y="238"/>
                    <a:pt x="1139" y="122"/>
                    <a:pt x="1066" y="52"/>
                  </a:cubicBezTo>
                  <a:cubicBezTo>
                    <a:pt x="1030" y="18"/>
                    <a:pt x="984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7" name="Google Shape;2876;p65">
              <a:extLst>
                <a:ext uri="{FF2B5EF4-FFF2-40B4-BE49-F238E27FC236}">
                  <a16:creationId xmlns:a16="http://schemas.microsoft.com/office/drawing/2014/main" id="{2475636E-1725-5214-243C-0AC16F99AE44}"/>
                </a:ext>
              </a:extLst>
            </p:cNvPr>
            <p:cNvSpPr/>
            <p:nvPr/>
          </p:nvSpPr>
          <p:spPr>
            <a:xfrm>
              <a:off x="7549212" y="1528664"/>
              <a:ext cx="67094" cy="383737"/>
            </a:xfrm>
            <a:custGeom>
              <a:avLst/>
              <a:gdLst/>
              <a:ahLst/>
              <a:cxnLst/>
              <a:rect l="l" t="t" r="r" b="b"/>
              <a:pathLst>
                <a:path w="1771" h="10129" extrusionOk="0">
                  <a:moveTo>
                    <a:pt x="591" y="369"/>
                  </a:moveTo>
                  <a:cubicBezTo>
                    <a:pt x="718" y="369"/>
                    <a:pt x="821" y="469"/>
                    <a:pt x="821" y="592"/>
                  </a:cubicBezTo>
                  <a:lnTo>
                    <a:pt x="821" y="1236"/>
                  </a:lnTo>
                  <a:lnTo>
                    <a:pt x="362" y="1236"/>
                  </a:lnTo>
                  <a:lnTo>
                    <a:pt x="362" y="599"/>
                  </a:lnTo>
                  <a:cubicBezTo>
                    <a:pt x="362" y="501"/>
                    <a:pt x="424" y="410"/>
                    <a:pt x="518" y="380"/>
                  </a:cubicBezTo>
                  <a:cubicBezTo>
                    <a:pt x="543" y="373"/>
                    <a:pt x="568" y="369"/>
                    <a:pt x="591" y="369"/>
                  </a:cubicBezTo>
                  <a:close/>
                  <a:moveTo>
                    <a:pt x="732" y="9099"/>
                  </a:moveTo>
                  <a:lnTo>
                    <a:pt x="596" y="9448"/>
                  </a:lnTo>
                  <a:lnTo>
                    <a:pt x="459" y="9099"/>
                  </a:lnTo>
                  <a:close/>
                  <a:moveTo>
                    <a:pt x="592" y="1"/>
                  </a:moveTo>
                  <a:cubicBezTo>
                    <a:pt x="267" y="1"/>
                    <a:pt x="1" y="265"/>
                    <a:pt x="1" y="590"/>
                  </a:cubicBezTo>
                  <a:lnTo>
                    <a:pt x="1" y="2234"/>
                  </a:lnTo>
                  <a:cubicBezTo>
                    <a:pt x="1" y="2331"/>
                    <a:pt x="70" y="2415"/>
                    <a:pt x="164" y="2423"/>
                  </a:cubicBezTo>
                  <a:cubicBezTo>
                    <a:pt x="170" y="2423"/>
                    <a:pt x="175" y="2423"/>
                    <a:pt x="181" y="2423"/>
                  </a:cubicBezTo>
                  <a:cubicBezTo>
                    <a:pt x="281" y="2423"/>
                    <a:pt x="361" y="2343"/>
                    <a:pt x="361" y="2244"/>
                  </a:cubicBezTo>
                  <a:lnTo>
                    <a:pt x="361" y="1594"/>
                  </a:lnTo>
                  <a:lnTo>
                    <a:pt x="819" y="1594"/>
                  </a:lnTo>
                  <a:lnTo>
                    <a:pt x="819" y="8737"/>
                  </a:lnTo>
                  <a:lnTo>
                    <a:pt x="361" y="8737"/>
                  </a:lnTo>
                  <a:lnTo>
                    <a:pt x="361" y="3101"/>
                  </a:lnTo>
                  <a:cubicBezTo>
                    <a:pt x="361" y="3006"/>
                    <a:pt x="292" y="2920"/>
                    <a:pt x="198" y="2912"/>
                  </a:cubicBezTo>
                  <a:cubicBezTo>
                    <a:pt x="192" y="2911"/>
                    <a:pt x="187" y="2911"/>
                    <a:pt x="181" y="2911"/>
                  </a:cubicBezTo>
                  <a:cubicBezTo>
                    <a:pt x="81" y="2911"/>
                    <a:pt x="1" y="2993"/>
                    <a:pt x="1" y="3095"/>
                  </a:cubicBezTo>
                  <a:lnTo>
                    <a:pt x="1" y="8909"/>
                  </a:lnTo>
                  <a:lnTo>
                    <a:pt x="1" y="8910"/>
                  </a:lnTo>
                  <a:cubicBezTo>
                    <a:pt x="1" y="8931"/>
                    <a:pt x="5" y="8953"/>
                    <a:pt x="12" y="8973"/>
                  </a:cubicBezTo>
                  <a:cubicBezTo>
                    <a:pt x="12" y="8974"/>
                    <a:pt x="419" y="10010"/>
                    <a:pt x="420" y="10014"/>
                  </a:cubicBezTo>
                  <a:cubicBezTo>
                    <a:pt x="450" y="10091"/>
                    <a:pt x="520" y="10129"/>
                    <a:pt x="591" y="10129"/>
                  </a:cubicBezTo>
                  <a:cubicBezTo>
                    <a:pt x="662" y="10129"/>
                    <a:pt x="733" y="10091"/>
                    <a:pt x="763" y="10014"/>
                  </a:cubicBezTo>
                  <a:cubicBezTo>
                    <a:pt x="763" y="10014"/>
                    <a:pt x="1168" y="8977"/>
                    <a:pt x="1168" y="8976"/>
                  </a:cubicBezTo>
                  <a:cubicBezTo>
                    <a:pt x="1177" y="8955"/>
                    <a:pt x="1182" y="8931"/>
                    <a:pt x="1182" y="8909"/>
                  </a:cubicBezTo>
                  <a:lnTo>
                    <a:pt x="1182" y="1594"/>
                  </a:lnTo>
                  <a:lnTo>
                    <a:pt x="1410" y="1594"/>
                  </a:lnTo>
                  <a:lnTo>
                    <a:pt x="1410" y="4081"/>
                  </a:lnTo>
                  <a:cubicBezTo>
                    <a:pt x="1410" y="4176"/>
                    <a:pt x="1481" y="4261"/>
                    <a:pt x="1575" y="4269"/>
                  </a:cubicBezTo>
                  <a:cubicBezTo>
                    <a:pt x="1580" y="4270"/>
                    <a:pt x="1586" y="4270"/>
                    <a:pt x="1591" y="4270"/>
                  </a:cubicBezTo>
                  <a:cubicBezTo>
                    <a:pt x="1691" y="4270"/>
                    <a:pt x="1771" y="4189"/>
                    <a:pt x="1771" y="4090"/>
                  </a:cubicBezTo>
                  <a:lnTo>
                    <a:pt x="1771" y="1414"/>
                  </a:lnTo>
                  <a:cubicBezTo>
                    <a:pt x="1771" y="1317"/>
                    <a:pt x="1690" y="1236"/>
                    <a:pt x="1590" y="1236"/>
                  </a:cubicBezTo>
                  <a:lnTo>
                    <a:pt x="1180" y="1236"/>
                  </a:lnTo>
                  <a:lnTo>
                    <a:pt x="1180" y="605"/>
                  </a:lnTo>
                  <a:cubicBezTo>
                    <a:pt x="1180" y="299"/>
                    <a:pt x="952" y="32"/>
                    <a:pt x="646" y="3"/>
                  </a:cubicBezTo>
                  <a:cubicBezTo>
                    <a:pt x="628" y="2"/>
                    <a:pt x="609" y="1"/>
                    <a:pt x="5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960000" y="20880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/>
              <a:t>Implementasi</a:t>
            </a:r>
            <a:r>
              <a:rPr lang="en-US" sz="3200" dirty="0"/>
              <a:t> Python:</a:t>
            </a:r>
            <a:endParaRPr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06944-3C3D-85A6-6DFC-8197D254E1DD}"/>
              </a:ext>
            </a:extLst>
          </p:cNvPr>
          <p:cNvSpPr txBox="1"/>
          <p:nvPr/>
        </p:nvSpPr>
        <p:spPr>
          <a:xfrm>
            <a:off x="960000" y="5134557"/>
            <a:ext cx="9690483" cy="995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TestFungsiTambah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test_tambah_positif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test_tambah_negatif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test_tambah_nol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asserstion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kasus-kasus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Jika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yakin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9706A-03F1-3A4E-689F-3A836E9B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26" y="954014"/>
            <a:ext cx="8244631" cy="4099439"/>
          </a:xfrm>
          <a:prstGeom prst="rect">
            <a:avLst/>
          </a:prstGeom>
        </p:spPr>
      </p:pic>
      <p:sp>
        <p:nvSpPr>
          <p:cNvPr id="5" name="Google Shape;2504;p65">
            <a:extLst>
              <a:ext uri="{FF2B5EF4-FFF2-40B4-BE49-F238E27FC236}">
                <a16:creationId xmlns:a16="http://schemas.microsoft.com/office/drawing/2014/main" id="{E3CB69D3-1D07-7EFD-66EF-D43196A2FB96}"/>
              </a:ext>
            </a:extLst>
          </p:cNvPr>
          <p:cNvSpPr/>
          <p:nvPr/>
        </p:nvSpPr>
        <p:spPr>
          <a:xfrm>
            <a:off x="11076569" y="5460638"/>
            <a:ext cx="597936" cy="599460"/>
          </a:xfrm>
          <a:custGeom>
            <a:avLst/>
            <a:gdLst/>
            <a:ahLst/>
            <a:cxnLst/>
            <a:rect l="l" t="t" r="r" b="b"/>
            <a:pathLst>
              <a:path w="12552" h="12584" extrusionOk="0">
                <a:moveTo>
                  <a:pt x="6958" y="362"/>
                </a:moveTo>
                <a:cubicBezTo>
                  <a:pt x="7113" y="362"/>
                  <a:pt x="7276" y="485"/>
                  <a:pt x="7305" y="639"/>
                </a:cubicBezTo>
                <a:cubicBezTo>
                  <a:pt x="7346" y="854"/>
                  <a:pt x="7207" y="1066"/>
                  <a:pt x="6986" y="1082"/>
                </a:cubicBezTo>
                <a:cubicBezTo>
                  <a:pt x="6976" y="1083"/>
                  <a:pt x="6969" y="1083"/>
                  <a:pt x="6959" y="1083"/>
                </a:cubicBezTo>
                <a:lnTo>
                  <a:pt x="5486" y="1083"/>
                </a:lnTo>
                <a:cubicBezTo>
                  <a:pt x="5477" y="1083"/>
                  <a:pt x="5470" y="1083"/>
                  <a:pt x="5463" y="1082"/>
                </a:cubicBezTo>
                <a:cubicBezTo>
                  <a:pt x="5268" y="1068"/>
                  <a:pt x="5135" y="903"/>
                  <a:pt x="5135" y="714"/>
                </a:cubicBezTo>
                <a:cubicBezTo>
                  <a:pt x="5135" y="521"/>
                  <a:pt x="5293" y="362"/>
                  <a:pt x="5487" y="362"/>
                </a:cubicBezTo>
                <a:close/>
                <a:moveTo>
                  <a:pt x="7666" y="2852"/>
                </a:moveTo>
                <a:lnTo>
                  <a:pt x="7666" y="3540"/>
                </a:lnTo>
                <a:lnTo>
                  <a:pt x="4784" y="3540"/>
                </a:lnTo>
                <a:lnTo>
                  <a:pt x="4784" y="2852"/>
                </a:lnTo>
                <a:close/>
                <a:moveTo>
                  <a:pt x="3242" y="7012"/>
                </a:moveTo>
                <a:lnTo>
                  <a:pt x="3242" y="7701"/>
                </a:lnTo>
                <a:lnTo>
                  <a:pt x="360" y="7701"/>
                </a:lnTo>
                <a:lnTo>
                  <a:pt x="360" y="7012"/>
                </a:lnTo>
                <a:close/>
                <a:moveTo>
                  <a:pt x="12189" y="7012"/>
                </a:moveTo>
                <a:lnTo>
                  <a:pt x="12189" y="7701"/>
                </a:lnTo>
                <a:lnTo>
                  <a:pt x="9306" y="7701"/>
                </a:lnTo>
                <a:lnTo>
                  <a:pt x="9306" y="7012"/>
                </a:lnTo>
                <a:close/>
                <a:moveTo>
                  <a:pt x="3242" y="9273"/>
                </a:moveTo>
                <a:lnTo>
                  <a:pt x="3242" y="9963"/>
                </a:lnTo>
                <a:lnTo>
                  <a:pt x="360" y="9963"/>
                </a:lnTo>
                <a:lnTo>
                  <a:pt x="360" y="9273"/>
                </a:lnTo>
                <a:close/>
                <a:moveTo>
                  <a:pt x="2553" y="11502"/>
                </a:moveTo>
                <a:cubicBezTo>
                  <a:pt x="2651" y="11502"/>
                  <a:pt x="2747" y="11544"/>
                  <a:pt x="2813" y="11616"/>
                </a:cubicBezTo>
                <a:cubicBezTo>
                  <a:pt x="2960" y="11778"/>
                  <a:pt x="2923" y="12049"/>
                  <a:pt x="2742" y="12166"/>
                </a:cubicBezTo>
                <a:cubicBezTo>
                  <a:pt x="2685" y="12203"/>
                  <a:pt x="2619" y="12222"/>
                  <a:pt x="2554" y="12222"/>
                </a:cubicBezTo>
                <a:lnTo>
                  <a:pt x="1080" y="12222"/>
                </a:lnTo>
                <a:cubicBezTo>
                  <a:pt x="852" y="12222"/>
                  <a:pt x="696" y="12009"/>
                  <a:pt x="734" y="11787"/>
                </a:cubicBezTo>
                <a:cubicBezTo>
                  <a:pt x="762" y="11621"/>
                  <a:pt x="912" y="11502"/>
                  <a:pt x="1082" y="11502"/>
                </a:cubicBezTo>
                <a:close/>
                <a:moveTo>
                  <a:pt x="5505" y="0"/>
                </a:moveTo>
                <a:cubicBezTo>
                  <a:pt x="5331" y="0"/>
                  <a:pt x="5159" y="68"/>
                  <a:pt x="5031" y="191"/>
                </a:cubicBezTo>
                <a:cubicBezTo>
                  <a:pt x="4902" y="312"/>
                  <a:pt x="4823" y="480"/>
                  <a:pt x="4809" y="658"/>
                </a:cubicBezTo>
                <a:cubicBezTo>
                  <a:pt x="4796" y="843"/>
                  <a:pt x="4846" y="1029"/>
                  <a:pt x="4961" y="1175"/>
                </a:cubicBezTo>
                <a:cubicBezTo>
                  <a:pt x="5070" y="1314"/>
                  <a:pt x="5230" y="1408"/>
                  <a:pt x="5402" y="1434"/>
                </a:cubicBezTo>
                <a:cubicBezTo>
                  <a:pt x="5436" y="1439"/>
                  <a:pt x="5470" y="1442"/>
                  <a:pt x="5505" y="1442"/>
                </a:cubicBezTo>
                <a:lnTo>
                  <a:pt x="6030" y="1442"/>
                </a:lnTo>
                <a:lnTo>
                  <a:pt x="6030" y="2491"/>
                </a:lnTo>
                <a:lnTo>
                  <a:pt x="4577" y="2491"/>
                </a:lnTo>
                <a:cubicBezTo>
                  <a:pt x="4475" y="2491"/>
                  <a:pt x="4392" y="2574"/>
                  <a:pt x="4392" y="2675"/>
                </a:cubicBezTo>
                <a:lnTo>
                  <a:pt x="4392" y="3748"/>
                </a:lnTo>
                <a:cubicBezTo>
                  <a:pt x="4392" y="3849"/>
                  <a:pt x="4474" y="3932"/>
                  <a:pt x="4577" y="3932"/>
                </a:cubicBezTo>
                <a:lnTo>
                  <a:pt x="6030" y="3932"/>
                </a:lnTo>
                <a:lnTo>
                  <a:pt x="6030" y="4753"/>
                </a:lnTo>
                <a:lnTo>
                  <a:pt x="3368" y="5570"/>
                </a:lnTo>
                <a:lnTo>
                  <a:pt x="1823" y="5570"/>
                </a:lnTo>
                <a:cubicBezTo>
                  <a:pt x="1722" y="5570"/>
                  <a:pt x="1639" y="5653"/>
                  <a:pt x="1639" y="5754"/>
                </a:cubicBezTo>
                <a:lnTo>
                  <a:pt x="1639" y="6651"/>
                </a:lnTo>
                <a:lnTo>
                  <a:pt x="186" y="6651"/>
                </a:lnTo>
                <a:cubicBezTo>
                  <a:pt x="84" y="6651"/>
                  <a:pt x="1" y="6734"/>
                  <a:pt x="1" y="6836"/>
                </a:cubicBezTo>
                <a:lnTo>
                  <a:pt x="1" y="7908"/>
                </a:lnTo>
                <a:cubicBezTo>
                  <a:pt x="1" y="8010"/>
                  <a:pt x="84" y="8093"/>
                  <a:pt x="186" y="8093"/>
                </a:cubicBezTo>
                <a:lnTo>
                  <a:pt x="1639" y="8093"/>
                </a:lnTo>
                <a:lnTo>
                  <a:pt x="1639" y="8880"/>
                </a:lnTo>
                <a:lnTo>
                  <a:pt x="186" y="8880"/>
                </a:lnTo>
                <a:cubicBezTo>
                  <a:pt x="84" y="8880"/>
                  <a:pt x="1" y="8962"/>
                  <a:pt x="1" y="9064"/>
                </a:cubicBezTo>
                <a:lnTo>
                  <a:pt x="1" y="10136"/>
                </a:lnTo>
                <a:cubicBezTo>
                  <a:pt x="1" y="10238"/>
                  <a:pt x="84" y="10321"/>
                  <a:pt x="186" y="10321"/>
                </a:cubicBezTo>
                <a:lnTo>
                  <a:pt x="1639" y="10321"/>
                </a:lnTo>
                <a:lnTo>
                  <a:pt x="1639" y="11141"/>
                </a:lnTo>
                <a:lnTo>
                  <a:pt x="1041" y="11141"/>
                </a:lnTo>
                <a:cubicBezTo>
                  <a:pt x="834" y="11141"/>
                  <a:pt x="588" y="11291"/>
                  <a:pt x="503" y="11478"/>
                </a:cubicBezTo>
                <a:cubicBezTo>
                  <a:pt x="351" y="11802"/>
                  <a:pt x="403" y="12170"/>
                  <a:pt x="644" y="12396"/>
                </a:cubicBezTo>
                <a:cubicBezTo>
                  <a:pt x="772" y="12515"/>
                  <a:pt x="941" y="12583"/>
                  <a:pt x="1114" y="12583"/>
                </a:cubicBezTo>
                <a:lnTo>
                  <a:pt x="2537" y="12583"/>
                </a:lnTo>
                <a:cubicBezTo>
                  <a:pt x="2605" y="12583"/>
                  <a:pt x="2673" y="12574"/>
                  <a:pt x="2739" y="12551"/>
                </a:cubicBezTo>
                <a:cubicBezTo>
                  <a:pt x="3202" y="12385"/>
                  <a:pt x="3340" y="11865"/>
                  <a:pt x="3121" y="11451"/>
                </a:cubicBezTo>
                <a:cubicBezTo>
                  <a:pt x="3031" y="11279"/>
                  <a:pt x="2792" y="11142"/>
                  <a:pt x="2598" y="11142"/>
                </a:cubicBezTo>
                <a:lnTo>
                  <a:pt x="2000" y="11142"/>
                </a:lnTo>
                <a:lnTo>
                  <a:pt x="2000" y="10322"/>
                </a:lnTo>
                <a:lnTo>
                  <a:pt x="3453" y="10322"/>
                </a:lnTo>
                <a:cubicBezTo>
                  <a:pt x="3556" y="10322"/>
                  <a:pt x="3638" y="10240"/>
                  <a:pt x="3638" y="10138"/>
                </a:cubicBezTo>
                <a:lnTo>
                  <a:pt x="3638" y="9065"/>
                </a:lnTo>
                <a:cubicBezTo>
                  <a:pt x="3638" y="8963"/>
                  <a:pt x="3556" y="8881"/>
                  <a:pt x="3453" y="8881"/>
                </a:cubicBezTo>
                <a:lnTo>
                  <a:pt x="2000" y="8881"/>
                </a:lnTo>
                <a:lnTo>
                  <a:pt x="2000" y="8094"/>
                </a:lnTo>
                <a:lnTo>
                  <a:pt x="3453" y="8094"/>
                </a:lnTo>
                <a:cubicBezTo>
                  <a:pt x="3556" y="8094"/>
                  <a:pt x="3638" y="8011"/>
                  <a:pt x="3638" y="7910"/>
                </a:cubicBezTo>
                <a:lnTo>
                  <a:pt x="3638" y="6837"/>
                </a:lnTo>
                <a:cubicBezTo>
                  <a:pt x="3638" y="6735"/>
                  <a:pt x="3556" y="6653"/>
                  <a:pt x="3453" y="6653"/>
                </a:cubicBezTo>
                <a:lnTo>
                  <a:pt x="2000" y="6653"/>
                </a:lnTo>
                <a:lnTo>
                  <a:pt x="2000" y="5931"/>
                </a:lnTo>
                <a:lnTo>
                  <a:pt x="3367" y="5931"/>
                </a:lnTo>
                <a:lnTo>
                  <a:pt x="4567" y="6313"/>
                </a:lnTo>
                <a:cubicBezTo>
                  <a:pt x="4585" y="6318"/>
                  <a:pt x="4604" y="6321"/>
                  <a:pt x="4622" y="6321"/>
                </a:cubicBezTo>
                <a:cubicBezTo>
                  <a:pt x="4719" y="6321"/>
                  <a:pt x="4808" y="6241"/>
                  <a:pt x="4807" y="6126"/>
                </a:cubicBezTo>
                <a:cubicBezTo>
                  <a:pt x="4807" y="6044"/>
                  <a:pt x="4751" y="5975"/>
                  <a:pt x="4673" y="5951"/>
                </a:cubicBezTo>
                <a:lnTo>
                  <a:pt x="4016" y="5743"/>
                </a:lnTo>
                <a:lnTo>
                  <a:pt x="6221" y="5043"/>
                </a:lnTo>
                <a:lnTo>
                  <a:pt x="8426" y="5743"/>
                </a:lnTo>
                <a:lnTo>
                  <a:pt x="6221" y="6441"/>
                </a:lnTo>
                <a:lnTo>
                  <a:pt x="5498" y="6213"/>
                </a:lnTo>
                <a:cubicBezTo>
                  <a:pt x="5480" y="6207"/>
                  <a:pt x="5461" y="6204"/>
                  <a:pt x="5443" y="6204"/>
                </a:cubicBezTo>
                <a:cubicBezTo>
                  <a:pt x="5365" y="6204"/>
                  <a:pt x="5293" y="6256"/>
                  <a:pt x="5268" y="6337"/>
                </a:cubicBezTo>
                <a:cubicBezTo>
                  <a:pt x="5238" y="6436"/>
                  <a:pt x="5291" y="6543"/>
                  <a:pt x="5389" y="6572"/>
                </a:cubicBezTo>
                <a:lnTo>
                  <a:pt x="6166" y="6818"/>
                </a:lnTo>
                <a:cubicBezTo>
                  <a:pt x="6184" y="6824"/>
                  <a:pt x="6203" y="6827"/>
                  <a:pt x="6221" y="6827"/>
                </a:cubicBezTo>
                <a:cubicBezTo>
                  <a:pt x="6240" y="6827"/>
                  <a:pt x="6258" y="6824"/>
                  <a:pt x="6276" y="6818"/>
                </a:cubicBezTo>
                <a:lnTo>
                  <a:pt x="9076" y="5931"/>
                </a:lnTo>
                <a:lnTo>
                  <a:pt x="10553" y="5931"/>
                </a:lnTo>
                <a:lnTo>
                  <a:pt x="10553" y="6653"/>
                </a:lnTo>
                <a:lnTo>
                  <a:pt x="9100" y="6653"/>
                </a:lnTo>
                <a:cubicBezTo>
                  <a:pt x="8998" y="6653"/>
                  <a:pt x="8915" y="6735"/>
                  <a:pt x="8915" y="6837"/>
                </a:cubicBezTo>
                <a:lnTo>
                  <a:pt x="8915" y="7910"/>
                </a:lnTo>
                <a:cubicBezTo>
                  <a:pt x="8915" y="8011"/>
                  <a:pt x="8998" y="8094"/>
                  <a:pt x="9100" y="8094"/>
                </a:cubicBezTo>
                <a:lnTo>
                  <a:pt x="10553" y="8094"/>
                </a:lnTo>
                <a:lnTo>
                  <a:pt x="10553" y="8881"/>
                </a:lnTo>
                <a:lnTo>
                  <a:pt x="10017" y="8881"/>
                </a:lnTo>
                <a:cubicBezTo>
                  <a:pt x="9795" y="8881"/>
                  <a:pt x="9582" y="8986"/>
                  <a:pt x="9448" y="9165"/>
                </a:cubicBezTo>
                <a:cubicBezTo>
                  <a:pt x="9400" y="9229"/>
                  <a:pt x="9362" y="9303"/>
                  <a:pt x="9337" y="9379"/>
                </a:cubicBezTo>
                <a:cubicBezTo>
                  <a:pt x="9264" y="9613"/>
                  <a:pt x="9312" y="9879"/>
                  <a:pt x="9469" y="10065"/>
                </a:cubicBezTo>
                <a:cubicBezTo>
                  <a:pt x="9604" y="10227"/>
                  <a:pt x="9807" y="10324"/>
                  <a:pt x="10017" y="10324"/>
                </a:cubicBezTo>
                <a:lnTo>
                  <a:pt x="10103" y="10324"/>
                </a:lnTo>
                <a:cubicBezTo>
                  <a:pt x="10198" y="10324"/>
                  <a:pt x="10284" y="10254"/>
                  <a:pt x="10291" y="10160"/>
                </a:cubicBezTo>
                <a:cubicBezTo>
                  <a:pt x="10301" y="10053"/>
                  <a:pt x="10217" y="9964"/>
                  <a:pt x="10112" y="9964"/>
                </a:cubicBezTo>
                <a:lnTo>
                  <a:pt x="10004" y="9964"/>
                </a:lnTo>
                <a:cubicBezTo>
                  <a:pt x="9756" y="9964"/>
                  <a:pt x="9593" y="9706"/>
                  <a:pt x="9673" y="9477"/>
                </a:cubicBezTo>
                <a:cubicBezTo>
                  <a:pt x="9721" y="9342"/>
                  <a:pt x="9861" y="9242"/>
                  <a:pt x="10004" y="9242"/>
                </a:cubicBezTo>
                <a:lnTo>
                  <a:pt x="11479" y="9242"/>
                </a:lnTo>
                <a:cubicBezTo>
                  <a:pt x="11673" y="9242"/>
                  <a:pt x="11831" y="9399"/>
                  <a:pt x="11831" y="9594"/>
                </a:cubicBezTo>
                <a:cubicBezTo>
                  <a:pt x="11831" y="9792"/>
                  <a:pt x="11684" y="9964"/>
                  <a:pt x="11479" y="9964"/>
                </a:cubicBezTo>
                <a:lnTo>
                  <a:pt x="10977" y="9964"/>
                </a:lnTo>
                <a:cubicBezTo>
                  <a:pt x="10882" y="9964"/>
                  <a:pt x="10797" y="10033"/>
                  <a:pt x="10789" y="10127"/>
                </a:cubicBezTo>
                <a:cubicBezTo>
                  <a:pt x="10779" y="10235"/>
                  <a:pt x="10863" y="10324"/>
                  <a:pt x="10968" y="10324"/>
                </a:cubicBezTo>
                <a:lnTo>
                  <a:pt x="11449" y="10324"/>
                </a:lnTo>
                <a:cubicBezTo>
                  <a:pt x="11610" y="10324"/>
                  <a:pt x="11767" y="10268"/>
                  <a:pt x="11891" y="10169"/>
                </a:cubicBezTo>
                <a:cubicBezTo>
                  <a:pt x="12067" y="10029"/>
                  <a:pt x="12161" y="9817"/>
                  <a:pt x="12162" y="9593"/>
                </a:cubicBezTo>
                <a:cubicBezTo>
                  <a:pt x="12162" y="9200"/>
                  <a:pt x="11842" y="8881"/>
                  <a:pt x="11449" y="8881"/>
                </a:cubicBezTo>
                <a:lnTo>
                  <a:pt x="10913" y="8881"/>
                </a:lnTo>
                <a:lnTo>
                  <a:pt x="10913" y="8094"/>
                </a:lnTo>
                <a:lnTo>
                  <a:pt x="12366" y="8094"/>
                </a:lnTo>
                <a:cubicBezTo>
                  <a:pt x="12469" y="8094"/>
                  <a:pt x="12551" y="8011"/>
                  <a:pt x="12551" y="7910"/>
                </a:cubicBezTo>
                <a:lnTo>
                  <a:pt x="12551" y="6837"/>
                </a:lnTo>
                <a:cubicBezTo>
                  <a:pt x="12548" y="6737"/>
                  <a:pt x="12466" y="6653"/>
                  <a:pt x="12364" y="6653"/>
                </a:cubicBezTo>
                <a:lnTo>
                  <a:pt x="10911" y="6653"/>
                </a:lnTo>
                <a:lnTo>
                  <a:pt x="10911" y="5755"/>
                </a:lnTo>
                <a:cubicBezTo>
                  <a:pt x="10911" y="5654"/>
                  <a:pt x="10828" y="5571"/>
                  <a:pt x="10726" y="5571"/>
                </a:cubicBezTo>
                <a:lnTo>
                  <a:pt x="9064" y="5571"/>
                </a:lnTo>
                <a:lnTo>
                  <a:pt x="6390" y="4737"/>
                </a:lnTo>
                <a:lnTo>
                  <a:pt x="6390" y="3933"/>
                </a:lnTo>
                <a:lnTo>
                  <a:pt x="7843" y="3933"/>
                </a:lnTo>
                <a:cubicBezTo>
                  <a:pt x="7945" y="3933"/>
                  <a:pt x="8028" y="3851"/>
                  <a:pt x="8028" y="3749"/>
                </a:cubicBezTo>
                <a:lnTo>
                  <a:pt x="8028" y="2676"/>
                </a:lnTo>
                <a:cubicBezTo>
                  <a:pt x="8028" y="2575"/>
                  <a:pt x="7945" y="2492"/>
                  <a:pt x="7843" y="2492"/>
                </a:cubicBezTo>
                <a:lnTo>
                  <a:pt x="6390" y="2492"/>
                </a:lnTo>
                <a:lnTo>
                  <a:pt x="6390" y="1443"/>
                </a:lnTo>
                <a:lnTo>
                  <a:pt x="6915" y="1443"/>
                </a:lnTo>
                <a:cubicBezTo>
                  <a:pt x="6937" y="1443"/>
                  <a:pt x="6961" y="1441"/>
                  <a:pt x="6984" y="1439"/>
                </a:cubicBezTo>
                <a:cubicBezTo>
                  <a:pt x="7157" y="1422"/>
                  <a:pt x="7320" y="1336"/>
                  <a:pt x="7436" y="1203"/>
                </a:cubicBezTo>
                <a:cubicBezTo>
                  <a:pt x="7554" y="1066"/>
                  <a:pt x="7613" y="894"/>
                  <a:pt x="7612" y="712"/>
                </a:cubicBezTo>
                <a:cubicBezTo>
                  <a:pt x="7612" y="320"/>
                  <a:pt x="7299" y="0"/>
                  <a:pt x="69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5592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3687756" y="-3944813"/>
            <a:ext cx="10885891" cy="8457945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5985160" y="2657282"/>
            <a:ext cx="7687808" cy="5471533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622" name="Google Shape;1622;p40"/>
          <p:cNvSpPr txBox="1">
            <a:spLocks noGrp="1"/>
          </p:cNvSpPr>
          <p:nvPr>
            <p:ph type="title"/>
          </p:nvPr>
        </p:nvSpPr>
        <p:spPr>
          <a:xfrm>
            <a:off x="973500" y="1383235"/>
            <a:ext cx="8921600" cy="70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ID" sz="2400" dirty="0"/>
              <a:t>CI/CD (Continuous Integration/Continuous Deployment) </a:t>
            </a:r>
            <a:endParaRPr sz="2400" dirty="0"/>
          </a:p>
        </p:txBody>
      </p:sp>
      <p:sp>
        <p:nvSpPr>
          <p:cNvPr id="1623" name="Google Shape;1623;p40"/>
          <p:cNvSpPr txBox="1">
            <a:spLocks noGrp="1"/>
          </p:cNvSpPr>
          <p:nvPr>
            <p:ph type="subTitle" idx="1"/>
          </p:nvPr>
        </p:nvSpPr>
        <p:spPr>
          <a:xfrm>
            <a:off x="1250432" y="2222851"/>
            <a:ext cx="8254963" cy="197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just"/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 (Continuous Integration/Continuous Deployment) adalah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mana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teratur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diintegrasikan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repositori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Jika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dideploy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624" name="Google Shape;1624;p40"/>
          <p:cNvGrpSpPr/>
          <p:nvPr/>
        </p:nvGrpSpPr>
        <p:grpSpPr>
          <a:xfrm rot="-5400000" flipH="1">
            <a:off x="11872537" y="3906389"/>
            <a:ext cx="178672" cy="178672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516506" y="5580859"/>
            <a:ext cx="6078623" cy="178800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" name="Google Shape;1438;p35">
            <a:extLst>
              <a:ext uri="{FF2B5EF4-FFF2-40B4-BE49-F238E27FC236}">
                <a16:creationId xmlns:a16="http://schemas.microsoft.com/office/drawing/2014/main" id="{58B1C525-2393-2487-1F9E-C0AF316CF2B3}"/>
              </a:ext>
            </a:extLst>
          </p:cNvPr>
          <p:cNvGrpSpPr/>
          <p:nvPr/>
        </p:nvGrpSpPr>
        <p:grpSpPr>
          <a:xfrm>
            <a:off x="10719156" y="1"/>
            <a:ext cx="203633" cy="2497919"/>
            <a:chOff x="8017432" y="-313900"/>
            <a:chExt cx="134070" cy="1891362"/>
          </a:xfrm>
        </p:grpSpPr>
        <p:sp>
          <p:nvSpPr>
            <p:cNvPr id="3" name="Google Shape;1439;p35">
              <a:extLst>
                <a:ext uri="{FF2B5EF4-FFF2-40B4-BE49-F238E27FC236}">
                  <a16:creationId xmlns:a16="http://schemas.microsoft.com/office/drawing/2014/main" id="{6D914166-DDF6-1159-9399-D5D26E6A4A66}"/>
                </a:ext>
              </a:extLst>
            </p:cNvPr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4" name="Google Shape;1440;p35">
              <a:extLst>
                <a:ext uri="{FF2B5EF4-FFF2-40B4-BE49-F238E27FC236}">
                  <a16:creationId xmlns:a16="http://schemas.microsoft.com/office/drawing/2014/main" id="{5018FEB2-08E7-B1EB-F1F5-4C33DF6F34EB}"/>
                </a:ext>
              </a:extLst>
            </p:cNvPr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" name="Google Shape;1441;p35">
              <a:extLst>
                <a:ext uri="{FF2B5EF4-FFF2-40B4-BE49-F238E27FC236}">
                  <a16:creationId xmlns:a16="http://schemas.microsoft.com/office/drawing/2014/main" id="{97F7AFBF-5368-88D3-C873-9C4686FF3353}"/>
                </a:ext>
              </a:extLst>
            </p:cNvPr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400" dirty="0"/>
              <a:t>Langkah-</a:t>
            </a:r>
            <a:r>
              <a:rPr lang="en-US" sz="2400" dirty="0" err="1"/>
              <a:t>langkah</a:t>
            </a:r>
            <a:r>
              <a:rPr lang="en-US" sz="2400" dirty="0"/>
              <a:t> </a:t>
            </a:r>
            <a:r>
              <a:rPr lang="en-US" sz="2400" dirty="0" err="1"/>
              <a:t>Konfigurasi</a:t>
            </a:r>
            <a:r>
              <a:rPr lang="en-US" sz="2400" dirty="0"/>
              <a:t> CI/CD untuk </a:t>
            </a:r>
            <a:r>
              <a:rPr lang="en-US" sz="2400" dirty="0" err="1"/>
              <a:t>Proyek</a:t>
            </a:r>
            <a:r>
              <a:rPr lang="en-US" sz="2400" dirty="0"/>
              <a:t> Python: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63E915-FB4F-0B5E-CE3C-974EB44BA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00" y="1416836"/>
            <a:ext cx="10547401" cy="40243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1F6B4CE-043C-C9C7-E3EE-E2BF6E0B0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95" y="342900"/>
            <a:ext cx="10672839" cy="5601821"/>
          </a:xfrm>
          <a:prstGeom prst="rect">
            <a:avLst/>
          </a:prstGeom>
        </p:spPr>
      </p:pic>
      <p:sp>
        <p:nvSpPr>
          <p:cNvPr id="17" name="Google Shape;1639;p41">
            <a:extLst>
              <a:ext uri="{FF2B5EF4-FFF2-40B4-BE49-F238E27FC236}">
                <a16:creationId xmlns:a16="http://schemas.microsoft.com/office/drawing/2014/main" id="{5597CD60-ED66-CD2F-A336-3A15B87ACE42}"/>
              </a:ext>
            </a:extLst>
          </p:cNvPr>
          <p:cNvSpPr txBox="1">
            <a:spLocks/>
          </p:cNvSpPr>
          <p:nvPr/>
        </p:nvSpPr>
        <p:spPr>
          <a:xfrm>
            <a:off x="1078533" y="6095889"/>
            <a:ext cx="3244137" cy="419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endParaRPr lang="en-ID" sz="106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Google Shape;1638;p41">
            <a:extLst>
              <a:ext uri="{FF2B5EF4-FFF2-40B4-BE49-F238E27FC236}">
                <a16:creationId xmlns:a16="http://schemas.microsoft.com/office/drawing/2014/main" id="{CAA1B678-FDD1-C0CD-FFF3-8D18AB17A724}"/>
              </a:ext>
            </a:extLst>
          </p:cNvPr>
          <p:cNvSpPr txBox="1">
            <a:spLocks/>
          </p:cNvSpPr>
          <p:nvPr/>
        </p:nvSpPr>
        <p:spPr>
          <a:xfrm>
            <a:off x="357936" y="5944721"/>
            <a:ext cx="31204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endParaRPr lang="en-ID" sz="186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95DF8-B148-9820-6F3C-C1EC154F426A}"/>
              </a:ext>
            </a:extLst>
          </p:cNvPr>
          <p:cNvSpPr txBox="1"/>
          <p:nvPr/>
        </p:nvSpPr>
        <p:spPr>
          <a:xfrm>
            <a:off x="7956331" y="5944722"/>
            <a:ext cx="38777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Sumber :</a:t>
            </a:r>
            <a:endParaRPr lang="en-ID" sz="1600" dirty="0">
              <a:solidFill>
                <a:schemeClr val="bg1">
                  <a:lumMod val="25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D" sz="1600" dirty="0">
                <a:solidFill>
                  <a:schemeClr val="bg1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White box testing</a:t>
            </a:r>
            <a:r>
              <a:rPr lang="en-ID" sz="1600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" sz="1600" dirty="0">
                <a:solidFill>
                  <a:schemeClr val="bg1">
                    <a:lumMod val="25000"/>
                  </a:schemeClr>
                </a:solidFill>
                <a:latin typeface="IBM Plex Mono"/>
                <a:ea typeface="IBM Plex Mono"/>
                <a:cs typeface="IBM Plex Mono"/>
                <a:sym typeface="IBM Plex Mono"/>
              </a:rPr>
              <a:t>| </a:t>
            </a:r>
            <a:r>
              <a:rPr lang="en-ID" sz="1600" dirty="0">
                <a:solidFill>
                  <a:schemeClr val="bg1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 </a:t>
            </a:r>
            <a:r>
              <a:rPr lang="en-ID" sz="1600" dirty="0" err="1">
                <a:solidFill>
                  <a:schemeClr val="bg1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</a:t>
            </a:r>
            <a:r>
              <a:rPr lang="en-ID" sz="1600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" sz="1600" dirty="0">
                <a:solidFill>
                  <a:schemeClr val="bg1">
                    <a:lumMod val="25000"/>
                  </a:schemeClr>
                </a:solidFill>
                <a:latin typeface="IBM Plex Mono"/>
                <a:ea typeface="IBM Plex Mono"/>
                <a:cs typeface="IBM Plex Mono"/>
                <a:sym typeface="IBM Plex Mono"/>
              </a:rPr>
              <a:t>|</a:t>
            </a:r>
            <a:r>
              <a:rPr lang="en-ID" sz="1600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25000"/>
                  </a:schemeClr>
                </a:solidFill>
                <a:latin typeface="IBM Plex Mono" panose="020B0509050203000203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CI/CD</a:t>
            </a:r>
            <a:endParaRPr lang="en-US" sz="1600" dirty="0">
              <a:solidFill>
                <a:schemeClr val="bg1">
                  <a:lumMod val="25000"/>
                </a:schemeClr>
              </a:solidFill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465</Words>
  <Application>Microsoft Office PowerPoint</Application>
  <PresentationFormat>Widescreen</PresentationFormat>
  <Paragraphs>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IBM Plex Mono</vt:lpstr>
      <vt:lpstr>Poppins</vt:lpstr>
      <vt:lpstr>Times New Roman</vt:lpstr>
      <vt:lpstr>Office Theme</vt:lpstr>
      <vt:lpstr>Testing dan QA Perangkat Lunak</vt:lpstr>
      <vt:lpstr>White box testing:</vt:lpstr>
      <vt:lpstr>Implementasi Python:</vt:lpstr>
      <vt:lpstr>Unit testing</vt:lpstr>
      <vt:lpstr>Implementasi Python:</vt:lpstr>
      <vt:lpstr>CI/CD (Continuous Integration/Continuous Deployment) </vt:lpstr>
      <vt:lpstr>Langkah-langkah Konfigurasi CI/CD untuk Proyek Python: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dan QA Perangkat Lunak</dc:title>
  <dc:creator>shihab awalun</dc:creator>
  <cp:lastModifiedBy>shihab awalun</cp:lastModifiedBy>
  <cp:revision>1</cp:revision>
  <dcterms:created xsi:type="dcterms:W3CDTF">2023-10-27T05:58:02Z</dcterms:created>
  <dcterms:modified xsi:type="dcterms:W3CDTF">2023-10-27T05:59:29Z</dcterms:modified>
</cp:coreProperties>
</file>