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Libre Franklin SemiBold"/>
      <p:regular r:id="rId15"/>
      <p:bold r:id="rId16"/>
      <p:italic r:id="rId17"/>
      <p:boldItalic r:id="rId18"/>
    </p:embeddedFont>
    <p:embeddedFont>
      <p:font typeface="Lexend SemiBold"/>
      <p:regular r:id="rId19"/>
      <p:bold r:id="rId20"/>
    </p:embeddedFont>
    <p:embeddedFont>
      <p:font typeface="Libre Franklin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Lexend Medium"/>
      <p:regular r:id="rId33"/>
      <p:bold r:id="rId34"/>
    </p:embeddedFont>
    <p:embeddedFont>
      <p:font typeface="Francois One"/>
      <p:regular r:id="rId35"/>
    </p:embeddedFont>
    <p:embeddedFont>
      <p:font typeface="Lexend"/>
      <p:regular r:id="rId36"/>
      <p:bold r:id="rId37"/>
    </p:embeddedFont>
    <p:embeddedFont>
      <p:font typeface="Exo"/>
      <p:regular r:id="rId38"/>
      <p:bold r:id="rId39"/>
      <p:italic r:id="rId40"/>
      <p:boldItalic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xo-italic.fntdata"/><Relationship Id="rId20" Type="http://schemas.openxmlformats.org/officeDocument/2006/relationships/font" Target="fonts/LexendSemiBold-bold.fntdata"/><Relationship Id="rId42" Type="http://schemas.openxmlformats.org/officeDocument/2006/relationships/font" Target="fonts/OpenSans-regular.fntdata"/><Relationship Id="rId41" Type="http://schemas.openxmlformats.org/officeDocument/2006/relationships/font" Target="fonts/Exo-boldItalic.fntdata"/><Relationship Id="rId22" Type="http://schemas.openxmlformats.org/officeDocument/2006/relationships/font" Target="fonts/LibreFranklin-bold.fntdata"/><Relationship Id="rId44" Type="http://schemas.openxmlformats.org/officeDocument/2006/relationships/font" Target="fonts/OpenSans-italic.fntdata"/><Relationship Id="rId21" Type="http://schemas.openxmlformats.org/officeDocument/2006/relationships/font" Target="fonts/LibreFranklin-regular.fntdata"/><Relationship Id="rId43" Type="http://schemas.openxmlformats.org/officeDocument/2006/relationships/font" Target="fonts/OpenSans-bold.fntdata"/><Relationship Id="rId24" Type="http://schemas.openxmlformats.org/officeDocument/2006/relationships/font" Target="fonts/LibreFranklin-boldItalic.fntdata"/><Relationship Id="rId23" Type="http://schemas.openxmlformats.org/officeDocument/2006/relationships/font" Target="fonts/LibreFranklin-italic.fntdata"/><Relationship Id="rId45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schemas.openxmlformats.org/officeDocument/2006/relationships/font" Target="fonts/LexendMedium-regular.fnt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35" Type="http://schemas.openxmlformats.org/officeDocument/2006/relationships/font" Target="fonts/FrancoisOne-regular.fntdata"/><Relationship Id="rId12" Type="http://schemas.openxmlformats.org/officeDocument/2006/relationships/slide" Target="slides/slide7.xml"/><Relationship Id="rId34" Type="http://schemas.openxmlformats.org/officeDocument/2006/relationships/font" Target="fonts/LexendMedium-bold.fntdata"/><Relationship Id="rId15" Type="http://schemas.openxmlformats.org/officeDocument/2006/relationships/font" Target="fonts/LibreFranklinSemiBold-regular.fntdata"/><Relationship Id="rId37" Type="http://schemas.openxmlformats.org/officeDocument/2006/relationships/font" Target="fonts/Lexend-bold.fntdata"/><Relationship Id="rId14" Type="http://schemas.openxmlformats.org/officeDocument/2006/relationships/slide" Target="slides/slide9.xml"/><Relationship Id="rId36" Type="http://schemas.openxmlformats.org/officeDocument/2006/relationships/font" Target="fonts/Lexend-regular.fntdata"/><Relationship Id="rId17" Type="http://schemas.openxmlformats.org/officeDocument/2006/relationships/font" Target="fonts/LibreFranklinSemiBold-italic.fntdata"/><Relationship Id="rId39" Type="http://schemas.openxmlformats.org/officeDocument/2006/relationships/font" Target="fonts/Exo-bold.fntdata"/><Relationship Id="rId16" Type="http://schemas.openxmlformats.org/officeDocument/2006/relationships/font" Target="fonts/LibreFranklinSemiBold-bold.fntdata"/><Relationship Id="rId38" Type="http://schemas.openxmlformats.org/officeDocument/2006/relationships/font" Target="fonts/Exo-regular.fntdata"/><Relationship Id="rId19" Type="http://schemas.openxmlformats.org/officeDocument/2006/relationships/font" Target="fonts/LexendSemiBold-regular.fntdata"/><Relationship Id="rId18" Type="http://schemas.openxmlformats.org/officeDocument/2006/relationships/font" Target="fonts/LibreFranklin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1bc3b7f06e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1bc3b7f06e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e2f71aa2d6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e2f71aa2d6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b82166ee16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b82166ee16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1bc3b7f06e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1bc3b7f06e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1bc3b7f06e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1bc3b7f06e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1bc3b7f06e2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1bc3b7f06e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1bc3b7f06e2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1bc3b7f06e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1bc3b7f06e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1bc3b7f06e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1bc3b7f06e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1bc3b7f06e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7233727">
            <a:off x="7076395" y="1541771"/>
            <a:ext cx="6376252" cy="5747640"/>
            <a:chOff x="-1155400" y="2779603"/>
            <a:chExt cx="3629811" cy="3271961"/>
          </a:xfrm>
        </p:grpSpPr>
        <p:sp>
          <p:nvSpPr>
            <p:cNvPr id="10" name="Google Shape;10;p2"/>
            <p:cNvSpPr/>
            <p:nvPr/>
          </p:nvSpPr>
          <p:spPr>
            <a:xfrm>
              <a:off x="-610709" y="2783593"/>
              <a:ext cx="1052331" cy="945576"/>
            </a:xfrm>
            <a:custGeom>
              <a:rect b="b" l="l" r="r" t="t"/>
              <a:pathLst>
                <a:path extrusionOk="0" h="20381" w="22682">
                  <a:moveTo>
                    <a:pt x="15910" y="0"/>
                  </a:moveTo>
                  <a:cubicBezTo>
                    <a:pt x="12387" y="0"/>
                    <a:pt x="8521" y="1281"/>
                    <a:pt x="5834" y="2910"/>
                  </a:cubicBezTo>
                  <a:cubicBezTo>
                    <a:pt x="3989" y="4029"/>
                    <a:pt x="2357" y="5637"/>
                    <a:pt x="1405" y="7637"/>
                  </a:cubicBezTo>
                  <a:cubicBezTo>
                    <a:pt x="953" y="8637"/>
                    <a:pt x="607" y="9756"/>
                    <a:pt x="405" y="10935"/>
                  </a:cubicBezTo>
                  <a:cubicBezTo>
                    <a:pt x="0" y="13257"/>
                    <a:pt x="167" y="15745"/>
                    <a:pt x="1179" y="17698"/>
                  </a:cubicBezTo>
                  <a:cubicBezTo>
                    <a:pt x="1976" y="19281"/>
                    <a:pt x="3084" y="19448"/>
                    <a:pt x="4512" y="19936"/>
                  </a:cubicBezTo>
                  <a:cubicBezTo>
                    <a:pt x="5365" y="20234"/>
                    <a:pt x="6288" y="20381"/>
                    <a:pt x="7220" y="20381"/>
                  </a:cubicBezTo>
                  <a:cubicBezTo>
                    <a:pt x="9307" y="20381"/>
                    <a:pt x="11443" y="19645"/>
                    <a:pt x="12966" y="18222"/>
                  </a:cubicBezTo>
                  <a:cubicBezTo>
                    <a:pt x="14240" y="17031"/>
                    <a:pt x="14680" y="15733"/>
                    <a:pt x="15276" y="14114"/>
                  </a:cubicBezTo>
                  <a:cubicBezTo>
                    <a:pt x="15942" y="12328"/>
                    <a:pt x="16847" y="10649"/>
                    <a:pt x="17967" y="9125"/>
                  </a:cubicBezTo>
                  <a:cubicBezTo>
                    <a:pt x="18740" y="8066"/>
                    <a:pt x="19633" y="6970"/>
                    <a:pt x="20645" y="6149"/>
                  </a:cubicBezTo>
                  <a:cubicBezTo>
                    <a:pt x="21550" y="5422"/>
                    <a:pt x="22681" y="4553"/>
                    <a:pt x="22324" y="3184"/>
                  </a:cubicBezTo>
                  <a:cubicBezTo>
                    <a:pt x="22074" y="2172"/>
                    <a:pt x="20765" y="1017"/>
                    <a:pt x="19836" y="660"/>
                  </a:cubicBezTo>
                  <a:cubicBezTo>
                    <a:pt x="18644" y="201"/>
                    <a:pt x="17304" y="0"/>
                    <a:pt x="159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933905" y="2779603"/>
              <a:ext cx="3408316" cy="3271961"/>
            </a:xfrm>
            <a:custGeom>
              <a:rect b="b" l="l" r="r" t="t"/>
              <a:pathLst>
                <a:path extrusionOk="0" h="70524" w="73463">
                  <a:moveTo>
                    <a:pt x="47889" y="1"/>
                  </a:moveTo>
                  <a:cubicBezTo>
                    <a:pt x="47418" y="1"/>
                    <a:pt x="46960" y="16"/>
                    <a:pt x="46519" y="44"/>
                  </a:cubicBezTo>
                  <a:cubicBezTo>
                    <a:pt x="43113" y="282"/>
                    <a:pt x="39780" y="1270"/>
                    <a:pt x="36732" y="2889"/>
                  </a:cubicBezTo>
                  <a:cubicBezTo>
                    <a:pt x="32124" y="5330"/>
                    <a:pt x="28576" y="9295"/>
                    <a:pt x="25647" y="13712"/>
                  </a:cubicBezTo>
                  <a:cubicBezTo>
                    <a:pt x="22694" y="18165"/>
                    <a:pt x="20301" y="23046"/>
                    <a:pt x="16896" y="27118"/>
                  </a:cubicBezTo>
                  <a:cubicBezTo>
                    <a:pt x="13622" y="31035"/>
                    <a:pt x="8704" y="32869"/>
                    <a:pt x="5430" y="36774"/>
                  </a:cubicBezTo>
                  <a:cubicBezTo>
                    <a:pt x="2144" y="40703"/>
                    <a:pt x="1" y="45871"/>
                    <a:pt x="132" y="51157"/>
                  </a:cubicBezTo>
                  <a:cubicBezTo>
                    <a:pt x="287" y="57277"/>
                    <a:pt x="3870" y="62646"/>
                    <a:pt x="8919" y="65516"/>
                  </a:cubicBezTo>
                  <a:cubicBezTo>
                    <a:pt x="11779" y="67145"/>
                    <a:pt x="14992" y="67834"/>
                    <a:pt x="18222" y="67834"/>
                  </a:cubicBezTo>
                  <a:cubicBezTo>
                    <a:pt x="20208" y="67834"/>
                    <a:pt x="22201" y="67574"/>
                    <a:pt x="24123" y="67111"/>
                  </a:cubicBezTo>
                  <a:cubicBezTo>
                    <a:pt x="27611" y="66266"/>
                    <a:pt x="30671" y="64242"/>
                    <a:pt x="34184" y="63432"/>
                  </a:cubicBezTo>
                  <a:cubicBezTo>
                    <a:pt x="36050" y="63005"/>
                    <a:pt x="37952" y="62789"/>
                    <a:pt x="39849" y="62789"/>
                  </a:cubicBezTo>
                  <a:cubicBezTo>
                    <a:pt x="43713" y="62789"/>
                    <a:pt x="47561" y="63683"/>
                    <a:pt x="51067" y="65504"/>
                  </a:cubicBezTo>
                  <a:cubicBezTo>
                    <a:pt x="54555" y="67314"/>
                    <a:pt x="57853" y="69814"/>
                    <a:pt x="61806" y="70409"/>
                  </a:cubicBezTo>
                  <a:cubicBezTo>
                    <a:pt x="62316" y="70486"/>
                    <a:pt x="62816" y="70523"/>
                    <a:pt x="63304" y="70523"/>
                  </a:cubicBezTo>
                  <a:cubicBezTo>
                    <a:pt x="68131" y="70523"/>
                    <a:pt x="71826" y="66889"/>
                    <a:pt x="72712" y="61753"/>
                  </a:cubicBezTo>
                  <a:cubicBezTo>
                    <a:pt x="73462" y="57479"/>
                    <a:pt x="72284" y="52990"/>
                    <a:pt x="69938" y="49454"/>
                  </a:cubicBezTo>
                  <a:cubicBezTo>
                    <a:pt x="67164" y="45287"/>
                    <a:pt x="63009" y="42168"/>
                    <a:pt x="60377" y="37822"/>
                  </a:cubicBezTo>
                  <a:cubicBezTo>
                    <a:pt x="57710" y="33417"/>
                    <a:pt x="56317" y="27321"/>
                    <a:pt x="57972" y="22261"/>
                  </a:cubicBezTo>
                  <a:cubicBezTo>
                    <a:pt x="58925" y="19367"/>
                    <a:pt x="60020" y="16415"/>
                    <a:pt x="60449" y="13367"/>
                  </a:cubicBezTo>
                  <a:cubicBezTo>
                    <a:pt x="60961" y="9759"/>
                    <a:pt x="60092" y="5830"/>
                    <a:pt x="57591" y="3211"/>
                  </a:cubicBezTo>
                  <a:cubicBezTo>
                    <a:pt x="55261" y="775"/>
                    <a:pt x="51270" y="1"/>
                    <a:pt x="478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155400" y="3650965"/>
              <a:ext cx="870045" cy="686368"/>
            </a:xfrm>
            <a:custGeom>
              <a:rect b="b" l="l" r="r" t="t"/>
              <a:pathLst>
                <a:path extrusionOk="0" h="14794" w="18753">
                  <a:moveTo>
                    <a:pt x="8784" y="0"/>
                  </a:moveTo>
                  <a:cubicBezTo>
                    <a:pt x="6575" y="0"/>
                    <a:pt x="4399" y="641"/>
                    <a:pt x="2644" y="2158"/>
                  </a:cubicBezTo>
                  <a:cubicBezTo>
                    <a:pt x="739" y="3813"/>
                    <a:pt x="0" y="6242"/>
                    <a:pt x="262" y="8552"/>
                  </a:cubicBezTo>
                  <a:cubicBezTo>
                    <a:pt x="560" y="11016"/>
                    <a:pt x="2025" y="13338"/>
                    <a:pt x="4513" y="14350"/>
                  </a:cubicBezTo>
                  <a:cubicBezTo>
                    <a:pt x="5259" y="14660"/>
                    <a:pt x="6014" y="14794"/>
                    <a:pt x="6766" y="14794"/>
                  </a:cubicBezTo>
                  <a:cubicBezTo>
                    <a:pt x="8412" y="14794"/>
                    <a:pt x="10038" y="14149"/>
                    <a:pt x="11502" y="13290"/>
                  </a:cubicBezTo>
                  <a:cubicBezTo>
                    <a:pt x="13562" y="12088"/>
                    <a:pt x="16157" y="10349"/>
                    <a:pt x="17562" y="8337"/>
                  </a:cubicBezTo>
                  <a:cubicBezTo>
                    <a:pt x="18348" y="7206"/>
                    <a:pt x="18753" y="5658"/>
                    <a:pt x="18229" y="4361"/>
                  </a:cubicBezTo>
                  <a:cubicBezTo>
                    <a:pt x="17193" y="1765"/>
                    <a:pt x="13204" y="574"/>
                    <a:pt x="10788" y="170"/>
                  </a:cubicBezTo>
                  <a:cubicBezTo>
                    <a:pt x="10124" y="59"/>
                    <a:pt x="9452" y="0"/>
                    <a:pt x="87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51484" y="2869982"/>
              <a:ext cx="1040779" cy="818129"/>
            </a:xfrm>
            <a:custGeom>
              <a:rect b="b" l="l" r="r" t="t"/>
              <a:pathLst>
                <a:path extrusionOk="0" fill="none" h="17634" w="22433">
                  <a:moveTo>
                    <a:pt x="1191" y="1"/>
                  </a:moveTo>
                  <a:cubicBezTo>
                    <a:pt x="1191" y="1"/>
                    <a:pt x="1" y="4322"/>
                    <a:pt x="1334" y="7882"/>
                  </a:cubicBezTo>
                  <a:cubicBezTo>
                    <a:pt x="2168" y="10097"/>
                    <a:pt x="4144" y="15038"/>
                    <a:pt x="15324" y="16264"/>
                  </a:cubicBezTo>
                  <a:cubicBezTo>
                    <a:pt x="15324" y="16264"/>
                    <a:pt x="19027" y="16776"/>
                    <a:pt x="22432" y="17634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96862" y="3114674"/>
              <a:ext cx="1941677" cy="2295810"/>
            </a:xfrm>
            <a:custGeom>
              <a:rect b="b" l="l" r="r" t="t"/>
              <a:pathLst>
                <a:path extrusionOk="0" fill="none" h="49484" w="41851">
                  <a:moveTo>
                    <a:pt x="41851" y="49483"/>
                  </a:moveTo>
                  <a:cubicBezTo>
                    <a:pt x="40005" y="47793"/>
                    <a:pt x="37374" y="44625"/>
                    <a:pt x="34064" y="38827"/>
                  </a:cubicBezTo>
                  <a:cubicBezTo>
                    <a:pt x="34064" y="38827"/>
                    <a:pt x="28706" y="31636"/>
                    <a:pt x="16907" y="26611"/>
                  </a:cubicBezTo>
                  <a:cubicBezTo>
                    <a:pt x="16907" y="26611"/>
                    <a:pt x="8465" y="23409"/>
                    <a:pt x="4084" y="10979"/>
                  </a:cubicBezTo>
                  <a:cubicBezTo>
                    <a:pt x="4084" y="10979"/>
                    <a:pt x="2393" y="5156"/>
                    <a:pt x="964" y="2096"/>
                  </a:cubicBezTo>
                  <a:lnTo>
                    <a:pt x="429" y="965"/>
                  </a:lnTo>
                  <a:cubicBezTo>
                    <a:pt x="298" y="632"/>
                    <a:pt x="167" y="311"/>
                    <a:pt x="0" y="1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96321" y="3221849"/>
              <a:ext cx="2045509" cy="2395791"/>
            </a:xfrm>
            <a:custGeom>
              <a:rect b="b" l="l" r="r" t="t"/>
              <a:pathLst>
                <a:path extrusionOk="0" fill="none" h="51639" w="44089">
                  <a:moveTo>
                    <a:pt x="44089" y="51638"/>
                  </a:moveTo>
                  <a:lnTo>
                    <a:pt x="43601" y="51221"/>
                  </a:lnTo>
                  <a:cubicBezTo>
                    <a:pt x="37183" y="47602"/>
                    <a:pt x="34147" y="39565"/>
                    <a:pt x="34147" y="39565"/>
                  </a:cubicBezTo>
                  <a:cubicBezTo>
                    <a:pt x="31635" y="35279"/>
                    <a:pt x="25241" y="35446"/>
                    <a:pt x="25241" y="35446"/>
                  </a:cubicBezTo>
                  <a:cubicBezTo>
                    <a:pt x="9073" y="35803"/>
                    <a:pt x="6037" y="20813"/>
                    <a:pt x="6037" y="20813"/>
                  </a:cubicBezTo>
                  <a:cubicBezTo>
                    <a:pt x="1512" y="4061"/>
                    <a:pt x="238" y="572"/>
                    <a:pt x="238" y="572"/>
                  </a:cubicBezTo>
                  <a:cubicBezTo>
                    <a:pt x="155" y="382"/>
                    <a:pt x="83" y="179"/>
                    <a:pt x="0" y="1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002942" y="3725106"/>
              <a:ext cx="522037" cy="444696"/>
            </a:xfrm>
            <a:custGeom>
              <a:rect b="b" l="l" r="r" t="t"/>
              <a:pathLst>
                <a:path extrusionOk="0" fill="none" h="9585" w="11252">
                  <a:moveTo>
                    <a:pt x="11252" y="9585"/>
                  </a:moveTo>
                  <a:cubicBezTo>
                    <a:pt x="8633" y="2036"/>
                    <a:pt x="2334" y="358"/>
                    <a:pt x="1" y="0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473747" y="4279723"/>
              <a:ext cx="1046857" cy="1556135"/>
            </a:xfrm>
            <a:custGeom>
              <a:rect b="b" l="l" r="r" t="t"/>
              <a:pathLst>
                <a:path extrusionOk="0" fill="none" h="33541" w="22564">
                  <a:moveTo>
                    <a:pt x="18777" y="33540"/>
                  </a:moveTo>
                  <a:cubicBezTo>
                    <a:pt x="22563" y="20479"/>
                    <a:pt x="15669" y="17133"/>
                    <a:pt x="15669" y="17133"/>
                  </a:cubicBezTo>
                  <a:cubicBezTo>
                    <a:pt x="13907" y="15645"/>
                    <a:pt x="8037" y="14014"/>
                    <a:pt x="8037" y="14014"/>
                  </a:cubicBezTo>
                  <a:cubicBezTo>
                    <a:pt x="1" y="12168"/>
                    <a:pt x="739" y="1381"/>
                    <a:pt x="739" y="1381"/>
                  </a:cubicBezTo>
                  <a:cubicBezTo>
                    <a:pt x="691" y="1036"/>
                    <a:pt x="870" y="322"/>
                    <a:pt x="810" y="0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080285" y="3803004"/>
              <a:ext cx="457965" cy="464600"/>
            </a:xfrm>
            <a:custGeom>
              <a:rect b="b" l="l" r="r" t="t"/>
              <a:pathLst>
                <a:path extrusionOk="0" fill="none" h="10014" w="9871">
                  <a:moveTo>
                    <a:pt x="9871" y="10013"/>
                  </a:moveTo>
                  <a:cubicBezTo>
                    <a:pt x="8347" y="2572"/>
                    <a:pt x="1656" y="417"/>
                    <a:pt x="1" y="0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699093" y="4415616"/>
              <a:ext cx="645772" cy="1525189"/>
            </a:xfrm>
            <a:custGeom>
              <a:rect b="b" l="l" r="r" t="t"/>
              <a:pathLst>
                <a:path extrusionOk="0" fill="none" h="32874" w="13919">
                  <a:moveTo>
                    <a:pt x="13918" y="32873"/>
                  </a:moveTo>
                  <a:cubicBezTo>
                    <a:pt x="13918" y="23574"/>
                    <a:pt x="10263" y="18883"/>
                    <a:pt x="10263" y="18883"/>
                  </a:cubicBezTo>
                  <a:cubicBezTo>
                    <a:pt x="7025" y="14633"/>
                    <a:pt x="3858" y="12347"/>
                    <a:pt x="3858" y="12347"/>
                  </a:cubicBezTo>
                  <a:cubicBezTo>
                    <a:pt x="0" y="9073"/>
                    <a:pt x="1965" y="0"/>
                    <a:pt x="1965" y="0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542784" y="2813657"/>
              <a:ext cx="763986" cy="701028"/>
            </a:xfrm>
            <a:custGeom>
              <a:rect b="b" l="l" r="r" t="t"/>
              <a:pathLst>
                <a:path extrusionOk="0" h="15110" w="16467">
                  <a:moveTo>
                    <a:pt x="9859" y="0"/>
                  </a:moveTo>
                  <a:cubicBezTo>
                    <a:pt x="7835" y="524"/>
                    <a:pt x="5918" y="1334"/>
                    <a:pt x="4382" y="2274"/>
                  </a:cubicBezTo>
                  <a:cubicBezTo>
                    <a:pt x="2560" y="3381"/>
                    <a:pt x="941" y="4953"/>
                    <a:pt x="0" y="6929"/>
                  </a:cubicBezTo>
                  <a:cubicBezTo>
                    <a:pt x="314" y="6904"/>
                    <a:pt x="623" y="6891"/>
                    <a:pt x="928" y="6891"/>
                  </a:cubicBezTo>
                  <a:cubicBezTo>
                    <a:pt x="6266" y="6891"/>
                    <a:pt x="10321" y="10739"/>
                    <a:pt x="13193" y="15109"/>
                  </a:cubicBezTo>
                  <a:cubicBezTo>
                    <a:pt x="13419" y="14597"/>
                    <a:pt x="13609" y="14049"/>
                    <a:pt x="13836" y="13466"/>
                  </a:cubicBezTo>
                  <a:cubicBezTo>
                    <a:pt x="14478" y="11716"/>
                    <a:pt x="15383" y="10049"/>
                    <a:pt x="16467" y="8537"/>
                  </a:cubicBezTo>
                  <a:cubicBezTo>
                    <a:pt x="14502" y="4060"/>
                    <a:pt x="11788" y="1417"/>
                    <a:pt x="98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31167" y="3388132"/>
              <a:ext cx="2288573" cy="2662934"/>
            </a:xfrm>
            <a:custGeom>
              <a:rect b="b" l="l" r="r" t="t"/>
              <a:pathLst>
                <a:path extrusionOk="0" h="57397" w="49328">
                  <a:moveTo>
                    <a:pt x="3096" y="1"/>
                  </a:moveTo>
                  <a:cubicBezTo>
                    <a:pt x="2953" y="191"/>
                    <a:pt x="2822" y="382"/>
                    <a:pt x="2691" y="596"/>
                  </a:cubicBezTo>
                  <a:cubicBezTo>
                    <a:pt x="1750" y="2013"/>
                    <a:pt x="869" y="3465"/>
                    <a:pt x="0" y="4942"/>
                  </a:cubicBezTo>
                  <a:cubicBezTo>
                    <a:pt x="2870" y="10085"/>
                    <a:pt x="4203" y="15229"/>
                    <a:pt x="4203" y="15229"/>
                  </a:cubicBezTo>
                  <a:cubicBezTo>
                    <a:pt x="6620" y="29814"/>
                    <a:pt x="13037" y="34219"/>
                    <a:pt x="13037" y="34219"/>
                  </a:cubicBezTo>
                  <a:cubicBezTo>
                    <a:pt x="20693" y="40803"/>
                    <a:pt x="22753" y="46959"/>
                    <a:pt x="23241" y="50495"/>
                  </a:cubicBezTo>
                  <a:cubicBezTo>
                    <a:pt x="24908" y="50947"/>
                    <a:pt x="26551" y="51566"/>
                    <a:pt x="28111" y="52376"/>
                  </a:cubicBezTo>
                  <a:cubicBezTo>
                    <a:pt x="31611" y="54186"/>
                    <a:pt x="34897" y="56686"/>
                    <a:pt x="38850" y="57281"/>
                  </a:cubicBezTo>
                  <a:cubicBezTo>
                    <a:pt x="39364" y="57359"/>
                    <a:pt x="39868" y="57397"/>
                    <a:pt x="40360" y="57397"/>
                  </a:cubicBezTo>
                  <a:cubicBezTo>
                    <a:pt x="44619" y="57397"/>
                    <a:pt x="47983" y="54570"/>
                    <a:pt x="49328" y="50376"/>
                  </a:cubicBezTo>
                  <a:cubicBezTo>
                    <a:pt x="45565" y="43982"/>
                    <a:pt x="36338" y="39970"/>
                    <a:pt x="36338" y="39970"/>
                  </a:cubicBezTo>
                  <a:cubicBezTo>
                    <a:pt x="17955" y="33719"/>
                    <a:pt x="14383" y="29957"/>
                    <a:pt x="14383" y="29957"/>
                  </a:cubicBezTo>
                  <a:cubicBezTo>
                    <a:pt x="6965" y="23218"/>
                    <a:pt x="6144" y="14609"/>
                    <a:pt x="6144" y="14609"/>
                  </a:cubicBezTo>
                  <a:cubicBezTo>
                    <a:pt x="5203" y="9514"/>
                    <a:pt x="3822" y="3287"/>
                    <a:pt x="3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606301" y="3289262"/>
              <a:ext cx="617610" cy="376774"/>
            </a:xfrm>
            <a:custGeom>
              <a:rect b="b" l="l" r="r" t="t"/>
              <a:pathLst>
                <a:path extrusionOk="0" h="8121" w="13312">
                  <a:moveTo>
                    <a:pt x="322" y="0"/>
                  </a:moveTo>
                  <a:lnTo>
                    <a:pt x="322" y="36"/>
                  </a:lnTo>
                  <a:cubicBezTo>
                    <a:pt x="0" y="1941"/>
                    <a:pt x="60" y="3953"/>
                    <a:pt x="631" y="5715"/>
                  </a:cubicBezTo>
                  <a:cubicBezTo>
                    <a:pt x="1672" y="5331"/>
                    <a:pt x="2715" y="5172"/>
                    <a:pt x="3729" y="5172"/>
                  </a:cubicBezTo>
                  <a:cubicBezTo>
                    <a:pt x="7241" y="5172"/>
                    <a:pt x="10402" y="7076"/>
                    <a:pt x="11871" y="8120"/>
                  </a:cubicBezTo>
                  <a:cubicBezTo>
                    <a:pt x="12228" y="7882"/>
                    <a:pt x="12573" y="7620"/>
                    <a:pt x="12895" y="7335"/>
                  </a:cubicBezTo>
                  <a:cubicBezTo>
                    <a:pt x="13050" y="7192"/>
                    <a:pt x="13192" y="7061"/>
                    <a:pt x="13311" y="6906"/>
                  </a:cubicBezTo>
                  <a:cubicBezTo>
                    <a:pt x="11573" y="4620"/>
                    <a:pt x="10156" y="3965"/>
                    <a:pt x="10156" y="3965"/>
                  </a:cubicBezTo>
                  <a:cubicBezTo>
                    <a:pt x="5037" y="596"/>
                    <a:pt x="1786" y="36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63280" y="3709099"/>
              <a:ext cx="1065600" cy="2005749"/>
            </a:xfrm>
            <a:custGeom>
              <a:rect b="b" l="l" r="r" t="t"/>
              <a:pathLst>
                <a:path extrusionOk="0" h="43232" w="22968">
                  <a:moveTo>
                    <a:pt x="2977" y="0"/>
                  </a:moveTo>
                  <a:cubicBezTo>
                    <a:pt x="2667" y="524"/>
                    <a:pt x="2334" y="1060"/>
                    <a:pt x="2012" y="1584"/>
                  </a:cubicBezTo>
                  <a:cubicBezTo>
                    <a:pt x="3012" y="4691"/>
                    <a:pt x="2298" y="9692"/>
                    <a:pt x="2298" y="9692"/>
                  </a:cubicBezTo>
                  <a:cubicBezTo>
                    <a:pt x="0" y="19419"/>
                    <a:pt x="6822" y="24467"/>
                    <a:pt x="6822" y="24467"/>
                  </a:cubicBezTo>
                  <a:cubicBezTo>
                    <a:pt x="15300" y="30373"/>
                    <a:pt x="16288" y="39267"/>
                    <a:pt x="16252" y="43232"/>
                  </a:cubicBezTo>
                  <a:cubicBezTo>
                    <a:pt x="17824" y="42927"/>
                    <a:pt x="19420" y="42773"/>
                    <a:pt x="21015" y="42773"/>
                  </a:cubicBezTo>
                  <a:cubicBezTo>
                    <a:pt x="21667" y="42773"/>
                    <a:pt x="22318" y="42799"/>
                    <a:pt x="22967" y="42851"/>
                  </a:cubicBezTo>
                  <a:cubicBezTo>
                    <a:pt x="21300" y="34350"/>
                    <a:pt x="14311" y="28587"/>
                    <a:pt x="14311" y="28587"/>
                  </a:cubicBezTo>
                  <a:cubicBezTo>
                    <a:pt x="7894" y="22836"/>
                    <a:pt x="7334" y="15812"/>
                    <a:pt x="7334" y="15812"/>
                  </a:cubicBezTo>
                  <a:cubicBezTo>
                    <a:pt x="6572" y="8108"/>
                    <a:pt x="4763" y="3155"/>
                    <a:pt x="2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6768661" y="2741456"/>
            <a:ext cx="1595431" cy="2096098"/>
            <a:chOff x="6835336" y="2503331"/>
            <a:chExt cx="1595431" cy="2096098"/>
          </a:xfrm>
        </p:grpSpPr>
        <p:sp>
          <p:nvSpPr>
            <p:cNvPr id="25" name="Google Shape;25;p2"/>
            <p:cNvSpPr/>
            <p:nvPr/>
          </p:nvSpPr>
          <p:spPr>
            <a:xfrm flipH="1">
              <a:off x="7228198" y="2847374"/>
              <a:ext cx="1188845" cy="1452218"/>
            </a:xfrm>
            <a:custGeom>
              <a:rect b="b" l="l" r="r" t="t"/>
              <a:pathLst>
                <a:path extrusionOk="0" h="13862" w="11348">
                  <a:moveTo>
                    <a:pt x="5815" y="0"/>
                  </a:moveTo>
                  <a:cubicBezTo>
                    <a:pt x="3450" y="0"/>
                    <a:pt x="1239" y="1604"/>
                    <a:pt x="477" y="4063"/>
                  </a:cubicBezTo>
                  <a:cubicBezTo>
                    <a:pt x="1" y="5622"/>
                    <a:pt x="239" y="6718"/>
                    <a:pt x="608" y="7777"/>
                  </a:cubicBezTo>
                  <a:cubicBezTo>
                    <a:pt x="1072" y="9135"/>
                    <a:pt x="1739" y="10432"/>
                    <a:pt x="1382" y="12635"/>
                  </a:cubicBezTo>
                  <a:lnTo>
                    <a:pt x="5013" y="13861"/>
                  </a:lnTo>
                  <a:cubicBezTo>
                    <a:pt x="6882" y="10373"/>
                    <a:pt x="9633" y="11123"/>
                    <a:pt x="10942" y="7611"/>
                  </a:cubicBezTo>
                  <a:cubicBezTo>
                    <a:pt x="11180" y="6956"/>
                    <a:pt x="11311" y="6289"/>
                    <a:pt x="11311" y="5634"/>
                  </a:cubicBezTo>
                  <a:cubicBezTo>
                    <a:pt x="11347" y="3265"/>
                    <a:pt x="9930" y="1050"/>
                    <a:pt x="7597" y="312"/>
                  </a:cubicBezTo>
                  <a:cubicBezTo>
                    <a:pt x="7007" y="100"/>
                    <a:pt x="6406" y="0"/>
                    <a:pt x="5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flipH="1">
              <a:off x="7228198" y="2845488"/>
              <a:ext cx="1188845" cy="993672"/>
            </a:xfrm>
            <a:custGeom>
              <a:rect b="b" l="l" r="r" t="t"/>
              <a:pathLst>
                <a:path extrusionOk="0" h="9485" w="11348">
                  <a:moveTo>
                    <a:pt x="5828" y="0"/>
                  </a:moveTo>
                  <a:cubicBezTo>
                    <a:pt x="3458" y="0"/>
                    <a:pt x="1240" y="1604"/>
                    <a:pt x="477" y="4057"/>
                  </a:cubicBezTo>
                  <a:cubicBezTo>
                    <a:pt x="1" y="5640"/>
                    <a:pt x="239" y="6736"/>
                    <a:pt x="608" y="7795"/>
                  </a:cubicBezTo>
                  <a:cubicBezTo>
                    <a:pt x="870" y="8045"/>
                    <a:pt x="1144" y="8272"/>
                    <a:pt x="1441" y="8462"/>
                  </a:cubicBezTo>
                  <a:cubicBezTo>
                    <a:pt x="2156" y="8926"/>
                    <a:pt x="2989" y="9236"/>
                    <a:pt x="3822" y="9379"/>
                  </a:cubicBezTo>
                  <a:cubicBezTo>
                    <a:pt x="3882" y="9391"/>
                    <a:pt x="3941" y="9391"/>
                    <a:pt x="4001" y="9403"/>
                  </a:cubicBezTo>
                  <a:cubicBezTo>
                    <a:pt x="4406" y="9455"/>
                    <a:pt x="4847" y="9484"/>
                    <a:pt x="5304" y="9484"/>
                  </a:cubicBezTo>
                  <a:cubicBezTo>
                    <a:pt x="7036" y="9484"/>
                    <a:pt x="9005" y="9063"/>
                    <a:pt x="10192" y="7867"/>
                  </a:cubicBezTo>
                  <a:cubicBezTo>
                    <a:pt x="10418" y="7652"/>
                    <a:pt x="10609" y="7414"/>
                    <a:pt x="10776" y="7129"/>
                  </a:cubicBezTo>
                  <a:cubicBezTo>
                    <a:pt x="11061" y="6640"/>
                    <a:pt x="11240" y="6140"/>
                    <a:pt x="11311" y="5640"/>
                  </a:cubicBezTo>
                  <a:cubicBezTo>
                    <a:pt x="11347" y="3271"/>
                    <a:pt x="9930" y="1056"/>
                    <a:pt x="7597" y="306"/>
                  </a:cubicBezTo>
                  <a:cubicBezTo>
                    <a:pt x="7011" y="98"/>
                    <a:pt x="6415" y="0"/>
                    <a:pt x="58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flipH="1">
              <a:off x="7293046" y="3182406"/>
              <a:ext cx="1059358" cy="804366"/>
            </a:xfrm>
            <a:custGeom>
              <a:rect b="b" l="l" r="r" t="t"/>
              <a:pathLst>
                <a:path extrusionOk="0" h="7678" w="10112">
                  <a:moveTo>
                    <a:pt x="4875" y="0"/>
                  </a:moveTo>
                  <a:cubicBezTo>
                    <a:pt x="2796" y="0"/>
                    <a:pt x="999" y="1773"/>
                    <a:pt x="634" y="3567"/>
                  </a:cubicBezTo>
                  <a:cubicBezTo>
                    <a:pt x="0" y="6223"/>
                    <a:pt x="2317" y="7678"/>
                    <a:pt x="4717" y="7678"/>
                  </a:cubicBezTo>
                  <a:cubicBezTo>
                    <a:pt x="6331" y="7678"/>
                    <a:pt x="7983" y="7020"/>
                    <a:pt x="8801" y="5627"/>
                  </a:cubicBezTo>
                  <a:cubicBezTo>
                    <a:pt x="10111" y="3043"/>
                    <a:pt x="7718" y="353"/>
                    <a:pt x="5349" y="31"/>
                  </a:cubicBezTo>
                  <a:cubicBezTo>
                    <a:pt x="5189" y="10"/>
                    <a:pt x="5031" y="0"/>
                    <a:pt x="4875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7505190" y="2898708"/>
              <a:ext cx="682109" cy="247135"/>
            </a:xfrm>
            <a:custGeom>
              <a:rect b="b" l="l" r="r" t="t"/>
              <a:pathLst>
                <a:path extrusionOk="0" h="2359" w="6511">
                  <a:moveTo>
                    <a:pt x="3713" y="1"/>
                  </a:moveTo>
                  <a:cubicBezTo>
                    <a:pt x="2320" y="1"/>
                    <a:pt x="903" y="655"/>
                    <a:pt x="522" y="1263"/>
                  </a:cubicBezTo>
                  <a:cubicBezTo>
                    <a:pt x="0" y="2001"/>
                    <a:pt x="1029" y="2358"/>
                    <a:pt x="2333" y="2358"/>
                  </a:cubicBezTo>
                  <a:cubicBezTo>
                    <a:pt x="3469" y="2358"/>
                    <a:pt x="4813" y="2087"/>
                    <a:pt x="5523" y="1560"/>
                  </a:cubicBezTo>
                  <a:cubicBezTo>
                    <a:pt x="6511" y="727"/>
                    <a:pt x="5189" y="13"/>
                    <a:pt x="3713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8131251" y="3131072"/>
              <a:ext cx="166049" cy="156201"/>
            </a:xfrm>
            <a:custGeom>
              <a:rect b="b" l="l" r="r" t="t"/>
              <a:pathLst>
                <a:path extrusionOk="0" h="1491" w="1585">
                  <a:moveTo>
                    <a:pt x="922" y="0"/>
                  </a:moveTo>
                  <a:cubicBezTo>
                    <a:pt x="796" y="0"/>
                    <a:pt x="669" y="28"/>
                    <a:pt x="560" y="81"/>
                  </a:cubicBezTo>
                  <a:cubicBezTo>
                    <a:pt x="167" y="283"/>
                    <a:pt x="1" y="783"/>
                    <a:pt x="108" y="1116"/>
                  </a:cubicBezTo>
                  <a:cubicBezTo>
                    <a:pt x="180" y="1382"/>
                    <a:pt x="368" y="1491"/>
                    <a:pt x="586" y="1491"/>
                  </a:cubicBezTo>
                  <a:cubicBezTo>
                    <a:pt x="1014" y="1491"/>
                    <a:pt x="1560" y="1070"/>
                    <a:pt x="1584" y="581"/>
                  </a:cubicBezTo>
                  <a:cubicBezTo>
                    <a:pt x="1575" y="185"/>
                    <a:pt x="1250" y="0"/>
                    <a:pt x="922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flipH="1">
              <a:off x="7729696" y="3732308"/>
              <a:ext cx="449117" cy="268716"/>
            </a:xfrm>
            <a:custGeom>
              <a:rect b="b" l="l" r="r" t="t"/>
              <a:pathLst>
                <a:path extrusionOk="0" h="2565" w="4287">
                  <a:moveTo>
                    <a:pt x="1406" y="342"/>
                  </a:moveTo>
                  <a:cubicBezTo>
                    <a:pt x="1477" y="390"/>
                    <a:pt x="1537" y="426"/>
                    <a:pt x="1596" y="473"/>
                  </a:cubicBezTo>
                  <a:cubicBezTo>
                    <a:pt x="1727" y="592"/>
                    <a:pt x="1787" y="747"/>
                    <a:pt x="1787" y="878"/>
                  </a:cubicBezTo>
                  <a:cubicBezTo>
                    <a:pt x="1787" y="997"/>
                    <a:pt x="1751" y="1104"/>
                    <a:pt x="1656" y="1176"/>
                  </a:cubicBezTo>
                  <a:cubicBezTo>
                    <a:pt x="1595" y="1226"/>
                    <a:pt x="1501" y="1276"/>
                    <a:pt x="1401" y="1276"/>
                  </a:cubicBezTo>
                  <a:cubicBezTo>
                    <a:pt x="1383" y="1276"/>
                    <a:pt x="1364" y="1275"/>
                    <a:pt x="1346" y="1271"/>
                  </a:cubicBezTo>
                  <a:cubicBezTo>
                    <a:pt x="1215" y="1235"/>
                    <a:pt x="1132" y="1128"/>
                    <a:pt x="1108" y="1092"/>
                  </a:cubicBezTo>
                  <a:cubicBezTo>
                    <a:pt x="1036" y="949"/>
                    <a:pt x="1013" y="819"/>
                    <a:pt x="1060" y="688"/>
                  </a:cubicBezTo>
                  <a:cubicBezTo>
                    <a:pt x="1120" y="557"/>
                    <a:pt x="1239" y="414"/>
                    <a:pt x="1406" y="342"/>
                  </a:cubicBezTo>
                  <a:close/>
                  <a:moveTo>
                    <a:pt x="3013" y="854"/>
                  </a:moveTo>
                  <a:cubicBezTo>
                    <a:pt x="3156" y="1092"/>
                    <a:pt x="3203" y="1354"/>
                    <a:pt x="3096" y="1592"/>
                  </a:cubicBezTo>
                  <a:cubicBezTo>
                    <a:pt x="3043" y="1730"/>
                    <a:pt x="2925" y="1848"/>
                    <a:pt x="2766" y="1848"/>
                  </a:cubicBezTo>
                  <a:cubicBezTo>
                    <a:pt x="2746" y="1848"/>
                    <a:pt x="2725" y="1846"/>
                    <a:pt x="2703" y="1842"/>
                  </a:cubicBezTo>
                  <a:cubicBezTo>
                    <a:pt x="2584" y="1831"/>
                    <a:pt x="2489" y="1747"/>
                    <a:pt x="2441" y="1664"/>
                  </a:cubicBezTo>
                  <a:cubicBezTo>
                    <a:pt x="2406" y="1592"/>
                    <a:pt x="2406" y="1509"/>
                    <a:pt x="2418" y="1390"/>
                  </a:cubicBezTo>
                  <a:cubicBezTo>
                    <a:pt x="2441" y="1271"/>
                    <a:pt x="2537" y="914"/>
                    <a:pt x="2918" y="854"/>
                  </a:cubicBezTo>
                  <a:close/>
                  <a:moveTo>
                    <a:pt x="872" y="0"/>
                  </a:moveTo>
                  <a:cubicBezTo>
                    <a:pt x="631" y="0"/>
                    <a:pt x="401" y="67"/>
                    <a:pt x="239" y="223"/>
                  </a:cubicBezTo>
                  <a:cubicBezTo>
                    <a:pt x="84" y="390"/>
                    <a:pt x="1" y="628"/>
                    <a:pt x="48" y="890"/>
                  </a:cubicBezTo>
                  <a:cubicBezTo>
                    <a:pt x="84" y="1116"/>
                    <a:pt x="203" y="1342"/>
                    <a:pt x="322" y="1545"/>
                  </a:cubicBezTo>
                  <a:cubicBezTo>
                    <a:pt x="330" y="1577"/>
                    <a:pt x="359" y="1592"/>
                    <a:pt x="392" y="1592"/>
                  </a:cubicBezTo>
                  <a:cubicBezTo>
                    <a:pt x="408" y="1592"/>
                    <a:pt x="425" y="1588"/>
                    <a:pt x="441" y="1581"/>
                  </a:cubicBezTo>
                  <a:cubicBezTo>
                    <a:pt x="477" y="1557"/>
                    <a:pt x="501" y="1497"/>
                    <a:pt x="465" y="1461"/>
                  </a:cubicBezTo>
                  <a:cubicBezTo>
                    <a:pt x="346" y="1259"/>
                    <a:pt x="239" y="1069"/>
                    <a:pt x="215" y="866"/>
                  </a:cubicBezTo>
                  <a:cubicBezTo>
                    <a:pt x="203" y="747"/>
                    <a:pt x="179" y="521"/>
                    <a:pt x="358" y="342"/>
                  </a:cubicBezTo>
                  <a:cubicBezTo>
                    <a:pt x="489" y="226"/>
                    <a:pt x="673" y="172"/>
                    <a:pt x="868" y="172"/>
                  </a:cubicBezTo>
                  <a:cubicBezTo>
                    <a:pt x="991" y="172"/>
                    <a:pt x="1119" y="193"/>
                    <a:pt x="1239" y="235"/>
                  </a:cubicBezTo>
                  <a:cubicBezTo>
                    <a:pt x="1096" y="330"/>
                    <a:pt x="989" y="461"/>
                    <a:pt x="929" y="604"/>
                  </a:cubicBezTo>
                  <a:cubicBezTo>
                    <a:pt x="858" y="807"/>
                    <a:pt x="882" y="997"/>
                    <a:pt x="989" y="1176"/>
                  </a:cubicBezTo>
                  <a:cubicBezTo>
                    <a:pt x="1036" y="1247"/>
                    <a:pt x="1132" y="1378"/>
                    <a:pt x="1334" y="1426"/>
                  </a:cubicBezTo>
                  <a:cubicBezTo>
                    <a:pt x="1368" y="1434"/>
                    <a:pt x="1402" y="1437"/>
                    <a:pt x="1436" y="1437"/>
                  </a:cubicBezTo>
                  <a:cubicBezTo>
                    <a:pt x="1560" y="1437"/>
                    <a:pt x="1684" y="1388"/>
                    <a:pt x="1787" y="1295"/>
                  </a:cubicBezTo>
                  <a:cubicBezTo>
                    <a:pt x="1906" y="1176"/>
                    <a:pt x="1989" y="1021"/>
                    <a:pt x="1989" y="866"/>
                  </a:cubicBezTo>
                  <a:cubicBezTo>
                    <a:pt x="2001" y="664"/>
                    <a:pt x="1906" y="473"/>
                    <a:pt x="1751" y="330"/>
                  </a:cubicBezTo>
                  <a:cubicBezTo>
                    <a:pt x="1715" y="295"/>
                    <a:pt x="1691" y="283"/>
                    <a:pt x="1656" y="247"/>
                  </a:cubicBezTo>
                  <a:cubicBezTo>
                    <a:pt x="1727" y="234"/>
                    <a:pt x="1801" y="228"/>
                    <a:pt x="1877" y="228"/>
                  </a:cubicBezTo>
                  <a:cubicBezTo>
                    <a:pt x="2220" y="228"/>
                    <a:pt x="2593" y="356"/>
                    <a:pt x="2846" y="580"/>
                  </a:cubicBezTo>
                  <a:lnTo>
                    <a:pt x="2906" y="640"/>
                  </a:lnTo>
                  <a:cubicBezTo>
                    <a:pt x="2501" y="699"/>
                    <a:pt x="2310" y="1021"/>
                    <a:pt x="2263" y="1319"/>
                  </a:cubicBezTo>
                  <a:cubicBezTo>
                    <a:pt x="2251" y="1426"/>
                    <a:pt x="2239" y="1581"/>
                    <a:pt x="2310" y="1711"/>
                  </a:cubicBezTo>
                  <a:cubicBezTo>
                    <a:pt x="2382" y="1854"/>
                    <a:pt x="2537" y="1962"/>
                    <a:pt x="2703" y="1997"/>
                  </a:cubicBezTo>
                  <a:cubicBezTo>
                    <a:pt x="2726" y="2000"/>
                    <a:pt x="2748" y="2002"/>
                    <a:pt x="2770" y="2002"/>
                  </a:cubicBezTo>
                  <a:cubicBezTo>
                    <a:pt x="3013" y="2002"/>
                    <a:pt x="3211" y="1826"/>
                    <a:pt x="3299" y="1640"/>
                  </a:cubicBezTo>
                  <a:cubicBezTo>
                    <a:pt x="3394" y="1378"/>
                    <a:pt x="3382" y="1116"/>
                    <a:pt x="3263" y="866"/>
                  </a:cubicBezTo>
                  <a:lnTo>
                    <a:pt x="3263" y="866"/>
                  </a:lnTo>
                  <a:cubicBezTo>
                    <a:pt x="3453" y="926"/>
                    <a:pt x="3656" y="1045"/>
                    <a:pt x="3775" y="1176"/>
                  </a:cubicBezTo>
                  <a:cubicBezTo>
                    <a:pt x="3977" y="1402"/>
                    <a:pt x="4084" y="1640"/>
                    <a:pt x="4049" y="1866"/>
                  </a:cubicBezTo>
                  <a:cubicBezTo>
                    <a:pt x="4025" y="2104"/>
                    <a:pt x="3846" y="2295"/>
                    <a:pt x="3572" y="2378"/>
                  </a:cubicBezTo>
                  <a:cubicBezTo>
                    <a:pt x="3537" y="2402"/>
                    <a:pt x="3501" y="2462"/>
                    <a:pt x="3513" y="2497"/>
                  </a:cubicBezTo>
                  <a:cubicBezTo>
                    <a:pt x="3513" y="2534"/>
                    <a:pt x="3542" y="2564"/>
                    <a:pt x="3600" y="2564"/>
                  </a:cubicBezTo>
                  <a:cubicBezTo>
                    <a:pt x="3616" y="2564"/>
                    <a:pt x="3635" y="2562"/>
                    <a:pt x="3656" y="2557"/>
                  </a:cubicBezTo>
                  <a:lnTo>
                    <a:pt x="3668" y="2557"/>
                  </a:lnTo>
                  <a:cubicBezTo>
                    <a:pt x="3989" y="2438"/>
                    <a:pt x="4215" y="2188"/>
                    <a:pt x="4263" y="1890"/>
                  </a:cubicBezTo>
                  <a:cubicBezTo>
                    <a:pt x="4287" y="1604"/>
                    <a:pt x="4168" y="1307"/>
                    <a:pt x="3930" y="1057"/>
                  </a:cubicBezTo>
                  <a:cubicBezTo>
                    <a:pt x="3775" y="878"/>
                    <a:pt x="3489" y="699"/>
                    <a:pt x="3180" y="652"/>
                  </a:cubicBezTo>
                  <a:cubicBezTo>
                    <a:pt x="3132" y="580"/>
                    <a:pt x="3072" y="521"/>
                    <a:pt x="3001" y="461"/>
                  </a:cubicBezTo>
                  <a:cubicBezTo>
                    <a:pt x="2706" y="211"/>
                    <a:pt x="2269" y="68"/>
                    <a:pt x="1879" y="68"/>
                  </a:cubicBezTo>
                  <a:cubicBezTo>
                    <a:pt x="1749" y="68"/>
                    <a:pt x="1625" y="84"/>
                    <a:pt x="1513" y="116"/>
                  </a:cubicBezTo>
                  <a:cubicBezTo>
                    <a:pt x="1489" y="116"/>
                    <a:pt x="1477" y="128"/>
                    <a:pt x="1465" y="128"/>
                  </a:cubicBezTo>
                  <a:cubicBezTo>
                    <a:pt x="1281" y="47"/>
                    <a:pt x="1072" y="0"/>
                    <a:pt x="8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flipH="1">
              <a:off x="8209928" y="3619688"/>
              <a:ext cx="21267" cy="567603"/>
            </a:xfrm>
            <a:custGeom>
              <a:rect b="b" l="l" r="r" t="t"/>
              <a:pathLst>
                <a:path extrusionOk="0" h="5418" w="203">
                  <a:moveTo>
                    <a:pt x="48" y="0"/>
                  </a:moveTo>
                  <a:cubicBezTo>
                    <a:pt x="12" y="0"/>
                    <a:pt x="1" y="24"/>
                    <a:pt x="1" y="48"/>
                  </a:cubicBezTo>
                  <a:lnTo>
                    <a:pt x="120" y="5382"/>
                  </a:lnTo>
                  <a:cubicBezTo>
                    <a:pt x="120" y="5406"/>
                    <a:pt x="132" y="5418"/>
                    <a:pt x="167" y="5418"/>
                  </a:cubicBezTo>
                  <a:cubicBezTo>
                    <a:pt x="191" y="5418"/>
                    <a:pt x="203" y="5394"/>
                    <a:pt x="203" y="5382"/>
                  </a:cubicBezTo>
                  <a:lnTo>
                    <a:pt x="84" y="48"/>
                  </a:lnTo>
                  <a:cubicBezTo>
                    <a:pt x="84" y="24"/>
                    <a:pt x="72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flipH="1">
              <a:off x="7593715" y="3834557"/>
              <a:ext cx="360593" cy="443774"/>
            </a:xfrm>
            <a:custGeom>
              <a:rect b="b" l="l" r="r" t="t"/>
              <a:pathLst>
                <a:path extrusionOk="0" h="4236" w="3442">
                  <a:moveTo>
                    <a:pt x="3400" y="0"/>
                  </a:moveTo>
                  <a:cubicBezTo>
                    <a:pt x="3388" y="0"/>
                    <a:pt x="3376" y="3"/>
                    <a:pt x="3370" y="9"/>
                  </a:cubicBezTo>
                  <a:lnTo>
                    <a:pt x="25" y="4164"/>
                  </a:lnTo>
                  <a:cubicBezTo>
                    <a:pt x="1" y="4176"/>
                    <a:pt x="1" y="4200"/>
                    <a:pt x="25" y="4224"/>
                  </a:cubicBezTo>
                  <a:cubicBezTo>
                    <a:pt x="25" y="4236"/>
                    <a:pt x="36" y="4236"/>
                    <a:pt x="48" y="4236"/>
                  </a:cubicBezTo>
                  <a:cubicBezTo>
                    <a:pt x="60" y="4236"/>
                    <a:pt x="84" y="4236"/>
                    <a:pt x="84" y="4224"/>
                  </a:cubicBezTo>
                  <a:lnTo>
                    <a:pt x="3430" y="69"/>
                  </a:lnTo>
                  <a:cubicBezTo>
                    <a:pt x="3442" y="57"/>
                    <a:pt x="3442" y="21"/>
                    <a:pt x="3430" y="9"/>
                  </a:cubicBezTo>
                  <a:cubicBezTo>
                    <a:pt x="3424" y="3"/>
                    <a:pt x="3412" y="0"/>
                    <a:pt x="3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flipH="1">
              <a:off x="7900564" y="4174723"/>
              <a:ext cx="410459" cy="424707"/>
            </a:xfrm>
            <a:custGeom>
              <a:rect b="b" l="l" r="r" t="t"/>
              <a:pathLst>
                <a:path extrusionOk="0" h="4054" w="3918">
                  <a:moveTo>
                    <a:pt x="417" y="1"/>
                  </a:moveTo>
                  <a:lnTo>
                    <a:pt x="60" y="2763"/>
                  </a:lnTo>
                  <a:cubicBezTo>
                    <a:pt x="1" y="3215"/>
                    <a:pt x="393" y="3727"/>
                    <a:pt x="965" y="3954"/>
                  </a:cubicBezTo>
                  <a:cubicBezTo>
                    <a:pt x="989" y="3965"/>
                    <a:pt x="1001" y="3965"/>
                    <a:pt x="1013" y="3965"/>
                  </a:cubicBezTo>
                  <a:cubicBezTo>
                    <a:pt x="1192" y="4025"/>
                    <a:pt x="1374" y="4054"/>
                    <a:pt x="1548" y="4054"/>
                  </a:cubicBezTo>
                  <a:cubicBezTo>
                    <a:pt x="1965" y="4054"/>
                    <a:pt x="2336" y="3890"/>
                    <a:pt x="2513" y="3596"/>
                  </a:cubicBezTo>
                  <a:lnTo>
                    <a:pt x="3918" y="1191"/>
                  </a:lnTo>
                  <a:lnTo>
                    <a:pt x="2203" y="620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flipH="1">
              <a:off x="8080127" y="4174723"/>
              <a:ext cx="230897" cy="414231"/>
            </a:xfrm>
            <a:custGeom>
              <a:rect b="b" l="l" r="r" t="t"/>
              <a:pathLst>
                <a:path extrusionOk="0" h="3954" w="2204">
                  <a:moveTo>
                    <a:pt x="417" y="1"/>
                  </a:moveTo>
                  <a:lnTo>
                    <a:pt x="60" y="2763"/>
                  </a:lnTo>
                  <a:cubicBezTo>
                    <a:pt x="1" y="3215"/>
                    <a:pt x="393" y="3727"/>
                    <a:pt x="965" y="3954"/>
                  </a:cubicBezTo>
                  <a:lnTo>
                    <a:pt x="2203" y="620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flipH="1">
              <a:off x="7845668" y="4137322"/>
              <a:ext cx="470384" cy="187106"/>
            </a:xfrm>
            <a:custGeom>
              <a:rect b="b" l="l" r="r" t="t"/>
              <a:pathLst>
                <a:path extrusionOk="0" h="1786" w="4490">
                  <a:moveTo>
                    <a:pt x="276" y="1"/>
                  </a:moveTo>
                  <a:cubicBezTo>
                    <a:pt x="164" y="1"/>
                    <a:pt x="71" y="56"/>
                    <a:pt x="37" y="143"/>
                  </a:cubicBezTo>
                  <a:cubicBezTo>
                    <a:pt x="1" y="179"/>
                    <a:pt x="1" y="215"/>
                    <a:pt x="25" y="227"/>
                  </a:cubicBezTo>
                  <a:cubicBezTo>
                    <a:pt x="37" y="334"/>
                    <a:pt x="120" y="417"/>
                    <a:pt x="263" y="465"/>
                  </a:cubicBezTo>
                  <a:lnTo>
                    <a:pt x="1811" y="989"/>
                  </a:lnTo>
                  <a:lnTo>
                    <a:pt x="4097" y="1763"/>
                  </a:lnTo>
                  <a:cubicBezTo>
                    <a:pt x="4141" y="1779"/>
                    <a:pt x="4186" y="1786"/>
                    <a:pt x="4228" y="1786"/>
                  </a:cubicBezTo>
                  <a:cubicBezTo>
                    <a:pt x="4343" y="1786"/>
                    <a:pt x="4440" y="1731"/>
                    <a:pt x="4466" y="1644"/>
                  </a:cubicBezTo>
                  <a:cubicBezTo>
                    <a:pt x="4490" y="1608"/>
                    <a:pt x="4490" y="1596"/>
                    <a:pt x="4490" y="1572"/>
                  </a:cubicBezTo>
                  <a:cubicBezTo>
                    <a:pt x="4466" y="1465"/>
                    <a:pt x="4382" y="1370"/>
                    <a:pt x="4251" y="1334"/>
                  </a:cubicBezTo>
                  <a:lnTo>
                    <a:pt x="1965" y="560"/>
                  </a:lnTo>
                  <a:lnTo>
                    <a:pt x="406" y="24"/>
                  </a:lnTo>
                  <a:cubicBezTo>
                    <a:pt x="361" y="8"/>
                    <a:pt x="317" y="1"/>
                    <a:pt x="2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flipH="1">
              <a:off x="7894278" y="4230876"/>
              <a:ext cx="431726" cy="174639"/>
            </a:xfrm>
            <a:custGeom>
              <a:rect b="b" l="l" r="r" t="t"/>
              <a:pathLst>
                <a:path extrusionOk="0" h="1667" w="4121">
                  <a:moveTo>
                    <a:pt x="252" y="1"/>
                  </a:moveTo>
                  <a:cubicBezTo>
                    <a:pt x="140" y="1"/>
                    <a:pt x="47" y="56"/>
                    <a:pt x="13" y="143"/>
                  </a:cubicBezTo>
                  <a:cubicBezTo>
                    <a:pt x="1" y="155"/>
                    <a:pt x="1" y="179"/>
                    <a:pt x="1" y="215"/>
                  </a:cubicBezTo>
                  <a:cubicBezTo>
                    <a:pt x="13" y="322"/>
                    <a:pt x="96" y="405"/>
                    <a:pt x="239" y="453"/>
                  </a:cubicBezTo>
                  <a:lnTo>
                    <a:pt x="1584" y="917"/>
                  </a:lnTo>
                  <a:lnTo>
                    <a:pt x="3727" y="1644"/>
                  </a:lnTo>
                  <a:cubicBezTo>
                    <a:pt x="3772" y="1659"/>
                    <a:pt x="3817" y="1667"/>
                    <a:pt x="3859" y="1667"/>
                  </a:cubicBezTo>
                  <a:cubicBezTo>
                    <a:pt x="3975" y="1667"/>
                    <a:pt x="4073" y="1612"/>
                    <a:pt x="4108" y="1524"/>
                  </a:cubicBezTo>
                  <a:cubicBezTo>
                    <a:pt x="4120" y="1489"/>
                    <a:pt x="4120" y="1477"/>
                    <a:pt x="4120" y="1453"/>
                  </a:cubicBezTo>
                  <a:cubicBezTo>
                    <a:pt x="4108" y="1346"/>
                    <a:pt x="4013" y="1251"/>
                    <a:pt x="3882" y="1215"/>
                  </a:cubicBezTo>
                  <a:lnTo>
                    <a:pt x="1751" y="477"/>
                  </a:lnTo>
                  <a:lnTo>
                    <a:pt x="382" y="24"/>
                  </a:lnTo>
                  <a:cubicBezTo>
                    <a:pt x="337" y="8"/>
                    <a:pt x="293" y="1"/>
                    <a:pt x="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flipH="1">
              <a:off x="7941736" y="4324429"/>
              <a:ext cx="395478" cy="162172"/>
            </a:xfrm>
            <a:custGeom>
              <a:rect b="b" l="l" r="r" t="t"/>
              <a:pathLst>
                <a:path extrusionOk="0" h="1548" w="3775">
                  <a:moveTo>
                    <a:pt x="257" y="1"/>
                  </a:moveTo>
                  <a:cubicBezTo>
                    <a:pt x="146" y="1"/>
                    <a:pt x="47" y="56"/>
                    <a:pt x="12" y="143"/>
                  </a:cubicBezTo>
                  <a:cubicBezTo>
                    <a:pt x="1" y="143"/>
                    <a:pt x="1" y="167"/>
                    <a:pt x="1" y="203"/>
                  </a:cubicBezTo>
                  <a:cubicBezTo>
                    <a:pt x="12" y="298"/>
                    <a:pt x="108" y="393"/>
                    <a:pt x="239" y="441"/>
                  </a:cubicBezTo>
                  <a:lnTo>
                    <a:pt x="1394" y="834"/>
                  </a:lnTo>
                  <a:lnTo>
                    <a:pt x="3394" y="1524"/>
                  </a:lnTo>
                  <a:cubicBezTo>
                    <a:pt x="3438" y="1540"/>
                    <a:pt x="3482" y="1548"/>
                    <a:pt x="3523" y="1548"/>
                  </a:cubicBezTo>
                  <a:cubicBezTo>
                    <a:pt x="3636" y="1548"/>
                    <a:pt x="3728" y="1493"/>
                    <a:pt x="3763" y="1405"/>
                  </a:cubicBezTo>
                  <a:cubicBezTo>
                    <a:pt x="3775" y="1370"/>
                    <a:pt x="3775" y="1358"/>
                    <a:pt x="3775" y="1334"/>
                  </a:cubicBezTo>
                  <a:cubicBezTo>
                    <a:pt x="3763" y="1227"/>
                    <a:pt x="3680" y="1132"/>
                    <a:pt x="3537" y="1096"/>
                  </a:cubicBezTo>
                  <a:lnTo>
                    <a:pt x="1560" y="417"/>
                  </a:lnTo>
                  <a:lnTo>
                    <a:pt x="382" y="24"/>
                  </a:lnTo>
                  <a:cubicBezTo>
                    <a:pt x="340" y="8"/>
                    <a:pt x="298" y="1"/>
                    <a:pt x="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flipH="1">
              <a:off x="7987831" y="4413059"/>
              <a:ext cx="360593" cy="149706"/>
            </a:xfrm>
            <a:custGeom>
              <a:rect b="b" l="l" r="r" t="t"/>
              <a:pathLst>
                <a:path extrusionOk="0" h="1429" w="3442">
                  <a:moveTo>
                    <a:pt x="262" y="0"/>
                  </a:moveTo>
                  <a:cubicBezTo>
                    <a:pt x="146" y="0"/>
                    <a:pt x="47" y="56"/>
                    <a:pt x="12" y="143"/>
                  </a:cubicBezTo>
                  <a:cubicBezTo>
                    <a:pt x="0" y="166"/>
                    <a:pt x="0" y="202"/>
                    <a:pt x="0" y="214"/>
                  </a:cubicBezTo>
                  <a:cubicBezTo>
                    <a:pt x="12" y="321"/>
                    <a:pt x="108" y="405"/>
                    <a:pt x="238" y="452"/>
                  </a:cubicBezTo>
                  <a:lnTo>
                    <a:pt x="1203" y="786"/>
                  </a:lnTo>
                  <a:lnTo>
                    <a:pt x="3048" y="1405"/>
                  </a:lnTo>
                  <a:cubicBezTo>
                    <a:pt x="3093" y="1421"/>
                    <a:pt x="3138" y="1428"/>
                    <a:pt x="3180" y="1428"/>
                  </a:cubicBezTo>
                  <a:cubicBezTo>
                    <a:pt x="3296" y="1428"/>
                    <a:pt x="3394" y="1373"/>
                    <a:pt x="3429" y="1286"/>
                  </a:cubicBezTo>
                  <a:cubicBezTo>
                    <a:pt x="3441" y="1262"/>
                    <a:pt x="3441" y="1238"/>
                    <a:pt x="3441" y="1214"/>
                  </a:cubicBezTo>
                  <a:cubicBezTo>
                    <a:pt x="3429" y="1107"/>
                    <a:pt x="3334" y="1024"/>
                    <a:pt x="3203" y="976"/>
                  </a:cubicBezTo>
                  <a:lnTo>
                    <a:pt x="1370" y="345"/>
                  </a:lnTo>
                  <a:lnTo>
                    <a:pt x="393" y="24"/>
                  </a:lnTo>
                  <a:cubicBezTo>
                    <a:pt x="349" y="8"/>
                    <a:pt x="304" y="0"/>
                    <a:pt x="2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flipH="1">
              <a:off x="8111346" y="4138579"/>
              <a:ext cx="204706" cy="103610"/>
            </a:xfrm>
            <a:custGeom>
              <a:rect b="b" l="l" r="r" t="t"/>
              <a:pathLst>
                <a:path extrusionOk="0" h="989" w="1954">
                  <a:moveTo>
                    <a:pt x="262" y="1"/>
                  </a:moveTo>
                  <a:cubicBezTo>
                    <a:pt x="147" y="1"/>
                    <a:pt x="51" y="56"/>
                    <a:pt x="25" y="143"/>
                  </a:cubicBezTo>
                  <a:cubicBezTo>
                    <a:pt x="1" y="167"/>
                    <a:pt x="1" y="191"/>
                    <a:pt x="1" y="215"/>
                  </a:cubicBezTo>
                  <a:cubicBezTo>
                    <a:pt x="25" y="322"/>
                    <a:pt x="108" y="429"/>
                    <a:pt x="239" y="465"/>
                  </a:cubicBezTo>
                  <a:lnTo>
                    <a:pt x="1787" y="989"/>
                  </a:lnTo>
                  <a:lnTo>
                    <a:pt x="1954" y="560"/>
                  </a:lnTo>
                  <a:lnTo>
                    <a:pt x="394" y="24"/>
                  </a:lnTo>
                  <a:cubicBezTo>
                    <a:pt x="349" y="8"/>
                    <a:pt x="30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flipH="1">
              <a:off x="8142565" y="4230876"/>
              <a:ext cx="183439" cy="96172"/>
            </a:xfrm>
            <a:custGeom>
              <a:rect b="b" l="l" r="r" t="t"/>
              <a:pathLst>
                <a:path extrusionOk="0" h="918" w="1751">
                  <a:moveTo>
                    <a:pt x="252" y="1"/>
                  </a:moveTo>
                  <a:cubicBezTo>
                    <a:pt x="140" y="1"/>
                    <a:pt x="47" y="56"/>
                    <a:pt x="13" y="143"/>
                  </a:cubicBezTo>
                  <a:cubicBezTo>
                    <a:pt x="1" y="167"/>
                    <a:pt x="1" y="179"/>
                    <a:pt x="1" y="215"/>
                  </a:cubicBezTo>
                  <a:cubicBezTo>
                    <a:pt x="13" y="322"/>
                    <a:pt x="96" y="405"/>
                    <a:pt x="239" y="453"/>
                  </a:cubicBezTo>
                  <a:lnTo>
                    <a:pt x="1584" y="917"/>
                  </a:lnTo>
                  <a:lnTo>
                    <a:pt x="1751" y="477"/>
                  </a:lnTo>
                  <a:lnTo>
                    <a:pt x="382" y="24"/>
                  </a:lnTo>
                  <a:cubicBezTo>
                    <a:pt x="337" y="8"/>
                    <a:pt x="293" y="1"/>
                    <a:pt x="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flipH="1">
              <a:off x="8173680" y="4322020"/>
              <a:ext cx="163534" cy="89781"/>
            </a:xfrm>
            <a:custGeom>
              <a:rect b="b" l="l" r="r" t="t"/>
              <a:pathLst>
                <a:path extrusionOk="0" h="857" w="1561">
                  <a:moveTo>
                    <a:pt x="257" y="0"/>
                  </a:moveTo>
                  <a:cubicBezTo>
                    <a:pt x="146" y="0"/>
                    <a:pt x="47" y="55"/>
                    <a:pt x="12" y="143"/>
                  </a:cubicBezTo>
                  <a:cubicBezTo>
                    <a:pt x="1" y="178"/>
                    <a:pt x="1" y="190"/>
                    <a:pt x="1" y="226"/>
                  </a:cubicBezTo>
                  <a:cubicBezTo>
                    <a:pt x="12" y="309"/>
                    <a:pt x="108" y="416"/>
                    <a:pt x="239" y="464"/>
                  </a:cubicBezTo>
                  <a:lnTo>
                    <a:pt x="1394" y="857"/>
                  </a:lnTo>
                  <a:lnTo>
                    <a:pt x="1560" y="428"/>
                  </a:lnTo>
                  <a:lnTo>
                    <a:pt x="382" y="23"/>
                  </a:lnTo>
                  <a:cubicBezTo>
                    <a:pt x="340" y="8"/>
                    <a:pt x="298" y="0"/>
                    <a:pt x="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flipH="1">
              <a:off x="8204899" y="4413059"/>
              <a:ext cx="143525" cy="82343"/>
            </a:xfrm>
            <a:custGeom>
              <a:rect b="b" l="l" r="r" t="t"/>
              <a:pathLst>
                <a:path extrusionOk="0" h="786" w="1370">
                  <a:moveTo>
                    <a:pt x="262" y="0"/>
                  </a:moveTo>
                  <a:cubicBezTo>
                    <a:pt x="146" y="0"/>
                    <a:pt x="47" y="56"/>
                    <a:pt x="12" y="143"/>
                  </a:cubicBezTo>
                  <a:cubicBezTo>
                    <a:pt x="0" y="166"/>
                    <a:pt x="0" y="202"/>
                    <a:pt x="0" y="214"/>
                  </a:cubicBezTo>
                  <a:cubicBezTo>
                    <a:pt x="12" y="321"/>
                    <a:pt x="108" y="405"/>
                    <a:pt x="238" y="452"/>
                  </a:cubicBezTo>
                  <a:lnTo>
                    <a:pt x="1203" y="786"/>
                  </a:lnTo>
                  <a:lnTo>
                    <a:pt x="1370" y="345"/>
                  </a:lnTo>
                  <a:lnTo>
                    <a:pt x="393" y="24"/>
                  </a:lnTo>
                  <a:cubicBezTo>
                    <a:pt x="349" y="8"/>
                    <a:pt x="304" y="0"/>
                    <a:pt x="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" name="Google Shape;43;p2"/>
            <p:cNvGrpSpPr/>
            <p:nvPr/>
          </p:nvGrpSpPr>
          <p:grpSpPr>
            <a:xfrm flipH="1">
              <a:off x="6835336" y="2503331"/>
              <a:ext cx="1595431" cy="1513094"/>
              <a:chOff x="844375" y="2446900"/>
              <a:chExt cx="1476977" cy="1400754"/>
            </a:xfrm>
          </p:grpSpPr>
          <p:sp>
            <p:nvSpPr>
              <p:cNvPr id="44" name="Google Shape;44;p2"/>
              <p:cNvSpPr/>
              <p:nvPr/>
            </p:nvSpPr>
            <p:spPr>
              <a:xfrm>
                <a:off x="1643429" y="2446900"/>
                <a:ext cx="205608" cy="321117"/>
              </a:xfrm>
              <a:custGeom>
                <a:rect b="b" l="l" r="r" t="t"/>
                <a:pathLst>
                  <a:path extrusionOk="0" h="3311" w="2120">
                    <a:moveTo>
                      <a:pt x="1" y="0"/>
                    </a:moveTo>
                    <a:lnTo>
                      <a:pt x="155" y="3191"/>
                    </a:lnTo>
                    <a:lnTo>
                      <a:pt x="584" y="3310"/>
                    </a:lnTo>
                    <a:lnTo>
                      <a:pt x="2120" y="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1969103" y="3593553"/>
                <a:ext cx="352250" cy="254101"/>
              </a:xfrm>
              <a:custGeom>
                <a:rect b="b" l="l" r="r" t="t"/>
                <a:pathLst>
                  <a:path extrusionOk="0" h="2620" w="3632">
                    <a:moveTo>
                      <a:pt x="191" y="0"/>
                    </a:moveTo>
                    <a:lnTo>
                      <a:pt x="0" y="417"/>
                    </a:lnTo>
                    <a:lnTo>
                      <a:pt x="2286" y="2620"/>
                    </a:lnTo>
                    <a:lnTo>
                      <a:pt x="3632" y="1000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1957562" y="2874119"/>
                <a:ext cx="311807" cy="201050"/>
              </a:xfrm>
              <a:custGeom>
                <a:rect b="b" l="l" r="r" t="t"/>
                <a:pathLst>
                  <a:path extrusionOk="0" h="2073" w="3215">
                    <a:moveTo>
                      <a:pt x="3120" y="1"/>
                    </a:moveTo>
                    <a:lnTo>
                      <a:pt x="0" y="1691"/>
                    </a:lnTo>
                    <a:lnTo>
                      <a:pt x="143" y="2072"/>
                    </a:lnTo>
                    <a:lnTo>
                      <a:pt x="3215" y="1239"/>
                    </a:lnTo>
                    <a:lnTo>
                      <a:pt x="31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1758938" y="2614296"/>
                <a:ext cx="219477" cy="221805"/>
              </a:xfrm>
              <a:custGeom>
                <a:rect b="b" l="l" r="r" t="t"/>
                <a:pathLst>
                  <a:path extrusionOk="0" h="2287" w="2263">
                    <a:moveTo>
                      <a:pt x="1822" y="1"/>
                    </a:moveTo>
                    <a:lnTo>
                      <a:pt x="0" y="1965"/>
                    </a:lnTo>
                    <a:lnTo>
                      <a:pt x="274" y="2287"/>
                    </a:lnTo>
                    <a:lnTo>
                      <a:pt x="2262" y="1168"/>
                    </a:lnTo>
                    <a:lnTo>
                      <a:pt x="18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44375" y="2498884"/>
                <a:ext cx="252937" cy="303757"/>
              </a:xfrm>
              <a:custGeom>
                <a:rect b="b" l="l" r="r" t="t"/>
                <a:pathLst>
                  <a:path extrusionOk="0" h="3132" w="2608">
                    <a:moveTo>
                      <a:pt x="1501" y="0"/>
                    </a:moveTo>
                    <a:lnTo>
                      <a:pt x="1" y="453"/>
                    </a:lnTo>
                    <a:lnTo>
                      <a:pt x="2251" y="3131"/>
                    </a:lnTo>
                    <a:lnTo>
                      <a:pt x="2608" y="2941"/>
                    </a:lnTo>
                    <a:lnTo>
                      <a:pt x="15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9" name="Google Shape;49;p2"/>
          <p:cNvSpPr/>
          <p:nvPr/>
        </p:nvSpPr>
        <p:spPr>
          <a:xfrm rot="10800000">
            <a:off x="2548322" y="539500"/>
            <a:ext cx="269026" cy="361026"/>
          </a:xfrm>
          <a:custGeom>
            <a:rect b="b" l="l" r="r" t="t"/>
            <a:pathLst>
              <a:path extrusionOk="0" h="1040" w="775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"/>
          <p:cNvSpPr/>
          <p:nvPr/>
        </p:nvSpPr>
        <p:spPr>
          <a:xfrm rot="10800000">
            <a:off x="6168872" y="1245450"/>
            <a:ext cx="269026" cy="361026"/>
          </a:xfrm>
          <a:custGeom>
            <a:rect b="b" l="l" r="r" t="t"/>
            <a:pathLst>
              <a:path extrusionOk="0" h="1040" w="775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"/>
          <p:cNvSpPr/>
          <p:nvPr/>
        </p:nvSpPr>
        <p:spPr>
          <a:xfrm rot="10800000">
            <a:off x="8256574" y="1977947"/>
            <a:ext cx="174201" cy="233774"/>
          </a:xfrm>
          <a:custGeom>
            <a:rect b="b" l="l" r="r" t="t"/>
            <a:pathLst>
              <a:path extrusionOk="0" h="1040" w="775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"/>
          <p:cNvSpPr/>
          <p:nvPr/>
        </p:nvSpPr>
        <p:spPr>
          <a:xfrm rot="10800000">
            <a:off x="6271161" y="4487520"/>
            <a:ext cx="166751" cy="223800"/>
          </a:xfrm>
          <a:custGeom>
            <a:rect b="b" l="l" r="r" t="t"/>
            <a:pathLst>
              <a:path extrusionOk="0" h="1040" w="775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"/>
          <p:cNvSpPr/>
          <p:nvPr/>
        </p:nvSpPr>
        <p:spPr>
          <a:xfrm rot="10800000">
            <a:off x="6483199" y="3291189"/>
            <a:ext cx="148525" cy="199324"/>
          </a:xfrm>
          <a:custGeom>
            <a:rect b="b" l="l" r="r" t="t"/>
            <a:pathLst>
              <a:path extrusionOk="0" h="1040" w="775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"/>
          <p:cNvSpPr/>
          <p:nvPr/>
        </p:nvSpPr>
        <p:spPr>
          <a:xfrm rot="10800000">
            <a:off x="1931254" y="1133475"/>
            <a:ext cx="141350" cy="189675"/>
          </a:xfrm>
          <a:custGeom>
            <a:rect b="b" l="l" r="r" t="t"/>
            <a:pathLst>
              <a:path extrusionOk="0" h="1040" w="775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"/>
          <p:cNvSpPr/>
          <p:nvPr/>
        </p:nvSpPr>
        <p:spPr>
          <a:xfrm rot="10800000">
            <a:off x="960554" y="95250"/>
            <a:ext cx="141350" cy="189675"/>
          </a:xfrm>
          <a:custGeom>
            <a:rect b="b" l="l" r="r" t="t"/>
            <a:pathLst>
              <a:path extrusionOk="0" h="1040" w="775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458550" y="539500"/>
            <a:ext cx="1532116" cy="579524"/>
          </a:xfrm>
          <a:custGeom>
            <a:rect b="b" l="l" r="r" t="t"/>
            <a:pathLst>
              <a:path extrusionOk="0" h="20395" w="53924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"/>
          <p:cNvSpPr/>
          <p:nvPr/>
        </p:nvSpPr>
        <p:spPr>
          <a:xfrm flipH="1">
            <a:off x="4075563" y="4397000"/>
            <a:ext cx="3081622" cy="1165625"/>
          </a:xfrm>
          <a:custGeom>
            <a:rect b="b" l="l" r="r" t="t"/>
            <a:pathLst>
              <a:path extrusionOk="0" h="20395" w="53924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683195" y="2716418"/>
            <a:ext cx="190535" cy="200102"/>
          </a:xfrm>
          <a:custGeom>
            <a:rect b="b" l="l" r="r" t="t"/>
            <a:pathLst>
              <a:path extrusionOk="0" fill="none" h="4216" w="4014">
                <a:moveTo>
                  <a:pt x="4013" y="4216"/>
                </a:moveTo>
                <a:cubicBezTo>
                  <a:pt x="2751" y="2501"/>
                  <a:pt x="1263" y="1072"/>
                  <a:pt x="1" y="1"/>
                </a:cubicBezTo>
              </a:path>
            </a:pathLst>
          </a:custGeom>
          <a:noFill/>
          <a:ln cap="flat" cmpd="sng" w="3875">
            <a:solidFill>
              <a:schemeClr val="lt1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536850" y="2707400"/>
            <a:ext cx="245312" cy="303475"/>
          </a:xfrm>
          <a:custGeom>
            <a:rect b="b" l="l" r="r" t="t"/>
            <a:pathLst>
              <a:path extrusionOk="0" fill="none" h="6394" w="5168">
                <a:moveTo>
                  <a:pt x="5167" y="6394"/>
                </a:moveTo>
                <a:cubicBezTo>
                  <a:pt x="3477" y="3286"/>
                  <a:pt x="1631" y="1274"/>
                  <a:pt x="0" y="0"/>
                </a:cubicBezTo>
              </a:path>
            </a:pathLst>
          </a:custGeom>
          <a:noFill/>
          <a:ln cap="flat" cmpd="sng" w="3875">
            <a:solidFill>
              <a:schemeClr val="lt1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2892812" y="5541442"/>
            <a:ext cx="46" cy="46"/>
          </a:xfrm>
          <a:custGeom>
            <a:rect b="b" l="l" r="r" t="t"/>
            <a:pathLst>
              <a:path extrusionOk="0" fill="none" h="1" w="1">
                <a:moveTo>
                  <a:pt x="1" y="0"/>
                </a:moveTo>
                <a:close/>
              </a:path>
            </a:pathLst>
          </a:custGeom>
          <a:noFill/>
          <a:ln cap="flat" cmpd="sng" w="3875">
            <a:solidFill>
              <a:srgbClr val="FFFFFF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2966304" y="5602731"/>
            <a:ext cx="46" cy="46"/>
          </a:xfrm>
          <a:custGeom>
            <a:rect b="b" l="l" r="r" t="t"/>
            <a:pathLst>
              <a:path extrusionOk="0" fill="none" h="1" w="1">
                <a:moveTo>
                  <a:pt x="0" y="1"/>
                </a:moveTo>
                <a:close/>
              </a:path>
            </a:pathLst>
          </a:custGeom>
          <a:noFill/>
          <a:ln cap="flat" cmpd="sng" w="3875">
            <a:solidFill>
              <a:srgbClr val="FFFFFF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2"/>
          <p:cNvGrpSpPr/>
          <p:nvPr/>
        </p:nvGrpSpPr>
        <p:grpSpPr>
          <a:xfrm>
            <a:off x="-1155400" y="2779603"/>
            <a:ext cx="3629811" cy="3271961"/>
            <a:chOff x="-1155400" y="2779603"/>
            <a:chExt cx="3629811" cy="3271961"/>
          </a:xfrm>
        </p:grpSpPr>
        <p:sp>
          <p:nvSpPr>
            <p:cNvPr id="63" name="Google Shape;63;p2"/>
            <p:cNvSpPr/>
            <p:nvPr/>
          </p:nvSpPr>
          <p:spPr>
            <a:xfrm>
              <a:off x="-610709" y="2783593"/>
              <a:ext cx="1052331" cy="945576"/>
            </a:xfrm>
            <a:custGeom>
              <a:rect b="b" l="l" r="r" t="t"/>
              <a:pathLst>
                <a:path extrusionOk="0" h="20381" w="22682">
                  <a:moveTo>
                    <a:pt x="15910" y="0"/>
                  </a:moveTo>
                  <a:cubicBezTo>
                    <a:pt x="12387" y="0"/>
                    <a:pt x="8521" y="1281"/>
                    <a:pt x="5834" y="2910"/>
                  </a:cubicBezTo>
                  <a:cubicBezTo>
                    <a:pt x="3989" y="4029"/>
                    <a:pt x="2357" y="5637"/>
                    <a:pt x="1405" y="7637"/>
                  </a:cubicBezTo>
                  <a:cubicBezTo>
                    <a:pt x="953" y="8637"/>
                    <a:pt x="607" y="9756"/>
                    <a:pt x="405" y="10935"/>
                  </a:cubicBezTo>
                  <a:cubicBezTo>
                    <a:pt x="0" y="13257"/>
                    <a:pt x="167" y="15745"/>
                    <a:pt x="1179" y="17698"/>
                  </a:cubicBezTo>
                  <a:cubicBezTo>
                    <a:pt x="1976" y="19281"/>
                    <a:pt x="3084" y="19448"/>
                    <a:pt x="4512" y="19936"/>
                  </a:cubicBezTo>
                  <a:cubicBezTo>
                    <a:pt x="5365" y="20234"/>
                    <a:pt x="6288" y="20381"/>
                    <a:pt x="7220" y="20381"/>
                  </a:cubicBezTo>
                  <a:cubicBezTo>
                    <a:pt x="9307" y="20381"/>
                    <a:pt x="11443" y="19645"/>
                    <a:pt x="12966" y="18222"/>
                  </a:cubicBezTo>
                  <a:cubicBezTo>
                    <a:pt x="14240" y="17031"/>
                    <a:pt x="14680" y="15733"/>
                    <a:pt x="15276" y="14114"/>
                  </a:cubicBezTo>
                  <a:cubicBezTo>
                    <a:pt x="15942" y="12328"/>
                    <a:pt x="16847" y="10649"/>
                    <a:pt x="17967" y="9125"/>
                  </a:cubicBezTo>
                  <a:cubicBezTo>
                    <a:pt x="18740" y="8066"/>
                    <a:pt x="19633" y="6970"/>
                    <a:pt x="20645" y="6149"/>
                  </a:cubicBezTo>
                  <a:cubicBezTo>
                    <a:pt x="21550" y="5422"/>
                    <a:pt x="22681" y="4553"/>
                    <a:pt x="22324" y="3184"/>
                  </a:cubicBezTo>
                  <a:cubicBezTo>
                    <a:pt x="22074" y="2172"/>
                    <a:pt x="20765" y="1017"/>
                    <a:pt x="19836" y="660"/>
                  </a:cubicBezTo>
                  <a:cubicBezTo>
                    <a:pt x="18644" y="201"/>
                    <a:pt x="17304" y="0"/>
                    <a:pt x="159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933905" y="2779603"/>
              <a:ext cx="3408316" cy="3271961"/>
            </a:xfrm>
            <a:custGeom>
              <a:rect b="b" l="l" r="r" t="t"/>
              <a:pathLst>
                <a:path extrusionOk="0" h="70524" w="73463">
                  <a:moveTo>
                    <a:pt x="47889" y="1"/>
                  </a:moveTo>
                  <a:cubicBezTo>
                    <a:pt x="47418" y="1"/>
                    <a:pt x="46960" y="16"/>
                    <a:pt x="46519" y="44"/>
                  </a:cubicBezTo>
                  <a:cubicBezTo>
                    <a:pt x="43113" y="282"/>
                    <a:pt x="39780" y="1270"/>
                    <a:pt x="36732" y="2889"/>
                  </a:cubicBezTo>
                  <a:cubicBezTo>
                    <a:pt x="32124" y="5330"/>
                    <a:pt x="28576" y="9295"/>
                    <a:pt x="25647" y="13712"/>
                  </a:cubicBezTo>
                  <a:cubicBezTo>
                    <a:pt x="22694" y="18165"/>
                    <a:pt x="20301" y="23046"/>
                    <a:pt x="16896" y="27118"/>
                  </a:cubicBezTo>
                  <a:cubicBezTo>
                    <a:pt x="13622" y="31035"/>
                    <a:pt x="8704" y="32869"/>
                    <a:pt x="5430" y="36774"/>
                  </a:cubicBezTo>
                  <a:cubicBezTo>
                    <a:pt x="2144" y="40703"/>
                    <a:pt x="1" y="45871"/>
                    <a:pt x="132" y="51157"/>
                  </a:cubicBezTo>
                  <a:cubicBezTo>
                    <a:pt x="287" y="57277"/>
                    <a:pt x="3870" y="62646"/>
                    <a:pt x="8919" y="65516"/>
                  </a:cubicBezTo>
                  <a:cubicBezTo>
                    <a:pt x="11779" y="67145"/>
                    <a:pt x="14992" y="67834"/>
                    <a:pt x="18222" y="67834"/>
                  </a:cubicBezTo>
                  <a:cubicBezTo>
                    <a:pt x="20208" y="67834"/>
                    <a:pt x="22201" y="67574"/>
                    <a:pt x="24123" y="67111"/>
                  </a:cubicBezTo>
                  <a:cubicBezTo>
                    <a:pt x="27611" y="66266"/>
                    <a:pt x="30671" y="64242"/>
                    <a:pt x="34184" y="63432"/>
                  </a:cubicBezTo>
                  <a:cubicBezTo>
                    <a:pt x="36050" y="63005"/>
                    <a:pt x="37952" y="62789"/>
                    <a:pt x="39849" y="62789"/>
                  </a:cubicBezTo>
                  <a:cubicBezTo>
                    <a:pt x="43713" y="62789"/>
                    <a:pt x="47561" y="63683"/>
                    <a:pt x="51067" y="65504"/>
                  </a:cubicBezTo>
                  <a:cubicBezTo>
                    <a:pt x="54555" y="67314"/>
                    <a:pt x="57853" y="69814"/>
                    <a:pt x="61806" y="70409"/>
                  </a:cubicBezTo>
                  <a:cubicBezTo>
                    <a:pt x="62316" y="70486"/>
                    <a:pt x="62816" y="70523"/>
                    <a:pt x="63304" y="70523"/>
                  </a:cubicBezTo>
                  <a:cubicBezTo>
                    <a:pt x="68131" y="70523"/>
                    <a:pt x="71826" y="66889"/>
                    <a:pt x="72712" y="61753"/>
                  </a:cubicBezTo>
                  <a:cubicBezTo>
                    <a:pt x="73462" y="57479"/>
                    <a:pt x="72284" y="52990"/>
                    <a:pt x="69938" y="49454"/>
                  </a:cubicBezTo>
                  <a:cubicBezTo>
                    <a:pt x="67164" y="45287"/>
                    <a:pt x="63009" y="42168"/>
                    <a:pt x="60377" y="37822"/>
                  </a:cubicBezTo>
                  <a:cubicBezTo>
                    <a:pt x="57710" y="33417"/>
                    <a:pt x="56317" y="27321"/>
                    <a:pt x="57972" y="22261"/>
                  </a:cubicBezTo>
                  <a:cubicBezTo>
                    <a:pt x="58925" y="19367"/>
                    <a:pt x="60020" y="16415"/>
                    <a:pt x="60449" y="13367"/>
                  </a:cubicBezTo>
                  <a:cubicBezTo>
                    <a:pt x="60961" y="9759"/>
                    <a:pt x="60092" y="5830"/>
                    <a:pt x="57591" y="3211"/>
                  </a:cubicBezTo>
                  <a:cubicBezTo>
                    <a:pt x="55261" y="775"/>
                    <a:pt x="51270" y="1"/>
                    <a:pt x="478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1155400" y="3650965"/>
              <a:ext cx="870045" cy="686368"/>
            </a:xfrm>
            <a:custGeom>
              <a:rect b="b" l="l" r="r" t="t"/>
              <a:pathLst>
                <a:path extrusionOk="0" h="14794" w="18753">
                  <a:moveTo>
                    <a:pt x="8784" y="0"/>
                  </a:moveTo>
                  <a:cubicBezTo>
                    <a:pt x="6575" y="0"/>
                    <a:pt x="4399" y="641"/>
                    <a:pt x="2644" y="2158"/>
                  </a:cubicBezTo>
                  <a:cubicBezTo>
                    <a:pt x="739" y="3813"/>
                    <a:pt x="0" y="6242"/>
                    <a:pt x="262" y="8552"/>
                  </a:cubicBezTo>
                  <a:cubicBezTo>
                    <a:pt x="560" y="11016"/>
                    <a:pt x="2025" y="13338"/>
                    <a:pt x="4513" y="14350"/>
                  </a:cubicBezTo>
                  <a:cubicBezTo>
                    <a:pt x="5259" y="14660"/>
                    <a:pt x="6014" y="14794"/>
                    <a:pt x="6766" y="14794"/>
                  </a:cubicBezTo>
                  <a:cubicBezTo>
                    <a:pt x="8412" y="14794"/>
                    <a:pt x="10038" y="14149"/>
                    <a:pt x="11502" y="13290"/>
                  </a:cubicBezTo>
                  <a:cubicBezTo>
                    <a:pt x="13562" y="12088"/>
                    <a:pt x="16157" y="10349"/>
                    <a:pt x="17562" y="8337"/>
                  </a:cubicBezTo>
                  <a:cubicBezTo>
                    <a:pt x="18348" y="7206"/>
                    <a:pt x="18753" y="5658"/>
                    <a:pt x="18229" y="4361"/>
                  </a:cubicBezTo>
                  <a:cubicBezTo>
                    <a:pt x="17193" y="1765"/>
                    <a:pt x="13204" y="574"/>
                    <a:pt x="10788" y="170"/>
                  </a:cubicBezTo>
                  <a:cubicBezTo>
                    <a:pt x="10124" y="59"/>
                    <a:pt x="9452" y="0"/>
                    <a:pt x="87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51484" y="2869982"/>
              <a:ext cx="1040779" cy="818129"/>
            </a:xfrm>
            <a:custGeom>
              <a:rect b="b" l="l" r="r" t="t"/>
              <a:pathLst>
                <a:path extrusionOk="0" fill="none" h="17634" w="22433">
                  <a:moveTo>
                    <a:pt x="1191" y="1"/>
                  </a:moveTo>
                  <a:cubicBezTo>
                    <a:pt x="1191" y="1"/>
                    <a:pt x="1" y="4322"/>
                    <a:pt x="1334" y="7882"/>
                  </a:cubicBezTo>
                  <a:cubicBezTo>
                    <a:pt x="2168" y="10097"/>
                    <a:pt x="4144" y="15038"/>
                    <a:pt x="15324" y="16264"/>
                  </a:cubicBezTo>
                  <a:cubicBezTo>
                    <a:pt x="15324" y="16264"/>
                    <a:pt x="19027" y="16776"/>
                    <a:pt x="22432" y="17634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96862" y="3114674"/>
              <a:ext cx="1941677" cy="2295810"/>
            </a:xfrm>
            <a:custGeom>
              <a:rect b="b" l="l" r="r" t="t"/>
              <a:pathLst>
                <a:path extrusionOk="0" fill="none" h="49484" w="41851">
                  <a:moveTo>
                    <a:pt x="41851" y="49483"/>
                  </a:moveTo>
                  <a:cubicBezTo>
                    <a:pt x="40005" y="47793"/>
                    <a:pt x="37374" y="44625"/>
                    <a:pt x="34064" y="38827"/>
                  </a:cubicBezTo>
                  <a:cubicBezTo>
                    <a:pt x="34064" y="38827"/>
                    <a:pt x="28706" y="31636"/>
                    <a:pt x="16907" y="26611"/>
                  </a:cubicBezTo>
                  <a:cubicBezTo>
                    <a:pt x="16907" y="26611"/>
                    <a:pt x="8465" y="23409"/>
                    <a:pt x="4084" y="10979"/>
                  </a:cubicBezTo>
                  <a:cubicBezTo>
                    <a:pt x="4084" y="10979"/>
                    <a:pt x="2393" y="5156"/>
                    <a:pt x="964" y="2096"/>
                  </a:cubicBezTo>
                  <a:lnTo>
                    <a:pt x="429" y="965"/>
                  </a:lnTo>
                  <a:cubicBezTo>
                    <a:pt x="298" y="632"/>
                    <a:pt x="167" y="311"/>
                    <a:pt x="0" y="1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96321" y="3221849"/>
              <a:ext cx="2045509" cy="2395791"/>
            </a:xfrm>
            <a:custGeom>
              <a:rect b="b" l="l" r="r" t="t"/>
              <a:pathLst>
                <a:path extrusionOk="0" fill="none" h="51639" w="44089">
                  <a:moveTo>
                    <a:pt x="44089" y="51638"/>
                  </a:moveTo>
                  <a:lnTo>
                    <a:pt x="43601" y="51221"/>
                  </a:lnTo>
                  <a:cubicBezTo>
                    <a:pt x="37183" y="47602"/>
                    <a:pt x="34147" y="39565"/>
                    <a:pt x="34147" y="39565"/>
                  </a:cubicBezTo>
                  <a:cubicBezTo>
                    <a:pt x="31635" y="35279"/>
                    <a:pt x="25241" y="35446"/>
                    <a:pt x="25241" y="35446"/>
                  </a:cubicBezTo>
                  <a:cubicBezTo>
                    <a:pt x="9073" y="35803"/>
                    <a:pt x="6037" y="20813"/>
                    <a:pt x="6037" y="20813"/>
                  </a:cubicBezTo>
                  <a:cubicBezTo>
                    <a:pt x="1512" y="4061"/>
                    <a:pt x="238" y="572"/>
                    <a:pt x="238" y="572"/>
                  </a:cubicBezTo>
                  <a:cubicBezTo>
                    <a:pt x="155" y="382"/>
                    <a:pt x="83" y="179"/>
                    <a:pt x="0" y="1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1002942" y="3725106"/>
              <a:ext cx="522037" cy="444696"/>
            </a:xfrm>
            <a:custGeom>
              <a:rect b="b" l="l" r="r" t="t"/>
              <a:pathLst>
                <a:path extrusionOk="0" fill="none" h="9585" w="11252">
                  <a:moveTo>
                    <a:pt x="11252" y="9585"/>
                  </a:moveTo>
                  <a:cubicBezTo>
                    <a:pt x="8633" y="2036"/>
                    <a:pt x="2334" y="358"/>
                    <a:pt x="1" y="0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473747" y="4279723"/>
              <a:ext cx="1046857" cy="1556135"/>
            </a:xfrm>
            <a:custGeom>
              <a:rect b="b" l="l" r="r" t="t"/>
              <a:pathLst>
                <a:path extrusionOk="0" fill="none" h="33541" w="22564">
                  <a:moveTo>
                    <a:pt x="18777" y="33540"/>
                  </a:moveTo>
                  <a:cubicBezTo>
                    <a:pt x="22563" y="20479"/>
                    <a:pt x="15669" y="17133"/>
                    <a:pt x="15669" y="17133"/>
                  </a:cubicBezTo>
                  <a:cubicBezTo>
                    <a:pt x="13907" y="15645"/>
                    <a:pt x="8037" y="14014"/>
                    <a:pt x="8037" y="14014"/>
                  </a:cubicBezTo>
                  <a:cubicBezTo>
                    <a:pt x="1" y="12168"/>
                    <a:pt x="739" y="1381"/>
                    <a:pt x="739" y="1381"/>
                  </a:cubicBezTo>
                  <a:cubicBezTo>
                    <a:pt x="691" y="1036"/>
                    <a:pt x="870" y="322"/>
                    <a:pt x="810" y="0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-1080285" y="3803004"/>
              <a:ext cx="457965" cy="464600"/>
            </a:xfrm>
            <a:custGeom>
              <a:rect b="b" l="l" r="r" t="t"/>
              <a:pathLst>
                <a:path extrusionOk="0" fill="none" h="10014" w="9871">
                  <a:moveTo>
                    <a:pt x="9871" y="10013"/>
                  </a:moveTo>
                  <a:cubicBezTo>
                    <a:pt x="8347" y="2572"/>
                    <a:pt x="1656" y="417"/>
                    <a:pt x="1" y="0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-699093" y="4415616"/>
              <a:ext cx="645772" cy="1525189"/>
            </a:xfrm>
            <a:custGeom>
              <a:rect b="b" l="l" r="r" t="t"/>
              <a:pathLst>
                <a:path extrusionOk="0" fill="none" h="32874" w="13919">
                  <a:moveTo>
                    <a:pt x="13918" y="32873"/>
                  </a:moveTo>
                  <a:cubicBezTo>
                    <a:pt x="13918" y="23574"/>
                    <a:pt x="10263" y="18883"/>
                    <a:pt x="10263" y="18883"/>
                  </a:cubicBezTo>
                  <a:cubicBezTo>
                    <a:pt x="7025" y="14633"/>
                    <a:pt x="3858" y="12347"/>
                    <a:pt x="3858" y="12347"/>
                  </a:cubicBezTo>
                  <a:cubicBezTo>
                    <a:pt x="0" y="9073"/>
                    <a:pt x="1965" y="0"/>
                    <a:pt x="1965" y="0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-542784" y="2813657"/>
              <a:ext cx="763986" cy="701028"/>
            </a:xfrm>
            <a:custGeom>
              <a:rect b="b" l="l" r="r" t="t"/>
              <a:pathLst>
                <a:path extrusionOk="0" h="15110" w="16467">
                  <a:moveTo>
                    <a:pt x="9859" y="0"/>
                  </a:moveTo>
                  <a:cubicBezTo>
                    <a:pt x="7835" y="524"/>
                    <a:pt x="5918" y="1334"/>
                    <a:pt x="4382" y="2274"/>
                  </a:cubicBezTo>
                  <a:cubicBezTo>
                    <a:pt x="2560" y="3381"/>
                    <a:pt x="941" y="4953"/>
                    <a:pt x="0" y="6929"/>
                  </a:cubicBezTo>
                  <a:cubicBezTo>
                    <a:pt x="314" y="6904"/>
                    <a:pt x="623" y="6891"/>
                    <a:pt x="928" y="6891"/>
                  </a:cubicBezTo>
                  <a:cubicBezTo>
                    <a:pt x="6266" y="6891"/>
                    <a:pt x="10321" y="10739"/>
                    <a:pt x="13193" y="15109"/>
                  </a:cubicBezTo>
                  <a:cubicBezTo>
                    <a:pt x="13419" y="14597"/>
                    <a:pt x="13609" y="14049"/>
                    <a:pt x="13836" y="13466"/>
                  </a:cubicBezTo>
                  <a:cubicBezTo>
                    <a:pt x="14478" y="11716"/>
                    <a:pt x="15383" y="10049"/>
                    <a:pt x="16467" y="8537"/>
                  </a:cubicBezTo>
                  <a:cubicBezTo>
                    <a:pt x="14502" y="4060"/>
                    <a:pt x="11788" y="1417"/>
                    <a:pt x="98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31167" y="3388132"/>
              <a:ext cx="2288573" cy="2662934"/>
            </a:xfrm>
            <a:custGeom>
              <a:rect b="b" l="l" r="r" t="t"/>
              <a:pathLst>
                <a:path extrusionOk="0" h="57397" w="49328">
                  <a:moveTo>
                    <a:pt x="3096" y="1"/>
                  </a:moveTo>
                  <a:cubicBezTo>
                    <a:pt x="2953" y="191"/>
                    <a:pt x="2822" y="382"/>
                    <a:pt x="2691" y="596"/>
                  </a:cubicBezTo>
                  <a:cubicBezTo>
                    <a:pt x="1750" y="2013"/>
                    <a:pt x="869" y="3465"/>
                    <a:pt x="0" y="4942"/>
                  </a:cubicBezTo>
                  <a:cubicBezTo>
                    <a:pt x="2870" y="10085"/>
                    <a:pt x="4203" y="15229"/>
                    <a:pt x="4203" y="15229"/>
                  </a:cubicBezTo>
                  <a:cubicBezTo>
                    <a:pt x="6620" y="29814"/>
                    <a:pt x="13037" y="34219"/>
                    <a:pt x="13037" y="34219"/>
                  </a:cubicBezTo>
                  <a:cubicBezTo>
                    <a:pt x="20693" y="40803"/>
                    <a:pt x="22753" y="46959"/>
                    <a:pt x="23241" y="50495"/>
                  </a:cubicBezTo>
                  <a:cubicBezTo>
                    <a:pt x="24908" y="50947"/>
                    <a:pt x="26551" y="51566"/>
                    <a:pt x="28111" y="52376"/>
                  </a:cubicBezTo>
                  <a:cubicBezTo>
                    <a:pt x="31611" y="54186"/>
                    <a:pt x="34897" y="56686"/>
                    <a:pt x="38850" y="57281"/>
                  </a:cubicBezTo>
                  <a:cubicBezTo>
                    <a:pt x="39364" y="57359"/>
                    <a:pt x="39868" y="57397"/>
                    <a:pt x="40360" y="57397"/>
                  </a:cubicBezTo>
                  <a:cubicBezTo>
                    <a:pt x="44619" y="57397"/>
                    <a:pt x="47983" y="54570"/>
                    <a:pt x="49328" y="50376"/>
                  </a:cubicBezTo>
                  <a:cubicBezTo>
                    <a:pt x="45565" y="43982"/>
                    <a:pt x="36338" y="39970"/>
                    <a:pt x="36338" y="39970"/>
                  </a:cubicBezTo>
                  <a:cubicBezTo>
                    <a:pt x="17955" y="33719"/>
                    <a:pt x="14383" y="29957"/>
                    <a:pt x="14383" y="29957"/>
                  </a:cubicBezTo>
                  <a:cubicBezTo>
                    <a:pt x="6965" y="23218"/>
                    <a:pt x="6144" y="14609"/>
                    <a:pt x="6144" y="14609"/>
                  </a:cubicBezTo>
                  <a:cubicBezTo>
                    <a:pt x="5203" y="9514"/>
                    <a:pt x="3822" y="3287"/>
                    <a:pt x="3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-606301" y="3289262"/>
              <a:ext cx="617610" cy="376774"/>
            </a:xfrm>
            <a:custGeom>
              <a:rect b="b" l="l" r="r" t="t"/>
              <a:pathLst>
                <a:path extrusionOk="0" h="8121" w="13312">
                  <a:moveTo>
                    <a:pt x="322" y="0"/>
                  </a:moveTo>
                  <a:lnTo>
                    <a:pt x="322" y="36"/>
                  </a:lnTo>
                  <a:cubicBezTo>
                    <a:pt x="0" y="1941"/>
                    <a:pt x="60" y="3953"/>
                    <a:pt x="631" y="5715"/>
                  </a:cubicBezTo>
                  <a:cubicBezTo>
                    <a:pt x="1672" y="5331"/>
                    <a:pt x="2715" y="5172"/>
                    <a:pt x="3729" y="5172"/>
                  </a:cubicBezTo>
                  <a:cubicBezTo>
                    <a:pt x="7241" y="5172"/>
                    <a:pt x="10402" y="7076"/>
                    <a:pt x="11871" y="8120"/>
                  </a:cubicBezTo>
                  <a:cubicBezTo>
                    <a:pt x="12228" y="7882"/>
                    <a:pt x="12573" y="7620"/>
                    <a:pt x="12895" y="7335"/>
                  </a:cubicBezTo>
                  <a:cubicBezTo>
                    <a:pt x="13050" y="7192"/>
                    <a:pt x="13192" y="7061"/>
                    <a:pt x="13311" y="6906"/>
                  </a:cubicBezTo>
                  <a:cubicBezTo>
                    <a:pt x="11573" y="4620"/>
                    <a:pt x="10156" y="3965"/>
                    <a:pt x="10156" y="3965"/>
                  </a:cubicBezTo>
                  <a:cubicBezTo>
                    <a:pt x="5037" y="596"/>
                    <a:pt x="1786" y="36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-63280" y="3709099"/>
              <a:ext cx="1065600" cy="2005749"/>
            </a:xfrm>
            <a:custGeom>
              <a:rect b="b" l="l" r="r" t="t"/>
              <a:pathLst>
                <a:path extrusionOk="0" h="43232" w="22968">
                  <a:moveTo>
                    <a:pt x="2977" y="0"/>
                  </a:moveTo>
                  <a:cubicBezTo>
                    <a:pt x="2667" y="524"/>
                    <a:pt x="2334" y="1060"/>
                    <a:pt x="2012" y="1584"/>
                  </a:cubicBezTo>
                  <a:cubicBezTo>
                    <a:pt x="3012" y="4691"/>
                    <a:pt x="2298" y="9692"/>
                    <a:pt x="2298" y="9692"/>
                  </a:cubicBezTo>
                  <a:cubicBezTo>
                    <a:pt x="0" y="19419"/>
                    <a:pt x="6822" y="24467"/>
                    <a:pt x="6822" y="24467"/>
                  </a:cubicBezTo>
                  <a:cubicBezTo>
                    <a:pt x="15300" y="30373"/>
                    <a:pt x="16288" y="39267"/>
                    <a:pt x="16252" y="43232"/>
                  </a:cubicBezTo>
                  <a:cubicBezTo>
                    <a:pt x="17824" y="42927"/>
                    <a:pt x="19420" y="42773"/>
                    <a:pt x="21015" y="42773"/>
                  </a:cubicBezTo>
                  <a:cubicBezTo>
                    <a:pt x="21667" y="42773"/>
                    <a:pt x="22318" y="42799"/>
                    <a:pt x="22967" y="42851"/>
                  </a:cubicBezTo>
                  <a:cubicBezTo>
                    <a:pt x="21300" y="34350"/>
                    <a:pt x="14311" y="28587"/>
                    <a:pt x="14311" y="28587"/>
                  </a:cubicBezTo>
                  <a:cubicBezTo>
                    <a:pt x="7894" y="22836"/>
                    <a:pt x="7334" y="15812"/>
                    <a:pt x="7334" y="15812"/>
                  </a:cubicBezTo>
                  <a:cubicBezTo>
                    <a:pt x="6572" y="8108"/>
                    <a:pt x="4763" y="3155"/>
                    <a:pt x="2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2"/>
          <p:cNvSpPr/>
          <p:nvPr/>
        </p:nvSpPr>
        <p:spPr>
          <a:xfrm>
            <a:off x="7229210" y="1032821"/>
            <a:ext cx="98282" cy="130516"/>
          </a:xfrm>
          <a:custGeom>
            <a:rect b="b" l="l" r="r" t="t"/>
            <a:pathLst>
              <a:path extrusionOk="0" h="2231" w="1680">
                <a:moveTo>
                  <a:pt x="834" y="1"/>
                </a:moveTo>
                <a:cubicBezTo>
                  <a:pt x="822" y="1"/>
                  <a:pt x="810" y="4"/>
                  <a:pt x="810" y="10"/>
                </a:cubicBezTo>
                <a:cubicBezTo>
                  <a:pt x="715" y="581"/>
                  <a:pt x="429" y="1022"/>
                  <a:pt x="12" y="1105"/>
                </a:cubicBezTo>
                <a:lnTo>
                  <a:pt x="1" y="1117"/>
                </a:lnTo>
                <a:lnTo>
                  <a:pt x="1" y="1129"/>
                </a:lnTo>
                <a:lnTo>
                  <a:pt x="12" y="1129"/>
                </a:lnTo>
                <a:cubicBezTo>
                  <a:pt x="429" y="1200"/>
                  <a:pt x="727" y="1653"/>
                  <a:pt x="810" y="2212"/>
                </a:cubicBezTo>
                <a:cubicBezTo>
                  <a:pt x="810" y="2224"/>
                  <a:pt x="822" y="2230"/>
                  <a:pt x="834" y="2230"/>
                </a:cubicBezTo>
                <a:cubicBezTo>
                  <a:pt x="846" y="2230"/>
                  <a:pt x="858" y="2224"/>
                  <a:pt x="858" y="2212"/>
                </a:cubicBezTo>
                <a:cubicBezTo>
                  <a:pt x="965" y="1653"/>
                  <a:pt x="1251" y="1200"/>
                  <a:pt x="1679" y="1129"/>
                </a:cubicBezTo>
                <a:cubicBezTo>
                  <a:pt x="1679" y="1117"/>
                  <a:pt x="1679" y="1117"/>
                  <a:pt x="1667" y="1105"/>
                </a:cubicBezTo>
                <a:cubicBezTo>
                  <a:pt x="1251" y="1022"/>
                  <a:pt x="953" y="581"/>
                  <a:pt x="858" y="10"/>
                </a:cubicBezTo>
                <a:cubicBezTo>
                  <a:pt x="858" y="4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7939640" y="1555581"/>
            <a:ext cx="151927" cy="203057"/>
          </a:xfrm>
          <a:custGeom>
            <a:rect b="b" l="l" r="r" t="t"/>
            <a:pathLst>
              <a:path extrusionOk="0" h="3471" w="2597">
                <a:moveTo>
                  <a:pt x="1299" y="0"/>
                </a:moveTo>
                <a:cubicBezTo>
                  <a:pt x="1281" y="0"/>
                  <a:pt x="1263" y="9"/>
                  <a:pt x="1263" y="27"/>
                </a:cubicBezTo>
                <a:cubicBezTo>
                  <a:pt x="1108" y="920"/>
                  <a:pt x="668" y="1599"/>
                  <a:pt x="13" y="1718"/>
                </a:cubicBezTo>
                <a:lnTo>
                  <a:pt x="1" y="1718"/>
                </a:lnTo>
                <a:cubicBezTo>
                  <a:pt x="1" y="1730"/>
                  <a:pt x="13" y="1753"/>
                  <a:pt x="13" y="1753"/>
                </a:cubicBezTo>
                <a:cubicBezTo>
                  <a:pt x="668" y="1873"/>
                  <a:pt x="1108" y="2551"/>
                  <a:pt x="1263" y="3444"/>
                </a:cubicBezTo>
                <a:cubicBezTo>
                  <a:pt x="1263" y="3462"/>
                  <a:pt x="1281" y="3471"/>
                  <a:pt x="1299" y="3471"/>
                </a:cubicBezTo>
                <a:cubicBezTo>
                  <a:pt x="1317" y="3471"/>
                  <a:pt x="1334" y="3462"/>
                  <a:pt x="1334" y="3444"/>
                </a:cubicBezTo>
                <a:cubicBezTo>
                  <a:pt x="1489" y="2551"/>
                  <a:pt x="1930" y="1873"/>
                  <a:pt x="2585" y="1753"/>
                </a:cubicBezTo>
                <a:lnTo>
                  <a:pt x="2596" y="1730"/>
                </a:lnTo>
                <a:lnTo>
                  <a:pt x="2596" y="1718"/>
                </a:lnTo>
                <a:lnTo>
                  <a:pt x="2585" y="1718"/>
                </a:lnTo>
                <a:cubicBezTo>
                  <a:pt x="1930" y="1599"/>
                  <a:pt x="1489" y="920"/>
                  <a:pt x="1334" y="27"/>
                </a:cubicBezTo>
                <a:cubicBezTo>
                  <a:pt x="1334" y="9"/>
                  <a:pt x="1317" y="0"/>
                  <a:pt x="12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8380558" y="889495"/>
            <a:ext cx="152629" cy="202764"/>
          </a:xfrm>
          <a:custGeom>
            <a:rect b="b" l="l" r="r" t="t"/>
            <a:pathLst>
              <a:path extrusionOk="0" h="3466" w="2609">
                <a:moveTo>
                  <a:pt x="1310" y="1"/>
                </a:moveTo>
                <a:cubicBezTo>
                  <a:pt x="1292" y="1"/>
                  <a:pt x="1275" y="7"/>
                  <a:pt x="1275" y="19"/>
                </a:cubicBezTo>
                <a:cubicBezTo>
                  <a:pt x="1120" y="912"/>
                  <a:pt x="679" y="1602"/>
                  <a:pt x="24" y="1721"/>
                </a:cubicBezTo>
                <a:lnTo>
                  <a:pt x="1" y="1721"/>
                </a:lnTo>
                <a:cubicBezTo>
                  <a:pt x="1" y="1733"/>
                  <a:pt x="24" y="1733"/>
                  <a:pt x="24" y="1745"/>
                </a:cubicBezTo>
                <a:cubicBezTo>
                  <a:pt x="679" y="1864"/>
                  <a:pt x="1120" y="2555"/>
                  <a:pt x="1275" y="3448"/>
                </a:cubicBezTo>
                <a:cubicBezTo>
                  <a:pt x="1275" y="3460"/>
                  <a:pt x="1292" y="3466"/>
                  <a:pt x="1310" y="3466"/>
                </a:cubicBezTo>
                <a:cubicBezTo>
                  <a:pt x="1328" y="3466"/>
                  <a:pt x="1346" y="3460"/>
                  <a:pt x="1346" y="3448"/>
                </a:cubicBezTo>
                <a:cubicBezTo>
                  <a:pt x="1489" y="2555"/>
                  <a:pt x="1941" y="1864"/>
                  <a:pt x="2596" y="1745"/>
                </a:cubicBezTo>
                <a:lnTo>
                  <a:pt x="2608" y="1733"/>
                </a:lnTo>
                <a:lnTo>
                  <a:pt x="2608" y="1721"/>
                </a:lnTo>
                <a:lnTo>
                  <a:pt x="2596" y="1721"/>
                </a:lnTo>
                <a:cubicBezTo>
                  <a:pt x="1941" y="1602"/>
                  <a:pt x="1489" y="912"/>
                  <a:pt x="1346" y="19"/>
                </a:cubicBezTo>
                <a:cubicBezTo>
                  <a:pt x="1346" y="7"/>
                  <a:pt x="1328" y="1"/>
                  <a:pt x="131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7841476" y="1379670"/>
            <a:ext cx="98925" cy="129989"/>
          </a:xfrm>
          <a:custGeom>
            <a:rect b="b" l="l" r="r" t="t"/>
            <a:pathLst>
              <a:path extrusionOk="0" h="2222" w="1691">
                <a:moveTo>
                  <a:pt x="12" y="1093"/>
                </a:moveTo>
                <a:lnTo>
                  <a:pt x="12" y="1093"/>
                </a:lnTo>
                <a:cubicBezTo>
                  <a:pt x="0" y="1099"/>
                  <a:pt x="0" y="1102"/>
                  <a:pt x="3" y="1102"/>
                </a:cubicBezTo>
                <a:cubicBezTo>
                  <a:pt x="6" y="1102"/>
                  <a:pt x="12" y="1099"/>
                  <a:pt x="12" y="1093"/>
                </a:cubicBezTo>
                <a:close/>
                <a:moveTo>
                  <a:pt x="845" y="1"/>
                </a:moveTo>
                <a:cubicBezTo>
                  <a:pt x="834" y="1"/>
                  <a:pt x="822" y="4"/>
                  <a:pt x="822" y="10"/>
                </a:cubicBezTo>
                <a:cubicBezTo>
                  <a:pt x="726" y="570"/>
                  <a:pt x="441" y="1022"/>
                  <a:pt x="12" y="1093"/>
                </a:cubicBezTo>
                <a:cubicBezTo>
                  <a:pt x="12" y="1105"/>
                  <a:pt x="12" y="1129"/>
                  <a:pt x="24" y="1129"/>
                </a:cubicBezTo>
                <a:cubicBezTo>
                  <a:pt x="441" y="1201"/>
                  <a:pt x="738" y="1641"/>
                  <a:pt x="822" y="2213"/>
                </a:cubicBezTo>
                <a:cubicBezTo>
                  <a:pt x="822" y="2219"/>
                  <a:pt x="834" y="2221"/>
                  <a:pt x="845" y="2221"/>
                </a:cubicBezTo>
                <a:cubicBezTo>
                  <a:pt x="857" y="2221"/>
                  <a:pt x="869" y="2219"/>
                  <a:pt x="869" y="2213"/>
                </a:cubicBezTo>
                <a:cubicBezTo>
                  <a:pt x="976" y="1641"/>
                  <a:pt x="1262" y="1201"/>
                  <a:pt x="1679" y="1129"/>
                </a:cubicBezTo>
                <a:lnTo>
                  <a:pt x="1691" y="1105"/>
                </a:lnTo>
                <a:lnTo>
                  <a:pt x="1691" y="1093"/>
                </a:lnTo>
                <a:lnTo>
                  <a:pt x="1679" y="1093"/>
                </a:lnTo>
                <a:cubicBezTo>
                  <a:pt x="1262" y="1022"/>
                  <a:pt x="965" y="570"/>
                  <a:pt x="869" y="10"/>
                </a:cubicBezTo>
                <a:cubicBezTo>
                  <a:pt x="869" y="4"/>
                  <a:pt x="857" y="1"/>
                  <a:pt x="84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8277480" y="2338084"/>
            <a:ext cx="98282" cy="129989"/>
          </a:xfrm>
          <a:custGeom>
            <a:rect b="b" l="l" r="r" t="t"/>
            <a:pathLst>
              <a:path extrusionOk="0" h="2222" w="1680">
                <a:moveTo>
                  <a:pt x="834" y="1"/>
                </a:moveTo>
                <a:cubicBezTo>
                  <a:pt x="822" y="1"/>
                  <a:pt x="810" y="4"/>
                  <a:pt x="810" y="10"/>
                </a:cubicBezTo>
                <a:cubicBezTo>
                  <a:pt x="715" y="581"/>
                  <a:pt x="429" y="1022"/>
                  <a:pt x="0" y="1093"/>
                </a:cubicBezTo>
                <a:cubicBezTo>
                  <a:pt x="0" y="1117"/>
                  <a:pt x="0" y="1117"/>
                  <a:pt x="12" y="1129"/>
                </a:cubicBezTo>
                <a:cubicBezTo>
                  <a:pt x="429" y="1201"/>
                  <a:pt x="727" y="1653"/>
                  <a:pt x="810" y="2213"/>
                </a:cubicBezTo>
                <a:cubicBezTo>
                  <a:pt x="810" y="2218"/>
                  <a:pt x="822" y="2221"/>
                  <a:pt x="834" y="2221"/>
                </a:cubicBezTo>
                <a:cubicBezTo>
                  <a:pt x="846" y="2221"/>
                  <a:pt x="858" y="2218"/>
                  <a:pt x="858" y="2213"/>
                </a:cubicBezTo>
                <a:cubicBezTo>
                  <a:pt x="965" y="1653"/>
                  <a:pt x="1251" y="1201"/>
                  <a:pt x="1667" y="1129"/>
                </a:cubicBezTo>
                <a:lnTo>
                  <a:pt x="1679" y="1117"/>
                </a:lnTo>
                <a:lnTo>
                  <a:pt x="1679" y="1093"/>
                </a:lnTo>
                <a:lnTo>
                  <a:pt x="1667" y="1093"/>
                </a:lnTo>
                <a:cubicBezTo>
                  <a:pt x="1251" y="1022"/>
                  <a:pt x="953" y="581"/>
                  <a:pt x="858" y="10"/>
                </a:cubicBezTo>
                <a:cubicBezTo>
                  <a:pt x="858" y="4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924323" y="3468734"/>
            <a:ext cx="151868" cy="202764"/>
          </a:xfrm>
          <a:custGeom>
            <a:rect b="b" l="l" r="r" t="t"/>
            <a:pathLst>
              <a:path extrusionOk="0" h="3466" w="2596">
                <a:moveTo>
                  <a:pt x="1298" y="1"/>
                </a:moveTo>
                <a:cubicBezTo>
                  <a:pt x="1280" y="1"/>
                  <a:pt x="1262" y="7"/>
                  <a:pt x="1262" y="19"/>
                </a:cubicBezTo>
                <a:cubicBezTo>
                  <a:pt x="1107" y="912"/>
                  <a:pt x="667" y="1602"/>
                  <a:pt x="12" y="1721"/>
                </a:cubicBezTo>
                <a:lnTo>
                  <a:pt x="0" y="1733"/>
                </a:lnTo>
                <a:lnTo>
                  <a:pt x="0" y="1745"/>
                </a:lnTo>
                <a:lnTo>
                  <a:pt x="12" y="1745"/>
                </a:lnTo>
                <a:cubicBezTo>
                  <a:pt x="667" y="1864"/>
                  <a:pt x="1107" y="2555"/>
                  <a:pt x="1262" y="3448"/>
                </a:cubicBezTo>
                <a:cubicBezTo>
                  <a:pt x="1262" y="3460"/>
                  <a:pt x="1280" y="3466"/>
                  <a:pt x="1298" y="3466"/>
                </a:cubicBezTo>
                <a:cubicBezTo>
                  <a:pt x="1316" y="3466"/>
                  <a:pt x="1334" y="3460"/>
                  <a:pt x="1334" y="3448"/>
                </a:cubicBezTo>
                <a:cubicBezTo>
                  <a:pt x="1488" y="2555"/>
                  <a:pt x="1929" y="1864"/>
                  <a:pt x="2584" y="1745"/>
                </a:cubicBezTo>
                <a:lnTo>
                  <a:pt x="2596" y="1745"/>
                </a:lnTo>
                <a:cubicBezTo>
                  <a:pt x="2596" y="1733"/>
                  <a:pt x="2584" y="1733"/>
                  <a:pt x="2584" y="1721"/>
                </a:cubicBezTo>
                <a:cubicBezTo>
                  <a:pt x="1929" y="1602"/>
                  <a:pt x="1488" y="912"/>
                  <a:pt x="1334" y="19"/>
                </a:cubicBezTo>
                <a:cubicBezTo>
                  <a:pt x="1334" y="7"/>
                  <a:pt x="1316" y="1"/>
                  <a:pt x="12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1253037" y="3705369"/>
            <a:ext cx="98282" cy="129989"/>
          </a:xfrm>
          <a:custGeom>
            <a:rect b="b" l="l" r="r" t="t"/>
            <a:pathLst>
              <a:path extrusionOk="0" h="2222" w="1680">
                <a:moveTo>
                  <a:pt x="846" y="1"/>
                </a:moveTo>
                <a:cubicBezTo>
                  <a:pt x="834" y="1"/>
                  <a:pt x="822" y="4"/>
                  <a:pt x="822" y="10"/>
                </a:cubicBezTo>
                <a:cubicBezTo>
                  <a:pt x="715" y="569"/>
                  <a:pt x="429" y="1022"/>
                  <a:pt x="13" y="1093"/>
                </a:cubicBezTo>
                <a:lnTo>
                  <a:pt x="1" y="1105"/>
                </a:lnTo>
                <a:lnTo>
                  <a:pt x="1" y="1129"/>
                </a:lnTo>
                <a:lnTo>
                  <a:pt x="13" y="1129"/>
                </a:lnTo>
                <a:cubicBezTo>
                  <a:pt x="429" y="1201"/>
                  <a:pt x="727" y="1641"/>
                  <a:pt x="822" y="2213"/>
                </a:cubicBezTo>
                <a:cubicBezTo>
                  <a:pt x="822" y="2219"/>
                  <a:pt x="834" y="2221"/>
                  <a:pt x="846" y="2221"/>
                </a:cubicBezTo>
                <a:cubicBezTo>
                  <a:pt x="858" y="2221"/>
                  <a:pt x="870" y="2219"/>
                  <a:pt x="870" y="2213"/>
                </a:cubicBezTo>
                <a:cubicBezTo>
                  <a:pt x="965" y="1641"/>
                  <a:pt x="1251" y="1201"/>
                  <a:pt x="1680" y="1129"/>
                </a:cubicBezTo>
                <a:cubicBezTo>
                  <a:pt x="1680" y="1105"/>
                  <a:pt x="1680" y="1105"/>
                  <a:pt x="1668" y="1093"/>
                </a:cubicBezTo>
                <a:cubicBezTo>
                  <a:pt x="1251" y="1022"/>
                  <a:pt x="953" y="569"/>
                  <a:pt x="870" y="10"/>
                </a:cubicBezTo>
                <a:cubicBezTo>
                  <a:pt x="870" y="4"/>
                  <a:pt x="858" y="1"/>
                  <a:pt x="8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2276269" y="3580704"/>
            <a:ext cx="98574" cy="129989"/>
          </a:xfrm>
          <a:custGeom>
            <a:rect b="b" l="l" r="r" t="t"/>
            <a:pathLst>
              <a:path extrusionOk="0" h="2222" w="1685">
                <a:moveTo>
                  <a:pt x="1683" y="1120"/>
                </a:moveTo>
                <a:cubicBezTo>
                  <a:pt x="1682" y="1120"/>
                  <a:pt x="1679" y="1123"/>
                  <a:pt x="1679" y="1129"/>
                </a:cubicBezTo>
                <a:cubicBezTo>
                  <a:pt x="1685" y="1123"/>
                  <a:pt x="1685" y="1120"/>
                  <a:pt x="1683" y="1120"/>
                </a:cubicBezTo>
                <a:close/>
                <a:moveTo>
                  <a:pt x="839" y="1"/>
                </a:moveTo>
                <a:cubicBezTo>
                  <a:pt x="831" y="1"/>
                  <a:pt x="822" y="4"/>
                  <a:pt x="822" y="10"/>
                </a:cubicBezTo>
                <a:cubicBezTo>
                  <a:pt x="714" y="581"/>
                  <a:pt x="429" y="1022"/>
                  <a:pt x="12" y="1093"/>
                </a:cubicBezTo>
                <a:lnTo>
                  <a:pt x="0" y="1117"/>
                </a:lnTo>
                <a:lnTo>
                  <a:pt x="0" y="1129"/>
                </a:lnTo>
                <a:lnTo>
                  <a:pt x="12" y="1129"/>
                </a:lnTo>
                <a:cubicBezTo>
                  <a:pt x="429" y="1200"/>
                  <a:pt x="726" y="1653"/>
                  <a:pt x="822" y="2212"/>
                </a:cubicBezTo>
                <a:cubicBezTo>
                  <a:pt x="822" y="2218"/>
                  <a:pt x="831" y="2221"/>
                  <a:pt x="839" y="2221"/>
                </a:cubicBezTo>
                <a:cubicBezTo>
                  <a:pt x="848" y="2221"/>
                  <a:pt x="857" y="2218"/>
                  <a:pt x="857" y="2212"/>
                </a:cubicBezTo>
                <a:cubicBezTo>
                  <a:pt x="965" y="1653"/>
                  <a:pt x="1250" y="1200"/>
                  <a:pt x="1679" y="1129"/>
                </a:cubicBezTo>
                <a:cubicBezTo>
                  <a:pt x="1679" y="1117"/>
                  <a:pt x="1679" y="1117"/>
                  <a:pt x="1667" y="1093"/>
                </a:cubicBezTo>
                <a:cubicBezTo>
                  <a:pt x="1250" y="1022"/>
                  <a:pt x="953" y="581"/>
                  <a:pt x="857" y="10"/>
                </a:cubicBezTo>
                <a:cubicBezTo>
                  <a:pt x="857" y="4"/>
                  <a:pt x="848" y="1"/>
                  <a:pt x="8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3128797" y="4522738"/>
            <a:ext cx="151868" cy="203115"/>
          </a:xfrm>
          <a:custGeom>
            <a:rect b="b" l="l" r="r" t="t"/>
            <a:pathLst>
              <a:path extrusionOk="0" h="3472" w="2596">
                <a:moveTo>
                  <a:pt x="1298" y="1"/>
                </a:moveTo>
                <a:cubicBezTo>
                  <a:pt x="1280" y="1"/>
                  <a:pt x="1262" y="10"/>
                  <a:pt x="1262" y="28"/>
                </a:cubicBezTo>
                <a:cubicBezTo>
                  <a:pt x="1108" y="921"/>
                  <a:pt x="667" y="1599"/>
                  <a:pt x="12" y="1718"/>
                </a:cubicBezTo>
                <a:lnTo>
                  <a:pt x="0" y="1742"/>
                </a:lnTo>
                <a:lnTo>
                  <a:pt x="0" y="1754"/>
                </a:lnTo>
                <a:lnTo>
                  <a:pt x="12" y="1754"/>
                </a:lnTo>
                <a:cubicBezTo>
                  <a:pt x="667" y="1873"/>
                  <a:pt x="1108" y="2552"/>
                  <a:pt x="1262" y="3445"/>
                </a:cubicBezTo>
                <a:cubicBezTo>
                  <a:pt x="1262" y="3463"/>
                  <a:pt x="1280" y="3472"/>
                  <a:pt x="1298" y="3472"/>
                </a:cubicBezTo>
                <a:cubicBezTo>
                  <a:pt x="1316" y="3472"/>
                  <a:pt x="1334" y="3463"/>
                  <a:pt x="1334" y="3445"/>
                </a:cubicBezTo>
                <a:cubicBezTo>
                  <a:pt x="1489" y="2552"/>
                  <a:pt x="1929" y="1873"/>
                  <a:pt x="2584" y="1754"/>
                </a:cubicBezTo>
                <a:lnTo>
                  <a:pt x="2596" y="1754"/>
                </a:lnTo>
                <a:cubicBezTo>
                  <a:pt x="2596" y="1718"/>
                  <a:pt x="2596" y="1718"/>
                  <a:pt x="2584" y="1718"/>
                </a:cubicBezTo>
                <a:cubicBezTo>
                  <a:pt x="1929" y="1599"/>
                  <a:pt x="1489" y="921"/>
                  <a:pt x="1334" y="28"/>
                </a:cubicBezTo>
                <a:cubicBezTo>
                  <a:pt x="1334" y="10"/>
                  <a:pt x="1316" y="1"/>
                  <a:pt x="12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2287385" y="4804652"/>
            <a:ext cx="98282" cy="130516"/>
          </a:xfrm>
          <a:custGeom>
            <a:rect b="b" l="l" r="r" t="t"/>
            <a:pathLst>
              <a:path extrusionOk="0" h="2231" w="1680">
                <a:moveTo>
                  <a:pt x="846" y="1"/>
                </a:moveTo>
                <a:cubicBezTo>
                  <a:pt x="834" y="1"/>
                  <a:pt x="822" y="7"/>
                  <a:pt x="822" y="19"/>
                </a:cubicBezTo>
                <a:cubicBezTo>
                  <a:pt x="715" y="578"/>
                  <a:pt x="429" y="1031"/>
                  <a:pt x="13" y="1102"/>
                </a:cubicBezTo>
                <a:lnTo>
                  <a:pt x="1" y="1114"/>
                </a:lnTo>
                <a:lnTo>
                  <a:pt x="1" y="1126"/>
                </a:lnTo>
                <a:lnTo>
                  <a:pt x="13" y="1126"/>
                </a:lnTo>
                <a:cubicBezTo>
                  <a:pt x="429" y="1209"/>
                  <a:pt x="727" y="1650"/>
                  <a:pt x="822" y="2221"/>
                </a:cubicBezTo>
                <a:cubicBezTo>
                  <a:pt x="822" y="2227"/>
                  <a:pt x="834" y="2230"/>
                  <a:pt x="846" y="2230"/>
                </a:cubicBezTo>
                <a:cubicBezTo>
                  <a:pt x="858" y="2230"/>
                  <a:pt x="870" y="2227"/>
                  <a:pt x="870" y="2221"/>
                </a:cubicBezTo>
                <a:cubicBezTo>
                  <a:pt x="965" y="1650"/>
                  <a:pt x="1251" y="1209"/>
                  <a:pt x="1679" y="1126"/>
                </a:cubicBezTo>
                <a:cubicBezTo>
                  <a:pt x="1679" y="1114"/>
                  <a:pt x="1679" y="1114"/>
                  <a:pt x="1667" y="1102"/>
                </a:cubicBezTo>
                <a:cubicBezTo>
                  <a:pt x="1251" y="1031"/>
                  <a:pt x="953" y="578"/>
                  <a:pt x="870" y="19"/>
                </a:cubicBezTo>
                <a:cubicBezTo>
                  <a:pt x="870" y="7"/>
                  <a:pt x="858" y="1"/>
                  <a:pt x="8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2167575" y="4954413"/>
            <a:ext cx="98282" cy="130516"/>
          </a:xfrm>
          <a:custGeom>
            <a:rect b="b" l="l" r="r" t="t"/>
            <a:pathLst>
              <a:path extrusionOk="0" h="2231" w="1680">
                <a:moveTo>
                  <a:pt x="834" y="1"/>
                </a:moveTo>
                <a:cubicBezTo>
                  <a:pt x="822" y="1"/>
                  <a:pt x="810" y="7"/>
                  <a:pt x="810" y="19"/>
                </a:cubicBezTo>
                <a:cubicBezTo>
                  <a:pt x="715" y="578"/>
                  <a:pt x="429" y="1031"/>
                  <a:pt x="13" y="1102"/>
                </a:cubicBezTo>
                <a:lnTo>
                  <a:pt x="1" y="1114"/>
                </a:lnTo>
                <a:lnTo>
                  <a:pt x="1" y="1126"/>
                </a:lnTo>
                <a:lnTo>
                  <a:pt x="13" y="1126"/>
                </a:lnTo>
                <a:cubicBezTo>
                  <a:pt x="429" y="1209"/>
                  <a:pt x="727" y="1650"/>
                  <a:pt x="810" y="2221"/>
                </a:cubicBezTo>
                <a:cubicBezTo>
                  <a:pt x="810" y="2227"/>
                  <a:pt x="822" y="2230"/>
                  <a:pt x="834" y="2230"/>
                </a:cubicBezTo>
                <a:cubicBezTo>
                  <a:pt x="846" y="2230"/>
                  <a:pt x="858" y="2227"/>
                  <a:pt x="858" y="2221"/>
                </a:cubicBezTo>
                <a:cubicBezTo>
                  <a:pt x="965" y="1650"/>
                  <a:pt x="1251" y="1209"/>
                  <a:pt x="1680" y="1126"/>
                </a:cubicBezTo>
                <a:cubicBezTo>
                  <a:pt x="1680" y="1114"/>
                  <a:pt x="1680" y="1114"/>
                  <a:pt x="1668" y="1102"/>
                </a:cubicBezTo>
                <a:cubicBezTo>
                  <a:pt x="1251" y="1031"/>
                  <a:pt x="953" y="578"/>
                  <a:pt x="858" y="19"/>
                </a:cubicBezTo>
                <a:cubicBezTo>
                  <a:pt x="858" y="7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-305065" y="4814246"/>
            <a:ext cx="98282" cy="130516"/>
          </a:xfrm>
          <a:custGeom>
            <a:rect b="b" l="l" r="r" t="t"/>
            <a:pathLst>
              <a:path extrusionOk="0" h="2231" w="1680">
                <a:moveTo>
                  <a:pt x="834" y="1"/>
                </a:moveTo>
                <a:cubicBezTo>
                  <a:pt x="822" y="1"/>
                  <a:pt x="810" y="4"/>
                  <a:pt x="810" y="10"/>
                </a:cubicBezTo>
                <a:cubicBezTo>
                  <a:pt x="715" y="581"/>
                  <a:pt x="429" y="1022"/>
                  <a:pt x="12" y="1105"/>
                </a:cubicBezTo>
                <a:lnTo>
                  <a:pt x="1" y="1117"/>
                </a:lnTo>
                <a:lnTo>
                  <a:pt x="1" y="1129"/>
                </a:lnTo>
                <a:lnTo>
                  <a:pt x="12" y="1129"/>
                </a:lnTo>
                <a:cubicBezTo>
                  <a:pt x="429" y="1200"/>
                  <a:pt x="727" y="1653"/>
                  <a:pt x="810" y="2212"/>
                </a:cubicBezTo>
                <a:cubicBezTo>
                  <a:pt x="810" y="2224"/>
                  <a:pt x="822" y="2230"/>
                  <a:pt x="834" y="2230"/>
                </a:cubicBezTo>
                <a:cubicBezTo>
                  <a:pt x="846" y="2230"/>
                  <a:pt x="858" y="2224"/>
                  <a:pt x="858" y="2212"/>
                </a:cubicBezTo>
                <a:cubicBezTo>
                  <a:pt x="965" y="1653"/>
                  <a:pt x="1251" y="1200"/>
                  <a:pt x="1679" y="1129"/>
                </a:cubicBezTo>
                <a:cubicBezTo>
                  <a:pt x="1679" y="1117"/>
                  <a:pt x="1679" y="1117"/>
                  <a:pt x="1667" y="1105"/>
                </a:cubicBezTo>
                <a:cubicBezTo>
                  <a:pt x="1251" y="1022"/>
                  <a:pt x="953" y="581"/>
                  <a:pt x="858" y="10"/>
                </a:cubicBezTo>
                <a:cubicBezTo>
                  <a:pt x="858" y="4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405365" y="5337006"/>
            <a:ext cx="151927" cy="203057"/>
          </a:xfrm>
          <a:custGeom>
            <a:rect b="b" l="l" r="r" t="t"/>
            <a:pathLst>
              <a:path extrusionOk="0" h="3471" w="2597">
                <a:moveTo>
                  <a:pt x="1299" y="0"/>
                </a:moveTo>
                <a:cubicBezTo>
                  <a:pt x="1281" y="0"/>
                  <a:pt x="1263" y="9"/>
                  <a:pt x="1263" y="27"/>
                </a:cubicBezTo>
                <a:cubicBezTo>
                  <a:pt x="1108" y="920"/>
                  <a:pt x="668" y="1599"/>
                  <a:pt x="13" y="1718"/>
                </a:cubicBezTo>
                <a:lnTo>
                  <a:pt x="1" y="1718"/>
                </a:lnTo>
                <a:cubicBezTo>
                  <a:pt x="1" y="1730"/>
                  <a:pt x="13" y="1753"/>
                  <a:pt x="13" y="1753"/>
                </a:cubicBezTo>
                <a:cubicBezTo>
                  <a:pt x="668" y="1873"/>
                  <a:pt x="1108" y="2551"/>
                  <a:pt x="1263" y="3444"/>
                </a:cubicBezTo>
                <a:cubicBezTo>
                  <a:pt x="1263" y="3462"/>
                  <a:pt x="1281" y="3471"/>
                  <a:pt x="1299" y="3471"/>
                </a:cubicBezTo>
                <a:cubicBezTo>
                  <a:pt x="1317" y="3471"/>
                  <a:pt x="1334" y="3462"/>
                  <a:pt x="1334" y="3444"/>
                </a:cubicBezTo>
                <a:cubicBezTo>
                  <a:pt x="1489" y="2551"/>
                  <a:pt x="1930" y="1873"/>
                  <a:pt x="2585" y="1753"/>
                </a:cubicBezTo>
                <a:lnTo>
                  <a:pt x="2596" y="1730"/>
                </a:lnTo>
                <a:lnTo>
                  <a:pt x="2596" y="1718"/>
                </a:lnTo>
                <a:lnTo>
                  <a:pt x="2585" y="1718"/>
                </a:lnTo>
                <a:cubicBezTo>
                  <a:pt x="1930" y="1599"/>
                  <a:pt x="1489" y="920"/>
                  <a:pt x="1334" y="27"/>
                </a:cubicBezTo>
                <a:cubicBezTo>
                  <a:pt x="1334" y="9"/>
                  <a:pt x="1317" y="0"/>
                  <a:pt x="12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846283" y="4670920"/>
            <a:ext cx="152629" cy="202764"/>
          </a:xfrm>
          <a:custGeom>
            <a:rect b="b" l="l" r="r" t="t"/>
            <a:pathLst>
              <a:path extrusionOk="0" h="3466" w="2609">
                <a:moveTo>
                  <a:pt x="1310" y="1"/>
                </a:moveTo>
                <a:cubicBezTo>
                  <a:pt x="1292" y="1"/>
                  <a:pt x="1275" y="7"/>
                  <a:pt x="1275" y="19"/>
                </a:cubicBezTo>
                <a:cubicBezTo>
                  <a:pt x="1120" y="912"/>
                  <a:pt x="679" y="1602"/>
                  <a:pt x="24" y="1721"/>
                </a:cubicBezTo>
                <a:lnTo>
                  <a:pt x="1" y="1721"/>
                </a:lnTo>
                <a:cubicBezTo>
                  <a:pt x="1" y="1733"/>
                  <a:pt x="24" y="1733"/>
                  <a:pt x="24" y="1745"/>
                </a:cubicBezTo>
                <a:cubicBezTo>
                  <a:pt x="679" y="1864"/>
                  <a:pt x="1120" y="2555"/>
                  <a:pt x="1275" y="3448"/>
                </a:cubicBezTo>
                <a:cubicBezTo>
                  <a:pt x="1275" y="3460"/>
                  <a:pt x="1292" y="3466"/>
                  <a:pt x="1310" y="3466"/>
                </a:cubicBezTo>
                <a:cubicBezTo>
                  <a:pt x="1328" y="3466"/>
                  <a:pt x="1346" y="3460"/>
                  <a:pt x="1346" y="3448"/>
                </a:cubicBezTo>
                <a:cubicBezTo>
                  <a:pt x="1489" y="2555"/>
                  <a:pt x="1941" y="1864"/>
                  <a:pt x="2596" y="1745"/>
                </a:cubicBezTo>
                <a:lnTo>
                  <a:pt x="2608" y="1733"/>
                </a:lnTo>
                <a:lnTo>
                  <a:pt x="2608" y="1721"/>
                </a:lnTo>
                <a:lnTo>
                  <a:pt x="2596" y="1721"/>
                </a:lnTo>
                <a:cubicBezTo>
                  <a:pt x="1941" y="1602"/>
                  <a:pt x="1489" y="912"/>
                  <a:pt x="1346" y="19"/>
                </a:cubicBezTo>
                <a:cubicBezTo>
                  <a:pt x="1346" y="7"/>
                  <a:pt x="1328" y="1"/>
                  <a:pt x="131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307201" y="5161095"/>
            <a:ext cx="98925" cy="129989"/>
          </a:xfrm>
          <a:custGeom>
            <a:rect b="b" l="l" r="r" t="t"/>
            <a:pathLst>
              <a:path extrusionOk="0" h="2222" w="1691">
                <a:moveTo>
                  <a:pt x="12" y="1093"/>
                </a:moveTo>
                <a:lnTo>
                  <a:pt x="12" y="1093"/>
                </a:lnTo>
                <a:cubicBezTo>
                  <a:pt x="0" y="1099"/>
                  <a:pt x="0" y="1102"/>
                  <a:pt x="3" y="1102"/>
                </a:cubicBezTo>
                <a:cubicBezTo>
                  <a:pt x="6" y="1102"/>
                  <a:pt x="12" y="1099"/>
                  <a:pt x="12" y="1093"/>
                </a:cubicBezTo>
                <a:close/>
                <a:moveTo>
                  <a:pt x="845" y="1"/>
                </a:moveTo>
                <a:cubicBezTo>
                  <a:pt x="834" y="1"/>
                  <a:pt x="822" y="4"/>
                  <a:pt x="822" y="10"/>
                </a:cubicBezTo>
                <a:cubicBezTo>
                  <a:pt x="726" y="570"/>
                  <a:pt x="441" y="1022"/>
                  <a:pt x="12" y="1093"/>
                </a:cubicBezTo>
                <a:cubicBezTo>
                  <a:pt x="12" y="1105"/>
                  <a:pt x="12" y="1129"/>
                  <a:pt x="24" y="1129"/>
                </a:cubicBezTo>
                <a:cubicBezTo>
                  <a:pt x="441" y="1201"/>
                  <a:pt x="738" y="1641"/>
                  <a:pt x="822" y="2213"/>
                </a:cubicBezTo>
                <a:cubicBezTo>
                  <a:pt x="822" y="2219"/>
                  <a:pt x="834" y="2221"/>
                  <a:pt x="845" y="2221"/>
                </a:cubicBezTo>
                <a:cubicBezTo>
                  <a:pt x="857" y="2221"/>
                  <a:pt x="869" y="2219"/>
                  <a:pt x="869" y="2213"/>
                </a:cubicBezTo>
                <a:cubicBezTo>
                  <a:pt x="976" y="1641"/>
                  <a:pt x="1262" y="1201"/>
                  <a:pt x="1679" y="1129"/>
                </a:cubicBezTo>
                <a:lnTo>
                  <a:pt x="1691" y="1105"/>
                </a:lnTo>
                <a:lnTo>
                  <a:pt x="1691" y="1093"/>
                </a:lnTo>
                <a:lnTo>
                  <a:pt x="1679" y="1093"/>
                </a:lnTo>
                <a:cubicBezTo>
                  <a:pt x="1262" y="1022"/>
                  <a:pt x="965" y="570"/>
                  <a:pt x="869" y="10"/>
                </a:cubicBezTo>
                <a:cubicBezTo>
                  <a:pt x="869" y="4"/>
                  <a:pt x="857" y="1"/>
                  <a:pt x="84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2364020" y="3430300"/>
            <a:ext cx="98282" cy="129931"/>
          </a:xfrm>
          <a:custGeom>
            <a:rect b="b" l="l" r="r" t="t"/>
            <a:pathLst>
              <a:path extrusionOk="0" h="2221" w="1680">
                <a:moveTo>
                  <a:pt x="846" y="0"/>
                </a:moveTo>
                <a:cubicBezTo>
                  <a:pt x="834" y="0"/>
                  <a:pt x="822" y="3"/>
                  <a:pt x="822" y="9"/>
                </a:cubicBezTo>
                <a:cubicBezTo>
                  <a:pt x="715" y="569"/>
                  <a:pt x="429" y="1021"/>
                  <a:pt x="12" y="1092"/>
                </a:cubicBezTo>
                <a:lnTo>
                  <a:pt x="0" y="1104"/>
                </a:lnTo>
                <a:lnTo>
                  <a:pt x="0" y="1128"/>
                </a:lnTo>
                <a:lnTo>
                  <a:pt x="12" y="1128"/>
                </a:lnTo>
                <a:cubicBezTo>
                  <a:pt x="429" y="1200"/>
                  <a:pt x="727" y="1640"/>
                  <a:pt x="822" y="2212"/>
                </a:cubicBezTo>
                <a:cubicBezTo>
                  <a:pt x="822" y="2218"/>
                  <a:pt x="834" y="2221"/>
                  <a:pt x="846" y="2221"/>
                </a:cubicBezTo>
                <a:cubicBezTo>
                  <a:pt x="858" y="2221"/>
                  <a:pt x="869" y="2218"/>
                  <a:pt x="869" y="2212"/>
                </a:cubicBezTo>
                <a:cubicBezTo>
                  <a:pt x="965" y="1640"/>
                  <a:pt x="1250" y="1200"/>
                  <a:pt x="1679" y="1128"/>
                </a:cubicBezTo>
                <a:cubicBezTo>
                  <a:pt x="1679" y="1104"/>
                  <a:pt x="1679" y="1104"/>
                  <a:pt x="1667" y="1092"/>
                </a:cubicBezTo>
                <a:cubicBezTo>
                  <a:pt x="1250" y="1021"/>
                  <a:pt x="953" y="569"/>
                  <a:pt x="869" y="9"/>
                </a:cubicBezTo>
                <a:cubicBezTo>
                  <a:pt x="869" y="3"/>
                  <a:pt x="858" y="0"/>
                  <a:pt x="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"/>
          <p:cNvSpPr txBox="1"/>
          <p:nvPr>
            <p:ph type="ctrTitle"/>
          </p:nvPr>
        </p:nvSpPr>
        <p:spPr>
          <a:xfrm>
            <a:off x="1103550" y="867325"/>
            <a:ext cx="6936900" cy="26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4" name="Google Shape;94;p2"/>
          <p:cNvSpPr txBox="1"/>
          <p:nvPr>
            <p:ph idx="1" type="subTitle"/>
          </p:nvPr>
        </p:nvSpPr>
        <p:spPr>
          <a:xfrm>
            <a:off x="1101900" y="3706100"/>
            <a:ext cx="6940200" cy="25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"/>
          <p:cNvSpPr/>
          <p:nvPr/>
        </p:nvSpPr>
        <p:spPr>
          <a:xfrm>
            <a:off x="4511950" y="-185478"/>
            <a:ext cx="3384001" cy="1279939"/>
          </a:xfrm>
          <a:custGeom>
            <a:rect b="b" l="l" r="r" t="t"/>
            <a:pathLst>
              <a:path extrusionOk="0" h="20395" w="53924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1"/>
          <p:cNvSpPr/>
          <p:nvPr/>
        </p:nvSpPr>
        <p:spPr>
          <a:xfrm>
            <a:off x="1019300" y="3361298"/>
            <a:ext cx="3384001" cy="1279939"/>
          </a:xfrm>
          <a:custGeom>
            <a:rect b="b" l="l" r="r" t="t"/>
            <a:pathLst>
              <a:path extrusionOk="0" h="20395" w="53924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1"/>
          <p:cNvSpPr/>
          <p:nvPr/>
        </p:nvSpPr>
        <p:spPr>
          <a:xfrm flipH="1" rot="10800000">
            <a:off x="-1646675" y="611634"/>
            <a:ext cx="4965199" cy="7017485"/>
          </a:xfrm>
          <a:custGeom>
            <a:rect b="b" l="l" r="r" t="t"/>
            <a:pathLst>
              <a:path extrusionOk="0" h="43754" w="30958">
                <a:moveTo>
                  <a:pt x="25505" y="0"/>
                </a:moveTo>
                <a:cubicBezTo>
                  <a:pt x="22516" y="0"/>
                  <a:pt x="18306" y="1000"/>
                  <a:pt x="17086" y="3611"/>
                </a:cubicBezTo>
                <a:cubicBezTo>
                  <a:pt x="16003" y="6171"/>
                  <a:pt x="18051" y="9326"/>
                  <a:pt x="17955" y="12196"/>
                </a:cubicBezTo>
                <a:cubicBezTo>
                  <a:pt x="17813" y="15482"/>
                  <a:pt x="14943" y="17685"/>
                  <a:pt x="13812" y="20673"/>
                </a:cubicBezTo>
                <a:cubicBezTo>
                  <a:pt x="11967" y="27364"/>
                  <a:pt x="15991" y="35175"/>
                  <a:pt x="6823" y="37568"/>
                </a:cubicBezTo>
                <a:cubicBezTo>
                  <a:pt x="4442" y="37842"/>
                  <a:pt x="1" y="37425"/>
                  <a:pt x="1763" y="41271"/>
                </a:cubicBezTo>
                <a:cubicBezTo>
                  <a:pt x="2736" y="42928"/>
                  <a:pt x="4703" y="43754"/>
                  <a:pt x="6526" y="43754"/>
                </a:cubicBezTo>
                <a:cubicBezTo>
                  <a:pt x="7113" y="43754"/>
                  <a:pt x="7685" y="43668"/>
                  <a:pt x="8204" y="43497"/>
                </a:cubicBezTo>
                <a:cubicBezTo>
                  <a:pt x="11169" y="42021"/>
                  <a:pt x="13693" y="38937"/>
                  <a:pt x="14455" y="35639"/>
                </a:cubicBezTo>
                <a:cubicBezTo>
                  <a:pt x="15253" y="28614"/>
                  <a:pt x="11740" y="22792"/>
                  <a:pt x="18872" y="18197"/>
                </a:cubicBezTo>
                <a:cubicBezTo>
                  <a:pt x="22682" y="15482"/>
                  <a:pt x="27873" y="13791"/>
                  <a:pt x="29707" y="9124"/>
                </a:cubicBezTo>
                <a:cubicBezTo>
                  <a:pt x="30957" y="6147"/>
                  <a:pt x="29636" y="885"/>
                  <a:pt x="25814" y="4"/>
                </a:cubicBezTo>
                <a:cubicBezTo>
                  <a:pt x="25712" y="1"/>
                  <a:pt x="25610" y="0"/>
                  <a:pt x="255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1"/>
          <p:cNvSpPr/>
          <p:nvPr/>
        </p:nvSpPr>
        <p:spPr>
          <a:xfrm flipH="1" rot="10800000">
            <a:off x="-1285650" y="1761438"/>
            <a:ext cx="2194227" cy="5116923"/>
          </a:xfrm>
          <a:custGeom>
            <a:rect b="b" l="l" r="r" t="t"/>
            <a:pathLst>
              <a:path extrusionOk="0" h="31904" w="13681">
                <a:moveTo>
                  <a:pt x="10573" y="1"/>
                </a:moveTo>
                <a:cubicBezTo>
                  <a:pt x="8635" y="1"/>
                  <a:pt x="10182" y="5975"/>
                  <a:pt x="10418" y="7146"/>
                </a:cubicBezTo>
                <a:cubicBezTo>
                  <a:pt x="10513" y="8694"/>
                  <a:pt x="11025" y="10194"/>
                  <a:pt x="10811" y="11694"/>
                </a:cubicBezTo>
                <a:cubicBezTo>
                  <a:pt x="10299" y="14075"/>
                  <a:pt x="8132" y="15552"/>
                  <a:pt x="7442" y="17814"/>
                </a:cubicBezTo>
                <a:cubicBezTo>
                  <a:pt x="5929" y="22148"/>
                  <a:pt x="12299" y="25731"/>
                  <a:pt x="6560" y="28756"/>
                </a:cubicBezTo>
                <a:cubicBezTo>
                  <a:pt x="4870" y="29589"/>
                  <a:pt x="2739" y="29303"/>
                  <a:pt x="941" y="29863"/>
                </a:cubicBezTo>
                <a:cubicBezTo>
                  <a:pt x="155" y="30160"/>
                  <a:pt x="0" y="31399"/>
                  <a:pt x="953" y="31708"/>
                </a:cubicBezTo>
                <a:cubicBezTo>
                  <a:pt x="1501" y="31841"/>
                  <a:pt x="2042" y="31904"/>
                  <a:pt x="2573" y="31904"/>
                </a:cubicBezTo>
                <a:cubicBezTo>
                  <a:pt x="5935" y="31904"/>
                  <a:pt x="8827" y="29388"/>
                  <a:pt x="9835" y="26374"/>
                </a:cubicBezTo>
                <a:cubicBezTo>
                  <a:pt x="10454" y="24826"/>
                  <a:pt x="10013" y="23064"/>
                  <a:pt x="9859" y="21374"/>
                </a:cubicBezTo>
                <a:cubicBezTo>
                  <a:pt x="9680" y="19481"/>
                  <a:pt x="9751" y="17635"/>
                  <a:pt x="10073" y="15813"/>
                </a:cubicBezTo>
                <a:cubicBezTo>
                  <a:pt x="10430" y="13908"/>
                  <a:pt x="12037" y="12634"/>
                  <a:pt x="12752" y="10872"/>
                </a:cubicBezTo>
                <a:cubicBezTo>
                  <a:pt x="13645" y="8705"/>
                  <a:pt x="13680" y="6312"/>
                  <a:pt x="13204" y="3883"/>
                </a:cubicBezTo>
                <a:cubicBezTo>
                  <a:pt x="12918" y="2467"/>
                  <a:pt x="12156" y="966"/>
                  <a:pt x="10942" y="62"/>
                </a:cubicBezTo>
                <a:cubicBezTo>
                  <a:pt x="10807" y="20"/>
                  <a:pt x="10684" y="1"/>
                  <a:pt x="105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1"/>
          <p:cNvSpPr/>
          <p:nvPr/>
        </p:nvSpPr>
        <p:spPr>
          <a:xfrm flipH="1" rot="10800000">
            <a:off x="7400652" y="-784038"/>
            <a:ext cx="2408224" cy="3064031"/>
          </a:xfrm>
          <a:custGeom>
            <a:rect b="b" l="l" r="r" t="t"/>
            <a:pathLst>
              <a:path extrusionOk="0" h="43750" w="34386">
                <a:moveTo>
                  <a:pt x="28567" y="1"/>
                </a:moveTo>
                <a:cubicBezTo>
                  <a:pt x="27976" y="1"/>
                  <a:pt x="27390" y="89"/>
                  <a:pt x="26849" y="264"/>
                </a:cubicBezTo>
                <a:cubicBezTo>
                  <a:pt x="23729" y="1729"/>
                  <a:pt x="20848" y="4813"/>
                  <a:pt x="19741" y="8123"/>
                </a:cubicBezTo>
                <a:cubicBezTo>
                  <a:pt x="18157" y="15147"/>
                  <a:pt x="21027" y="20958"/>
                  <a:pt x="13395" y="25565"/>
                </a:cubicBezTo>
                <a:cubicBezTo>
                  <a:pt x="9299" y="28268"/>
                  <a:pt x="3917" y="29971"/>
                  <a:pt x="1584" y="34626"/>
                </a:cubicBezTo>
                <a:cubicBezTo>
                  <a:pt x="0" y="37614"/>
                  <a:pt x="750" y="42865"/>
                  <a:pt x="4465" y="43746"/>
                </a:cubicBezTo>
                <a:cubicBezTo>
                  <a:pt x="4566" y="43748"/>
                  <a:pt x="4668" y="43750"/>
                  <a:pt x="4773" y="43750"/>
                </a:cubicBezTo>
                <a:cubicBezTo>
                  <a:pt x="7758" y="43750"/>
                  <a:pt x="12078" y="42750"/>
                  <a:pt x="13585" y="40150"/>
                </a:cubicBezTo>
                <a:cubicBezTo>
                  <a:pt x="14943" y="37591"/>
                  <a:pt x="13228" y="34435"/>
                  <a:pt x="13669" y="31554"/>
                </a:cubicBezTo>
                <a:cubicBezTo>
                  <a:pt x="14157" y="28268"/>
                  <a:pt x="17264" y="26065"/>
                  <a:pt x="18729" y="23077"/>
                </a:cubicBezTo>
                <a:cubicBezTo>
                  <a:pt x="21300" y="16397"/>
                  <a:pt x="18145" y="8575"/>
                  <a:pt x="27575" y="6182"/>
                </a:cubicBezTo>
                <a:cubicBezTo>
                  <a:pt x="30004" y="5920"/>
                  <a:pt x="34385" y="6337"/>
                  <a:pt x="33052" y="2479"/>
                </a:cubicBezTo>
                <a:cubicBezTo>
                  <a:pt x="32244" y="827"/>
                  <a:pt x="30380" y="1"/>
                  <a:pt x="2856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1"/>
          <p:cNvSpPr/>
          <p:nvPr/>
        </p:nvSpPr>
        <p:spPr>
          <a:xfrm flipH="1" rot="9431479">
            <a:off x="-3152891" y="-2058747"/>
            <a:ext cx="4984359" cy="8677487"/>
          </a:xfrm>
          <a:custGeom>
            <a:rect b="b" l="l" r="r" t="t"/>
            <a:pathLst>
              <a:path extrusionOk="0" h="26431" w="15182">
                <a:moveTo>
                  <a:pt x="14660" y="1"/>
                </a:moveTo>
                <a:cubicBezTo>
                  <a:pt x="14608" y="1"/>
                  <a:pt x="14551" y="4"/>
                  <a:pt x="14491" y="10"/>
                </a:cubicBezTo>
                <a:cubicBezTo>
                  <a:pt x="11371" y="463"/>
                  <a:pt x="8811" y="3285"/>
                  <a:pt x="8668" y="6464"/>
                </a:cubicBezTo>
                <a:cubicBezTo>
                  <a:pt x="8645" y="6940"/>
                  <a:pt x="8668" y="7416"/>
                  <a:pt x="8692" y="7892"/>
                </a:cubicBezTo>
                <a:cubicBezTo>
                  <a:pt x="8728" y="8869"/>
                  <a:pt x="8776" y="9881"/>
                  <a:pt x="8395" y="10774"/>
                </a:cubicBezTo>
                <a:cubicBezTo>
                  <a:pt x="7776" y="12143"/>
                  <a:pt x="6442" y="12857"/>
                  <a:pt x="5156" y="13548"/>
                </a:cubicBezTo>
                <a:cubicBezTo>
                  <a:pt x="4073" y="14107"/>
                  <a:pt x="2953" y="14715"/>
                  <a:pt x="2239" y="15703"/>
                </a:cubicBezTo>
                <a:cubicBezTo>
                  <a:pt x="1" y="19156"/>
                  <a:pt x="2763" y="22739"/>
                  <a:pt x="5001" y="25633"/>
                </a:cubicBezTo>
                <a:cubicBezTo>
                  <a:pt x="5204" y="25895"/>
                  <a:pt x="5418" y="26180"/>
                  <a:pt x="5609" y="26430"/>
                </a:cubicBezTo>
                <a:lnTo>
                  <a:pt x="5728" y="26371"/>
                </a:lnTo>
                <a:cubicBezTo>
                  <a:pt x="5513" y="26121"/>
                  <a:pt x="5311" y="25847"/>
                  <a:pt x="5097" y="25573"/>
                </a:cubicBezTo>
                <a:cubicBezTo>
                  <a:pt x="2894" y="22716"/>
                  <a:pt x="144" y="19156"/>
                  <a:pt x="2346" y="15762"/>
                </a:cubicBezTo>
                <a:cubicBezTo>
                  <a:pt x="3025" y="14798"/>
                  <a:pt x="4144" y="14203"/>
                  <a:pt x="5216" y="13631"/>
                </a:cubicBezTo>
                <a:cubicBezTo>
                  <a:pt x="6513" y="12929"/>
                  <a:pt x="7871" y="12214"/>
                  <a:pt x="8490" y="10821"/>
                </a:cubicBezTo>
                <a:cubicBezTo>
                  <a:pt x="8895" y="9893"/>
                  <a:pt x="8847" y="8881"/>
                  <a:pt x="8799" y="7892"/>
                </a:cubicBezTo>
                <a:cubicBezTo>
                  <a:pt x="8788" y="7428"/>
                  <a:pt x="8764" y="6940"/>
                  <a:pt x="8788" y="6475"/>
                </a:cubicBezTo>
                <a:cubicBezTo>
                  <a:pt x="8907" y="3344"/>
                  <a:pt x="11443" y="570"/>
                  <a:pt x="14514" y="129"/>
                </a:cubicBezTo>
                <a:cubicBezTo>
                  <a:pt x="14553" y="126"/>
                  <a:pt x="14600" y="124"/>
                  <a:pt x="14650" y="124"/>
                </a:cubicBezTo>
                <a:cubicBezTo>
                  <a:pt x="14799" y="124"/>
                  <a:pt x="14976" y="150"/>
                  <a:pt x="15038" y="284"/>
                </a:cubicBezTo>
                <a:cubicBezTo>
                  <a:pt x="15050" y="332"/>
                  <a:pt x="15074" y="356"/>
                  <a:pt x="15050" y="403"/>
                </a:cubicBezTo>
                <a:cubicBezTo>
                  <a:pt x="15003" y="546"/>
                  <a:pt x="14645" y="713"/>
                  <a:pt x="14193" y="927"/>
                </a:cubicBezTo>
                <a:cubicBezTo>
                  <a:pt x="13288" y="1320"/>
                  <a:pt x="11907" y="1951"/>
                  <a:pt x="11145" y="3368"/>
                </a:cubicBezTo>
                <a:cubicBezTo>
                  <a:pt x="9847" y="5404"/>
                  <a:pt x="10216" y="6976"/>
                  <a:pt x="10621" y="8631"/>
                </a:cubicBezTo>
                <a:cubicBezTo>
                  <a:pt x="10835" y="9500"/>
                  <a:pt x="11038" y="10369"/>
                  <a:pt x="11038" y="11357"/>
                </a:cubicBezTo>
                <a:cubicBezTo>
                  <a:pt x="10907" y="12488"/>
                  <a:pt x="10192" y="13441"/>
                  <a:pt x="9490" y="14345"/>
                </a:cubicBezTo>
                <a:cubicBezTo>
                  <a:pt x="9288" y="14631"/>
                  <a:pt x="9061" y="14929"/>
                  <a:pt x="8847" y="15227"/>
                </a:cubicBezTo>
                <a:cubicBezTo>
                  <a:pt x="6728" y="18334"/>
                  <a:pt x="6513" y="22620"/>
                  <a:pt x="8347" y="25906"/>
                </a:cubicBezTo>
                <a:lnTo>
                  <a:pt x="8454" y="25847"/>
                </a:lnTo>
                <a:cubicBezTo>
                  <a:pt x="6633" y="22597"/>
                  <a:pt x="6847" y="18346"/>
                  <a:pt x="8942" y="15286"/>
                </a:cubicBezTo>
                <a:cubicBezTo>
                  <a:pt x="9145" y="14988"/>
                  <a:pt x="9359" y="14691"/>
                  <a:pt x="9585" y="14405"/>
                </a:cubicBezTo>
                <a:cubicBezTo>
                  <a:pt x="10276" y="13464"/>
                  <a:pt x="11014" y="12512"/>
                  <a:pt x="11145" y="11357"/>
                </a:cubicBezTo>
                <a:cubicBezTo>
                  <a:pt x="11145" y="10345"/>
                  <a:pt x="10931" y="9464"/>
                  <a:pt x="10728" y="8607"/>
                </a:cubicBezTo>
                <a:cubicBezTo>
                  <a:pt x="10323" y="6964"/>
                  <a:pt x="9966" y="5428"/>
                  <a:pt x="11228" y="3427"/>
                </a:cubicBezTo>
                <a:cubicBezTo>
                  <a:pt x="11978" y="2034"/>
                  <a:pt x="13348" y="1427"/>
                  <a:pt x="14241" y="1022"/>
                </a:cubicBezTo>
                <a:cubicBezTo>
                  <a:pt x="14764" y="784"/>
                  <a:pt x="15086" y="641"/>
                  <a:pt x="15157" y="427"/>
                </a:cubicBezTo>
                <a:cubicBezTo>
                  <a:pt x="15181" y="356"/>
                  <a:pt x="15181" y="296"/>
                  <a:pt x="15134" y="225"/>
                </a:cubicBezTo>
                <a:cubicBezTo>
                  <a:pt x="15056" y="69"/>
                  <a:pt x="14898" y="1"/>
                  <a:pt x="14660" y="1"/>
                </a:cubicBezTo>
                <a:close/>
              </a:path>
            </a:pathLst>
          </a:custGeom>
          <a:solidFill>
            <a:schemeClr val="lt1"/>
          </a:solidFill>
          <a:ln cap="flat" cmpd="sng" w="3875">
            <a:solidFill>
              <a:schemeClr val="lt1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1"/>
          <p:cNvSpPr/>
          <p:nvPr/>
        </p:nvSpPr>
        <p:spPr>
          <a:xfrm flipH="1" rot="9960968">
            <a:off x="5058376" y="-5240274"/>
            <a:ext cx="4984361" cy="8677490"/>
          </a:xfrm>
          <a:custGeom>
            <a:rect b="b" l="l" r="r" t="t"/>
            <a:pathLst>
              <a:path extrusionOk="0" h="26431" w="15182">
                <a:moveTo>
                  <a:pt x="14660" y="1"/>
                </a:moveTo>
                <a:cubicBezTo>
                  <a:pt x="14608" y="1"/>
                  <a:pt x="14551" y="4"/>
                  <a:pt x="14491" y="10"/>
                </a:cubicBezTo>
                <a:cubicBezTo>
                  <a:pt x="11371" y="463"/>
                  <a:pt x="8811" y="3285"/>
                  <a:pt x="8668" y="6464"/>
                </a:cubicBezTo>
                <a:cubicBezTo>
                  <a:pt x="8645" y="6940"/>
                  <a:pt x="8668" y="7416"/>
                  <a:pt x="8692" y="7892"/>
                </a:cubicBezTo>
                <a:cubicBezTo>
                  <a:pt x="8728" y="8869"/>
                  <a:pt x="8776" y="9881"/>
                  <a:pt x="8395" y="10774"/>
                </a:cubicBezTo>
                <a:cubicBezTo>
                  <a:pt x="7776" y="12143"/>
                  <a:pt x="6442" y="12857"/>
                  <a:pt x="5156" y="13548"/>
                </a:cubicBezTo>
                <a:cubicBezTo>
                  <a:pt x="4073" y="14107"/>
                  <a:pt x="2953" y="14715"/>
                  <a:pt x="2239" y="15703"/>
                </a:cubicBezTo>
                <a:cubicBezTo>
                  <a:pt x="1" y="19156"/>
                  <a:pt x="2763" y="22739"/>
                  <a:pt x="5001" y="25633"/>
                </a:cubicBezTo>
                <a:cubicBezTo>
                  <a:pt x="5204" y="25895"/>
                  <a:pt x="5418" y="26180"/>
                  <a:pt x="5609" y="26430"/>
                </a:cubicBezTo>
                <a:lnTo>
                  <a:pt x="5728" y="26371"/>
                </a:lnTo>
                <a:cubicBezTo>
                  <a:pt x="5513" y="26121"/>
                  <a:pt x="5311" y="25847"/>
                  <a:pt x="5097" y="25573"/>
                </a:cubicBezTo>
                <a:cubicBezTo>
                  <a:pt x="2894" y="22716"/>
                  <a:pt x="144" y="19156"/>
                  <a:pt x="2346" y="15762"/>
                </a:cubicBezTo>
                <a:cubicBezTo>
                  <a:pt x="3025" y="14798"/>
                  <a:pt x="4144" y="14203"/>
                  <a:pt x="5216" y="13631"/>
                </a:cubicBezTo>
                <a:cubicBezTo>
                  <a:pt x="6513" y="12929"/>
                  <a:pt x="7871" y="12214"/>
                  <a:pt x="8490" y="10821"/>
                </a:cubicBezTo>
                <a:cubicBezTo>
                  <a:pt x="8895" y="9893"/>
                  <a:pt x="8847" y="8881"/>
                  <a:pt x="8799" y="7892"/>
                </a:cubicBezTo>
                <a:cubicBezTo>
                  <a:pt x="8788" y="7428"/>
                  <a:pt x="8764" y="6940"/>
                  <a:pt x="8788" y="6475"/>
                </a:cubicBezTo>
                <a:cubicBezTo>
                  <a:pt x="8907" y="3344"/>
                  <a:pt x="11443" y="570"/>
                  <a:pt x="14514" y="129"/>
                </a:cubicBezTo>
                <a:cubicBezTo>
                  <a:pt x="14553" y="126"/>
                  <a:pt x="14600" y="124"/>
                  <a:pt x="14650" y="124"/>
                </a:cubicBezTo>
                <a:cubicBezTo>
                  <a:pt x="14799" y="124"/>
                  <a:pt x="14976" y="150"/>
                  <a:pt x="15038" y="284"/>
                </a:cubicBezTo>
                <a:cubicBezTo>
                  <a:pt x="15050" y="332"/>
                  <a:pt x="15074" y="356"/>
                  <a:pt x="15050" y="403"/>
                </a:cubicBezTo>
                <a:cubicBezTo>
                  <a:pt x="15003" y="546"/>
                  <a:pt x="14645" y="713"/>
                  <a:pt x="14193" y="927"/>
                </a:cubicBezTo>
                <a:cubicBezTo>
                  <a:pt x="13288" y="1320"/>
                  <a:pt x="11907" y="1951"/>
                  <a:pt x="11145" y="3368"/>
                </a:cubicBezTo>
                <a:cubicBezTo>
                  <a:pt x="9847" y="5404"/>
                  <a:pt x="10216" y="6976"/>
                  <a:pt x="10621" y="8631"/>
                </a:cubicBezTo>
                <a:cubicBezTo>
                  <a:pt x="10835" y="9500"/>
                  <a:pt x="11038" y="10369"/>
                  <a:pt x="11038" y="11357"/>
                </a:cubicBezTo>
                <a:cubicBezTo>
                  <a:pt x="10907" y="12488"/>
                  <a:pt x="10192" y="13441"/>
                  <a:pt x="9490" y="14345"/>
                </a:cubicBezTo>
                <a:cubicBezTo>
                  <a:pt x="9288" y="14631"/>
                  <a:pt x="9061" y="14929"/>
                  <a:pt x="8847" y="15227"/>
                </a:cubicBezTo>
                <a:cubicBezTo>
                  <a:pt x="6728" y="18334"/>
                  <a:pt x="6513" y="22620"/>
                  <a:pt x="8347" y="25906"/>
                </a:cubicBezTo>
                <a:lnTo>
                  <a:pt x="8454" y="25847"/>
                </a:lnTo>
                <a:cubicBezTo>
                  <a:pt x="6633" y="22597"/>
                  <a:pt x="6847" y="18346"/>
                  <a:pt x="8942" y="15286"/>
                </a:cubicBezTo>
                <a:cubicBezTo>
                  <a:pt x="9145" y="14988"/>
                  <a:pt x="9359" y="14691"/>
                  <a:pt x="9585" y="14405"/>
                </a:cubicBezTo>
                <a:cubicBezTo>
                  <a:pt x="10276" y="13464"/>
                  <a:pt x="11014" y="12512"/>
                  <a:pt x="11145" y="11357"/>
                </a:cubicBezTo>
                <a:cubicBezTo>
                  <a:pt x="11145" y="10345"/>
                  <a:pt x="10931" y="9464"/>
                  <a:pt x="10728" y="8607"/>
                </a:cubicBezTo>
                <a:cubicBezTo>
                  <a:pt x="10323" y="6964"/>
                  <a:pt x="9966" y="5428"/>
                  <a:pt x="11228" y="3427"/>
                </a:cubicBezTo>
                <a:cubicBezTo>
                  <a:pt x="11978" y="2034"/>
                  <a:pt x="13348" y="1427"/>
                  <a:pt x="14241" y="1022"/>
                </a:cubicBezTo>
                <a:cubicBezTo>
                  <a:pt x="14764" y="784"/>
                  <a:pt x="15086" y="641"/>
                  <a:pt x="15157" y="427"/>
                </a:cubicBezTo>
                <a:cubicBezTo>
                  <a:pt x="15181" y="356"/>
                  <a:pt x="15181" y="296"/>
                  <a:pt x="15134" y="225"/>
                </a:cubicBezTo>
                <a:cubicBezTo>
                  <a:pt x="15056" y="69"/>
                  <a:pt x="14898" y="1"/>
                  <a:pt x="14660" y="1"/>
                </a:cubicBezTo>
                <a:close/>
              </a:path>
            </a:pathLst>
          </a:custGeom>
          <a:solidFill>
            <a:schemeClr val="lt1"/>
          </a:solidFill>
          <a:ln cap="flat" cmpd="sng" w="3875">
            <a:solidFill>
              <a:schemeClr val="lt1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1"/>
          <p:cNvSpPr/>
          <p:nvPr/>
        </p:nvSpPr>
        <p:spPr>
          <a:xfrm flipH="1">
            <a:off x="7823535" y="1761459"/>
            <a:ext cx="269026" cy="361026"/>
          </a:xfrm>
          <a:custGeom>
            <a:rect b="b" l="l" r="r" t="t"/>
            <a:pathLst>
              <a:path extrusionOk="0" h="1040" w="775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1"/>
          <p:cNvSpPr/>
          <p:nvPr/>
        </p:nvSpPr>
        <p:spPr>
          <a:xfrm flipH="1">
            <a:off x="8271579" y="1532847"/>
            <a:ext cx="141350" cy="189675"/>
          </a:xfrm>
          <a:custGeom>
            <a:rect b="b" l="l" r="r" t="t"/>
            <a:pathLst>
              <a:path extrusionOk="0" h="1040" w="775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1"/>
          <p:cNvSpPr/>
          <p:nvPr/>
        </p:nvSpPr>
        <p:spPr>
          <a:xfrm flipH="1">
            <a:off x="7887379" y="997834"/>
            <a:ext cx="141350" cy="189675"/>
          </a:xfrm>
          <a:custGeom>
            <a:rect b="b" l="l" r="r" t="t"/>
            <a:pathLst>
              <a:path extrusionOk="0" h="1040" w="775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1"/>
          <p:cNvSpPr/>
          <p:nvPr/>
        </p:nvSpPr>
        <p:spPr>
          <a:xfrm flipH="1">
            <a:off x="1051260" y="3387759"/>
            <a:ext cx="269026" cy="361026"/>
          </a:xfrm>
          <a:custGeom>
            <a:rect b="b" l="l" r="r" t="t"/>
            <a:pathLst>
              <a:path extrusionOk="0" h="1040" w="775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1"/>
          <p:cNvSpPr/>
          <p:nvPr/>
        </p:nvSpPr>
        <p:spPr>
          <a:xfrm flipH="1">
            <a:off x="1499304" y="3159147"/>
            <a:ext cx="141350" cy="189675"/>
          </a:xfrm>
          <a:custGeom>
            <a:rect b="b" l="l" r="r" t="t"/>
            <a:pathLst>
              <a:path extrusionOk="0" h="1040" w="775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" name="Google Shape;267;p11"/>
          <p:cNvGrpSpPr/>
          <p:nvPr/>
        </p:nvGrpSpPr>
        <p:grpSpPr>
          <a:xfrm flipH="1" rot="10800000">
            <a:off x="-442540" y="-1503564"/>
            <a:ext cx="3585731" cy="2819199"/>
            <a:chOff x="6451063" y="-3"/>
            <a:chExt cx="2230626" cy="1753778"/>
          </a:xfrm>
        </p:grpSpPr>
        <p:sp>
          <p:nvSpPr>
            <p:cNvPr id="268" name="Google Shape;268;p11"/>
            <p:cNvSpPr/>
            <p:nvPr/>
          </p:nvSpPr>
          <p:spPr>
            <a:xfrm>
              <a:off x="7215845" y="23907"/>
              <a:ext cx="94475" cy="126136"/>
            </a:xfrm>
            <a:custGeom>
              <a:rect b="b" l="l" r="r" t="t"/>
              <a:pathLst>
                <a:path extrusionOk="0" h="3466" w="2596">
                  <a:moveTo>
                    <a:pt x="1298" y="1"/>
                  </a:moveTo>
                  <a:cubicBezTo>
                    <a:pt x="1280" y="1"/>
                    <a:pt x="1262" y="7"/>
                    <a:pt x="1262" y="19"/>
                  </a:cubicBezTo>
                  <a:cubicBezTo>
                    <a:pt x="1107" y="912"/>
                    <a:pt x="667" y="1602"/>
                    <a:pt x="12" y="1721"/>
                  </a:cubicBezTo>
                  <a:lnTo>
                    <a:pt x="0" y="1733"/>
                  </a:lnTo>
                  <a:lnTo>
                    <a:pt x="0" y="1745"/>
                  </a:lnTo>
                  <a:lnTo>
                    <a:pt x="12" y="1745"/>
                  </a:lnTo>
                  <a:cubicBezTo>
                    <a:pt x="667" y="1864"/>
                    <a:pt x="1107" y="2555"/>
                    <a:pt x="1262" y="3448"/>
                  </a:cubicBezTo>
                  <a:cubicBezTo>
                    <a:pt x="1262" y="3460"/>
                    <a:pt x="1280" y="3466"/>
                    <a:pt x="1298" y="3466"/>
                  </a:cubicBezTo>
                  <a:cubicBezTo>
                    <a:pt x="1316" y="3466"/>
                    <a:pt x="1334" y="3460"/>
                    <a:pt x="1334" y="3448"/>
                  </a:cubicBezTo>
                  <a:cubicBezTo>
                    <a:pt x="1488" y="2555"/>
                    <a:pt x="1929" y="1864"/>
                    <a:pt x="2584" y="1745"/>
                  </a:cubicBezTo>
                  <a:lnTo>
                    <a:pt x="2596" y="1745"/>
                  </a:lnTo>
                  <a:cubicBezTo>
                    <a:pt x="2596" y="1733"/>
                    <a:pt x="2584" y="1733"/>
                    <a:pt x="2584" y="1721"/>
                  </a:cubicBezTo>
                  <a:cubicBezTo>
                    <a:pt x="1929" y="1602"/>
                    <a:pt x="1488" y="912"/>
                    <a:pt x="1334" y="19"/>
                  </a:cubicBezTo>
                  <a:cubicBezTo>
                    <a:pt x="1334" y="7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7420333" y="171114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46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15" y="569"/>
                    <a:pt x="429" y="1022"/>
                    <a:pt x="13" y="1093"/>
                  </a:cubicBezTo>
                  <a:lnTo>
                    <a:pt x="1" y="1105"/>
                  </a:lnTo>
                  <a:lnTo>
                    <a:pt x="1" y="1129"/>
                  </a:lnTo>
                  <a:lnTo>
                    <a:pt x="13" y="1129"/>
                  </a:lnTo>
                  <a:cubicBezTo>
                    <a:pt x="429" y="1201"/>
                    <a:pt x="727" y="1641"/>
                    <a:pt x="822" y="2213"/>
                  </a:cubicBezTo>
                  <a:cubicBezTo>
                    <a:pt x="822" y="2219"/>
                    <a:pt x="834" y="2221"/>
                    <a:pt x="846" y="2221"/>
                  </a:cubicBezTo>
                  <a:cubicBezTo>
                    <a:pt x="858" y="2221"/>
                    <a:pt x="870" y="2219"/>
                    <a:pt x="870" y="2213"/>
                  </a:cubicBezTo>
                  <a:cubicBezTo>
                    <a:pt x="965" y="1641"/>
                    <a:pt x="1251" y="1201"/>
                    <a:pt x="1680" y="1129"/>
                  </a:cubicBezTo>
                  <a:cubicBezTo>
                    <a:pt x="1680" y="1105"/>
                    <a:pt x="1680" y="1105"/>
                    <a:pt x="1668" y="1093"/>
                  </a:cubicBezTo>
                  <a:cubicBezTo>
                    <a:pt x="1251" y="1022"/>
                    <a:pt x="953" y="569"/>
                    <a:pt x="870" y="10"/>
                  </a:cubicBezTo>
                  <a:cubicBezTo>
                    <a:pt x="870" y="4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8056869" y="93562"/>
              <a:ext cx="61321" cy="80864"/>
            </a:xfrm>
            <a:custGeom>
              <a:rect b="b" l="l" r="r" t="t"/>
              <a:pathLst>
                <a:path extrusionOk="0" h="2222" w="1685">
                  <a:moveTo>
                    <a:pt x="1683" y="1120"/>
                  </a:moveTo>
                  <a:cubicBezTo>
                    <a:pt x="1682" y="1120"/>
                    <a:pt x="1679" y="1123"/>
                    <a:pt x="1679" y="1129"/>
                  </a:cubicBezTo>
                  <a:cubicBezTo>
                    <a:pt x="1685" y="1123"/>
                    <a:pt x="1685" y="1120"/>
                    <a:pt x="1683" y="1120"/>
                  </a:cubicBezTo>
                  <a:close/>
                  <a:moveTo>
                    <a:pt x="839" y="1"/>
                  </a:moveTo>
                  <a:cubicBezTo>
                    <a:pt x="831" y="1"/>
                    <a:pt x="822" y="4"/>
                    <a:pt x="822" y="10"/>
                  </a:cubicBezTo>
                  <a:cubicBezTo>
                    <a:pt x="714" y="581"/>
                    <a:pt x="429" y="1022"/>
                    <a:pt x="12" y="1093"/>
                  </a:cubicBezTo>
                  <a:lnTo>
                    <a:pt x="0" y="1117"/>
                  </a:lnTo>
                  <a:lnTo>
                    <a:pt x="0" y="1129"/>
                  </a:lnTo>
                  <a:lnTo>
                    <a:pt x="12" y="1129"/>
                  </a:lnTo>
                  <a:cubicBezTo>
                    <a:pt x="429" y="1200"/>
                    <a:pt x="726" y="1653"/>
                    <a:pt x="822" y="2212"/>
                  </a:cubicBezTo>
                  <a:cubicBezTo>
                    <a:pt x="822" y="2218"/>
                    <a:pt x="831" y="2221"/>
                    <a:pt x="839" y="2221"/>
                  </a:cubicBezTo>
                  <a:cubicBezTo>
                    <a:pt x="848" y="2221"/>
                    <a:pt x="857" y="2218"/>
                    <a:pt x="857" y="2212"/>
                  </a:cubicBezTo>
                  <a:cubicBezTo>
                    <a:pt x="965" y="1653"/>
                    <a:pt x="1250" y="1200"/>
                    <a:pt x="1679" y="1129"/>
                  </a:cubicBezTo>
                  <a:cubicBezTo>
                    <a:pt x="1679" y="1117"/>
                    <a:pt x="1679" y="1117"/>
                    <a:pt x="1667" y="1093"/>
                  </a:cubicBezTo>
                  <a:cubicBezTo>
                    <a:pt x="1250" y="1022"/>
                    <a:pt x="953" y="581"/>
                    <a:pt x="857" y="10"/>
                  </a:cubicBezTo>
                  <a:cubicBezTo>
                    <a:pt x="857" y="4"/>
                    <a:pt x="848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8244908" y="1312228"/>
              <a:ext cx="94475" cy="126318"/>
            </a:xfrm>
            <a:custGeom>
              <a:rect b="b" l="l" r="r" t="t"/>
              <a:pathLst>
                <a:path extrusionOk="0" h="3471" w="2596">
                  <a:moveTo>
                    <a:pt x="1298" y="0"/>
                  </a:moveTo>
                  <a:cubicBezTo>
                    <a:pt x="1280" y="0"/>
                    <a:pt x="1262" y="9"/>
                    <a:pt x="1262" y="27"/>
                  </a:cubicBezTo>
                  <a:cubicBezTo>
                    <a:pt x="1108" y="920"/>
                    <a:pt x="667" y="1598"/>
                    <a:pt x="12" y="1717"/>
                  </a:cubicBezTo>
                  <a:lnTo>
                    <a:pt x="0" y="1741"/>
                  </a:lnTo>
                  <a:lnTo>
                    <a:pt x="0" y="1753"/>
                  </a:lnTo>
                  <a:lnTo>
                    <a:pt x="12" y="1753"/>
                  </a:lnTo>
                  <a:cubicBezTo>
                    <a:pt x="667" y="1872"/>
                    <a:pt x="1108" y="2551"/>
                    <a:pt x="1262" y="3444"/>
                  </a:cubicBezTo>
                  <a:cubicBezTo>
                    <a:pt x="1262" y="3462"/>
                    <a:pt x="1280" y="3471"/>
                    <a:pt x="1298" y="3471"/>
                  </a:cubicBezTo>
                  <a:cubicBezTo>
                    <a:pt x="1316" y="3471"/>
                    <a:pt x="1334" y="3462"/>
                    <a:pt x="1334" y="3444"/>
                  </a:cubicBezTo>
                  <a:cubicBezTo>
                    <a:pt x="1489" y="2551"/>
                    <a:pt x="1929" y="1872"/>
                    <a:pt x="2584" y="1753"/>
                  </a:cubicBezTo>
                  <a:lnTo>
                    <a:pt x="2596" y="1753"/>
                  </a:lnTo>
                  <a:cubicBezTo>
                    <a:pt x="2596" y="1741"/>
                    <a:pt x="2596" y="1717"/>
                    <a:pt x="2584" y="1717"/>
                  </a:cubicBezTo>
                  <a:cubicBezTo>
                    <a:pt x="1929" y="1598"/>
                    <a:pt x="1489" y="920"/>
                    <a:pt x="1334" y="27"/>
                  </a:cubicBezTo>
                  <a:cubicBezTo>
                    <a:pt x="1334" y="9"/>
                    <a:pt x="1316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8587213" y="679586"/>
              <a:ext cx="94475" cy="126355"/>
            </a:xfrm>
            <a:custGeom>
              <a:rect b="b" l="l" r="r" t="t"/>
              <a:pathLst>
                <a:path extrusionOk="0" h="3472" w="2596">
                  <a:moveTo>
                    <a:pt x="1298" y="1"/>
                  </a:moveTo>
                  <a:cubicBezTo>
                    <a:pt x="1280" y="1"/>
                    <a:pt x="1262" y="10"/>
                    <a:pt x="1262" y="28"/>
                  </a:cubicBezTo>
                  <a:cubicBezTo>
                    <a:pt x="1108" y="921"/>
                    <a:pt x="667" y="1599"/>
                    <a:pt x="12" y="1718"/>
                  </a:cubicBezTo>
                  <a:lnTo>
                    <a:pt x="0" y="1742"/>
                  </a:lnTo>
                  <a:lnTo>
                    <a:pt x="0" y="1754"/>
                  </a:lnTo>
                  <a:lnTo>
                    <a:pt x="12" y="1754"/>
                  </a:lnTo>
                  <a:cubicBezTo>
                    <a:pt x="667" y="1873"/>
                    <a:pt x="1108" y="2552"/>
                    <a:pt x="1262" y="3445"/>
                  </a:cubicBezTo>
                  <a:cubicBezTo>
                    <a:pt x="1262" y="3463"/>
                    <a:pt x="1280" y="3472"/>
                    <a:pt x="1298" y="3472"/>
                  </a:cubicBezTo>
                  <a:cubicBezTo>
                    <a:pt x="1316" y="3472"/>
                    <a:pt x="1334" y="3463"/>
                    <a:pt x="1334" y="3445"/>
                  </a:cubicBezTo>
                  <a:cubicBezTo>
                    <a:pt x="1489" y="2552"/>
                    <a:pt x="1929" y="1873"/>
                    <a:pt x="2584" y="1754"/>
                  </a:cubicBezTo>
                  <a:lnTo>
                    <a:pt x="2596" y="1754"/>
                  </a:lnTo>
                  <a:cubicBezTo>
                    <a:pt x="2596" y="1718"/>
                    <a:pt x="2596" y="1718"/>
                    <a:pt x="2584" y="1718"/>
                  </a:cubicBezTo>
                  <a:cubicBezTo>
                    <a:pt x="1929" y="1599"/>
                    <a:pt x="1489" y="921"/>
                    <a:pt x="1334" y="28"/>
                  </a:cubicBezTo>
                  <a:cubicBezTo>
                    <a:pt x="1334" y="10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8339346" y="1467113"/>
              <a:ext cx="61576" cy="80828"/>
            </a:xfrm>
            <a:custGeom>
              <a:rect b="b" l="l" r="r" t="t"/>
              <a:pathLst>
                <a:path extrusionOk="0" h="2221" w="1692">
                  <a:moveTo>
                    <a:pt x="846" y="0"/>
                  </a:moveTo>
                  <a:cubicBezTo>
                    <a:pt x="834" y="0"/>
                    <a:pt x="823" y="3"/>
                    <a:pt x="823" y="9"/>
                  </a:cubicBezTo>
                  <a:cubicBezTo>
                    <a:pt x="715" y="581"/>
                    <a:pt x="442" y="1021"/>
                    <a:pt x="25" y="1093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25" y="1129"/>
                  </a:lnTo>
                  <a:cubicBezTo>
                    <a:pt x="442" y="1200"/>
                    <a:pt x="739" y="1652"/>
                    <a:pt x="823" y="2212"/>
                  </a:cubicBezTo>
                  <a:cubicBezTo>
                    <a:pt x="823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77" y="1652"/>
                    <a:pt x="1251" y="1200"/>
                    <a:pt x="1692" y="1129"/>
                  </a:cubicBezTo>
                  <a:cubicBezTo>
                    <a:pt x="1692" y="1117"/>
                    <a:pt x="1668" y="1117"/>
                    <a:pt x="1668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8063784" y="854960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46" y="1"/>
                  </a:moveTo>
                  <a:cubicBezTo>
                    <a:pt x="834" y="1"/>
                    <a:pt x="822" y="7"/>
                    <a:pt x="822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22" y="2221"/>
                  </a:cubicBezTo>
                  <a:cubicBezTo>
                    <a:pt x="822" y="2227"/>
                    <a:pt x="834" y="2230"/>
                    <a:pt x="846" y="2230"/>
                  </a:cubicBezTo>
                  <a:cubicBezTo>
                    <a:pt x="858" y="2230"/>
                    <a:pt x="870" y="2227"/>
                    <a:pt x="870" y="2221"/>
                  </a:cubicBezTo>
                  <a:cubicBezTo>
                    <a:pt x="965" y="1650"/>
                    <a:pt x="1251" y="1209"/>
                    <a:pt x="1679" y="1126"/>
                  </a:cubicBezTo>
                  <a:cubicBezTo>
                    <a:pt x="1679" y="1114"/>
                    <a:pt x="1679" y="1114"/>
                    <a:pt x="1667" y="1102"/>
                  </a:cubicBezTo>
                  <a:cubicBezTo>
                    <a:pt x="1251" y="1031"/>
                    <a:pt x="953" y="578"/>
                    <a:pt x="870" y="19"/>
                  </a:cubicBezTo>
                  <a:cubicBezTo>
                    <a:pt x="870" y="7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7989253" y="948124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7"/>
                    <a:pt x="810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10" y="2221"/>
                  </a:cubicBezTo>
                  <a:cubicBezTo>
                    <a:pt x="810" y="2227"/>
                    <a:pt x="822" y="2230"/>
                    <a:pt x="834" y="2230"/>
                  </a:cubicBezTo>
                  <a:cubicBezTo>
                    <a:pt x="846" y="2230"/>
                    <a:pt x="858" y="2227"/>
                    <a:pt x="858" y="2221"/>
                  </a:cubicBezTo>
                  <a:cubicBezTo>
                    <a:pt x="965" y="1650"/>
                    <a:pt x="1251" y="1209"/>
                    <a:pt x="1680" y="1126"/>
                  </a:cubicBezTo>
                  <a:cubicBezTo>
                    <a:pt x="1680" y="1114"/>
                    <a:pt x="1680" y="1114"/>
                    <a:pt x="1668" y="1102"/>
                  </a:cubicBezTo>
                  <a:cubicBezTo>
                    <a:pt x="1251" y="1031"/>
                    <a:pt x="953" y="578"/>
                    <a:pt x="858" y="19"/>
                  </a:cubicBezTo>
                  <a:cubicBezTo>
                    <a:pt x="858" y="7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7651278" y="1426391"/>
              <a:ext cx="61139" cy="81155"/>
            </a:xfrm>
            <a:custGeom>
              <a:rect b="b" l="l" r="r" t="t"/>
              <a:pathLst>
                <a:path extrusionOk="0" h="2230" w="1680">
                  <a:moveTo>
                    <a:pt x="834" y="0"/>
                  </a:moveTo>
                  <a:cubicBezTo>
                    <a:pt x="822" y="0"/>
                    <a:pt x="810" y="3"/>
                    <a:pt x="810" y="9"/>
                  </a:cubicBezTo>
                  <a:cubicBezTo>
                    <a:pt x="715" y="581"/>
                    <a:pt x="429" y="1021"/>
                    <a:pt x="13" y="1105"/>
                  </a:cubicBezTo>
                  <a:lnTo>
                    <a:pt x="1" y="1117"/>
                  </a:lnTo>
                  <a:lnTo>
                    <a:pt x="1" y="1128"/>
                  </a:lnTo>
                  <a:lnTo>
                    <a:pt x="13" y="1128"/>
                  </a:lnTo>
                  <a:cubicBezTo>
                    <a:pt x="429" y="1200"/>
                    <a:pt x="727" y="1652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2"/>
                    <a:pt x="1251" y="1200"/>
                    <a:pt x="1680" y="1128"/>
                  </a:cubicBezTo>
                  <a:cubicBezTo>
                    <a:pt x="1680" y="1117"/>
                    <a:pt x="1680" y="1117"/>
                    <a:pt x="1668" y="1105"/>
                  </a:cubicBezTo>
                  <a:cubicBezTo>
                    <a:pt x="1251" y="1021"/>
                    <a:pt x="953" y="581"/>
                    <a:pt x="858" y="9"/>
                  </a:cubicBezTo>
                  <a:cubicBezTo>
                    <a:pt x="858" y="3"/>
                    <a:pt x="846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6451063" y="860928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12" y="1105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12" y="1129"/>
                  </a:lnTo>
                  <a:cubicBezTo>
                    <a:pt x="429" y="1200"/>
                    <a:pt x="727" y="1653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3"/>
                    <a:pt x="1251" y="1200"/>
                    <a:pt x="1679" y="1129"/>
                  </a:cubicBezTo>
                  <a:cubicBezTo>
                    <a:pt x="1679" y="1117"/>
                    <a:pt x="1679" y="1117"/>
                    <a:pt x="1667" y="1105"/>
                  </a:cubicBez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8087621" y="1560278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81"/>
                    <a:pt x="429" y="1021"/>
                    <a:pt x="12" y="1093"/>
                  </a:cubicBezTo>
                  <a:lnTo>
                    <a:pt x="0" y="1117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52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65" y="1652"/>
                    <a:pt x="1251" y="1200"/>
                    <a:pt x="1679" y="1128"/>
                  </a:cubicBezTo>
                  <a:cubicBezTo>
                    <a:pt x="1679" y="1117"/>
                    <a:pt x="1667" y="1117"/>
                    <a:pt x="1667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6893010" y="1186129"/>
              <a:ext cx="94511" cy="126318"/>
            </a:xfrm>
            <a:custGeom>
              <a:rect b="b" l="l" r="r" t="t"/>
              <a:pathLst>
                <a:path extrusionOk="0" h="3471" w="2597">
                  <a:moveTo>
                    <a:pt x="1299" y="0"/>
                  </a:moveTo>
                  <a:cubicBezTo>
                    <a:pt x="1281" y="0"/>
                    <a:pt x="1263" y="9"/>
                    <a:pt x="1263" y="27"/>
                  </a:cubicBezTo>
                  <a:cubicBezTo>
                    <a:pt x="1108" y="920"/>
                    <a:pt x="668" y="1599"/>
                    <a:pt x="13" y="1718"/>
                  </a:cubicBezTo>
                  <a:lnTo>
                    <a:pt x="1" y="1718"/>
                  </a:lnTo>
                  <a:cubicBezTo>
                    <a:pt x="1" y="1730"/>
                    <a:pt x="13" y="1753"/>
                    <a:pt x="13" y="1753"/>
                  </a:cubicBezTo>
                  <a:cubicBezTo>
                    <a:pt x="668" y="1873"/>
                    <a:pt x="1108" y="2551"/>
                    <a:pt x="1263" y="3444"/>
                  </a:cubicBezTo>
                  <a:cubicBezTo>
                    <a:pt x="1263" y="3462"/>
                    <a:pt x="1281" y="3471"/>
                    <a:pt x="1299" y="3471"/>
                  </a:cubicBezTo>
                  <a:cubicBezTo>
                    <a:pt x="1317" y="3471"/>
                    <a:pt x="1334" y="3462"/>
                    <a:pt x="1334" y="3444"/>
                  </a:cubicBezTo>
                  <a:cubicBezTo>
                    <a:pt x="1489" y="2551"/>
                    <a:pt x="1930" y="1873"/>
                    <a:pt x="2585" y="1753"/>
                  </a:cubicBezTo>
                  <a:lnTo>
                    <a:pt x="2596" y="1730"/>
                  </a:lnTo>
                  <a:lnTo>
                    <a:pt x="2596" y="1718"/>
                  </a:lnTo>
                  <a:lnTo>
                    <a:pt x="2585" y="1718"/>
                  </a:lnTo>
                  <a:cubicBezTo>
                    <a:pt x="1930" y="1599"/>
                    <a:pt x="1489" y="920"/>
                    <a:pt x="1334" y="27"/>
                  </a:cubicBezTo>
                  <a:cubicBezTo>
                    <a:pt x="1334" y="9"/>
                    <a:pt x="1317" y="0"/>
                    <a:pt x="1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7167298" y="771767"/>
              <a:ext cx="94948" cy="126136"/>
            </a:xfrm>
            <a:custGeom>
              <a:rect b="b" l="l" r="r" t="t"/>
              <a:pathLst>
                <a:path extrusionOk="0" h="3466" w="2609">
                  <a:moveTo>
                    <a:pt x="1310" y="1"/>
                  </a:moveTo>
                  <a:cubicBezTo>
                    <a:pt x="1292" y="1"/>
                    <a:pt x="1275" y="7"/>
                    <a:pt x="1275" y="19"/>
                  </a:cubicBezTo>
                  <a:cubicBezTo>
                    <a:pt x="1120" y="912"/>
                    <a:pt x="679" y="1602"/>
                    <a:pt x="24" y="1721"/>
                  </a:cubicBezTo>
                  <a:lnTo>
                    <a:pt x="1" y="1721"/>
                  </a:lnTo>
                  <a:cubicBezTo>
                    <a:pt x="1" y="1733"/>
                    <a:pt x="24" y="1733"/>
                    <a:pt x="24" y="1745"/>
                  </a:cubicBezTo>
                  <a:cubicBezTo>
                    <a:pt x="679" y="1864"/>
                    <a:pt x="1120" y="2555"/>
                    <a:pt x="1275" y="3448"/>
                  </a:cubicBezTo>
                  <a:cubicBezTo>
                    <a:pt x="1275" y="3460"/>
                    <a:pt x="1292" y="3466"/>
                    <a:pt x="1310" y="3466"/>
                  </a:cubicBezTo>
                  <a:cubicBezTo>
                    <a:pt x="1328" y="3466"/>
                    <a:pt x="1346" y="3460"/>
                    <a:pt x="1346" y="3448"/>
                  </a:cubicBezTo>
                  <a:cubicBezTo>
                    <a:pt x="1489" y="2555"/>
                    <a:pt x="1941" y="1864"/>
                    <a:pt x="2596" y="1745"/>
                  </a:cubicBezTo>
                  <a:lnTo>
                    <a:pt x="2608" y="1733"/>
                  </a:lnTo>
                  <a:lnTo>
                    <a:pt x="2608" y="1721"/>
                  </a:lnTo>
                  <a:lnTo>
                    <a:pt x="2596" y="1721"/>
                  </a:lnTo>
                  <a:cubicBezTo>
                    <a:pt x="1941" y="1602"/>
                    <a:pt x="1489" y="912"/>
                    <a:pt x="1346" y="19"/>
                  </a:cubicBezTo>
                  <a:cubicBezTo>
                    <a:pt x="1346" y="7"/>
                    <a:pt x="1328" y="1"/>
                    <a:pt x="1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6831944" y="1076698"/>
              <a:ext cx="61540" cy="80864"/>
            </a:xfrm>
            <a:custGeom>
              <a:rect b="b" l="l" r="r" t="t"/>
              <a:pathLst>
                <a:path extrusionOk="0" h="2222" w="1691">
                  <a:moveTo>
                    <a:pt x="12" y="1093"/>
                  </a:moveTo>
                  <a:lnTo>
                    <a:pt x="12" y="1093"/>
                  </a:lnTo>
                  <a:cubicBezTo>
                    <a:pt x="0" y="1099"/>
                    <a:pt x="0" y="1102"/>
                    <a:pt x="3" y="1102"/>
                  </a:cubicBezTo>
                  <a:cubicBezTo>
                    <a:pt x="6" y="1102"/>
                    <a:pt x="12" y="1099"/>
                    <a:pt x="12" y="1093"/>
                  </a:cubicBezTo>
                  <a:close/>
                  <a:moveTo>
                    <a:pt x="845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26" y="570"/>
                    <a:pt x="441" y="1022"/>
                    <a:pt x="12" y="1093"/>
                  </a:cubicBezTo>
                  <a:cubicBezTo>
                    <a:pt x="12" y="1105"/>
                    <a:pt x="12" y="1129"/>
                    <a:pt x="24" y="1129"/>
                  </a:cubicBezTo>
                  <a:cubicBezTo>
                    <a:pt x="441" y="1201"/>
                    <a:pt x="738" y="1641"/>
                    <a:pt x="822" y="2213"/>
                  </a:cubicBezTo>
                  <a:cubicBezTo>
                    <a:pt x="822" y="2219"/>
                    <a:pt x="834" y="2221"/>
                    <a:pt x="845" y="2221"/>
                  </a:cubicBezTo>
                  <a:cubicBezTo>
                    <a:pt x="857" y="2221"/>
                    <a:pt x="869" y="2219"/>
                    <a:pt x="869" y="2213"/>
                  </a:cubicBezTo>
                  <a:cubicBezTo>
                    <a:pt x="976" y="1641"/>
                    <a:pt x="1262" y="1201"/>
                    <a:pt x="1679" y="1129"/>
                  </a:cubicBezTo>
                  <a:lnTo>
                    <a:pt x="1691" y="1105"/>
                  </a:lnTo>
                  <a:lnTo>
                    <a:pt x="1691" y="1093"/>
                  </a:lnTo>
                  <a:lnTo>
                    <a:pt x="1679" y="1093"/>
                  </a:lnTo>
                  <a:cubicBezTo>
                    <a:pt x="1262" y="1022"/>
                    <a:pt x="965" y="570"/>
                    <a:pt x="869" y="10"/>
                  </a:cubicBezTo>
                  <a:cubicBezTo>
                    <a:pt x="869" y="4"/>
                    <a:pt x="857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7103175" y="1672911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0" y="1093"/>
                  </a:cubicBezTo>
                  <a:cubicBezTo>
                    <a:pt x="0" y="1117"/>
                    <a:pt x="0" y="1117"/>
                    <a:pt x="12" y="1129"/>
                  </a:cubicBezTo>
                  <a:cubicBezTo>
                    <a:pt x="429" y="1201"/>
                    <a:pt x="727" y="1653"/>
                    <a:pt x="810" y="2213"/>
                  </a:cubicBezTo>
                  <a:cubicBezTo>
                    <a:pt x="810" y="2218"/>
                    <a:pt x="822" y="2221"/>
                    <a:pt x="834" y="2221"/>
                  </a:cubicBezTo>
                  <a:cubicBezTo>
                    <a:pt x="846" y="2221"/>
                    <a:pt x="858" y="2218"/>
                    <a:pt x="858" y="2213"/>
                  </a:cubicBezTo>
                  <a:cubicBezTo>
                    <a:pt x="965" y="1653"/>
                    <a:pt x="1251" y="1201"/>
                    <a:pt x="1667" y="1129"/>
                  </a:cubicBezTo>
                  <a:lnTo>
                    <a:pt x="1679" y="1117"/>
                  </a:lnTo>
                  <a:lnTo>
                    <a:pt x="1679" y="1093"/>
                  </a:lnTo>
                  <a:lnTo>
                    <a:pt x="1667" y="1093"/>
                  </a:ln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8111458" y="-3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69"/>
                    <a:pt x="429" y="1021"/>
                    <a:pt x="12" y="1092"/>
                  </a:cubicBezTo>
                  <a:lnTo>
                    <a:pt x="0" y="1104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40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69" y="2218"/>
                    <a:pt x="869" y="2212"/>
                  </a:cubicBezTo>
                  <a:cubicBezTo>
                    <a:pt x="965" y="1640"/>
                    <a:pt x="1250" y="1200"/>
                    <a:pt x="1679" y="1128"/>
                  </a:cubicBezTo>
                  <a:cubicBezTo>
                    <a:pt x="1679" y="1104"/>
                    <a:pt x="1679" y="1104"/>
                    <a:pt x="1667" y="1092"/>
                  </a:cubicBezTo>
                  <a:cubicBezTo>
                    <a:pt x="1250" y="1021"/>
                    <a:pt x="953" y="569"/>
                    <a:pt x="869" y="9"/>
                  </a:cubicBezTo>
                  <a:cubicBezTo>
                    <a:pt x="869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" name="Google Shape;284;p11"/>
          <p:cNvGrpSpPr/>
          <p:nvPr/>
        </p:nvGrpSpPr>
        <p:grpSpPr>
          <a:xfrm flipH="1" rot="10800000">
            <a:off x="5363010" y="3387761"/>
            <a:ext cx="3585731" cy="2819199"/>
            <a:chOff x="6451063" y="-3"/>
            <a:chExt cx="2230626" cy="1753778"/>
          </a:xfrm>
        </p:grpSpPr>
        <p:sp>
          <p:nvSpPr>
            <p:cNvPr id="285" name="Google Shape;285;p11"/>
            <p:cNvSpPr/>
            <p:nvPr/>
          </p:nvSpPr>
          <p:spPr>
            <a:xfrm>
              <a:off x="7215845" y="23907"/>
              <a:ext cx="94475" cy="126136"/>
            </a:xfrm>
            <a:custGeom>
              <a:rect b="b" l="l" r="r" t="t"/>
              <a:pathLst>
                <a:path extrusionOk="0" h="3466" w="2596">
                  <a:moveTo>
                    <a:pt x="1298" y="1"/>
                  </a:moveTo>
                  <a:cubicBezTo>
                    <a:pt x="1280" y="1"/>
                    <a:pt x="1262" y="7"/>
                    <a:pt x="1262" y="19"/>
                  </a:cubicBezTo>
                  <a:cubicBezTo>
                    <a:pt x="1107" y="912"/>
                    <a:pt x="667" y="1602"/>
                    <a:pt x="12" y="1721"/>
                  </a:cubicBezTo>
                  <a:lnTo>
                    <a:pt x="0" y="1733"/>
                  </a:lnTo>
                  <a:lnTo>
                    <a:pt x="0" y="1745"/>
                  </a:lnTo>
                  <a:lnTo>
                    <a:pt x="12" y="1745"/>
                  </a:lnTo>
                  <a:cubicBezTo>
                    <a:pt x="667" y="1864"/>
                    <a:pt x="1107" y="2555"/>
                    <a:pt x="1262" y="3448"/>
                  </a:cubicBezTo>
                  <a:cubicBezTo>
                    <a:pt x="1262" y="3460"/>
                    <a:pt x="1280" y="3466"/>
                    <a:pt x="1298" y="3466"/>
                  </a:cubicBezTo>
                  <a:cubicBezTo>
                    <a:pt x="1316" y="3466"/>
                    <a:pt x="1334" y="3460"/>
                    <a:pt x="1334" y="3448"/>
                  </a:cubicBezTo>
                  <a:cubicBezTo>
                    <a:pt x="1488" y="2555"/>
                    <a:pt x="1929" y="1864"/>
                    <a:pt x="2584" y="1745"/>
                  </a:cubicBezTo>
                  <a:lnTo>
                    <a:pt x="2596" y="1745"/>
                  </a:lnTo>
                  <a:cubicBezTo>
                    <a:pt x="2596" y="1733"/>
                    <a:pt x="2584" y="1733"/>
                    <a:pt x="2584" y="1721"/>
                  </a:cubicBezTo>
                  <a:cubicBezTo>
                    <a:pt x="1929" y="1602"/>
                    <a:pt x="1488" y="912"/>
                    <a:pt x="1334" y="19"/>
                  </a:cubicBezTo>
                  <a:cubicBezTo>
                    <a:pt x="1334" y="7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7420333" y="171114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46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15" y="569"/>
                    <a:pt x="429" y="1022"/>
                    <a:pt x="13" y="1093"/>
                  </a:cubicBezTo>
                  <a:lnTo>
                    <a:pt x="1" y="1105"/>
                  </a:lnTo>
                  <a:lnTo>
                    <a:pt x="1" y="1129"/>
                  </a:lnTo>
                  <a:lnTo>
                    <a:pt x="13" y="1129"/>
                  </a:lnTo>
                  <a:cubicBezTo>
                    <a:pt x="429" y="1201"/>
                    <a:pt x="727" y="1641"/>
                    <a:pt x="822" y="2213"/>
                  </a:cubicBezTo>
                  <a:cubicBezTo>
                    <a:pt x="822" y="2219"/>
                    <a:pt x="834" y="2221"/>
                    <a:pt x="846" y="2221"/>
                  </a:cubicBezTo>
                  <a:cubicBezTo>
                    <a:pt x="858" y="2221"/>
                    <a:pt x="870" y="2219"/>
                    <a:pt x="870" y="2213"/>
                  </a:cubicBezTo>
                  <a:cubicBezTo>
                    <a:pt x="965" y="1641"/>
                    <a:pt x="1251" y="1201"/>
                    <a:pt x="1680" y="1129"/>
                  </a:cubicBezTo>
                  <a:cubicBezTo>
                    <a:pt x="1680" y="1105"/>
                    <a:pt x="1680" y="1105"/>
                    <a:pt x="1668" y="1093"/>
                  </a:cubicBezTo>
                  <a:cubicBezTo>
                    <a:pt x="1251" y="1022"/>
                    <a:pt x="953" y="569"/>
                    <a:pt x="870" y="10"/>
                  </a:cubicBezTo>
                  <a:cubicBezTo>
                    <a:pt x="870" y="4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8056869" y="93562"/>
              <a:ext cx="61321" cy="80864"/>
            </a:xfrm>
            <a:custGeom>
              <a:rect b="b" l="l" r="r" t="t"/>
              <a:pathLst>
                <a:path extrusionOk="0" h="2222" w="1685">
                  <a:moveTo>
                    <a:pt x="1683" y="1120"/>
                  </a:moveTo>
                  <a:cubicBezTo>
                    <a:pt x="1682" y="1120"/>
                    <a:pt x="1679" y="1123"/>
                    <a:pt x="1679" y="1129"/>
                  </a:cubicBezTo>
                  <a:cubicBezTo>
                    <a:pt x="1685" y="1123"/>
                    <a:pt x="1685" y="1120"/>
                    <a:pt x="1683" y="1120"/>
                  </a:cubicBezTo>
                  <a:close/>
                  <a:moveTo>
                    <a:pt x="839" y="1"/>
                  </a:moveTo>
                  <a:cubicBezTo>
                    <a:pt x="831" y="1"/>
                    <a:pt x="822" y="4"/>
                    <a:pt x="822" y="10"/>
                  </a:cubicBezTo>
                  <a:cubicBezTo>
                    <a:pt x="714" y="581"/>
                    <a:pt x="429" y="1022"/>
                    <a:pt x="12" y="1093"/>
                  </a:cubicBezTo>
                  <a:lnTo>
                    <a:pt x="0" y="1117"/>
                  </a:lnTo>
                  <a:lnTo>
                    <a:pt x="0" y="1129"/>
                  </a:lnTo>
                  <a:lnTo>
                    <a:pt x="12" y="1129"/>
                  </a:lnTo>
                  <a:cubicBezTo>
                    <a:pt x="429" y="1200"/>
                    <a:pt x="726" y="1653"/>
                    <a:pt x="822" y="2212"/>
                  </a:cubicBezTo>
                  <a:cubicBezTo>
                    <a:pt x="822" y="2218"/>
                    <a:pt x="831" y="2221"/>
                    <a:pt x="839" y="2221"/>
                  </a:cubicBezTo>
                  <a:cubicBezTo>
                    <a:pt x="848" y="2221"/>
                    <a:pt x="857" y="2218"/>
                    <a:pt x="857" y="2212"/>
                  </a:cubicBezTo>
                  <a:cubicBezTo>
                    <a:pt x="965" y="1653"/>
                    <a:pt x="1250" y="1200"/>
                    <a:pt x="1679" y="1129"/>
                  </a:cubicBezTo>
                  <a:cubicBezTo>
                    <a:pt x="1679" y="1117"/>
                    <a:pt x="1679" y="1117"/>
                    <a:pt x="1667" y="1093"/>
                  </a:cubicBezTo>
                  <a:cubicBezTo>
                    <a:pt x="1250" y="1022"/>
                    <a:pt x="953" y="581"/>
                    <a:pt x="857" y="10"/>
                  </a:cubicBezTo>
                  <a:cubicBezTo>
                    <a:pt x="857" y="4"/>
                    <a:pt x="848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8244908" y="1312228"/>
              <a:ext cx="94475" cy="126318"/>
            </a:xfrm>
            <a:custGeom>
              <a:rect b="b" l="l" r="r" t="t"/>
              <a:pathLst>
                <a:path extrusionOk="0" h="3471" w="2596">
                  <a:moveTo>
                    <a:pt x="1298" y="0"/>
                  </a:moveTo>
                  <a:cubicBezTo>
                    <a:pt x="1280" y="0"/>
                    <a:pt x="1262" y="9"/>
                    <a:pt x="1262" y="27"/>
                  </a:cubicBezTo>
                  <a:cubicBezTo>
                    <a:pt x="1108" y="920"/>
                    <a:pt x="667" y="1598"/>
                    <a:pt x="12" y="1717"/>
                  </a:cubicBezTo>
                  <a:lnTo>
                    <a:pt x="0" y="1741"/>
                  </a:lnTo>
                  <a:lnTo>
                    <a:pt x="0" y="1753"/>
                  </a:lnTo>
                  <a:lnTo>
                    <a:pt x="12" y="1753"/>
                  </a:lnTo>
                  <a:cubicBezTo>
                    <a:pt x="667" y="1872"/>
                    <a:pt x="1108" y="2551"/>
                    <a:pt x="1262" y="3444"/>
                  </a:cubicBezTo>
                  <a:cubicBezTo>
                    <a:pt x="1262" y="3462"/>
                    <a:pt x="1280" y="3471"/>
                    <a:pt x="1298" y="3471"/>
                  </a:cubicBezTo>
                  <a:cubicBezTo>
                    <a:pt x="1316" y="3471"/>
                    <a:pt x="1334" y="3462"/>
                    <a:pt x="1334" y="3444"/>
                  </a:cubicBezTo>
                  <a:cubicBezTo>
                    <a:pt x="1489" y="2551"/>
                    <a:pt x="1929" y="1872"/>
                    <a:pt x="2584" y="1753"/>
                  </a:cubicBezTo>
                  <a:lnTo>
                    <a:pt x="2596" y="1753"/>
                  </a:lnTo>
                  <a:cubicBezTo>
                    <a:pt x="2596" y="1741"/>
                    <a:pt x="2596" y="1717"/>
                    <a:pt x="2584" y="1717"/>
                  </a:cubicBezTo>
                  <a:cubicBezTo>
                    <a:pt x="1929" y="1598"/>
                    <a:pt x="1489" y="920"/>
                    <a:pt x="1334" y="27"/>
                  </a:cubicBezTo>
                  <a:cubicBezTo>
                    <a:pt x="1334" y="9"/>
                    <a:pt x="1316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8587213" y="679586"/>
              <a:ext cx="94475" cy="126355"/>
            </a:xfrm>
            <a:custGeom>
              <a:rect b="b" l="l" r="r" t="t"/>
              <a:pathLst>
                <a:path extrusionOk="0" h="3472" w="2596">
                  <a:moveTo>
                    <a:pt x="1298" y="1"/>
                  </a:moveTo>
                  <a:cubicBezTo>
                    <a:pt x="1280" y="1"/>
                    <a:pt x="1262" y="10"/>
                    <a:pt x="1262" y="28"/>
                  </a:cubicBezTo>
                  <a:cubicBezTo>
                    <a:pt x="1108" y="921"/>
                    <a:pt x="667" y="1599"/>
                    <a:pt x="12" y="1718"/>
                  </a:cubicBezTo>
                  <a:lnTo>
                    <a:pt x="0" y="1742"/>
                  </a:lnTo>
                  <a:lnTo>
                    <a:pt x="0" y="1754"/>
                  </a:lnTo>
                  <a:lnTo>
                    <a:pt x="12" y="1754"/>
                  </a:lnTo>
                  <a:cubicBezTo>
                    <a:pt x="667" y="1873"/>
                    <a:pt x="1108" y="2552"/>
                    <a:pt x="1262" y="3445"/>
                  </a:cubicBezTo>
                  <a:cubicBezTo>
                    <a:pt x="1262" y="3463"/>
                    <a:pt x="1280" y="3472"/>
                    <a:pt x="1298" y="3472"/>
                  </a:cubicBezTo>
                  <a:cubicBezTo>
                    <a:pt x="1316" y="3472"/>
                    <a:pt x="1334" y="3463"/>
                    <a:pt x="1334" y="3445"/>
                  </a:cubicBezTo>
                  <a:cubicBezTo>
                    <a:pt x="1489" y="2552"/>
                    <a:pt x="1929" y="1873"/>
                    <a:pt x="2584" y="1754"/>
                  </a:cubicBezTo>
                  <a:lnTo>
                    <a:pt x="2596" y="1754"/>
                  </a:lnTo>
                  <a:cubicBezTo>
                    <a:pt x="2596" y="1718"/>
                    <a:pt x="2596" y="1718"/>
                    <a:pt x="2584" y="1718"/>
                  </a:cubicBezTo>
                  <a:cubicBezTo>
                    <a:pt x="1929" y="1599"/>
                    <a:pt x="1489" y="921"/>
                    <a:pt x="1334" y="28"/>
                  </a:cubicBezTo>
                  <a:cubicBezTo>
                    <a:pt x="1334" y="10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8339346" y="1467113"/>
              <a:ext cx="61576" cy="80828"/>
            </a:xfrm>
            <a:custGeom>
              <a:rect b="b" l="l" r="r" t="t"/>
              <a:pathLst>
                <a:path extrusionOk="0" h="2221" w="1692">
                  <a:moveTo>
                    <a:pt x="846" y="0"/>
                  </a:moveTo>
                  <a:cubicBezTo>
                    <a:pt x="834" y="0"/>
                    <a:pt x="823" y="3"/>
                    <a:pt x="823" y="9"/>
                  </a:cubicBezTo>
                  <a:cubicBezTo>
                    <a:pt x="715" y="581"/>
                    <a:pt x="442" y="1021"/>
                    <a:pt x="25" y="1093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25" y="1129"/>
                  </a:lnTo>
                  <a:cubicBezTo>
                    <a:pt x="442" y="1200"/>
                    <a:pt x="739" y="1652"/>
                    <a:pt x="823" y="2212"/>
                  </a:cubicBezTo>
                  <a:cubicBezTo>
                    <a:pt x="823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77" y="1652"/>
                    <a:pt x="1251" y="1200"/>
                    <a:pt x="1692" y="1129"/>
                  </a:cubicBezTo>
                  <a:cubicBezTo>
                    <a:pt x="1692" y="1117"/>
                    <a:pt x="1668" y="1117"/>
                    <a:pt x="1668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8063784" y="854960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46" y="1"/>
                  </a:moveTo>
                  <a:cubicBezTo>
                    <a:pt x="834" y="1"/>
                    <a:pt x="822" y="7"/>
                    <a:pt x="822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22" y="2221"/>
                  </a:cubicBezTo>
                  <a:cubicBezTo>
                    <a:pt x="822" y="2227"/>
                    <a:pt x="834" y="2230"/>
                    <a:pt x="846" y="2230"/>
                  </a:cubicBezTo>
                  <a:cubicBezTo>
                    <a:pt x="858" y="2230"/>
                    <a:pt x="870" y="2227"/>
                    <a:pt x="870" y="2221"/>
                  </a:cubicBezTo>
                  <a:cubicBezTo>
                    <a:pt x="965" y="1650"/>
                    <a:pt x="1251" y="1209"/>
                    <a:pt x="1679" y="1126"/>
                  </a:cubicBezTo>
                  <a:cubicBezTo>
                    <a:pt x="1679" y="1114"/>
                    <a:pt x="1679" y="1114"/>
                    <a:pt x="1667" y="1102"/>
                  </a:cubicBezTo>
                  <a:cubicBezTo>
                    <a:pt x="1251" y="1031"/>
                    <a:pt x="953" y="578"/>
                    <a:pt x="870" y="19"/>
                  </a:cubicBezTo>
                  <a:cubicBezTo>
                    <a:pt x="870" y="7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1"/>
            <p:cNvSpPr/>
            <p:nvPr/>
          </p:nvSpPr>
          <p:spPr>
            <a:xfrm>
              <a:off x="7989253" y="948124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7"/>
                    <a:pt x="810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10" y="2221"/>
                  </a:cubicBezTo>
                  <a:cubicBezTo>
                    <a:pt x="810" y="2227"/>
                    <a:pt x="822" y="2230"/>
                    <a:pt x="834" y="2230"/>
                  </a:cubicBezTo>
                  <a:cubicBezTo>
                    <a:pt x="846" y="2230"/>
                    <a:pt x="858" y="2227"/>
                    <a:pt x="858" y="2221"/>
                  </a:cubicBezTo>
                  <a:cubicBezTo>
                    <a:pt x="965" y="1650"/>
                    <a:pt x="1251" y="1209"/>
                    <a:pt x="1680" y="1126"/>
                  </a:cubicBezTo>
                  <a:cubicBezTo>
                    <a:pt x="1680" y="1114"/>
                    <a:pt x="1680" y="1114"/>
                    <a:pt x="1668" y="1102"/>
                  </a:cubicBezTo>
                  <a:cubicBezTo>
                    <a:pt x="1251" y="1031"/>
                    <a:pt x="953" y="578"/>
                    <a:pt x="858" y="19"/>
                  </a:cubicBezTo>
                  <a:cubicBezTo>
                    <a:pt x="858" y="7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7651278" y="1426391"/>
              <a:ext cx="61139" cy="81155"/>
            </a:xfrm>
            <a:custGeom>
              <a:rect b="b" l="l" r="r" t="t"/>
              <a:pathLst>
                <a:path extrusionOk="0" h="2230" w="1680">
                  <a:moveTo>
                    <a:pt x="834" y="0"/>
                  </a:moveTo>
                  <a:cubicBezTo>
                    <a:pt x="822" y="0"/>
                    <a:pt x="810" y="3"/>
                    <a:pt x="810" y="9"/>
                  </a:cubicBezTo>
                  <a:cubicBezTo>
                    <a:pt x="715" y="581"/>
                    <a:pt x="429" y="1021"/>
                    <a:pt x="13" y="1105"/>
                  </a:cubicBezTo>
                  <a:lnTo>
                    <a:pt x="1" y="1117"/>
                  </a:lnTo>
                  <a:lnTo>
                    <a:pt x="1" y="1128"/>
                  </a:lnTo>
                  <a:lnTo>
                    <a:pt x="13" y="1128"/>
                  </a:lnTo>
                  <a:cubicBezTo>
                    <a:pt x="429" y="1200"/>
                    <a:pt x="727" y="1652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2"/>
                    <a:pt x="1251" y="1200"/>
                    <a:pt x="1680" y="1128"/>
                  </a:cubicBezTo>
                  <a:cubicBezTo>
                    <a:pt x="1680" y="1117"/>
                    <a:pt x="1680" y="1117"/>
                    <a:pt x="1668" y="1105"/>
                  </a:cubicBezTo>
                  <a:cubicBezTo>
                    <a:pt x="1251" y="1021"/>
                    <a:pt x="953" y="581"/>
                    <a:pt x="858" y="9"/>
                  </a:cubicBezTo>
                  <a:cubicBezTo>
                    <a:pt x="858" y="3"/>
                    <a:pt x="846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451063" y="860928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12" y="1105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12" y="1129"/>
                  </a:lnTo>
                  <a:cubicBezTo>
                    <a:pt x="429" y="1200"/>
                    <a:pt x="727" y="1653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3"/>
                    <a:pt x="1251" y="1200"/>
                    <a:pt x="1679" y="1129"/>
                  </a:cubicBezTo>
                  <a:cubicBezTo>
                    <a:pt x="1679" y="1117"/>
                    <a:pt x="1679" y="1117"/>
                    <a:pt x="1667" y="1105"/>
                  </a:cubicBez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8087621" y="1560278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81"/>
                    <a:pt x="429" y="1021"/>
                    <a:pt x="12" y="1093"/>
                  </a:cubicBezTo>
                  <a:lnTo>
                    <a:pt x="0" y="1117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52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65" y="1652"/>
                    <a:pt x="1251" y="1200"/>
                    <a:pt x="1679" y="1128"/>
                  </a:cubicBezTo>
                  <a:cubicBezTo>
                    <a:pt x="1679" y="1117"/>
                    <a:pt x="1667" y="1117"/>
                    <a:pt x="1667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893010" y="1186129"/>
              <a:ext cx="94511" cy="126318"/>
            </a:xfrm>
            <a:custGeom>
              <a:rect b="b" l="l" r="r" t="t"/>
              <a:pathLst>
                <a:path extrusionOk="0" h="3471" w="2597">
                  <a:moveTo>
                    <a:pt x="1299" y="0"/>
                  </a:moveTo>
                  <a:cubicBezTo>
                    <a:pt x="1281" y="0"/>
                    <a:pt x="1263" y="9"/>
                    <a:pt x="1263" y="27"/>
                  </a:cubicBezTo>
                  <a:cubicBezTo>
                    <a:pt x="1108" y="920"/>
                    <a:pt x="668" y="1599"/>
                    <a:pt x="13" y="1718"/>
                  </a:cubicBezTo>
                  <a:lnTo>
                    <a:pt x="1" y="1718"/>
                  </a:lnTo>
                  <a:cubicBezTo>
                    <a:pt x="1" y="1730"/>
                    <a:pt x="13" y="1753"/>
                    <a:pt x="13" y="1753"/>
                  </a:cubicBezTo>
                  <a:cubicBezTo>
                    <a:pt x="668" y="1873"/>
                    <a:pt x="1108" y="2551"/>
                    <a:pt x="1263" y="3444"/>
                  </a:cubicBezTo>
                  <a:cubicBezTo>
                    <a:pt x="1263" y="3462"/>
                    <a:pt x="1281" y="3471"/>
                    <a:pt x="1299" y="3471"/>
                  </a:cubicBezTo>
                  <a:cubicBezTo>
                    <a:pt x="1317" y="3471"/>
                    <a:pt x="1334" y="3462"/>
                    <a:pt x="1334" y="3444"/>
                  </a:cubicBezTo>
                  <a:cubicBezTo>
                    <a:pt x="1489" y="2551"/>
                    <a:pt x="1930" y="1873"/>
                    <a:pt x="2585" y="1753"/>
                  </a:cubicBezTo>
                  <a:lnTo>
                    <a:pt x="2596" y="1730"/>
                  </a:lnTo>
                  <a:lnTo>
                    <a:pt x="2596" y="1718"/>
                  </a:lnTo>
                  <a:lnTo>
                    <a:pt x="2585" y="1718"/>
                  </a:lnTo>
                  <a:cubicBezTo>
                    <a:pt x="1930" y="1599"/>
                    <a:pt x="1489" y="920"/>
                    <a:pt x="1334" y="27"/>
                  </a:cubicBezTo>
                  <a:cubicBezTo>
                    <a:pt x="1334" y="9"/>
                    <a:pt x="1317" y="0"/>
                    <a:pt x="1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7167298" y="771767"/>
              <a:ext cx="94948" cy="126136"/>
            </a:xfrm>
            <a:custGeom>
              <a:rect b="b" l="l" r="r" t="t"/>
              <a:pathLst>
                <a:path extrusionOk="0" h="3466" w="2609">
                  <a:moveTo>
                    <a:pt x="1310" y="1"/>
                  </a:moveTo>
                  <a:cubicBezTo>
                    <a:pt x="1292" y="1"/>
                    <a:pt x="1275" y="7"/>
                    <a:pt x="1275" y="19"/>
                  </a:cubicBezTo>
                  <a:cubicBezTo>
                    <a:pt x="1120" y="912"/>
                    <a:pt x="679" y="1602"/>
                    <a:pt x="24" y="1721"/>
                  </a:cubicBezTo>
                  <a:lnTo>
                    <a:pt x="1" y="1721"/>
                  </a:lnTo>
                  <a:cubicBezTo>
                    <a:pt x="1" y="1733"/>
                    <a:pt x="24" y="1733"/>
                    <a:pt x="24" y="1745"/>
                  </a:cubicBezTo>
                  <a:cubicBezTo>
                    <a:pt x="679" y="1864"/>
                    <a:pt x="1120" y="2555"/>
                    <a:pt x="1275" y="3448"/>
                  </a:cubicBezTo>
                  <a:cubicBezTo>
                    <a:pt x="1275" y="3460"/>
                    <a:pt x="1292" y="3466"/>
                    <a:pt x="1310" y="3466"/>
                  </a:cubicBezTo>
                  <a:cubicBezTo>
                    <a:pt x="1328" y="3466"/>
                    <a:pt x="1346" y="3460"/>
                    <a:pt x="1346" y="3448"/>
                  </a:cubicBezTo>
                  <a:cubicBezTo>
                    <a:pt x="1489" y="2555"/>
                    <a:pt x="1941" y="1864"/>
                    <a:pt x="2596" y="1745"/>
                  </a:cubicBezTo>
                  <a:lnTo>
                    <a:pt x="2608" y="1733"/>
                  </a:lnTo>
                  <a:lnTo>
                    <a:pt x="2608" y="1721"/>
                  </a:lnTo>
                  <a:lnTo>
                    <a:pt x="2596" y="1721"/>
                  </a:lnTo>
                  <a:cubicBezTo>
                    <a:pt x="1941" y="1602"/>
                    <a:pt x="1489" y="912"/>
                    <a:pt x="1346" y="19"/>
                  </a:cubicBezTo>
                  <a:cubicBezTo>
                    <a:pt x="1346" y="7"/>
                    <a:pt x="1328" y="1"/>
                    <a:pt x="1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31944" y="1076698"/>
              <a:ext cx="61540" cy="80864"/>
            </a:xfrm>
            <a:custGeom>
              <a:rect b="b" l="l" r="r" t="t"/>
              <a:pathLst>
                <a:path extrusionOk="0" h="2222" w="1691">
                  <a:moveTo>
                    <a:pt x="12" y="1093"/>
                  </a:moveTo>
                  <a:lnTo>
                    <a:pt x="12" y="1093"/>
                  </a:lnTo>
                  <a:cubicBezTo>
                    <a:pt x="0" y="1099"/>
                    <a:pt x="0" y="1102"/>
                    <a:pt x="3" y="1102"/>
                  </a:cubicBezTo>
                  <a:cubicBezTo>
                    <a:pt x="6" y="1102"/>
                    <a:pt x="12" y="1099"/>
                    <a:pt x="12" y="1093"/>
                  </a:cubicBezTo>
                  <a:close/>
                  <a:moveTo>
                    <a:pt x="845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26" y="570"/>
                    <a:pt x="441" y="1022"/>
                    <a:pt x="12" y="1093"/>
                  </a:cubicBezTo>
                  <a:cubicBezTo>
                    <a:pt x="12" y="1105"/>
                    <a:pt x="12" y="1129"/>
                    <a:pt x="24" y="1129"/>
                  </a:cubicBezTo>
                  <a:cubicBezTo>
                    <a:pt x="441" y="1201"/>
                    <a:pt x="738" y="1641"/>
                    <a:pt x="822" y="2213"/>
                  </a:cubicBezTo>
                  <a:cubicBezTo>
                    <a:pt x="822" y="2219"/>
                    <a:pt x="834" y="2221"/>
                    <a:pt x="845" y="2221"/>
                  </a:cubicBezTo>
                  <a:cubicBezTo>
                    <a:pt x="857" y="2221"/>
                    <a:pt x="869" y="2219"/>
                    <a:pt x="869" y="2213"/>
                  </a:cubicBezTo>
                  <a:cubicBezTo>
                    <a:pt x="976" y="1641"/>
                    <a:pt x="1262" y="1201"/>
                    <a:pt x="1679" y="1129"/>
                  </a:cubicBezTo>
                  <a:lnTo>
                    <a:pt x="1691" y="1105"/>
                  </a:lnTo>
                  <a:lnTo>
                    <a:pt x="1691" y="1093"/>
                  </a:lnTo>
                  <a:lnTo>
                    <a:pt x="1679" y="1093"/>
                  </a:lnTo>
                  <a:cubicBezTo>
                    <a:pt x="1262" y="1022"/>
                    <a:pt x="965" y="570"/>
                    <a:pt x="869" y="10"/>
                  </a:cubicBezTo>
                  <a:cubicBezTo>
                    <a:pt x="869" y="4"/>
                    <a:pt x="857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7103175" y="1672911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0" y="1093"/>
                  </a:cubicBezTo>
                  <a:cubicBezTo>
                    <a:pt x="0" y="1117"/>
                    <a:pt x="0" y="1117"/>
                    <a:pt x="12" y="1129"/>
                  </a:cubicBezTo>
                  <a:cubicBezTo>
                    <a:pt x="429" y="1201"/>
                    <a:pt x="727" y="1653"/>
                    <a:pt x="810" y="2213"/>
                  </a:cubicBezTo>
                  <a:cubicBezTo>
                    <a:pt x="810" y="2218"/>
                    <a:pt x="822" y="2221"/>
                    <a:pt x="834" y="2221"/>
                  </a:cubicBezTo>
                  <a:cubicBezTo>
                    <a:pt x="846" y="2221"/>
                    <a:pt x="858" y="2218"/>
                    <a:pt x="858" y="2213"/>
                  </a:cubicBezTo>
                  <a:cubicBezTo>
                    <a:pt x="965" y="1653"/>
                    <a:pt x="1251" y="1201"/>
                    <a:pt x="1667" y="1129"/>
                  </a:cubicBezTo>
                  <a:lnTo>
                    <a:pt x="1679" y="1117"/>
                  </a:lnTo>
                  <a:lnTo>
                    <a:pt x="1679" y="1093"/>
                  </a:lnTo>
                  <a:lnTo>
                    <a:pt x="1667" y="1093"/>
                  </a:ln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1"/>
            <p:cNvSpPr/>
            <p:nvPr/>
          </p:nvSpPr>
          <p:spPr>
            <a:xfrm>
              <a:off x="8111458" y="-3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69"/>
                    <a:pt x="429" y="1021"/>
                    <a:pt x="12" y="1092"/>
                  </a:cubicBezTo>
                  <a:lnTo>
                    <a:pt x="0" y="1104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40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69" y="2218"/>
                    <a:pt x="869" y="2212"/>
                  </a:cubicBezTo>
                  <a:cubicBezTo>
                    <a:pt x="965" y="1640"/>
                    <a:pt x="1250" y="1200"/>
                    <a:pt x="1679" y="1128"/>
                  </a:cubicBezTo>
                  <a:cubicBezTo>
                    <a:pt x="1679" y="1104"/>
                    <a:pt x="1679" y="1104"/>
                    <a:pt x="1667" y="1092"/>
                  </a:cubicBezTo>
                  <a:cubicBezTo>
                    <a:pt x="1250" y="1021"/>
                    <a:pt x="953" y="569"/>
                    <a:pt x="869" y="9"/>
                  </a:cubicBezTo>
                  <a:cubicBezTo>
                    <a:pt x="869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1"/>
          <p:cNvSpPr/>
          <p:nvPr/>
        </p:nvSpPr>
        <p:spPr>
          <a:xfrm rot="2019084">
            <a:off x="7789322" y="3518864"/>
            <a:ext cx="2423175" cy="2177353"/>
          </a:xfrm>
          <a:custGeom>
            <a:rect b="b" l="l" r="r" t="t"/>
            <a:pathLst>
              <a:path extrusionOk="0" h="20381" w="22682">
                <a:moveTo>
                  <a:pt x="15910" y="0"/>
                </a:moveTo>
                <a:cubicBezTo>
                  <a:pt x="12387" y="0"/>
                  <a:pt x="8521" y="1281"/>
                  <a:pt x="5834" y="2910"/>
                </a:cubicBezTo>
                <a:cubicBezTo>
                  <a:pt x="3989" y="4029"/>
                  <a:pt x="2357" y="5637"/>
                  <a:pt x="1405" y="7637"/>
                </a:cubicBezTo>
                <a:cubicBezTo>
                  <a:pt x="953" y="8637"/>
                  <a:pt x="607" y="9756"/>
                  <a:pt x="405" y="10935"/>
                </a:cubicBezTo>
                <a:cubicBezTo>
                  <a:pt x="0" y="13257"/>
                  <a:pt x="167" y="15745"/>
                  <a:pt x="1179" y="17698"/>
                </a:cubicBezTo>
                <a:cubicBezTo>
                  <a:pt x="1976" y="19281"/>
                  <a:pt x="3084" y="19448"/>
                  <a:pt x="4512" y="19936"/>
                </a:cubicBezTo>
                <a:cubicBezTo>
                  <a:pt x="5365" y="20234"/>
                  <a:pt x="6288" y="20381"/>
                  <a:pt x="7220" y="20381"/>
                </a:cubicBezTo>
                <a:cubicBezTo>
                  <a:pt x="9307" y="20381"/>
                  <a:pt x="11443" y="19645"/>
                  <a:pt x="12966" y="18222"/>
                </a:cubicBezTo>
                <a:cubicBezTo>
                  <a:pt x="14240" y="17031"/>
                  <a:pt x="14680" y="15733"/>
                  <a:pt x="15276" y="14114"/>
                </a:cubicBezTo>
                <a:cubicBezTo>
                  <a:pt x="15942" y="12328"/>
                  <a:pt x="16847" y="10649"/>
                  <a:pt x="17967" y="9125"/>
                </a:cubicBezTo>
                <a:cubicBezTo>
                  <a:pt x="18740" y="8066"/>
                  <a:pt x="19633" y="6970"/>
                  <a:pt x="20645" y="6149"/>
                </a:cubicBezTo>
                <a:cubicBezTo>
                  <a:pt x="21550" y="5422"/>
                  <a:pt x="22681" y="4553"/>
                  <a:pt x="22324" y="3184"/>
                </a:cubicBezTo>
                <a:cubicBezTo>
                  <a:pt x="22074" y="2172"/>
                  <a:pt x="20765" y="1017"/>
                  <a:pt x="19836" y="660"/>
                </a:cubicBezTo>
                <a:cubicBezTo>
                  <a:pt x="18644" y="201"/>
                  <a:pt x="17304" y="0"/>
                  <a:pt x="1591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1"/>
          <p:cNvSpPr/>
          <p:nvPr/>
        </p:nvSpPr>
        <p:spPr>
          <a:xfrm rot="2019084">
            <a:off x="5839035" y="4420128"/>
            <a:ext cx="2003430" cy="1580480"/>
          </a:xfrm>
          <a:custGeom>
            <a:rect b="b" l="l" r="r" t="t"/>
            <a:pathLst>
              <a:path extrusionOk="0" h="14794" w="18753">
                <a:moveTo>
                  <a:pt x="8784" y="0"/>
                </a:moveTo>
                <a:cubicBezTo>
                  <a:pt x="6575" y="0"/>
                  <a:pt x="4399" y="641"/>
                  <a:pt x="2644" y="2158"/>
                </a:cubicBezTo>
                <a:cubicBezTo>
                  <a:pt x="739" y="3813"/>
                  <a:pt x="0" y="6242"/>
                  <a:pt x="262" y="8552"/>
                </a:cubicBezTo>
                <a:cubicBezTo>
                  <a:pt x="560" y="11016"/>
                  <a:pt x="2025" y="13338"/>
                  <a:pt x="4513" y="14350"/>
                </a:cubicBezTo>
                <a:cubicBezTo>
                  <a:pt x="5259" y="14660"/>
                  <a:pt x="6014" y="14794"/>
                  <a:pt x="6766" y="14794"/>
                </a:cubicBezTo>
                <a:cubicBezTo>
                  <a:pt x="8412" y="14794"/>
                  <a:pt x="10038" y="14149"/>
                  <a:pt x="11502" y="13290"/>
                </a:cubicBezTo>
                <a:cubicBezTo>
                  <a:pt x="13562" y="12088"/>
                  <a:pt x="16157" y="10349"/>
                  <a:pt x="17562" y="8337"/>
                </a:cubicBezTo>
                <a:cubicBezTo>
                  <a:pt x="18348" y="7206"/>
                  <a:pt x="18753" y="5658"/>
                  <a:pt x="18229" y="4361"/>
                </a:cubicBezTo>
                <a:cubicBezTo>
                  <a:pt x="17193" y="1765"/>
                  <a:pt x="13204" y="574"/>
                  <a:pt x="10788" y="170"/>
                </a:cubicBezTo>
                <a:cubicBezTo>
                  <a:pt x="10124" y="59"/>
                  <a:pt x="9452" y="0"/>
                  <a:pt x="87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1"/>
          <p:cNvSpPr/>
          <p:nvPr/>
        </p:nvSpPr>
        <p:spPr>
          <a:xfrm rot="2019084">
            <a:off x="6257993" y="4581375"/>
            <a:ext cx="1202079" cy="1023990"/>
          </a:xfrm>
          <a:custGeom>
            <a:rect b="b" l="l" r="r" t="t"/>
            <a:pathLst>
              <a:path extrusionOk="0" fill="none" h="9585" w="11252">
                <a:moveTo>
                  <a:pt x="11252" y="9585"/>
                </a:moveTo>
                <a:cubicBezTo>
                  <a:pt x="8633" y="2036"/>
                  <a:pt x="2334" y="358"/>
                  <a:pt x="1" y="0"/>
                </a:cubicBezTo>
              </a:path>
            </a:pathLst>
          </a:custGeom>
          <a:noFill/>
          <a:ln cap="flat" cmpd="sng" w="3875">
            <a:solidFill>
              <a:schemeClr val="lt1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1"/>
          <p:cNvSpPr/>
          <p:nvPr/>
        </p:nvSpPr>
        <p:spPr>
          <a:xfrm rot="2019084">
            <a:off x="6010007" y="4587285"/>
            <a:ext cx="1054544" cy="1069821"/>
          </a:xfrm>
          <a:custGeom>
            <a:rect b="b" l="l" r="r" t="t"/>
            <a:pathLst>
              <a:path extrusionOk="0" fill="none" h="10014" w="9871">
                <a:moveTo>
                  <a:pt x="9871" y="10013"/>
                </a:moveTo>
                <a:cubicBezTo>
                  <a:pt x="8347" y="2572"/>
                  <a:pt x="1656" y="417"/>
                  <a:pt x="1" y="0"/>
                </a:cubicBezTo>
              </a:path>
            </a:pathLst>
          </a:custGeom>
          <a:noFill/>
          <a:ln cap="flat" cmpd="sng" w="3875">
            <a:solidFill>
              <a:schemeClr val="lt1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1"/>
          <p:cNvSpPr/>
          <p:nvPr/>
        </p:nvSpPr>
        <p:spPr>
          <a:xfrm rot="2019084">
            <a:off x="8092810" y="3526381"/>
            <a:ext cx="1759211" cy="1614239"/>
          </a:xfrm>
          <a:custGeom>
            <a:rect b="b" l="l" r="r" t="t"/>
            <a:pathLst>
              <a:path extrusionOk="0" h="15110" w="16467">
                <a:moveTo>
                  <a:pt x="9859" y="0"/>
                </a:moveTo>
                <a:cubicBezTo>
                  <a:pt x="7835" y="524"/>
                  <a:pt x="5918" y="1334"/>
                  <a:pt x="4382" y="2274"/>
                </a:cubicBezTo>
                <a:cubicBezTo>
                  <a:pt x="2560" y="3381"/>
                  <a:pt x="941" y="4953"/>
                  <a:pt x="0" y="6929"/>
                </a:cubicBezTo>
                <a:cubicBezTo>
                  <a:pt x="314" y="6904"/>
                  <a:pt x="623" y="6891"/>
                  <a:pt x="928" y="6891"/>
                </a:cubicBezTo>
                <a:cubicBezTo>
                  <a:pt x="6266" y="6891"/>
                  <a:pt x="10321" y="10739"/>
                  <a:pt x="13193" y="15109"/>
                </a:cubicBezTo>
                <a:cubicBezTo>
                  <a:pt x="13419" y="14597"/>
                  <a:pt x="13609" y="14049"/>
                  <a:pt x="13836" y="13466"/>
                </a:cubicBezTo>
                <a:cubicBezTo>
                  <a:pt x="14478" y="11716"/>
                  <a:pt x="15383" y="10049"/>
                  <a:pt x="16467" y="8537"/>
                </a:cubicBezTo>
                <a:cubicBezTo>
                  <a:pt x="14502" y="4060"/>
                  <a:pt x="11788" y="1417"/>
                  <a:pt x="98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1"/>
          <p:cNvSpPr/>
          <p:nvPr/>
        </p:nvSpPr>
        <p:spPr>
          <a:xfrm rot="2019084">
            <a:off x="7599306" y="4326145"/>
            <a:ext cx="1422154" cy="867587"/>
          </a:xfrm>
          <a:custGeom>
            <a:rect b="b" l="l" r="r" t="t"/>
            <a:pathLst>
              <a:path extrusionOk="0" h="8121" w="13312">
                <a:moveTo>
                  <a:pt x="322" y="0"/>
                </a:moveTo>
                <a:lnTo>
                  <a:pt x="322" y="36"/>
                </a:lnTo>
                <a:cubicBezTo>
                  <a:pt x="0" y="1941"/>
                  <a:pt x="60" y="3953"/>
                  <a:pt x="631" y="5715"/>
                </a:cubicBezTo>
                <a:cubicBezTo>
                  <a:pt x="1672" y="5331"/>
                  <a:pt x="2715" y="5172"/>
                  <a:pt x="3729" y="5172"/>
                </a:cubicBezTo>
                <a:cubicBezTo>
                  <a:pt x="7241" y="5172"/>
                  <a:pt x="10402" y="7076"/>
                  <a:pt x="11871" y="8120"/>
                </a:cubicBezTo>
                <a:cubicBezTo>
                  <a:pt x="12228" y="7882"/>
                  <a:pt x="12573" y="7620"/>
                  <a:pt x="12895" y="7335"/>
                </a:cubicBezTo>
                <a:cubicBezTo>
                  <a:pt x="13050" y="7192"/>
                  <a:pt x="13192" y="7061"/>
                  <a:pt x="13311" y="6906"/>
                </a:cubicBezTo>
                <a:cubicBezTo>
                  <a:pt x="11573" y="4620"/>
                  <a:pt x="10156" y="3965"/>
                  <a:pt x="10156" y="3965"/>
                </a:cubicBezTo>
                <a:cubicBezTo>
                  <a:pt x="5037" y="596"/>
                  <a:pt x="1786" y="36"/>
                  <a:pt x="3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1"/>
          <p:cNvSpPr txBox="1"/>
          <p:nvPr>
            <p:ph hasCustomPrompt="1" type="title"/>
          </p:nvPr>
        </p:nvSpPr>
        <p:spPr>
          <a:xfrm>
            <a:off x="1490625" y="1874401"/>
            <a:ext cx="5986200" cy="97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8" name="Google Shape;308;p11"/>
          <p:cNvSpPr txBox="1"/>
          <p:nvPr>
            <p:ph idx="1" type="subTitle"/>
          </p:nvPr>
        </p:nvSpPr>
        <p:spPr>
          <a:xfrm>
            <a:off x="1489125" y="2941500"/>
            <a:ext cx="5989200" cy="32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3"/>
          <p:cNvSpPr/>
          <p:nvPr/>
        </p:nvSpPr>
        <p:spPr>
          <a:xfrm>
            <a:off x="-1628825" y="-2777372"/>
            <a:ext cx="4965199" cy="7017485"/>
          </a:xfrm>
          <a:custGeom>
            <a:rect b="b" l="l" r="r" t="t"/>
            <a:pathLst>
              <a:path extrusionOk="0" h="43754" w="30958">
                <a:moveTo>
                  <a:pt x="25505" y="0"/>
                </a:moveTo>
                <a:cubicBezTo>
                  <a:pt x="22516" y="0"/>
                  <a:pt x="18306" y="1000"/>
                  <a:pt x="17086" y="3611"/>
                </a:cubicBezTo>
                <a:cubicBezTo>
                  <a:pt x="16003" y="6171"/>
                  <a:pt x="18051" y="9326"/>
                  <a:pt x="17955" y="12196"/>
                </a:cubicBezTo>
                <a:cubicBezTo>
                  <a:pt x="17813" y="15482"/>
                  <a:pt x="14943" y="17685"/>
                  <a:pt x="13812" y="20673"/>
                </a:cubicBezTo>
                <a:cubicBezTo>
                  <a:pt x="11967" y="27364"/>
                  <a:pt x="15991" y="35175"/>
                  <a:pt x="6823" y="37568"/>
                </a:cubicBezTo>
                <a:cubicBezTo>
                  <a:pt x="4442" y="37842"/>
                  <a:pt x="1" y="37425"/>
                  <a:pt x="1763" y="41271"/>
                </a:cubicBezTo>
                <a:cubicBezTo>
                  <a:pt x="2736" y="42928"/>
                  <a:pt x="4703" y="43754"/>
                  <a:pt x="6526" y="43754"/>
                </a:cubicBezTo>
                <a:cubicBezTo>
                  <a:pt x="7113" y="43754"/>
                  <a:pt x="7685" y="43668"/>
                  <a:pt x="8204" y="43497"/>
                </a:cubicBezTo>
                <a:cubicBezTo>
                  <a:pt x="11169" y="42021"/>
                  <a:pt x="13693" y="38937"/>
                  <a:pt x="14455" y="35639"/>
                </a:cubicBezTo>
                <a:cubicBezTo>
                  <a:pt x="15253" y="28614"/>
                  <a:pt x="11740" y="22792"/>
                  <a:pt x="18872" y="18197"/>
                </a:cubicBezTo>
                <a:cubicBezTo>
                  <a:pt x="22682" y="15482"/>
                  <a:pt x="27873" y="13791"/>
                  <a:pt x="29707" y="9124"/>
                </a:cubicBezTo>
                <a:cubicBezTo>
                  <a:pt x="30957" y="6147"/>
                  <a:pt x="29636" y="885"/>
                  <a:pt x="25814" y="4"/>
                </a:cubicBezTo>
                <a:cubicBezTo>
                  <a:pt x="25712" y="1"/>
                  <a:pt x="25610" y="0"/>
                  <a:pt x="255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3"/>
          <p:cNvSpPr/>
          <p:nvPr/>
        </p:nvSpPr>
        <p:spPr>
          <a:xfrm>
            <a:off x="-1267800" y="-2026614"/>
            <a:ext cx="2194227" cy="5116923"/>
          </a:xfrm>
          <a:custGeom>
            <a:rect b="b" l="l" r="r" t="t"/>
            <a:pathLst>
              <a:path extrusionOk="0" h="31904" w="13681">
                <a:moveTo>
                  <a:pt x="10573" y="1"/>
                </a:moveTo>
                <a:cubicBezTo>
                  <a:pt x="8635" y="1"/>
                  <a:pt x="10182" y="5975"/>
                  <a:pt x="10418" y="7146"/>
                </a:cubicBezTo>
                <a:cubicBezTo>
                  <a:pt x="10513" y="8694"/>
                  <a:pt x="11025" y="10194"/>
                  <a:pt x="10811" y="11694"/>
                </a:cubicBezTo>
                <a:cubicBezTo>
                  <a:pt x="10299" y="14075"/>
                  <a:pt x="8132" y="15552"/>
                  <a:pt x="7442" y="17814"/>
                </a:cubicBezTo>
                <a:cubicBezTo>
                  <a:pt x="5929" y="22148"/>
                  <a:pt x="12299" y="25731"/>
                  <a:pt x="6560" y="28756"/>
                </a:cubicBezTo>
                <a:cubicBezTo>
                  <a:pt x="4870" y="29589"/>
                  <a:pt x="2739" y="29303"/>
                  <a:pt x="941" y="29863"/>
                </a:cubicBezTo>
                <a:cubicBezTo>
                  <a:pt x="155" y="30160"/>
                  <a:pt x="0" y="31399"/>
                  <a:pt x="953" y="31708"/>
                </a:cubicBezTo>
                <a:cubicBezTo>
                  <a:pt x="1501" y="31841"/>
                  <a:pt x="2042" y="31904"/>
                  <a:pt x="2573" y="31904"/>
                </a:cubicBezTo>
                <a:cubicBezTo>
                  <a:pt x="5935" y="31904"/>
                  <a:pt x="8827" y="29388"/>
                  <a:pt x="9835" y="26374"/>
                </a:cubicBezTo>
                <a:cubicBezTo>
                  <a:pt x="10454" y="24826"/>
                  <a:pt x="10013" y="23064"/>
                  <a:pt x="9859" y="21374"/>
                </a:cubicBezTo>
                <a:cubicBezTo>
                  <a:pt x="9680" y="19481"/>
                  <a:pt x="9751" y="17635"/>
                  <a:pt x="10073" y="15813"/>
                </a:cubicBezTo>
                <a:cubicBezTo>
                  <a:pt x="10430" y="13908"/>
                  <a:pt x="12037" y="12634"/>
                  <a:pt x="12752" y="10872"/>
                </a:cubicBezTo>
                <a:cubicBezTo>
                  <a:pt x="13645" y="8705"/>
                  <a:pt x="13680" y="6312"/>
                  <a:pt x="13204" y="3883"/>
                </a:cubicBezTo>
                <a:cubicBezTo>
                  <a:pt x="12918" y="2467"/>
                  <a:pt x="12156" y="966"/>
                  <a:pt x="10942" y="62"/>
                </a:cubicBezTo>
                <a:cubicBezTo>
                  <a:pt x="10807" y="20"/>
                  <a:pt x="10684" y="1"/>
                  <a:pt x="105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3"/>
          <p:cNvSpPr/>
          <p:nvPr/>
        </p:nvSpPr>
        <p:spPr>
          <a:xfrm>
            <a:off x="7418502" y="2571754"/>
            <a:ext cx="2408224" cy="3064031"/>
          </a:xfrm>
          <a:custGeom>
            <a:rect b="b" l="l" r="r" t="t"/>
            <a:pathLst>
              <a:path extrusionOk="0" h="43750" w="34386">
                <a:moveTo>
                  <a:pt x="28567" y="1"/>
                </a:moveTo>
                <a:cubicBezTo>
                  <a:pt x="27976" y="1"/>
                  <a:pt x="27390" y="89"/>
                  <a:pt x="26849" y="264"/>
                </a:cubicBezTo>
                <a:cubicBezTo>
                  <a:pt x="23729" y="1729"/>
                  <a:pt x="20848" y="4813"/>
                  <a:pt x="19741" y="8123"/>
                </a:cubicBezTo>
                <a:cubicBezTo>
                  <a:pt x="18157" y="15147"/>
                  <a:pt x="21027" y="20958"/>
                  <a:pt x="13395" y="25565"/>
                </a:cubicBezTo>
                <a:cubicBezTo>
                  <a:pt x="9299" y="28268"/>
                  <a:pt x="3917" y="29971"/>
                  <a:pt x="1584" y="34626"/>
                </a:cubicBezTo>
                <a:cubicBezTo>
                  <a:pt x="0" y="37614"/>
                  <a:pt x="750" y="42865"/>
                  <a:pt x="4465" y="43746"/>
                </a:cubicBezTo>
                <a:cubicBezTo>
                  <a:pt x="4566" y="43748"/>
                  <a:pt x="4668" y="43750"/>
                  <a:pt x="4773" y="43750"/>
                </a:cubicBezTo>
                <a:cubicBezTo>
                  <a:pt x="7758" y="43750"/>
                  <a:pt x="12078" y="42750"/>
                  <a:pt x="13585" y="40150"/>
                </a:cubicBezTo>
                <a:cubicBezTo>
                  <a:pt x="14943" y="37591"/>
                  <a:pt x="13228" y="34435"/>
                  <a:pt x="13669" y="31554"/>
                </a:cubicBezTo>
                <a:cubicBezTo>
                  <a:pt x="14157" y="28268"/>
                  <a:pt x="17264" y="26065"/>
                  <a:pt x="18729" y="23077"/>
                </a:cubicBezTo>
                <a:cubicBezTo>
                  <a:pt x="21300" y="16397"/>
                  <a:pt x="18145" y="8575"/>
                  <a:pt x="27575" y="6182"/>
                </a:cubicBezTo>
                <a:cubicBezTo>
                  <a:pt x="30004" y="5920"/>
                  <a:pt x="34385" y="6337"/>
                  <a:pt x="33052" y="2479"/>
                </a:cubicBezTo>
                <a:cubicBezTo>
                  <a:pt x="32244" y="827"/>
                  <a:pt x="30380" y="1"/>
                  <a:pt x="2856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3"/>
          <p:cNvSpPr/>
          <p:nvPr/>
        </p:nvSpPr>
        <p:spPr>
          <a:xfrm rot="1368521">
            <a:off x="-3135041" y="-1766993"/>
            <a:ext cx="4984359" cy="8677487"/>
          </a:xfrm>
          <a:custGeom>
            <a:rect b="b" l="l" r="r" t="t"/>
            <a:pathLst>
              <a:path extrusionOk="0" h="26431" w="15182">
                <a:moveTo>
                  <a:pt x="14660" y="1"/>
                </a:moveTo>
                <a:cubicBezTo>
                  <a:pt x="14608" y="1"/>
                  <a:pt x="14551" y="4"/>
                  <a:pt x="14491" y="10"/>
                </a:cubicBezTo>
                <a:cubicBezTo>
                  <a:pt x="11371" y="463"/>
                  <a:pt x="8811" y="3285"/>
                  <a:pt x="8668" y="6464"/>
                </a:cubicBezTo>
                <a:cubicBezTo>
                  <a:pt x="8645" y="6940"/>
                  <a:pt x="8668" y="7416"/>
                  <a:pt x="8692" y="7892"/>
                </a:cubicBezTo>
                <a:cubicBezTo>
                  <a:pt x="8728" y="8869"/>
                  <a:pt x="8776" y="9881"/>
                  <a:pt x="8395" y="10774"/>
                </a:cubicBezTo>
                <a:cubicBezTo>
                  <a:pt x="7776" y="12143"/>
                  <a:pt x="6442" y="12857"/>
                  <a:pt x="5156" y="13548"/>
                </a:cubicBezTo>
                <a:cubicBezTo>
                  <a:pt x="4073" y="14107"/>
                  <a:pt x="2953" y="14715"/>
                  <a:pt x="2239" y="15703"/>
                </a:cubicBezTo>
                <a:cubicBezTo>
                  <a:pt x="1" y="19156"/>
                  <a:pt x="2763" y="22739"/>
                  <a:pt x="5001" y="25633"/>
                </a:cubicBezTo>
                <a:cubicBezTo>
                  <a:pt x="5204" y="25895"/>
                  <a:pt x="5418" y="26180"/>
                  <a:pt x="5609" y="26430"/>
                </a:cubicBezTo>
                <a:lnTo>
                  <a:pt x="5728" y="26371"/>
                </a:lnTo>
                <a:cubicBezTo>
                  <a:pt x="5513" y="26121"/>
                  <a:pt x="5311" y="25847"/>
                  <a:pt x="5097" y="25573"/>
                </a:cubicBezTo>
                <a:cubicBezTo>
                  <a:pt x="2894" y="22716"/>
                  <a:pt x="144" y="19156"/>
                  <a:pt x="2346" y="15762"/>
                </a:cubicBezTo>
                <a:cubicBezTo>
                  <a:pt x="3025" y="14798"/>
                  <a:pt x="4144" y="14203"/>
                  <a:pt x="5216" y="13631"/>
                </a:cubicBezTo>
                <a:cubicBezTo>
                  <a:pt x="6513" y="12929"/>
                  <a:pt x="7871" y="12214"/>
                  <a:pt x="8490" y="10821"/>
                </a:cubicBezTo>
                <a:cubicBezTo>
                  <a:pt x="8895" y="9893"/>
                  <a:pt x="8847" y="8881"/>
                  <a:pt x="8799" y="7892"/>
                </a:cubicBezTo>
                <a:cubicBezTo>
                  <a:pt x="8788" y="7428"/>
                  <a:pt x="8764" y="6940"/>
                  <a:pt x="8788" y="6475"/>
                </a:cubicBezTo>
                <a:cubicBezTo>
                  <a:pt x="8907" y="3344"/>
                  <a:pt x="11443" y="570"/>
                  <a:pt x="14514" y="129"/>
                </a:cubicBezTo>
                <a:cubicBezTo>
                  <a:pt x="14553" y="126"/>
                  <a:pt x="14600" y="124"/>
                  <a:pt x="14650" y="124"/>
                </a:cubicBezTo>
                <a:cubicBezTo>
                  <a:pt x="14799" y="124"/>
                  <a:pt x="14976" y="150"/>
                  <a:pt x="15038" y="284"/>
                </a:cubicBezTo>
                <a:cubicBezTo>
                  <a:pt x="15050" y="332"/>
                  <a:pt x="15074" y="356"/>
                  <a:pt x="15050" y="403"/>
                </a:cubicBezTo>
                <a:cubicBezTo>
                  <a:pt x="15003" y="546"/>
                  <a:pt x="14645" y="713"/>
                  <a:pt x="14193" y="927"/>
                </a:cubicBezTo>
                <a:cubicBezTo>
                  <a:pt x="13288" y="1320"/>
                  <a:pt x="11907" y="1951"/>
                  <a:pt x="11145" y="3368"/>
                </a:cubicBezTo>
                <a:cubicBezTo>
                  <a:pt x="9847" y="5404"/>
                  <a:pt x="10216" y="6976"/>
                  <a:pt x="10621" y="8631"/>
                </a:cubicBezTo>
                <a:cubicBezTo>
                  <a:pt x="10835" y="9500"/>
                  <a:pt x="11038" y="10369"/>
                  <a:pt x="11038" y="11357"/>
                </a:cubicBezTo>
                <a:cubicBezTo>
                  <a:pt x="10907" y="12488"/>
                  <a:pt x="10192" y="13441"/>
                  <a:pt x="9490" y="14345"/>
                </a:cubicBezTo>
                <a:cubicBezTo>
                  <a:pt x="9288" y="14631"/>
                  <a:pt x="9061" y="14929"/>
                  <a:pt x="8847" y="15227"/>
                </a:cubicBezTo>
                <a:cubicBezTo>
                  <a:pt x="6728" y="18334"/>
                  <a:pt x="6513" y="22620"/>
                  <a:pt x="8347" y="25906"/>
                </a:cubicBezTo>
                <a:lnTo>
                  <a:pt x="8454" y="25847"/>
                </a:lnTo>
                <a:cubicBezTo>
                  <a:pt x="6633" y="22597"/>
                  <a:pt x="6847" y="18346"/>
                  <a:pt x="8942" y="15286"/>
                </a:cubicBezTo>
                <a:cubicBezTo>
                  <a:pt x="9145" y="14988"/>
                  <a:pt x="9359" y="14691"/>
                  <a:pt x="9585" y="14405"/>
                </a:cubicBezTo>
                <a:cubicBezTo>
                  <a:pt x="10276" y="13464"/>
                  <a:pt x="11014" y="12512"/>
                  <a:pt x="11145" y="11357"/>
                </a:cubicBezTo>
                <a:cubicBezTo>
                  <a:pt x="11145" y="10345"/>
                  <a:pt x="10931" y="9464"/>
                  <a:pt x="10728" y="8607"/>
                </a:cubicBezTo>
                <a:cubicBezTo>
                  <a:pt x="10323" y="6964"/>
                  <a:pt x="9966" y="5428"/>
                  <a:pt x="11228" y="3427"/>
                </a:cubicBezTo>
                <a:cubicBezTo>
                  <a:pt x="11978" y="2034"/>
                  <a:pt x="13348" y="1427"/>
                  <a:pt x="14241" y="1022"/>
                </a:cubicBezTo>
                <a:cubicBezTo>
                  <a:pt x="14764" y="784"/>
                  <a:pt x="15086" y="641"/>
                  <a:pt x="15157" y="427"/>
                </a:cubicBezTo>
                <a:cubicBezTo>
                  <a:pt x="15181" y="356"/>
                  <a:pt x="15181" y="296"/>
                  <a:pt x="15134" y="225"/>
                </a:cubicBezTo>
                <a:cubicBezTo>
                  <a:pt x="15056" y="69"/>
                  <a:pt x="14898" y="1"/>
                  <a:pt x="14660" y="1"/>
                </a:cubicBezTo>
                <a:close/>
              </a:path>
            </a:pathLst>
          </a:custGeom>
          <a:solidFill>
            <a:schemeClr val="lt1"/>
          </a:solidFill>
          <a:ln cap="flat" cmpd="sng" w="3875">
            <a:solidFill>
              <a:schemeClr val="lt1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3"/>
          <p:cNvSpPr/>
          <p:nvPr/>
        </p:nvSpPr>
        <p:spPr>
          <a:xfrm rot="839032">
            <a:off x="5263476" y="724981"/>
            <a:ext cx="4984361" cy="8677490"/>
          </a:xfrm>
          <a:custGeom>
            <a:rect b="b" l="l" r="r" t="t"/>
            <a:pathLst>
              <a:path extrusionOk="0" h="26431" w="15182">
                <a:moveTo>
                  <a:pt x="14660" y="1"/>
                </a:moveTo>
                <a:cubicBezTo>
                  <a:pt x="14608" y="1"/>
                  <a:pt x="14551" y="4"/>
                  <a:pt x="14491" y="10"/>
                </a:cubicBezTo>
                <a:cubicBezTo>
                  <a:pt x="11371" y="463"/>
                  <a:pt x="8811" y="3285"/>
                  <a:pt x="8668" y="6464"/>
                </a:cubicBezTo>
                <a:cubicBezTo>
                  <a:pt x="8645" y="6940"/>
                  <a:pt x="8668" y="7416"/>
                  <a:pt x="8692" y="7892"/>
                </a:cubicBezTo>
                <a:cubicBezTo>
                  <a:pt x="8728" y="8869"/>
                  <a:pt x="8776" y="9881"/>
                  <a:pt x="8395" y="10774"/>
                </a:cubicBezTo>
                <a:cubicBezTo>
                  <a:pt x="7776" y="12143"/>
                  <a:pt x="6442" y="12857"/>
                  <a:pt x="5156" y="13548"/>
                </a:cubicBezTo>
                <a:cubicBezTo>
                  <a:pt x="4073" y="14107"/>
                  <a:pt x="2953" y="14715"/>
                  <a:pt x="2239" y="15703"/>
                </a:cubicBezTo>
                <a:cubicBezTo>
                  <a:pt x="1" y="19156"/>
                  <a:pt x="2763" y="22739"/>
                  <a:pt x="5001" y="25633"/>
                </a:cubicBezTo>
                <a:cubicBezTo>
                  <a:pt x="5204" y="25895"/>
                  <a:pt x="5418" y="26180"/>
                  <a:pt x="5609" y="26430"/>
                </a:cubicBezTo>
                <a:lnTo>
                  <a:pt x="5728" y="26371"/>
                </a:lnTo>
                <a:cubicBezTo>
                  <a:pt x="5513" y="26121"/>
                  <a:pt x="5311" y="25847"/>
                  <a:pt x="5097" y="25573"/>
                </a:cubicBezTo>
                <a:cubicBezTo>
                  <a:pt x="2894" y="22716"/>
                  <a:pt x="144" y="19156"/>
                  <a:pt x="2346" y="15762"/>
                </a:cubicBezTo>
                <a:cubicBezTo>
                  <a:pt x="3025" y="14798"/>
                  <a:pt x="4144" y="14203"/>
                  <a:pt x="5216" y="13631"/>
                </a:cubicBezTo>
                <a:cubicBezTo>
                  <a:pt x="6513" y="12929"/>
                  <a:pt x="7871" y="12214"/>
                  <a:pt x="8490" y="10821"/>
                </a:cubicBezTo>
                <a:cubicBezTo>
                  <a:pt x="8895" y="9893"/>
                  <a:pt x="8847" y="8881"/>
                  <a:pt x="8799" y="7892"/>
                </a:cubicBezTo>
                <a:cubicBezTo>
                  <a:pt x="8788" y="7428"/>
                  <a:pt x="8764" y="6940"/>
                  <a:pt x="8788" y="6475"/>
                </a:cubicBezTo>
                <a:cubicBezTo>
                  <a:pt x="8907" y="3344"/>
                  <a:pt x="11443" y="570"/>
                  <a:pt x="14514" y="129"/>
                </a:cubicBezTo>
                <a:cubicBezTo>
                  <a:pt x="14553" y="126"/>
                  <a:pt x="14600" y="124"/>
                  <a:pt x="14650" y="124"/>
                </a:cubicBezTo>
                <a:cubicBezTo>
                  <a:pt x="14799" y="124"/>
                  <a:pt x="14976" y="150"/>
                  <a:pt x="15038" y="284"/>
                </a:cubicBezTo>
                <a:cubicBezTo>
                  <a:pt x="15050" y="332"/>
                  <a:pt x="15074" y="356"/>
                  <a:pt x="15050" y="403"/>
                </a:cubicBezTo>
                <a:cubicBezTo>
                  <a:pt x="15003" y="546"/>
                  <a:pt x="14645" y="713"/>
                  <a:pt x="14193" y="927"/>
                </a:cubicBezTo>
                <a:cubicBezTo>
                  <a:pt x="13288" y="1320"/>
                  <a:pt x="11907" y="1951"/>
                  <a:pt x="11145" y="3368"/>
                </a:cubicBezTo>
                <a:cubicBezTo>
                  <a:pt x="9847" y="5404"/>
                  <a:pt x="10216" y="6976"/>
                  <a:pt x="10621" y="8631"/>
                </a:cubicBezTo>
                <a:cubicBezTo>
                  <a:pt x="10835" y="9500"/>
                  <a:pt x="11038" y="10369"/>
                  <a:pt x="11038" y="11357"/>
                </a:cubicBezTo>
                <a:cubicBezTo>
                  <a:pt x="10907" y="12488"/>
                  <a:pt x="10192" y="13441"/>
                  <a:pt x="9490" y="14345"/>
                </a:cubicBezTo>
                <a:cubicBezTo>
                  <a:pt x="9288" y="14631"/>
                  <a:pt x="9061" y="14929"/>
                  <a:pt x="8847" y="15227"/>
                </a:cubicBezTo>
                <a:cubicBezTo>
                  <a:pt x="6728" y="18334"/>
                  <a:pt x="6513" y="22620"/>
                  <a:pt x="8347" y="25906"/>
                </a:cubicBezTo>
                <a:lnTo>
                  <a:pt x="8454" y="25847"/>
                </a:lnTo>
                <a:cubicBezTo>
                  <a:pt x="6633" y="22597"/>
                  <a:pt x="6847" y="18346"/>
                  <a:pt x="8942" y="15286"/>
                </a:cubicBezTo>
                <a:cubicBezTo>
                  <a:pt x="9145" y="14988"/>
                  <a:pt x="9359" y="14691"/>
                  <a:pt x="9585" y="14405"/>
                </a:cubicBezTo>
                <a:cubicBezTo>
                  <a:pt x="10276" y="13464"/>
                  <a:pt x="11014" y="12512"/>
                  <a:pt x="11145" y="11357"/>
                </a:cubicBezTo>
                <a:cubicBezTo>
                  <a:pt x="11145" y="10345"/>
                  <a:pt x="10931" y="9464"/>
                  <a:pt x="10728" y="8607"/>
                </a:cubicBezTo>
                <a:cubicBezTo>
                  <a:pt x="10323" y="6964"/>
                  <a:pt x="9966" y="5428"/>
                  <a:pt x="11228" y="3427"/>
                </a:cubicBezTo>
                <a:cubicBezTo>
                  <a:pt x="11978" y="2034"/>
                  <a:pt x="13348" y="1427"/>
                  <a:pt x="14241" y="1022"/>
                </a:cubicBezTo>
                <a:cubicBezTo>
                  <a:pt x="14764" y="784"/>
                  <a:pt x="15086" y="641"/>
                  <a:pt x="15157" y="427"/>
                </a:cubicBezTo>
                <a:cubicBezTo>
                  <a:pt x="15181" y="356"/>
                  <a:pt x="15181" y="296"/>
                  <a:pt x="15134" y="225"/>
                </a:cubicBezTo>
                <a:cubicBezTo>
                  <a:pt x="15056" y="69"/>
                  <a:pt x="14898" y="1"/>
                  <a:pt x="14660" y="1"/>
                </a:cubicBezTo>
                <a:close/>
              </a:path>
            </a:pathLst>
          </a:custGeom>
          <a:solidFill>
            <a:schemeClr val="lt1"/>
          </a:solidFill>
          <a:ln cap="flat" cmpd="sng" w="3875">
            <a:solidFill>
              <a:schemeClr val="lt1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3"/>
          <p:cNvSpPr txBox="1"/>
          <p:nvPr>
            <p:ph idx="1" type="subTitle"/>
          </p:nvPr>
        </p:nvSpPr>
        <p:spPr>
          <a:xfrm>
            <a:off x="713200" y="3326612"/>
            <a:ext cx="1911000" cy="82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7" name="Google Shape;317;p13"/>
          <p:cNvSpPr txBox="1"/>
          <p:nvPr>
            <p:ph idx="2" type="subTitle"/>
          </p:nvPr>
        </p:nvSpPr>
        <p:spPr>
          <a:xfrm>
            <a:off x="713200" y="2880678"/>
            <a:ext cx="1911000" cy="35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Exo"/>
              <a:buNone/>
              <a:defRPr sz="25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318" name="Google Shape;318;p13"/>
          <p:cNvSpPr txBox="1"/>
          <p:nvPr>
            <p:ph hasCustomPrompt="1" type="title"/>
          </p:nvPr>
        </p:nvSpPr>
        <p:spPr>
          <a:xfrm>
            <a:off x="713213" y="2468071"/>
            <a:ext cx="1911000" cy="35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1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r>
              <a:t>xx%</a:t>
            </a:r>
          </a:p>
        </p:txBody>
      </p:sp>
      <p:sp>
        <p:nvSpPr>
          <p:cNvPr id="319" name="Google Shape;319;p13"/>
          <p:cNvSpPr txBox="1"/>
          <p:nvPr>
            <p:ph idx="3" type="subTitle"/>
          </p:nvPr>
        </p:nvSpPr>
        <p:spPr>
          <a:xfrm>
            <a:off x="2650214" y="3326612"/>
            <a:ext cx="1911000" cy="82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0" name="Google Shape;320;p13"/>
          <p:cNvSpPr txBox="1"/>
          <p:nvPr>
            <p:ph idx="4" type="subTitle"/>
          </p:nvPr>
        </p:nvSpPr>
        <p:spPr>
          <a:xfrm>
            <a:off x="2650214" y="2880678"/>
            <a:ext cx="1911000" cy="35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Exo"/>
              <a:buNone/>
              <a:defRPr sz="25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321" name="Google Shape;321;p13"/>
          <p:cNvSpPr txBox="1"/>
          <p:nvPr>
            <p:ph hasCustomPrompt="1" idx="5" type="title"/>
          </p:nvPr>
        </p:nvSpPr>
        <p:spPr>
          <a:xfrm>
            <a:off x="2648722" y="2468071"/>
            <a:ext cx="1911000" cy="35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1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/>
          <p:nvPr>
            <p:ph idx="6" type="subTitle"/>
          </p:nvPr>
        </p:nvSpPr>
        <p:spPr>
          <a:xfrm>
            <a:off x="4585679" y="3326612"/>
            <a:ext cx="1911000" cy="82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3" name="Google Shape;323;p13"/>
          <p:cNvSpPr txBox="1"/>
          <p:nvPr>
            <p:ph idx="7" type="subTitle"/>
          </p:nvPr>
        </p:nvSpPr>
        <p:spPr>
          <a:xfrm>
            <a:off x="4585679" y="2880678"/>
            <a:ext cx="1911000" cy="35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Exo"/>
              <a:buNone/>
              <a:defRPr sz="25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324" name="Google Shape;324;p13"/>
          <p:cNvSpPr txBox="1"/>
          <p:nvPr>
            <p:ph hasCustomPrompt="1" idx="8" type="title"/>
          </p:nvPr>
        </p:nvSpPr>
        <p:spPr>
          <a:xfrm>
            <a:off x="4584231" y="2468071"/>
            <a:ext cx="1911000" cy="35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1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r>
              <a:t>xx%</a:t>
            </a:r>
          </a:p>
        </p:txBody>
      </p:sp>
      <p:sp>
        <p:nvSpPr>
          <p:cNvPr id="325" name="Google Shape;325;p13"/>
          <p:cNvSpPr txBox="1"/>
          <p:nvPr>
            <p:ph idx="9" type="subTitle"/>
          </p:nvPr>
        </p:nvSpPr>
        <p:spPr>
          <a:xfrm>
            <a:off x="6519738" y="3326612"/>
            <a:ext cx="1911000" cy="82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6" name="Google Shape;326;p13"/>
          <p:cNvSpPr txBox="1"/>
          <p:nvPr>
            <p:ph idx="13" type="subTitle"/>
          </p:nvPr>
        </p:nvSpPr>
        <p:spPr>
          <a:xfrm>
            <a:off x="6519738" y="2880678"/>
            <a:ext cx="1911000" cy="35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Exo"/>
              <a:buNone/>
              <a:defRPr sz="25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327" name="Google Shape;327;p13"/>
          <p:cNvSpPr txBox="1"/>
          <p:nvPr>
            <p:ph hasCustomPrompt="1" idx="14" type="title"/>
          </p:nvPr>
        </p:nvSpPr>
        <p:spPr>
          <a:xfrm>
            <a:off x="6519741" y="2468071"/>
            <a:ext cx="1911000" cy="35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1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r>
              <a:t>xx%</a:t>
            </a:r>
          </a:p>
        </p:txBody>
      </p:sp>
      <p:sp>
        <p:nvSpPr>
          <p:cNvPr id="328" name="Google Shape;328;p13"/>
          <p:cNvSpPr txBox="1"/>
          <p:nvPr>
            <p:ph idx="15"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6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"/>
          <p:cNvSpPr/>
          <p:nvPr/>
        </p:nvSpPr>
        <p:spPr>
          <a:xfrm flipH="1">
            <a:off x="-633722" y="-857622"/>
            <a:ext cx="4965199" cy="7017485"/>
          </a:xfrm>
          <a:custGeom>
            <a:rect b="b" l="l" r="r" t="t"/>
            <a:pathLst>
              <a:path extrusionOk="0" h="43754" w="30958">
                <a:moveTo>
                  <a:pt x="25505" y="0"/>
                </a:moveTo>
                <a:cubicBezTo>
                  <a:pt x="22516" y="0"/>
                  <a:pt x="18306" y="1000"/>
                  <a:pt x="17086" y="3611"/>
                </a:cubicBezTo>
                <a:cubicBezTo>
                  <a:pt x="16003" y="6171"/>
                  <a:pt x="18051" y="9326"/>
                  <a:pt x="17955" y="12196"/>
                </a:cubicBezTo>
                <a:cubicBezTo>
                  <a:pt x="17813" y="15482"/>
                  <a:pt x="14943" y="17685"/>
                  <a:pt x="13812" y="20673"/>
                </a:cubicBezTo>
                <a:cubicBezTo>
                  <a:pt x="11967" y="27364"/>
                  <a:pt x="15991" y="35175"/>
                  <a:pt x="6823" y="37568"/>
                </a:cubicBezTo>
                <a:cubicBezTo>
                  <a:pt x="4442" y="37842"/>
                  <a:pt x="1" y="37425"/>
                  <a:pt x="1763" y="41271"/>
                </a:cubicBezTo>
                <a:cubicBezTo>
                  <a:pt x="2736" y="42928"/>
                  <a:pt x="4703" y="43754"/>
                  <a:pt x="6526" y="43754"/>
                </a:cubicBezTo>
                <a:cubicBezTo>
                  <a:pt x="7113" y="43754"/>
                  <a:pt x="7685" y="43668"/>
                  <a:pt x="8204" y="43497"/>
                </a:cubicBezTo>
                <a:cubicBezTo>
                  <a:pt x="11169" y="42021"/>
                  <a:pt x="13693" y="38937"/>
                  <a:pt x="14455" y="35639"/>
                </a:cubicBezTo>
                <a:cubicBezTo>
                  <a:pt x="15253" y="28614"/>
                  <a:pt x="11740" y="22792"/>
                  <a:pt x="18872" y="18197"/>
                </a:cubicBezTo>
                <a:cubicBezTo>
                  <a:pt x="22682" y="15482"/>
                  <a:pt x="27873" y="13791"/>
                  <a:pt x="29707" y="9124"/>
                </a:cubicBezTo>
                <a:cubicBezTo>
                  <a:pt x="30957" y="6147"/>
                  <a:pt x="29636" y="885"/>
                  <a:pt x="25814" y="4"/>
                </a:cubicBezTo>
                <a:cubicBezTo>
                  <a:pt x="25712" y="1"/>
                  <a:pt x="25610" y="0"/>
                  <a:pt x="255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4"/>
          <p:cNvSpPr/>
          <p:nvPr/>
        </p:nvSpPr>
        <p:spPr>
          <a:xfrm flipH="1" rot="-1368521">
            <a:off x="83234" y="-848893"/>
            <a:ext cx="4984359" cy="8677487"/>
          </a:xfrm>
          <a:custGeom>
            <a:rect b="b" l="l" r="r" t="t"/>
            <a:pathLst>
              <a:path extrusionOk="0" h="26431" w="15182">
                <a:moveTo>
                  <a:pt x="14660" y="1"/>
                </a:moveTo>
                <a:cubicBezTo>
                  <a:pt x="14608" y="1"/>
                  <a:pt x="14551" y="4"/>
                  <a:pt x="14491" y="10"/>
                </a:cubicBezTo>
                <a:cubicBezTo>
                  <a:pt x="11371" y="463"/>
                  <a:pt x="8811" y="3285"/>
                  <a:pt x="8668" y="6464"/>
                </a:cubicBezTo>
                <a:cubicBezTo>
                  <a:pt x="8645" y="6940"/>
                  <a:pt x="8668" y="7416"/>
                  <a:pt x="8692" y="7892"/>
                </a:cubicBezTo>
                <a:cubicBezTo>
                  <a:pt x="8728" y="8869"/>
                  <a:pt x="8776" y="9881"/>
                  <a:pt x="8395" y="10774"/>
                </a:cubicBezTo>
                <a:cubicBezTo>
                  <a:pt x="7776" y="12143"/>
                  <a:pt x="6442" y="12857"/>
                  <a:pt x="5156" y="13548"/>
                </a:cubicBezTo>
                <a:cubicBezTo>
                  <a:pt x="4073" y="14107"/>
                  <a:pt x="2953" y="14715"/>
                  <a:pt x="2239" y="15703"/>
                </a:cubicBezTo>
                <a:cubicBezTo>
                  <a:pt x="1" y="19156"/>
                  <a:pt x="2763" y="22739"/>
                  <a:pt x="5001" y="25633"/>
                </a:cubicBezTo>
                <a:cubicBezTo>
                  <a:pt x="5204" y="25895"/>
                  <a:pt x="5418" y="26180"/>
                  <a:pt x="5609" y="26430"/>
                </a:cubicBezTo>
                <a:lnTo>
                  <a:pt x="5728" y="26371"/>
                </a:lnTo>
                <a:cubicBezTo>
                  <a:pt x="5513" y="26121"/>
                  <a:pt x="5311" y="25847"/>
                  <a:pt x="5097" y="25573"/>
                </a:cubicBezTo>
                <a:cubicBezTo>
                  <a:pt x="2894" y="22716"/>
                  <a:pt x="144" y="19156"/>
                  <a:pt x="2346" y="15762"/>
                </a:cubicBezTo>
                <a:cubicBezTo>
                  <a:pt x="3025" y="14798"/>
                  <a:pt x="4144" y="14203"/>
                  <a:pt x="5216" y="13631"/>
                </a:cubicBezTo>
                <a:cubicBezTo>
                  <a:pt x="6513" y="12929"/>
                  <a:pt x="7871" y="12214"/>
                  <a:pt x="8490" y="10821"/>
                </a:cubicBezTo>
                <a:cubicBezTo>
                  <a:pt x="8895" y="9893"/>
                  <a:pt x="8847" y="8881"/>
                  <a:pt x="8799" y="7892"/>
                </a:cubicBezTo>
                <a:cubicBezTo>
                  <a:pt x="8788" y="7428"/>
                  <a:pt x="8764" y="6940"/>
                  <a:pt x="8788" y="6475"/>
                </a:cubicBezTo>
                <a:cubicBezTo>
                  <a:pt x="8907" y="3344"/>
                  <a:pt x="11443" y="570"/>
                  <a:pt x="14514" y="129"/>
                </a:cubicBezTo>
                <a:cubicBezTo>
                  <a:pt x="14553" y="126"/>
                  <a:pt x="14600" y="124"/>
                  <a:pt x="14650" y="124"/>
                </a:cubicBezTo>
                <a:cubicBezTo>
                  <a:pt x="14799" y="124"/>
                  <a:pt x="14976" y="150"/>
                  <a:pt x="15038" y="284"/>
                </a:cubicBezTo>
                <a:cubicBezTo>
                  <a:pt x="15050" y="332"/>
                  <a:pt x="15074" y="356"/>
                  <a:pt x="15050" y="403"/>
                </a:cubicBezTo>
                <a:cubicBezTo>
                  <a:pt x="15003" y="546"/>
                  <a:pt x="14645" y="713"/>
                  <a:pt x="14193" y="927"/>
                </a:cubicBezTo>
                <a:cubicBezTo>
                  <a:pt x="13288" y="1320"/>
                  <a:pt x="11907" y="1951"/>
                  <a:pt x="11145" y="3368"/>
                </a:cubicBezTo>
                <a:cubicBezTo>
                  <a:pt x="9847" y="5404"/>
                  <a:pt x="10216" y="6976"/>
                  <a:pt x="10621" y="8631"/>
                </a:cubicBezTo>
                <a:cubicBezTo>
                  <a:pt x="10835" y="9500"/>
                  <a:pt x="11038" y="10369"/>
                  <a:pt x="11038" y="11357"/>
                </a:cubicBezTo>
                <a:cubicBezTo>
                  <a:pt x="10907" y="12488"/>
                  <a:pt x="10192" y="13441"/>
                  <a:pt x="9490" y="14345"/>
                </a:cubicBezTo>
                <a:cubicBezTo>
                  <a:pt x="9288" y="14631"/>
                  <a:pt x="9061" y="14929"/>
                  <a:pt x="8847" y="15227"/>
                </a:cubicBezTo>
                <a:cubicBezTo>
                  <a:pt x="6728" y="18334"/>
                  <a:pt x="6513" y="22620"/>
                  <a:pt x="8347" y="25906"/>
                </a:cubicBezTo>
                <a:lnTo>
                  <a:pt x="8454" y="25847"/>
                </a:lnTo>
                <a:cubicBezTo>
                  <a:pt x="6633" y="22597"/>
                  <a:pt x="6847" y="18346"/>
                  <a:pt x="8942" y="15286"/>
                </a:cubicBezTo>
                <a:cubicBezTo>
                  <a:pt x="9145" y="14988"/>
                  <a:pt x="9359" y="14691"/>
                  <a:pt x="9585" y="14405"/>
                </a:cubicBezTo>
                <a:cubicBezTo>
                  <a:pt x="10276" y="13464"/>
                  <a:pt x="11014" y="12512"/>
                  <a:pt x="11145" y="11357"/>
                </a:cubicBezTo>
                <a:cubicBezTo>
                  <a:pt x="11145" y="10345"/>
                  <a:pt x="10931" y="9464"/>
                  <a:pt x="10728" y="8607"/>
                </a:cubicBezTo>
                <a:cubicBezTo>
                  <a:pt x="10323" y="6964"/>
                  <a:pt x="9966" y="5428"/>
                  <a:pt x="11228" y="3427"/>
                </a:cubicBezTo>
                <a:cubicBezTo>
                  <a:pt x="11978" y="2034"/>
                  <a:pt x="13348" y="1427"/>
                  <a:pt x="14241" y="1022"/>
                </a:cubicBezTo>
                <a:cubicBezTo>
                  <a:pt x="14764" y="784"/>
                  <a:pt x="15086" y="641"/>
                  <a:pt x="15157" y="427"/>
                </a:cubicBezTo>
                <a:cubicBezTo>
                  <a:pt x="15181" y="356"/>
                  <a:pt x="15181" y="296"/>
                  <a:pt x="15134" y="225"/>
                </a:cubicBezTo>
                <a:cubicBezTo>
                  <a:pt x="15056" y="69"/>
                  <a:pt x="14898" y="1"/>
                  <a:pt x="14660" y="1"/>
                </a:cubicBezTo>
                <a:close/>
              </a:path>
            </a:pathLst>
          </a:custGeom>
          <a:solidFill>
            <a:schemeClr val="lt1"/>
          </a:solidFill>
          <a:ln cap="flat" cmpd="sng" w="3875">
            <a:solidFill>
              <a:schemeClr val="lt1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2" name="Google Shape;332;p14"/>
          <p:cNvGrpSpPr/>
          <p:nvPr/>
        </p:nvGrpSpPr>
        <p:grpSpPr>
          <a:xfrm>
            <a:off x="-1005490" y="761775"/>
            <a:ext cx="3585731" cy="2819199"/>
            <a:chOff x="6451063" y="-3"/>
            <a:chExt cx="2230626" cy="1753778"/>
          </a:xfrm>
        </p:grpSpPr>
        <p:sp>
          <p:nvSpPr>
            <p:cNvPr id="333" name="Google Shape;333;p14"/>
            <p:cNvSpPr/>
            <p:nvPr/>
          </p:nvSpPr>
          <p:spPr>
            <a:xfrm>
              <a:off x="7215845" y="23907"/>
              <a:ext cx="94475" cy="126136"/>
            </a:xfrm>
            <a:custGeom>
              <a:rect b="b" l="l" r="r" t="t"/>
              <a:pathLst>
                <a:path extrusionOk="0" h="3466" w="2596">
                  <a:moveTo>
                    <a:pt x="1298" y="1"/>
                  </a:moveTo>
                  <a:cubicBezTo>
                    <a:pt x="1280" y="1"/>
                    <a:pt x="1262" y="7"/>
                    <a:pt x="1262" y="19"/>
                  </a:cubicBezTo>
                  <a:cubicBezTo>
                    <a:pt x="1107" y="912"/>
                    <a:pt x="667" y="1602"/>
                    <a:pt x="12" y="1721"/>
                  </a:cubicBezTo>
                  <a:lnTo>
                    <a:pt x="0" y="1733"/>
                  </a:lnTo>
                  <a:lnTo>
                    <a:pt x="0" y="1745"/>
                  </a:lnTo>
                  <a:lnTo>
                    <a:pt x="12" y="1745"/>
                  </a:lnTo>
                  <a:cubicBezTo>
                    <a:pt x="667" y="1864"/>
                    <a:pt x="1107" y="2555"/>
                    <a:pt x="1262" y="3448"/>
                  </a:cubicBezTo>
                  <a:cubicBezTo>
                    <a:pt x="1262" y="3460"/>
                    <a:pt x="1280" y="3466"/>
                    <a:pt x="1298" y="3466"/>
                  </a:cubicBezTo>
                  <a:cubicBezTo>
                    <a:pt x="1316" y="3466"/>
                    <a:pt x="1334" y="3460"/>
                    <a:pt x="1334" y="3448"/>
                  </a:cubicBezTo>
                  <a:cubicBezTo>
                    <a:pt x="1488" y="2555"/>
                    <a:pt x="1929" y="1864"/>
                    <a:pt x="2584" y="1745"/>
                  </a:cubicBezTo>
                  <a:lnTo>
                    <a:pt x="2596" y="1745"/>
                  </a:lnTo>
                  <a:cubicBezTo>
                    <a:pt x="2596" y="1733"/>
                    <a:pt x="2584" y="1733"/>
                    <a:pt x="2584" y="1721"/>
                  </a:cubicBezTo>
                  <a:cubicBezTo>
                    <a:pt x="1929" y="1602"/>
                    <a:pt x="1488" y="912"/>
                    <a:pt x="1334" y="19"/>
                  </a:cubicBezTo>
                  <a:cubicBezTo>
                    <a:pt x="1334" y="7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7420333" y="171114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46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15" y="569"/>
                    <a:pt x="429" y="1022"/>
                    <a:pt x="13" y="1093"/>
                  </a:cubicBezTo>
                  <a:lnTo>
                    <a:pt x="1" y="1105"/>
                  </a:lnTo>
                  <a:lnTo>
                    <a:pt x="1" y="1129"/>
                  </a:lnTo>
                  <a:lnTo>
                    <a:pt x="13" y="1129"/>
                  </a:lnTo>
                  <a:cubicBezTo>
                    <a:pt x="429" y="1201"/>
                    <a:pt x="727" y="1641"/>
                    <a:pt x="822" y="2213"/>
                  </a:cubicBezTo>
                  <a:cubicBezTo>
                    <a:pt x="822" y="2219"/>
                    <a:pt x="834" y="2221"/>
                    <a:pt x="846" y="2221"/>
                  </a:cubicBezTo>
                  <a:cubicBezTo>
                    <a:pt x="858" y="2221"/>
                    <a:pt x="870" y="2219"/>
                    <a:pt x="870" y="2213"/>
                  </a:cubicBezTo>
                  <a:cubicBezTo>
                    <a:pt x="965" y="1641"/>
                    <a:pt x="1251" y="1201"/>
                    <a:pt x="1680" y="1129"/>
                  </a:cubicBezTo>
                  <a:cubicBezTo>
                    <a:pt x="1680" y="1105"/>
                    <a:pt x="1680" y="1105"/>
                    <a:pt x="1668" y="1093"/>
                  </a:cubicBezTo>
                  <a:cubicBezTo>
                    <a:pt x="1251" y="1022"/>
                    <a:pt x="953" y="569"/>
                    <a:pt x="870" y="10"/>
                  </a:cubicBezTo>
                  <a:cubicBezTo>
                    <a:pt x="870" y="4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8056869" y="93562"/>
              <a:ext cx="61321" cy="80864"/>
            </a:xfrm>
            <a:custGeom>
              <a:rect b="b" l="l" r="r" t="t"/>
              <a:pathLst>
                <a:path extrusionOk="0" h="2222" w="1685">
                  <a:moveTo>
                    <a:pt x="1683" y="1120"/>
                  </a:moveTo>
                  <a:cubicBezTo>
                    <a:pt x="1682" y="1120"/>
                    <a:pt x="1679" y="1123"/>
                    <a:pt x="1679" y="1129"/>
                  </a:cubicBezTo>
                  <a:cubicBezTo>
                    <a:pt x="1685" y="1123"/>
                    <a:pt x="1685" y="1120"/>
                    <a:pt x="1683" y="1120"/>
                  </a:cubicBezTo>
                  <a:close/>
                  <a:moveTo>
                    <a:pt x="839" y="1"/>
                  </a:moveTo>
                  <a:cubicBezTo>
                    <a:pt x="831" y="1"/>
                    <a:pt x="822" y="4"/>
                    <a:pt x="822" y="10"/>
                  </a:cubicBezTo>
                  <a:cubicBezTo>
                    <a:pt x="714" y="581"/>
                    <a:pt x="429" y="1022"/>
                    <a:pt x="12" y="1093"/>
                  </a:cubicBezTo>
                  <a:lnTo>
                    <a:pt x="0" y="1117"/>
                  </a:lnTo>
                  <a:lnTo>
                    <a:pt x="0" y="1129"/>
                  </a:lnTo>
                  <a:lnTo>
                    <a:pt x="12" y="1129"/>
                  </a:lnTo>
                  <a:cubicBezTo>
                    <a:pt x="429" y="1200"/>
                    <a:pt x="726" y="1653"/>
                    <a:pt x="822" y="2212"/>
                  </a:cubicBezTo>
                  <a:cubicBezTo>
                    <a:pt x="822" y="2218"/>
                    <a:pt x="831" y="2221"/>
                    <a:pt x="839" y="2221"/>
                  </a:cubicBezTo>
                  <a:cubicBezTo>
                    <a:pt x="848" y="2221"/>
                    <a:pt x="857" y="2218"/>
                    <a:pt x="857" y="2212"/>
                  </a:cubicBezTo>
                  <a:cubicBezTo>
                    <a:pt x="965" y="1653"/>
                    <a:pt x="1250" y="1200"/>
                    <a:pt x="1679" y="1129"/>
                  </a:cubicBezTo>
                  <a:cubicBezTo>
                    <a:pt x="1679" y="1117"/>
                    <a:pt x="1679" y="1117"/>
                    <a:pt x="1667" y="1093"/>
                  </a:cubicBezTo>
                  <a:cubicBezTo>
                    <a:pt x="1250" y="1022"/>
                    <a:pt x="953" y="581"/>
                    <a:pt x="857" y="10"/>
                  </a:cubicBezTo>
                  <a:cubicBezTo>
                    <a:pt x="857" y="4"/>
                    <a:pt x="848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8244908" y="1312228"/>
              <a:ext cx="94475" cy="126318"/>
            </a:xfrm>
            <a:custGeom>
              <a:rect b="b" l="l" r="r" t="t"/>
              <a:pathLst>
                <a:path extrusionOk="0" h="3471" w="2596">
                  <a:moveTo>
                    <a:pt x="1298" y="0"/>
                  </a:moveTo>
                  <a:cubicBezTo>
                    <a:pt x="1280" y="0"/>
                    <a:pt x="1262" y="9"/>
                    <a:pt x="1262" y="27"/>
                  </a:cubicBezTo>
                  <a:cubicBezTo>
                    <a:pt x="1108" y="920"/>
                    <a:pt x="667" y="1598"/>
                    <a:pt x="12" y="1717"/>
                  </a:cubicBezTo>
                  <a:lnTo>
                    <a:pt x="0" y="1741"/>
                  </a:lnTo>
                  <a:lnTo>
                    <a:pt x="0" y="1753"/>
                  </a:lnTo>
                  <a:lnTo>
                    <a:pt x="12" y="1753"/>
                  </a:lnTo>
                  <a:cubicBezTo>
                    <a:pt x="667" y="1872"/>
                    <a:pt x="1108" y="2551"/>
                    <a:pt x="1262" y="3444"/>
                  </a:cubicBezTo>
                  <a:cubicBezTo>
                    <a:pt x="1262" y="3462"/>
                    <a:pt x="1280" y="3471"/>
                    <a:pt x="1298" y="3471"/>
                  </a:cubicBezTo>
                  <a:cubicBezTo>
                    <a:pt x="1316" y="3471"/>
                    <a:pt x="1334" y="3462"/>
                    <a:pt x="1334" y="3444"/>
                  </a:cubicBezTo>
                  <a:cubicBezTo>
                    <a:pt x="1489" y="2551"/>
                    <a:pt x="1929" y="1872"/>
                    <a:pt x="2584" y="1753"/>
                  </a:cubicBezTo>
                  <a:lnTo>
                    <a:pt x="2596" y="1753"/>
                  </a:lnTo>
                  <a:cubicBezTo>
                    <a:pt x="2596" y="1741"/>
                    <a:pt x="2596" y="1717"/>
                    <a:pt x="2584" y="1717"/>
                  </a:cubicBezTo>
                  <a:cubicBezTo>
                    <a:pt x="1929" y="1598"/>
                    <a:pt x="1489" y="920"/>
                    <a:pt x="1334" y="27"/>
                  </a:cubicBezTo>
                  <a:cubicBezTo>
                    <a:pt x="1334" y="9"/>
                    <a:pt x="1316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8587213" y="679586"/>
              <a:ext cx="94475" cy="126355"/>
            </a:xfrm>
            <a:custGeom>
              <a:rect b="b" l="l" r="r" t="t"/>
              <a:pathLst>
                <a:path extrusionOk="0" h="3472" w="2596">
                  <a:moveTo>
                    <a:pt x="1298" y="1"/>
                  </a:moveTo>
                  <a:cubicBezTo>
                    <a:pt x="1280" y="1"/>
                    <a:pt x="1262" y="10"/>
                    <a:pt x="1262" y="28"/>
                  </a:cubicBezTo>
                  <a:cubicBezTo>
                    <a:pt x="1108" y="921"/>
                    <a:pt x="667" y="1599"/>
                    <a:pt x="12" y="1718"/>
                  </a:cubicBezTo>
                  <a:lnTo>
                    <a:pt x="0" y="1742"/>
                  </a:lnTo>
                  <a:lnTo>
                    <a:pt x="0" y="1754"/>
                  </a:lnTo>
                  <a:lnTo>
                    <a:pt x="12" y="1754"/>
                  </a:lnTo>
                  <a:cubicBezTo>
                    <a:pt x="667" y="1873"/>
                    <a:pt x="1108" y="2552"/>
                    <a:pt x="1262" y="3445"/>
                  </a:cubicBezTo>
                  <a:cubicBezTo>
                    <a:pt x="1262" y="3463"/>
                    <a:pt x="1280" y="3472"/>
                    <a:pt x="1298" y="3472"/>
                  </a:cubicBezTo>
                  <a:cubicBezTo>
                    <a:pt x="1316" y="3472"/>
                    <a:pt x="1334" y="3463"/>
                    <a:pt x="1334" y="3445"/>
                  </a:cubicBezTo>
                  <a:cubicBezTo>
                    <a:pt x="1489" y="2552"/>
                    <a:pt x="1929" y="1873"/>
                    <a:pt x="2584" y="1754"/>
                  </a:cubicBezTo>
                  <a:lnTo>
                    <a:pt x="2596" y="1754"/>
                  </a:lnTo>
                  <a:cubicBezTo>
                    <a:pt x="2596" y="1718"/>
                    <a:pt x="2596" y="1718"/>
                    <a:pt x="2584" y="1718"/>
                  </a:cubicBezTo>
                  <a:cubicBezTo>
                    <a:pt x="1929" y="1599"/>
                    <a:pt x="1489" y="921"/>
                    <a:pt x="1334" y="28"/>
                  </a:cubicBezTo>
                  <a:cubicBezTo>
                    <a:pt x="1334" y="10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8339346" y="1467113"/>
              <a:ext cx="61576" cy="80828"/>
            </a:xfrm>
            <a:custGeom>
              <a:rect b="b" l="l" r="r" t="t"/>
              <a:pathLst>
                <a:path extrusionOk="0" h="2221" w="1692">
                  <a:moveTo>
                    <a:pt x="846" y="0"/>
                  </a:moveTo>
                  <a:cubicBezTo>
                    <a:pt x="834" y="0"/>
                    <a:pt x="823" y="3"/>
                    <a:pt x="823" y="9"/>
                  </a:cubicBezTo>
                  <a:cubicBezTo>
                    <a:pt x="715" y="581"/>
                    <a:pt x="442" y="1021"/>
                    <a:pt x="25" y="1093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25" y="1129"/>
                  </a:lnTo>
                  <a:cubicBezTo>
                    <a:pt x="442" y="1200"/>
                    <a:pt x="739" y="1652"/>
                    <a:pt x="823" y="2212"/>
                  </a:cubicBezTo>
                  <a:cubicBezTo>
                    <a:pt x="823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77" y="1652"/>
                    <a:pt x="1251" y="1200"/>
                    <a:pt x="1692" y="1129"/>
                  </a:cubicBezTo>
                  <a:cubicBezTo>
                    <a:pt x="1692" y="1117"/>
                    <a:pt x="1668" y="1117"/>
                    <a:pt x="1668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8063784" y="854960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46" y="1"/>
                  </a:moveTo>
                  <a:cubicBezTo>
                    <a:pt x="834" y="1"/>
                    <a:pt x="822" y="7"/>
                    <a:pt x="822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22" y="2221"/>
                  </a:cubicBezTo>
                  <a:cubicBezTo>
                    <a:pt x="822" y="2227"/>
                    <a:pt x="834" y="2230"/>
                    <a:pt x="846" y="2230"/>
                  </a:cubicBezTo>
                  <a:cubicBezTo>
                    <a:pt x="858" y="2230"/>
                    <a:pt x="870" y="2227"/>
                    <a:pt x="870" y="2221"/>
                  </a:cubicBezTo>
                  <a:cubicBezTo>
                    <a:pt x="965" y="1650"/>
                    <a:pt x="1251" y="1209"/>
                    <a:pt x="1679" y="1126"/>
                  </a:cubicBezTo>
                  <a:cubicBezTo>
                    <a:pt x="1679" y="1114"/>
                    <a:pt x="1679" y="1114"/>
                    <a:pt x="1667" y="1102"/>
                  </a:cubicBezTo>
                  <a:cubicBezTo>
                    <a:pt x="1251" y="1031"/>
                    <a:pt x="953" y="578"/>
                    <a:pt x="870" y="19"/>
                  </a:cubicBezTo>
                  <a:cubicBezTo>
                    <a:pt x="870" y="7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7989253" y="948124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7"/>
                    <a:pt x="810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10" y="2221"/>
                  </a:cubicBezTo>
                  <a:cubicBezTo>
                    <a:pt x="810" y="2227"/>
                    <a:pt x="822" y="2230"/>
                    <a:pt x="834" y="2230"/>
                  </a:cubicBezTo>
                  <a:cubicBezTo>
                    <a:pt x="846" y="2230"/>
                    <a:pt x="858" y="2227"/>
                    <a:pt x="858" y="2221"/>
                  </a:cubicBezTo>
                  <a:cubicBezTo>
                    <a:pt x="965" y="1650"/>
                    <a:pt x="1251" y="1209"/>
                    <a:pt x="1680" y="1126"/>
                  </a:cubicBezTo>
                  <a:cubicBezTo>
                    <a:pt x="1680" y="1114"/>
                    <a:pt x="1680" y="1114"/>
                    <a:pt x="1668" y="1102"/>
                  </a:cubicBezTo>
                  <a:cubicBezTo>
                    <a:pt x="1251" y="1031"/>
                    <a:pt x="953" y="578"/>
                    <a:pt x="858" y="19"/>
                  </a:cubicBezTo>
                  <a:cubicBezTo>
                    <a:pt x="858" y="7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7651278" y="1426391"/>
              <a:ext cx="61139" cy="81155"/>
            </a:xfrm>
            <a:custGeom>
              <a:rect b="b" l="l" r="r" t="t"/>
              <a:pathLst>
                <a:path extrusionOk="0" h="2230" w="1680">
                  <a:moveTo>
                    <a:pt x="834" y="0"/>
                  </a:moveTo>
                  <a:cubicBezTo>
                    <a:pt x="822" y="0"/>
                    <a:pt x="810" y="3"/>
                    <a:pt x="810" y="9"/>
                  </a:cubicBezTo>
                  <a:cubicBezTo>
                    <a:pt x="715" y="581"/>
                    <a:pt x="429" y="1021"/>
                    <a:pt x="13" y="1105"/>
                  </a:cubicBezTo>
                  <a:lnTo>
                    <a:pt x="1" y="1117"/>
                  </a:lnTo>
                  <a:lnTo>
                    <a:pt x="1" y="1128"/>
                  </a:lnTo>
                  <a:lnTo>
                    <a:pt x="13" y="1128"/>
                  </a:lnTo>
                  <a:cubicBezTo>
                    <a:pt x="429" y="1200"/>
                    <a:pt x="727" y="1652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2"/>
                    <a:pt x="1251" y="1200"/>
                    <a:pt x="1680" y="1128"/>
                  </a:cubicBezTo>
                  <a:cubicBezTo>
                    <a:pt x="1680" y="1117"/>
                    <a:pt x="1680" y="1117"/>
                    <a:pt x="1668" y="1105"/>
                  </a:cubicBezTo>
                  <a:cubicBezTo>
                    <a:pt x="1251" y="1021"/>
                    <a:pt x="953" y="581"/>
                    <a:pt x="858" y="9"/>
                  </a:cubicBezTo>
                  <a:cubicBezTo>
                    <a:pt x="858" y="3"/>
                    <a:pt x="846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6451063" y="860928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12" y="1105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12" y="1129"/>
                  </a:lnTo>
                  <a:cubicBezTo>
                    <a:pt x="429" y="1200"/>
                    <a:pt x="727" y="1653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3"/>
                    <a:pt x="1251" y="1200"/>
                    <a:pt x="1679" y="1129"/>
                  </a:cubicBezTo>
                  <a:cubicBezTo>
                    <a:pt x="1679" y="1117"/>
                    <a:pt x="1679" y="1117"/>
                    <a:pt x="1667" y="1105"/>
                  </a:cubicBez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4"/>
            <p:cNvSpPr/>
            <p:nvPr/>
          </p:nvSpPr>
          <p:spPr>
            <a:xfrm>
              <a:off x="8087621" y="1560278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81"/>
                    <a:pt x="429" y="1021"/>
                    <a:pt x="12" y="1093"/>
                  </a:cubicBezTo>
                  <a:lnTo>
                    <a:pt x="0" y="1117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52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65" y="1652"/>
                    <a:pt x="1251" y="1200"/>
                    <a:pt x="1679" y="1128"/>
                  </a:cubicBezTo>
                  <a:cubicBezTo>
                    <a:pt x="1679" y="1117"/>
                    <a:pt x="1667" y="1117"/>
                    <a:pt x="1667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4"/>
            <p:cNvSpPr/>
            <p:nvPr/>
          </p:nvSpPr>
          <p:spPr>
            <a:xfrm>
              <a:off x="6893010" y="1186129"/>
              <a:ext cx="94511" cy="126318"/>
            </a:xfrm>
            <a:custGeom>
              <a:rect b="b" l="l" r="r" t="t"/>
              <a:pathLst>
                <a:path extrusionOk="0" h="3471" w="2597">
                  <a:moveTo>
                    <a:pt x="1299" y="0"/>
                  </a:moveTo>
                  <a:cubicBezTo>
                    <a:pt x="1281" y="0"/>
                    <a:pt x="1263" y="9"/>
                    <a:pt x="1263" y="27"/>
                  </a:cubicBezTo>
                  <a:cubicBezTo>
                    <a:pt x="1108" y="920"/>
                    <a:pt x="668" y="1599"/>
                    <a:pt x="13" y="1718"/>
                  </a:cubicBezTo>
                  <a:lnTo>
                    <a:pt x="1" y="1718"/>
                  </a:lnTo>
                  <a:cubicBezTo>
                    <a:pt x="1" y="1730"/>
                    <a:pt x="13" y="1753"/>
                    <a:pt x="13" y="1753"/>
                  </a:cubicBezTo>
                  <a:cubicBezTo>
                    <a:pt x="668" y="1873"/>
                    <a:pt x="1108" y="2551"/>
                    <a:pt x="1263" y="3444"/>
                  </a:cubicBezTo>
                  <a:cubicBezTo>
                    <a:pt x="1263" y="3462"/>
                    <a:pt x="1281" y="3471"/>
                    <a:pt x="1299" y="3471"/>
                  </a:cubicBezTo>
                  <a:cubicBezTo>
                    <a:pt x="1317" y="3471"/>
                    <a:pt x="1334" y="3462"/>
                    <a:pt x="1334" y="3444"/>
                  </a:cubicBezTo>
                  <a:cubicBezTo>
                    <a:pt x="1489" y="2551"/>
                    <a:pt x="1930" y="1873"/>
                    <a:pt x="2585" y="1753"/>
                  </a:cubicBezTo>
                  <a:lnTo>
                    <a:pt x="2596" y="1730"/>
                  </a:lnTo>
                  <a:lnTo>
                    <a:pt x="2596" y="1718"/>
                  </a:lnTo>
                  <a:lnTo>
                    <a:pt x="2585" y="1718"/>
                  </a:lnTo>
                  <a:cubicBezTo>
                    <a:pt x="1930" y="1599"/>
                    <a:pt x="1489" y="920"/>
                    <a:pt x="1334" y="27"/>
                  </a:cubicBezTo>
                  <a:cubicBezTo>
                    <a:pt x="1334" y="9"/>
                    <a:pt x="1317" y="0"/>
                    <a:pt x="1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4"/>
            <p:cNvSpPr/>
            <p:nvPr/>
          </p:nvSpPr>
          <p:spPr>
            <a:xfrm>
              <a:off x="7167298" y="771767"/>
              <a:ext cx="94948" cy="126136"/>
            </a:xfrm>
            <a:custGeom>
              <a:rect b="b" l="l" r="r" t="t"/>
              <a:pathLst>
                <a:path extrusionOk="0" h="3466" w="2609">
                  <a:moveTo>
                    <a:pt x="1310" y="1"/>
                  </a:moveTo>
                  <a:cubicBezTo>
                    <a:pt x="1292" y="1"/>
                    <a:pt x="1275" y="7"/>
                    <a:pt x="1275" y="19"/>
                  </a:cubicBezTo>
                  <a:cubicBezTo>
                    <a:pt x="1120" y="912"/>
                    <a:pt x="679" y="1602"/>
                    <a:pt x="24" y="1721"/>
                  </a:cubicBezTo>
                  <a:lnTo>
                    <a:pt x="1" y="1721"/>
                  </a:lnTo>
                  <a:cubicBezTo>
                    <a:pt x="1" y="1733"/>
                    <a:pt x="24" y="1733"/>
                    <a:pt x="24" y="1745"/>
                  </a:cubicBezTo>
                  <a:cubicBezTo>
                    <a:pt x="679" y="1864"/>
                    <a:pt x="1120" y="2555"/>
                    <a:pt x="1275" y="3448"/>
                  </a:cubicBezTo>
                  <a:cubicBezTo>
                    <a:pt x="1275" y="3460"/>
                    <a:pt x="1292" y="3466"/>
                    <a:pt x="1310" y="3466"/>
                  </a:cubicBezTo>
                  <a:cubicBezTo>
                    <a:pt x="1328" y="3466"/>
                    <a:pt x="1346" y="3460"/>
                    <a:pt x="1346" y="3448"/>
                  </a:cubicBezTo>
                  <a:cubicBezTo>
                    <a:pt x="1489" y="2555"/>
                    <a:pt x="1941" y="1864"/>
                    <a:pt x="2596" y="1745"/>
                  </a:cubicBezTo>
                  <a:lnTo>
                    <a:pt x="2608" y="1733"/>
                  </a:lnTo>
                  <a:lnTo>
                    <a:pt x="2608" y="1721"/>
                  </a:lnTo>
                  <a:lnTo>
                    <a:pt x="2596" y="1721"/>
                  </a:lnTo>
                  <a:cubicBezTo>
                    <a:pt x="1941" y="1602"/>
                    <a:pt x="1489" y="912"/>
                    <a:pt x="1346" y="19"/>
                  </a:cubicBezTo>
                  <a:cubicBezTo>
                    <a:pt x="1346" y="7"/>
                    <a:pt x="1328" y="1"/>
                    <a:pt x="1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4"/>
            <p:cNvSpPr/>
            <p:nvPr/>
          </p:nvSpPr>
          <p:spPr>
            <a:xfrm>
              <a:off x="6831944" y="1076698"/>
              <a:ext cx="61540" cy="80864"/>
            </a:xfrm>
            <a:custGeom>
              <a:rect b="b" l="l" r="r" t="t"/>
              <a:pathLst>
                <a:path extrusionOk="0" h="2222" w="1691">
                  <a:moveTo>
                    <a:pt x="12" y="1093"/>
                  </a:moveTo>
                  <a:lnTo>
                    <a:pt x="12" y="1093"/>
                  </a:lnTo>
                  <a:cubicBezTo>
                    <a:pt x="0" y="1099"/>
                    <a:pt x="0" y="1102"/>
                    <a:pt x="3" y="1102"/>
                  </a:cubicBezTo>
                  <a:cubicBezTo>
                    <a:pt x="6" y="1102"/>
                    <a:pt x="12" y="1099"/>
                    <a:pt x="12" y="1093"/>
                  </a:cubicBezTo>
                  <a:close/>
                  <a:moveTo>
                    <a:pt x="845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26" y="570"/>
                    <a:pt x="441" y="1022"/>
                    <a:pt x="12" y="1093"/>
                  </a:cubicBezTo>
                  <a:cubicBezTo>
                    <a:pt x="12" y="1105"/>
                    <a:pt x="12" y="1129"/>
                    <a:pt x="24" y="1129"/>
                  </a:cubicBezTo>
                  <a:cubicBezTo>
                    <a:pt x="441" y="1201"/>
                    <a:pt x="738" y="1641"/>
                    <a:pt x="822" y="2213"/>
                  </a:cubicBezTo>
                  <a:cubicBezTo>
                    <a:pt x="822" y="2219"/>
                    <a:pt x="834" y="2221"/>
                    <a:pt x="845" y="2221"/>
                  </a:cubicBezTo>
                  <a:cubicBezTo>
                    <a:pt x="857" y="2221"/>
                    <a:pt x="869" y="2219"/>
                    <a:pt x="869" y="2213"/>
                  </a:cubicBezTo>
                  <a:cubicBezTo>
                    <a:pt x="976" y="1641"/>
                    <a:pt x="1262" y="1201"/>
                    <a:pt x="1679" y="1129"/>
                  </a:cubicBezTo>
                  <a:lnTo>
                    <a:pt x="1691" y="1105"/>
                  </a:lnTo>
                  <a:lnTo>
                    <a:pt x="1691" y="1093"/>
                  </a:lnTo>
                  <a:lnTo>
                    <a:pt x="1679" y="1093"/>
                  </a:lnTo>
                  <a:cubicBezTo>
                    <a:pt x="1262" y="1022"/>
                    <a:pt x="965" y="570"/>
                    <a:pt x="869" y="10"/>
                  </a:cubicBezTo>
                  <a:cubicBezTo>
                    <a:pt x="869" y="4"/>
                    <a:pt x="857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4"/>
            <p:cNvSpPr/>
            <p:nvPr/>
          </p:nvSpPr>
          <p:spPr>
            <a:xfrm>
              <a:off x="7103175" y="1672911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0" y="1093"/>
                  </a:cubicBezTo>
                  <a:cubicBezTo>
                    <a:pt x="0" y="1117"/>
                    <a:pt x="0" y="1117"/>
                    <a:pt x="12" y="1129"/>
                  </a:cubicBezTo>
                  <a:cubicBezTo>
                    <a:pt x="429" y="1201"/>
                    <a:pt x="727" y="1653"/>
                    <a:pt x="810" y="2213"/>
                  </a:cubicBezTo>
                  <a:cubicBezTo>
                    <a:pt x="810" y="2218"/>
                    <a:pt x="822" y="2221"/>
                    <a:pt x="834" y="2221"/>
                  </a:cubicBezTo>
                  <a:cubicBezTo>
                    <a:pt x="846" y="2221"/>
                    <a:pt x="858" y="2218"/>
                    <a:pt x="858" y="2213"/>
                  </a:cubicBezTo>
                  <a:cubicBezTo>
                    <a:pt x="965" y="1653"/>
                    <a:pt x="1251" y="1201"/>
                    <a:pt x="1667" y="1129"/>
                  </a:cubicBezTo>
                  <a:lnTo>
                    <a:pt x="1679" y="1117"/>
                  </a:lnTo>
                  <a:lnTo>
                    <a:pt x="1679" y="1093"/>
                  </a:lnTo>
                  <a:lnTo>
                    <a:pt x="1667" y="1093"/>
                  </a:ln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8111458" y="-3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69"/>
                    <a:pt x="429" y="1021"/>
                    <a:pt x="12" y="1092"/>
                  </a:cubicBezTo>
                  <a:lnTo>
                    <a:pt x="0" y="1104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40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69" y="2218"/>
                    <a:pt x="869" y="2212"/>
                  </a:cubicBezTo>
                  <a:cubicBezTo>
                    <a:pt x="965" y="1640"/>
                    <a:pt x="1250" y="1200"/>
                    <a:pt x="1679" y="1128"/>
                  </a:cubicBezTo>
                  <a:cubicBezTo>
                    <a:pt x="1679" y="1104"/>
                    <a:pt x="1679" y="1104"/>
                    <a:pt x="1667" y="1092"/>
                  </a:cubicBezTo>
                  <a:cubicBezTo>
                    <a:pt x="1250" y="1021"/>
                    <a:pt x="953" y="569"/>
                    <a:pt x="869" y="9"/>
                  </a:cubicBezTo>
                  <a:cubicBezTo>
                    <a:pt x="869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14"/>
          <p:cNvGrpSpPr/>
          <p:nvPr/>
        </p:nvGrpSpPr>
        <p:grpSpPr>
          <a:xfrm>
            <a:off x="135636" y="2843680"/>
            <a:ext cx="1602760" cy="2318981"/>
            <a:chOff x="389800" y="2651475"/>
            <a:chExt cx="1828174" cy="2645125"/>
          </a:xfrm>
        </p:grpSpPr>
        <p:sp>
          <p:nvSpPr>
            <p:cNvPr id="350" name="Google Shape;350;p14"/>
            <p:cNvSpPr/>
            <p:nvPr/>
          </p:nvSpPr>
          <p:spPr>
            <a:xfrm>
              <a:off x="1418976" y="4611289"/>
              <a:ext cx="456406" cy="685310"/>
            </a:xfrm>
            <a:custGeom>
              <a:rect b="b" l="l" r="r" t="t"/>
              <a:pathLst>
                <a:path extrusionOk="0" h="5383" w="3585">
                  <a:moveTo>
                    <a:pt x="1" y="1"/>
                  </a:moveTo>
                  <a:lnTo>
                    <a:pt x="1" y="5382"/>
                  </a:lnTo>
                  <a:lnTo>
                    <a:pt x="3584" y="5382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961168" y="4611289"/>
              <a:ext cx="457934" cy="685310"/>
            </a:xfrm>
            <a:custGeom>
              <a:rect b="b" l="l" r="r" t="t"/>
              <a:pathLst>
                <a:path extrusionOk="0" h="5383" w="3597">
                  <a:moveTo>
                    <a:pt x="1" y="1"/>
                  </a:moveTo>
                  <a:lnTo>
                    <a:pt x="1" y="5382"/>
                  </a:lnTo>
                  <a:lnTo>
                    <a:pt x="3597" y="5382"/>
                  </a:lnTo>
                  <a:lnTo>
                    <a:pt x="3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417044" y="3696565"/>
              <a:ext cx="629166" cy="572004"/>
            </a:xfrm>
            <a:custGeom>
              <a:rect b="b" l="l" r="r" t="t"/>
              <a:pathLst>
                <a:path extrusionOk="0" h="4493" w="4942">
                  <a:moveTo>
                    <a:pt x="2471" y="0"/>
                  </a:moveTo>
                  <a:cubicBezTo>
                    <a:pt x="1897" y="0"/>
                    <a:pt x="1322" y="221"/>
                    <a:pt x="882" y="661"/>
                  </a:cubicBezTo>
                  <a:cubicBezTo>
                    <a:pt x="1" y="1530"/>
                    <a:pt x="1" y="2959"/>
                    <a:pt x="882" y="3840"/>
                  </a:cubicBezTo>
                  <a:cubicBezTo>
                    <a:pt x="1322" y="4275"/>
                    <a:pt x="1897" y="4492"/>
                    <a:pt x="2471" y="4492"/>
                  </a:cubicBezTo>
                  <a:cubicBezTo>
                    <a:pt x="3046" y="4492"/>
                    <a:pt x="3620" y="4275"/>
                    <a:pt x="4061" y="3840"/>
                  </a:cubicBezTo>
                  <a:cubicBezTo>
                    <a:pt x="4942" y="2959"/>
                    <a:pt x="4942" y="1530"/>
                    <a:pt x="4061" y="661"/>
                  </a:cubicBezTo>
                  <a:cubicBezTo>
                    <a:pt x="3620" y="221"/>
                    <a:pt x="3046" y="0"/>
                    <a:pt x="2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1418976" y="2669553"/>
              <a:ext cx="754948" cy="504911"/>
            </a:xfrm>
            <a:custGeom>
              <a:rect b="b" l="l" r="r" t="t"/>
              <a:pathLst>
                <a:path extrusionOk="0" h="3966" w="5930">
                  <a:moveTo>
                    <a:pt x="1" y="1"/>
                  </a:moveTo>
                  <a:lnTo>
                    <a:pt x="1" y="3966"/>
                  </a:lnTo>
                  <a:lnTo>
                    <a:pt x="5930" y="3966"/>
                  </a:lnTo>
                  <a:cubicBezTo>
                    <a:pt x="4620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1418976" y="3171283"/>
              <a:ext cx="798998" cy="1537141"/>
            </a:xfrm>
            <a:custGeom>
              <a:rect b="b" l="l" r="r" t="t"/>
              <a:pathLst>
                <a:path extrusionOk="0" h="12074" w="6276">
                  <a:moveTo>
                    <a:pt x="1" y="1"/>
                  </a:moveTo>
                  <a:lnTo>
                    <a:pt x="1" y="13"/>
                  </a:lnTo>
                  <a:lnTo>
                    <a:pt x="1" y="10859"/>
                  </a:lnTo>
                  <a:lnTo>
                    <a:pt x="2120" y="10859"/>
                  </a:lnTo>
                  <a:cubicBezTo>
                    <a:pt x="2120" y="10859"/>
                    <a:pt x="2122" y="10859"/>
                    <a:pt x="2125" y="10859"/>
                  </a:cubicBezTo>
                  <a:cubicBezTo>
                    <a:pt x="2220" y="10859"/>
                    <a:pt x="3493" y="10881"/>
                    <a:pt x="3584" y="12074"/>
                  </a:cubicBezTo>
                  <a:cubicBezTo>
                    <a:pt x="5811" y="10407"/>
                    <a:pt x="6275" y="6811"/>
                    <a:pt x="6275" y="2323"/>
                  </a:cubicBezTo>
                  <a:cubicBezTo>
                    <a:pt x="6275" y="1430"/>
                    <a:pt x="6144" y="668"/>
                    <a:pt x="59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1418976" y="4553745"/>
              <a:ext cx="456406" cy="285047"/>
            </a:xfrm>
            <a:custGeom>
              <a:rect b="b" l="l" r="r" t="t"/>
              <a:pathLst>
                <a:path extrusionOk="0" h="2239" w="3585">
                  <a:moveTo>
                    <a:pt x="2125" y="0"/>
                  </a:moveTo>
                  <a:cubicBezTo>
                    <a:pt x="2122" y="0"/>
                    <a:pt x="2120" y="0"/>
                    <a:pt x="2120" y="0"/>
                  </a:cubicBezTo>
                  <a:lnTo>
                    <a:pt x="1" y="0"/>
                  </a:lnTo>
                  <a:lnTo>
                    <a:pt x="1" y="2239"/>
                  </a:lnTo>
                  <a:cubicBezTo>
                    <a:pt x="1525" y="2239"/>
                    <a:pt x="2691" y="1882"/>
                    <a:pt x="3584" y="1215"/>
                  </a:cubicBezTo>
                  <a:cubicBezTo>
                    <a:pt x="3493" y="22"/>
                    <a:pt x="2220" y="0"/>
                    <a:pt x="21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618704" y="2669553"/>
              <a:ext cx="800398" cy="2170763"/>
            </a:xfrm>
            <a:custGeom>
              <a:rect b="b" l="l" r="r" t="t"/>
              <a:pathLst>
                <a:path extrusionOk="0" h="17051" w="6287">
                  <a:moveTo>
                    <a:pt x="6287" y="1"/>
                  </a:moveTo>
                  <a:cubicBezTo>
                    <a:pt x="6287" y="1"/>
                    <a:pt x="0" y="1"/>
                    <a:pt x="0" y="6276"/>
                  </a:cubicBezTo>
                  <a:cubicBezTo>
                    <a:pt x="0" y="12562"/>
                    <a:pt x="893" y="17051"/>
                    <a:pt x="6287" y="17051"/>
                  </a:cubicBezTo>
                  <a:lnTo>
                    <a:pt x="62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1519042" y="3568491"/>
              <a:ext cx="485178" cy="485178"/>
            </a:xfrm>
            <a:custGeom>
              <a:rect b="b" l="l" r="r" t="t"/>
              <a:pathLst>
                <a:path extrusionOk="0" h="3811" w="3811">
                  <a:moveTo>
                    <a:pt x="1905" y="0"/>
                  </a:moveTo>
                  <a:cubicBezTo>
                    <a:pt x="846" y="0"/>
                    <a:pt x="0" y="858"/>
                    <a:pt x="0" y="1905"/>
                  </a:cubicBezTo>
                  <a:cubicBezTo>
                    <a:pt x="0" y="2965"/>
                    <a:pt x="846" y="3810"/>
                    <a:pt x="1905" y="3810"/>
                  </a:cubicBezTo>
                  <a:cubicBezTo>
                    <a:pt x="2953" y="3810"/>
                    <a:pt x="3810" y="2965"/>
                    <a:pt x="3810" y="1905"/>
                  </a:cubicBezTo>
                  <a:cubicBezTo>
                    <a:pt x="3810" y="858"/>
                    <a:pt x="2953" y="0"/>
                    <a:pt x="19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389800" y="2651475"/>
              <a:ext cx="1029301" cy="1068640"/>
            </a:xfrm>
            <a:custGeom>
              <a:rect b="b" l="l" r="r" t="t"/>
              <a:pathLst>
                <a:path extrusionOk="0" h="8394" w="8085">
                  <a:moveTo>
                    <a:pt x="6967" y="1"/>
                  </a:moveTo>
                  <a:cubicBezTo>
                    <a:pt x="5930" y="1"/>
                    <a:pt x="4308" y="323"/>
                    <a:pt x="2691" y="1941"/>
                  </a:cubicBezTo>
                  <a:cubicBezTo>
                    <a:pt x="0" y="4632"/>
                    <a:pt x="1834" y="8394"/>
                    <a:pt x="1834" y="8394"/>
                  </a:cubicBezTo>
                  <a:cubicBezTo>
                    <a:pt x="1834" y="8394"/>
                    <a:pt x="1798" y="6429"/>
                    <a:pt x="3584" y="4632"/>
                  </a:cubicBezTo>
                  <a:cubicBezTo>
                    <a:pt x="5382" y="2834"/>
                    <a:pt x="8085" y="2834"/>
                    <a:pt x="8085" y="2834"/>
                  </a:cubicBezTo>
                  <a:lnTo>
                    <a:pt x="8085" y="143"/>
                  </a:lnTo>
                  <a:cubicBezTo>
                    <a:pt x="8085" y="143"/>
                    <a:pt x="7654" y="1"/>
                    <a:pt x="6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846080" y="3696438"/>
              <a:ext cx="456279" cy="204333"/>
            </a:xfrm>
            <a:custGeom>
              <a:rect b="b" l="l" r="r" t="t"/>
              <a:pathLst>
                <a:path extrusionOk="0" h="1605" w="3584">
                  <a:moveTo>
                    <a:pt x="1861" y="1"/>
                  </a:moveTo>
                  <a:cubicBezTo>
                    <a:pt x="799" y="1"/>
                    <a:pt x="0" y="805"/>
                    <a:pt x="0" y="805"/>
                  </a:cubicBezTo>
                  <a:cubicBezTo>
                    <a:pt x="0" y="805"/>
                    <a:pt x="799" y="1604"/>
                    <a:pt x="1861" y="1604"/>
                  </a:cubicBezTo>
                  <a:cubicBezTo>
                    <a:pt x="2392" y="1604"/>
                    <a:pt x="2989" y="1404"/>
                    <a:pt x="3584" y="805"/>
                  </a:cubicBezTo>
                  <a:cubicBezTo>
                    <a:pt x="2989" y="202"/>
                    <a:pt x="2392" y="1"/>
                    <a:pt x="1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1647880" y="3697329"/>
              <a:ext cx="227503" cy="227503"/>
            </a:xfrm>
            <a:custGeom>
              <a:rect b="b" l="l" r="r" t="t"/>
              <a:pathLst>
                <a:path extrusionOk="0" h="1787" w="1787">
                  <a:moveTo>
                    <a:pt x="893" y="0"/>
                  </a:moveTo>
                  <a:cubicBezTo>
                    <a:pt x="405" y="0"/>
                    <a:pt x="0" y="405"/>
                    <a:pt x="0" y="893"/>
                  </a:cubicBezTo>
                  <a:cubicBezTo>
                    <a:pt x="0" y="1393"/>
                    <a:pt x="405" y="1786"/>
                    <a:pt x="893" y="1786"/>
                  </a:cubicBezTo>
                  <a:cubicBezTo>
                    <a:pt x="1382" y="1786"/>
                    <a:pt x="1786" y="1393"/>
                    <a:pt x="1786" y="893"/>
                  </a:cubicBezTo>
                  <a:cubicBezTo>
                    <a:pt x="1786" y="405"/>
                    <a:pt x="1382" y="0"/>
                    <a:pt x="8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817180" y="3524696"/>
              <a:ext cx="491289" cy="156082"/>
            </a:xfrm>
            <a:custGeom>
              <a:rect b="b" l="l" r="r" t="t"/>
              <a:pathLst>
                <a:path extrusionOk="0" h="1226" w="3859">
                  <a:moveTo>
                    <a:pt x="2404" y="0"/>
                  </a:moveTo>
                  <a:cubicBezTo>
                    <a:pt x="969" y="0"/>
                    <a:pt x="58" y="1026"/>
                    <a:pt x="48" y="1035"/>
                  </a:cubicBezTo>
                  <a:cubicBezTo>
                    <a:pt x="1" y="1083"/>
                    <a:pt x="25" y="1154"/>
                    <a:pt x="60" y="1202"/>
                  </a:cubicBezTo>
                  <a:cubicBezTo>
                    <a:pt x="72" y="1214"/>
                    <a:pt x="108" y="1225"/>
                    <a:pt x="132" y="1225"/>
                  </a:cubicBezTo>
                  <a:cubicBezTo>
                    <a:pt x="168" y="1225"/>
                    <a:pt x="203" y="1214"/>
                    <a:pt x="227" y="1178"/>
                  </a:cubicBezTo>
                  <a:cubicBezTo>
                    <a:pt x="236" y="1169"/>
                    <a:pt x="1076" y="229"/>
                    <a:pt x="2407" y="229"/>
                  </a:cubicBezTo>
                  <a:cubicBezTo>
                    <a:pt x="2793" y="229"/>
                    <a:pt x="3220" y="308"/>
                    <a:pt x="3680" y="511"/>
                  </a:cubicBezTo>
                  <a:cubicBezTo>
                    <a:pt x="3696" y="521"/>
                    <a:pt x="3713" y="525"/>
                    <a:pt x="3729" y="525"/>
                  </a:cubicBezTo>
                  <a:cubicBezTo>
                    <a:pt x="3770" y="525"/>
                    <a:pt x="3809" y="495"/>
                    <a:pt x="3835" y="452"/>
                  </a:cubicBezTo>
                  <a:cubicBezTo>
                    <a:pt x="3858" y="392"/>
                    <a:pt x="3835" y="332"/>
                    <a:pt x="3775" y="309"/>
                  </a:cubicBezTo>
                  <a:cubicBezTo>
                    <a:pt x="3280" y="87"/>
                    <a:pt x="2820" y="0"/>
                    <a:pt x="2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1305288" y="4209625"/>
              <a:ext cx="113815" cy="77404"/>
            </a:xfrm>
            <a:custGeom>
              <a:rect b="b" l="l" r="r" t="t"/>
              <a:pathLst>
                <a:path extrusionOk="0" h="608" w="894">
                  <a:moveTo>
                    <a:pt x="1" y="1"/>
                  </a:moveTo>
                  <a:lnTo>
                    <a:pt x="894" y="608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980901" y="3703440"/>
              <a:ext cx="189565" cy="189565"/>
            </a:xfrm>
            <a:custGeom>
              <a:rect b="b" l="l" r="r" t="t"/>
              <a:pathLst>
                <a:path extrusionOk="0" h="1489" w="1489">
                  <a:moveTo>
                    <a:pt x="739" y="0"/>
                  </a:moveTo>
                  <a:cubicBezTo>
                    <a:pt x="334" y="0"/>
                    <a:pt x="1" y="333"/>
                    <a:pt x="1" y="738"/>
                  </a:cubicBezTo>
                  <a:cubicBezTo>
                    <a:pt x="1" y="1155"/>
                    <a:pt x="334" y="1488"/>
                    <a:pt x="739" y="1488"/>
                  </a:cubicBezTo>
                  <a:cubicBezTo>
                    <a:pt x="1156" y="1488"/>
                    <a:pt x="1489" y="1155"/>
                    <a:pt x="1489" y="738"/>
                  </a:cubicBezTo>
                  <a:cubicBezTo>
                    <a:pt x="1489" y="333"/>
                    <a:pt x="1156" y="0"/>
                    <a:pt x="7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1418976" y="4353613"/>
              <a:ext cx="269897" cy="31955"/>
            </a:xfrm>
            <a:custGeom>
              <a:rect b="b" l="l" r="r" t="t"/>
              <a:pathLst>
                <a:path extrusionOk="0" h="251" w="2120">
                  <a:moveTo>
                    <a:pt x="1" y="1"/>
                  </a:moveTo>
                  <a:lnTo>
                    <a:pt x="1" y="251"/>
                  </a:lnTo>
                  <a:lnTo>
                    <a:pt x="2120" y="251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1020368" y="3742778"/>
              <a:ext cx="110760" cy="110760"/>
            </a:xfrm>
            <a:custGeom>
              <a:rect b="b" l="l" r="r" t="t"/>
              <a:pathLst>
                <a:path extrusionOk="0" h="870" w="870">
                  <a:moveTo>
                    <a:pt x="429" y="1"/>
                  </a:moveTo>
                  <a:cubicBezTo>
                    <a:pt x="191" y="1"/>
                    <a:pt x="0" y="203"/>
                    <a:pt x="0" y="441"/>
                  </a:cubicBezTo>
                  <a:cubicBezTo>
                    <a:pt x="0" y="679"/>
                    <a:pt x="191" y="870"/>
                    <a:pt x="429" y="870"/>
                  </a:cubicBezTo>
                  <a:cubicBezTo>
                    <a:pt x="667" y="870"/>
                    <a:pt x="869" y="679"/>
                    <a:pt x="869" y="441"/>
                  </a:cubicBezTo>
                  <a:cubicBezTo>
                    <a:pt x="869" y="203"/>
                    <a:pt x="667" y="1"/>
                    <a:pt x="4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1705424" y="3756401"/>
              <a:ext cx="110887" cy="110760"/>
            </a:xfrm>
            <a:custGeom>
              <a:rect b="b" l="l" r="r" t="t"/>
              <a:pathLst>
                <a:path extrusionOk="0" h="870" w="871">
                  <a:moveTo>
                    <a:pt x="441" y="1"/>
                  </a:moveTo>
                  <a:cubicBezTo>
                    <a:pt x="203" y="1"/>
                    <a:pt x="1" y="191"/>
                    <a:pt x="1" y="429"/>
                  </a:cubicBezTo>
                  <a:cubicBezTo>
                    <a:pt x="1" y="667"/>
                    <a:pt x="203" y="870"/>
                    <a:pt x="441" y="870"/>
                  </a:cubicBezTo>
                  <a:cubicBezTo>
                    <a:pt x="680" y="870"/>
                    <a:pt x="870" y="667"/>
                    <a:pt x="870" y="429"/>
                  </a:cubicBezTo>
                  <a:cubicBezTo>
                    <a:pt x="870" y="191"/>
                    <a:pt x="680" y="1"/>
                    <a:pt x="441" y="1"/>
                  </a:cubicBezTo>
                  <a:close/>
                </a:path>
              </a:pathLst>
            </a:custGeom>
            <a:solidFill>
              <a:srgbClr val="227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767148" y="5109963"/>
              <a:ext cx="600394" cy="186636"/>
            </a:xfrm>
            <a:custGeom>
              <a:rect b="b" l="l" r="r" t="t"/>
              <a:pathLst>
                <a:path extrusionOk="0" h="1466" w="4716">
                  <a:moveTo>
                    <a:pt x="1049" y="1"/>
                  </a:moveTo>
                  <a:lnTo>
                    <a:pt x="1" y="1465"/>
                  </a:lnTo>
                  <a:lnTo>
                    <a:pt x="4716" y="1465"/>
                  </a:lnTo>
                  <a:lnTo>
                    <a:pt x="10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1126417" y="4358960"/>
              <a:ext cx="292686" cy="131257"/>
            </a:xfrm>
            <a:custGeom>
              <a:rect b="b" l="l" r="r" t="t"/>
              <a:pathLst>
                <a:path extrusionOk="0" h="1031" w="2299">
                  <a:moveTo>
                    <a:pt x="109" y="1"/>
                  </a:moveTo>
                  <a:cubicBezTo>
                    <a:pt x="93" y="1"/>
                    <a:pt x="77" y="6"/>
                    <a:pt x="60" y="18"/>
                  </a:cubicBezTo>
                  <a:cubicBezTo>
                    <a:pt x="13" y="42"/>
                    <a:pt x="1" y="90"/>
                    <a:pt x="36" y="137"/>
                  </a:cubicBezTo>
                  <a:cubicBezTo>
                    <a:pt x="48" y="161"/>
                    <a:pt x="572" y="1030"/>
                    <a:pt x="2299" y="1030"/>
                  </a:cubicBezTo>
                  <a:lnTo>
                    <a:pt x="2299" y="852"/>
                  </a:lnTo>
                  <a:cubicBezTo>
                    <a:pt x="679" y="852"/>
                    <a:pt x="191" y="42"/>
                    <a:pt x="179" y="42"/>
                  </a:cubicBezTo>
                  <a:cubicBezTo>
                    <a:pt x="164" y="19"/>
                    <a:pt x="138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1761568" y="3568491"/>
              <a:ext cx="242653" cy="483651"/>
            </a:xfrm>
            <a:custGeom>
              <a:rect b="b" l="l" r="r" t="t"/>
              <a:pathLst>
                <a:path extrusionOk="0" h="3799" w="1906">
                  <a:moveTo>
                    <a:pt x="0" y="0"/>
                  </a:moveTo>
                  <a:lnTo>
                    <a:pt x="0" y="3798"/>
                  </a:lnTo>
                  <a:cubicBezTo>
                    <a:pt x="1048" y="3798"/>
                    <a:pt x="1905" y="2953"/>
                    <a:pt x="1905" y="1893"/>
                  </a:cubicBezTo>
                  <a:cubicBezTo>
                    <a:pt x="1905" y="834"/>
                    <a:pt x="1036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700564" y="3879255"/>
              <a:ext cx="260731" cy="262259"/>
            </a:xfrm>
            <a:custGeom>
              <a:rect b="b" l="l" r="r" t="t"/>
              <a:pathLst>
                <a:path extrusionOk="0" h="2060" w="2048">
                  <a:moveTo>
                    <a:pt x="1024" y="0"/>
                  </a:moveTo>
                  <a:cubicBezTo>
                    <a:pt x="453" y="0"/>
                    <a:pt x="0" y="464"/>
                    <a:pt x="0" y="1036"/>
                  </a:cubicBezTo>
                  <a:cubicBezTo>
                    <a:pt x="0" y="1596"/>
                    <a:pt x="453" y="2060"/>
                    <a:pt x="1024" y="2060"/>
                  </a:cubicBezTo>
                  <a:cubicBezTo>
                    <a:pt x="1596" y="2060"/>
                    <a:pt x="2048" y="1596"/>
                    <a:pt x="2048" y="1036"/>
                  </a:cubicBezTo>
                  <a:cubicBezTo>
                    <a:pt x="2048" y="464"/>
                    <a:pt x="1596" y="0"/>
                    <a:pt x="1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1417448" y="3106100"/>
              <a:ext cx="741326" cy="38066"/>
            </a:xfrm>
            <a:custGeom>
              <a:rect b="b" l="l" r="r" t="t"/>
              <a:pathLst>
                <a:path extrusionOk="0" h="299" w="5823">
                  <a:moveTo>
                    <a:pt x="1" y="1"/>
                  </a:moveTo>
                  <a:lnTo>
                    <a:pt x="1" y="299"/>
                  </a:lnTo>
                  <a:lnTo>
                    <a:pt x="882" y="299"/>
                  </a:lnTo>
                  <a:lnTo>
                    <a:pt x="882" y="1"/>
                  </a:lnTo>
                  <a:close/>
                  <a:moveTo>
                    <a:pt x="1763" y="1"/>
                  </a:moveTo>
                  <a:lnTo>
                    <a:pt x="1763" y="299"/>
                  </a:lnTo>
                  <a:lnTo>
                    <a:pt x="2644" y="299"/>
                  </a:lnTo>
                  <a:lnTo>
                    <a:pt x="2644" y="1"/>
                  </a:lnTo>
                  <a:close/>
                  <a:moveTo>
                    <a:pt x="3501" y="1"/>
                  </a:moveTo>
                  <a:lnTo>
                    <a:pt x="3501" y="299"/>
                  </a:lnTo>
                  <a:lnTo>
                    <a:pt x="4382" y="299"/>
                  </a:lnTo>
                  <a:lnTo>
                    <a:pt x="4382" y="1"/>
                  </a:lnTo>
                  <a:close/>
                  <a:moveTo>
                    <a:pt x="5263" y="1"/>
                  </a:moveTo>
                  <a:lnTo>
                    <a:pt x="5263" y="299"/>
                  </a:lnTo>
                  <a:lnTo>
                    <a:pt x="5823" y="299"/>
                  </a:lnTo>
                  <a:lnTo>
                    <a:pt x="58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1417448" y="5034214"/>
              <a:ext cx="457934" cy="38066"/>
            </a:xfrm>
            <a:custGeom>
              <a:rect b="b" l="l" r="r" t="t"/>
              <a:pathLst>
                <a:path extrusionOk="0" h="299" w="3597">
                  <a:moveTo>
                    <a:pt x="1" y="1"/>
                  </a:moveTo>
                  <a:lnTo>
                    <a:pt x="1" y="298"/>
                  </a:lnTo>
                  <a:lnTo>
                    <a:pt x="882" y="298"/>
                  </a:lnTo>
                  <a:lnTo>
                    <a:pt x="882" y="1"/>
                  </a:lnTo>
                  <a:close/>
                  <a:moveTo>
                    <a:pt x="1763" y="1"/>
                  </a:moveTo>
                  <a:lnTo>
                    <a:pt x="1763" y="298"/>
                  </a:lnTo>
                  <a:lnTo>
                    <a:pt x="2644" y="298"/>
                  </a:lnTo>
                  <a:lnTo>
                    <a:pt x="2644" y="1"/>
                  </a:lnTo>
                  <a:close/>
                  <a:moveTo>
                    <a:pt x="3525" y="1"/>
                  </a:moveTo>
                  <a:lnTo>
                    <a:pt x="3525" y="298"/>
                  </a:lnTo>
                  <a:lnTo>
                    <a:pt x="3596" y="298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3" name="Google Shape;373;p14"/>
          <p:cNvSpPr/>
          <p:nvPr/>
        </p:nvSpPr>
        <p:spPr>
          <a:xfrm>
            <a:off x="761275" y="539500"/>
            <a:ext cx="1532116" cy="579524"/>
          </a:xfrm>
          <a:custGeom>
            <a:rect b="b" l="l" r="r" t="t"/>
            <a:pathLst>
              <a:path extrusionOk="0" h="20395" w="53924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4"/>
          <p:cNvSpPr txBox="1"/>
          <p:nvPr>
            <p:ph type="title"/>
          </p:nvPr>
        </p:nvSpPr>
        <p:spPr>
          <a:xfrm>
            <a:off x="2293400" y="3084719"/>
            <a:ext cx="5769900" cy="4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5" name="Google Shape;375;p14"/>
          <p:cNvSpPr txBox="1"/>
          <p:nvPr>
            <p:ph idx="1" type="subTitle"/>
          </p:nvPr>
        </p:nvSpPr>
        <p:spPr>
          <a:xfrm>
            <a:off x="2294900" y="1603081"/>
            <a:ext cx="5766900" cy="13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15"/>
          <p:cNvGrpSpPr/>
          <p:nvPr/>
        </p:nvGrpSpPr>
        <p:grpSpPr>
          <a:xfrm rot="2019020">
            <a:off x="6521450" y="2847577"/>
            <a:ext cx="3629660" cy="3271824"/>
            <a:chOff x="-1155400" y="2779603"/>
            <a:chExt cx="3629811" cy="3271961"/>
          </a:xfrm>
        </p:grpSpPr>
        <p:sp>
          <p:nvSpPr>
            <p:cNvPr id="378" name="Google Shape;378;p15"/>
            <p:cNvSpPr/>
            <p:nvPr/>
          </p:nvSpPr>
          <p:spPr>
            <a:xfrm>
              <a:off x="-610709" y="2783593"/>
              <a:ext cx="1052331" cy="945576"/>
            </a:xfrm>
            <a:custGeom>
              <a:rect b="b" l="l" r="r" t="t"/>
              <a:pathLst>
                <a:path extrusionOk="0" h="20381" w="22682">
                  <a:moveTo>
                    <a:pt x="15910" y="0"/>
                  </a:moveTo>
                  <a:cubicBezTo>
                    <a:pt x="12387" y="0"/>
                    <a:pt x="8521" y="1281"/>
                    <a:pt x="5834" y="2910"/>
                  </a:cubicBezTo>
                  <a:cubicBezTo>
                    <a:pt x="3989" y="4029"/>
                    <a:pt x="2357" y="5637"/>
                    <a:pt x="1405" y="7637"/>
                  </a:cubicBezTo>
                  <a:cubicBezTo>
                    <a:pt x="953" y="8637"/>
                    <a:pt x="607" y="9756"/>
                    <a:pt x="405" y="10935"/>
                  </a:cubicBezTo>
                  <a:cubicBezTo>
                    <a:pt x="0" y="13257"/>
                    <a:pt x="167" y="15745"/>
                    <a:pt x="1179" y="17698"/>
                  </a:cubicBezTo>
                  <a:cubicBezTo>
                    <a:pt x="1976" y="19281"/>
                    <a:pt x="3084" y="19448"/>
                    <a:pt x="4512" y="19936"/>
                  </a:cubicBezTo>
                  <a:cubicBezTo>
                    <a:pt x="5365" y="20234"/>
                    <a:pt x="6288" y="20381"/>
                    <a:pt x="7220" y="20381"/>
                  </a:cubicBezTo>
                  <a:cubicBezTo>
                    <a:pt x="9307" y="20381"/>
                    <a:pt x="11443" y="19645"/>
                    <a:pt x="12966" y="18222"/>
                  </a:cubicBezTo>
                  <a:cubicBezTo>
                    <a:pt x="14240" y="17031"/>
                    <a:pt x="14680" y="15733"/>
                    <a:pt x="15276" y="14114"/>
                  </a:cubicBezTo>
                  <a:cubicBezTo>
                    <a:pt x="15942" y="12328"/>
                    <a:pt x="16847" y="10649"/>
                    <a:pt x="17967" y="9125"/>
                  </a:cubicBezTo>
                  <a:cubicBezTo>
                    <a:pt x="18740" y="8066"/>
                    <a:pt x="19633" y="6970"/>
                    <a:pt x="20645" y="6149"/>
                  </a:cubicBezTo>
                  <a:cubicBezTo>
                    <a:pt x="21550" y="5422"/>
                    <a:pt x="22681" y="4553"/>
                    <a:pt x="22324" y="3184"/>
                  </a:cubicBezTo>
                  <a:cubicBezTo>
                    <a:pt x="22074" y="2172"/>
                    <a:pt x="20765" y="1017"/>
                    <a:pt x="19836" y="660"/>
                  </a:cubicBezTo>
                  <a:cubicBezTo>
                    <a:pt x="18644" y="201"/>
                    <a:pt x="17304" y="0"/>
                    <a:pt x="159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-933905" y="2779603"/>
              <a:ext cx="3408316" cy="3271961"/>
            </a:xfrm>
            <a:custGeom>
              <a:rect b="b" l="l" r="r" t="t"/>
              <a:pathLst>
                <a:path extrusionOk="0" h="70524" w="73463">
                  <a:moveTo>
                    <a:pt x="47889" y="1"/>
                  </a:moveTo>
                  <a:cubicBezTo>
                    <a:pt x="47418" y="1"/>
                    <a:pt x="46960" y="16"/>
                    <a:pt x="46519" y="44"/>
                  </a:cubicBezTo>
                  <a:cubicBezTo>
                    <a:pt x="43113" y="282"/>
                    <a:pt x="39780" y="1270"/>
                    <a:pt x="36732" y="2889"/>
                  </a:cubicBezTo>
                  <a:cubicBezTo>
                    <a:pt x="32124" y="5330"/>
                    <a:pt x="28576" y="9295"/>
                    <a:pt x="25647" y="13712"/>
                  </a:cubicBezTo>
                  <a:cubicBezTo>
                    <a:pt x="22694" y="18165"/>
                    <a:pt x="20301" y="23046"/>
                    <a:pt x="16896" y="27118"/>
                  </a:cubicBezTo>
                  <a:cubicBezTo>
                    <a:pt x="13622" y="31035"/>
                    <a:pt x="8704" y="32869"/>
                    <a:pt x="5430" y="36774"/>
                  </a:cubicBezTo>
                  <a:cubicBezTo>
                    <a:pt x="2144" y="40703"/>
                    <a:pt x="1" y="45871"/>
                    <a:pt x="132" y="51157"/>
                  </a:cubicBezTo>
                  <a:cubicBezTo>
                    <a:pt x="287" y="57277"/>
                    <a:pt x="3870" y="62646"/>
                    <a:pt x="8919" y="65516"/>
                  </a:cubicBezTo>
                  <a:cubicBezTo>
                    <a:pt x="11779" y="67145"/>
                    <a:pt x="14992" y="67834"/>
                    <a:pt x="18222" y="67834"/>
                  </a:cubicBezTo>
                  <a:cubicBezTo>
                    <a:pt x="20208" y="67834"/>
                    <a:pt x="22201" y="67574"/>
                    <a:pt x="24123" y="67111"/>
                  </a:cubicBezTo>
                  <a:cubicBezTo>
                    <a:pt x="27611" y="66266"/>
                    <a:pt x="30671" y="64242"/>
                    <a:pt x="34184" y="63432"/>
                  </a:cubicBezTo>
                  <a:cubicBezTo>
                    <a:pt x="36050" y="63005"/>
                    <a:pt x="37952" y="62789"/>
                    <a:pt x="39849" y="62789"/>
                  </a:cubicBezTo>
                  <a:cubicBezTo>
                    <a:pt x="43713" y="62789"/>
                    <a:pt x="47561" y="63683"/>
                    <a:pt x="51067" y="65504"/>
                  </a:cubicBezTo>
                  <a:cubicBezTo>
                    <a:pt x="54555" y="67314"/>
                    <a:pt x="57853" y="69814"/>
                    <a:pt x="61806" y="70409"/>
                  </a:cubicBezTo>
                  <a:cubicBezTo>
                    <a:pt x="62316" y="70486"/>
                    <a:pt x="62816" y="70523"/>
                    <a:pt x="63304" y="70523"/>
                  </a:cubicBezTo>
                  <a:cubicBezTo>
                    <a:pt x="68131" y="70523"/>
                    <a:pt x="71826" y="66889"/>
                    <a:pt x="72712" y="61753"/>
                  </a:cubicBezTo>
                  <a:cubicBezTo>
                    <a:pt x="73462" y="57479"/>
                    <a:pt x="72284" y="52990"/>
                    <a:pt x="69938" y="49454"/>
                  </a:cubicBezTo>
                  <a:cubicBezTo>
                    <a:pt x="67164" y="45287"/>
                    <a:pt x="63009" y="42168"/>
                    <a:pt x="60377" y="37822"/>
                  </a:cubicBezTo>
                  <a:cubicBezTo>
                    <a:pt x="57710" y="33417"/>
                    <a:pt x="56317" y="27321"/>
                    <a:pt x="57972" y="22261"/>
                  </a:cubicBezTo>
                  <a:cubicBezTo>
                    <a:pt x="58925" y="19367"/>
                    <a:pt x="60020" y="16415"/>
                    <a:pt x="60449" y="13367"/>
                  </a:cubicBezTo>
                  <a:cubicBezTo>
                    <a:pt x="60961" y="9759"/>
                    <a:pt x="60092" y="5830"/>
                    <a:pt x="57591" y="3211"/>
                  </a:cubicBezTo>
                  <a:cubicBezTo>
                    <a:pt x="55261" y="775"/>
                    <a:pt x="51270" y="1"/>
                    <a:pt x="478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-1155400" y="3650965"/>
              <a:ext cx="870045" cy="686368"/>
            </a:xfrm>
            <a:custGeom>
              <a:rect b="b" l="l" r="r" t="t"/>
              <a:pathLst>
                <a:path extrusionOk="0" h="14794" w="18753">
                  <a:moveTo>
                    <a:pt x="8784" y="0"/>
                  </a:moveTo>
                  <a:cubicBezTo>
                    <a:pt x="6575" y="0"/>
                    <a:pt x="4399" y="641"/>
                    <a:pt x="2644" y="2158"/>
                  </a:cubicBezTo>
                  <a:cubicBezTo>
                    <a:pt x="739" y="3813"/>
                    <a:pt x="0" y="6242"/>
                    <a:pt x="262" y="8552"/>
                  </a:cubicBezTo>
                  <a:cubicBezTo>
                    <a:pt x="560" y="11016"/>
                    <a:pt x="2025" y="13338"/>
                    <a:pt x="4513" y="14350"/>
                  </a:cubicBezTo>
                  <a:cubicBezTo>
                    <a:pt x="5259" y="14660"/>
                    <a:pt x="6014" y="14794"/>
                    <a:pt x="6766" y="14794"/>
                  </a:cubicBezTo>
                  <a:cubicBezTo>
                    <a:pt x="8412" y="14794"/>
                    <a:pt x="10038" y="14149"/>
                    <a:pt x="11502" y="13290"/>
                  </a:cubicBezTo>
                  <a:cubicBezTo>
                    <a:pt x="13562" y="12088"/>
                    <a:pt x="16157" y="10349"/>
                    <a:pt x="17562" y="8337"/>
                  </a:cubicBezTo>
                  <a:cubicBezTo>
                    <a:pt x="18348" y="7206"/>
                    <a:pt x="18753" y="5658"/>
                    <a:pt x="18229" y="4361"/>
                  </a:cubicBezTo>
                  <a:cubicBezTo>
                    <a:pt x="17193" y="1765"/>
                    <a:pt x="13204" y="574"/>
                    <a:pt x="10788" y="170"/>
                  </a:cubicBezTo>
                  <a:cubicBezTo>
                    <a:pt x="10124" y="59"/>
                    <a:pt x="9452" y="0"/>
                    <a:pt x="87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751484" y="2869982"/>
              <a:ext cx="1040779" cy="818129"/>
            </a:xfrm>
            <a:custGeom>
              <a:rect b="b" l="l" r="r" t="t"/>
              <a:pathLst>
                <a:path extrusionOk="0" fill="none" h="17634" w="22433">
                  <a:moveTo>
                    <a:pt x="1191" y="1"/>
                  </a:moveTo>
                  <a:cubicBezTo>
                    <a:pt x="1191" y="1"/>
                    <a:pt x="1" y="4322"/>
                    <a:pt x="1334" y="7882"/>
                  </a:cubicBezTo>
                  <a:cubicBezTo>
                    <a:pt x="2168" y="10097"/>
                    <a:pt x="4144" y="15038"/>
                    <a:pt x="15324" y="16264"/>
                  </a:cubicBezTo>
                  <a:cubicBezTo>
                    <a:pt x="15324" y="16264"/>
                    <a:pt x="19027" y="16776"/>
                    <a:pt x="22432" y="17634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496862" y="3114674"/>
              <a:ext cx="1941677" cy="2295810"/>
            </a:xfrm>
            <a:custGeom>
              <a:rect b="b" l="l" r="r" t="t"/>
              <a:pathLst>
                <a:path extrusionOk="0" fill="none" h="49484" w="41851">
                  <a:moveTo>
                    <a:pt x="41851" y="49483"/>
                  </a:moveTo>
                  <a:cubicBezTo>
                    <a:pt x="40005" y="47793"/>
                    <a:pt x="37374" y="44625"/>
                    <a:pt x="34064" y="38827"/>
                  </a:cubicBezTo>
                  <a:cubicBezTo>
                    <a:pt x="34064" y="38827"/>
                    <a:pt x="28706" y="31636"/>
                    <a:pt x="16907" y="26611"/>
                  </a:cubicBezTo>
                  <a:cubicBezTo>
                    <a:pt x="16907" y="26611"/>
                    <a:pt x="8465" y="23409"/>
                    <a:pt x="4084" y="10979"/>
                  </a:cubicBezTo>
                  <a:cubicBezTo>
                    <a:pt x="4084" y="10979"/>
                    <a:pt x="2393" y="5156"/>
                    <a:pt x="964" y="2096"/>
                  </a:cubicBezTo>
                  <a:lnTo>
                    <a:pt x="429" y="965"/>
                  </a:lnTo>
                  <a:cubicBezTo>
                    <a:pt x="298" y="632"/>
                    <a:pt x="167" y="311"/>
                    <a:pt x="0" y="1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396321" y="3221849"/>
              <a:ext cx="2045509" cy="2395791"/>
            </a:xfrm>
            <a:custGeom>
              <a:rect b="b" l="l" r="r" t="t"/>
              <a:pathLst>
                <a:path extrusionOk="0" fill="none" h="51639" w="44089">
                  <a:moveTo>
                    <a:pt x="44089" y="51638"/>
                  </a:moveTo>
                  <a:lnTo>
                    <a:pt x="43601" y="51221"/>
                  </a:lnTo>
                  <a:cubicBezTo>
                    <a:pt x="37183" y="47602"/>
                    <a:pt x="34147" y="39565"/>
                    <a:pt x="34147" y="39565"/>
                  </a:cubicBezTo>
                  <a:cubicBezTo>
                    <a:pt x="31635" y="35279"/>
                    <a:pt x="25241" y="35446"/>
                    <a:pt x="25241" y="35446"/>
                  </a:cubicBezTo>
                  <a:cubicBezTo>
                    <a:pt x="9073" y="35803"/>
                    <a:pt x="6037" y="20813"/>
                    <a:pt x="6037" y="20813"/>
                  </a:cubicBezTo>
                  <a:cubicBezTo>
                    <a:pt x="1512" y="4061"/>
                    <a:pt x="238" y="572"/>
                    <a:pt x="238" y="572"/>
                  </a:cubicBezTo>
                  <a:cubicBezTo>
                    <a:pt x="155" y="382"/>
                    <a:pt x="83" y="179"/>
                    <a:pt x="0" y="1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-1002942" y="3725106"/>
              <a:ext cx="522037" cy="444696"/>
            </a:xfrm>
            <a:custGeom>
              <a:rect b="b" l="l" r="r" t="t"/>
              <a:pathLst>
                <a:path extrusionOk="0" fill="none" h="9585" w="11252">
                  <a:moveTo>
                    <a:pt x="11252" y="9585"/>
                  </a:moveTo>
                  <a:cubicBezTo>
                    <a:pt x="8633" y="2036"/>
                    <a:pt x="2334" y="358"/>
                    <a:pt x="1" y="0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473747" y="4279723"/>
              <a:ext cx="1046857" cy="1556135"/>
            </a:xfrm>
            <a:custGeom>
              <a:rect b="b" l="l" r="r" t="t"/>
              <a:pathLst>
                <a:path extrusionOk="0" fill="none" h="33541" w="22564">
                  <a:moveTo>
                    <a:pt x="18777" y="33540"/>
                  </a:moveTo>
                  <a:cubicBezTo>
                    <a:pt x="22563" y="20479"/>
                    <a:pt x="15669" y="17133"/>
                    <a:pt x="15669" y="17133"/>
                  </a:cubicBezTo>
                  <a:cubicBezTo>
                    <a:pt x="13907" y="15645"/>
                    <a:pt x="8037" y="14014"/>
                    <a:pt x="8037" y="14014"/>
                  </a:cubicBezTo>
                  <a:cubicBezTo>
                    <a:pt x="1" y="12168"/>
                    <a:pt x="739" y="1381"/>
                    <a:pt x="739" y="1381"/>
                  </a:cubicBezTo>
                  <a:cubicBezTo>
                    <a:pt x="691" y="1036"/>
                    <a:pt x="870" y="322"/>
                    <a:pt x="810" y="0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1080285" y="3803004"/>
              <a:ext cx="457965" cy="464600"/>
            </a:xfrm>
            <a:custGeom>
              <a:rect b="b" l="l" r="r" t="t"/>
              <a:pathLst>
                <a:path extrusionOk="0" fill="none" h="10014" w="9871">
                  <a:moveTo>
                    <a:pt x="9871" y="10013"/>
                  </a:moveTo>
                  <a:cubicBezTo>
                    <a:pt x="8347" y="2572"/>
                    <a:pt x="1656" y="417"/>
                    <a:pt x="1" y="0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699093" y="4415616"/>
              <a:ext cx="645772" cy="1525189"/>
            </a:xfrm>
            <a:custGeom>
              <a:rect b="b" l="l" r="r" t="t"/>
              <a:pathLst>
                <a:path extrusionOk="0" fill="none" h="32874" w="13919">
                  <a:moveTo>
                    <a:pt x="13918" y="32873"/>
                  </a:moveTo>
                  <a:cubicBezTo>
                    <a:pt x="13918" y="23574"/>
                    <a:pt x="10263" y="18883"/>
                    <a:pt x="10263" y="18883"/>
                  </a:cubicBezTo>
                  <a:cubicBezTo>
                    <a:pt x="7025" y="14633"/>
                    <a:pt x="3858" y="12347"/>
                    <a:pt x="3858" y="12347"/>
                  </a:cubicBezTo>
                  <a:cubicBezTo>
                    <a:pt x="0" y="9073"/>
                    <a:pt x="1965" y="0"/>
                    <a:pt x="1965" y="0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542784" y="2813657"/>
              <a:ext cx="763986" cy="701028"/>
            </a:xfrm>
            <a:custGeom>
              <a:rect b="b" l="l" r="r" t="t"/>
              <a:pathLst>
                <a:path extrusionOk="0" h="15110" w="16467">
                  <a:moveTo>
                    <a:pt x="9859" y="0"/>
                  </a:moveTo>
                  <a:cubicBezTo>
                    <a:pt x="7835" y="524"/>
                    <a:pt x="5918" y="1334"/>
                    <a:pt x="4382" y="2274"/>
                  </a:cubicBezTo>
                  <a:cubicBezTo>
                    <a:pt x="2560" y="3381"/>
                    <a:pt x="941" y="4953"/>
                    <a:pt x="0" y="6929"/>
                  </a:cubicBezTo>
                  <a:cubicBezTo>
                    <a:pt x="314" y="6904"/>
                    <a:pt x="623" y="6891"/>
                    <a:pt x="928" y="6891"/>
                  </a:cubicBezTo>
                  <a:cubicBezTo>
                    <a:pt x="6266" y="6891"/>
                    <a:pt x="10321" y="10739"/>
                    <a:pt x="13193" y="15109"/>
                  </a:cubicBezTo>
                  <a:cubicBezTo>
                    <a:pt x="13419" y="14597"/>
                    <a:pt x="13609" y="14049"/>
                    <a:pt x="13836" y="13466"/>
                  </a:cubicBezTo>
                  <a:cubicBezTo>
                    <a:pt x="14478" y="11716"/>
                    <a:pt x="15383" y="10049"/>
                    <a:pt x="16467" y="8537"/>
                  </a:cubicBezTo>
                  <a:cubicBezTo>
                    <a:pt x="14502" y="4060"/>
                    <a:pt x="11788" y="1417"/>
                    <a:pt x="98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131167" y="3388132"/>
              <a:ext cx="2288573" cy="2662934"/>
            </a:xfrm>
            <a:custGeom>
              <a:rect b="b" l="l" r="r" t="t"/>
              <a:pathLst>
                <a:path extrusionOk="0" h="57397" w="49328">
                  <a:moveTo>
                    <a:pt x="3096" y="1"/>
                  </a:moveTo>
                  <a:cubicBezTo>
                    <a:pt x="2953" y="191"/>
                    <a:pt x="2822" y="382"/>
                    <a:pt x="2691" y="596"/>
                  </a:cubicBezTo>
                  <a:cubicBezTo>
                    <a:pt x="1750" y="2013"/>
                    <a:pt x="869" y="3465"/>
                    <a:pt x="0" y="4942"/>
                  </a:cubicBezTo>
                  <a:cubicBezTo>
                    <a:pt x="2870" y="10085"/>
                    <a:pt x="4203" y="15229"/>
                    <a:pt x="4203" y="15229"/>
                  </a:cubicBezTo>
                  <a:cubicBezTo>
                    <a:pt x="6620" y="29814"/>
                    <a:pt x="13037" y="34219"/>
                    <a:pt x="13037" y="34219"/>
                  </a:cubicBezTo>
                  <a:cubicBezTo>
                    <a:pt x="20693" y="40803"/>
                    <a:pt x="22753" y="46959"/>
                    <a:pt x="23241" y="50495"/>
                  </a:cubicBezTo>
                  <a:cubicBezTo>
                    <a:pt x="24908" y="50947"/>
                    <a:pt x="26551" y="51566"/>
                    <a:pt x="28111" y="52376"/>
                  </a:cubicBezTo>
                  <a:cubicBezTo>
                    <a:pt x="31611" y="54186"/>
                    <a:pt x="34897" y="56686"/>
                    <a:pt x="38850" y="57281"/>
                  </a:cubicBezTo>
                  <a:cubicBezTo>
                    <a:pt x="39364" y="57359"/>
                    <a:pt x="39868" y="57397"/>
                    <a:pt x="40360" y="57397"/>
                  </a:cubicBezTo>
                  <a:cubicBezTo>
                    <a:pt x="44619" y="57397"/>
                    <a:pt x="47983" y="54570"/>
                    <a:pt x="49328" y="50376"/>
                  </a:cubicBezTo>
                  <a:cubicBezTo>
                    <a:pt x="45565" y="43982"/>
                    <a:pt x="36338" y="39970"/>
                    <a:pt x="36338" y="39970"/>
                  </a:cubicBezTo>
                  <a:cubicBezTo>
                    <a:pt x="17955" y="33719"/>
                    <a:pt x="14383" y="29957"/>
                    <a:pt x="14383" y="29957"/>
                  </a:cubicBezTo>
                  <a:cubicBezTo>
                    <a:pt x="6965" y="23218"/>
                    <a:pt x="6144" y="14609"/>
                    <a:pt x="6144" y="14609"/>
                  </a:cubicBezTo>
                  <a:cubicBezTo>
                    <a:pt x="5203" y="9514"/>
                    <a:pt x="3822" y="3287"/>
                    <a:pt x="3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606301" y="3289262"/>
              <a:ext cx="617610" cy="376774"/>
            </a:xfrm>
            <a:custGeom>
              <a:rect b="b" l="l" r="r" t="t"/>
              <a:pathLst>
                <a:path extrusionOk="0" h="8121" w="13312">
                  <a:moveTo>
                    <a:pt x="322" y="0"/>
                  </a:moveTo>
                  <a:lnTo>
                    <a:pt x="322" y="36"/>
                  </a:lnTo>
                  <a:cubicBezTo>
                    <a:pt x="0" y="1941"/>
                    <a:pt x="60" y="3953"/>
                    <a:pt x="631" y="5715"/>
                  </a:cubicBezTo>
                  <a:cubicBezTo>
                    <a:pt x="1672" y="5331"/>
                    <a:pt x="2715" y="5172"/>
                    <a:pt x="3729" y="5172"/>
                  </a:cubicBezTo>
                  <a:cubicBezTo>
                    <a:pt x="7241" y="5172"/>
                    <a:pt x="10402" y="7076"/>
                    <a:pt x="11871" y="8120"/>
                  </a:cubicBezTo>
                  <a:cubicBezTo>
                    <a:pt x="12228" y="7882"/>
                    <a:pt x="12573" y="7620"/>
                    <a:pt x="12895" y="7335"/>
                  </a:cubicBezTo>
                  <a:cubicBezTo>
                    <a:pt x="13050" y="7192"/>
                    <a:pt x="13192" y="7061"/>
                    <a:pt x="13311" y="6906"/>
                  </a:cubicBezTo>
                  <a:cubicBezTo>
                    <a:pt x="11573" y="4620"/>
                    <a:pt x="10156" y="3965"/>
                    <a:pt x="10156" y="3965"/>
                  </a:cubicBezTo>
                  <a:cubicBezTo>
                    <a:pt x="5037" y="596"/>
                    <a:pt x="1786" y="36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63280" y="3709099"/>
              <a:ext cx="1065600" cy="2005749"/>
            </a:xfrm>
            <a:custGeom>
              <a:rect b="b" l="l" r="r" t="t"/>
              <a:pathLst>
                <a:path extrusionOk="0" h="43232" w="22968">
                  <a:moveTo>
                    <a:pt x="2977" y="0"/>
                  </a:moveTo>
                  <a:cubicBezTo>
                    <a:pt x="2667" y="524"/>
                    <a:pt x="2334" y="1060"/>
                    <a:pt x="2012" y="1584"/>
                  </a:cubicBezTo>
                  <a:cubicBezTo>
                    <a:pt x="3012" y="4691"/>
                    <a:pt x="2298" y="9692"/>
                    <a:pt x="2298" y="9692"/>
                  </a:cubicBezTo>
                  <a:cubicBezTo>
                    <a:pt x="0" y="19419"/>
                    <a:pt x="6822" y="24467"/>
                    <a:pt x="6822" y="24467"/>
                  </a:cubicBezTo>
                  <a:cubicBezTo>
                    <a:pt x="15300" y="30373"/>
                    <a:pt x="16288" y="39267"/>
                    <a:pt x="16252" y="43232"/>
                  </a:cubicBezTo>
                  <a:cubicBezTo>
                    <a:pt x="17824" y="42927"/>
                    <a:pt x="19420" y="42773"/>
                    <a:pt x="21015" y="42773"/>
                  </a:cubicBezTo>
                  <a:cubicBezTo>
                    <a:pt x="21667" y="42773"/>
                    <a:pt x="22318" y="42799"/>
                    <a:pt x="22967" y="42851"/>
                  </a:cubicBezTo>
                  <a:cubicBezTo>
                    <a:pt x="21300" y="34350"/>
                    <a:pt x="14311" y="28587"/>
                    <a:pt x="14311" y="28587"/>
                  </a:cubicBezTo>
                  <a:cubicBezTo>
                    <a:pt x="7894" y="22836"/>
                    <a:pt x="7334" y="15812"/>
                    <a:pt x="7334" y="15812"/>
                  </a:cubicBezTo>
                  <a:cubicBezTo>
                    <a:pt x="6572" y="8108"/>
                    <a:pt x="4763" y="3155"/>
                    <a:pt x="2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" name="Google Shape;392;p15"/>
          <p:cNvSpPr/>
          <p:nvPr/>
        </p:nvSpPr>
        <p:spPr>
          <a:xfrm>
            <a:off x="-1173500" y="-1978522"/>
            <a:ext cx="4965199" cy="7017485"/>
          </a:xfrm>
          <a:custGeom>
            <a:rect b="b" l="l" r="r" t="t"/>
            <a:pathLst>
              <a:path extrusionOk="0" h="43754" w="30958">
                <a:moveTo>
                  <a:pt x="25505" y="0"/>
                </a:moveTo>
                <a:cubicBezTo>
                  <a:pt x="22516" y="0"/>
                  <a:pt x="18306" y="1000"/>
                  <a:pt x="17086" y="3611"/>
                </a:cubicBezTo>
                <a:cubicBezTo>
                  <a:pt x="16003" y="6171"/>
                  <a:pt x="18051" y="9326"/>
                  <a:pt x="17955" y="12196"/>
                </a:cubicBezTo>
                <a:cubicBezTo>
                  <a:pt x="17813" y="15482"/>
                  <a:pt x="14943" y="17685"/>
                  <a:pt x="13812" y="20673"/>
                </a:cubicBezTo>
                <a:cubicBezTo>
                  <a:pt x="11967" y="27364"/>
                  <a:pt x="15991" y="35175"/>
                  <a:pt x="6823" y="37568"/>
                </a:cubicBezTo>
                <a:cubicBezTo>
                  <a:pt x="4442" y="37842"/>
                  <a:pt x="1" y="37425"/>
                  <a:pt x="1763" y="41271"/>
                </a:cubicBezTo>
                <a:cubicBezTo>
                  <a:pt x="2736" y="42928"/>
                  <a:pt x="4703" y="43754"/>
                  <a:pt x="6526" y="43754"/>
                </a:cubicBezTo>
                <a:cubicBezTo>
                  <a:pt x="7113" y="43754"/>
                  <a:pt x="7685" y="43668"/>
                  <a:pt x="8204" y="43497"/>
                </a:cubicBezTo>
                <a:cubicBezTo>
                  <a:pt x="11169" y="42021"/>
                  <a:pt x="13693" y="38937"/>
                  <a:pt x="14455" y="35639"/>
                </a:cubicBezTo>
                <a:cubicBezTo>
                  <a:pt x="15253" y="28614"/>
                  <a:pt x="11740" y="22792"/>
                  <a:pt x="18872" y="18197"/>
                </a:cubicBezTo>
                <a:cubicBezTo>
                  <a:pt x="22682" y="15482"/>
                  <a:pt x="27873" y="13791"/>
                  <a:pt x="29707" y="9124"/>
                </a:cubicBezTo>
                <a:cubicBezTo>
                  <a:pt x="30957" y="6147"/>
                  <a:pt x="29636" y="885"/>
                  <a:pt x="25814" y="4"/>
                </a:cubicBezTo>
                <a:cubicBezTo>
                  <a:pt x="25712" y="1"/>
                  <a:pt x="25610" y="0"/>
                  <a:pt x="255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5"/>
          <p:cNvSpPr/>
          <p:nvPr/>
        </p:nvSpPr>
        <p:spPr>
          <a:xfrm>
            <a:off x="-812475" y="-1227764"/>
            <a:ext cx="2194227" cy="5116923"/>
          </a:xfrm>
          <a:custGeom>
            <a:rect b="b" l="l" r="r" t="t"/>
            <a:pathLst>
              <a:path extrusionOk="0" h="31904" w="13681">
                <a:moveTo>
                  <a:pt x="10573" y="1"/>
                </a:moveTo>
                <a:cubicBezTo>
                  <a:pt x="8635" y="1"/>
                  <a:pt x="10182" y="5975"/>
                  <a:pt x="10418" y="7146"/>
                </a:cubicBezTo>
                <a:cubicBezTo>
                  <a:pt x="10513" y="8694"/>
                  <a:pt x="11025" y="10194"/>
                  <a:pt x="10811" y="11694"/>
                </a:cubicBezTo>
                <a:cubicBezTo>
                  <a:pt x="10299" y="14075"/>
                  <a:pt x="8132" y="15552"/>
                  <a:pt x="7442" y="17814"/>
                </a:cubicBezTo>
                <a:cubicBezTo>
                  <a:pt x="5929" y="22148"/>
                  <a:pt x="12299" y="25731"/>
                  <a:pt x="6560" y="28756"/>
                </a:cubicBezTo>
                <a:cubicBezTo>
                  <a:pt x="4870" y="29589"/>
                  <a:pt x="2739" y="29303"/>
                  <a:pt x="941" y="29863"/>
                </a:cubicBezTo>
                <a:cubicBezTo>
                  <a:pt x="155" y="30160"/>
                  <a:pt x="0" y="31399"/>
                  <a:pt x="953" y="31708"/>
                </a:cubicBezTo>
                <a:cubicBezTo>
                  <a:pt x="1501" y="31841"/>
                  <a:pt x="2042" y="31904"/>
                  <a:pt x="2573" y="31904"/>
                </a:cubicBezTo>
                <a:cubicBezTo>
                  <a:pt x="5935" y="31904"/>
                  <a:pt x="8827" y="29388"/>
                  <a:pt x="9835" y="26374"/>
                </a:cubicBezTo>
                <a:cubicBezTo>
                  <a:pt x="10454" y="24826"/>
                  <a:pt x="10013" y="23064"/>
                  <a:pt x="9859" y="21374"/>
                </a:cubicBezTo>
                <a:cubicBezTo>
                  <a:pt x="9680" y="19481"/>
                  <a:pt x="9751" y="17635"/>
                  <a:pt x="10073" y="15813"/>
                </a:cubicBezTo>
                <a:cubicBezTo>
                  <a:pt x="10430" y="13908"/>
                  <a:pt x="12037" y="12634"/>
                  <a:pt x="12752" y="10872"/>
                </a:cubicBezTo>
                <a:cubicBezTo>
                  <a:pt x="13645" y="8705"/>
                  <a:pt x="13680" y="6312"/>
                  <a:pt x="13204" y="3883"/>
                </a:cubicBezTo>
                <a:cubicBezTo>
                  <a:pt x="12918" y="2467"/>
                  <a:pt x="12156" y="966"/>
                  <a:pt x="10942" y="62"/>
                </a:cubicBezTo>
                <a:cubicBezTo>
                  <a:pt x="10807" y="20"/>
                  <a:pt x="10684" y="1"/>
                  <a:pt x="105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5"/>
          <p:cNvSpPr/>
          <p:nvPr/>
        </p:nvSpPr>
        <p:spPr>
          <a:xfrm rot="1368521">
            <a:off x="-2239541" y="-1623168"/>
            <a:ext cx="4984359" cy="8677487"/>
          </a:xfrm>
          <a:custGeom>
            <a:rect b="b" l="l" r="r" t="t"/>
            <a:pathLst>
              <a:path extrusionOk="0" h="26431" w="15182">
                <a:moveTo>
                  <a:pt x="14660" y="1"/>
                </a:moveTo>
                <a:cubicBezTo>
                  <a:pt x="14608" y="1"/>
                  <a:pt x="14551" y="4"/>
                  <a:pt x="14491" y="10"/>
                </a:cubicBezTo>
                <a:cubicBezTo>
                  <a:pt x="11371" y="463"/>
                  <a:pt x="8811" y="3285"/>
                  <a:pt x="8668" y="6464"/>
                </a:cubicBezTo>
                <a:cubicBezTo>
                  <a:pt x="8645" y="6940"/>
                  <a:pt x="8668" y="7416"/>
                  <a:pt x="8692" y="7892"/>
                </a:cubicBezTo>
                <a:cubicBezTo>
                  <a:pt x="8728" y="8869"/>
                  <a:pt x="8776" y="9881"/>
                  <a:pt x="8395" y="10774"/>
                </a:cubicBezTo>
                <a:cubicBezTo>
                  <a:pt x="7776" y="12143"/>
                  <a:pt x="6442" y="12857"/>
                  <a:pt x="5156" y="13548"/>
                </a:cubicBezTo>
                <a:cubicBezTo>
                  <a:pt x="4073" y="14107"/>
                  <a:pt x="2953" y="14715"/>
                  <a:pt x="2239" y="15703"/>
                </a:cubicBezTo>
                <a:cubicBezTo>
                  <a:pt x="1" y="19156"/>
                  <a:pt x="2763" y="22739"/>
                  <a:pt x="5001" y="25633"/>
                </a:cubicBezTo>
                <a:cubicBezTo>
                  <a:pt x="5204" y="25895"/>
                  <a:pt x="5418" y="26180"/>
                  <a:pt x="5609" y="26430"/>
                </a:cubicBezTo>
                <a:lnTo>
                  <a:pt x="5728" y="26371"/>
                </a:lnTo>
                <a:cubicBezTo>
                  <a:pt x="5513" y="26121"/>
                  <a:pt x="5311" y="25847"/>
                  <a:pt x="5097" y="25573"/>
                </a:cubicBezTo>
                <a:cubicBezTo>
                  <a:pt x="2894" y="22716"/>
                  <a:pt x="144" y="19156"/>
                  <a:pt x="2346" y="15762"/>
                </a:cubicBezTo>
                <a:cubicBezTo>
                  <a:pt x="3025" y="14798"/>
                  <a:pt x="4144" y="14203"/>
                  <a:pt x="5216" y="13631"/>
                </a:cubicBezTo>
                <a:cubicBezTo>
                  <a:pt x="6513" y="12929"/>
                  <a:pt x="7871" y="12214"/>
                  <a:pt x="8490" y="10821"/>
                </a:cubicBezTo>
                <a:cubicBezTo>
                  <a:pt x="8895" y="9893"/>
                  <a:pt x="8847" y="8881"/>
                  <a:pt x="8799" y="7892"/>
                </a:cubicBezTo>
                <a:cubicBezTo>
                  <a:pt x="8788" y="7428"/>
                  <a:pt x="8764" y="6940"/>
                  <a:pt x="8788" y="6475"/>
                </a:cubicBezTo>
                <a:cubicBezTo>
                  <a:pt x="8907" y="3344"/>
                  <a:pt x="11443" y="570"/>
                  <a:pt x="14514" y="129"/>
                </a:cubicBezTo>
                <a:cubicBezTo>
                  <a:pt x="14553" y="126"/>
                  <a:pt x="14600" y="124"/>
                  <a:pt x="14650" y="124"/>
                </a:cubicBezTo>
                <a:cubicBezTo>
                  <a:pt x="14799" y="124"/>
                  <a:pt x="14976" y="150"/>
                  <a:pt x="15038" y="284"/>
                </a:cubicBezTo>
                <a:cubicBezTo>
                  <a:pt x="15050" y="332"/>
                  <a:pt x="15074" y="356"/>
                  <a:pt x="15050" y="403"/>
                </a:cubicBezTo>
                <a:cubicBezTo>
                  <a:pt x="15003" y="546"/>
                  <a:pt x="14645" y="713"/>
                  <a:pt x="14193" y="927"/>
                </a:cubicBezTo>
                <a:cubicBezTo>
                  <a:pt x="13288" y="1320"/>
                  <a:pt x="11907" y="1951"/>
                  <a:pt x="11145" y="3368"/>
                </a:cubicBezTo>
                <a:cubicBezTo>
                  <a:pt x="9847" y="5404"/>
                  <a:pt x="10216" y="6976"/>
                  <a:pt x="10621" y="8631"/>
                </a:cubicBezTo>
                <a:cubicBezTo>
                  <a:pt x="10835" y="9500"/>
                  <a:pt x="11038" y="10369"/>
                  <a:pt x="11038" y="11357"/>
                </a:cubicBezTo>
                <a:cubicBezTo>
                  <a:pt x="10907" y="12488"/>
                  <a:pt x="10192" y="13441"/>
                  <a:pt x="9490" y="14345"/>
                </a:cubicBezTo>
                <a:cubicBezTo>
                  <a:pt x="9288" y="14631"/>
                  <a:pt x="9061" y="14929"/>
                  <a:pt x="8847" y="15227"/>
                </a:cubicBezTo>
                <a:cubicBezTo>
                  <a:pt x="6728" y="18334"/>
                  <a:pt x="6513" y="22620"/>
                  <a:pt x="8347" y="25906"/>
                </a:cubicBezTo>
                <a:lnTo>
                  <a:pt x="8454" y="25847"/>
                </a:lnTo>
                <a:cubicBezTo>
                  <a:pt x="6633" y="22597"/>
                  <a:pt x="6847" y="18346"/>
                  <a:pt x="8942" y="15286"/>
                </a:cubicBezTo>
                <a:cubicBezTo>
                  <a:pt x="9145" y="14988"/>
                  <a:pt x="9359" y="14691"/>
                  <a:pt x="9585" y="14405"/>
                </a:cubicBezTo>
                <a:cubicBezTo>
                  <a:pt x="10276" y="13464"/>
                  <a:pt x="11014" y="12512"/>
                  <a:pt x="11145" y="11357"/>
                </a:cubicBezTo>
                <a:cubicBezTo>
                  <a:pt x="11145" y="10345"/>
                  <a:pt x="10931" y="9464"/>
                  <a:pt x="10728" y="8607"/>
                </a:cubicBezTo>
                <a:cubicBezTo>
                  <a:pt x="10323" y="6964"/>
                  <a:pt x="9966" y="5428"/>
                  <a:pt x="11228" y="3427"/>
                </a:cubicBezTo>
                <a:cubicBezTo>
                  <a:pt x="11978" y="2034"/>
                  <a:pt x="13348" y="1427"/>
                  <a:pt x="14241" y="1022"/>
                </a:cubicBezTo>
                <a:cubicBezTo>
                  <a:pt x="14764" y="784"/>
                  <a:pt x="15086" y="641"/>
                  <a:pt x="15157" y="427"/>
                </a:cubicBezTo>
                <a:cubicBezTo>
                  <a:pt x="15181" y="356"/>
                  <a:pt x="15181" y="296"/>
                  <a:pt x="15134" y="225"/>
                </a:cubicBezTo>
                <a:cubicBezTo>
                  <a:pt x="15056" y="69"/>
                  <a:pt x="14898" y="1"/>
                  <a:pt x="14660" y="1"/>
                </a:cubicBezTo>
                <a:close/>
              </a:path>
            </a:pathLst>
          </a:custGeom>
          <a:solidFill>
            <a:schemeClr val="lt1"/>
          </a:solidFill>
          <a:ln cap="flat" cmpd="sng" w="3875">
            <a:solidFill>
              <a:schemeClr val="lt1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5"/>
          <p:cNvSpPr txBox="1"/>
          <p:nvPr>
            <p:ph type="title"/>
          </p:nvPr>
        </p:nvSpPr>
        <p:spPr>
          <a:xfrm>
            <a:off x="2674650" y="1334838"/>
            <a:ext cx="3794700" cy="1274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6" name="Google Shape;396;p15"/>
          <p:cNvSpPr txBox="1"/>
          <p:nvPr>
            <p:ph idx="1" type="subTitle"/>
          </p:nvPr>
        </p:nvSpPr>
        <p:spPr>
          <a:xfrm>
            <a:off x="2673450" y="2751463"/>
            <a:ext cx="3797100" cy="8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16"/>
          <p:cNvGrpSpPr/>
          <p:nvPr/>
        </p:nvGrpSpPr>
        <p:grpSpPr>
          <a:xfrm rot="-2700000">
            <a:off x="-3398815" y="2665753"/>
            <a:ext cx="6376107" cy="5747509"/>
            <a:chOff x="-1155400" y="2779603"/>
            <a:chExt cx="3629811" cy="3271961"/>
          </a:xfrm>
        </p:grpSpPr>
        <p:sp>
          <p:nvSpPr>
            <p:cNvPr id="399" name="Google Shape;399;p16"/>
            <p:cNvSpPr/>
            <p:nvPr/>
          </p:nvSpPr>
          <p:spPr>
            <a:xfrm>
              <a:off x="-610709" y="2783593"/>
              <a:ext cx="1052331" cy="945576"/>
            </a:xfrm>
            <a:custGeom>
              <a:rect b="b" l="l" r="r" t="t"/>
              <a:pathLst>
                <a:path extrusionOk="0" h="20381" w="22682">
                  <a:moveTo>
                    <a:pt x="15910" y="0"/>
                  </a:moveTo>
                  <a:cubicBezTo>
                    <a:pt x="12387" y="0"/>
                    <a:pt x="8521" y="1281"/>
                    <a:pt x="5834" y="2910"/>
                  </a:cubicBezTo>
                  <a:cubicBezTo>
                    <a:pt x="3989" y="4029"/>
                    <a:pt x="2357" y="5637"/>
                    <a:pt x="1405" y="7637"/>
                  </a:cubicBezTo>
                  <a:cubicBezTo>
                    <a:pt x="953" y="8637"/>
                    <a:pt x="607" y="9756"/>
                    <a:pt x="405" y="10935"/>
                  </a:cubicBezTo>
                  <a:cubicBezTo>
                    <a:pt x="0" y="13257"/>
                    <a:pt x="167" y="15745"/>
                    <a:pt x="1179" y="17698"/>
                  </a:cubicBezTo>
                  <a:cubicBezTo>
                    <a:pt x="1976" y="19281"/>
                    <a:pt x="3084" y="19448"/>
                    <a:pt x="4512" y="19936"/>
                  </a:cubicBezTo>
                  <a:cubicBezTo>
                    <a:pt x="5365" y="20234"/>
                    <a:pt x="6288" y="20381"/>
                    <a:pt x="7220" y="20381"/>
                  </a:cubicBezTo>
                  <a:cubicBezTo>
                    <a:pt x="9307" y="20381"/>
                    <a:pt x="11443" y="19645"/>
                    <a:pt x="12966" y="18222"/>
                  </a:cubicBezTo>
                  <a:cubicBezTo>
                    <a:pt x="14240" y="17031"/>
                    <a:pt x="14680" y="15733"/>
                    <a:pt x="15276" y="14114"/>
                  </a:cubicBezTo>
                  <a:cubicBezTo>
                    <a:pt x="15942" y="12328"/>
                    <a:pt x="16847" y="10649"/>
                    <a:pt x="17967" y="9125"/>
                  </a:cubicBezTo>
                  <a:cubicBezTo>
                    <a:pt x="18740" y="8066"/>
                    <a:pt x="19633" y="6970"/>
                    <a:pt x="20645" y="6149"/>
                  </a:cubicBezTo>
                  <a:cubicBezTo>
                    <a:pt x="21550" y="5422"/>
                    <a:pt x="22681" y="4553"/>
                    <a:pt x="22324" y="3184"/>
                  </a:cubicBezTo>
                  <a:cubicBezTo>
                    <a:pt x="22074" y="2172"/>
                    <a:pt x="20765" y="1017"/>
                    <a:pt x="19836" y="660"/>
                  </a:cubicBezTo>
                  <a:cubicBezTo>
                    <a:pt x="18644" y="201"/>
                    <a:pt x="17304" y="0"/>
                    <a:pt x="159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-933905" y="2779603"/>
              <a:ext cx="3408316" cy="3271961"/>
            </a:xfrm>
            <a:custGeom>
              <a:rect b="b" l="l" r="r" t="t"/>
              <a:pathLst>
                <a:path extrusionOk="0" h="70524" w="73463">
                  <a:moveTo>
                    <a:pt x="47889" y="1"/>
                  </a:moveTo>
                  <a:cubicBezTo>
                    <a:pt x="47418" y="1"/>
                    <a:pt x="46960" y="16"/>
                    <a:pt x="46519" y="44"/>
                  </a:cubicBezTo>
                  <a:cubicBezTo>
                    <a:pt x="43113" y="282"/>
                    <a:pt x="39780" y="1270"/>
                    <a:pt x="36732" y="2889"/>
                  </a:cubicBezTo>
                  <a:cubicBezTo>
                    <a:pt x="32124" y="5330"/>
                    <a:pt x="28576" y="9295"/>
                    <a:pt x="25647" y="13712"/>
                  </a:cubicBezTo>
                  <a:cubicBezTo>
                    <a:pt x="22694" y="18165"/>
                    <a:pt x="20301" y="23046"/>
                    <a:pt x="16896" y="27118"/>
                  </a:cubicBezTo>
                  <a:cubicBezTo>
                    <a:pt x="13622" y="31035"/>
                    <a:pt x="8704" y="32869"/>
                    <a:pt x="5430" y="36774"/>
                  </a:cubicBezTo>
                  <a:cubicBezTo>
                    <a:pt x="2144" y="40703"/>
                    <a:pt x="1" y="45871"/>
                    <a:pt x="132" y="51157"/>
                  </a:cubicBezTo>
                  <a:cubicBezTo>
                    <a:pt x="287" y="57277"/>
                    <a:pt x="3870" y="62646"/>
                    <a:pt x="8919" y="65516"/>
                  </a:cubicBezTo>
                  <a:cubicBezTo>
                    <a:pt x="11779" y="67145"/>
                    <a:pt x="14992" y="67834"/>
                    <a:pt x="18222" y="67834"/>
                  </a:cubicBezTo>
                  <a:cubicBezTo>
                    <a:pt x="20208" y="67834"/>
                    <a:pt x="22201" y="67574"/>
                    <a:pt x="24123" y="67111"/>
                  </a:cubicBezTo>
                  <a:cubicBezTo>
                    <a:pt x="27611" y="66266"/>
                    <a:pt x="30671" y="64242"/>
                    <a:pt x="34184" y="63432"/>
                  </a:cubicBezTo>
                  <a:cubicBezTo>
                    <a:pt x="36050" y="63005"/>
                    <a:pt x="37952" y="62789"/>
                    <a:pt x="39849" y="62789"/>
                  </a:cubicBezTo>
                  <a:cubicBezTo>
                    <a:pt x="43713" y="62789"/>
                    <a:pt x="47561" y="63683"/>
                    <a:pt x="51067" y="65504"/>
                  </a:cubicBezTo>
                  <a:cubicBezTo>
                    <a:pt x="54555" y="67314"/>
                    <a:pt x="57853" y="69814"/>
                    <a:pt x="61806" y="70409"/>
                  </a:cubicBezTo>
                  <a:cubicBezTo>
                    <a:pt x="62316" y="70486"/>
                    <a:pt x="62816" y="70523"/>
                    <a:pt x="63304" y="70523"/>
                  </a:cubicBezTo>
                  <a:cubicBezTo>
                    <a:pt x="68131" y="70523"/>
                    <a:pt x="71826" y="66889"/>
                    <a:pt x="72712" y="61753"/>
                  </a:cubicBezTo>
                  <a:cubicBezTo>
                    <a:pt x="73462" y="57479"/>
                    <a:pt x="72284" y="52990"/>
                    <a:pt x="69938" y="49454"/>
                  </a:cubicBezTo>
                  <a:cubicBezTo>
                    <a:pt x="67164" y="45287"/>
                    <a:pt x="63009" y="42168"/>
                    <a:pt x="60377" y="37822"/>
                  </a:cubicBezTo>
                  <a:cubicBezTo>
                    <a:pt x="57710" y="33417"/>
                    <a:pt x="56317" y="27321"/>
                    <a:pt x="57972" y="22261"/>
                  </a:cubicBezTo>
                  <a:cubicBezTo>
                    <a:pt x="58925" y="19367"/>
                    <a:pt x="60020" y="16415"/>
                    <a:pt x="60449" y="13367"/>
                  </a:cubicBezTo>
                  <a:cubicBezTo>
                    <a:pt x="60961" y="9759"/>
                    <a:pt x="60092" y="5830"/>
                    <a:pt x="57591" y="3211"/>
                  </a:cubicBezTo>
                  <a:cubicBezTo>
                    <a:pt x="55261" y="775"/>
                    <a:pt x="51270" y="1"/>
                    <a:pt x="478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-1155400" y="3650965"/>
              <a:ext cx="870045" cy="686368"/>
            </a:xfrm>
            <a:custGeom>
              <a:rect b="b" l="l" r="r" t="t"/>
              <a:pathLst>
                <a:path extrusionOk="0" h="14794" w="18753">
                  <a:moveTo>
                    <a:pt x="8784" y="0"/>
                  </a:moveTo>
                  <a:cubicBezTo>
                    <a:pt x="6575" y="0"/>
                    <a:pt x="4399" y="641"/>
                    <a:pt x="2644" y="2158"/>
                  </a:cubicBezTo>
                  <a:cubicBezTo>
                    <a:pt x="739" y="3813"/>
                    <a:pt x="0" y="6242"/>
                    <a:pt x="262" y="8552"/>
                  </a:cubicBezTo>
                  <a:cubicBezTo>
                    <a:pt x="560" y="11016"/>
                    <a:pt x="2025" y="13338"/>
                    <a:pt x="4513" y="14350"/>
                  </a:cubicBezTo>
                  <a:cubicBezTo>
                    <a:pt x="5259" y="14660"/>
                    <a:pt x="6014" y="14794"/>
                    <a:pt x="6766" y="14794"/>
                  </a:cubicBezTo>
                  <a:cubicBezTo>
                    <a:pt x="8412" y="14794"/>
                    <a:pt x="10038" y="14149"/>
                    <a:pt x="11502" y="13290"/>
                  </a:cubicBezTo>
                  <a:cubicBezTo>
                    <a:pt x="13562" y="12088"/>
                    <a:pt x="16157" y="10349"/>
                    <a:pt x="17562" y="8337"/>
                  </a:cubicBezTo>
                  <a:cubicBezTo>
                    <a:pt x="18348" y="7206"/>
                    <a:pt x="18753" y="5658"/>
                    <a:pt x="18229" y="4361"/>
                  </a:cubicBezTo>
                  <a:cubicBezTo>
                    <a:pt x="17193" y="1765"/>
                    <a:pt x="13204" y="574"/>
                    <a:pt x="10788" y="170"/>
                  </a:cubicBezTo>
                  <a:cubicBezTo>
                    <a:pt x="10124" y="59"/>
                    <a:pt x="9452" y="0"/>
                    <a:pt x="87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751484" y="2869982"/>
              <a:ext cx="1040779" cy="818129"/>
            </a:xfrm>
            <a:custGeom>
              <a:rect b="b" l="l" r="r" t="t"/>
              <a:pathLst>
                <a:path extrusionOk="0" fill="none" h="17634" w="22433">
                  <a:moveTo>
                    <a:pt x="1191" y="1"/>
                  </a:moveTo>
                  <a:cubicBezTo>
                    <a:pt x="1191" y="1"/>
                    <a:pt x="1" y="4322"/>
                    <a:pt x="1334" y="7882"/>
                  </a:cubicBezTo>
                  <a:cubicBezTo>
                    <a:pt x="2168" y="10097"/>
                    <a:pt x="4144" y="15038"/>
                    <a:pt x="15324" y="16264"/>
                  </a:cubicBezTo>
                  <a:cubicBezTo>
                    <a:pt x="15324" y="16264"/>
                    <a:pt x="19027" y="16776"/>
                    <a:pt x="22432" y="17634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496862" y="3114674"/>
              <a:ext cx="1941677" cy="2295810"/>
            </a:xfrm>
            <a:custGeom>
              <a:rect b="b" l="l" r="r" t="t"/>
              <a:pathLst>
                <a:path extrusionOk="0" fill="none" h="49484" w="41851">
                  <a:moveTo>
                    <a:pt x="41851" y="49483"/>
                  </a:moveTo>
                  <a:cubicBezTo>
                    <a:pt x="40005" y="47793"/>
                    <a:pt x="37374" y="44625"/>
                    <a:pt x="34064" y="38827"/>
                  </a:cubicBezTo>
                  <a:cubicBezTo>
                    <a:pt x="34064" y="38827"/>
                    <a:pt x="28706" y="31636"/>
                    <a:pt x="16907" y="26611"/>
                  </a:cubicBezTo>
                  <a:cubicBezTo>
                    <a:pt x="16907" y="26611"/>
                    <a:pt x="8465" y="23409"/>
                    <a:pt x="4084" y="10979"/>
                  </a:cubicBezTo>
                  <a:cubicBezTo>
                    <a:pt x="4084" y="10979"/>
                    <a:pt x="2393" y="5156"/>
                    <a:pt x="964" y="2096"/>
                  </a:cubicBezTo>
                  <a:lnTo>
                    <a:pt x="429" y="965"/>
                  </a:lnTo>
                  <a:cubicBezTo>
                    <a:pt x="298" y="632"/>
                    <a:pt x="167" y="311"/>
                    <a:pt x="0" y="1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396321" y="3221849"/>
              <a:ext cx="2045509" cy="2395791"/>
            </a:xfrm>
            <a:custGeom>
              <a:rect b="b" l="l" r="r" t="t"/>
              <a:pathLst>
                <a:path extrusionOk="0" fill="none" h="51639" w="44089">
                  <a:moveTo>
                    <a:pt x="44089" y="51638"/>
                  </a:moveTo>
                  <a:lnTo>
                    <a:pt x="43601" y="51221"/>
                  </a:lnTo>
                  <a:cubicBezTo>
                    <a:pt x="37183" y="47602"/>
                    <a:pt x="34147" y="39565"/>
                    <a:pt x="34147" y="39565"/>
                  </a:cubicBezTo>
                  <a:cubicBezTo>
                    <a:pt x="31635" y="35279"/>
                    <a:pt x="25241" y="35446"/>
                    <a:pt x="25241" y="35446"/>
                  </a:cubicBezTo>
                  <a:cubicBezTo>
                    <a:pt x="9073" y="35803"/>
                    <a:pt x="6037" y="20813"/>
                    <a:pt x="6037" y="20813"/>
                  </a:cubicBezTo>
                  <a:cubicBezTo>
                    <a:pt x="1512" y="4061"/>
                    <a:pt x="238" y="572"/>
                    <a:pt x="238" y="572"/>
                  </a:cubicBezTo>
                  <a:cubicBezTo>
                    <a:pt x="155" y="382"/>
                    <a:pt x="83" y="179"/>
                    <a:pt x="0" y="1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6"/>
            <p:cNvSpPr/>
            <p:nvPr/>
          </p:nvSpPr>
          <p:spPr>
            <a:xfrm>
              <a:off x="-1002942" y="3725106"/>
              <a:ext cx="522037" cy="444696"/>
            </a:xfrm>
            <a:custGeom>
              <a:rect b="b" l="l" r="r" t="t"/>
              <a:pathLst>
                <a:path extrusionOk="0" fill="none" h="9585" w="11252">
                  <a:moveTo>
                    <a:pt x="11252" y="9585"/>
                  </a:moveTo>
                  <a:cubicBezTo>
                    <a:pt x="8633" y="2036"/>
                    <a:pt x="2334" y="358"/>
                    <a:pt x="1" y="0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-473747" y="4279723"/>
              <a:ext cx="1046857" cy="1556135"/>
            </a:xfrm>
            <a:custGeom>
              <a:rect b="b" l="l" r="r" t="t"/>
              <a:pathLst>
                <a:path extrusionOk="0" fill="none" h="33541" w="22564">
                  <a:moveTo>
                    <a:pt x="18777" y="33540"/>
                  </a:moveTo>
                  <a:cubicBezTo>
                    <a:pt x="22563" y="20479"/>
                    <a:pt x="15669" y="17133"/>
                    <a:pt x="15669" y="17133"/>
                  </a:cubicBezTo>
                  <a:cubicBezTo>
                    <a:pt x="13907" y="15645"/>
                    <a:pt x="8037" y="14014"/>
                    <a:pt x="8037" y="14014"/>
                  </a:cubicBezTo>
                  <a:cubicBezTo>
                    <a:pt x="1" y="12168"/>
                    <a:pt x="739" y="1381"/>
                    <a:pt x="739" y="1381"/>
                  </a:cubicBezTo>
                  <a:cubicBezTo>
                    <a:pt x="691" y="1036"/>
                    <a:pt x="870" y="322"/>
                    <a:pt x="810" y="0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-1080285" y="3803004"/>
              <a:ext cx="457965" cy="464600"/>
            </a:xfrm>
            <a:custGeom>
              <a:rect b="b" l="l" r="r" t="t"/>
              <a:pathLst>
                <a:path extrusionOk="0" fill="none" h="10014" w="9871">
                  <a:moveTo>
                    <a:pt x="9871" y="10013"/>
                  </a:moveTo>
                  <a:cubicBezTo>
                    <a:pt x="8347" y="2572"/>
                    <a:pt x="1656" y="417"/>
                    <a:pt x="1" y="0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-699093" y="4415616"/>
              <a:ext cx="645772" cy="1525189"/>
            </a:xfrm>
            <a:custGeom>
              <a:rect b="b" l="l" r="r" t="t"/>
              <a:pathLst>
                <a:path extrusionOk="0" fill="none" h="32874" w="13919">
                  <a:moveTo>
                    <a:pt x="13918" y="32873"/>
                  </a:moveTo>
                  <a:cubicBezTo>
                    <a:pt x="13918" y="23574"/>
                    <a:pt x="10263" y="18883"/>
                    <a:pt x="10263" y="18883"/>
                  </a:cubicBezTo>
                  <a:cubicBezTo>
                    <a:pt x="7025" y="14633"/>
                    <a:pt x="3858" y="12347"/>
                    <a:pt x="3858" y="12347"/>
                  </a:cubicBezTo>
                  <a:cubicBezTo>
                    <a:pt x="0" y="9073"/>
                    <a:pt x="1965" y="0"/>
                    <a:pt x="1965" y="0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-542784" y="2813657"/>
              <a:ext cx="763986" cy="701028"/>
            </a:xfrm>
            <a:custGeom>
              <a:rect b="b" l="l" r="r" t="t"/>
              <a:pathLst>
                <a:path extrusionOk="0" h="15110" w="16467">
                  <a:moveTo>
                    <a:pt x="9859" y="0"/>
                  </a:moveTo>
                  <a:cubicBezTo>
                    <a:pt x="7835" y="524"/>
                    <a:pt x="5918" y="1334"/>
                    <a:pt x="4382" y="2274"/>
                  </a:cubicBezTo>
                  <a:cubicBezTo>
                    <a:pt x="2560" y="3381"/>
                    <a:pt x="941" y="4953"/>
                    <a:pt x="0" y="6929"/>
                  </a:cubicBezTo>
                  <a:cubicBezTo>
                    <a:pt x="314" y="6904"/>
                    <a:pt x="623" y="6891"/>
                    <a:pt x="928" y="6891"/>
                  </a:cubicBezTo>
                  <a:cubicBezTo>
                    <a:pt x="6266" y="6891"/>
                    <a:pt x="10321" y="10739"/>
                    <a:pt x="13193" y="15109"/>
                  </a:cubicBezTo>
                  <a:cubicBezTo>
                    <a:pt x="13419" y="14597"/>
                    <a:pt x="13609" y="14049"/>
                    <a:pt x="13836" y="13466"/>
                  </a:cubicBezTo>
                  <a:cubicBezTo>
                    <a:pt x="14478" y="11716"/>
                    <a:pt x="15383" y="10049"/>
                    <a:pt x="16467" y="8537"/>
                  </a:cubicBezTo>
                  <a:cubicBezTo>
                    <a:pt x="14502" y="4060"/>
                    <a:pt x="11788" y="1417"/>
                    <a:pt x="98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131167" y="3388132"/>
              <a:ext cx="2288573" cy="2662934"/>
            </a:xfrm>
            <a:custGeom>
              <a:rect b="b" l="l" r="r" t="t"/>
              <a:pathLst>
                <a:path extrusionOk="0" h="57397" w="49328">
                  <a:moveTo>
                    <a:pt x="3096" y="1"/>
                  </a:moveTo>
                  <a:cubicBezTo>
                    <a:pt x="2953" y="191"/>
                    <a:pt x="2822" y="382"/>
                    <a:pt x="2691" y="596"/>
                  </a:cubicBezTo>
                  <a:cubicBezTo>
                    <a:pt x="1750" y="2013"/>
                    <a:pt x="869" y="3465"/>
                    <a:pt x="0" y="4942"/>
                  </a:cubicBezTo>
                  <a:cubicBezTo>
                    <a:pt x="2870" y="10085"/>
                    <a:pt x="4203" y="15229"/>
                    <a:pt x="4203" y="15229"/>
                  </a:cubicBezTo>
                  <a:cubicBezTo>
                    <a:pt x="6620" y="29814"/>
                    <a:pt x="13037" y="34219"/>
                    <a:pt x="13037" y="34219"/>
                  </a:cubicBezTo>
                  <a:cubicBezTo>
                    <a:pt x="20693" y="40803"/>
                    <a:pt x="22753" y="46959"/>
                    <a:pt x="23241" y="50495"/>
                  </a:cubicBezTo>
                  <a:cubicBezTo>
                    <a:pt x="24908" y="50947"/>
                    <a:pt x="26551" y="51566"/>
                    <a:pt x="28111" y="52376"/>
                  </a:cubicBezTo>
                  <a:cubicBezTo>
                    <a:pt x="31611" y="54186"/>
                    <a:pt x="34897" y="56686"/>
                    <a:pt x="38850" y="57281"/>
                  </a:cubicBezTo>
                  <a:cubicBezTo>
                    <a:pt x="39364" y="57359"/>
                    <a:pt x="39868" y="57397"/>
                    <a:pt x="40360" y="57397"/>
                  </a:cubicBezTo>
                  <a:cubicBezTo>
                    <a:pt x="44619" y="57397"/>
                    <a:pt x="47983" y="54570"/>
                    <a:pt x="49328" y="50376"/>
                  </a:cubicBezTo>
                  <a:cubicBezTo>
                    <a:pt x="45565" y="43982"/>
                    <a:pt x="36338" y="39970"/>
                    <a:pt x="36338" y="39970"/>
                  </a:cubicBezTo>
                  <a:cubicBezTo>
                    <a:pt x="17955" y="33719"/>
                    <a:pt x="14383" y="29957"/>
                    <a:pt x="14383" y="29957"/>
                  </a:cubicBezTo>
                  <a:cubicBezTo>
                    <a:pt x="6965" y="23218"/>
                    <a:pt x="6144" y="14609"/>
                    <a:pt x="6144" y="14609"/>
                  </a:cubicBezTo>
                  <a:cubicBezTo>
                    <a:pt x="5203" y="9514"/>
                    <a:pt x="3822" y="3287"/>
                    <a:pt x="3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-606301" y="3289262"/>
              <a:ext cx="617610" cy="376774"/>
            </a:xfrm>
            <a:custGeom>
              <a:rect b="b" l="l" r="r" t="t"/>
              <a:pathLst>
                <a:path extrusionOk="0" h="8121" w="13312">
                  <a:moveTo>
                    <a:pt x="322" y="0"/>
                  </a:moveTo>
                  <a:lnTo>
                    <a:pt x="322" y="36"/>
                  </a:lnTo>
                  <a:cubicBezTo>
                    <a:pt x="0" y="1941"/>
                    <a:pt x="60" y="3953"/>
                    <a:pt x="631" y="5715"/>
                  </a:cubicBezTo>
                  <a:cubicBezTo>
                    <a:pt x="1672" y="5331"/>
                    <a:pt x="2715" y="5172"/>
                    <a:pt x="3729" y="5172"/>
                  </a:cubicBezTo>
                  <a:cubicBezTo>
                    <a:pt x="7241" y="5172"/>
                    <a:pt x="10402" y="7076"/>
                    <a:pt x="11871" y="8120"/>
                  </a:cubicBezTo>
                  <a:cubicBezTo>
                    <a:pt x="12228" y="7882"/>
                    <a:pt x="12573" y="7620"/>
                    <a:pt x="12895" y="7335"/>
                  </a:cubicBezTo>
                  <a:cubicBezTo>
                    <a:pt x="13050" y="7192"/>
                    <a:pt x="13192" y="7061"/>
                    <a:pt x="13311" y="6906"/>
                  </a:cubicBezTo>
                  <a:cubicBezTo>
                    <a:pt x="11573" y="4620"/>
                    <a:pt x="10156" y="3965"/>
                    <a:pt x="10156" y="3965"/>
                  </a:cubicBezTo>
                  <a:cubicBezTo>
                    <a:pt x="5037" y="596"/>
                    <a:pt x="1786" y="36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-63280" y="3709099"/>
              <a:ext cx="1065600" cy="2005749"/>
            </a:xfrm>
            <a:custGeom>
              <a:rect b="b" l="l" r="r" t="t"/>
              <a:pathLst>
                <a:path extrusionOk="0" h="43232" w="22968">
                  <a:moveTo>
                    <a:pt x="2977" y="0"/>
                  </a:moveTo>
                  <a:cubicBezTo>
                    <a:pt x="2667" y="524"/>
                    <a:pt x="2334" y="1060"/>
                    <a:pt x="2012" y="1584"/>
                  </a:cubicBezTo>
                  <a:cubicBezTo>
                    <a:pt x="3012" y="4691"/>
                    <a:pt x="2298" y="9692"/>
                    <a:pt x="2298" y="9692"/>
                  </a:cubicBezTo>
                  <a:cubicBezTo>
                    <a:pt x="0" y="19419"/>
                    <a:pt x="6822" y="24467"/>
                    <a:pt x="6822" y="24467"/>
                  </a:cubicBezTo>
                  <a:cubicBezTo>
                    <a:pt x="15300" y="30373"/>
                    <a:pt x="16288" y="39267"/>
                    <a:pt x="16252" y="43232"/>
                  </a:cubicBezTo>
                  <a:cubicBezTo>
                    <a:pt x="17824" y="42927"/>
                    <a:pt x="19420" y="42773"/>
                    <a:pt x="21015" y="42773"/>
                  </a:cubicBezTo>
                  <a:cubicBezTo>
                    <a:pt x="21667" y="42773"/>
                    <a:pt x="22318" y="42799"/>
                    <a:pt x="22967" y="42851"/>
                  </a:cubicBezTo>
                  <a:cubicBezTo>
                    <a:pt x="21300" y="34350"/>
                    <a:pt x="14311" y="28587"/>
                    <a:pt x="14311" y="28587"/>
                  </a:cubicBezTo>
                  <a:cubicBezTo>
                    <a:pt x="7894" y="22836"/>
                    <a:pt x="7334" y="15812"/>
                    <a:pt x="7334" y="15812"/>
                  </a:cubicBezTo>
                  <a:cubicBezTo>
                    <a:pt x="6572" y="8108"/>
                    <a:pt x="4763" y="3155"/>
                    <a:pt x="2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3" name="Google Shape;413;p16"/>
          <p:cNvSpPr/>
          <p:nvPr/>
        </p:nvSpPr>
        <p:spPr>
          <a:xfrm flipH="1">
            <a:off x="4806699" y="3845400"/>
            <a:ext cx="2371173" cy="896921"/>
          </a:xfrm>
          <a:custGeom>
            <a:rect b="b" l="l" r="r" t="t"/>
            <a:pathLst>
              <a:path extrusionOk="0" h="20395" w="53924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6"/>
          <p:cNvSpPr/>
          <p:nvPr/>
        </p:nvSpPr>
        <p:spPr>
          <a:xfrm>
            <a:off x="8690423" y="88559"/>
            <a:ext cx="151868" cy="202764"/>
          </a:xfrm>
          <a:custGeom>
            <a:rect b="b" l="l" r="r" t="t"/>
            <a:pathLst>
              <a:path extrusionOk="0" h="3466" w="2596">
                <a:moveTo>
                  <a:pt x="1298" y="1"/>
                </a:moveTo>
                <a:cubicBezTo>
                  <a:pt x="1280" y="1"/>
                  <a:pt x="1262" y="7"/>
                  <a:pt x="1262" y="19"/>
                </a:cubicBezTo>
                <a:cubicBezTo>
                  <a:pt x="1107" y="912"/>
                  <a:pt x="667" y="1602"/>
                  <a:pt x="12" y="1721"/>
                </a:cubicBezTo>
                <a:lnTo>
                  <a:pt x="0" y="1733"/>
                </a:lnTo>
                <a:lnTo>
                  <a:pt x="0" y="1745"/>
                </a:lnTo>
                <a:lnTo>
                  <a:pt x="12" y="1745"/>
                </a:lnTo>
                <a:cubicBezTo>
                  <a:pt x="667" y="1864"/>
                  <a:pt x="1107" y="2555"/>
                  <a:pt x="1262" y="3448"/>
                </a:cubicBezTo>
                <a:cubicBezTo>
                  <a:pt x="1262" y="3460"/>
                  <a:pt x="1280" y="3466"/>
                  <a:pt x="1298" y="3466"/>
                </a:cubicBezTo>
                <a:cubicBezTo>
                  <a:pt x="1316" y="3466"/>
                  <a:pt x="1334" y="3460"/>
                  <a:pt x="1334" y="3448"/>
                </a:cubicBezTo>
                <a:cubicBezTo>
                  <a:pt x="1488" y="2555"/>
                  <a:pt x="1929" y="1864"/>
                  <a:pt x="2584" y="1745"/>
                </a:cubicBezTo>
                <a:lnTo>
                  <a:pt x="2596" y="1745"/>
                </a:lnTo>
                <a:cubicBezTo>
                  <a:pt x="2596" y="1733"/>
                  <a:pt x="2584" y="1733"/>
                  <a:pt x="2584" y="1721"/>
                </a:cubicBezTo>
                <a:cubicBezTo>
                  <a:pt x="1929" y="1602"/>
                  <a:pt x="1488" y="912"/>
                  <a:pt x="1334" y="19"/>
                </a:cubicBezTo>
                <a:cubicBezTo>
                  <a:pt x="1334" y="7"/>
                  <a:pt x="1316" y="1"/>
                  <a:pt x="12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6"/>
          <p:cNvSpPr/>
          <p:nvPr/>
        </p:nvSpPr>
        <p:spPr>
          <a:xfrm>
            <a:off x="9019137" y="325194"/>
            <a:ext cx="98282" cy="129989"/>
          </a:xfrm>
          <a:custGeom>
            <a:rect b="b" l="l" r="r" t="t"/>
            <a:pathLst>
              <a:path extrusionOk="0" h="2222" w="1680">
                <a:moveTo>
                  <a:pt x="846" y="1"/>
                </a:moveTo>
                <a:cubicBezTo>
                  <a:pt x="834" y="1"/>
                  <a:pt x="822" y="4"/>
                  <a:pt x="822" y="10"/>
                </a:cubicBezTo>
                <a:cubicBezTo>
                  <a:pt x="715" y="569"/>
                  <a:pt x="429" y="1022"/>
                  <a:pt x="13" y="1093"/>
                </a:cubicBezTo>
                <a:lnTo>
                  <a:pt x="1" y="1105"/>
                </a:lnTo>
                <a:lnTo>
                  <a:pt x="1" y="1129"/>
                </a:lnTo>
                <a:lnTo>
                  <a:pt x="13" y="1129"/>
                </a:lnTo>
                <a:cubicBezTo>
                  <a:pt x="429" y="1201"/>
                  <a:pt x="727" y="1641"/>
                  <a:pt x="822" y="2213"/>
                </a:cubicBezTo>
                <a:cubicBezTo>
                  <a:pt x="822" y="2219"/>
                  <a:pt x="834" y="2221"/>
                  <a:pt x="846" y="2221"/>
                </a:cubicBezTo>
                <a:cubicBezTo>
                  <a:pt x="858" y="2221"/>
                  <a:pt x="870" y="2219"/>
                  <a:pt x="870" y="2213"/>
                </a:cubicBezTo>
                <a:cubicBezTo>
                  <a:pt x="965" y="1641"/>
                  <a:pt x="1251" y="1201"/>
                  <a:pt x="1680" y="1129"/>
                </a:cubicBezTo>
                <a:cubicBezTo>
                  <a:pt x="1680" y="1105"/>
                  <a:pt x="1680" y="1105"/>
                  <a:pt x="1668" y="1093"/>
                </a:cubicBezTo>
                <a:cubicBezTo>
                  <a:pt x="1251" y="1022"/>
                  <a:pt x="953" y="569"/>
                  <a:pt x="870" y="10"/>
                </a:cubicBezTo>
                <a:cubicBezTo>
                  <a:pt x="870" y="4"/>
                  <a:pt x="858" y="1"/>
                  <a:pt x="8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6"/>
          <p:cNvSpPr/>
          <p:nvPr/>
        </p:nvSpPr>
        <p:spPr>
          <a:xfrm>
            <a:off x="7461035" y="1434071"/>
            <a:ext cx="98282" cy="130516"/>
          </a:xfrm>
          <a:custGeom>
            <a:rect b="b" l="l" r="r" t="t"/>
            <a:pathLst>
              <a:path extrusionOk="0" h="2231" w="1680">
                <a:moveTo>
                  <a:pt x="834" y="1"/>
                </a:moveTo>
                <a:cubicBezTo>
                  <a:pt x="822" y="1"/>
                  <a:pt x="810" y="4"/>
                  <a:pt x="810" y="10"/>
                </a:cubicBezTo>
                <a:cubicBezTo>
                  <a:pt x="715" y="581"/>
                  <a:pt x="429" y="1022"/>
                  <a:pt x="12" y="1105"/>
                </a:cubicBezTo>
                <a:lnTo>
                  <a:pt x="1" y="1117"/>
                </a:lnTo>
                <a:lnTo>
                  <a:pt x="1" y="1129"/>
                </a:lnTo>
                <a:lnTo>
                  <a:pt x="12" y="1129"/>
                </a:lnTo>
                <a:cubicBezTo>
                  <a:pt x="429" y="1200"/>
                  <a:pt x="727" y="1653"/>
                  <a:pt x="810" y="2212"/>
                </a:cubicBezTo>
                <a:cubicBezTo>
                  <a:pt x="810" y="2224"/>
                  <a:pt x="822" y="2230"/>
                  <a:pt x="834" y="2230"/>
                </a:cubicBezTo>
                <a:cubicBezTo>
                  <a:pt x="846" y="2230"/>
                  <a:pt x="858" y="2224"/>
                  <a:pt x="858" y="2212"/>
                </a:cubicBezTo>
                <a:cubicBezTo>
                  <a:pt x="965" y="1653"/>
                  <a:pt x="1251" y="1200"/>
                  <a:pt x="1679" y="1129"/>
                </a:cubicBezTo>
                <a:cubicBezTo>
                  <a:pt x="1679" y="1117"/>
                  <a:pt x="1679" y="1117"/>
                  <a:pt x="1667" y="1105"/>
                </a:cubicBezTo>
                <a:cubicBezTo>
                  <a:pt x="1251" y="1022"/>
                  <a:pt x="953" y="581"/>
                  <a:pt x="858" y="10"/>
                </a:cubicBezTo>
                <a:cubicBezTo>
                  <a:pt x="858" y="4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6"/>
          <p:cNvSpPr/>
          <p:nvPr/>
        </p:nvSpPr>
        <p:spPr>
          <a:xfrm>
            <a:off x="8171465" y="1956831"/>
            <a:ext cx="151927" cy="203057"/>
          </a:xfrm>
          <a:custGeom>
            <a:rect b="b" l="l" r="r" t="t"/>
            <a:pathLst>
              <a:path extrusionOk="0" h="3471" w="2597">
                <a:moveTo>
                  <a:pt x="1299" y="0"/>
                </a:moveTo>
                <a:cubicBezTo>
                  <a:pt x="1281" y="0"/>
                  <a:pt x="1263" y="9"/>
                  <a:pt x="1263" y="27"/>
                </a:cubicBezTo>
                <a:cubicBezTo>
                  <a:pt x="1108" y="920"/>
                  <a:pt x="668" y="1599"/>
                  <a:pt x="13" y="1718"/>
                </a:cubicBezTo>
                <a:lnTo>
                  <a:pt x="1" y="1718"/>
                </a:lnTo>
                <a:cubicBezTo>
                  <a:pt x="1" y="1730"/>
                  <a:pt x="13" y="1753"/>
                  <a:pt x="13" y="1753"/>
                </a:cubicBezTo>
                <a:cubicBezTo>
                  <a:pt x="668" y="1873"/>
                  <a:pt x="1108" y="2551"/>
                  <a:pt x="1263" y="3444"/>
                </a:cubicBezTo>
                <a:cubicBezTo>
                  <a:pt x="1263" y="3462"/>
                  <a:pt x="1281" y="3471"/>
                  <a:pt x="1299" y="3471"/>
                </a:cubicBezTo>
                <a:cubicBezTo>
                  <a:pt x="1317" y="3471"/>
                  <a:pt x="1334" y="3462"/>
                  <a:pt x="1334" y="3444"/>
                </a:cubicBezTo>
                <a:cubicBezTo>
                  <a:pt x="1489" y="2551"/>
                  <a:pt x="1930" y="1873"/>
                  <a:pt x="2585" y="1753"/>
                </a:cubicBezTo>
                <a:lnTo>
                  <a:pt x="2596" y="1730"/>
                </a:lnTo>
                <a:lnTo>
                  <a:pt x="2596" y="1718"/>
                </a:lnTo>
                <a:lnTo>
                  <a:pt x="2585" y="1718"/>
                </a:lnTo>
                <a:cubicBezTo>
                  <a:pt x="1930" y="1599"/>
                  <a:pt x="1489" y="920"/>
                  <a:pt x="1334" y="27"/>
                </a:cubicBezTo>
                <a:cubicBezTo>
                  <a:pt x="1334" y="9"/>
                  <a:pt x="1317" y="0"/>
                  <a:pt x="12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6"/>
          <p:cNvSpPr/>
          <p:nvPr/>
        </p:nvSpPr>
        <p:spPr>
          <a:xfrm>
            <a:off x="8612383" y="1290745"/>
            <a:ext cx="152629" cy="202764"/>
          </a:xfrm>
          <a:custGeom>
            <a:rect b="b" l="l" r="r" t="t"/>
            <a:pathLst>
              <a:path extrusionOk="0" h="3466" w="2609">
                <a:moveTo>
                  <a:pt x="1310" y="1"/>
                </a:moveTo>
                <a:cubicBezTo>
                  <a:pt x="1292" y="1"/>
                  <a:pt x="1275" y="7"/>
                  <a:pt x="1275" y="19"/>
                </a:cubicBezTo>
                <a:cubicBezTo>
                  <a:pt x="1120" y="912"/>
                  <a:pt x="679" y="1602"/>
                  <a:pt x="24" y="1721"/>
                </a:cubicBezTo>
                <a:lnTo>
                  <a:pt x="1" y="1721"/>
                </a:lnTo>
                <a:cubicBezTo>
                  <a:pt x="1" y="1733"/>
                  <a:pt x="24" y="1733"/>
                  <a:pt x="24" y="1745"/>
                </a:cubicBezTo>
                <a:cubicBezTo>
                  <a:pt x="679" y="1864"/>
                  <a:pt x="1120" y="2555"/>
                  <a:pt x="1275" y="3448"/>
                </a:cubicBezTo>
                <a:cubicBezTo>
                  <a:pt x="1275" y="3460"/>
                  <a:pt x="1292" y="3466"/>
                  <a:pt x="1310" y="3466"/>
                </a:cubicBezTo>
                <a:cubicBezTo>
                  <a:pt x="1328" y="3466"/>
                  <a:pt x="1346" y="3460"/>
                  <a:pt x="1346" y="3448"/>
                </a:cubicBezTo>
                <a:cubicBezTo>
                  <a:pt x="1489" y="2555"/>
                  <a:pt x="1941" y="1864"/>
                  <a:pt x="2596" y="1745"/>
                </a:cubicBezTo>
                <a:lnTo>
                  <a:pt x="2608" y="1733"/>
                </a:lnTo>
                <a:lnTo>
                  <a:pt x="2608" y="1721"/>
                </a:lnTo>
                <a:lnTo>
                  <a:pt x="2596" y="1721"/>
                </a:lnTo>
                <a:cubicBezTo>
                  <a:pt x="1941" y="1602"/>
                  <a:pt x="1489" y="912"/>
                  <a:pt x="1346" y="19"/>
                </a:cubicBezTo>
                <a:cubicBezTo>
                  <a:pt x="1346" y="7"/>
                  <a:pt x="1328" y="1"/>
                  <a:pt x="131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6"/>
          <p:cNvSpPr/>
          <p:nvPr/>
        </p:nvSpPr>
        <p:spPr>
          <a:xfrm>
            <a:off x="8073301" y="1780920"/>
            <a:ext cx="98925" cy="129989"/>
          </a:xfrm>
          <a:custGeom>
            <a:rect b="b" l="l" r="r" t="t"/>
            <a:pathLst>
              <a:path extrusionOk="0" h="2222" w="1691">
                <a:moveTo>
                  <a:pt x="12" y="1093"/>
                </a:moveTo>
                <a:lnTo>
                  <a:pt x="12" y="1093"/>
                </a:lnTo>
                <a:cubicBezTo>
                  <a:pt x="0" y="1099"/>
                  <a:pt x="0" y="1102"/>
                  <a:pt x="3" y="1102"/>
                </a:cubicBezTo>
                <a:cubicBezTo>
                  <a:pt x="6" y="1102"/>
                  <a:pt x="12" y="1099"/>
                  <a:pt x="12" y="1093"/>
                </a:cubicBezTo>
                <a:close/>
                <a:moveTo>
                  <a:pt x="845" y="1"/>
                </a:moveTo>
                <a:cubicBezTo>
                  <a:pt x="834" y="1"/>
                  <a:pt x="822" y="4"/>
                  <a:pt x="822" y="10"/>
                </a:cubicBezTo>
                <a:cubicBezTo>
                  <a:pt x="726" y="570"/>
                  <a:pt x="441" y="1022"/>
                  <a:pt x="12" y="1093"/>
                </a:cubicBezTo>
                <a:cubicBezTo>
                  <a:pt x="12" y="1105"/>
                  <a:pt x="12" y="1129"/>
                  <a:pt x="24" y="1129"/>
                </a:cubicBezTo>
                <a:cubicBezTo>
                  <a:pt x="441" y="1201"/>
                  <a:pt x="738" y="1641"/>
                  <a:pt x="822" y="2213"/>
                </a:cubicBezTo>
                <a:cubicBezTo>
                  <a:pt x="822" y="2219"/>
                  <a:pt x="834" y="2221"/>
                  <a:pt x="845" y="2221"/>
                </a:cubicBezTo>
                <a:cubicBezTo>
                  <a:pt x="857" y="2221"/>
                  <a:pt x="869" y="2219"/>
                  <a:pt x="869" y="2213"/>
                </a:cubicBezTo>
                <a:cubicBezTo>
                  <a:pt x="976" y="1641"/>
                  <a:pt x="1262" y="1201"/>
                  <a:pt x="1679" y="1129"/>
                </a:cubicBezTo>
                <a:lnTo>
                  <a:pt x="1691" y="1105"/>
                </a:lnTo>
                <a:lnTo>
                  <a:pt x="1691" y="1093"/>
                </a:lnTo>
                <a:lnTo>
                  <a:pt x="1679" y="1093"/>
                </a:lnTo>
                <a:cubicBezTo>
                  <a:pt x="1262" y="1022"/>
                  <a:pt x="965" y="570"/>
                  <a:pt x="869" y="10"/>
                </a:cubicBezTo>
                <a:cubicBezTo>
                  <a:pt x="869" y="4"/>
                  <a:pt x="857" y="1"/>
                  <a:pt x="84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6"/>
          <p:cNvSpPr/>
          <p:nvPr/>
        </p:nvSpPr>
        <p:spPr>
          <a:xfrm>
            <a:off x="8509305" y="2739334"/>
            <a:ext cx="98282" cy="129989"/>
          </a:xfrm>
          <a:custGeom>
            <a:rect b="b" l="l" r="r" t="t"/>
            <a:pathLst>
              <a:path extrusionOk="0" h="2222" w="1680">
                <a:moveTo>
                  <a:pt x="834" y="1"/>
                </a:moveTo>
                <a:cubicBezTo>
                  <a:pt x="822" y="1"/>
                  <a:pt x="810" y="4"/>
                  <a:pt x="810" y="10"/>
                </a:cubicBezTo>
                <a:cubicBezTo>
                  <a:pt x="715" y="581"/>
                  <a:pt x="429" y="1022"/>
                  <a:pt x="0" y="1093"/>
                </a:cubicBezTo>
                <a:cubicBezTo>
                  <a:pt x="0" y="1117"/>
                  <a:pt x="0" y="1117"/>
                  <a:pt x="12" y="1129"/>
                </a:cubicBezTo>
                <a:cubicBezTo>
                  <a:pt x="429" y="1201"/>
                  <a:pt x="727" y="1653"/>
                  <a:pt x="810" y="2213"/>
                </a:cubicBezTo>
                <a:cubicBezTo>
                  <a:pt x="810" y="2218"/>
                  <a:pt x="822" y="2221"/>
                  <a:pt x="834" y="2221"/>
                </a:cubicBezTo>
                <a:cubicBezTo>
                  <a:pt x="846" y="2221"/>
                  <a:pt x="858" y="2218"/>
                  <a:pt x="858" y="2213"/>
                </a:cubicBezTo>
                <a:cubicBezTo>
                  <a:pt x="965" y="1653"/>
                  <a:pt x="1251" y="1201"/>
                  <a:pt x="1667" y="1129"/>
                </a:cubicBezTo>
                <a:lnTo>
                  <a:pt x="1679" y="1117"/>
                </a:lnTo>
                <a:lnTo>
                  <a:pt x="1679" y="1093"/>
                </a:lnTo>
                <a:lnTo>
                  <a:pt x="1667" y="1093"/>
                </a:lnTo>
                <a:cubicBezTo>
                  <a:pt x="1251" y="1022"/>
                  <a:pt x="953" y="581"/>
                  <a:pt x="858" y="10"/>
                </a:cubicBezTo>
                <a:cubicBezTo>
                  <a:pt x="858" y="4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6"/>
          <p:cNvSpPr/>
          <p:nvPr/>
        </p:nvSpPr>
        <p:spPr>
          <a:xfrm>
            <a:off x="1804498" y="3883834"/>
            <a:ext cx="151868" cy="202764"/>
          </a:xfrm>
          <a:custGeom>
            <a:rect b="b" l="l" r="r" t="t"/>
            <a:pathLst>
              <a:path extrusionOk="0" h="3466" w="2596">
                <a:moveTo>
                  <a:pt x="1298" y="1"/>
                </a:moveTo>
                <a:cubicBezTo>
                  <a:pt x="1280" y="1"/>
                  <a:pt x="1262" y="7"/>
                  <a:pt x="1262" y="19"/>
                </a:cubicBezTo>
                <a:cubicBezTo>
                  <a:pt x="1107" y="912"/>
                  <a:pt x="667" y="1602"/>
                  <a:pt x="12" y="1721"/>
                </a:cubicBezTo>
                <a:lnTo>
                  <a:pt x="0" y="1733"/>
                </a:lnTo>
                <a:lnTo>
                  <a:pt x="0" y="1745"/>
                </a:lnTo>
                <a:lnTo>
                  <a:pt x="12" y="1745"/>
                </a:lnTo>
                <a:cubicBezTo>
                  <a:pt x="667" y="1864"/>
                  <a:pt x="1107" y="2555"/>
                  <a:pt x="1262" y="3448"/>
                </a:cubicBezTo>
                <a:cubicBezTo>
                  <a:pt x="1262" y="3460"/>
                  <a:pt x="1280" y="3466"/>
                  <a:pt x="1298" y="3466"/>
                </a:cubicBezTo>
                <a:cubicBezTo>
                  <a:pt x="1316" y="3466"/>
                  <a:pt x="1334" y="3460"/>
                  <a:pt x="1334" y="3448"/>
                </a:cubicBezTo>
                <a:cubicBezTo>
                  <a:pt x="1488" y="2555"/>
                  <a:pt x="1929" y="1864"/>
                  <a:pt x="2584" y="1745"/>
                </a:cubicBezTo>
                <a:lnTo>
                  <a:pt x="2596" y="1745"/>
                </a:lnTo>
                <a:cubicBezTo>
                  <a:pt x="2596" y="1733"/>
                  <a:pt x="2584" y="1733"/>
                  <a:pt x="2584" y="1721"/>
                </a:cubicBezTo>
                <a:cubicBezTo>
                  <a:pt x="1929" y="1602"/>
                  <a:pt x="1488" y="912"/>
                  <a:pt x="1334" y="19"/>
                </a:cubicBezTo>
                <a:cubicBezTo>
                  <a:pt x="1334" y="7"/>
                  <a:pt x="1316" y="1"/>
                  <a:pt x="12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6"/>
          <p:cNvSpPr/>
          <p:nvPr/>
        </p:nvSpPr>
        <p:spPr>
          <a:xfrm>
            <a:off x="2133212" y="4120469"/>
            <a:ext cx="98282" cy="129989"/>
          </a:xfrm>
          <a:custGeom>
            <a:rect b="b" l="l" r="r" t="t"/>
            <a:pathLst>
              <a:path extrusionOk="0" h="2222" w="1680">
                <a:moveTo>
                  <a:pt x="846" y="1"/>
                </a:moveTo>
                <a:cubicBezTo>
                  <a:pt x="834" y="1"/>
                  <a:pt x="822" y="4"/>
                  <a:pt x="822" y="10"/>
                </a:cubicBezTo>
                <a:cubicBezTo>
                  <a:pt x="715" y="569"/>
                  <a:pt x="429" y="1022"/>
                  <a:pt x="13" y="1093"/>
                </a:cubicBezTo>
                <a:lnTo>
                  <a:pt x="1" y="1105"/>
                </a:lnTo>
                <a:lnTo>
                  <a:pt x="1" y="1129"/>
                </a:lnTo>
                <a:lnTo>
                  <a:pt x="13" y="1129"/>
                </a:lnTo>
                <a:cubicBezTo>
                  <a:pt x="429" y="1201"/>
                  <a:pt x="727" y="1641"/>
                  <a:pt x="822" y="2213"/>
                </a:cubicBezTo>
                <a:cubicBezTo>
                  <a:pt x="822" y="2219"/>
                  <a:pt x="834" y="2221"/>
                  <a:pt x="846" y="2221"/>
                </a:cubicBezTo>
                <a:cubicBezTo>
                  <a:pt x="858" y="2221"/>
                  <a:pt x="870" y="2219"/>
                  <a:pt x="870" y="2213"/>
                </a:cubicBezTo>
                <a:cubicBezTo>
                  <a:pt x="965" y="1641"/>
                  <a:pt x="1251" y="1201"/>
                  <a:pt x="1680" y="1129"/>
                </a:cubicBezTo>
                <a:cubicBezTo>
                  <a:pt x="1680" y="1105"/>
                  <a:pt x="1680" y="1105"/>
                  <a:pt x="1668" y="1093"/>
                </a:cubicBezTo>
                <a:cubicBezTo>
                  <a:pt x="1251" y="1022"/>
                  <a:pt x="953" y="569"/>
                  <a:pt x="870" y="10"/>
                </a:cubicBezTo>
                <a:cubicBezTo>
                  <a:pt x="870" y="4"/>
                  <a:pt x="858" y="1"/>
                  <a:pt x="8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6"/>
          <p:cNvSpPr/>
          <p:nvPr/>
        </p:nvSpPr>
        <p:spPr>
          <a:xfrm>
            <a:off x="3156444" y="3995804"/>
            <a:ext cx="98574" cy="129989"/>
          </a:xfrm>
          <a:custGeom>
            <a:rect b="b" l="l" r="r" t="t"/>
            <a:pathLst>
              <a:path extrusionOk="0" h="2222" w="1685">
                <a:moveTo>
                  <a:pt x="1683" y="1120"/>
                </a:moveTo>
                <a:cubicBezTo>
                  <a:pt x="1682" y="1120"/>
                  <a:pt x="1679" y="1123"/>
                  <a:pt x="1679" y="1129"/>
                </a:cubicBezTo>
                <a:cubicBezTo>
                  <a:pt x="1685" y="1123"/>
                  <a:pt x="1685" y="1120"/>
                  <a:pt x="1683" y="1120"/>
                </a:cubicBezTo>
                <a:close/>
                <a:moveTo>
                  <a:pt x="839" y="1"/>
                </a:moveTo>
                <a:cubicBezTo>
                  <a:pt x="831" y="1"/>
                  <a:pt x="822" y="4"/>
                  <a:pt x="822" y="10"/>
                </a:cubicBezTo>
                <a:cubicBezTo>
                  <a:pt x="714" y="581"/>
                  <a:pt x="429" y="1022"/>
                  <a:pt x="12" y="1093"/>
                </a:cubicBezTo>
                <a:lnTo>
                  <a:pt x="0" y="1117"/>
                </a:lnTo>
                <a:lnTo>
                  <a:pt x="0" y="1129"/>
                </a:lnTo>
                <a:lnTo>
                  <a:pt x="12" y="1129"/>
                </a:lnTo>
                <a:cubicBezTo>
                  <a:pt x="429" y="1200"/>
                  <a:pt x="726" y="1653"/>
                  <a:pt x="822" y="2212"/>
                </a:cubicBezTo>
                <a:cubicBezTo>
                  <a:pt x="822" y="2218"/>
                  <a:pt x="831" y="2221"/>
                  <a:pt x="839" y="2221"/>
                </a:cubicBezTo>
                <a:cubicBezTo>
                  <a:pt x="848" y="2221"/>
                  <a:pt x="857" y="2218"/>
                  <a:pt x="857" y="2212"/>
                </a:cubicBezTo>
                <a:cubicBezTo>
                  <a:pt x="965" y="1653"/>
                  <a:pt x="1250" y="1200"/>
                  <a:pt x="1679" y="1129"/>
                </a:cubicBezTo>
                <a:cubicBezTo>
                  <a:pt x="1679" y="1117"/>
                  <a:pt x="1679" y="1117"/>
                  <a:pt x="1667" y="1093"/>
                </a:cubicBezTo>
                <a:cubicBezTo>
                  <a:pt x="1250" y="1022"/>
                  <a:pt x="953" y="581"/>
                  <a:pt x="857" y="10"/>
                </a:cubicBezTo>
                <a:cubicBezTo>
                  <a:pt x="857" y="4"/>
                  <a:pt x="848" y="1"/>
                  <a:pt x="8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6"/>
          <p:cNvSpPr/>
          <p:nvPr/>
        </p:nvSpPr>
        <p:spPr>
          <a:xfrm>
            <a:off x="4008972" y="4937838"/>
            <a:ext cx="151868" cy="203115"/>
          </a:xfrm>
          <a:custGeom>
            <a:rect b="b" l="l" r="r" t="t"/>
            <a:pathLst>
              <a:path extrusionOk="0" h="3472" w="2596">
                <a:moveTo>
                  <a:pt x="1298" y="1"/>
                </a:moveTo>
                <a:cubicBezTo>
                  <a:pt x="1280" y="1"/>
                  <a:pt x="1262" y="10"/>
                  <a:pt x="1262" y="28"/>
                </a:cubicBezTo>
                <a:cubicBezTo>
                  <a:pt x="1108" y="921"/>
                  <a:pt x="667" y="1599"/>
                  <a:pt x="12" y="1718"/>
                </a:cubicBezTo>
                <a:lnTo>
                  <a:pt x="0" y="1742"/>
                </a:lnTo>
                <a:lnTo>
                  <a:pt x="0" y="1754"/>
                </a:lnTo>
                <a:lnTo>
                  <a:pt x="12" y="1754"/>
                </a:lnTo>
                <a:cubicBezTo>
                  <a:pt x="667" y="1873"/>
                  <a:pt x="1108" y="2552"/>
                  <a:pt x="1262" y="3445"/>
                </a:cubicBezTo>
                <a:cubicBezTo>
                  <a:pt x="1262" y="3463"/>
                  <a:pt x="1280" y="3472"/>
                  <a:pt x="1298" y="3472"/>
                </a:cubicBezTo>
                <a:cubicBezTo>
                  <a:pt x="1316" y="3472"/>
                  <a:pt x="1334" y="3463"/>
                  <a:pt x="1334" y="3445"/>
                </a:cubicBezTo>
                <a:cubicBezTo>
                  <a:pt x="1489" y="2552"/>
                  <a:pt x="1929" y="1873"/>
                  <a:pt x="2584" y="1754"/>
                </a:cubicBezTo>
                <a:lnTo>
                  <a:pt x="2596" y="1754"/>
                </a:lnTo>
                <a:cubicBezTo>
                  <a:pt x="2596" y="1718"/>
                  <a:pt x="2596" y="1718"/>
                  <a:pt x="2584" y="1718"/>
                </a:cubicBezTo>
                <a:cubicBezTo>
                  <a:pt x="1929" y="1599"/>
                  <a:pt x="1489" y="921"/>
                  <a:pt x="1334" y="28"/>
                </a:cubicBezTo>
                <a:cubicBezTo>
                  <a:pt x="1334" y="10"/>
                  <a:pt x="1316" y="1"/>
                  <a:pt x="12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6"/>
          <p:cNvSpPr/>
          <p:nvPr/>
        </p:nvSpPr>
        <p:spPr>
          <a:xfrm>
            <a:off x="3244195" y="3845400"/>
            <a:ext cx="98282" cy="129931"/>
          </a:xfrm>
          <a:custGeom>
            <a:rect b="b" l="l" r="r" t="t"/>
            <a:pathLst>
              <a:path extrusionOk="0" h="2221" w="1680">
                <a:moveTo>
                  <a:pt x="846" y="0"/>
                </a:moveTo>
                <a:cubicBezTo>
                  <a:pt x="834" y="0"/>
                  <a:pt x="822" y="3"/>
                  <a:pt x="822" y="9"/>
                </a:cubicBezTo>
                <a:cubicBezTo>
                  <a:pt x="715" y="569"/>
                  <a:pt x="429" y="1021"/>
                  <a:pt x="12" y="1092"/>
                </a:cubicBezTo>
                <a:lnTo>
                  <a:pt x="0" y="1104"/>
                </a:lnTo>
                <a:lnTo>
                  <a:pt x="0" y="1128"/>
                </a:lnTo>
                <a:lnTo>
                  <a:pt x="12" y="1128"/>
                </a:lnTo>
                <a:cubicBezTo>
                  <a:pt x="429" y="1200"/>
                  <a:pt x="727" y="1640"/>
                  <a:pt x="822" y="2212"/>
                </a:cubicBezTo>
                <a:cubicBezTo>
                  <a:pt x="822" y="2218"/>
                  <a:pt x="834" y="2221"/>
                  <a:pt x="846" y="2221"/>
                </a:cubicBezTo>
                <a:cubicBezTo>
                  <a:pt x="858" y="2221"/>
                  <a:pt x="869" y="2218"/>
                  <a:pt x="869" y="2212"/>
                </a:cubicBezTo>
                <a:cubicBezTo>
                  <a:pt x="965" y="1640"/>
                  <a:pt x="1250" y="1200"/>
                  <a:pt x="1679" y="1128"/>
                </a:cubicBezTo>
                <a:cubicBezTo>
                  <a:pt x="1679" y="1104"/>
                  <a:pt x="1679" y="1104"/>
                  <a:pt x="1667" y="1092"/>
                </a:cubicBezTo>
                <a:cubicBezTo>
                  <a:pt x="1250" y="1021"/>
                  <a:pt x="953" y="569"/>
                  <a:pt x="869" y="9"/>
                </a:cubicBezTo>
                <a:cubicBezTo>
                  <a:pt x="869" y="3"/>
                  <a:pt x="858" y="0"/>
                  <a:pt x="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7" name="Google Shape;427;p16"/>
          <p:cNvSpPr txBox="1"/>
          <p:nvPr>
            <p:ph idx="1" type="subTitle"/>
          </p:nvPr>
        </p:nvSpPr>
        <p:spPr>
          <a:xfrm>
            <a:off x="713225" y="3065452"/>
            <a:ext cx="2469000" cy="8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8" name="Google Shape;428;p16"/>
          <p:cNvSpPr txBox="1"/>
          <p:nvPr>
            <p:ph idx="2" type="subTitle"/>
          </p:nvPr>
        </p:nvSpPr>
        <p:spPr>
          <a:xfrm>
            <a:off x="713224" y="2593500"/>
            <a:ext cx="2469000" cy="35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Lexend SemiBold"/>
              <a:buNone/>
              <a:defRPr sz="25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29" name="Google Shape;429;p16"/>
          <p:cNvSpPr txBox="1"/>
          <p:nvPr>
            <p:ph idx="3" type="subTitle"/>
          </p:nvPr>
        </p:nvSpPr>
        <p:spPr>
          <a:xfrm>
            <a:off x="3337500" y="3065452"/>
            <a:ext cx="2469000" cy="8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0" name="Google Shape;430;p16"/>
          <p:cNvSpPr txBox="1"/>
          <p:nvPr>
            <p:ph idx="4" type="subTitle"/>
          </p:nvPr>
        </p:nvSpPr>
        <p:spPr>
          <a:xfrm>
            <a:off x="3337499" y="2593500"/>
            <a:ext cx="2469000" cy="35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Lexend SemiBold"/>
              <a:buNone/>
              <a:defRPr sz="25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31" name="Google Shape;431;p16"/>
          <p:cNvSpPr txBox="1"/>
          <p:nvPr>
            <p:ph idx="5" type="subTitle"/>
          </p:nvPr>
        </p:nvSpPr>
        <p:spPr>
          <a:xfrm>
            <a:off x="5961775" y="3065452"/>
            <a:ext cx="2469000" cy="8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2" name="Google Shape;432;p16"/>
          <p:cNvSpPr txBox="1"/>
          <p:nvPr>
            <p:ph idx="6" type="subTitle"/>
          </p:nvPr>
        </p:nvSpPr>
        <p:spPr>
          <a:xfrm>
            <a:off x="5961774" y="2593500"/>
            <a:ext cx="2469000" cy="35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Lexend SemiBold"/>
              <a:buNone/>
              <a:defRPr sz="25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7"/>
          <p:cNvSpPr/>
          <p:nvPr/>
        </p:nvSpPr>
        <p:spPr>
          <a:xfrm>
            <a:off x="-570200" y="-289747"/>
            <a:ext cx="1942612" cy="734781"/>
          </a:xfrm>
          <a:custGeom>
            <a:rect b="b" l="l" r="r" t="t"/>
            <a:pathLst>
              <a:path extrusionOk="0" h="20395" w="53924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7"/>
          <p:cNvSpPr/>
          <p:nvPr/>
        </p:nvSpPr>
        <p:spPr>
          <a:xfrm>
            <a:off x="7112550" y="4599428"/>
            <a:ext cx="1942612" cy="734781"/>
          </a:xfrm>
          <a:custGeom>
            <a:rect b="b" l="l" r="r" t="t"/>
            <a:pathLst>
              <a:path extrusionOk="0" h="20395" w="53924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7"/>
          <p:cNvSpPr/>
          <p:nvPr/>
        </p:nvSpPr>
        <p:spPr>
          <a:xfrm flipH="1">
            <a:off x="-1841922" y="1090678"/>
            <a:ext cx="4965199" cy="7017485"/>
          </a:xfrm>
          <a:custGeom>
            <a:rect b="b" l="l" r="r" t="t"/>
            <a:pathLst>
              <a:path extrusionOk="0" h="43754" w="30958">
                <a:moveTo>
                  <a:pt x="25505" y="0"/>
                </a:moveTo>
                <a:cubicBezTo>
                  <a:pt x="22516" y="0"/>
                  <a:pt x="18306" y="1000"/>
                  <a:pt x="17086" y="3611"/>
                </a:cubicBezTo>
                <a:cubicBezTo>
                  <a:pt x="16003" y="6171"/>
                  <a:pt x="18051" y="9326"/>
                  <a:pt x="17955" y="12196"/>
                </a:cubicBezTo>
                <a:cubicBezTo>
                  <a:pt x="17813" y="15482"/>
                  <a:pt x="14943" y="17685"/>
                  <a:pt x="13812" y="20673"/>
                </a:cubicBezTo>
                <a:cubicBezTo>
                  <a:pt x="11967" y="27364"/>
                  <a:pt x="15991" y="35175"/>
                  <a:pt x="6823" y="37568"/>
                </a:cubicBezTo>
                <a:cubicBezTo>
                  <a:pt x="4442" y="37842"/>
                  <a:pt x="1" y="37425"/>
                  <a:pt x="1763" y="41271"/>
                </a:cubicBezTo>
                <a:cubicBezTo>
                  <a:pt x="2736" y="42928"/>
                  <a:pt x="4703" y="43754"/>
                  <a:pt x="6526" y="43754"/>
                </a:cubicBezTo>
                <a:cubicBezTo>
                  <a:pt x="7113" y="43754"/>
                  <a:pt x="7685" y="43668"/>
                  <a:pt x="8204" y="43497"/>
                </a:cubicBezTo>
                <a:cubicBezTo>
                  <a:pt x="11169" y="42021"/>
                  <a:pt x="13693" y="38937"/>
                  <a:pt x="14455" y="35639"/>
                </a:cubicBezTo>
                <a:cubicBezTo>
                  <a:pt x="15253" y="28614"/>
                  <a:pt x="11740" y="22792"/>
                  <a:pt x="18872" y="18197"/>
                </a:cubicBezTo>
                <a:cubicBezTo>
                  <a:pt x="22682" y="15482"/>
                  <a:pt x="27873" y="13791"/>
                  <a:pt x="29707" y="9124"/>
                </a:cubicBezTo>
                <a:cubicBezTo>
                  <a:pt x="30957" y="6147"/>
                  <a:pt x="29636" y="885"/>
                  <a:pt x="25814" y="4"/>
                </a:cubicBezTo>
                <a:cubicBezTo>
                  <a:pt x="25712" y="1"/>
                  <a:pt x="25610" y="0"/>
                  <a:pt x="255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17"/>
          <p:cNvSpPr/>
          <p:nvPr/>
        </p:nvSpPr>
        <p:spPr>
          <a:xfrm flipH="1" rot="-1368521">
            <a:off x="-1080391" y="626832"/>
            <a:ext cx="4984359" cy="8677487"/>
          </a:xfrm>
          <a:custGeom>
            <a:rect b="b" l="l" r="r" t="t"/>
            <a:pathLst>
              <a:path extrusionOk="0" h="26431" w="15182">
                <a:moveTo>
                  <a:pt x="14660" y="1"/>
                </a:moveTo>
                <a:cubicBezTo>
                  <a:pt x="14608" y="1"/>
                  <a:pt x="14551" y="4"/>
                  <a:pt x="14491" y="10"/>
                </a:cubicBezTo>
                <a:cubicBezTo>
                  <a:pt x="11371" y="463"/>
                  <a:pt x="8811" y="3285"/>
                  <a:pt x="8668" y="6464"/>
                </a:cubicBezTo>
                <a:cubicBezTo>
                  <a:pt x="8645" y="6940"/>
                  <a:pt x="8668" y="7416"/>
                  <a:pt x="8692" y="7892"/>
                </a:cubicBezTo>
                <a:cubicBezTo>
                  <a:pt x="8728" y="8869"/>
                  <a:pt x="8776" y="9881"/>
                  <a:pt x="8395" y="10774"/>
                </a:cubicBezTo>
                <a:cubicBezTo>
                  <a:pt x="7776" y="12143"/>
                  <a:pt x="6442" y="12857"/>
                  <a:pt x="5156" y="13548"/>
                </a:cubicBezTo>
                <a:cubicBezTo>
                  <a:pt x="4073" y="14107"/>
                  <a:pt x="2953" y="14715"/>
                  <a:pt x="2239" y="15703"/>
                </a:cubicBezTo>
                <a:cubicBezTo>
                  <a:pt x="1" y="19156"/>
                  <a:pt x="2763" y="22739"/>
                  <a:pt x="5001" y="25633"/>
                </a:cubicBezTo>
                <a:cubicBezTo>
                  <a:pt x="5204" y="25895"/>
                  <a:pt x="5418" y="26180"/>
                  <a:pt x="5609" y="26430"/>
                </a:cubicBezTo>
                <a:lnTo>
                  <a:pt x="5728" y="26371"/>
                </a:lnTo>
                <a:cubicBezTo>
                  <a:pt x="5513" y="26121"/>
                  <a:pt x="5311" y="25847"/>
                  <a:pt x="5097" y="25573"/>
                </a:cubicBezTo>
                <a:cubicBezTo>
                  <a:pt x="2894" y="22716"/>
                  <a:pt x="144" y="19156"/>
                  <a:pt x="2346" y="15762"/>
                </a:cubicBezTo>
                <a:cubicBezTo>
                  <a:pt x="3025" y="14798"/>
                  <a:pt x="4144" y="14203"/>
                  <a:pt x="5216" y="13631"/>
                </a:cubicBezTo>
                <a:cubicBezTo>
                  <a:pt x="6513" y="12929"/>
                  <a:pt x="7871" y="12214"/>
                  <a:pt x="8490" y="10821"/>
                </a:cubicBezTo>
                <a:cubicBezTo>
                  <a:pt x="8895" y="9893"/>
                  <a:pt x="8847" y="8881"/>
                  <a:pt x="8799" y="7892"/>
                </a:cubicBezTo>
                <a:cubicBezTo>
                  <a:pt x="8788" y="7428"/>
                  <a:pt x="8764" y="6940"/>
                  <a:pt x="8788" y="6475"/>
                </a:cubicBezTo>
                <a:cubicBezTo>
                  <a:pt x="8907" y="3344"/>
                  <a:pt x="11443" y="570"/>
                  <a:pt x="14514" y="129"/>
                </a:cubicBezTo>
                <a:cubicBezTo>
                  <a:pt x="14553" y="126"/>
                  <a:pt x="14600" y="124"/>
                  <a:pt x="14650" y="124"/>
                </a:cubicBezTo>
                <a:cubicBezTo>
                  <a:pt x="14799" y="124"/>
                  <a:pt x="14976" y="150"/>
                  <a:pt x="15038" y="284"/>
                </a:cubicBezTo>
                <a:cubicBezTo>
                  <a:pt x="15050" y="332"/>
                  <a:pt x="15074" y="356"/>
                  <a:pt x="15050" y="403"/>
                </a:cubicBezTo>
                <a:cubicBezTo>
                  <a:pt x="15003" y="546"/>
                  <a:pt x="14645" y="713"/>
                  <a:pt x="14193" y="927"/>
                </a:cubicBezTo>
                <a:cubicBezTo>
                  <a:pt x="13288" y="1320"/>
                  <a:pt x="11907" y="1951"/>
                  <a:pt x="11145" y="3368"/>
                </a:cubicBezTo>
                <a:cubicBezTo>
                  <a:pt x="9847" y="5404"/>
                  <a:pt x="10216" y="6976"/>
                  <a:pt x="10621" y="8631"/>
                </a:cubicBezTo>
                <a:cubicBezTo>
                  <a:pt x="10835" y="9500"/>
                  <a:pt x="11038" y="10369"/>
                  <a:pt x="11038" y="11357"/>
                </a:cubicBezTo>
                <a:cubicBezTo>
                  <a:pt x="10907" y="12488"/>
                  <a:pt x="10192" y="13441"/>
                  <a:pt x="9490" y="14345"/>
                </a:cubicBezTo>
                <a:cubicBezTo>
                  <a:pt x="9288" y="14631"/>
                  <a:pt x="9061" y="14929"/>
                  <a:pt x="8847" y="15227"/>
                </a:cubicBezTo>
                <a:cubicBezTo>
                  <a:pt x="6728" y="18334"/>
                  <a:pt x="6513" y="22620"/>
                  <a:pt x="8347" y="25906"/>
                </a:cubicBezTo>
                <a:lnTo>
                  <a:pt x="8454" y="25847"/>
                </a:lnTo>
                <a:cubicBezTo>
                  <a:pt x="6633" y="22597"/>
                  <a:pt x="6847" y="18346"/>
                  <a:pt x="8942" y="15286"/>
                </a:cubicBezTo>
                <a:cubicBezTo>
                  <a:pt x="9145" y="14988"/>
                  <a:pt x="9359" y="14691"/>
                  <a:pt x="9585" y="14405"/>
                </a:cubicBezTo>
                <a:cubicBezTo>
                  <a:pt x="10276" y="13464"/>
                  <a:pt x="11014" y="12512"/>
                  <a:pt x="11145" y="11357"/>
                </a:cubicBezTo>
                <a:cubicBezTo>
                  <a:pt x="11145" y="10345"/>
                  <a:pt x="10931" y="9464"/>
                  <a:pt x="10728" y="8607"/>
                </a:cubicBezTo>
                <a:cubicBezTo>
                  <a:pt x="10323" y="6964"/>
                  <a:pt x="9966" y="5428"/>
                  <a:pt x="11228" y="3427"/>
                </a:cubicBezTo>
                <a:cubicBezTo>
                  <a:pt x="11978" y="2034"/>
                  <a:pt x="13348" y="1427"/>
                  <a:pt x="14241" y="1022"/>
                </a:cubicBezTo>
                <a:cubicBezTo>
                  <a:pt x="14764" y="784"/>
                  <a:pt x="15086" y="641"/>
                  <a:pt x="15157" y="427"/>
                </a:cubicBezTo>
                <a:cubicBezTo>
                  <a:pt x="15181" y="356"/>
                  <a:pt x="15181" y="296"/>
                  <a:pt x="15134" y="225"/>
                </a:cubicBezTo>
                <a:cubicBezTo>
                  <a:pt x="15056" y="69"/>
                  <a:pt x="14898" y="1"/>
                  <a:pt x="14660" y="1"/>
                </a:cubicBezTo>
                <a:close/>
              </a:path>
            </a:pathLst>
          </a:custGeom>
          <a:solidFill>
            <a:schemeClr val="lt1"/>
          </a:solidFill>
          <a:ln cap="flat" cmpd="sng" w="3875">
            <a:solidFill>
              <a:schemeClr val="lt1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17"/>
          <p:cNvSpPr/>
          <p:nvPr/>
        </p:nvSpPr>
        <p:spPr>
          <a:xfrm flipH="1">
            <a:off x="5987703" y="-3286047"/>
            <a:ext cx="4965199" cy="7017485"/>
          </a:xfrm>
          <a:custGeom>
            <a:rect b="b" l="l" r="r" t="t"/>
            <a:pathLst>
              <a:path extrusionOk="0" h="43754" w="30958">
                <a:moveTo>
                  <a:pt x="25505" y="0"/>
                </a:moveTo>
                <a:cubicBezTo>
                  <a:pt x="22516" y="0"/>
                  <a:pt x="18306" y="1000"/>
                  <a:pt x="17086" y="3611"/>
                </a:cubicBezTo>
                <a:cubicBezTo>
                  <a:pt x="16003" y="6171"/>
                  <a:pt x="18051" y="9326"/>
                  <a:pt x="17955" y="12196"/>
                </a:cubicBezTo>
                <a:cubicBezTo>
                  <a:pt x="17813" y="15482"/>
                  <a:pt x="14943" y="17685"/>
                  <a:pt x="13812" y="20673"/>
                </a:cubicBezTo>
                <a:cubicBezTo>
                  <a:pt x="11967" y="27364"/>
                  <a:pt x="15991" y="35175"/>
                  <a:pt x="6823" y="37568"/>
                </a:cubicBezTo>
                <a:cubicBezTo>
                  <a:pt x="4442" y="37842"/>
                  <a:pt x="1" y="37425"/>
                  <a:pt x="1763" y="41271"/>
                </a:cubicBezTo>
                <a:cubicBezTo>
                  <a:pt x="2736" y="42928"/>
                  <a:pt x="4703" y="43754"/>
                  <a:pt x="6526" y="43754"/>
                </a:cubicBezTo>
                <a:cubicBezTo>
                  <a:pt x="7113" y="43754"/>
                  <a:pt x="7685" y="43668"/>
                  <a:pt x="8204" y="43497"/>
                </a:cubicBezTo>
                <a:cubicBezTo>
                  <a:pt x="11169" y="42021"/>
                  <a:pt x="13693" y="38937"/>
                  <a:pt x="14455" y="35639"/>
                </a:cubicBezTo>
                <a:cubicBezTo>
                  <a:pt x="15253" y="28614"/>
                  <a:pt x="11740" y="22792"/>
                  <a:pt x="18872" y="18197"/>
                </a:cubicBezTo>
                <a:cubicBezTo>
                  <a:pt x="22682" y="15482"/>
                  <a:pt x="27873" y="13791"/>
                  <a:pt x="29707" y="9124"/>
                </a:cubicBezTo>
                <a:cubicBezTo>
                  <a:pt x="30957" y="6147"/>
                  <a:pt x="29636" y="885"/>
                  <a:pt x="25814" y="4"/>
                </a:cubicBezTo>
                <a:cubicBezTo>
                  <a:pt x="25712" y="1"/>
                  <a:pt x="25610" y="0"/>
                  <a:pt x="255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7"/>
          <p:cNvSpPr/>
          <p:nvPr/>
        </p:nvSpPr>
        <p:spPr>
          <a:xfrm flipH="1">
            <a:off x="8397650" y="-2534414"/>
            <a:ext cx="2194227" cy="5116923"/>
          </a:xfrm>
          <a:custGeom>
            <a:rect b="b" l="l" r="r" t="t"/>
            <a:pathLst>
              <a:path extrusionOk="0" h="31904" w="13681">
                <a:moveTo>
                  <a:pt x="10573" y="1"/>
                </a:moveTo>
                <a:cubicBezTo>
                  <a:pt x="8635" y="1"/>
                  <a:pt x="10182" y="5975"/>
                  <a:pt x="10418" y="7146"/>
                </a:cubicBezTo>
                <a:cubicBezTo>
                  <a:pt x="10513" y="8694"/>
                  <a:pt x="11025" y="10194"/>
                  <a:pt x="10811" y="11694"/>
                </a:cubicBezTo>
                <a:cubicBezTo>
                  <a:pt x="10299" y="14075"/>
                  <a:pt x="8132" y="15552"/>
                  <a:pt x="7442" y="17814"/>
                </a:cubicBezTo>
                <a:cubicBezTo>
                  <a:pt x="5929" y="22148"/>
                  <a:pt x="12299" y="25731"/>
                  <a:pt x="6560" y="28756"/>
                </a:cubicBezTo>
                <a:cubicBezTo>
                  <a:pt x="4870" y="29589"/>
                  <a:pt x="2739" y="29303"/>
                  <a:pt x="941" y="29863"/>
                </a:cubicBezTo>
                <a:cubicBezTo>
                  <a:pt x="155" y="30160"/>
                  <a:pt x="0" y="31399"/>
                  <a:pt x="953" y="31708"/>
                </a:cubicBezTo>
                <a:cubicBezTo>
                  <a:pt x="1501" y="31841"/>
                  <a:pt x="2042" y="31904"/>
                  <a:pt x="2573" y="31904"/>
                </a:cubicBezTo>
                <a:cubicBezTo>
                  <a:pt x="5935" y="31904"/>
                  <a:pt x="8827" y="29388"/>
                  <a:pt x="9835" y="26374"/>
                </a:cubicBezTo>
                <a:cubicBezTo>
                  <a:pt x="10454" y="24826"/>
                  <a:pt x="10013" y="23064"/>
                  <a:pt x="9859" y="21374"/>
                </a:cubicBezTo>
                <a:cubicBezTo>
                  <a:pt x="9680" y="19481"/>
                  <a:pt x="9751" y="17635"/>
                  <a:pt x="10073" y="15813"/>
                </a:cubicBezTo>
                <a:cubicBezTo>
                  <a:pt x="10430" y="13908"/>
                  <a:pt x="12037" y="12634"/>
                  <a:pt x="12752" y="10872"/>
                </a:cubicBezTo>
                <a:cubicBezTo>
                  <a:pt x="13645" y="8705"/>
                  <a:pt x="13680" y="6312"/>
                  <a:pt x="13204" y="3883"/>
                </a:cubicBezTo>
                <a:cubicBezTo>
                  <a:pt x="12918" y="2467"/>
                  <a:pt x="12156" y="966"/>
                  <a:pt x="10942" y="62"/>
                </a:cubicBezTo>
                <a:cubicBezTo>
                  <a:pt x="10807" y="20"/>
                  <a:pt x="10684" y="1"/>
                  <a:pt x="105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7"/>
          <p:cNvSpPr/>
          <p:nvPr/>
        </p:nvSpPr>
        <p:spPr>
          <a:xfrm flipH="1" rot="-1368521">
            <a:off x="7034584" y="-2929818"/>
            <a:ext cx="4984359" cy="8677487"/>
          </a:xfrm>
          <a:custGeom>
            <a:rect b="b" l="l" r="r" t="t"/>
            <a:pathLst>
              <a:path extrusionOk="0" h="26431" w="15182">
                <a:moveTo>
                  <a:pt x="14660" y="1"/>
                </a:moveTo>
                <a:cubicBezTo>
                  <a:pt x="14608" y="1"/>
                  <a:pt x="14551" y="4"/>
                  <a:pt x="14491" y="10"/>
                </a:cubicBezTo>
                <a:cubicBezTo>
                  <a:pt x="11371" y="463"/>
                  <a:pt x="8811" y="3285"/>
                  <a:pt x="8668" y="6464"/>
                </a:cubicBezTo>
                <a:cubicBezTo>
                  <a:pt x="8645" y="6940"/>
                  <a:pt x="8668" y="7416"/>
                  <a:pt x="8692" y="7892"/>
                </a:cubicBezTo>
                <a:cubicBezTo>
                  <a:pt x="8728" y="8869"/>
                  <a:pt x="8776" y="9881"/>
                  <a:pt x="8395" y="10774"/>
                </a:cubicBezTo>
                <a:cubicBezTo>
                  <a:pt x="7776" y="12143"/>
                  <a:pt x="6442" y="12857"/>
                  <a:pt x="5156" y="13548"/>
                </a:cubicBezTo>
                <a:cubicBezTo>
                  <a:pt x="4073" y="14107"/>
                  <a:pt x="2953" y="14715"/>
                  <a:pt x="2239" y="15703"/>
                </a:cubicBezTo>
                <a:cubicBezTo>
                  <a:pt x="1" y="19156"/>
                  <a:pt x="2763" y="22739"/>
                  <a:pt x="5001" y="25633"/>
                </a:cubicBezTo>
                <a:cubicBezTo>
                  <a:pt x="5204" y="25895"/>
                  <a:pt x="5418" y="26180"/>
                  <a:pt x="5609" y="26430"/>
                </a:cubicBezTo>
                <a:lnTo>
                  <a:pt x="5728" y="26371"/>
                </a:lnTo>
                <a:cubicBezTo>
                  <a:pt x="5513" y="26121"/>
                  <a:pt x="5311" y="25847"/>
                  <a:pt x="5097" y="25573"/>
                </a:cubicBezTo>
                <a:cubicBezTo>
                  <a:pt x="2894" y="22716"/>
                  <a:pt x="144" y="19156"/>
                  <a:pt x="2346" y="15762"/>
                </a:cubicBezTo>
                <a:cubicBezTo>
                  <a:pt x="3025" y="14798"/>
                  <a:pt x="4144" y="14203"/>
                  <a:pt x="5216" y="13631"/>
                </a:cubicBezTo>
                <a:cubicBezTo>
                  <a:pt x="6513" y="12929"/>
                  <a:pt x="7871" y="12214"/>
                  <a:pt x="8490" y="10821"/>
                </a:cubicBezTo>
                <a:cubicBezTo>
                  <a:pt x="8895" y="9893"/>
                  <a:pt x="8847" y="8881"/>
                  <a:pt x="8799" y="7892"/>
                </a:cubicBezTo>
                <a:cubicBezTo>
                  <a:pt x="8788" y="7428"/>
                  <a:pt x="8764" y="6940"/>
                  <a:pt x="8788" y="6475"/>
                </a:cubicBezTo>
                <a:cubicBezTo>
                  <a:pt x="8907" y="3344"/>
                  <a:pt x="11443" y="570"/>
                  <a:pt x="14514" y="129"/>
                </a:cubicBezTo>
                <a:cubicBezTo>
                  <a:pt x="14553" y="126"/>
                  <a:pt x="14600" y="124"/>
                  <a:pt x="14650" y="124"/>
                </a:cubicBezTo>
                <a:cubicBezTo>
                  <a:pt x="14799" y="124"/>
                  <a:pt x="14976" y="150"/>
                  <a:pt x="15038" y="284"/>
                </a:cubicBezTo>
                <a:cubicBezTo>
                  <a:pt x="15050" y="332"/>
                  <a:pt x="15074" y="356"/>
                  <a:pt x="15050" y="403"/>
                </a:cubicBezTo>
                <a:cubicBezTo>
                  <a:pt x="15003" y="546"/>
                  <a:pt x="14645" y="713"/>
                  <a:pt x="14193" y="927"/>
                </a:cubicBezTo>
                <a:cubicBezTo>
                  <a:pt x="13288" y="1320"/>
                  <a:pt x="11907" y="1951"/>
                  <a:pt x="11145" y="3368"/>
                </a:cubicBezTo>
                <a:cubicBezTo>
                  <a:pt x="9847" y="5404"/>
                  <a:pt x="10216" y="6976"/>
                  <a:pt x="10621" y="8631"/>
                </a:cubicBezTo>
                <a:cubicBezTo>
                  <a:pt x="10835" y="9500"/>
                  <a:pt x="11038" y="10369"/>
                  <a:pt x="11038" y="11357"/>
                </a:cubicBezTo>
                <a:cubicBezTo>
                  <a:pt x="10907" y="12488"/>
                  <a:pt x="10192" y="13441"/>
                  <a:pt x="9490" y="14345"/>
                </a:cubicBezTo>
                <a:cubicBezTo>
                  <a:pt x="9288" y="14631"/>
                  <a:pt x="9061" y="14929"/>
                  <a:pt x="8847" y="15227"/>
                </a:cubicBezTo>
                <a:cubicBezTo>
                  <a:pt x="6728" y="18334"/>
                  <a:pt x="6513" y="22620"/>
                  <a:pt x="8347" y="25906"/>
                </a:cubicBezTo>
                <a:lnTo>
                  <a:pt x="8454" y="25847"/>
                </a:lnTo>
                <a:cubicBezTo>
                  <a:pt x="6633" y="22597"/>
                  <a:pt x="6847" y="18346"/>
                  <a:pt x="8942" y="15286"/>
                </a:cubicBezTo>
                <a:cubicBezTo>
                  <a:pt x="9145" y="14988"/>
                  <a:pt x="9359" y="14691"/>
                  <a:pt x="9585" y="14405"/>
                </a:cubicBezTo>
                <a:cubicBezTo>
                  <a:pt x="10276" y="13464"/>
                  <a:pt x="11014" y="12512"/>
                  <a:pt x="11145" y="11357"/>
                </a:cubicBezTo>
                <a:cubicBezTo>
                  <a:pt x="11145" y="10345"/>
                  <a:pt x="10931" y="9464"/>
                  <a:pt x="10728" y="8607"/>
                </a:cubicBezTo>
                <a:cubicBezTo>
                  <a:pt x="10323" y="6964"/>
                  <a:pt x="9966" y="5428"/>
                  <a:pt x="11228" y="3427"/>
                </a:cubicBezTo>
                <a:cubicBezTo>
                  <a:pt x="11978" y="2034"/>
                  <a:pt x="13348" y="1427"/>
                  <a:pt x="14241" y="1022"/>
                </a:cubicBezTo>
                <a:cubicBezTo>
                  <a:pt x="14764" y="784"/>
                  <a:pt x="15086" y="641"/>
                  <a:pt x="15157" y="427"/>
                </a:cubicBezTo>
                <a:cubicBezTo>
                  <a:pt x="15181" y="356"/>
                  <a:pt x="15181" y="296"/>
                  <a:pt x="15134" y="225"/>
                </a:cubicBezTo>
                <a:cubicBezTo>
                  <a:pt x="15056" y="69"/>
                  <a:pt x="14898" y="1"/>
                  <a:pt x="14660" y="1"/>
                </a:cubicBezTo>
                <a:close/>
              </a:path>
            </a:pathLst>
          </a:custGeom>
          <a:solidFill>
            <a:schemeClr val="lt1"/>
          </a:solidFill>
          <a:ln cap="flat" cmpd="sng" w="3875">
            <a:solidFill>
              <a:schemeClr val="lt1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1" name="Google Shape;441;p17"/>
          <p:cNvGrpSpPr/>
          <p:nvPr/>
        </p:nvGrpSpPr>
        <p:grpSpPr>
          <a:xfrm>
            <a:off x="7006147" y="-338300"/>
            <a:ext cx="3585731" cy="2819199"/>
            <a:chOff x="6451063" y="-3"/>
            <a:chExt cx="2230626" cy="1753778"/>
          </a:xfrm>
        </p:grpSpPr>
        <p:sp>
          <p:nvSpPr>
            <p:cNvPr id="442" name="Google Shape;442;p17"/>
            <p:cNvSpPr/>
            <p:nvPr/>
          </p:nvSpPr>
          <p:spPr>
            <a:xfrm>
              <a:off x="7215845" y="23907"/>
              <a:ext cx="94475" cy="126136"/>
            </a:xfrm>
            <a:custGeom>
              <a:rect b="b" l="l" r="r" t="t"/>
              <a:pathLst>
                <a:path extrusionOk="0" h="3466" w="2596">
                  <a:moveTo>
                    <a:pt x="1298" y="1"/>
                  </a:moveTo>
                  <a:cubicBezTo>
                    <a:pt x="1280" y="1"/>
                    <a:pt x="1262" y="7"/>
                    <a:pt x="1262" y="19"/>
                  </a:cubicBezTo>
                  <a:cubicBezTo>
                    <a:pt x="1107" y="912"/>
                    <a:pt x="667" y="1602"/>
                    <a:pt x="12" y="1721"/>
                  </a:cubicBezTo>
                  <a:lnTo>
                    <a:pt x="0" y="1733"/>
                  </a:lnTo>
                  <a:lnTo>
                    <a:pt x="0" y="1745"/>
                  </a:lnTo>
                  <a:lnTo>
                    <a:pt x="12" y="1745"/>
                  </a:lnTo>
                  <a:cubicBezTo>
                    <a:pt x="667" y="1864"/>
                    <a:pt x="1107" y="2555"/>
                    <a:pt x="1262" y="3448"/>
                  </a:cubicBezTo>
                  <a:cubicBezTo>
                    <a:pt x="1262" y="3460"/>
                    <a:pt x="1280" y="3466"/>
                    <a:pt x="1298" y="3466"/>
                  </a:cubicBezTo>
                  <a:cubicBezTo>
                    <a:pt x="1316" y="3466"/>
                    <a:pt x="1334" y="3460"/>
                    <a:pt x="1334" y="3448"/>
                  </a:cubicBezTo>
                  <a:cubicBezTo>
                    <a:pt x="1488" y="2555"/>
                    <a:pt x="1929" y="1864"/>
                    <a:pt x="2584" y="1745"/>
                  </a:cubicBezTo>
                  <a:lnTo>
                    <a:pt x="2596" y="1745"/>
                  </a:lnTo>
                  <a:cubicBezTo>
                    <a:pt x="2596" y="1733"/>
                    <a:pt x="2584" y="1733"/>
                    <a:pt x="2584" y="1721"/>
                  </a:cubicBezTo>
                  <a:cubicBezTo>
                    <a:pt x="1929" y="1602"/>
                    <a:pt x="1488" y="912"/>
                    <a:pt x="1334" y="19"/>
                  </a:cubicBezTo>
                  <a:cubicBezTo>
                    <a:pt x="1334" y="7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7420333" y="171114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46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15" y="569"/>
                    <a:pt x="429" y="1022"/>
                    <a:pt x="13" y="1093"/>
                  </a:cubicBezTo>
                  <a:lnTo>
                    <a:pt x="1" y="1105"/>
                  </a:lnTo>
                  <a:lnTo>
                    <a:pt x="1" y="1129"/>
                  </a:lnTo>
                  <a:lnTo>
                    <a:pt x="13" y="1129"/>
                  </a:lnTo>
                  <a:cubicBezTo>
                    <a:pt x="429" y="1201"/>
                    <a:pt x="727" y="1641"/>
                    <a:pt x="822" y="2213"/>
                  </a:cubicBezTo>
                  <a:cubicBezTo>
                    <a:pt x="822" y="2219"/>
                    <a:pt x="834" y="2221"/>
                    <a:pt x="846" y="2221"/>
                  </a:cubicBezTo>
                  <a:cubicBezTo>
                    <a:pt x="858" y="2221"/>
                    <a:pt x="870" y="2219"/>
                    <a:pt x="870" y="2213"/>
                  </a:cubicBezTo>
                  <a:cubicBezTo>
                    <a:pt x="965" y="1641"/>
                    <a:pt x="1251" y="1201"/>
                    <a:pt x="1680" y="1129"/>
                  </a:cubicBezTo>
                  <a:cubicBezTo>
                    <a:pt x="1680" y="1105"/>
                    <a:pt x="1680" y="1105"/>
                    <a:pt x="1668" y="1093"/>
                  </a:cubicBezTo>
                  <a:cubicBezTo>
                    <a:pt x="1251" y="1022"/>
                    <a:pt x="953" y="569"/>
                    <a:pt x="870" y="10"/>
                  </a:cubicBezTo>
                  <a:cubicBezTo>
                    <a:pt x="870" y="4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8056869" y="93562"/>
              <a:ext cx="61321" cy="80864"/>
            </a:xfrm>
            <a:custGeom>
              <a:rect b="b" l="l" r="r" t="t"/>
              <a:pathLst>
                <a:path extrusionOk="0" h="2222" w="1685">
                  <a:moveTo>
                    <a:pt x="1683" y="1120"/>
                  </a:moveTo>
                  <a:cubicBezTo>
                    <a:pt x="1682" y="1120"/>
                    <a:pt x="1679" y="1123"/>
                    <a:pt x="1679" y="1129"/>
                  </a:cubicBezTo>
                  <a:cubicBezTo>
                    <a:pt x="1685" y="1123"/>
                    <a:pt x="1685" y="1120"/>
                    <a:pt x="1683" y="1120"/>
                  </a:cubicBezTo>
                  <a:close/>
                  <a:moveTo>
                    <a:pt x="839" y="1"/>
                  </a:moveTo>
                  <a:cubicBezTo>
                    <a:pt x="831" y="1"/>
                    <a:pt x="822" y="4"/>
                    <a:pt x="822" y="10"/>
                  </a:cubicBezTo>
                  <a:cubicBezTo>
                    <a:pt x="714" y="581"/>
                    <a:pt x="429" y="1022"/>
                    <a:pt x="12" y="1093"/>
                  </a:cubicBezTo>
                  <a:lnTo>
                    <a:pt x="0" y="1117"/>
                  </a:lnTo>
                  <a:lnTo>
                    <a:pt x="0" y="1129"/>
                  </a:lnTo>
                  <a:lnTo>
                    <a:pt x="12" y="1129"/>
                  </a:lnTo>
                  <a:cubicBezTo>
                    <a:pt x="429" y="1200"/>
                    <a:pt x="726" y="1653"/>
                    <a:pt x="822" y="2212"/>
                  </a:cubicBezTo>
                  <a:cubicBezTo>
                    <a:pt x="822" y="2218"/>
                    <a:pt x="831" y="2221"/>
                    <a:pt x="839" y="2221"/>
                  </a:cubicBezTo>
                  <a:cubicBezTo>
                    <a:pt x="848" y="2221"/>
                    <a:pt x="857" y="2218"/>
                    <a:pt x="857" y="2212"/>
                  </a:cubicBezTo>
                  <a:cubicBezTo>
                    <a:pt x="965" y="1653"/>
                    <a:pt x="1250" y="1200"/>
                    <a:pt x="1679" y="1129"/>
                  </a:cubicBezTo>
                  <a:cubicBezTo>
                    <a:pt x="1679" y="1117"/>
                    <a:pt x="1679" y="1117"/>
                    <a:pt x="1667" y="1093"/>
                  </a:cubicBezTo>
                  <a:cubicBezTo>
                    <a:pt x="1250" y="1022"/>
                    <a:pt x="953" y="581"/>
                    <a:pt x="857" y="10"/>
                  </a:cubicBezTo>
                  <a:cubicBezTo>
                    <a:pt x="857" y="4"/>
                    <a:pt x="848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8244908" y="1312228"/>
              <a:ext cx="94475" cy="126318"/>
            </a:xfrm>
            <a:custGeom>
              <a:rect b="b" l="l" r="r" t="t"/>
              <a:pathLst>
                <a:path extrusionOk="0" h="3471" w="2596">
                  <a:moveTo>
                    <a:pt x="1298" y="0"/>
                  </a:moveTo>
                  <a:cubicBezTo>
                    <a:pt x="1280" y="0"/>
                    <a:pt x="1262" y="9"/>
                    <a:pt x="1262" y="27"/>
                  </a:cubicBezTo>
                  <a:cubicBezTo>
                    <a:pt x="1108" y="920"/>
                    <a:pt x="667" y="1598"/>
                    <a:pt x="12" y="1717"/>
                  </a:cubicBezTo>
                  <a:lnTo>
                    <a:pt x="0" y="1741"/>
                  </a:lnTo>
                  <a:lnTo>
                    <a:pt x="0" y="1753"/>
                  </a:lnTo>
                  <a:lnTo>
                    <a:pt x="12" y="1753"/>
                  </a:lnTo>
                  <a:cubicBezTo>
                    <a:pt x="667" y="1872"/>
                    <a:pt x="1108" y="2551"/>
                    <a:pt x="1262" y="3444"/>
                  </a:cubicBezTo>
                  <a:cubicBezTo>
                    <a:pt x="1262" y="3462"/>
                    <a:pt x="1280" y="3471"/>
                    <a:pt x="1298" y="3471"/>
                  </a:cubicBezTo>
                  <a:cubicBezTo>
                    <a:pt x="1316" y="3471"/>
                    <a:pt x="1334" y="3462"/>
                    <a:pt x="1334" y="3444"/>
                  </a:cubicBezTo>
                  <a:cubicBezTo>
                    <a:pt x="1489" y="2551"/>
                    <a:pt x="1929" y="1872"/>
                    <a:pt x="2584" y="1753"/>
                  </a:cubicBezTo>
                  <a:lnTo>
                    <a:pt x="2596" y="1753"/>
                  </a:lnTo>
                  <a:cubicBezTo>
                    <a:pt x="2596" y="1741"/>
                    <a:pt x="2596" y="1717"/>
                    <a:pt x="2584" y="1717"/>
                  </a:cubicBezTo>
                  <a:cubicBezTo>
                    <a:pt x="1929" y="1598"/>
                    <a:pt x="1489" y="920"/>
                    <a:pt x="1334" y="27"/>
                  </a:cubicBezTo>
                  <a:cubicBezTo>
                    <a:pt x="1334" y="9"/>
                    <a:pt x="1316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8587213" y="679586"/>
              <a:ext cx="94475" cy="126355"/>
            </a:xfrm>
            <a:custGeom>
              <a:rect b="b" l="l" r="r" t="t"/>
              <a:pathLst>
                <a:path extrusionOk="0" h="3472" w="2596">
                  <a:moveTo>
                    <a:pt x="1298" y="1"/>
                  </a:moveTo>
                  <a:cubicBezTo>
                    <a:pt x="1280" y="1"/>
                    <a:pt x="1262" y="10"/>
                    <a:pt x="1262" y="28"/>
                  </a:cubicBezTo>
                  <a:cubicBezTo>
                    <a:pt x="1108" y="921"/>
                    <a:pt x="667" y="1599"/>
                    <a:pt x="12" y="1718"/>
                  </a:cubicBezTo>
                  <a:lnTo>
                    <a:pt x="0" y="1742"/>
                  </a:lnTo>
                  <a:lnTo>
                    <a:pt x="0" y="1754"/>
                  </a:lnTo>
                  <a:lnTo>
                    <a:pt x="12" y="1754"/>
                  </a:lnTo>
                  <a:cubicBezTo>
                    <a:pt x="667" y="1873"/>
                    <a:pt x="1108" y="2552"/>
                    <a:pt x="1262" y="3445"/>
                  </a:cubicBezTo>
                  <a:cubicBezTo>
                    <a:pt x="1262" y="3463"/>
                    <a:pt x="1280" y="3472"/>
                    <a:pt x="1298" y="3472"/>
                  </a:cubicBezTo>
                  <a:cubicBezTo>
                    <a:pt x="1316" y="3472"/>
                    <a:pt x="1334" y="3463"/>
                    <a:pt x="1334" y="3445"/>
                  </a:cubicBezTo>
                  <a:cubicBezTo>
                    <a:pt x="1489" y="2552"/>
                    <a:pt x="1929" y="1873"/>
                    <a:pt x="2584" y="1754"/>
                  </a:cubicBezTo>
                  <a:lnTo>
                    <a:pt x="2596" y="1754"/>
                  </a:lnTo>
                  <a:cubicBezTo>
                    <a:pt x="2596" y="1718"/>
                    <a:pt x="2596" y="1718"/>
                    <a:pt x="2584" y="1718"/>
                  </a:cubicBezTo>
                  <a:cubicBezTo>
                    <a:pt x="1929" y="1599"/>
                    <a:pt x="1489" y="921"/>
                    <a:pt x="1334" y="28"/>
                  </a:cubicBezTo>
                  <a:cubicBezTo>
                    <a:pt x="1334" y="10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8339346" y="1467113"/>
              <a:ext cx="61576" cy="80828"/>
            </a:xfrm>
            <a:custGeom>
              <a:rect b="b" l="l" r="r" t="t"/>
              <a:pathLst>
                <a:path extrusionOk="0" h="2221" w="1692">
                  <a:moveTo>
                    <a:pt x="846" y="0"/>
                  </a:moveTo>
                  <a:cubicBezTo>
                    <a:pt x="834" y="0"/>
                    <a:pt x="823" y="3"/>
                    <a:pt x="823" y="9"/>
                  </a:cubicBezTo>
                  <a:cubicBezTo>
                    <a:pt x="715" y="581"/>
                    <a:pt x="442" y="1021"/>
                    <a:pt x="25" y="1093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25" y="1129"/>
                  </a:lnTo>
                  <a:cubicBezTo>
                    <a:pt x="442" y="1200"/>
                    <a:pt x="739" y="1652"/>
                    <a:pt x="823" y="2212"/>
                  </a:cubicBezTo>
                  <a:cubicBezTo>
                    <a:pt x="823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77" y="1652"/>
                    <a:pt x="1251" y="1200"/>
                    <a:pt x="1692" y="1129"/>
                  </a:cubicBezTo>
                  <a:cubicBezTo>
                    <a:pt x="1692" y="1117"/>
                    <a:pt x="1668" y="1117"/>
                    <a:pt x="1668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8063784" y="854960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46" y="1"/>
                  </a:moveTo>
                  <a:cubicBezTo>
                    <a:pt x="834" y="1"/>
                    <a:pt x="822" y="7"/>
                    <a:pt x="822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22" y="2221"/>
                  </a:cubicBezTo>
                  <a:cubicBezTo>
                    <a:pt x="822" y="2227"/>
                    <a:pt x="834" y="2230"/>
                    <a:pt x="846" y="2230"/>
                  </a:cubicBezTo>
                  <a:cubicBezTo>
                    <a:pt x="858" y="2230"/>
                    <a:pt x="870" y="2227"/>
                    <a:pt x="870" y="2221"/>
                  </a:cubicBezTo>
                  <a:cubicBezTo>
                    <a:pt x="965" y="1650"/>
                    <a:pt x="1251" y="1209"/>
                    <a:pt x="1679" y="1126"/>
                  </a:cubicBezTo>
                  <a:cubicBezTo>
                    <a:pt x="1679" y="1114"/>
                    <a:pt x="1679" y="1114"/>
                    <a:pt x="1667" y="1102"/>
                  </a:cubicBezTo>
                  <a:cubicBezTo>
                    <a:pt x="1251" y="1031"/>
                    <a:pt x="953" y="578"/>
                    <a:pt x="870" y="19"/>
                  </a:cubicBezTo>
                  <a:cubicBezTo>
                    <a:pt x="870" y="7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7989253" y="948124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7"/>
                    <a:pt x="810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10" y="2221"/>
                  </a:cubicBezTo>
                  <a:cubicBezTo>
                    <a:pt x="810" y="2227"/>
                    <a:pt x="822" y="2230"/>
                    <a:pt x="834" y="2230"/>
                  </a:cubicBezTo>
                  <a:cubicBezTo>
                    <a:pt x="846" y="2230"/>
                    <a:pt x="858" y="2227"/>
                    <a:pt x="858" y="2221"/>
                  </a:cubicBezTo>
                  <a:cubicBezTo>
                    <a:pt x="965" y="1650"/>
                    <a:pt x="1251" y="1209"/>
                    <a:pt x="1680" y="1126"/>
                  </a:cubicBezTo>
                  <a:cubicBezTo>
                    <a:pt x="1680" y="1114"/>
                    <a:pt x="1680" y="1114"/>
                    <a:pt x="1668" y="1102"/>
                  </a:cubicBezTo>
                  <a:cubicBezTo>
                    <a:pt x="1251" y="1031"/>
                    <a:pt x="953" y="578"/>
                    <a:pt x="858" y="19"/>
                  </a:cubicBezTo>
                  <a:cubicBezTo>
                    <a:pt x="858" y="7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7651278" y="1426391"/>
              <a:ext cx="61139" cy="81155"/>
            </a:xfrm>
            <a:custGeom>
              <a:rect b="b" l="l" r="r" t="t"/>
              <a:pathLst>
                <a:path extrusionOk="0" h="2230" w="1680">
                  <a:moveTo>
                    <a:pt x="834" y="0"/>
                  </a:moveTo>
                  <a:cubicBezTo>
                    <a:pt x="822" y="0"/>
                    <a:pt x="810" y="3"/>
                    <a:pt x="810" y="9"/>
                  </a:cubicBezTo>
                  <a:cubicBezTo>
                    <a:pt x="715" y="581"/>
                    <a:pt x="429" y="1021"/>
                    <a:pt x="13" y="1105"/>
                  </a:cubicBezTo>
                  <a:lnTo>
                    <a:pt x="1" y="1117"/>
                  </a:lnTo>
                  <a:lnTo>
                    <a:pt x="1" y="1128"/>
                  </a:lnTo>
                  <a:lnTo>
                    <a:pt x="13" y="1128"/>
                  </a:lnTo>
                  <a:cubicBezTo>
                    <a:pt x="429" y="1200"/>
                    <a:pt x="727" y="1652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2"/>
                    <a:pt x="1251" y="1200"/>
                    <a:pt x="1680" y="1128"/>
                  </a:cubicBezTo>
                  <a:cubicBezTo>
                    <a:pt x="1680" y="1117"/>
                    <a:pt x="1680" y="1117"/>
                    <a:pt x="1668" y="1105"/>
                  </a:cubicBezTo>
                  <a:cubicBezTo>
                    <a:pt x="1251" y="1021"/>
                    <a:pt x="953" y="581"/>
                    <a:pt x="858" y="9"/>
                  </a:cubicBezTo>
                  <a:cubicBezTo>
                    <a:pt x="858" y="3"/>
                    <a:pt x="846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6451063" y="860928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12" y="1105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12" y="1129"/>
                  </a:lnTo>
                  <a:cubicBezTo>
                    <a:pt x="429" y="1200"/>
                    <a:pt x="727" y="1653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3"/>
                    <a:pt x="1251" y="1200"/>
                    <a:pt x="1679" y="1129"/>
                  </a:cubicBezTo>
                  <a:cubicBezTo>
                    <a:pt x="1679" y="1117"/>
                    <a:pt x="1679" y="1117"/>
                    <a:pt x="1667" y="1105"/>
                  </a:cubicBez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8087621" y="1560278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81"/>
                    <a:pt x="429" y="1021"/>
                    <a:pt x="12" y="1093"/>
                  </a:cubicBezTo>
                  <a:lnTo>
                    <a:pt x="0" y="1117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52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65" y="1652"/>
                    <a:pt x="1251" y="1200"/>
                    <a:pt x="1679" y="1128"/>
                  </a:cubicBezTo>
                  <a:cubicBezTo>
                    <a:pt x="1679" y="1117"/>
                    <a:pt x="1667" y="1117"/>
                    <a:pt x="1667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6893010" y="1186129"/>
              <a:ext cx="94511" cy="126318"/>
            </a:xfrm>
            <a:custGeom>
              <a:rect b="b" l="l" r="r" t="t"/>
              <a:pathLst>
                <a:path extrusionOk="0" h="3471" w="2597">
                  <a:moveTo>
                    <a:pt x="1299" y="0"/>
                  </a:moveTo>
                  <a:cubicBezTo>
                    <a:pt x="1281" y="0"/>
                    <a:pt x="1263" y="9"/>
                    <a:pt x="1263" y="27"/>
                  </a:cubicBezTo>
                  <a:cubicBezTo>
                    <a:pt x="1108" y="920"/>
                    <a:pt x="668" y="1599"/>
                    <a:pt x="13" y="1718"/>
                  </a:cubicBezTo>
                  <a:lnTo>
                    <a:pt x="1" y="1718"/>
                  </a:lnTo>
                  <a:cubicBezTo>
                    <a:pt x="1" y="1730"/>
                    <a:pt x="13" y="1753"/>
                    <a:pt x="13" y="1753"/>
                  </a:cubicBezTo>
                  <a:cubicBezTo>
                    <a:pt x="668" y="1873"/>
                    <a:pt x="1108" y="2551"/>
                    <a:pt x="1263" y="3444"/>
                  </a:cubicBezTo>
                  <a:cubicBezTo>
                    <a:pt x="1263" y="3462"/>
                    <a:pt x="1281" y="3471"/>
                    <a:pt x="1299" y="3471"/>
                  </a:cubicBezTo>
                  <a:cubicBezTo>
                    <a:pt x="1317" y="3471"/>
                    <a:pt x="1334" y="3462"/>
                    <a:pt x="1334" y="3444"/>
                  </a:cubicBezTo>
                  <a:cubicBezTo>
                    <a:pt x="1489" y="2551"/>
                    <a:pt x="1930" y="1873"/>
                    <a:pt x="2585" y="1753"/>
                  </a:cubicBezTo>
                  <a:lnTo>
                    <a:pt x="2596" y="1730"/>
                  </a:lnTo>
                  <a:lnTo>
                    <a:pt x="2596" y="1718"/>
                  </a:lnTo>
                  <a:lnTo>
                    <a:pt x="2585" y="1718"/>
                  </a:lnTo>
                  <a:cubicBezTo>
                    <a:pt x="1930" y="1599"/>
                    <a:pt x="1489" y="920"/>
                    <a:pt x="1334" y="27"/>
                  </a:cubicBezTo>
                  <a:cubicBezTo>
                    <a:pt x="1334" y="9"/>
                    <a:pt x="1317" y="0"/>
                    <a:pt x="1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7167298" y="771767"/>
              <a:ext cx="94948" cy="126136"/>
            </a:xfrm>
            <a:custGeom>
              <a:rect b="b" l="l" r="r" t="t"/>
              <a:pathLst>
                <a:path extrusionOk="0" h="3466" w="2609">
                  <a:moveTo>
                    <a:pt x="1310" y="1"/>
                  </a:moveTo>
                  <a:cubicBezTo>
                    <a:pt x="1292" y="1"/>
                    <a:pt x="1275" y="7"/>
                    <a:pt x="1275" y="19"/>
                  </a:cubicBezTo>
                  <a:cubicBezTo>
                    <a:pt x="1120" y="912"/>
                    <a:pt x="679" y="1602"/>
                    <a:pt x="24" y="1721"/>
                  </a:cubicBezTo>
                  <a:lnTo>
                    <a:pt x="1" y="1721"/>
                  </a:lnTo>
                  <a:cubicBezTo>
                    <a:pt x="1" y="1733"/>
                    <a:pt x="24" y="1733"/>
                    <a:pt x="24" y="1745"/>
                  </a:cubicBezTo>
                  <a:cubicBezTo>
                    <a:pt x="679" y="1864"/>
                    <a:pt x="1120" y="2555"/>
                    <a:pt x="1275" y="3448"/>
                  </a:cubicBezTo>
                  <a:cubicBezTo>
                    <a:pt x="1275" y="3460"/>
                    <a:pt x="1292" y="3466"/>
                    <a:pt x="1310" y="3466"/>
                  </a:cubicBezTo>
                  <a:cubicBezTo>
                    <a:pt x="1328" y="3466"/>
                    <a:pt x="1346" y="3460"/>
                    <a:pt x="1346" y="3448"/>
                  </a:cubicBezTo>
                  <a:cubicBezTo>
                    <a:pt x="1489" y="2555"/>
                    <a:pt x="1941" y="1864"/>
                    <a:pt x="2596" y="1745"/>
                  </a:cubicBezTo>
                  <a:lnTo>
                    <a:pt x="2608" y="1733"/>
                  </a:lnTo>
                  <a:lnTo>
                    <a:pt x="2608" y="1721"/>
                  </a:lnTo>
                  <a:lnTo>
                    <a:pt x="2596" y="1721"/>
                  </a:lnTo>
                  <a:cubicBezTo>
                    <a:pt x="1941" y="1602"/>
                    <a:pt x="1489" y="912"/>
                    <a:pt x="1346" y="19"/>
                  </a:cubicBezTo>
                  <a:cubicBezTo>
                    <a:pt x="1346" y="7"/>
                    <a:pt x="1328" y="1"/>
                    <a:pt x="1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6831944" y="1076698"/>
              <a:ext cx="61540" cy="80864"/>
            </a:xfrm>
            <a:custGeom>
              <a:rect b="b" l="l" r="r" t="t"/>
              <a:pathLst>
                <a:path extrusionOk="0" h="2222" w="1691">
                  <a:moveTo>
                    <a:pt x="12" y="1093"/>
                  </a:moveTo>
                  <a:lnTo>
                    <a:pt x="12" y="1093"/>
                  </a:lnTo>
                  <a:cubicBezTo>
                    <a:pt x="0" y="1099"/>
                    <a:pt x="0" y="1102"/>
                    <a:pt x="3" y="1102"/>
                  </a:cubicBezTo>
                  <a:cubicBezTo>
                    <a:pt x="6" y="1102"/>
                    <a:pt x="12" y="1099"/>
                    <a:pt x="12" y="1093"/>
                  </a:cubicBezTo>
                  <a:close/>
                  <a:moveTo>
                    <a:pt x="845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26" y="570"/>
                    <a:pt x="441" y="1022"/>
                    <a:pt x="12" y="1093"/>
                  </a:cubicBezTo>
                  <a:cubicBezTo>
                    <a:pt x="12" y="1105"/>
                    <a:pt x="12" y="1129"/>
                    <a:pt x="24" y="1129"/>
                  </a:cubicBezTo>
                  <a:cubicBezTo>
                    <a:pt x="441" y="1201"/>
                    <a:pt x="738" y="1641"/>
                    <a:pt x="822" y="2213"/>
                  </a:cubicBezTo>
                  <a:cubicBezTo>
                    <a:pt x="822" y="2219"/>
                    <a:pt x="834" y="2221"/>
                    <a:pt x="845" y="2221"/>
                  </a:cubicBezTo>
                  <a:cubicBezTo>
                    <a:pt x="857" y="2221"/>
                    <a:pt x="869" y="2219"/>
                    <a:pt x="869" y="2213"/>
                  </a:cubicBezTo>
                  <a:cubicBezTo>
                    <a:pt x="976" y="1641"/>
                    <a:pt x="1262" y="1201"/>
                    <a:pt x="1679" y="1129"/>
                  </a:cubicBezTo>
                  <a:lnTo>
                    <a:pt x="1691" y="1105"/>
                  </a:lnTo>
                  <a:lnTo>
                    <a:pt x="1691" y="1093"/>
                  </a:lnTo>
                  <a:lnTo>
                    <a:pt x="1679" y="1093"/>
                  </a:lnTo>
                  <a:cubicBezTo>
                    <a:pt x="1262" y="1022"/>
                    <a:pt x="965" y="570"/>
                    <a:pt x="869" y="10"/>
                  </a:cubicBezTo>
                  <a:cubicBezTo>
                    <a:pt x="869" y="4"/>
                    <a:pt x="857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7103175" y="1672911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0" y="1093"/>
                  </a:cubicBezTo>
                  <a:cubicBezTo>
                    <a:pt x="0" y="1117"/>
                    <a:pt x="0" y="1117"/>
                    <a:pt x="12" y="1129"/>
                  </a:cubicBezTo>
                  <a:cubicBezTo>
                    <a:pt x="429" y="1201"/>
                    <a:pt x="727" y="1653"/>
                    <a:pt x="810" y="2213"/>
                  </a:cubicBezTo>
                  <a:cubicBezTo>
                    <a:pt x="810" y="2218"/>
                    <a:pt x="822" y="2221"/>
                    <a:pt x="834" y="2221"/>
                  </a:cubicBezTo>
                  <a:cubicBezTo>
                    <a:pt x="846" y="2221"/>
                    <a:pt x="858" y="2218"/>
                    <a:pt x="858" y="2213"/>
                  </a:cubicBezTo>
                  <a:cubicBezTo>
                    <a:pt x="965" y="1653"/>
                    <a:pt x="1251" y="1201"/>
                    <a:pt x="1667" y="1129"/>
                  </a:cubicBezTo>
                  <a:lnTo>
                    <a:pt x="1679" y="1117"/>
                  </a:lnTo>
                  <a:lnTo>
                    <a:pt x="1679" y="1093"/>
                  </a:lnTo>
                  <a:lnTo>
                    <a:pt x="1667" y="1093"/>
                  </a:ln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8111458" y="-3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69"/>
                    <a:pt x="429" y="1021"/>
                    <a:pt x="12" y="1092"/>
                  </a:cubicBezTo>
                  <a:lnTo>
                    <a:pt x="0" y="1104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40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69" y="2218"/>
                    <a:pt x="869" y="2212"/>
                  </a:cubicBezTo>
                  <a:cubicBezTo>
                    <a:pt x="965" y="1640"/>
                    <a:pt x="1250" y="1200"/>
                    <a:pt x="1679" y="1128"/>
                  </a:cubicBezTo>
                  <a:cubicBezTo>
                    <a:pt x="1679" y="1104"/>
                    <a:pt x="1679" y="1104"/>
                    <a:pt x="1667" y="1092"/>
                  </a:cubicBezTo>
                  <a:cubicBezTo>
                    <a:pt x="1250" y="1021"/>
                    <a:pt x="953" y="569"/>
                    <a:pt x="869" y="9"/>
                  </a:cubicBezTo>
                  <a:cubicBezTo>
                    <a:pt x="869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17"/>
          <p:cNvGrpSpPr/>
          <p:nvPr/>
        </p:nvGrpSpPr>
        <p:grpSpPr>
          <a:xfrm>
            <a:off x="-2503490" y="2237500"/>
            <a:ext cx="3585731" cy="2819199"/>
            <a:chOff x="6451063" y="-3"/>
            <a:chExt cx="2230626" cy="1753778"/>
          </a:xfrm>
        </p:grpSpPr>
        <p:sp>
          <p:nvSpPr>
            <p:cNvPr id="459" name="Google Shape;459;p17"/>
            <p:cNvSpPr/>
            <p:nvPr/>
          </p:nvSpPr>
          <p:spPr>
            <a:xfrm>
              <a:off x="7215845" y="23907"/>
              <a:ext cx="94475" cy="126136"/>
            </a:xfrm>
            <a:custGeom>
              <a:rect b="b" l="l" r="r" t="t"/>
              <a:pathLst>
                <a:path extrusionOk="0" h="3466" w="2596">
                  <a:moveTo>
                    <a:pt x="1298" y="1"/>
                  </a:moveTo>
                  <a:cubicBezTo>
                    <a:pt x="1280" y="1"/>
                    <a:pt x="1262" y="7"/>
                    <a:pt x="1262" y="19"/>
                  </a:cubicBezTo>
                  <a:cubicBezTo>
                    <a:pt x="1107" y="912"/>
                    <a:pt x="667" y="1602"/>
                    <a:pt x="12" y="1721"/>
                  </a:cubicBezTo>
                  <a:lnTo>
                    <a:pt x="0" y="1733"/>
                  </a:lnTo>
                  <a:lnTo>
                    <a:pt x="0" y="1745"/>
                  </a:lnTo>
                  <a:lnTo>
                    <a:pt x="12" y="1745"/>
                  </a:lnTo>
                  <a:cubicBezTo>
                    <a:pt x="667" y="1864"/>
                    <a:pt x="1107" y="2555"/>
                    <a:pt x="1262" y="3448"/>
                  </a:cubicBezTo>
                  <a:cubicBezTo>
                    <a:pt x="1262" y="3460"/>
                    <a:pt x="1280" y="3466"/>
                    <a:pt x="1298" y="3466"/>
                  </a:cubicBezTo>
                  <a:cubicBezTo>
                    <a:pt x="1316" y="3466"/>
                    <a:pt x="1334" y="3460"/>
                    <a:pt x="1334" y="3448"/>
                  </a:cubicBezTo>
                  <a:cubicBezTo>
                    <a:pt x="1488" y="2555"/>
                    <a:pt x="1929" y="1864"/>
                    <a:pt x="2584" y="1745"/>
                  </a:cubicBezTo>
                  <a:lnTo>
                    <a:pt x="2596" y="1745"/>
                  </a:lnTo>
                  <a:cubicBezTo>
                    <a:pt x="2596" y="1733"/>
                    <a:pt x="2584" y="1733"/>
                    <a:pt x="2584" y="1721"/>
                  </a:cubicBezTo>
                  <a:cubicBezTo>
                    <a:pt x="1929" y="1602"/>
                    <a:pt x="1488" y="912"/>
                    <a:pt x="1334" y="19"/>
                  </a:cubicBezTo>
                  <a:cubicBezTo>
                    <a:pt x="1334" y="7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7420333" y="171114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46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15" y="569"/>
                    <a:pt x="429" y="1022"/>
                    <a:pt x="13" y="1093"/>
                  </a:cubicBezTo>
                  <a:lnTo>
                    <a:pt x="1" y="1105"/>
                  </a:lnTo>
                  <a:lnTo>
                    <a:pt x="1" y="1129"/>
                  </a:lnTo>
                  <a:lnTo>
                    <a:pt x="13" y="1129"/>
                  </a:lnTo>
                  <a:cubicBezTo>
                    <a:pt x="429" y="1201"/>
                    <a:pt x="727" y="1641"/>
                    <a:pt x="822" y="2213"/>
                  </a:cubicBezTo>
                  <a:cubicBezTo>
                    <a:pt x="822" y="2219"/>
                    <a:pt x="834" y="2221"/>
                    <a:pt x="846" y="2221"/>
                  </a:cubicBezTo>
                  <a:cubicBezTo>
                    <a:pt x="858" y="2221"/>
                    <a:pt x="870" y="2219"/>
                    <a:pt x="870" y="2213"/>
                  </a:cubicBezTo>
                  <a:cubicBezTo>
                    <a:pt x="965" y="1641"/>
                    <a:pt x="1251" y="1201"/>
                    <a:pt x="1680" y="1129"/>
                  </a:cubicBezTo>
                  <a:cubicBezTo>
                    <a:pt x="1680" y="1105"/>
                    <a:pt x="1680" y="1105"/>
                    <a:pt x="1668" y="1093"/>
                  </a:cubicBezTo>
                  <a:cubicBezTo>
                    <a:pt x="1251" y="1022"/>
                    <a:pt x="953" y="569"/>
                    <a:pt x="870" y="10"/>
                  </a:cubicBezTo>
                  <a:cubicBezTo>
                    <a:pt x="870" y="4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8056869" y="93562"/>
              <a:ext cx="61321" cy="80864"/>
            </a:xfrm>
            <a:custGeom>
              <a:rect b="b" l="l" r="r" t="t"/>
              <a:pathLst>
                <a:path extrusionOk="0" h="2222" w="1685">
                  <a:moveTo>
                    <a:pt x="1683" y="1120"/>
                  </a:moveTo>
                  <a:cubicBezTo>
                    <a:pt x="1682" y="1120"/>
                    <a:pt x="1679" y="1123"/>
                    <a:pt x="1679" y="1129"/>
                  </a:cubicBezTo>
                  <a:cubicBezTo>
                    <a:pt x="1685" y="1123"/>
                    <a:pt x="1685" y="1120"/>
                    <a:pt x="1683" y="1120"/>
                  </a:cubicBezTo>
                  <a:close/>
                  <a:moveTo>
                    <a:pt x="839" y="1"/>
                  </a:moveTo>
                  <a:cubicBezTo>
                    <a:pt x="831" y="1"/>
                    <a:pt x="822" y="4"/>
                    <a:pt x="822" y="10"/>
                  </a:cubicBezTo>
                  <a:cubicBezTo>
                    <a:pt x="714" y="581"/>
                    <a:pt x="429" y="1022"/>
                    <a:pt x="12" y="1093"/>
                  </a:cubicBezTo>
                  <a:lnTo>
                    <a:pt x="0" y="1117"/>
                  </a:lnTo>
                  <a:lnTo>
                    <a:pt x="0" y="1129"/>
                  </a:lnTo>
                  <a:lnTo>
                    <a:pt x="12" y="1129"/>
                  </a:lnTo>
                  <a:cubicBezTo>
                    <a:pt x="429" y="1200"/>
                    <a:pt x="726" y="1653"/>
                    <a:pt x="822" y="2212"/>
                  </a:cubicBezTo>
                  <a:cubicBezTo>
                    <a:pt x="822" y="2218"/>
                    <a:pt x="831" y="2221"/>
                    <a:pt x="839" y="2221"/>
                  </a:cubicBezTo>
                  <a:cubicBezTo>
                    <a:pt x="848" y="2221"/>
                    <a:pt x="857" y="2218"/>
                    <a:pt x="857" y="2212"/>
                  </a:cubicBezTo>
                  <a:cubicBezTo>
                    <a:pt x="965" y="1653"/>
                    <a:pt x="1250" y="1200"/>
                    <a:pt x="1679" y="1129"/>
                  </a:cubicBezTo>
                  <a:cubicBezTo>
                    <a:pt x="1679" y="1117"/>
                    <a:pt x="1679" y="1117"/>
                    <a:pt x="1667" y="1093"/>
                  </a:cubicBezTo>
                  <a:cubicBezTo>
                    <a:pt x="1250" y="1022"/>
                    <a:pt x="953" y="581"/>
                    <a:pt x="857" y="10"/>
                  </a:cubicBezTo>
                  <a:cubicBezTo>
                    <a:pt x="857" y="4"/>
                    <a:pt x="848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8244908" y="1312228"/>
              <a:ext cx="94475" cy="126318"/>
            </a:xfrm>
            <a:custGeom>
              <a:rect b="b" l="l" r="r" t="t"/>
              <a:pathLst>
                <a:path extrusionOk="0" h="3471" w="2596">
                  <a:moveTo>
                    <a:pt x="1298" y="0"/>
                  </a:moveTo>
                  <a:cubicBezTo>
                    <a:pt x="1280" y="0"/>
                    <a:pt x="1262" y="9"/>
                    <a:pt x="1262" y="27"/>
                  </a:cubicBezTo>
                  <a:cubicBezTo>
                    <a:pt x="1108" y="920"/>
                    <a:pt x="667" y="1598"/>
                    <a:pt x="12" y="1717"/>
                  </a:cubicBezTo>
                  <a:lnTo>
                    <a:pt x="0" y="1741"/>
                  </a:lnTo>
                  <a:lnTo>
                    <a:pt x="0" y="1753"/>
                  </a:lnTo>
                  <a:lnTo>
                    <a:pt x="12" y="1753"/>
                  </a:lnTo>
                  <a:cubicBezTo>
                    <a:pt x="667" y="1872"/>
                    <a:pt x="1108" y="2551"/>
                    <a:pt x="1262" y="3444"/>
                  </a:cubicBezTo>
                  <a:cubicBezTo>
                    <a:pt x="1262" y="3462"/>
                    <a:pt x="1280" y="3471"/>
                    <a:pt x="1298" y="3471"/>
                  </a:cubicBezTo>
                  <a:cubicBezTo>
                    <a:pt x="1316" y="3471"/>
                    <a:pt x="1334" y="3462"/>
                    <a:pt x="1334" y="3444"/>
                  </a:cubicBezTo>
                  <a:cubicBezTo>
                    <a:pt x="1489" y="2551"/>
                    <a:pt x="1929" y="1872"/>
                    <a:pt x="2584" y="1753"/>
                  </a:cubicBezTo>
                  <a:lnTo>
                    <a:pt x="2596" y="1753"/>
                  </a:lnTo>
                  <a:cubicBezTo>
                    <a:pt x="2596" y="1741"/>
                    <a:pt x="2596" y="1717"/>
                    <a:pt x="2584" y="1717"/>
                  </a:cubicBezTo>
                  <a:cubicBezTo>
                    <a:pt x="1929" y="1598"/>
                    <a:pt x="1489" y="920"/>
                    <a:pt x="1334" y="27"/>
                  </a:cubicBezTo>
                  <a:cubicBezTo>
                    <a:pt x="1334" y="9"/>
                    <a:pt x="1316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8587213" y="679586"/>
              <a:ext cx="94475" cy="126355"/>
            </a:xfrm>
            <a:custGeom>
              <a:rect b="b" l="l" r="r" t="t"/>
              <a:pathLst>
                <a:path extrusionOk="0" h="3472" w="2596">
                  <a:moveTo>
                    <a:pt x="1298" y="1"/>
                  </a:moveTo>
                  <a:cubicBezTo>
                    <a:pt x="1280" y="1"/>
                    <a:pt x="1262" y="10"/>
                    <a:pt x="1262" y="28"/>
                  </a:cubicBezTo>
                  <a:cubicBezTo>
                    <a:pt x="1108" y="921"/>
                    <a:pt x="667" y="1599"/>
                    <a:pt x="12" y="1718"/>
                  </a:cubicBezTo>
                  <a:lnTo>
                    <a:pt x="0" y="1742"/>
                  </a:lnTo>
                  <a:lnTo>
                    <a:pt x="0" y="1754"/>
                  </a:lnTo>
                  <a:lnTo>
                    <a:pt x="12" y="1754"/>
                  </a:lnTo>
                  <a:cubicBezTo>
                    <a:pt x="667" y="1873"/>
                    <a:pt x="1108" y="2552"/>
                    <a:pt x="1262" y="3445"/>
                  </a:cubicBezTo>
                  <a:cubicBezTo>
                    <a:pt x="1262" y="3463"/>
                    <a:pt x="1280" y="3472"/>
                    <a:pt x="1298" y="3472"/>
                  </a:cubicBezTo>
                  <a:cubicBezTo>
                    <a:pt x="1316" y="3472"/>
                    <a:pt x="1334" y="3463"/>
                    <a:pt x="1334" y="3445"/>
                  </a:cubicBezTo>
                  <a:cubicBezTo>
                    <a:pt x="1489" y="2552"/>
                    <a:pt x="1929" y="1873"/>
                    <a:pt x="2584" y="1754"/>
                  </a:cubicBezTo>
                  <a:lnTo>
                    <a:pt x="2596" y="1754"/>
                  </a:lnTo>
                  <a:cubicBezTo>
                    <a:pt x="2596" y="1718"/>
                    <a:pt x="2596" y="1718"/>
                    <a:pt x="2584" y="1718"/>
                  </a:cubicBezTo>
                  <a:cubicBezTo>
                    <a:pt x="1929" y="1599"/>
                    <a:pt x="1489" y="921"/>
                    <a:pt x="1334" y="28"/>
                  </a:cubicBezTo>
                  <a:cubicBezTo>
                    <a:pt x="1334" y="10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8339346" y="1467113"/>
              <a:ext cx="61576" cy="80828"/>
            </a:xfrm>
            <a:custGeom>
              <a:rect b="b" l="l" r="r" t="t"/>
              <a:pathLst>
                <a:path extrusionOk="0" h="2221" w="1692">
                  <a:moveTo>
                    <a:pt x="846" y="0"/>
                  </a:moveTo>
                  <a:cubicBezTo>
                    <a:pt x="834" y="0"/>
                    <a:pt x="823" y="3"/>
                    <a:pt x="823" y="9"/>
                  </a:cubicBezTo>
                  <a:cubicBezTo>
                    <a:pt x="715" y="581"/>
                    <a:pt x="442" y="1021"/>
                    <a:pt x="25" y="1093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25" y="1129"/>
                  </a:lnTo>
                  <a:cubicBezTo>
                    <a:pt x="442" y="1200"/>
                    <a:pt x="739" y="1652"/>
                    <a:pt x="823" y="2212"/>
                  </a:cubicBezTo>
                  <a:cubicBezTo>
                    <a:pt x="823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77" y="1652"/>
                    <a:pt x="1251" y="1200"/>
                    <a:pt x="1692" y="1129"/>
                  </a:cubicBezTo>
                  <a:cubicBezTo>
                    <a:pt x="1692" y="1117"/>
                    <a:pt x="1668" y="1117"/>
                    <a:pt x="1668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8063784" y="854960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46" y="1"/>
                  </a:moveTo>
                  <a:cubicBezTo>
                    <a:pt x="834" y="1"/>
                    <a:pt x="822" y="7"/>
                    <a:pt x="822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22" y="2221"/>
                  </a:cubicBezTo>
                  <a:cubicBezTo>
                    <a:pt x="822" y="2227"/>
                    <a:pt x="834" y="2230"/>
                    <a:pt x="846" y="2230"/>
                  </a:cubicBezTo>
                  <a:cubicBezTo>
                    <a:pt x="858" y="2230"/>
                    <a:pt x="870" y="2227"/>
                    <a:pt x="870" y="2221"/>
                  </a:cubicBezTo>
                  <a:cubicBezTo>
                    <a:pt x="965" y="1650"/>
                    <a:pt x="1251" y="1209"/>
                    <a:pt x="1679" y="1126"/>
                  </a:cubicBezTo>
                  <a:cubicBezTo>
                    <a:pt x="1679" y="1114"/>
                    <a:pt x="1679" y="1114"/>
                    <a:pt x="1667" y="1102"/>
                  </a:cubicBezTo>
                  <a:cubicBezTo>
                    <a:pt x="1251" y="1031"/>
                    <a:pt x="953" y="578"/>
                    <a:pt x="870" y="19"/>
                  </a:cubicBezTo>
                  <a:cubicBezTo>
                    <a:pt x="870" y="7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7989253" y="948124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7"/>
                    <a:pt x="810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10" y="2221"/>
                  </a:cubicBezTo>
                  <a:cubicBezTo>
                    <a:pt x="810" y="2227"/>
                    <a:pt x="822" y="2230"/>
                    <a:pt x="834" y="2230"/>
                  </a:cubicBezTo>
                  <a:cubicBezTo>
                    <a:pt x="846" y="2230"/>
                    <a:pt x="858" y="2227"/>
                    <a:pt x="858" y="2221"/>
                  </a:cubicBezTo>
                  <a:cubicBezTo>
                    <a:pt x="965" y="1650"/>
                    <a:pt x="1251" y="1209"/>
                    <a:pt x="1680" y="1126"/>
                  </a:cubicBezTo>
                  <a:cubicBezTo>
                    <a:pt x="1680" y="1114"/>
                    <a:pt x="1680" y="1114"/>
                    <a:pt x="1668" y="1102"/>
                  </a:cubicBezTo>
                  <a:cubicBezTo>
                    <a:pt x="1251" y="1031"/>
                    <a:pt x="953" y="578"/>
                    <a:pt x="858" y="19"/>
                  </a:cubicBezTo>
                  <a:cubicBezTo>
                    <a:pt x="858" y="7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7651278" y="1426391"/>
              <a:ext cx="61139" cy="81155"/>
            </a:xfrm>
            <a:custGeom>
              <a:rect b="b" l="l" r="r" t="t"/>
              <a:pathLst>
                <a:path extrusionOk="0" h="2230" w="1680">
                  <a:moveTo>
                    <a:pt x="834" y="0"/>
                  </a:moveTo>
                  <a:cubicBezTo>
                    <a:pt x="822" y="0"/>
                    <a:pt x="810" y="3"/>
                    <a:pt x="810" y="9"/>
                  </a:cubicBezTo>
                  <a:cubicBezTo>
                    <a:pt x="715" y="581"/>
                    <a:pt x="429" y="1021"/>
                    <a:pt x="13" y="1105"/>
                  </a:cubicBezTo>
                  <a:lnTo>
                    <a:pt x="1" y="1117"/>
                  </a:lnTo>
                  <a:lnTo>
                    <a:pt x="1" y="1128"/>
                  </a:lnTo>
                  <a:lnTo>
                    <a:pt x="13" y="1128"/>
                  </a:lnTo>
                  <a:cubicBezTo>
                    <a:pt x="429" y="1200"/>
                    <a:pt x="727" y="1652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2"/>
                    <a:pt x="1251" y="1200"/>
                    <a:pt x="1680" y="1128"/>
                  </a:cubicBezTo>
                  <a:cubicBezTo>
                    <a:pt x="1680" y="1117"/>
                    <a:pt x="1680" y="1117"/>
                    <a:pt x="1668" y="1105"/>
                  </a:cubicBezTo>
                  <a:cubicBezTo>
                    <a:pt x="1251" y="1021"/>
                    <a:pt x="953" y="581"/>
                    <a:pt x="858" y="9"/>
                  </a:cubicBezTo>
                  <a:cubicBezTo>
                    <a:pt x="858" y="3"/>
                    <a:pt x="846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6451063" y="860928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12" y="1105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12" y="1129"/>
                  </a:lnTo>
                  <a:cubicBezTo>
                    <a:pt x="429" y="1200"/>
                    <a:pt x="727" y="1653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3"/>
                    <a:pt x="1251" y="1200"/>
                    <a:pt x="1679" y="1129"/>
                  </a:cubicBezTo>
                  <a:cubicBezTo>
                    <a:pt x="1679" y="1117"/>
                    <a:pt x="1679" y="1117"/>
                    <a:pt x="1667" y="1105"/>
                  </a:cubicBez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8087621" y="1560278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81"/>
                    <a:pt x="429" y="1021"/>
                    <a:pt x="12" y="1093"/>
                  </a:cubicBezTo>
                  <a:lnTo>
                    <a:pt x="0" y="1117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52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65" y="1652"/>
                    <a:pt x="1251" y="1200"/>
                    <a:pt x="1679" y="1128"/>
                  </a:cubicBezTo>
                  <a:cubicBezTo>
                    <a:pt x="1679" y="1117"/>
                    <a:pt x="1667" y="1117"/>
                    <a:pt x="1667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6893010" y="1186129"/>
              <a:ext cx="94511" cy="126318"/>
            </a:xfrm>
            <a:custGeom>
              <a:rect b="b" l="l" r="r" t="t"/>
              <a:pathLst>
                <a:path extrusionOk="0" h="3471" w="2597">
                  <a:moveTo>
                    <a:pt x="1299" y="0"/>
                  </a:moveTo>
                  <a:cubicBezTo>
                    <a:pt x="1281" y="0"/>
                    <a:pt x="1263" y="9"/>
                    <a:pt x="1263" y="27"/>
                  </a:cubicBezTo>
                  <a:cubicBezTo>
                    <a:pt x="1108" y="920"/>
                    <a:pt x="668" y="1599"/>
                    <a:pt x="13" y="1718"/>
                  </a:cubicBezTo>
                  <a:lnTo>
                    <a:pt x="1" y="1718"/>
                  </a:lnTo>
                  <a:cubicBezTo>
                    <a:pt x="1" y="1730"/>
                    <a:pt x="13" y="1753"/>
                    <a:pt x="13" y="1753"/>
                  </a:cubicBezTo>
                  <a:cubicBezTo>
                    <a:pt x="668" y="1873"/>
                    <a:pt x="1108" y="2551"/>
                    <a:pt x="1263" y="3444"/>
                  </a:cubicBezTo>
                  <a:cubicBezTo>
                    <a:pt x="1263" y="3462"/>
                    <a:pt x="1281" y="3471"/>
                    <a:pt x="1299" y="3471"/>
                  </a:cubicBezTo>
                  <a:cubicBezTo>
                    <a:pt x="1317" y="3471"/>
                    <a:pt x="1334" y="3462"/>
                    <a:pt x="1334" y="3444"/>
                  </a:cubicBezTo>
                  <a:cubicBezTo>
                    <a:pt x="1489" y="2551"/>
                    <a:pt x="1930" y="1873"/>
                    <a:pt x="2585" y="1753"/>
                  </a:cubicBezTo>
                  <a:lnTo>
                    <a:pt x="2596" y="1730"/>
                  </a:lnTo>
                  <a:lnTo>
                    <a:pt x="2596" y="1718"/>
                  </a:lnTo>
                  <a:lnTo>
                    <a:pt x="2585" y="1718"/>
                  </a:lnTo>
                  <a:cubicBezTo>
                    <a:pt x="1930" y="1599"/>
                    <a:pt x="1489" y="920"/>
                    <a:pt x="1334" y="27"/>
                  </a:cubicBezTo>
                  <a:cubicBezTo>
                    <a:pt x="1334" y="9"/>
                    <a:pt x="1317" y="0"/>
                    <a:pt x="1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7167298" y="771767"/>
              <a:ext cx="94948" cy="126136"/>
            </a:xfrm>
            <a:custGeom>
              <a:rect b="b" l="l" r="r" t="t"/>
              <a:pathLst>
                <a:path extrusionOk="0" h="3466" w="2609">
                  <a:moveTo>
                    <a:pt x="1310" y="1"/>
                  </a:moveTo>
                  <a:cubicBezTo>
                    <a:pt x="1292" y="1"/>
                    <a:pt x="1275" y="7"/>
                    <a:pt x="1275" y="19"/>
                  </a:cubicBezTo>
                  <a:cubicBezTo>
                    <a:pt x="1120" y="912"/>
                    <a:pt x="679" y="1602"/>
                    <a:pt x="24" y="1721"/>
                  </a:cubicBezTo>
                  <a:lnTo>
                    <a:pt x="1" y="1721"/>
                  </a:lnTo>
                  <a:cubicBezTo>
                    <a:pt x="1" y="1733"/>
                    <a:pt x="24" y="1733"/>
                    <a:pt x="24" y="1745"/>
                  </a:cubicBezTo>
                  <a:cubicBezTo>
                    <a:pt x="679" y="1864"/>
                    <a:pt x="1120" y="2555"/>
                    <a:pt x="1275" y="3448"/>
                  </a:cubicBezTo>
                  <a:cubicBezTo>
                    <a:pt x="1275" y="3460"/>
                    <a:pt x="1292" y="3466"/>
                    <a:pt x="1310" y="3466"/>
                  </a:cubicBezTo>
                  <a:cubicBezTo>
                    <a:pt x="1328" y="3466"/>
                    <a:pt x="1346" y="3460"/>
                    <a:pt x="1346" y="3448"/>
                  </a:cubicBezTo>
                  <a:cubicBezTo>
                    <a:pt x="1489" y="2555"/>
                    <a:pt x="1941" y="1864"/>
                    <a:pt x="2596" y="1745"/>
                  </a:cubicBezTo>
                  <a:lnTo>
                    <a:pt x="2608" y="1733"/>
                  </a:lnTo>
                  <a:lnTo>
                    <a:pt x="2608" y="1721"/>
                  </a:lnTo>
                  <a:lnTo>
                    <a:pt x="2596" y="1721"/>
                  </a:lnTo>
                  <a:cubicBezTo>
                    <a:pt x="1941" y="1602"/>
                    <a:pt x="1489" y="912"/>
                    <a:pt x="1346" y="19"/>
                  </a:cubicBezTo>
                  <a:cubicBezTo>
                    <a:pt x="1346" y="7"/>
                    <a:pt x="1328" y="1"/>
                    <a:pt x="1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6831944" y="1076698"/>
              <a:ext cx="61540" cy="80864"/>
            </a:xfrm>
            <a:custGeom>
              <a:rect b="b" l="l" r="r" t="t"/>
              <a:pathLst>
                <a:path extrusionOk="0" h="2222" w="1691">
                  <a:moveTo>
                    <a:pt x="12" y="1093"/>
                  </a:moveTo>
                  <a:lnTo>
                    <a:pt x="12" y="1093"/>
                  </a:lnTo>
                  <a:cubicBezTo>
                    <a:pt x="0" y="1099"/>
                    <a:pt x="0" y="1102"/>
                    <a:pt x="3" y="1102"/>
                  </a:cubicBezTo>
                  <a:cubicBezTo>
                    <a:pt x="6" y="1102"/>
                    <a:pt x="12" y="1099"/>
                    <a:pt x="12" y="1093"/>
                  </a:cubicBezTo>
                  <a:close/>
                  <a:moveTo>
                    <a:pt x="845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26" y="570"/>
                    <a:pt x="441" y="1022"/>
                    <a:pt x="12" y="1093"/>
                  </a:cubicBezTo>
                  <a:cubicBezTo>
                    <a:pt x="12" y="1105"/>
                    <a:pt x="12" y="1129"/>
                    <a:pt x="24" y="1129"/>
                  </a:cubicBezTo>
                  <a:cubicBezTo>
                    <a:pt x="441" y="1201"/>
                    <a:pt x="738" y="1641"/>
                    <a:pt x="822" y="2213"/>
                  </a:cubicBezTo>
                  <a:cubicBezTo>
                    <a:pt x="822" y="2219"/>
                    <a:pt x="834" y="2221"/>
                    <a:pt x="845" y="2221"/>
                  </a:cubicBezTo>
                  <a:cubicBezTo>
                    <a:pt x="857" y="2221"/>
                    <a:pt x="869" y="2219"/>
                    <a:pt x="869" y="2213"/>
                  </a:cubicBezTo>
                  <a:cubicBezTo>
                    <a:pt x="976" y="1641"/>
                    <a:pt x="1262" y="1201"/>
                    <a:pt x="1679" y="1129"/>
                  </a:cubicBezTo>
                  <a:lnTo>
                    <a:pt x="1691" y="1105"/>
                  </a:lnTo>
                  <a:lnTo>
                    <a:pt x="1691" y="1093"/>
                  </a:lnTo>
                  <a:lnTo>
                    <a:pt x="1679" y="1093"/>
                  </a:lnTo>
                  <a:cubicBezTo>
                    <a:pt x="1262" y="1022"/>
                    <a:pt x="965" y="570"/>
                    <a:pt x="869" y="10"/>
                  </a:cubicBezTo>
                  <a:cubicBezTo>
                    <a:pt x="869" y="4"/>
                    <a:pt x="857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7103175" y="1672911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0" y="1093"/>
                  </a:cubicBezTo>
                  <a:cubicBezTo>
                    <a:pt x="0" y="1117"/>
                    <a:pt x="0" y="1117"/>
                    <a:pt x="12" y="1129"/>
                  </a:cubicBezTo>
                  <a:cubicBezTo>
                    <a:pt x="429" y="1201"/>
                    <a:pt x="727" y="1653"/>
                    <a:pt x="810" y="2213"/>
                  </a:cubicBezTo>
                  <a:cubicBezTo>
                    <a:pt x="810" y="2218"/>
                    <a:pt x="822" y="2221"/>
                    <a:pt x="834" y="2221"/>
                  </a:cubicBezTo>
                  <a:cubicBezTo>
                    <a:pt x="846" y="2221"/>
                    <a:pt x="858" y="2218"/>
                    <a:pt x="858" y="2213"/>
                  </a:cubicBezTo>
                  <a:cubicBezTo>
                    <a:pt x="965" y="1653"/>
                    <a:pt x="1251" y="1201"/>
                    <a:pt x="1667" y="1129"/>
                  </a:cubicBezTo>
                  <a:lnTo>
                    <a:pt x="1679" y="1117"/>
                  </a:lnTo>
                  <a:lnTo>
                    <a:pt x="1679" y="1093"/>
                  </a:lnTo>
                  <a:lnTo>
                    <a:pt x="1667" y="1093"/>
                  </a:ln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8111458" y="-3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69"/>
                    <a:pt x="429" y="1021"/>
                    <a:pt x="12" y="1092"/>
                  </a:cubicBezTo>
                  <a:lnTo>
                    <a:pt x="0" y="1104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40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69" y="2218"/>
                    <a:pt x="869" y="2212"/>
                  </a:cubicBezTo>
                  <a:cubicBezTo>
                    <a:pt x="965" y="1640"/>
                    <a:pt x="1250" y="1200"/>
                    <a:pt x="1679" y="1128"/>
                  </a:cubicBezTo>
                  <a:cubicBezTo>
                    <a:pt x="1679" y="1104"/>
                    <a:pt x="1679" y="1104"/>
                    <a:pt x="1667" y="1092"/>
                  </a:cubicBezTo>
                  <a:cubicBezTo>
                    <a:pt x="1250" y="1021"/>
                    <a:pt x="953" y="569"/>
                    <a:pt x="869" y="9"/>
                  </a:cubicBezTo>
                  <a:cubicBezTo>
                    <a:pt x="869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Google Shape;475;p1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6" name="Google Shape;476;p17"/>
          <p:cNvSpPr txBox="1"/>
          <p:nvPr>
            <p:ph idx="1" type="subTitle"/>
          </p:nvPr>
        </p:nvSpPr>
        <p:spPr>
          <a:xfrm>
            <a:off x="2102198" y="2006483"/>
            <a:ext cx="21213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7" name="Google Shape;477;p17"/>
          <p:cNvSpPr txBox="1"/>
          <p:nvPr>
            <p:ph idx="2" type="subTitle"/>
          </p:nvPr>
        </p:nvSpPr>
        <p:spPr>
          <a:xfrm>
            <a:off x="2102193" y="1535388"/>
            <a:ext cx="2121300" cy="35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Lexend SemiBold"/>
              <a:buNone/>
              <a:defRPr sz="25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78" name="Google Shape;478;p17"/>
          <p:cNvSpPr txBox="1"/>
          <p:nvPr>
            <p:ph idx="3" type="subTitle"/>
          </p:nvPr>
        </p:nvSpPr>
        <p:spPr>
          <a:xfrm>
            <a:off x="4865249" y="2004671"/>
            <a:ext cx="2121300" cy="54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9" name="Google Shape;479;p17"/>
          <p:cNvSpPr txBox="1"/>
          <p:nvPr>
            <p:ph idx="4" type="subTitle"/>
          </p:nvPr>
        </p:nvSpPr>
        <p:spPr>
          <a:xfrm>
            <a:off x="4865252" y="1534513"/>
            <a:ext cx="2121300" cy="35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Lexend SemiBold"/>
              <a:buNone/>
              <a:defRPr sz="25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80" name="Google Shape;480;p17"/>
          <p:cNvSpPr txBox="1"/>
          <p:nvPr>
            <p:ph idx="5" type="subTitle"/>
          </p:nvPr>
        </p:nvSpPr>
        <p:spPr>
          <a:xfrm>
            <a:off x="2102198" y="3642485"/>
            <a:ext cx="2119200" cy="5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1" name="Google Shape;481;p17"/>
          <p:cNvSpPr txBox="1"/>
          <p:nvPr>
            <p:ph idx="6" type="subTitle"/>
          </p:nvPr>
        </p:nvSpPr>
        <p:spPr>
          <a:xfrm>
            <a:off x="2102193" y="3171388"/>
            <a:ext cx="2121300" cy="35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Lexend SemiBold"/>
              <a:buNone/>
              <a:defRPr sz="25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82" name="Google Shape;482;p17"/>
          <p:cNvSpPr txBox="1"/>
          <p:nvPr>
            <p:ph idx="7" type="subTitle"/>
          </p:nvPr>
        </p:nvSpPr>
        <p:spPr>
          <a:xfrm>
            <a:off x="4865252" y="3640667"/>
            <a:ext cx="2121300" cy="54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3" name="Google Shape;483;p17"/>
          <p:cNvSpPr txBox="1"/>
          <p:nvPr>
            <p:ph idx="8" type="subTitle"/>
          </p:nvPr>
        </p:nvSpPr>
        <p:spPr>
          <a:xfrm>
            <a:off x="4865252" y="3170513"/>
            <a:ext cx="2121300" cy="35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Lexend SemiBold"/>
              <a:buNone/>
              <a:defRPr sz="25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8"/>
          <p:cNvSpPr/>
          <p:nvPr/>
        </p:nvSpPr>
        <p:spPr>
          <a:xfrm>
            <a:off x="7459475" y="650228"/>
            <a:ext cx="1942612" cy="734781"/>
          </a:xfrm>
          <a:custGeom>
            <a:rect b="b" l="l" r="r" t="t"/>
            <a:pathLst>
              <a:path extrusionOk="0" h="20395" w="53924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8"/>
          <p:cNvSpPr/>
          <p:nvPr/>
        </p:nvSpPr>
        <p:spPr>
          <a:xfrm>
            <a:off x="-626675" y="2830165"/>
            <a:ext cx="1942612" cy="734781"/>
          </a:xfrm>
          <a:custGeom>
            <a:rect b="b" l="l" r="r" t="t"/>
            <a:pathLst>
              <a:path extrusionOk="0" h="20395" w="53924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7" name="Google Shape;487;p18"/>
          <p:cNvGrpSpPr/>
          <p:nvPr/>
        </p:nvGrpSpPr>
        <p:grpSpPr>
          <a:xfrm>
            <a:off x="7118485" y="3426862"/>
            <a:ext cx="3585731" cy="2819199"/>
            <a:chOff x="6451063" y="-3"/>
            <a:chExt cx="2230626" cy="1753778"/>
          </a:xfrm>
        </p:grpSpPr>
        <p:sp>
          <p:nvSpPr>
            <p:cNvPr id="488" name="Google Shape;488;p18"/>
            <p:cNvSpPr/>
            <p:nvPr/>
          </p:nvSpPr>
          <p:spPr>
            <a:xfrm>
              <a:off x="7215845" y="23907"/>
              <a:ext cx="94475" cy="126136"/>
            </a:xfrm>
            <a:custGeom>
              <a:rect b="b" l="l" r="r" t="t"/>
              <a:pathLst>
                <a:path extrusionOk="0" h="3466" w="2596">
                  <a:moveTo>
                    <a:pt x="1298" y="1"/>
                  </a:moveTo>
                  <a:cubicBezTo>
                    <a:pt x="1280" y="1"/>
                    <a:pt x="1262" y="7"/>
                    <a:pt x="1262" y="19"/>
                  </a:cubicBezTo>
                  <a:cubicBezTo>
                    <a:pt x="1107" y="912"/>
                    <a:pt x="667" y="1602"/>
                    <a:pt x="12" y="1721"/>
                  </a:cubicBezTo>
                  <a:lnTo>
                    <a:pt x="0" y="1733"/>
                  </a:lnTo>
                  <a:lnTo>
                    <a:pt x="0" y="1745"/>
                  </a:lnTo>
                  <a:lnTo>
                    <a:pt x="12" y="1745"/>
                  </a:lnTo>
                  <a:cubicBezTo>
                    <a:pt x="667" y="1864"/>
                    <a:pt x="1107" y="2555"/>
                    <a:pt x="1262" y="3448"/>
                  </a:cubicBezTo>
                  <a:cubicBezTo>
                    <a:pt x="1262" y="3460"/>
                    <a:pt x="1280" y="3466"/>
                    <a:pt x="1298" y="3466"/>
                  </a:cubicBezTo>
                  <a:cubicBezTo>
                    <a:pt x="1316" y="3466"/>
                    <a:pt x="1334" y="3460"/>
                    <a:pt x="1334" y="3448"/>
                  </a:cubicBezTo>
                  <a:cubicBezTo>
                    <a:pt x="1488" y="2555"/>
                    <a:pt x="1929" y="1864"/>
                    <a:pt x="2584" y="1745"/>
                  </a:cubicBezTo>
                  <a:lnTo>
                    <a:pt x="2596" y="1745"/>
                  </a:lnTo>
                  <a:cubicBezTo>
                    <a:pt x="2596" y="1733"/>
                    <a:pt x="2584" y="1733"/>
                    <a:pt x="2584" y="1721"/>
                  </a:cubicBezTo>
                  <a:cubicBezTo>
                    <a:pt x="1929" y="1602"/>
                    <a:pt x="1488" y="912"/>
                    <a:pt x="1334" y="19"/>
                  </a:cubicBezTo>
                  <a:cubicBezTo>
                    <a:pt x="1334" y="7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7420333" y="171114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46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15" y="569"/>
                    <a:pt x="429" y="1022"/>
                    <a:pt x="13" y="1093"/>
                  </a:cubicBezTo>
                  <a:lnTo>
                    <a:pt x="1" y="1105"/>
                  </a:lnTo>
                  <a:lnTo>
                    <a:pt x="1" y="1129"/>
                  </a:lnTo>
                  <a:lnTo>
                    <a:pt x="13" y="1129"/>
                  </a:lnTo>
                  <a:cubicBezTo>
                    <a:pt x="429" y="1201"/>
                    <a:pt x="727" y="1641"/>
                    <a:pt x="822" y="2213"/>
                  </a:cubicBezTo>
                  <a:cubicBezTo>
                    <a:pt x="822" y="2219"/>
                    <a:pt x="834" y="2221"/>
                    <a:pt x="846" y="2221"/>
                  </a:cubicBezTo>
                  <a:cubicBezTo>
                    <a:pt x="858" y="2221"/>
                    <a:pt x="870" y="2219"/>
                    <a:pt x="870" y="2213"/>
                  </a:cubicBezTo>
                  <a:cubicBezTo>
                    <a:pt x="965" y="1641"/>
                    <a:pt x="1251" y="1201"/>
                    <a:pt x="1680" y="1129"/>
                  </a:cubicBezTo>
                  <a:cubicBezTo>
                    <a:pt x="1680" y="1105"/>
                    <a:pt x="1680" y="1105"/>
                    <a:pt x="1668" y="1093"/>
                  </a:cubicBezTo>
                  <a:cubicBezTo>
                    <a:pt x="1251" y="1022"/>
                    <a:pt x="953" y="569"/>
                    <a:pt x="870" y="10"/>
                  </a:cubicBezTo>
                  <a:cubicBezTo>
                    <a:pt x="870" y="4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8056869" y="93562"/>
              <a:ext cx="61321" cy="80864"/>
            </a:xfrm>
            <a:custGeom>
              <a:rect b="b" l="l" r="r" t="t"/>
              <a:pathLst>
                <a:path extrusionOk="0" h="2222" w="1685">
                  <a:moveTo>
                    <a:pt x="1683" y="1120"/>
                  </a:moveTo>
                  <a:cubicBezTo>
                    <a:pt x="1682" y="1120"/>
                    <a:pt x="1679" y="1123"/>
                    <a:pt x="1679" y="1129"/>
                  </a:cubicBezTo>
                  <a:cubicBezTo>
                    <a:pt x="1685" y="1123"/>
                    <a:pt x="1685" y="1120"/>
                    <a:pt x="1683" y="1120"/>
                  </a:cubicBezTo>
                  <a:close/>
                  <a:moveTo>
                    <a:pt x="839" y="1"/>
                  </a:moveTo>
                  <a:cubicBezTo>
                    <a:pt x="831" y="1"/>
                    <a:pt x="822" y="4"/>
                    <a:pt x="822" y="10"/>
                  </a:cubicBezTo>
                  <a:cubicBezTo>
                    <a:pt x="714" y="581"/>
                    <a:pt x="429" y="1022"/>
                    <a:pt x="12" y="1093"/>
                  </a:cubicBezTo>
                  <a:lnTo>
                    <a:pt x="0" y="1117"/>
                  </a:lnTo>
                  <a:lnTo>
                    <a:pt x="0" y="1129"/>
                  </a:lnTo>
                  <a:lnTo>
                    <a:pt x="12" y="1129"/>
                  </a:lnTo>
                  <a:cubicBezTo>
                    <a:pt x="429" y="1200"/>
                    <a:pt x="726" y="1653"/>
                    <a:pt x="822" y="2212"/>
                  </a:cubicBezTo>
                  <a:cubicBezTo>
                    <a:pt x="822" y="2218"/>
                    <a:pt x="831" y="2221"/>
                    <a:pt x="839" y="2221"/>
                  </a:cubicBezTo>
                  <a:cubicBezTo>
                    <a:pt x="848" y="2221"/>
                    <a:pt x="857" y="2218"/>
                    <a:pt x="857" y="2212"/>
                  </a:cubicBezTo>
                  <a:cubicBezTo>
                    <a:pt x="965" y="1653"/>
                    <a:pt x="1250" y="1200"/>
                    <a:pt x="1679" y="1129"/>
                  </a:cubicBezTo>
                  <a:cubicBezTo>
                    <a:pt x="1679" y="1117"/>
                    <a:pt x="1679" y="1117"/>
                    <a:pt x="1667" y="1093"/>
                  </a:cubicBezTo>
                  <a:cubicBezTo>
                    <a:pt x="1250" y="1022"/>
                    <a:pt x="953" y="581"/>
                    <a:pt x="857" y="10"/>
                  </a:cubicBezTo>
                  <a:cubicBezTo>
                    <a:pt x="857" y="4"/>
                    <a:pt x="848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8244908" y="1312228"/>
              <a:ext cx="94475" cy="126318"/>
            </a:xfrm>
            <a:custGeom>
              <a:rect b="b" l="l" r="r" t="t"/>
              <a:pathLst>
                <a:path extrusionOk="0" h="3471" w="2596">
                  <a:moveTo>
                    <a:pt x="1298" y="0"/>
                  </a:moveTo>
                  <a:cubicBezTo>
                    <a:pt x="1280" y="0"/>
                    <a:pt x="1262" y="9"/>
                    <a:pt x="1262" y="27"/>
                  </a:cubicBezTo>
                  <a:cubicBezTo>
                    <a:pt x="1108" y="920"/>
                    <a:pt x="667" y="1598"/>
                    <a:pt x="12" y="1717"/>
                  </a:cubicBezTo>
                  <a:lnTo>
                    <a:pt x="0" y="1741"/>
                  </a:lnTo>
                  <a:lnTo>
                    <a:pt x="0" y="1753"/>
                  </a:lnTo>
                  <a:lnTo>
                    <a:pt x="12" y="1753"/>
                  </a:lnTo>
                  <a:cubicBezTo>
                    <a:pt x="667" y="1872"/>
                    <a:pt x="1108" y="2551"/>
                    <a:pt x="1262" y="3444"/>
                  </a:cubicBezTo>
                  <a:cubicBezTo>
                    <a:pt x="1262" y="3462"/>
                    <a:pt x="1280" y="3471"/>
                    <a:pt x="1298" y="3471"/>
                  </a:cubicBezTo>
                  <a:cubicBezTo>
                    <a:pt x="1316" y="3471"/>
                    <a:pt x="1334" y="3462"/>
                    <a:pt x="1334" y="3444"/>
                  </a:cubicBezTo>
                  <a:cubicBezTo>
                    <a:pt x="1489" y="2551"/>
                    <a:pt x="1929" y="1872"/>
                    <a:pt x="2584" y="1753"/>
                  </a:cubicBezTo>
                  <a:lnTo>
                    <a:pt x="2596" y="1753"/>
                  </a:lnTo>
                  <a:cubicBezTo>
                    <a:pt x="2596" y="1741"/>
                    <a:pt x="2596" y="1717"/>
                    <a:pt x="2584" y="1717"/>
                  </a:cubicBezTo>
                  <a:cubicBezTo>
                    <a:pt x="1929" y="1598"/>
                    <a:pt x="1489" y="920"/>
                    <a:pt x="1334" y="27"/>
                  </a:cubicBezTo>
                  <a:cubicBezTo>
                    <a:pt x="1334" y="9"/>
                    <a:pt x="1316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8587213" y="679586"/>
              <a:ext cx="94475" cy="126355"/>
            </a:xfrm>
            <a:custGeom>
              <a:rect b="b" l="l" r="r" t="t"/>
              <a:pathLst>
                <a:path extrusionOk="0" h="3472" w="2596">
                  <a:moveTo>
                    <a:pt x="1298" y="1"/>
                  </a:moveTo>
                  <a:cubicBezTo>
                    <a:pt x="1280" y="1"/>
                    <a:pt x="1262" y="10"/>
                    <a:pt x="1262" y="28"/>
                  </a:cubicBezTo>
                  <a:cubicBezTo>
                    <a:pt x="1108" y="921"/>
                    <a:pt x="667" y="1599"/>
                    <a:pt x="12" y="1718"/>
                  </a:cubicBezTo>
                  <a:lnTo>
                    <a:pt x="0" y="1742"/>
                  </a:lnTo>
                  <a:lnTo>
                    <a:pt x="0" y="1754"/>
                  </a:lnTo>
                  <a:lnTo>
                    <a:pt x="12" y="1754"/>
                  </a:lnTo>
                  <a:cubicBezTo>
                    <a:pt x="667" y="1873"/>
                    <a:pt x="1108" y="2552"/>
                    <a:pt x="1262" y="3445"/>
                  </a:cubicBezTo>
                  <a:cubicBezTo>
                    <a:pt x="1262" y="3463"/>
                    <a:pt x="1280" y="3472"/>
                    <a:pt x="1298" y="3472"/>
                  </a:cubicBezTo>
                  <a:cubicBezTo>
                    <a:pt x="1316" y="3472"/>
                    <a:pt x="1334" y="3463"/>
                    <a:pt x="1334" y="3445"/>
                  </a:cubicBezTo>
                  <a:cubicBezTo>
                    <a:pt x="1489" y="2552"/>
                    <a:pt x="1929" y="1873"/>
                    <a:pt x="2584" y="1754"/>
                  </a:cubicBezTo>
                  <a:lnTo>
                    <a:pt x="2596" y="1754"/>
                  </a:lnTo>
                  <a:cubicBezTo>
                    <a:pt x="2596" y="1718"/>
                    <a:pt x="2596" y="1718"/>
                    <a:pt x="2584" y="1718"/>
                  </a:cubicBezTo>
                  <a:cubicBezTo>
                    <a:pt x="1929" y="1599"/>
                    <a:pt x="1489" y="921"/>
                    <a:pt x="1334" y="28"/>
                  </a:cubicBezTo>
                  <a:cubicBezTo>
                    <a:pt x="1334" y="10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8339346" y="1467113"/>
              <a:ext cx="61576" cy="80828"/>
            </a:xfrm>
            <a:custGeom>
              <a:rect b="b" l="l" r="r" t="t"/>
              <a:pathLst>
                <a:path extrusionOk="0" h="2221" w="1692">
                  <a:moveTo>
                    <a:pt x="846" y="0"/>
                  </a:moveTo>
                  <a:cubicBezTo>
                    <a:pt x="834" y="0"/>
                    <a:pt x="823" y="3"/>
                    <a:pt x="823" y="9"/>
                  </a:cubicBezTo>
                  <a:cubicBezTo>
                    <a:pt x="715" y="581"/>
                    <a:pt x="442" y="1021"/>
                    <a:pt x="25" y="1093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25" y="1129"/>
                  </a:lnTo>
                  <a:cubicBezTo>
                    <a:pt x="442" y="1200"/>
                    <a:pt x="739" y="1652"/>
                    <a:pt x="823" y="2212"/>
                  </a:cubicBezTo>
                  <a:cubicBezTo>
                    <a:pt x="823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77" y="1652"/>
                    <a:pt x="1251" y="1200"/>
                    <a:pt x="1692" y="1129"/>
                  </a:cubicBezTo>
                  <a:cubicBezTo>
                    <a:pt x="1692" y="1117"/>
                    <a:pt x="1668" y="1117"/>
                    <a:pt x="1668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8063784" y="854960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46" y="1"/>
                  </a:moveTo>
                  <a:cubicBezTo>
                    <a:pt x="834" y="1"/>
                    <a:pt x="822" y="7"/>
                    <a:pt x="822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22" y="2221"/>
                  </a:cubicBezTo>
                  <a:cubicBezTo>
                    <a:pt x="822" y="2227"/>
                    <a:pt x="834" y="2230"/>
                    <a:pt x="846" y="2230"/>
                  </a:cubicBezTo>
                  <a:cubicBezTo>
                    <a:pt x="858" y="2230"/>
                    <a:pt x="870" y="2227"/>
                    <a:pt x="870" y="2221"/>
                  </a:cubicBezTo>
                  <a:cubicBezTo>
                    <a:pt x="965" y="1650"/>
                    <a:pt x="1251" y="1209"/>
                    <a:pt x="1679" y="1126"/>
                  </a:cubicBezTo>
                  <a:cubicBezTo>
                    <a:pt x="1679" y="1114"/>
                    <a:pt x="1679" y="1114"/>
                    <a:pt x="1667" y="1102"/>
                  </a:cubicBezTo>
                  <a:cubicBezTo>
                    <a:pt x="1251" y="1031"/>
                    <a:pt x="953" y="578"/>
                    <a:pt x="870" y="19"/>
                  </a:cubicBezTo>
                  <a:cubicBezTo>
                    <a:pt x="870" y="7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7989253" y="948124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7"/>
                    <a:pt x="810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10" y="2221"/>
                  </a:cubicBezTo>
                  <a:cubicBezTo>
                    <a:pt x="810" y="2227"/>
                    <a:pt x="822" y="2230"/>
                    <a:pt x="834" y="2230"/>
                  </a:cubicBezTo>
                  <a:cubicBezTo>
                    <a:pt x="846" y="2230"/>
                    <a:pt x="858" y="2227"/>
                    <a:pt x="858" y="2221"/>
                  </a:cubicBezTo>
                  <a:cubicBezTo>
                    <a:pt x="965" y="1650"/>
                    <a:pt x="1251" y="1209"/>
                    <a:pt x="1680" y="1126"/>
                  </a:cubicBezTo>
                  <a:cubicBezTo>
                    <a:pt x="1680" y="1114"/>
                    <a:pt x="1680" y="1114"/>
                    <a:pt x="1668" y="1102"/>
                  </a:cubicBezTo>
                  <a:cubicBezTo>
                    <a:pt x="1251" y="1031"/>
                    <a:pt x="953" y="578"/>
                    <a:pt x="858" y="19"/>
                  </a:cubicBezTo>
                  <a:cubicBezTo>
                    <a:pt x="858" y="7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7651278" y="1426391"/>
              <a:ext cx="61139" cy="81155"/>
            </a:xfrm>
            <a:custGeom>
              <a:rect b="b" l="l" r="r" t="t"/>
              <a:pathLst>
                <a:path extrusionOk="0" h="2230" w="1680">
                  <a:moveTo>
                    <a:pt x="834" y="0"/>
                  </a:moveTo>
                  <a:cubicBezTo>
                    <a:pt x="822" y="0"/>
                    <a:pt x="810" y="3"/>
                    <a:pt x="810" y="9"/>
                  </a:cubicBezTo>
                  <a:cubicBezTo>
                    <a:pt x="715" y="581"/>
                    <a:pt x="429" y="1021"/>
                    <a:pt x="13" y="1105"/>
                  </a:cubicBezTo>
                  <a:lnTo>
                    <a:pt x="1" y="1117"/>
                  </a:lnTo>
                  <a:lnTo>
                    <a:pt x="1" y="1128"/>
                  </a:lnTo>
                  <a:lnTo>
                    <a:pt x="13" y="1128"/>
                  </a:lnTo>
                  <a:cubicBezTo>
                    <a:pt x="429" y="1200"/>
                    <a:pt x="727" y="1652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2"/>
                    <a:pt x="1251" y="1200"/>
                    <a:pt x="1680" y="1128"/>
                  </a:cubicBezTo>
                  <a:cubicBezTo>
                    <a:pt x="1680" y="1117"/>
                    <a:pt x="1680" y="1117"/>
                    <a:pt x="1668" y="1105"/>
                  </a:cubicBezTo>
                  <a:cubicBezTo>
                    <a:pt x="1251" y="1021"/>
                    <a:pt x="953" y="581"/>
                    <a:pt x="858" y="9"/>
                  </a:cubicBezTo>
                  <a:cubicBezTo>
                    <a:pt x="858" y="3"/>
                    <a:pt x="846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6451063" y="860928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12" y="1105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12" y="1129"/>
                  </a:lnTo>
                  <a:cubicBezTo>
                    <a:pt x="429" y="1200"/>
                    <a:pt x="727" y="1653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3"/>
                    <a:pt x="1251" y="1200"/>
                    <a:pt x="1679" y="1129"/>
                  </a:cubicBezTo>
                  <a:cubicBezTo>
                    <a:pt x="1679" y="1117"/>
                    <a:pt x="1679" y="1117"/>
                    <a:pt x="1667" y="1105"/>
                  </a:cubicBez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8087621" y="1560278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81"/>
                    <a:pt x="429" y="1021"/>
                    <a:pt x="12" y="1093"/>
                  </a:cubicBezTo>
                  <a:lnTo>
                    <a:pt x="0" y="1117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52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65" y="1652"/>
                    <a:pt x="1251" y="1200"/>
                    <a:pt x="1679" y="1128"/>
                  </a:cubicBezTo>
                  <a:cubicBezTo>
                    <a:pt x="1679" y="1117"/>
                    <a:pt x="1667" y="1117"/>
                    <a:pt x="1667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6893010" y="1186129"/>
              <a:ext cx="94511" cy="126318"/>
            </a:xfrm>
            <a:custGeom>
              <a:rect b="b" l="l" r="r" t="t"/>
              <a:pathLst>
                <a:path extrusionOk="0" h="3471" w="2597">
                  <a:moveTo>
                    <a:pt x="1299" y="0"/>
                  </a:moveTo>
                  <a:cubicBezTo>
                    <a:pt x="1281" y="0"/>
                    <a:pt x="1263" y="9"/>
                    <a:pt x="1263" y="27"/>
                  </a:cubicBezTo>
                  <a:cubicBezTo>
                    <a:pt x="1108" y="920"/>
                    <a:pt x="668" y="1599"/>
                    <a:pt x="13" y="1718"/>
                  </a:cubicBezTo>
                  <a:lnTo>
                    <a:pt x="1" y="1718"/>
                  </a:lnTo>
                  <a:cubicBezTo>
                    <a:pt x="1" y="1730"/>
                    <a:pt x="13" y="1753"/>
                    <a:pt x="13" y="1753"/>
                  </a:cubicBezTo>
                  <a:cubicBezTo>
                    <a:pt x="668" y="1873"/>
                    <a:pt x="1108" y="2551"/>
                    <a:pt x="1263" y="3444"/>
                  </a:cubicBezTo>
                  <a:cubicBezTo>
                    <a:pt x="1263" y="3462"/>
                    <a:pt x="1281" y="3471"/>
                    <a:pt x="1299" y="3471"/>
                  </a:cubicBezTo>
                  <a:cubicBezTo>
                    <a:pt x="1317" y="3471"/>
                    <a:pt x="1334" y="3462"/>
                    <a:pt x="1334" y="3444"/>
                  </a:cubicBezTo>
                  <a:cubicBezTo>
                    <a:pt x="1489" y="2551"/>
                    <a:pt x="1930" y="1873"/>
                    <a:pt x="2585" y="1753"/>
                  </a:cubicBezTo>
                  <a:lnTo>
                    <a:pt x="2596" y="1730"/>
                  </a:lnTo>
                  <a:lnTo>
                    <a:pt x="2596" y="1718"/>
                  </a:lnTo>
                  <a:lnTo>
                    <a:pt x="2585" y="1718"/>
                  </a:lnTo>
                  <a:cubicBezTo>
                    <a:pt x="1930" y="1599"/>
                    <a:pt x="1489" y="920"/>
                    <a:pt x="1334" y="27"/>
                  </a:cubicBezTo>
                  <a:cubicBezTo>
                    <a:pt x="1334" y="9"/>
                    <a:pt x="1317" y="0"/>
                    <a:pt x="1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7167298" y="771767"/>
              <a:ext cx="94948" cy="126136"/>
            </a:xfrm>
            <a:custGeom>
              <a:rect b="b" l="l" r="r" t="t"/>
              <a:pathLst>
                <a:path extrusionOk="0" h="3466" w="2609">
                  <a:moveTo>
                    <a:pt x="1310" y="1"/>
                  </a:moveTo>
                  <a:cubicBezTo>
                    <a:pt x="1292" y="1"/>
                    <a:pt x="1275" y="7"/>
                    <a:pt x="1275" y="19"/>
                  </a:cubicBezTo>
                  <a:cubicBezTo>
                    <a:pt x="1120" y="912"/>
                    <a:pt x="679" y="1602"/>
                    <a:pt x="24" y="1721"/>
                  </a:cubicBezTo>
                  <a:lnTo>
                    <a:pt x="1" y="1721"/>
                  </a:lnTo>
                  <a:cubicBezTo>
                    <a:pt x="1" y="1733"/>
                    <a:pt x="24" y="1733"/>
                    <a:pt x="24" y="1745"/>
                  </a:cubicBezTo>
                  <a:cubicBezTo>
                    <a:pt x="679" y="1864"/>
                    <a:pt x="1120" y="2555"/>
                    <a:pt x="1275" y="3448"/>
                  </a:cubicBezTo>
                  <a:cubicBezTo>
                    <a:pt x="1275" y="3460"/>
                    <a:pt x="1292" y="3466"/>
                    <a:pt x="1310" y="3466"/>
                  </a:cubicBezTo>
                  <a:cubicBezTo>
                    <a:pt x="1328" y="3466"/>
                    <a:pt x="1346" y="3460"/>
                    <a:pt x="1346" y="3448"/>
                  </a:cubicBezTo>
                  <a:cubicBezTo>
                    <a:pt x="1489" y="2555"/>
                    <a:pt x="1941" y="1864"/>
                    <a:pt x="2596" y="1745"/>
                  </a:cubicBezTo>
                  <a:lnTo>
                    <a:pt x="2608" y="1733"/>
                  </a:lnTo>
                  <a:lnTo>
                    <a:pt x="2608" y="1721"/>
                  </a:lnTo>
                  <a:lnTo>
                    <a:pt x="2596" y="1721"/>
                  </a:lnTo>
                  <a:cubicBezTo>
                    <a:pt x="1941" y="1602"/>
                    <a:pt x="1489" y="912"/>
                    <a:pt x="1346" y="19"/>
                  </a:cubicBezTo>
                  <a:cubicBezTo>
                    <a:pt x="1346" y="7"/>
                    <a:pt x="1328" y="1"/>
                    <a:pt x="1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6831944" y="1076698"/>
              <a:ext cx="61540" cy="80864"/>
            </a:xfrm>
            <a:custGeom>
              <a:rect b="b" l="l" r="r" t="t"/>
              <a:pathLst>
                <a:path extrusionOk="0" h="2222" w="1691">
                  <a:moveTo>
                    <a:pt x="12" y="1093"/>
                  </a:moveTo>
                  <a:lnTo>
                    <a:pt x="12" y="1093"/>
                  </a:lnTo>
                  <a:cubicBezTo>
                    <a:pt x="0" y="1099"/>
                    <a:pt x="0" y="1102"/>
                    <a:pt x="3" y="1102"/>
                  </a:cubicBezTo>
                  <a:cubicBezTo>
                    <a:pt x="6" y="1102"/>
                    <a:pt x="12" y="1099"/>
                    <a:pt x="12" y="1093"/>
                  </a:cubicBezTo>
                  <a:close/>
                  <a:moveTo>
                    <a:pt x="845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26" y="570"/>
                    <a:pt x="441" y="1022"/>
                    <a:pt x="12" y="1093"/>
                  </a:cubicBezTo>
                  <a:cubicBezTo>
                    <a:pt x="12" y="1105"/>
                    <a:pt x="12" y="1129"/>
                    <a:pt x="24" y="1129"/>
                  </a:cubicBezTo>
                  <a:cubicBezTo>
                    <a:pt x="441" y="1201"/>
                    <a:pt x="738" y="1641"/>
                    <a:pt x="822" y="2213"/>
                  </a:cubicBezTo>
                  <a:cubicBezTo>
                    <a:pt x="822" y="2219"/>
                    <a:pt x="834" y="2221"/>
                    <a:pt x="845" y="2221"/>
                  </a:cubicBezTo>
                  <a:cubicBezTo>
                    <a:pt x="857" y="2221"/>
                    <a:pt x="869" y="2219"/>
                    <a:pt x="869" y="2213"/>
                  </a:cubicBezTo>
                  <a:cubicBezTo>
                    <a:pt x="976" y="1641"/>
                    <a:pt x="1262" y="1201"/>
                    <a:pt x="1679" y="1129"/>
                  </a:cubicBezTo>
                  <a:lnTo>
                    <a:pt x="1691" y="1105"/>
                  </a:lnTo>
                  <a:lnTo>
                    <a:pt x="1691" y="1093"/>
                  </a:lnTo>
                  <a:lnTo>
                    <a:pt x="1679" y="1093"/>
                  </a:lnTo>
                  <a:cubicBezTo>
                    <a:pt x="1262" y="1022"/>
                    <a:pt x="965" y="570"/>
                    <a:pt x="869" y="10"/>
                  </a:cubicBezTo>
                  <a:cubicBezTo>
                    <a:pt x="869" y="4"/>
                    <a:pt x="857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7103175" y="1672911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0" y="1093"/>
                  </a:cubicBezTo>
                  <a:cubicBezTo>
                    <a:pt x="0" y="1117"/>
                    <a:pt x="0" y="1117"/>
                    <a:pt x="12" y="1129"/>
                  </a:cubicBezTo>
                  <a:cubicBezTo>
                    <a:pt x="429" y="1201"/>
                    <a:pt x="727" y="1653"/>
                    <a:pt x="810" y="2213"/>
                  </a:cubicBezTo>
                  <a:cubicBezTo>
                    <a:pt x="810" y="2218"/>
                    <a:pt x="822" y="2221"/>
                    <a:pt x="834" y="2221"/>
                  </a:cubicBezTo>
                  <a:cubicBezTo>
                    <a:pt x="846" y="2221"/>
                    <a:pt x="858" y="2218"/>
                    <a:pt x="858" y="2213"/>
                  </a:cubicBezTo>
                  <a:cubicBezTo>
                    <a:pt x="965" y="1653"/>
                    <a:pt x="1251" y="1201"/>
                    <a:pt x="1667" y="1129"/>
                  </a:cubicBezTo>
                  <a:lnTo>
                    <a:pt x="1679" y="1117"/>
                  </a:lnTo>
                  <a:lnTo>
                    <a:pt x="1679" y="1093"/>
                  </a:lnTo>
                  <a:lnTo>
                    <a:pt x="1667" y="1093"/>
                  </a:ln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8111458" y="-3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69"/>
                    <a:pt x="429" y="1021"/>
                    <a:pt x="12" y="1092"/>
                  </a:cubicBezTo>
                  <a:lnTo>
                    <a:pt x="0" y="1104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40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69" y="2218"/>
                    <a:pt x="869" y="2212"/>
                  </a:cubicBezTo>
                  <a:cubicBezTo>
                    <a:pt x="965" y="1640"/>
                    <a:pt x="1250" y="1200"/>
                    <a:pt x="1679" y="1128"/>
                  </a:cubicBezTo>
                  <a:cubicBezTo>
                    <a:pt x="1679" y="1104"/>
                    <a:pt x="1679" y="1104"/>
                    <a:pt x="1667" y="1092"/>
                  </a:cubicBezTo>
                  <a:cubicBezTo>
                    <a:pt x="1250" y="1021"/>
                    <a:pt x="953" y="569"/>
                    <a:pt x="869" y="9"/>
                  </a:cubicBezTo>
                  <a:cubicBezTo>
                    <a:pt x="869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4" name="Google Shape;504;p18"/>
          <p:cNvSpPr/>
          <p:nvPr/>
        </p:nvSpPr>
        <p:spPr>
          <a:xfrm rot="-10221824">
            <a:off x="7987049" y="4066003"/>
            <a:ext cx="1848582" cy="1661050"/>
          </a:xfrm>
          <a:custGeom>
            <a:rect b="b" l="l" r="r" t="t"/>
            <a:pathLst>
              <a:path extrusionOk="0" h="20381" w="22682">
                <a:moveTo>
                  <a:pt x="15910" y="0"/>
                </a:moveTo>
                <a:cubicBezTo>
                  <a:pt x="12387" y="0"/>
                  <a:pt x="8521" y="1281"/>
                  <a:pt x="5834" y="2910"/>
                </a:cubicBezTo>
                <a:cubicBezTo>
                  <a:pt x="3989" y="4029"/>
                  <a:pt x="2357" y="5637"/>
                  <a:pt x="1405" y="7637"/>
                </a:cubicBezTo>
                <a:cubicBezTo>
                  <a:pt x="953" y="8637"/>
                  <a:pt x="607" y="9756"/>
                  <a:pt x="405" y="10935"/>
                </a:cubicBezTo>
                <a:cubicBezTo>
                  <a:pt x="0" y="13257"/>
                  <a:pt x="167" y="15745"/>
                  <a:pt x="1179" y="17698"/>
                </a:cubicBezTo>
                <a:cubicBezTo>
                  <a:pt x="1976" y="19281"/>
                  <a:pt x="3084" y="19448"/>
                  <a:pt x="4512" y="19936"/>
                </a:cubicBezTo>
                <a:cubicBezTo>
                  <a:pt x="5365" y="20234"/>
                  <a:pt x="6288" y="20381"/>
                  <a:pt x="7220" y="20381"/>
                </a:cubicBezTo>
                <a:cubicBezTo>
                  <a:pt x="9307" y="20381"/>
                  <a:pt x="11443" y="19645"/>
                  <a:pt x="12966" y="18222"/>
                </a:cubicBezTo>
                <a:cubicBezTo>
                  <a:pt x="14240" y="17031"/>
                  <a:pt x="14680" y="15733"/>
                  <a:pt x="15276" y="14114"/>
                </a:cubicBezTo>
                <a:cubicBezTo>
                  <a:pt x="15942" y="12328"/>
                  <a:pt x="16847" y="10649"/>
                  <a:pt x="17967" y="9125"/>
                </a:cubicBezTo>
                <a:cubicBezTo>
                  <a:pt x="18740" y="8066"/>
                  <a:pt x="19633" y="6970"/>
                  <a:pt x="20645" y="6149"/>
                </a:cubicBezTo>
                <a:cubicBezTo>
                  <a:pt x="21550" y="5422"/>
                  <a:pt x="22681" y="4553"/>
                  <a:pt x="22324" y="3184"/>
                </a:cubicBezTo>
                <a:cubicBezTo>
                  <a:pt x="22074" y="2172"/>
                  <a:pt x="20765" y="1017"/>
                  <a:pt x="19836" y="660"/>
                </a:cubicBezTo>
                <a:cubicBezTo>
                  <a:pt x="18644" y="201"/>
                  <a:pt x="17304" y="0"/>
                  <a:pt x="1591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18"/>
          <p:cNvSpPr/>
          <p:nvPr/>
        </p:nvSpPr>
        <p:spPr>
          <a:xfrm rot="-10221824">
            <a:off x="8345250" y="4462911"/>
            <a:ext cx="1342060" cy="1231464"/>
          </a:xfrm>
          <a:custGeom>
            <a:rect b="b" l="l" r="r" t="t"/>
            <a:pathLst>
              <a:path extrusionOk="0" h="15110" w="16467">
                <a:moveTo>
                  <a:pt x="9859" y="0"/>
                </a:moveTo>
                <a:cubicBezTo>
                  <a:pt x="7835" y="524"/>
                  <a:pt x="5918" y="1334"/>
                  <a:pt x="4382" y="2274"/>
                </a:cubicBezTo>
                <a:cubicBezTo>
                  <a:pt x="2560" y="3381"/>
                  <a:pt x="941" y="4953"/>
                  <a:pt x="0" y="6929"/>
                </a:cubicBezTo>
                <a:cubicBezTo>
                  <a:pt x="314" y="6904"/>
                  <a:pt x="623" y="6891"/>
                  <a:pt x="928" y="6891"/>
                </a:cubicBezTo>
                <a:cubicBezTo>
                  <a:pt x="6266" y="6891"/>
                  <a:pt x="10321" y="10739"/>
                  <a:pt x="13193" y="15109"/>
                </a:cubicBezTo>
                <a:cubicBezTo>
                  <a:pt x="13419" y="14597"/>
                  <a:pt x="13609" y="14049"/>
                  <a:pt x="13836" y="13466"/>
                </a:cubicBezTo>
                <a:cubicBezTo>
                  <a:pt x="14478" y="11716"/>
                  <a:pt x="15383" y="10049"/>
                  <a:pt x="16467" y="8537"/>
                </a:cubicBezTo>
                <a:cubicBezTo>
                  <a:pt x="14502" y="4060"/>
                  <a:pt x="11788" y="1417"/>
                  <a:pt x="98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18"/>
          <p:cNvSpPr/>
          <p:nvPr/>
        </p:nvSpPr>
        <p:spPr>
          <a:xfrm rot="-10221824">
            <a:off x="8865162" y="4216697"/>
            <a:ext cx="1084927" cy="661861"/>
          </a:xfrm>
          <a:custGeom>
            <a:rect b="b" l="l" r="r" t="t"/>
            <a:pathLst>
              <a:path extrusionOk="0" h="8121" w="13312">
                <a:moveTo>
                  <a:pt x="322" y="0"/>
                </a:moveTo>
                <a:lnTo>
                  <a:pt x="322" y="36"/>
                </a:lnTo>
                <a:cubicBezTo>
                  <a:pt x="0" y="1941"/>
                  <a:pt x="60" y="3953"/>
                  <a:pt x="631" y="5715"/>
                </a:cubicBezTo>
                <a:cubicBezTo>
                  <a:pt x="1672" y="5331"/>
                  <a:pt x="2715" y="5172"/>
                  <a:pt x="3729" y="5172"/>
                </a:cubicBezTo>
                <a:cubicBezTo>
                  <a:pt x="7241" y="5172"/>
                  <a:pt x="10402" y="7076"/>
                  <a:pt x="11871" y="8120"/>
                </a:cubicBezTo>
                <a:cubicBezTo>
                  <a:pt x="12228" y="7882"/>
                  <a:pt x="12573" y="7620"/>
                  <a:pt x="12895" y="7335"/>
                </a:cubicBezTo>
                <a:cubicBezTo>
                  <a:pt x="13050" y="7192"/>
                  <a:pt x="13192" y="7061"/>
                  <a:pt x="13311" y="6906"/>
                </a:cubicBezTo>
                <a:cubicBezTo>
                  <a:pt x="11573" y="4620"/>
                  <a:pt x="10156" y="3965"/>
                  <a:pt x="10156" y="3965"/>
                </a:cubicBezTo>
                <a:cubicBezTo>
                  <a:pt x="5037" y="596"/>
                  <a:pt x="1786" y="36"/>
                  <a:pt x="3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8"/>
          <p:cNvSpPr/>
          <p:nvPr/>
        </p:nvSpPr>
        <p:spPr>
          <a:xfrm rot="-4790437">
            <a:off x="6094971" y="1578813"/>
            <a:ext cx="4881019" cy="5716866"/>
          </a:xfrm>
          <a:custGeom>
            <a:rect b="b" l="l" r="r" t="t"/>
            <a:pathLst>
              <a:path extrusionOk="0" fill="none" h="51639" w="44089">
                <a:moveTo>
                  <a:pt x="44089" y="51638"/>
                </a:moveTo>
                <a:lnTo>
                  <a:pt x="43601" y="51221"/>
                </a:lnTo>
                <a:cubicBezTo>
                  <a:pt x="37183" y="47602"/>
                  <a:pt x="34147" y="39565"/>
                  <a:pt x="34147" y="39565"/>
                </a:cubicBezTo>
                <a:cubicBezTo>
                  <a:pt x="31635" y="35279"/>
                  <a:pt x="25241" y="35446"/>
                  <a:pt x="25241" y="35446"/>
                </a:cubicBezTo>
                <a:cubicBezTo>
                  <a:pt x="9073" y="35803"/>
                  <a:pt x="6037" y="20813"/>
                  <a:pt x="6037" y="20813"/>
                </a:cubicBezTo>
                <a:cubicBezTo>
                  <a:pt x="1512" y="4061"/>
                  <a:pt x="238" y="572"/>
                  <a:pt x="238" y="572"/>
                </a:cubicBezTo>
                <a:cubicBezTo>
                  <a:pt x="155" y="382"/>
                  <a:pt x="83" y="179"/>
                  <a:pt x="0" y="1"/>
                </a:cubicBezTo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18"/>
          <p:cNvSpPr/>
          <p:nvPr/>
        </p:nvSpPr>
        <p:spPr>
          <a:xfrm rot="1613086">
            <a:off x="-777280" y="-1217954"/>
            <a:ext cx="2595001" cy="2167193"/>
          </a:xfrm>
          <a:custGeom>
            <a:rect b="b" l="l" r="r" t="t"/>
            <a:pathLst>
              <a:path extrusionOk="0" h="20381" w="22682">
                <a:moveTo>
                  <a:pt x="15910" y="0"/>
                </a:moveTo>
                <a:cubicBezTo>
                  <a:pt x="12387" y="0"/>
                  <a:pt x="8521" y="1281"/>
                  <a:pt x="5834" y="2910"/>
                </a:cubicBezTo>
                <a:cubicBezTo>
                  <a:pt x="3989" y="4029"/>
                  <a:pt x="2357" y="5637"/>
                  <a:pt x="1405" y="7637"/>
                </a:cubicBezTo>
                <a:cubicBezTo>
                  <a:pt x="953" y="8637"/>
                  <a:pt x="607" y="9756"/>
                  <a:pt x="405" y="10935"/>
                </a:cubicBezTo>
                <a:cubicBezTo>
                  <a:pt x="0" y="13257"/>
                  <a:pt x="167" y="15745"/>
                  <a:pt x="1179" y="17698"/>
                </a:cubicBezTo>
                <a:cubicBezTo>
                  <a:pt x="1976" y="19281"/>
                  <a:pt x="3084" y="19448"/>
                  <a:pt x="4512" y="19936"/>
                </a:cubicBezTo>
                <a:cubicBezTo>
                  <a:pt x="5365" y="20234"/>
                  <a:pt x="6288" y="20381"/>
                  <a:pt x="7220" y="20381"/>
                </a:cubicBezTo>
                <a:cubicBezTo>
                  <a:pt x="9307" y="20381"/>
                  <a:pt x="11443" y="19645"/>
                  <a:pt x="12966" y="18222"/>
                </a:cubicBezTo>
                <a:cubicBezTo>
                  <a:pt x="14240" y="17031"/>
                  <a:pt x="14680" y="15733"/>
                  <a:pt x="15276" y="14114"/>
                </a:cubicBezTo>
                <a:cubicBezTo>
                  <a:pt x="15942" y="12328"/>
                  <a:pt x="16847" y="10649"/>
                  <a:pt x="17967" y="9125"/>
                </a:cubicBezTo>
                <a:cubicBezTo>
                  <a:pt x="18740" y="8066"/>
                  <a:pt x="19633" y="6970"/>
                  <a:pt x="20645" y="6149"/>
                </a:cubicBezTo>
                <a:cubicBezTo>
                  <a:pt x="21550" y="5422"/>
                  <a:pt x="22681" y="4553"/>
                  <a:pt x="22324" y="3184"/>
                </a:cubicBezTo>
                <a:cubicBezTo>
                  <a:pt x="22074" y="2172"/>
                  <a:pt x="20765" y="1017"/>
                  <a:pt x="19836" y="660"/>
                </a:cubicBezTo>
                <a:cubicBezTo>
                  <a:pt x="18644" y="201"/>
                  <a:pt x="17304" y="0"/>
                  <a:pt x="1591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8"/>
          <p:cNvSpPr/>
          <p:nvPr/>
        </p:nvSpPr>
        <p:spPr>
          <a:xfrm rot="1613086">
            <a:off x="-469699" y="-1196863"/>
            <a:ext cx="1883956" cy="1606707"/>
          </a:xfrm>
          <a:custGeom>
            <a:rect b="b" l="l" r="r" t="t"/>
            <a:pathLst>
              <a:path extrusionOk="0" h="15110" w="16467">
                <a:moveTo>
                  <a:pt x="9859" y="0"/>
                </a:moveTo>
                <a:cubicBezTo>
                  <a:pt x="7835" y="524"/>
                  <a:pt x="5918" y="1334"/>
                  <a:pt x="4382" y="2274"/>
                </a:cubicBezTo>
                <a:cubicBezTo>
                  <a:pt x="2560" y="3381"/>
                  <a:pt x="941" y="4953"/>
                  <a:pt x="0" y="6929"/>
                </a:cubicBezTo>
                <a:cubicBezTo>
                  <a:pt x="314" y="6904"/>
                  <a:pt x="623" y="6891"/>
                  <a:pt x="928" y="6891"/>
                </a:cubicBezTo>
                <a:cubicBezTo>
                  <a:pt x="6266" y="6891"/>
                  <a:pt x="10321" y="10739"/>
                  <a:pt x="13193" y="15109"/>
                </a:cubicBezTo>
                <a:cubicBezTo>
                  <a:pt x="13419" y="14597"/>
                  <a:pt x="13609" y="14049"/>
                  <a:pt x="13836" y="13466"/>
                </a:cubicBezTo>
                <a:cubicBezTo>
                  <a:pt x="14478" y="11716"/>
                  <a:pt x="15383" y="10049"/>
                  <a:pt x="16467" y="8537"/>
                </a:cubicBezTo>
                <a:cubicBezTo>
                  <a:pt x="14502" y="4060"/>
                  <a:pt x="11788" y="1417"/>
                  <a:pt x="98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8"/>
          <p:cNvSpPr/>
          <p:nvPr/>
        </p:nvSpPr>
        <p:spPr>
          <a:xfrm rot="1613086">
            <a:off x="-997025" y="-385743"/>
            <a:ext cx="1522999" cy="863538"/>
          </a:xfrm>
          <a:custGeom>
            <a:rect b="b" l="l" r="r" t="t"/>
            <a:pathLst>
              <a:path extrusionOk="0" h="8121" w="13312">
                <a:moveTo>
                  <a:pt x="322" y="0"/>
                </a:moveTo>
                <a:lnTo>
                  <a:pt x="322" y="36"/>
                </a:lnTo>
                <a:cubicBezTo>
                  <a:pt x="0" y="1941"/>
                  <a:pt x="60" y="3953"/>
                  <a:pt x="631" y="5715"/>
                </a:cubicBezTo>
                <a:cubicBezTo>
                  <a:pt x="1672" y="5331"/>
                  <a:pt x="2715" y="5172"/>
                  <a:pt x="3729" y="5172"/>
                </a:cubicBezTo>
                <a:cubicBezTo>
                  <a:pt x="7241" y="5172"/>
                  <a:pt x="10402" y="7076"/>
                  <a:pt x="11871" y="8120"/>
                </a:cubicBezTo>
                <a:cubicBezTo>
                  <a:pt x="12228" y="7882"/>
                  <a:pt x="12573" y="7620"/>
                  <a:pt x="12895" y="7335"/>
                </a:cubicBezTo>
                <a:cubicBezTo>
                  <a:pt x="13050" y="7192"/>
                  <a:pt x="13192" y="7061"/>
                  <a:pt x="13311" y="6906"/>
                </a:cubicBezTo>
                <a:cubicBezTo>
                  <a:pt x="11573" y="4620"/>
                  <a:pt x="10156" y="3965"/>
                  <a:pt x="10156" y="3965"/>
                </a:cubicBezTo>
                <a:cubicBezTo>
                  <a:pt x="5037" y="596"/>
                  <a:pt x="1786" y="36"/>
                  <a:pt x="3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1" name="Google Shape;511;p18"/>
          <p:cNvGrpSpPr/>
          <p:nvPr/>
        </p:nvGrpSpPr>
        <p:grpSpPr>
          <a:xfrm>
            <a:off x="-1386240" y="-1026600"/>
            <a:ext cx="3585731" cy="2819199"/>
            <a:chOff x="6451063" y="-3"/>
            <a:chExt cx="2230626" cy="1753778"/>
          </a:xfrm>
        </p:grpSpPr>
        <p:sp>
          <p:nvSpPr>
            <p:cNvPr id="512" name="Google Shape;512;p18"/>
            <p:cNvSpPr/>
            <p:nvPr/>
          </p:nvSpPr>
          <p:spPr>
            <a:xfrm>
              <a:off x="7215845" y="23907"/>
              <a:ext cx="94475" cy="126136"/>
            </a:xfrm>
            <a:custGeom>
              <a:rect b="b" l="l" r="r" t="t"/>
              <a:pathLst>
                <a:path extrusionOk="0" h="3466" w="2596">
                  <a:moveTo>
                    <a:pt x="1298" y="1"/>
                  </a:moveTo>
                  <a:cubicBezTo>
                    <a:pt x="1280" y="1"/>
                    <a:pt x="1262" y="7"/>
                    <a:pt x="1262" y="19"/>
                  </a:cubicBezTo>
                  <a:cubicBezTo>
                    <a:pt x="1107" y="912"/>
                    <a:pt x="667" y="1602"/>
                    <a:pt x="12" y="1721"/>
                  </a:cubicBezTo>
                  <a:lnTo>
                    <a:pt x="0" y="1733"/>
                  </a:lnTo>
                  <a:lnTo>
                    <a:pt x="0" y="1745"/>
                  </a:lnTo>
                  <a:lnTo>
                    <a:pt x="12" y="1745"/>
                  </a:lnTo>
                  <a:cubicBezTo>
                    <a:pt x="667" y="1864"/>
                    <a:pt x="1107" y="2555"/>
                    <a:pt x="1262" y="3448"/>
                  </a:cubicBezTo>
                  <a:cubicBezTo>
                    <a:pt x="1262" y="3460"/>
                    <a:pt x="1280" y="3466"/>
                    <a:pt x="1298" y="3466"/>
                  </a:cubicBezTo>
                  <a:cubicBezTo>
                    <a:pt x="1316" y="3466"/>
                    <a:pt x="1334" y="3460"/>
                    <a:pt x="1334" y="3448"/>
                  </a:cubicBezTo>
                  <a:cubicBezTo>
                    <a:pt x="1488" y="2555"/>
                    <a:pt x="1929" y="1864"/>
                    <a:pt x="2584" y="1745"/>
                  </a:cubicBezTo>
                  <a:lnTo>
                    <a:pt x="2596" y="1745"/>
                  </a:lnTo>
                  <a:cubicBezTo>
                    <a:pt x="2596" y="1733"/>
                    <a:pt x="2584" y="1733"/>
                    <a:pt x="2584" y="1721"/>
                  </a:cubicBezTo>
                  <a:cubicBezTo>
                    <a:pt x="1929" y="1602"/>
                    <a:pt x="1488" y="912"/>
                    <a:pt x="1334" y="19"/>
                  </a:cubicBezTo>
                  <a:cubicBezTo>
                    <a:pt x="1334" y="7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7420333" y="171114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46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15" y="569"/>
                    <a:pt x="429" y="1022"/>
                    <a:pt x="13" y="1093"/>
                  </a:cubicBezTo>
                  <a:lnTo>
                    <a:pt x="1" y="1105"/>
                  </a:lnTo>
                  <a:lnTo>
                    <a:pt x="1" y="1129"/>
                  </a:lnTo>
                  <a:lnTo>
                    <a:pt x="13" y="1129"/>
                  </a:lnTo>
                  <a:cubicBezTo>
                    <a:pt x="429" y="1201"/>
                    <a:pt x="727" y="1641"/>
                    <a:pt x="822" y="2213"/>
                  </a:cubicBezTo>
                  <a:cubicBezTo>
                    <a:pt x="822" y="2219"/>
                    <a:pt x="834" y="2221"/>
                    <a:pt x="846" y="2221"/>
                  </a:cubicBezTo>
                  <a:cubicBezTo>
                    <a:pt x="858" y="2221"/>
                    <a:pt x="870" y="2219"/>
                    <a:pt x="870" y="2213"/>
                  </a:cubicBezTo>
                  <a:cubicBezTo>
                    <a:pt x="965" y="1641"/>
                    <a:pt x="1251" y="1201"/>
                    <a:pt x="1680" y="1129"/>
                  </a:cubicBezTo>
                  <a:cubicBezTo>
                    <a:pt x="1680" y="1105"/>
                    <a:pt x="1680" y="1105"/>
                    <a:pt x="1668" y="1093"/>
                  </a:cubicBezTo>
                  <a:cubicBezTo>
                    <a:pt x="1251" y="1022"/>
                    <a:pt x="953" y="569"/>
                    <a:pt x="870" y="10"/>
                  </a:cubicBezTo>
                  <a:cubicBezTo>
                    <a:pt x="870" y="4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8056869" y="93562"/>
              <a:ext cx="61321" cy="80864"/>
            </a:xfrm>
            <a:custGeom>
              <a:rect b="b" l="l" r="r" t="t"/>
              <a:pathLst>
                <a:path extrusionOk="0" h="2222" w="1685">
                  <a:moveTo>
                    <a:pt x="1683" y="1120"/>
                  </a:moveTo>
                  <a:cubicBezTo>
                    <a:pt x="1682" y="1120"/>
                    <a:pt x="1679" y="1123"/>
                    <a:pt x="1679" y="1129"/>
                  </a:cubicBezTo>
                  <a:cubicBezTo>
                    <a:pt x="1685" y="1123"/>
                    <a:pt x="1685" y="1120"/>
                    <a:pt x="1683" y="1120"/>
                  </a:cubicBezTo>
                  <a:close/>
                  <a:moveTo>
                    <a:pt x="839" y="1"/>
                  </a:moveTo>
                  <a:cubicBezTo>
                    <a:pt x="831" y="1"/>
                    <a:pt x="822" y="4"/>
                    <a:pt x="822" y="10"/>
                  </a:cubicBezTo>
                  <a:cubicBezTo>
                    <a:pt x="714" y="581"/>
                    <a:pt x="429" y="1022"/>
                    <a:pt x="12" y="1093"/>
                  </a:cubicBezTo>
                  <a:lnTo>
                    <a:pt x="0" y="1117"/>
                  </a:lnTo>
                  <a:lnTo>
                    <a:pt x="0" y="1129"/>
                  </a:lnTo>
                  <a:lnTo>
                    <a:pt x="12" y="1129"/>
                  </a:lnTo>
                  <a:cubicBezTo>
                    <a:pt x="429" y="1200"/>
                    <a:pt x="726" y="1653"/>
                    <a:pt x="822" y="2212"/>
                  </a:cubicBezTo>
                  <a:cubicBezTo>
                    <a:pt x="822" y="2218"/>
                    <a:pt x="831" y="2221"/>
                    <a:pt x="839" y="2221"/>
                  </a:cubicBezTo>
                  <a:cubicBezTo>
                    <a:pt x="848" y="2221"/>
                    <a:pt x="857" y="2218"/>
                    <a:pt x="857" y="2212"/>
                  </a:cubicBezTo>
                  <a:cubicBezTo>
                    <a:pt x="965" y="1653"/>
                    <a:pt x="1250" y="1200"/>
                    <a:pt x="1679" y="1129"/>
                  </a:cubicBezTo>
                  <a:cubicBezTo>
                    <a:pt x="1679" y="1117"/>
                    <a:pt x="1679" y="1117"/>
                    <a:pt x="1667" y="1093"/>
                  </a:cubicBezTo>
                  <a:cubicBezTo>
                    <a:pt x="1250" y="1022"/>
                    <a:pt x="953" y="581"/>
                    <a:pt x="857" y="10"/>
                  </a:cubicBezTo>
                  <a:cubicBezTo>
                    <a:pt x="857" y="4"/>
                    <a:pt x="848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8244908" y="1312228"/>
              <a:ext cx="94475" cy="126318"/>
            </a:xfrm>
            <a:custGeom>
              <a:rect b="b" l="l" r="r" t="t"/>
              <a:pathLst>
                <a:path extrusionOk="0" h="3471" w="2596">
                  <a:moveTo>
                    <a:pt x="1298" y="0"/>
                  </a:moveTo>
                  <a:cubicBezTo>
                    <a:pt x="1280" y="0"/>
                    <a:pt x="1262" y="9"/>
                    <a:pt x="1262" y="27"/>
                  </a:cubicBezTo>
                  <a:cubicBezTo>
                    <a:pt x="1108" y="920"/>
                    <a:pt x="667" y="1598"/>
                    <a:pt x="12" y="1717"/>
                  </a:cubicBezTo>
                  <a:lnTo>
                    <a:pt x="0" y="1741"/>
                  </a:lnTo>
                  <a:lnTo>
                    <a:pt x="0" y="1753"/>
                  </a:lnTo>
                  <a:lnTo>
                    <a:pt x="12" y="1753"/>
                  </a:lnTo>
                  <a:cubicBezTo>
                    <a:pt x="667" y="1872"/>
                    <a:pt x="1108" y="2551"/>
                    <a:pt x="1262" y="3444"/>
                  </a:cubicBezTo>
                  <a:cubicBezTo>
                    <a:pt x="1262" y="3462"/>
                    <a:pt x="1280" y="3471"/>
                    <a:pt x="1298" y="3471"/>
                  </a:cubicBezTo>
                  <a:cubicBezTo>
                    <a:pt x="1316" y="3471"/>
                    <a:pt x="1334" y="3462"/>
                    <a:pt x="1334" y="3444"/>
                  </a:cubicBezTo>
                  <a:cubicBezTo>
                    <a:pt x="1489" y="2551"/>
                    <a:pt x="1929" y="1872"/>
                    <a:pt x="2584" y="1753"/>
                  </a:cubicBezTo>
                  <a:lnTo>
                    <a:pt x="2596" y="1753"/>
                  </a:lnTo>
                  <a:cubicBezTo>
                    <a:pt x="2596" y="1741"/>
                    <a:pt x="2596" y="1717"/>
                    <a:pt x="2584" y="1717"/>
                  </a:cubicBezTo>
                  <a:cubicBezTo>
                    <a:pt x="1929" y="1598"/>
                    <a:pt x="1489" y="920"/>
                    <a:pt x="1334" y="27"/>
                  </a:cubicBezTo>
                  <a:cubicBezTo>
                    <a:pt x="1334" y="9"/>
                    <a:pt x="1316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8587213" y="679586"/>
              <a:ext cx="94475" cy="126355"/>
            </a:xfrm>
            <a:custGeom>
              <a:rect b="b" l="l" r="r" t="t"/>
              <a:pathLst>
                <a:path extrusionOk="0" h="3472" w="2596">
                  <a:moveTo>
                    <a:pt x="1298" y="1"/>
                  </a:moveTo>
                  <a:cubicBezTo>
                    <a:pt x="1280" y="1"/>
                    <a:pt x="1262" y="10"/>
                    <a:pt x="1262" y="28"/>
                  </a:cubicBezTo>
                  <a:cubicBezTo>
                    <a:pt x="1108" y="921"/>
                    <a:pt x="667" y="1599"/>
                    <a:pt x="12" y="1718"/>
                  </a:cubicBezTo>
                  <a:lnTo>
                    <a:pt x="0" y="1742"/>
                  </a:lnTo>
                  <a:lnTo>
                    <a:pt x="0" y="1754"/>
                  </a:lnTo>
                  <a:lnTo>
                    <a:pt x="12" y="1754"/>
                  </a:lnTo>
                  <a:cubicBezTo>
                    <a:pt x="667" y="1873"/>
                    <a:pt x="1108" y="2552"/>
                    <a:pt x="1262" y="3445"/>
                  </a:cubicBezTo>
                  <a:cubicBezTo>
                    <a:pt x="1262" y="3463"/>
                    <a:pt x="1280" y="3472"/>
                    <a:pt x="1298" y="3472"/>
                  </a:cubicBezTo>
                  <a:cubicBezTo>
                    <a:pt x="1316" y="3472"/>
                    <a:pt x="1334" y="3463"/>
                    <a:pt x="1334" y="3445"/>
                  </a:cubicBezTo>
                  <a:cubicBezTo>
                    <a:pt x="1489" y="2552"/>
                    <a:pt x="1929" y="1873"/>
                    <a:pt x="2584" y="1754"/>
                  </a:cubicBezTo>
                  <a:lnTo>
                    <a:pt x="2596" y="1754"/>
                  </a:lnTo>
                  <a:cubicBezTo>
                    <a:pt x="2596" y="1718"/>
                    <a:pt x="2596" y="1718"/>
                    <a:pt x="2584" y="1718"/>
                  </a:cubicBezTo>
                  <a:cubicBezTo>
                    <a:pt x="1929" y="1599"/>
                    <a:pt x="1489" y="921"/>
                    <a:pt x="1334" y="28"/>
                  </a:cubicBezTo>
                  <a:cubicBezTo>
                    <a:pt x="1334" y="10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8339346" y="1467113"/>
              <a:ext cx="61576" cy="80828"/>
            </a:xfrm>
            <a:custGeom>
              <a:rect b="b" l="l" r="r" t="t"/>
              <a:pathLst>
                <a:path extrusionOk="0" h="2221" w="1692">
                  <a:moveTo>
                    <a:pt x="846" y="0"/>
                  </a:moveTo>
                  <a:cubicBezTo>
                    <a:pt x="834" y="0"/>
                    <a:pt x="823" y="3"/>
                    <a:pt x="823" y="9"/>
                  </a:cubicBezTo>
                  <a:cubicBezTo>
                    <a:pt x="715" y="581"/>
                    <a:pt x="442" y="1021"/>
                    <a:pt x="25" y="1093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25" y="1129"/>
                  </a:lnTo>
                  <a:cubicBezTo>
                    <a:pt x="442" y="1200"/>
                    <a:pt x="739" y="1652"/>
                    <a:pt x="823" y="2212"/>
                  </a:cubicBezTo>
                  <a:cubicBezTo>
                    <a:pt x="823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77" y="1652"/>
                    <a:pt x="1251" y="1200"/>
                    <a:pt x="1692" y="1129"/>
                  </a:cubicBezTo>
                  <a:cubicBezTo>
                    <a:pt x="1692" y="1117"/>
                    <a:pt x="1668" y="1117"/>
                    <a:pt x="1668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8063784" y="854960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46" y="1"/>
                  </a:moveTo>
                  <a:cubicBezTo>
                    <a:pt x="834" y="1"/>
                    <a:pt x="822" y="7"/>
                    <a:pt x="822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22" y="2221"/>
                  </a:cubicBezTo>
                  <a:cubicBezTo>
                    <a:pt x="822" y="2227"/>
                    <a:pt x="834" y="2230"/>
                    <a:pt x="846" y="2230"/>
                  </a:cubicBezTo>
                  <a:cubicBezTo>
                    <a:pt x="858" y="2230"/>
                    <a:pt x="870" y="2227"/>
                    <a:pt x="870" y="2221"/>
                  </a:cubicBezTo>
                  <a:cubicBezTo>
                    <a:pt x="965" y="1650"/>
                    <a:pt x="1251" y="1209"/>
                    <a:pt x="1679" y="1126"/>
                  </a:cubicBezTo>
                  <a:cubicBezTo>
                    <a:pt x="1679" y="1114"/>
                    <a:pt x="1679" y="1114"/>
                    <a:pt x="1667" y="1102"/>
                  </a:cubicBezTo>
                  <a:cubicBezTo>
                    <a:pt x="1251" y="1031"/>
                    <a:pt x="953" y="578"/>
                    <a:pt x="870" y="19"/>
                  </a:cubicBezTo>
                  <a:cubicBezTo>
                    <a:pt x="870" y="7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7989253" y="948124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7"/>
                    <a:pt x="810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10" y="2221"/>
                  </a:cubicBezTo>
                  <a:cubicBezTo>
                    <a:pt x="810" y="2227"/>
                    <a:pt x="822" y="2230"/>
                    <a:pt x="834" y="2230"/>
                  </a:cubicBezTo>
                  <a:cubicBezTo>
                    <a:pt x="846" y="2230"/>
                    <a:pt x="858" y="2227"/>
                    <a:pt x="858" y="2221"/>
                  </a:cubicBezTo>
                  <a:cubicBezTo>
                    <a:pt x="965" y="1650"/>
                    <a:pt x="1251" y="1209"/>
                    <a:pt x="1680" y="1126"/>
                  </a:cubicBezTo>
                  <a:cubicBezTo>
                    <a:pt x="1680" y="1114"/>
                    <a:pt x="1680" y="1114"/>
                    <a:pt x="1668" y="1102"/>
                  </a:cubicBezTo>
                  <a:cubicBezTo>
                    <a:pt x="1251" y="1031"/>
                    <a:pt x="953" y="578"/>
                    <a:pt x="858" y="19"/>
                  </a:cubicBezTo>
                  <a:cubicBezTo>
                    <a:pt x="858" y="7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7651278" y="1426391"/>
              <a:ext cx="61139" cy="81155"/>
            </a:xfrm>
            <a:custGeom>
              <a:rect b="b" l="l" r="r" t="t"/>
              <a:pathLst>
                <a:path extrusionOk="0" h="2230" w="1680">
                  <a:moveTo>
                    <a:pt x="834" y="0"/>
                  </a:moveTo>
                  <a:cubicBezTo>
                    <a:pt x="822" y="0"/>
                    <a:pt x="810" y="3"/>
                    <a:pt x="810" y="9"/>
                  </a:cubicBezTo>
                  <a:cubicBezTo>
                    <a:pt x="715" y="581"/>
                    <a:pt x="429" y="1021"/>
                    <a:pt x="13" y="1105"/>
                  </a:cubicBezTo>
                  <a:lnTo>
                    <a:pt x="1" y="1117"/>
                  </a:lnTo>
                  <a:lnTo>
                    <a:pt x="1" y="1128"/>
                  </a:lnTo>
                  <a:lnTo>
                    <a:pt x="13" y="1128"/>
                  </a:lnTo>
                  <a:cubicBezTo>
                    <a:pt x="429" y="1200"/>
                    <a:pt x="727" y="1652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2"/>
                    <a:pt x="1251" y="1200"/>
                    <a:pt x="1680" y="1128"/>
                  </a:cubicBezTo>
                  <a:cubicBezTo>
                    <a:pt x="1680" y="1117"/>
                    <a:pt x="1680" y="1117"/>
                    <a:pt x="1668" y="1105"/>
                  </a:cubicBezTo>
                  <a:cubicBezTo>
                    <a:pt x="1251" y="1021"/>
                    <a:pt x="953" y="581"/>
                    <a:pt x="858" y="9"/>
                  </a:cubicBezTo>
                  <a:cubicBezTo>
                    <a:pt x="858" y="3"/>
                    <a:pt x="846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6451063" y="860928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12" y="1105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12" y="1129"/>
                  </a:lnTo>
                  <a:cubicBezTo>
                    <a:pt x="429" y="1200"/>
                    <a:pt x="727" y="1653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3"/>
                    <a:pt x="1251" y="1200"/>
                    <a:pt x="1679" y="1129"/>
                  </a:cubicBezTo>
                  <a:cubicBezTo>
                    <a:pt x="1679" y="1117"/>
                    <a:pt x="1679" y="1117"/>
                    <a:pt x="1667" y="1105"/>
                  </a:cubicBez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8087621" y="1560278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81"/>
                    <a:pt x="429" y="1021"/>
                    <a:pt x="12" y="1093"/>
                  </a:cubicBezTo>
                  <a:lnTo>
                    <a:pt x="0" y="1117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52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65" y="1652"/>
                    <a:pt x="1251" y="1200"/>
                    <a:pt x="1679" y="1128"/>
                  </a:cubicBezTo>
                  <a:cubicBezTo>
                    <a:pt x="1679" y="1117"/>
                    <a:pt x="1667" y="1117"/>
                    <a:pt x="1667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6893010" y="1186129"/>
              <a:ext cx="94511" cy="126318"/>
            </a:xfrm>
            <a:custGeom>
              <a:rect b="b" l="l" r="r" t="t"/>
              <a:pathLst>
                <a:path extrusionOk="0" h="3471" w="2597">
                  <a:moveTo>
                    <a:pt x="1299" y="0"/>
                  </a:moveTo>
                  <a:cubicBezTo>
                    <a:pt x="1281" y="0"/>
                    <a:pt x="1263" y="9"/>
                    <a:pt x="1263" y="27"/>
                  </a:cubicBezTo>
                  <a:cubicBezTo>
                    <a:pt x="1108" y="920"/>
                    <a:pt x="668" y="1599"/>
                    <a:pt x="13" y="1718"/>
                  </a:cubicBezTo>
                  <a:lnTo>
                    <a:pt x="1" y="1718"/>
                  </a:lnTo>
                  <a:cubicBezTo>
                    <a:pt x="1" y="1730"/>
                    <a:pt x="13" y="1753"/>
                    <a:pt x="13" y="1753"/>
                  </a:cubicBezTo>
                  <a:cubicBezTo>
                    <a:pt x="668" y="1873"/>
                    <a:pt x="1108" y="2551"/>
                    <a:pt x="1263" y="3444"/>
                  </a:cubicBezTo>
                  <a:cubicBezTo>
                    <a:pt x="1263" y="3462"/>
                    <a:pt x="1281" y="3471"/>
                    <a:pt x="1299" y="3471"/>
                  </a:cubicBezTo>
                  <a:cubicBezTo>
                    <a:pt x="1317" y="3471"/>
                    <a:pt x="1334" y="3462"/>
                    <a:pt x="1334" y="3444"/>
                  </a:cubicBezTo>
                  <a:cubicBezTo>
                    <a:pt x="1489" y="2551"/>
                    <a:pt x="1930" y="1873"/>
                    <a:pt x="2585" y="1753"/>
                  </a:cubicBezTo>
                  <a:lnTo>
                    <a:pt x="2596" y="1730"/>
                  </a:lnTo>
                  <a:lnTo>
                    <a:pt x="2596" y="1718"/>
                  </a:lnTo>
                  <a:lnTo>
                    <a:pt x="2585" y="1718"/>
                  </a:lnTo>
                  <a:cubicBezTo>
                    <a:pt x="1930" y="1599"/>
                    <a:pt x="1489" y="920"/>
                    <a:pt x="1334" y="27"/>
                  </a:cubicBezTo>
                  <a:cubicBezTo>
                    <a:pt x="1334" y="9"/>
                    <a:pt x="1317" y="0"/>
                    <a:pt x="1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7167298" y="771767"/>
              <a:ext cx="94948" cy="126136"/>
            </a:xfrm>
            <a:custGeom>
              <a:rect b="b" l="l" r="r" t="t"/>
              <a:pathLst>
                <a:path extrusionOk="0" h="3466" w="2609">
                  <a:moveTo>
                    <a:pt x="1310" y="1"/>
                  </a:moveTo>
                  <a:cubicBezTo>
                    <a:pt x="1292" y="1"/>
                    <a:pt x="1275" y="7"/>
                    <a:pt x="1275" y="19"/>
                  </a:cubicBezTo>
                  <a:cubicBezTo>
                    <a:pt x="1120" y="912"/>
                    <a:pt x="679" y="1602"/>
                    <a:pt x="24" y="1721"/>
                  </a:cubicBezTo>
                  <a:lnTo>
                    <a:pt x="1" y="1721"/>
                  </a:lnTo>
                  <a:cubicBezTo>
                    <a:pt x="1" y="1733"/>
                    <a:pt x="24" y="1733"/>
                    <a:pt x="24" y="1745"/>
                  </a:cubicBezTo>
                  <a:cubicBezTo>
                    <a:pt x="679" y="1864"/>
                    <a:pt x="1120" y="2555"/>
                    <a:pt x="1275" y="3448"/>
                  </a:cubicBezTo>
                  <a:cubicBezTo>
                    <a:pt x="1275" y="3460"/>
                    <a:pt x="1292" y="3466"/>
                    <a:pt x="1310" y="3466"/>
                  </a:cubicBezTo>
                  <a:cubicBezTo>
                    <a:pt x="1328" y="3466"/>
                    <a:pt x="1346" y="3460"/>
                    <a:pt x="1346" y="3448"/>
                  </a:cubicBezTo>
                  <a:cubicBezTo>
                    <a:pt x="1489" y="2555"/>
                    <a:pt x="1941" y="1864"/>
                    <a:pt x="2596" y="1745"/>
                  </a:cubicBezTo>
                  <a:lnTo>
                    <a:pt x="2608" y="1733"/>
                  </a:lnTo>
                  <a:lnTo>
                    <a:pt x="2608" y="1721"/>
                  </a:lnTo>
                  <a:lnTo>
                    <a:pt x="2596" y="1721"/>
                  </a:lnTo>
                  <a:cubicBezTo>
                    <a:pt x="1941" y="1602"/>
                    <a:pt x="1489" y="912"/>
                    <a:pt x="1346" y="19"/>
                  </a:cubicBezTo>
                  <a:cubicBezTo>
                    <a:pt x="1346" y="7"/>
                    <a:pt x="1328" y="1"/>
                    <a:pt x="1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6831944" y="1076698"/>
              <a:ext cx="61540" cy="80864"/>
            </a:xfrm>
            <a:custGeom>
              <a:rect b="b" l="l" r="r" t="t"/>
              <a:pathLst>
                <a:path extrusionOk="0" h="2222" w="1691">
                  <a:moveTo>
                    <a:pt x="12" y="1093"/>
                  </a:moveTo>
                  <a:lnTo>
                    <a:pt x="12" y="1093"/>
                  </a:lnTo>
                  <a:cubicBezTo>
                    <a:pt x="0" y="1099"/>
                    <a:pt x="0" y="1102"/>
                    <a:pt x="3" y="1102"/>
                  </a:cubicBezTo>
                  <a:cubicBezTo>
                    <a:pt x="6" y="1102"/>
                    <a:pt x="12" y="1099"/>
                    <a:pt x="12" y="1093"/>
                  </a:cubicBezTo>
                  <a:close/>
                  <a:moveTo>
                    <a:pt x="845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26" y="570"/>
                    <a:pt x="441" y="1022"/>
                    <a:pt x="12" y="1093"/>
                  </a:cubicBezTo>
                  <a:cubicBezTo>
                    <a:pt x="12" y="1105"/>
                    <a:pt x="12" y="1129"/>
                    <a:pt x="24" y="1129"/>
                  </a:cubicBezTo>
                  <a:cubicBezTo>
                    <a:pt x="441" y="1201"/>
                    <a:pt x="738" y="1641"/>
                    <a:pt x="822" y="2213"/>
                  </a:cubicBezTo>
                  <a:cubicBezTo>
                    <a:pt x="822" y="2219"/>
                    <a:pt x="834" y="2221"/>
                    <a:pt x="845" y="2221"/>
                  </a:cubicBezTo>
                  <a:cubicBezTo>
                    <a:pt x="857" y="2221"/>
                    <a:pt x="869" y="2219"/>
                    <a:pt x="869" y="2213"/>
                  </a:cubicBezTo>
                  <a:cubicBezTo>
                    <a:pt x="976" y="1641"/>
                    <a:pt x="1262" y="1201"/>
                    <a:pt x="1679" y="1129"/>
                  </a:cubicBezTo>
                  <a:lnTo>
                    <a:pt x="1691" y="1105"/>
                  </a:lnTo>
                  <a:lnTo>
                    <a:pt x="1691" y="1093"/>
                  </a:lnTo>
                  <a:lnTo>
                    <a:pt x="1679" y="1093"/>
                  </a:lnTo>
                  <a:cubicBezTo>
                    <a:pt x="1262" y="1022"/>
                    <a:pt x="965" y="570"/>
                    <a:pt x="869" y="10"/>
                  </a:cubicBezTo>
                  <a:cubicBezTo>
                    <a:pt x="869" y="4"/>
                    <a:pt x="857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7103175" y="1672911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0" y="1093"/>
                  </a:cubicBezTo>
                  <a:cubicBezTo>
                    <a:pt x="0" y="1117"/>
                    <a:pt x="0" y="1117"/>
                    <a:pt x="12" y="1129"/>
                  </a:cubicBezTo>
                  <a:cubicBezTo>
                    <a:pt x="429" y="1201"/>
                    <a:pt x="727" y="1653"/>
                    <a:pt x="810" y="2213"/>
                  </a:cubicBezTo>
                  <a:cubicBezTo>
                    <a:pt x="810" y="2218"/>
                    <a:pt x="822" y="2221"/>
                    <a:pt x="834" y="2221"/>
                  </a:cubicBezTo>
                  <a:cubicBezTo>
                    <a:pt x="846" y="2221"/>
                    <a:pt x="858" y="2218"/>
                    <a:pt x="858" y="2213"/>
                  </a:cubicBezTo>
                  <a:cubicBezTo>
                    <a:pt x="965" y="1653"/>
                    <a:pt x="1251" y="1201"/>
                    <a:pt x="1667" y="1129"/>
                  </a:cubicBezTo>
                  <a:lnTo>
                    <a:pt x="1679" y="1117"/>
                  </a:lnTo>
                  <a:lnTo>
                    <a:pt x="1679" y="1093"/>
                  </a:lnTo>
                  <a:lnTo>
                    <a:pt x="1667" y="1093"/>
                  </a:ln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8111458" y="-3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69"/>
                    <a:pt x="429" y="1021"/>
                    <a:pt x="12" y="1092"/>
                  </a:cubicBezTo>
                  <a:lnTo>
                    <a:pt x="0" y="1104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40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69" y="2218"/>
                    <a:pt x="869" y="2212"/>
                  </a:cubicBezTo>
                  <a:cubicBezTo>
                    <a:pt x="965" y="1640"/>
                    <a:pt x="1250" y="1200"/>
                    <a:pt x="1679" y="1128"/>
                  </a:cubicBezTo>
                  <a:cubicBezTo>
                    <a:pt x="1679" y="1104"/>
                    <a:pt x="1679" y="1104"/>
                    <a:pt x="1667" y="1092"/>
                  </a:cubicBezTo>
                  <a:cubicBezTo>
                    <a:pt x="1250" y="1021"/>
                    <a:pt x="953" y="569"/>
                    <a:pt x="869" y="9"/>
                  </a:cubicBezTo>
                  <a:cubicBezTo>
                    <a:pt x="869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8" name="Google Shape;528;p18"/>
          <p:cNvSpPr/>
          <p:nvPr/>
        </p:nvSpPr>
        <p:spPr>
          <a:xfrm rot="-4790437">
            <a:off x="-2867905" y="-1589582"/>
            <a:ext cx="4633253" cy="5478290"/>
          </a:xfrm>
          <a:custGeom>
            <a:rect b="b" l="l" r="r" t="t"/>
            <a:pathLst>
              <a:path extrusionOk="0" fill="none" h="49484" w="41851">
                <a:moveTo>
                  <a:pt x="41851" y="49483"/>
                </a:moveTo>
                <a:cubicBezTo>
                  <a:pt x="40005" y="47793"/>
                  <a:pt x="37374" y="44625"/>
                  <a:pt x="34064" y="38827"/>
                </a:cubicBezTo>
                <a:cubicBezTo>
                  <a:pt x="34064" y="38827"/>
                  <a:pt x="28706" y="31636"/>
                  <a:pt x="16907" y="26611"/>
                </a:cubicBezTo>
                <a:cubicBezTo>
                  <a:pt x="16907" y="26611"/>
                  <a:pt x="8465" y="23409"/>
                  <a:pt x="4084" y="10979"/>
                </a:cubicBezTo>
                <a:cubicBezTo>
                  <a:pt x="4084" y="10979"/>
                  <a:pt x="2393" y="5156"/>
                  <a:pt x="964" y="2096"/>
                </a:cubicBezTo>
                <a:lnTo>
                  <a:pt x="429" y="965"/>
                </a:lnTo>
                <a:cubicBezTo>
                  <a:pt x="298" y="632"/>
                  <a:pt x="167" y="311"/>
                  <a:pt x="0" y="1"/>
                </a:cubicBezTo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18"/>
          <p:cNvSpPr/>
          <p:nvPr/>
        </p:nvSpPr>
        <p:spPr>
          <a:xfrm rot="-4790437">
            <a:off x="-2643104" y="-1528512"/>
            <a:ext cx="4881019" cy="5716866"/>
          </a:xfrm>
          <a:custGeom>
            <a:rect b="b" l="l" r="r" t="t"/>
            <a:pathLst>
              <a:path extrusionOk="0" fill="none" h="51639" w="44089">
                <a:moveTo>
                  <a:pt x="44089" y="51638"/>
                </a:moveTo>
                <a:lnTo>
                  <a:pt x="43601" y="51221"/>
                </a:lnTo>
                <a:cubicBezTo>
                  <a:pt x="37183" y="47602"/>
                  <a:pt x="34147" y="39565"/>
                  <a:pt x="34147" y="39565"/>
                </a:cubicBezTo>
                <a:cubicBezTo>
                  <a:pt x="31635" y="35279"/>
                  <a:pt x="25241" y="35446"/>
                  <a:pt x="25241" y="35446"/>
                </a:cubicBezTo>
                <a:cubicBezTo>
                  <a:pt x="9073" y="35803"/>
                  <a:pt x="6037" y="20813"/>
                  <a:pt x="6037" y="20813"/>
                </a:cubicBezTo>
                <a:cubicBezTo>
                  <a:pt x="1512" y="4061"/>
                  <a:pt x="238" y="572"/>
                  <a:pt x="238" y="572"/>
                </a:cubicBezTo>
                <a:cubicBezTo>
                  <a:pt x="155" y="382"/>
                  <a:pt x="83" y="179"/>
                  <a:pt x="0" y="1"/>
                </a:cubicBezTo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18"/>
          <p:cNvSpPr/>
          <p:nvPr/>
        </p:nvSpPr>
        <p:spPr>
          <a:xfrm rot="-4790437">
            <a:off x="5870170" y="1517743"/>
            <a:ext cx="4633253" cy="5478290"/>
          </a:xfrm>
          <a:custGeom>
            <a:rect b="b" l="l" r="r" t="t"/>
            <a:pathLst>
              <a:path extrusionOk="0" fill="none" h="49484" w="41851">
                <a:moveTo>
                  <a:pt x="41851" y="49483"/>
                </a:moveTo>
                <a:cubicBezTo>
                  <a:pt x="40005" y="47793"/>
                  <a:pt x="37374" y="44625"/>
                  <a:pt x="34064" y="38827"/>
                </a:cubicBezTo>
                <a:cubicBezTo>
                  <a:pt x="34064" y="38827"/>
                  <a:pt x="28706" y="31636"/>
                  <a:pt x="16907" y="26611"/>
                </a:cubicBezTo>
                <a:cubicBezTo>
                  <a:pt x="16907" y="26611"/>
                  <a:pt x="8465" y="23409"/>
                  <a:pt x="4084" y="10979"/>
                </a:cubicBezTo>
                <a:cubicBezTo>
                  <a:pt x="4084" y="10979"/>
                  <a:pt x="2393" y="5156"/>
                  <a:pt x="964" y="2096"/>
                </a:cubicBezTo>
                <a:lnTo>
                  <a:pt x="429" y="965"/>
                </a:lnTo>
                <a:cubicBezTo>
                  <a:pt x="298" y="632"/>
                  <a:pt x="167" y="311"/>
                  <a:pt x="0" y="1"/>
                </a:cubicBezTo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1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2" name="Google Shape;532;p18"/>
          <p:cNvSpPr txBox="1"/>
          <p:nvPr>
            <p:ph idx="1" type="subTitle"/>
          </p:nvPr>
        </p:nvSpPr>
        <p:spPr>
          <a:xfrm>
            <a:off x="962025" y="2380700"/>
            <a:ext cx="2194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3" name="Google Shape;533;p18"/>
          <p:cNvSpPr txBox="1"/>
          <p:nvPr>
            <p:ph idx="2" type="subTitle"/>
          </p:nvPr>
        </p:nvSpPr>
        <p:spPr>
          <a:xfrm>
            <a:off x="962025" y="1908750"/>
            <a:ext cx="2194500" cy="35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Lexend SemiBold"/>
              <a:buNone/>
              <a:defRPr sz="25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34" name="Google Shape;534;p18"/>
          <p:cNvSpPr txBox="1"/>
          <p:nvPr>
            <p:ph idx="3" type="subTitle"/>
          </p:nvPr>
        </p:nvSpPr>
        <p:spPr>
          <a:xfrm>
            <a:off x="3465576" y="2380700"/>
            <a:ext cx="2194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5" name="Google Shape;535;p18"/>
          <p:cNvSpPr txBox="1"/>
          <p:nvPr>
            <p:ph idx="4" type="subTitle"/>
          </p:nvPr>
        </p:nvSpPr>
        <p:spPr>
          <a:xfrm>
            <a:off x="3461900" y="1908750"/>
            <a:ext cx="2194500" cy="35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Lexend SemiBold"/>
              <a:buNone/>
              <a:defRPr sz="25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36" name="Google Shape;536;p18"/>
          <p:cNvSpPr txBox="1"/>
          <p:nvPr>
            <p:ph idx="5" type="subTitle"/>
          </p:nvPr>
        </p:nvSpPr>
        <p:spPr>
          <a:xfrm>
            <a:off x="5961774" y="2380700"/>
            <a:ext cx="2194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7" name="Google Shape;537;p18"/>
          <p:cNvSpPr txBox="1"/>
          <p:nvPr>
            <p:ph idx="6" type="subTitle"/>
          </p:nvPr>
        </p:nvSpPr>
        <p:spPr>
          <a:xfrm>
            <a:off x="5961774" y="1908750"/>
            <a:ext cx="2194500" cy="35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Lexend SemiBold"/>
              <a:buNone/>
              <a:defRPr sz="25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38" name="Google Shape;538;p18"/>
          <p:cNvSpPr txBox="1"/>
          <p:nvPr>
            <p:ph idx="7" type="subTitle"/>
          </p:nvPr>
        </p:nvSpPr>
        <p:spPr>
          <a:xfrm>
            <a:off x="962025" y="4123151"/>
            <a:ext cx="21945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9" name="Google Shape;539;p18"/>
          <p:cNvSpPr txBox="1"/>
          <p:nvPr>
            <p:ph idx="8" type="subTitle"/>
          </p:nvPr>
        </p:nvSpPr>
        <p:spPr>
          <a:xfrm>
            <a:off x="962025" y="3658600"/>
            <a:ext cx="2194500" cy="35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Lexend SemiBold"/>
              <a:buNone/>
              <a:defRPr sz="25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40" name="Google Shape;540;p18"/>
          <p:cNvSpPr txBox="1"/>
          <p:nvPr>
            <p:ph idx="9" type="subTitle"/>
          </p:nvPr>
        </p:nvSpPr>
        <p:spPr>
          <a:xfrm>
            <a:off x="3465576" y="4123151"/>
            <a:ext cx="21945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41" name="Google Shape;541;p18"/>
          <p:cNvSpPr txBox="1"/>
          <p:nvPr>
            <p:ph idx="13" type="subTitle"/>
          </p:nvPr>
        </p:nvSpPr>
        <p:spPr>
          <a:xfrm>
            <a:off x="3465576" y="3658600"/>
            <a:ext cx="2194500" cy="35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Lexend SemiBold"/>
              <a:buNone/>
              <a:defRPr sz="25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42" name="Google Shape;542;p18"/>
          <p:cNvSpPr txBox="1"/>
          <p:nvPr>
            <p:ph idx="14" type="subTitle"/>
          </p:nvPr>
        </p:nvSpPr>
        <p:spPr>
          <a:xfrm>
            <a:off x="5961774" y="4123151"/>
            <a:ext cx="21945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43" name="Google Shape;543;p18"/>
          <p:cNvSpPr txBox="1"/>
          <p:nvPr>
            <p:ph idx="15" type="subTitle"/>
          </p:nvPr>
        </p:nvSpPr>
        <p:spPr>
          <a:xfrm>
            <a:off x="5961774" y="3658600"/>
            <a:ext cx="2194500" cy="35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Lexend SemiBold"/>
              <a:buNone/>
              <a:defRPr sz="25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oogle Shape;545;p19"/>
          <p:cNvGrpSpPr/>
          <p:nvPr/>
        </p:nvGrpSpPr>
        <p:grpSpPr>
          <a:xfrm>
            <a:off x="4762060" y="-43750"/>
            <a:ext cx="3585731" cy="2819199"/>
            <a:chOff x="6451063" y="-3"/>
            <a:chExt cx="2230626" cy="1753778"/>
          </a:xfrm>
        </p:grpSpPr>
        <p:sp>
          <p:nvSpPr>
            <p:cNvPr id="546" name="Google Shape;546;p19"/>
            <p:cNvSpPr/>
            <p:nvPr/>
          </p:nvSpPr>
          <p:spPr>
            <a:xfrm>
              <a:off x="7215845" y="23907"/>
              <a:ext cx="94475" cy="126136"/>
            </a:xfrm>
            <a:custGeom>
              <a:rect b="b" l="l" r="r" t="t"/>
              <a:pathLst>
                <a:path extrusionOk="0" h="3466" w="2596">
                  <a:moveTo>
                    <a:pt x="1298" y="1"/>
                  </a:moveTo>
                  <a:cubicBezTo>
                    <a:pt x="1280" y="1"/>
                    <a:pt x="1262" y="7"/>
                    <a:pt x="1262" y="19"/>
                  </a:cubicBezTo>
                  <a:cubicBezTo>
                    <a:pt x="1107" y="912"/>
                    <a:pt x="667" y="1602"/>
                    <a:pt x="12" y="1721"/>
                  </a:cubicBezTo>
                  <a:lnTo>
                    <a:pt x="0" y="1733"/>
                  </a:lnTo>
                  <a:lnTo>
                    <a:pt x="0" y="1745"/>
                  </a:lnTo>
                  <a:lnTo>
                    <a:pt x="12" y="1745"/>
                  </a:lnTo>
                  <a:cubicBezTo>
                    <a:pt x="667" y="1864"/>
                    <a:pt x="1107" y="2555"/>
                    <a:pt x="1262" y="3448"/>
                  </a:cubicBezTo>
                  <a:cubicBezTo>
                    <a:pt x="1262" y="3460"/>
                    <a:pt x="1280" y="3466"/>
                    <a:pt x="1298" y="3466"/>
                  </a:cubicBezTo>
                  <a:cubicBezTo>
                    <a:pt x="1316" y="3466"/>
                    <a:pt x="1334" y="3460"/>
                    <a:pt x="1334" y="3448"/>
                  </a:cubicBezTo>
                  <a:cubicBezTo>
                    <a:pt x="1488" y="2555"/>
                    <a:pt x="1929" y="1864"/>
                    <a:pt x="2584" y="1745"/>
                  </a:cubicBezTo>
                  <a:lnTo>
                    <a:pt x="2596" y="1745"/>
                  </a:lnTo>
                  <a:cubicBezTo>
                    <a:pt x="2596" y="1733"/>
                    <a:pt x="2584" y="1733"/>
                    <a:pt x="2584" y="1721"/>
                  </a:cubicBezTo>
                  <a:cubicBezTo>
                    <a:pt x="1929" y="1602"/>
                    <a:pt x="1488" y="912"/>
                    <a:pt x="1334" y="19"/>
                  </a:cubicBezTo>
                  <a:cubicBezTo>
                    <a:pt x="1334" y="7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9"/>
            <p:cNvSpPr/>
            <p:nvPr/>
          </p:nvSpPr>
          <p:spPr>
            <a:xfrm>
              <a:off x="7420333" y="171114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46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15" y="569"/>
                    <a:pt x="429" y="1022"/>
                    <a:pt x="13" y="1093"/>
                  </a:cubicBezTo>
                  <a:lnTo>
                    <a:pt x="1" y="1105"/>
                  </a:lnTo>
                  <a:lnTo>
                    <a:pt x="1" y="1129"/>
                  </a:lnTo>
                  <a:lnTo>
                    <a:pt x="13" y="1129"/>
                  </a:lnTo>
                  <a:cubicBezTo>
                    <a:pt x="429" y="1201"/>
                    <a:pt x="727" y="1641"/>
                    <a:pt x="822" y="2213"/>
                  </a:cubicBezTo>
                  <a:cubicBezTo>
                    <a:pt x="822" y="2219"/>
                    <a:pt x="834" y="2221"/>
                    <a:pt x="846" y="2221"/>
                  </a:cubicBezTo>
                  <a:cubicBezTo>
                    <a:pt x="858" y="2221"/>
                    <a:pt x="870" y="2219"/>
                    <a:pt x="870" y="2213"/>
                  </a:cubicBezTo>
                  <a:cubicBezTo>
                    <a:pt x="965" y="1641"/>
                    <a:pt x="1251" y="1201"/>
                    <a:pt x="1680" y="1129"/>
                  </a:cubicBezTo>
                  <a:cubicBezTo>
                    <a:pt x="1680" y="1105"/>
                    <a:pt x="1680" y="1105"/>
                    <a:pt x="1668" y="1093"/>
                  </a:cubicBezTo>
                  <a:cubicBezTo>
                    <a:pt x="1251" y="1022"/>
                    <a:pt x="953" y="569"/>
                    <a:pt x="870" y="10"/>
                  </a:cubicBezTo>
                  <a:cubicBezTo>
                    <a:pt x="870" y="4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8056869" y="93562"/>
              <a:ext cx="61321" cy="80864"/>
            </a:xfrm>
            <a:custGeom>
              <a:rect b="b" l="l" r="r" t="t"/>
              <a:pathLst>
                <a:path extrusionOk="0" h="2222" w="1685">
                  <a:moveTo>
                    <a:pt x="1683" y="1120"/>
                  </a:moveTo>
                  <a:cubicBezTo>
                    <a:pt x="1682" y="1120"/>
                    <a:pt x="1679" y="1123"/>
                    <a:pt x="1679" y="1129"/>
                  </a:cubicBezTo>
                  <a:cubicBezTo>
                    <a:pt x="1685" y="1123"/>
                    <a:pt x="1685" y="1120"/>
                    <a:pt x="1683" y="1120"/>
                  </a:cubicBezTo>
                  <a:close/>
                  <a:moveTo>
                    <a:pt x="839" y="1"/>
                  </a:moveTo>
                  <a:cubicBezTo>
                    <a:pt x="831" y="1"/>
                    <a:pt x="822" y="4"/>
                    <a:pt x="822" y="10"/>
                  </a:cubicBezTo>
                  <a:cubicBezTo>
                    <a:pt x="714" y="581"/>
                    <a:pt x="429" y="1022"/>
                    <a:pt x="12" y="1093"/>
                  </a:cubicBezTo>
                  <a:lnTo>
                    <a:pt x="0" y="1117"/>
                  </a:lnTo>
                  <a:lnTo>
                    <a:pt x="0" y="1129"/>
                  </a:lnTo>
                  <a:lnTo>
                    <a:pt x="12" y="1129"/>
                  </a:lnTo>
                  <a:cubicBezTo>
                    <a:pt x="429" y="1200"/>
                    <a:pt x="726" y="1653"/>
                    <a:pt x="822" y="2212"/>
                  </a:cubicBezTo>
                  <a:cubicBezTo>
                    <a:pt x="822" y="2218"/>
                    <a:pt x="831" y="2221"/>
                    <a:pt x="839" y="2221"/>
                  </a:cubicBezTo>
                  <a:cubicBezTo>
                    <a:pt x="848" y="2221"/>
                    <a:pt x="857" y="2218"/>
                    <a:pt x="857" y="2212"/>
                  </a:cubicBezTo>
                  <a:cubicBezTo>
                    <a:pt x="965" y="1653"/>
                    <a:pt x="1250" y="1200"/>
                    <a:pt x="1679" y="1129"/>
                  </a:cubicBezTo>
                  <a:cubicBezTo>
                    <a:pt x="1679" y="1117"/>
                    <a:pt x="1679" y="1117"/>
                    <a:pt x="1667" y="1093"/>
                  </a:cubicBezTo>
                  <a:cubicBezTo>
                    <a:pt x="1250" y="1022"/>
                    <a:pt x="953" y="581"/>
                    <a:pt x="857" y="10"/>
                  </a:cubicBezTo>
                  <a:cubicBezTo>
                    <a:pt x="857" y="4"/>
                    <a:pt x="848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9"/>
            <p:cNvSpPr/>
            <p:nvPr/>
          </p:nvSpPr>
          <p:spPr>
            <a:xfrm>
              <a:off x="8244908" y="1312228"/>
              <a:ext cx="94475" cy="126318"/>
            </a:xfrm>
            <a:custGeom>
              <a:rect b="b" l="l" r="r" t="t"/>
              <a:pathLst>
                <a:path extrusionOk="0" h="3471" w="2596">
                  <a:moveTo>
                    <a:pt x="1298" y="0"/>
                  </a:moveTo>
                  <a:cubicBezTo>
                    <a:pt x="1280" y="0"/>
                    <a:pt x="1262" y="9"/>
                    <a:pt x="1262" y="27"/>
                  </a:cubicBezTo>
                  <a:cubicBezTo>
                    <a:pt x="1108" y="920"/>
                    <a:pt x="667" y="1598"/>
                    <a:pt x="12" y="1717"/>
                  </a:cubicBezTo>
                  <a:lnTo>
                    <a:pt x="0" y="1741"/>
                  </a:lnTo>
                  <a:lnTo>
                    <a:pt x="0" y="1753"/>
                  </a:lnTo>
                  <a:lnTo>
                    <a:pt x="12" y="1753"/>
                  </a:lnTo>
                  <a:cubicBezTo>
                    <a:pt x="667" y="1872"/>
                    <a:pt x="1108" y="2551"/>
                    <a:pt x="1262" y="3444"/>
                  </a:cubicBezTo>
                  <a:cubicBezTo>
                    <a:pt x="1262" y="3462"/>
                    <a:pt x="1280" y="3471"/>
                    <a:pt x="1298" y="3471"/>
                  </a:cubicBezTo>
                  <a:cubicBezTo>
                    <a:pt x="1316" y="3471"/>
                    <a:pt x="1334" y="3462"/>
                    <a:pt x="1334" y="3444"/>
                  </a:cubicBezTo>
                  <a:cubicBezTo>
                    <a:pt x="1489" y="2551"/>
                    <a:pt x="1929" y="1872"/>
                    <a:pt x="2584" y="1753"/>
                  </a:cubicBezTo>
                  <a:lnTo>
                    <a:pt x="2596" y="1753"/>
                  </a:lnTo>
                  <a:cubicBezTo>
                    <a:pt x="2596" y="1741"/>
                    <a:pt x="2596" y="1717"/>
                    <a:pt x="2584" y="1717"/>
                  </a:cubicBezTo>
                  <a:cubicBezTo>
                    <a:pt x="1929" y="1598"/>
                    <a:pt x="1489" y="920"/>
                    <a:pt x="1334" y="27"/>
                  </a:cubicBezTo>
                  <a:cubicBezTo>
                    <a:pt x="1334" y="9"/>
                    <a:pt x="1316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9"/>
            <p:cNvSpPr/>
            <p:nvPr/>
          </p:nvSpPr>
          <p:spPr>
            <a:xfrm>
              <a:off x="8587213" y="679586"/>
              <a:ext cx="94475" cy="126355"/>
            </a:xfrm>
            <a:custGeom>
              <a:rect b="b" l="l" r="r" t="t"/>
              <a:pathLst>
                <a:path extrusionOk="0" h="3472" w="2596">
                  <a:moveTo>
                    <a:pt x="1298" y="1"/>
                  </a:moveTo>
                  <a:cubicBezTo>
                    <a:pt x="1280" y="1"/>
                    <a:pt x="1262" y="10"/>
                    <a:pt x="1262" y="28"/>
                  </a:cubicBezTo>
                  <a:cubicBezTo>
                    <a:pt x="1108" y="921"/>
                    <a:pt x="667" y="1599"/>
                    <a:pt x="12" y="1718"/>
                  </a:cubicBezTo>
                  <a:lnTo>
                    <a:pt x="0" y="1742"/>
                  </a:lnTo>
                  <a:lnTo>
                    <a:pt x="0" y="1754"/>
                  </a:lnTo>
                  <a:lnTo>
                    <a:pt x="12" y="1754"/>
                  </a:lnTo>
                  <a:cubicBezTo>
                    <a:pt x="667" y="1873"/>
                    <a:pt x="1108" y="2552"/>
                    <a:pt x="1262" y="3445"/>
                  </a:cubicBezTo>
                  <a:cubicBezTo>
                    <a:pt x="1262" y="3463"/>
                    <a:pt x="1280" y="3472"/>
                    <a:pt x="1298" y="3472"/>
                  </a:cubicBezTo>
                  <a:cubicBezTo>
                    <a:pt x="1316" y="3472"/>
                    <a:pt x="1334" y="3463"/>
                    <a:pt x="1334" y="3445"/>
                  </a:cubicBezTo>
                  <a:cubicBezTo>
                    <a:pt x="1489" y="2552"/>
                    <a:pt x="1929" y="1873"/>
                    <a:pt x="2584" y="1754"/>
                  </a:cubicBezTo>
                  <a:lnTo>
                    <a:pt x="2596" y="1754"/>
                  </a:lnTo>
                  <a:cubicBezTo>
                    <a:pt x="2596" y="1718"/>
                    <a:pt x="2596" y="1718"/>
                    <a:pt x="2584" y="1718"/>
                  </a:cubicBezTo>
                  <a:cubicBezTo>
                    <a:pt x="1929" y="1599"/>
                    <a:pt x="1489" y="921"/>
                    <a:pt x="1334" y="28"/>
                  </a:cubicBezTo>
                  <a:cubicBezTo>
                    <a:pt x="1334" y="10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9"/>
            <p:cNvSpPr/>
            <p:nvPr/>
          </p:nvSpPr>
          <p:spPr>
            <a:xfrm>
              <a:off x="8339346" y="1467113"/>
              <a:ext cx="61576" cy="80828"/>
            </a:xfrm>
            <a:custGeom>
              <a:rect b="b" l="l" r="r" t="t"/>
              <a:pathLst>
                <a:path extrusionOk="0" h="2221" w="1692">
                  <a:moveTo>
                    <a:pt x="846" y="0"/>
                  </a:moveTo>
                  <a:cubicBezTo>
                    <a:pt x="834" y="0"/>
                    <a:pt x="823" y="3"/>
                    <a:pt x="823" y="9"/>
                  </a:cubicBezTo>
                  <a:cubicBezTo>
                    <a:pt x="715" y="581"/>
                    <a:pt x="442" y="1021"/>
                    <a:pt x="25" y="1093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25" y="1129"/>
                  </a:lnTo>
                  <a:cubicBezTo>
                    <a:pt x="442" y="1200"/>
                    <a:pt x="739" y="1652"/>
                    <a:pt x="823" y="2212"/>
                  </a:cubicBezTo>
                  <a:cubicBezTo>
                    <a:pt x="823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77" y="1652"/>
                    <a:pt x="1251" y="1200"/>
                    <a:pt x="1692" y="1129"/>
                  </a:cubicBezTo>
                  <a:cubicBezTo>
                    <a:pt x="1692" y="1117"/>
                    <a:pt x="1668" y="1117"/>
                    <a:pt x="1668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8063784" y="854960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46" y="1"/>
                  </a:moveTo>
                  <a:cubicBezTo>
                    <a:pt x="834" y="1"/>
                    <a:pt x="822" y="7"/>
                    <a:pt x="822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22" y="2221"/>
                  </a:cubicBezTo>
                  <a:cubicBezTo>
                    <a:pt x="822" y="2227"/>
                    <a:pt x="834" y="2230"/>
                    <a:pt x="846" y="2230"/>
                  </a:cubicBezTo>
                  <a:cubicBezTo>
                    <a:pt x="858" y="2230"/>
                    <a:pt x="870" y="2227"/>
                    <a:pt x="870" y="2221"/>
                  </a:cubicBezTo>
                  <a:cubicBezTo>
                    <a:pt x="965" y="1650"/>
                    <a:pt x="1251" y="1209"/>
                    <a:pt x="1679" y="1126"/>
                  </a:cubicBezTo>
                  <a:cubicBezTo>
                    <a:pt x="1679" y="1114"/>
                    <a:pt x="1679" y="1114"/>
                    <a:pt x="1667" y="1102"/>
                  </a:cubicBezTo>
                  <a:cubicBezTo>
                    <a:pt x="1251" y="1031"/>
                    <a:pt x="953" y="578"/>
                    <a:pt x="870" y="19"/>
                  </a:cubicBezTo>
                  <a:cubicBezTo>
                    <a:pt x="870" y="7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7989253" y="948124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7"/>
                    <a:pt x="810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10" y="2221"/>
                  </a:cubicBezTo>
                  <a:cubicBezTo>
                    <a:pt x="810" y="2227"/>
                    <a:pt x="822" y="2230"/>
                    <a:pt x="834" y="2230"/>
                  </a:cubicBezTo>
                  <a:cubicBezTo>
                    <a:pt x="846" y="2230"/>
                    <a:pt x="858" y="2227"/>
                    <a:pt x="858" y="2221"/>
                  </a:cubicBezTo>
                  <a:cubicBezTo>
                    <a:pt x="965" y="1650"/>
                    <a:pt x="1251" y="1209"/>
                    <a:pt x="1680" y="1126"/>
                  </a:cubicBezTo>
                  <a:cubicBezTo>
                    <a:pt x="1680" y="1114"/>
                    <a:pt x="1680" y="1114"/>
                    <a:pt x="1668" y="1102"/>
                  </a:cubicBezTo>
                  <a:cubicBezTo>
                    <a:pt x="1251" y="1031"/>
                    <a:pt x="953" y="578"/>
                    <a:pt x="858" y="19"/>
                  </a:cubicBezTo>
                  <a:cubicBezTo>
                    <a:pt x="858" y="7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9"/>
            <p:cNvSpPr/>
            <p:nvPr/>
          </p:nvSpPr>
          <p:spPr>
            <a:xfrm>
              <a:off x="7651278" y="1426391"/>
              <a:ext cx="61139" cy="81155"/>
            </a:xfrm>
            <a:custGeom>
              <a:rect b="b" l="l" r="r" t="t"/>
              <a:pathLst>
                <a:path extrusionOk="0" h="2230" w="1680">
                  <a:moveTo>
                    <a:pt x="834" y="0"/>
                  </a:moveTo>
                  <a:cubicBezTo>
                    <a:pt x="822" y="0"/>
                    <a:pt x="810" y="3"/>
                    <a:pt x="810" y="9"/>
                  </a:cubicBezTo>
                  <a:cubicBezTo>
                    <a:pt x="715" y="581"/>
                    <a:pt x="429" y="1021"/>
                    <a:pt x="13" y="1105"/>
                  </a:cubicBezTo>
                  <a:lnTo>
                    <a:pt x="1" y="1117"/>
                  </a:lnTo>
                  <a:lnTo>
                    <a:pt x="1" y="1128"/>
                  </a:lnTo>
                  <a:lnTo>
                    <a:pt x="13" y="1128"/>
                  </a:lnTo>
                  <a:cubicBezTo>
                    <a:pt x="429" y="1200"/>
                    <a:pt x="727" y="1652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2"/>
                    <a:pt x="1251" y="1200"/>
                    <a:pt x="1680" y="1128"/>
                  </a:cubicBezTo>
                  <a:cubicBezTo>
                    <a:pt x="1680" y="1117"/>
                    <a:pt x="1680" y="1117"/>
                    <a:pt x="1668" y="1105"/>
                  </a:cubicBezTo>
                  <a:cubicBezTo>
                    <a:pt x="1251" y="1021"/>
                    <a:pt x="953" y="581"/>
                    <a:pt x="858" y="9"/>
                  </a:cubicBezTo>
                  <a:cubicBezTo>
                    <a:pt x="858" y="3"/>
                    <a:pt x="846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9"/>
            <p:cNvSpPr/>
            <p:nvPr/>
          </p:nvSpPr>
          <p:spPr>
            <a:xfrm>
              <a:off x="6451063" y="860928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12" y="1105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12" y="1129"/>
                  </a:lnTo>
                  <a:cubicBezTo>
                    <a:pt x="429" y="1200"/>
                    <a:pt x="727" y="1653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3"/>
                    <a:pt x="1251" y="1200"/>
                    <a:pt x="1679" y="1129"/>
                  </a:cubicBezTo>
                  <a:cubicBezTo>
                    <a:pt x="1679" y="1117"/>
                    <a:pt x="1679" y="1117"/>
                    <a:pt x="1667" y="1105"/>
                  </a:cubicBez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8087621" y="1560278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81"/>
                    <a:pt x="429" y="1021"/>
                    <a:pt x="12" y="1093"/>
                  </a:cubicBezTo>
                  <a:lnTo>
                    <a:pt x="0" y="1117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52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65" y="1652"/>
                    <a:pt x="1251" y="1200"/>
                    <a:pt x="1679" y="1128"/>
                  </a:cubicBezTo>
                  <a:cubicBezTo>
                    <a:pt x="1679" y="1117"/>
                    <a:pt x="1667" y="1117"/>
                    <a:pt x="1667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6893010" y="1186129"/>
              <a:ext cx="94511" cy="126318"/>
            </a:xfrm>
            <a:custGeom>
              <a:rect b="b" l="l" r="r" t="t"/>
              <a:pathLst>
                <a:path extrusionOk="0" h="3471" w="2597">
                  <a:moveTo>
                    <a:pt x="1299" y="0"/>
                  </a:moveTo>
                  <a:cubicBezTo>
                    <a:pt x="1281" y="0"/>
                    <a:pt x="1263" y="9"/>
                    <a:pt x="1263" y="27"/>
                  </a:cubicBezTo>
                  <a:cubicBezTo>
                    <a:pt x="1108" y="920"/>
                    <a:pt x="668" y="1599"/>
                    <a:pt x="13" y="1718"/>
                  </a:cubicBezTo>
                  <a:lnTo>
                    <a:pt x="1" y="1718"/>
                  </a:lnTo>
                  <a:cubicBezTo>
                    <a:pt x="1" y="1730"/>
                    <a:pt x="13" y="1753"/>
                    <a:pt x="13" y="1753"/>
                  </a:cubicBezTo>
                  <a:cubicBezTo>
                    <a:pt x="668" y="1873"/>
                    <a:pt x="1108" y="2551"/>
                    <a:pt x="1263" y="3444"/>
                  </a:cubicBezTo>
                  <a:cubicBezTo>
                    <a:pt x="1263" y="3462"/>
                    <a:pt x="1281" y="3471"/>
                    <a:pt x="1299" y="3471"/>
                  </a:cubicBezTo>
                  <a:cubicBezTo>
                    <a:pt x="1317" y="3471"/>
                    <a:pt x="1334" y="3462"/>
                    <a:pt x="1334" y="3444"/>
                  </a:cubicBezTo>
                  <a:cubicBezTo>
                    <a:pt x="1489" y="2551"/>
                    <a:pt x="1930" y="1873"/>
                    <a:pt x="2585" y="1753"/>
                  </a:cubicBezTo>
                  <a:lnTo>
                    <a:pt x="2596" y="1730"/>
                  </a:lnTo>
                  <a:lnTo>
                    <a:pt x="2596" y="1718"/>
                  </a:lnTo>
                  <a:lnTo>
                    <a:pt x="2585" y="1718"/>
                  </a:lnTo>
                  <a:cubicBezTo>
                    <a:pt x="1930" y="1599"/>
                    <a:pt x="1489" y="920"/>
                    <a:pt x="1334" y="27"/>
                  </a:cubicBezTo>
                  <a:cubicBezTo>
                    <a:pt x="1334" y="9"/>
                    <a:pt x="1317" y="0"/>
                    <a:pt x="1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7167298" y="771767"/>
              <a:ext cx="94948" cy="126136"/>
            </a:xfrm>
            <a:custGeom>
              <a:rect b="b" l="l" r="r" t="t"/>
              <a:pathLst>
                <a:path extrusionOk="0" h="3466" w="2609">
                  <a:moveTo>
                    <a:pt x="1310" y="1"/>
                  </a:moveTo>
                  <a:cubicBezTo>
                    <a:pt x="1292" y="1"/>
                    <a:pt x="1275" y="7"/>
                    <a:pt x="1275" y="19"/>
                  </a:cubicBezTo>
                  <a:cubicBezTo>
                    <a:pt x="1120" y="912"/>
                    <a:pt x="679" y="1602"/>
                    <a:pt x="24" y="1721"/>
                  </a:cubicBezTo>
                  <a:lnTo>
                    <a:pt x="1" y="1721"/>
                  </a:lnTo>
                  <a:cubicBezTo>
                    <a:pt x="1" y="1733"/>
                    <a:pt x="24" y="1733"/>
                    <a:pt x="24" y="1745"/>
                  </a:cubicBezTo>
                  <a:cubicBezTo>
                    <a:pt x="679" y="1864"/>
                    <a:pt x="1120" y="2555"/>
                    <a:pt x="1275" y="3448"/>
                  </a:cubicBezTo>
                  <a:cubicBezTo>
                    <a:pt x="1275" y="3460"/>
                    <a:pt x="1292" y="3466"/>
                    <a:pt x="1310" y="3466"/>
                  </a:cubicBezTo>
                  <a:cubicBezTo>
                    <a:pt x="1328" y="3466"/>
                    <a:pt x="1346" y="3460"/>
                    <a:pt x="1346" y="3448"/>
                  </a:cubicBezTo>
                  <a:cubicBezTo>
                    <a:pt x="1489" y="2555"/>
                    <a:pt x="1941" y="1864"/>
                    <a:pt x="2596" y="1745"/>
                  </a:cubicBezTo>
                  <a:lnTo>
                    <a:pt x="2608" y="1733"/>
                  </a:lnTo>
                  <a:lnTo>
                    <a:pt x="2608" y="1721"/>
                  </a:lnTo>
                  <a:lnTo>
                    <a:pt x="2596" y="1721"/>
                  </a:lnTo>
                  <a:cubicBezTo>
                    <a:pt x="1941" y="1602"/>
                    <a:pt x="1489" y="912"/>
                    <a:pt x="1346" y="19"/>
                  </a:cubicBezTo>
                  <a:cubicBezTo>
                    <a:pt x="1346" y="7"/>
                    <a:pt x="1328" y="1"/>
                    <a:pt x="1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9"/>
            <p:cNvSpPr/>
            <p:nvPr/>
          </p:nvSpPr>
          <p:spPr>
            <a:xfrm>
              <a:off x="6831944" y="1076698"/>
              <a:ext cx="61540" cy="80864"/>
            </a:xfrm>
            <a:custGeom>
              <a:rect b="b" l="l" r="r" t="t"/>
              <a:pathLst>
                <a:path extrusionOk="0" h="2222" w="1691">
                  <a:moveTo>
                    <a:pt x="12" y="1093"/>
                  </a:moveTo>
                  <a:lnTo>
                    <a:pt x="12" y="1093"/>
                  </a:lnTo>
                  <a:cubicBezTo>
                    <a:pt x="0" y="1099"/>
                    <a:pt x="0" y="1102"/>
                    <a:pt x="3" y="1102"/>
                  </a:cubicBezTo>
                  <a:cubicBezTo>
                    <a:pt x="6" y="1102"/>
                    <a:pt x="12" y="1099"/>
                    <a:pt x="12" y="1093"/>
                  </a:cubicBezTo>
                  <a:close/>
                  <a:moveTo>
                    <a:pt x="845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26" y="570"/>
                    <a:pt x="441" y="1022"/>
                    <a:pt x="12" y="1093"/>
                  </a:cubicBezTo>
                  <a:cubicBezTo>
                    <a:pt x="12" y="1105"/>
                    <a:pt x="12" y="1129"/>
                    <a:pt x="24" y="1129"/>
                  </a:cubicBezTo>
                  <a:cubicBezTo>
                    <a:pt x="441" y="1201"/>
                    <a:pt x="738" y="1641"/>
                    <a:pt x="822" y="2213"/>
                  </a:cubicBezTo>
                  <a:cubicBezTo>
                    <a:pt x="822" y="2219"/>
                    <a:pt x="834" y="2221"/>
                    <a:pt x="845" y="2221"/>
                  </a:cubicBezTo>
                  <a:cubicBezTo>
                    <a:pt x="857" y="2221"/>
                    <a:pt x="869" y="2219"/>
                    <a:pt x="869" y="2213"/>
                  </a:cubicBezTo>
                  <a:cubicBezTo>
                    <a:pt x="976" y="1641"/>
                    <a:pt x="1262" y="1201"/>
                    <a:pt x="1679" y="1129"/>
                  </a:cubicBezTo>
                  <a:lnTo>
                    <a:pt x="1691" y="1105"/>
                  </a:lnTo>
                  <a:lnTo>
                    <a:pt x="1691" y="1093"/>
                  </a:lnTo>
                  <a:lnTo>
                    <a:pt x="1679" y="1093"/>
                  </a:lnTo>
                  <a:cubicBezTo>
                    <a:pt x="1262" y="1022"/>
                    <a:pt x="965" y="570"/>
                    <a:pt x="869" y="10"/>
                  </a:cubicBezTo>
                  <a:cubicBezTo>
                    <a:pt x="869" y="4"/>
                    <a:pt x="857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7103175" y="1672911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0" y="1093"/>
                  </a:cubicBezTo>
                  <a:cubicBezTo>
                    <a:pt x="0" y="1117"/>
                    <a:pt x="0" y="1117"/>
                    <a:pt x="12" y="1129"/>
                  </a:cubicBezTo>
                  <a:cubicBezTo>
                    <a:pt x="429" y="1201"/>
                    <a:pt x="727" y="1653"/>
                    <a:pt x="810" y="2213"/>
                  </a:cubicBezTo>
                  <a:cubicBezTo>
                    <a:pt x="810" y="2218"/>
                    <a:pt x="822" y="2221"/>
                    <a:pt x="834" y="2221"/>
                  </a:cubicBezTo>
                  <a:cubicBezTo>
                    <a:pt x="846" y="2221"/>
                    <a:pt x="858" y="2218"/>
                    <a:pt x="858" y="2213"/>
                  </a:cubicBezTo>
                  <a:cubicBezTo>
                    <a:pt x="965" y="1653"/>
                    <a:pt x="1251" y="1201"/>
                    <a:pt x="1667" y="1129"/>
                  </a:cubicBezTo>
                  <a:lnTo>
                    <a:pt x="1679" y="1117"/>
                  </a:lnTo>
                  <a:lnTo>
                    <a:pt x="1679" y="1093"/>
                  </a:lnTo>
                  <a:lnTo>
                    <a:pt x="1667" y="1093"/>
                  </a:ln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8111458" y="-3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69"/>
                    <a:pt x="429" y="1021"/>
                    <a:pt x="12" y="1092"/>
                  </a:cubicBezTo>
                  <a:lnTo>
                    <a:pt x="0" y="1104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40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69" y="2218"/>
                    <a:pt x="869" y="2212"/>
                  </a:cubicBezTo>
                  <a:cubicBezTo>
                    <a:pt x="965" y="1640"/>
                    <a:pt x="1250" y="1200"/>
                    <a:pt x="1679" y="1128"/>
                  </a:cubicBezTo>
                  <a:cubicBezTo>
                    <a:pt x="1679" y="1104"/>
                    <a:pt x="1679" y="1104"/>
                    <a:pt x="1667" y="1092"/>
                  </a:cubicBezTo>
                  <a:cubicBezTo>
                    <a:pt x="1250" y="1021"/>
                    <a:pt x="953" y="569"/>
                    <a:pt x="869" y="9"/>
                  </a:cubicBezTo>
                  <a:cubicBezTo>
                    <a:pt x="869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2" name="Google Shape;562;p19"/>
          <p:cNvSpPr/>
          <p:nvPr/>
        </p:nvSpPr>
        <p:spPr>
          <a:xfrm flipH="1" rot="10674473">
            <a:off x="1709488" y="3432741"/>
            <a:ext cx="7848141" cy="7534164"/>
          </a:xfrm>
          <a:custGeom>
            <a:rect b="b" l="l" r="r" t="t"/>
            <a:pathLst>
              <a:path extrusionOk="0" h="70524" w="73463">
                <a:moveTo>
                  <a:pt x="47889" y="1"/>
                </a:moveTo>
                <a:cubicBezTo>
                  <a:pt x="47418" y="1"/>
                  <a:pt x="46960" y="16"/>
                  <a:pt x="46519" y="44"/>
                </a:cubicBezTo>
                <a:cubicBezTo>
                  <a:pt x="43113" y="282"/>
                  <a:pt x="39780" y="1270"/>
                  <a:pt x="36732" y="2889"/>
                </a:cubicBezTo>
                <a:cubicBezTo>
                  <a:pt x="32124" y="5330"/>
                  <a:pt x="28576" y="9295"/>
                  <a:pt x="25647" y="13712"/>
                </a:cubicBezTo>
                <a:cubicBezTo>
                  <a:pt x="22694" y="18165"/>
                  <a:pt x="20301" y="23046"/>
                  <a:pt x="16896" y="27118"/>
                </a:cubicBezTo>
                <a:cubicBezTo>
                  <a:pt x="13622" y="31035"/>
                  <a:pt x="8704" y="32869"/>
                  <a:pt x="5430" y="36774"/>
                </a:cubicBezTo>
                <a:cubicBezTo>
                  <a:pt x="2144" y="40703"/>
                  <a:pt x="1" y="45871"/>
                  <a:pt x="132" y="51157"/>
                </a:cubicBezTo>
                <a:cubicBezTo>
                  <a:pt x="287" y="57277"/>
                  <a:pt x="3870" y="62646"/>
                  <a:pt x="8919" y="65516"/>
                </a:cubicBezTo>
                <a:cubicBezTo>
                  <a:pt x="11779" y="67145"/>
                  <a:pt x="14992" y="67834"/>
                  <a:pt x="18222" y="67834"/>
                </a:cubicBezTo>
                <a:cubicBezTo>
                  <a:pt x="20208" y="67834"/>
                  <a:pt x="22201" y="67574"/>
                  <a:pt x="24123" y="67111"/>
                </a:cubicBezTo>
                <a:cubicBezTo>
                  <a:pt x="27611" y="66266"/>
                  <a:pt x="30671" y="64242"/>
                  <a:pt x="34184" y="63432"/>
                </a:cubicBezTo>
                <a:cubicBezTo>
                  <a:pt x="36050" y="63005"/>
                  <a:pt x="37952" y="62789"/>
                  <a:pt x="39849" y="62789"/>
                </a:cubicBezTo>
                <a:cubicBezTo>
                  <a:pt x="43713" y="62789"/>
                  <a:pt x="47561" y="63683"/>
                  <a:pt x="51067" y="65504"/>
                </a:cubicBezTo>
                <a:cubicBezTo>
                  <a:pt x="54555" y="67314"/>
                  <a:pt x="57853" y="69814"/>
                  <a:pt x="61806" y="70409"/>
                </a:cubicBezTo>
                <a:cubicBezTo>
                  <a:pt x="62316" y="70486"/>
                  <a:pt x="62816" y="70523"/>
                  <a:pt x="63304" y="70523"/>
                </a:cubicBezTo>
                <a:cubicBezTo>
                  <a:pt x="68131" y="70523"/>
                  <a:pt x="71826" y="66889"/>
                  <a:pt x="72712" y="61753"/>
                </a:cubicBezTo>
                <a:cubicBezTo>
                  <a:pt x="73462" y="57479"/>
                  <a:pt x="72284" y="52990"/>
                  <a:pt x="69938" y="49454"/>
                </a:cubicBezTo>
                <a:cubicBezTo>
                  <a:pt x="67164" y="45287"/>
                  <a:pt x="63009" y="42168"/>
                  <a:pt x="60377" y="37822"/>
                </a:cubicBezTo>
                <a:cubicBezTo>
                  <a:pt x="57710" y="33417"/>
                  <a:pt x="56317" y="27321"/>
                  <a:pt x="57972" y="22261"/>
                </a:cubicBezTo>
                <a:cubicBezTo>
                  <a:pt x="58925" y="19367"/>
                  <a:pt x="60020" y="16415"/>
                  <a:pt x="60449" y="13367"/>
                </a:cubicBezTo>
                <a:cubicBezTo>
                  <a:pt x="60961" y="9759"/>
                  <a:pt x="60092" y="5830"/>
                  <a:pt x="57591" y="3211"/>
                </a:cubicBezTo>
                <a:cubicBezTo>
                  <a:pt x="55261" y="775"/>
                  <a:pt x="51270" y="1"/>
                  <a:pt x="4788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19"/>
          <p:cNvSpPr/>
          <p:nvPr/>
        </p:nvSpPr>
        <p:spPr>
          <a:xfrm rot="1368521">
            <a:off x="3704884" y="1701932"/>
            <a:ext cx="4984359" cy="8677487"/>
          </a:xfrm>
          <a:custGeom>
            <a:rect b="b" l="l" r="r" t="t"/>
            <a:pathLst>
              <a:path extrusionOk="0" h="26431" w="15182">
                <a:moveTo>
                  <a:pt x="14660" y="1"/>
                </a:moveTo>
                <a:cubicBezTo>
                  <a:pt x="14608" y="1"/>
                  <a:pt x="14551" y="4"/>
                  <a:pt x="14491" y="10"/>
                </a:cubicBezTo>
                <a:cubicBezTo>
                  <a:pt x="11371" y="463"/>
                  <a:pt x="8811" y="3285"/>
                  <a:pt x="8668" y="6464"/>
                </a:cubicBezTo>
                <a:cubicBezTo>
                  <a:pt x="8645" y="6940"/>
                  <a:pt x="8668" y="7416"/>
                  <a:pt x="8692" y="7892"/>
                </a:cubicBezTo>
                <a:cubicBezTo>
                  <a:pt x="8728" y="8869"/>
                  <a:pt x="8776" y="9881"/>
                  <a:pt x="8395" y="10774"/>
                </a:cubicBezTo>
                <a:cubicBezTo>
                  <a:pt x="7776" y="12143"/>
                  <a:pt x="6442" y="12857"/>
                  <a:pt x="5156" y="13548"/>
                </a:cubicBezTo>
                <a:cubicBezTo>
                  <a:pt x="4073" y="14107"/>
                  <a:pt x="2953" y="14715"/>
                  <a:pt x="2239" y="15703"/>
                </a:cubicBezTo>
                <a:cubicBezTo>
                  <a:pt x="1" y="19156"/>
                  <a:pt x="2763" y="22739"/>
                  <a:pt x="5001" y="25633"/>
                </a:cubicBezTo>
                <a:cubicBezTo>
                  <a:pt x="5204" y="25895"/>
                  <a:pt x="5418" y="26180"/>
                  <a:pt x="5609" y="26430"/>
                </a:cubicBezTo>
                <a:lnTo>
                  <a:pt x="5728" y="26371"/>
                </a:lnTo>
                <a:cubicBezTo>
                  <a:pt x="5513" y="26121"/>
                  <a:pt x="5311" y="25847"/>
                  <a:pt x="5097" y="25573"/>
                </a:cubicBezTo>
                <a:cubicBezTo>
                  <a:pt x="2894" y="22716"/>
                  <a:pt x="144" y="19156"/>
                  <a:pt x="2346" y="15762"/>
                </a:cubicBezTo>
                <a:cubicBezTo>
                  <a:pt x="3025" y="14798"/>
                  <a:pt x="4144" y="14203"/>
                  <a:pt x="5216" y="13631"/>
                </a:cubicBezTo>
                <a:cubicBezTo>
                  <a:pt x="6513" y="12929"/>
                  <a:pt x="7871" y="12214"/>
                  <a:pt x="8490" y="10821"/>
                </a:cubicBezTo>
                <a:cubicBezTo>
                  <a:pt x="8895" y="9893"/>
                  <a:pt x="8847" y="8881"/>
                  <a:pt x="8799" y="7892"/>
                </a:cubicBezTo>
                <a:cubicBezTo>
                  <a:pt x="8788" y="7428"/>
                  <a:pt x="8764" y="6940"/>
                  <a:pt x="8788" y="6475"/>
                </a:cubicBezTo>
                <a:cubicBezTo>
                  <a:pt x="8907" y="3344"/>
                  <a:pt x="11443" y="570"/>
                  <a:pt x="14514" y="129"/>
                </a:cubicBezTo>
                <a:cubicBezTo>
                  <a:pt x="14553" y="126"/>
                  <a:pt x="14600" y="124"/>
                  <a:pt x="14650" y="124"/>
                </a:cubicBezTo>
                <a:cubicBezTo>
                  <a:pt x="14799" y="124"/>
                  <a:pt x="14976" y="150"/>
                  <a:pt x="15038" y="284"/>
                </a:cubicBezTo>
                <a:cubicBezTo>
                  <a:pt x="15050" y="332"/>
                  <a:pt x="15074" y="356"/>
                  <a:pt x="15050" y="403"/>
                </a:cubicBezTo>
                <a:cubicBezTo>
                  <a:pt x="15003" y="546"/>
                  <a:pt x="14645" y="713"/>
                  <a:pt x="14193" y="927"/>
                </a:cubicBezTo>
                <a:cubicBezTo>
                  <a:pt x="13288" y="1320"/>
                  <a:pt x="11907" y="1951"/>
                  <a:pt x="11145" y="3368"/>
                </a:cubicBezTo>
                <a:cubicBezTo>
                  <a:pt x="9847" y="5404"/>
                  <a:pt x="10216" y="6976"/>
                  <a:pt x="10621" y="8631"/>
                </a:cubicBezTo>
                <a:cubicBezTo>
                  <a:pt x="10835" y="9500"/>
                  <a:pt x="11038" y="10369"/>
                  <a:pt x="11038" y="11357"/>
                </a:cubicBezTo>
                <a:cubicBezTo>
                  <a:pt x="10907" y="12488"/>
                  <a:pt x="10192" y="13441"/>
                  <a:pt x="9490" y="14345"/>
                </a:cubicBezTo>
                <a:cubicBezTo>
                  <a:pt x="9288" y="14631"/>
                  <a:pt x="9061" y="14929"/>
                  <a:pt x="8847" y="15227"/>
                </a:cubicBezTo>
                <a:cubicBezTo>
                  <a:pt x="6728" y="18334"/>
                  <a:pt x="6513" y="22620"/>
                  <a:pt x="8347" y="25906"/>
                </a:cubicBezTo>
                <a:lnTo>
                  <a:pt x="8454" y="25847"/>
                </a:lnTo>
                <a:cubicBezTo>
                  <a:pt x="6633" y="22597"/>
                  <a:pt x="6847" y="18346"/>
                  <a:pt x="8942" y="15286"/>
                </a:cubicBezTo>
                <a:cubicBezTo>
                  <a:pt x="9145" y="14988"/>
                  <a:pt x="9359" y="14691"/>
                  <a:pt x="9585" y="14405"/>
                </a:cubicBezTo>
                <a:cubicBezTo>
                  <a:pt x="10276" y="13464"/>
                  <a:pt x="11014" y="12512"/>
                  <a:pt x="11145" y="11357"/>
                </a:cubicBezTo>
                <a:cubicBezTo>
                  <a:pt x="11145" y="10345"/>
                  <a:pt x="10931" y="9464"/>
                  <a:pt x="10728" y="8607"/>
                </a:cubicBezTo>
                <a:cubicBezTo>
                  <a:pt x="10323" y="6964"/>
                  <a:pt x="9966" y="5428"/>
                  <a:pt x="11228" y="3427"/>
                </a:cubicBezTo>
                <a:cubicBezTo>
                  <a:pt x="11978" y="2034"/>
                  <a:pt x="13348" y="1427"/>
                  <a:pt x="14241" y="1022"/>
                </a:cubicBezTo>
                <a:cubicBezTo>
                  <a:pt x="14764" y="784"/>
                  <a:pt x="15086" y="641"/>
                  <a:pt x="15157" y="427"/>
                </a:cubicBezTo>
                <a:cubicBezTo>
                  <a:pt x="15181" y="356"/>
                  <a:pt x="15181" y="296"/>
                  <a:pt x="15134" y="225"/>
                </a:cubicBezTo>
                <a:cubicBezTo>
                  <a:pt x="15056" y="69"/>
                  <a:pt x="14898" y="1"/>
                  <a:pt x="14660" y="1"/>
                </a:cubicBezTo>
                <a:close/>
              </a:path>
            </a:pathLst>
          </a:custGeom>
          <a:solidFill>
            <a:schemeClr val="lt1"/>
          </a:solidFill>
          <a:ln cap="flat" cmpd="sng" w="3875">
            <a:solidFill>
              <a:schemeClr val="lt1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19"/>
          <p:cNvSpPr/>
          <p:nvPr/>
        </p:nvSpPr>
        <p:spPr>
          <a:xfrm rot="1368521">
            <a:off x="-3634366" y="-2266343"/>
            <a:ext cx="4984359" cy="8677487"/>
          </a:xfrm>
          <a:custGeom>
            <a:rect b="b" l="l" r="r" t="t"/>
            <a:pathLst>
              <a:path extrusionOk="0" h="26431" w="15182">
                <a:moveTo>
                  <a:pt x="14660" y="1"/>
                </a:moveTo>
                <a:cubicBezTo>
                  <a:pt x="14608" y="1"/>
                  <a:pt x="14551" y="4"/>
                  <a:pt x="14491" y="10"/>
                </a:cubicBezTo>
                <a:cubicBezTo>
                  <a:pt x="11371" y="463"/>
                  <a:pt x="8811" y="3285"/>
                  <a:pt x="8668" y="6464"/>
                </a:cubicBezTo>
                <a:cubicBezTo>
                  <a:pt x="8645" y="6940"/>
                  <a:pt x="8668" y="7416"/>
                  <a:pt x="8692" y="7892"/>
                </a:cubicBezTo>
                <a:cubicBezTo>
                  <a:pt x="8728" y="8869"/>
                  <a:pt x="8776" y="9881"/>
                  <a:pt x="8395" y="10774"/>
                </a:cubicBezTo>
                <a:cubicBezTo>
                  <a:pt x="7776" y="12143"/>
                  <a:pt x="6442" y="12857"/>
                  <a:pt x="5156" y="13548"/>
                </a:cubicBezTo>
                <a:cubicBezTo>
                  <a:pt x="4073" y="14107"/>
                  <a:pt x="2953" y="14715"/>
                  <a:pt x="2239" y="15703"/>
                </a:cubicBezTo>
                <a:cubicBezTo>
                  <a:pt x="1" y="19156"/>
                  <a:pt x="2763" y="22739"/>
                  <a:pt x="5001" y="25633"/>
                </a:cubicBezTo>
                <a:cubicBezTo>
                  <a:pt x="5204" y="25895"/>
                  <a:pt x="5418" y="26180"/>
                  <a:pt x="5609" y="26430"/>
                </a:cubicBezTo>
                <a:lnTo>
                  <a:pt x="5728" y="26371"/>
                </a:lnTo>
                <a:cubicBezTo>
                  <a:pt x="5513" y="26121"/>
                  <a:pt x="5311" y="25847"/>
                  <a:pt x="5097" y="25573"/>
                </a:cubicBezTo>
                <a:cubicBezTo>
                  <a:pt x="2894" y="22716"/>
                  <a:pt x="144" y="19156"/>
                  <a:pt x="2346" y="15762"/>
                </a:cubicBezTo>
                <a:cubicBezTo>
                  <a:pt x="3025" y="14798"/>
                  <a:pt x="4144" y="14203"/>
                  <a:pt x="5216" y="13631"/>
                </a:cubicBezTo>
                <a:cubicBezTo>
                  <a:pt x="6513" y="12929"/>
                  <a:pt x="7871" y="12214"/>
                  <a:pt x="8490" y="10821"/>
                </a:cubicBezTo>
                <a:cubicBezTo>
                  <a:pt x="8895" y="9893"/>
                  <a:pt x="8847" y="8881"/>
                  <a:pt x="8799" y="7892"/>
                </a:cubicBezTo>
                <a:cubicBezTo>
                  <a:pt x="8788" y="7428"/>
                  <a:pt x="8764" y="6940"/>
                  <a:pt x="8788" y="6475"/>
                </a:cubicBezTo>
                <a:cubicBezTo>
                  <a:pt x="8907" y="3344"/>
                  <a:pt x="11443" y="570"/>
                  <a:pt x="14514" y="129"/>
                </a:cubicBezTo>
                <a:cubicBezTo>
                  <a:pt x="14553" y="126"/>
                  <a:pt x="14600" y="124"/>
                  <a:pt x="14650" y="124"/>
                </a:cubicBezTo>
                <a:cubicBezTo>
                  <a:pt x="14799" y="124"/>
                  <a:pt x="14976" y="150"/>
                  <a:pt x="15038" y="284"/>
                </a:cubicBezTo>
                <a:cubicBezTo>
                  <a:pt x="15050" y="332"/>
                  <a:pt x="15074" y="356"/>
                  <a:pt x="15050" y="403"/>
                </a:cubicBezTo>
                <a:cubicBezTo>
                  <a:pt x="15003" y="546"/>
                  <a:pt x="14645" y="713"/>
                  <a:pt x="14193" y="927"/>
                </a:cubicBezTo>
                <a:cubicBezTo>
                  <a:pt x="13288" y="1320"/>
                  <a:pt x="11907" y="1951"/>
                  <a:pt x="11145" y="3368"/>
                </a:cubicBezTo>
                <a:cubicBezTo>
                  <a:pt x="9847" y="5404"/>
                  <a:pt x="10216" y="6976"/>
                  <a:pt x="10621" y="8631"/>
                </a:cubicBezTo>
                <a:cubicBezTo>
                  <a:pt x="10835" y="9500"/>
                  <a:pt x="11038" y="10369"/>
                  <a:pt x="11038" y="11357"/>
                </a:cubicBezTo>
                <a:cubicBezTo>
                  <a:pt x="10907" y="12488"/>
                  <a:pt x="10192" y="13441"/>
                  <a:pt x="9490" y="14345"/>
                </a:cubicBezTo>
                <a:cubicBezTo>
                  <a:pt x="9288" y="14631"/>
                  <a:pt x="9061" y="14929"/>
                  <a:pt x="8847" y="15227"/>
                </a:cubicBezTo>
                <a:cubicBezTo>
                  <a:pt x="6728" y="18334"/>
                  <a:pt x="6513" y="22620"/>
                  <a:pt x="8347" y="25906"/>
                </a:cubicBezTo>
                <a:lnTo>
                  <a:pt x="8454" y="25847"/>
                </a:lnTo>
                <a:cubicBezTo>
                  <a:pt x="6633" y="22597"/>
                  <a:pt x="6847" y="18346"/>
                  <a:pt x="8942" y="15286"/>
                </a:cubicBezTo>
                <a:cubicBezTo>
                  <a:pt x="9145" y="14988"/>
                  <a:pt x="9359" y="14691"/>
                  <a:pt x="9585" y="14405"/>
                </a:cubicBezTo>
                <a:cubicBezTo>
                  <a:pt x="10276" y="13464"/>
                  <a:pt x="11014" y="12512"/>
                  <a:pt x="11145" y="11357"/>
                </a:cubicBezTo>
                <a:cubicBezTo>
                  <a:pt x="11145" y="10345"/>
                  <a:pt x="10931" y="9464"/>
                  <a:pt x="10728" y="8607"/>
                </a:cubicBezTo>
                <a:cubicBezTo>
                  <a:pt x="10323" y="6964"/>
                  <a:pt x="9966" y="5428"/>
                  <a:pt x="11228" y="3427"/>
                </a:cubicBezTo>
                <a:cubicBezTo>
                  <a:pt x="11978" y="2034"/>
                  <a:pt x="13348" y="1427"/>
                  <a:pt x="14241" y="1022"/>
                </a:cubicBezTo>
                <a:cubicBezTo>
                  <a:pt x="14764" y="784"/>
                  <a:pt x="15086" y="641"/>
                  <a:pt x="15157" y="427"/>
                </a:cubicBezTo>
                <a:cubicBezTo>
                  <a:pt x="15181" y="356"/>
                  <a:pt x="15181" y="296"/>
                  <a:pt x="15134" y="225"/>
                </a:cubicBezTo>
                <a:cubicBezTo>
                  <a:pt x="15056" y="69"/>
                  <a:pt x="14898" y="1"/>
                  <a:pt x="14660" y="1"/>
                </a:cubicBezTo>
                <a:close/>
              </a:path>
            </a:pathLst>
          </a:custGeom>
          <a:solidFill>
            <a:schemeClr val="lt1"/>
          </a:solidFill>
          <a:ln cap="flat" cmpd="sng" w="3875">
            <a:solidFill>
              <a:schemeClr val="lt1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19"/>
          <p:cNvSpPr/>
          <p:nvPr/>
        </p:nvSpPr>
        <p:spPr>
          <a:xfrm>
            <a:off x="713225" y="-888090"/>
            <a:ext cx="3528382" cy="1334598"/>
          </a:xfrm>
          <a:custGeom>
            <a:rect b="b" l="l" r="r" t="t"/>
            <a:pathLst>
              <a:path extrusionOk="0" h="20395" w="53924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19"/>
          <p:cNvSpPr txBox="1"/>
          <p:nvPr>
            <p:ph type="title"/>
          </p:nvPr>
        </p:nvSpPr>
        <p:spPr>
          <a:xfrm>
            <a:off x="713225" y="1425625"/>
            <a:ext cx="6015000" cy="112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7" name="Google Shape;567;p19"/>
          <p:cNvSpPr txBox="1"/>
          <p:nvPr>
            <p:ph idx="1" type="subTitle"/>
          </p:nvPr>
        </p:nvSpPr>
        <p:spPr>
          <a:xfrm>
            <a:off x="713225" y="2733700"/>
            <a:ext cx="5146500" cy="64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9" name="Google Shape;569;p20"/>
          <p:cNvGrpSpPr/>
          <p:nvPr/>
        </p:nvGrpSpPr>
        <p:grpSpPr>
          <a:xfrm rot="4013558">
            <a:off x="7500979" y="-2595720"/>
            <a:ext cx="6376246" cy="5747634"/>
            <a:chOff x="-1155400" y="2779603"/>
            <a:chExt cx="3629811" cy="3271961"/>
          </a:xfrm>
        </p:grpSpPr>
        <p:sp>
          <p:nvSpPr>
            <p:cNvPr id="570" name="Google Shape;570;p20"/>
            <p:cNvSpPr/>
            <p:nvPr/>
          </p:nvSpPr>
          <p:spPr>
            <a:xfrm>
              <a:off x="-610709" y="2783593"/>
              <a:ext cx="1052331" cy="945576"/>
            </a:xfrm>
            <a:custGeom>
              <a:rect b="b" l="l" r="r" t="t"/>
              <a:pathLst>
                <a:path extrusionOk="0" h="20381" w="22682">
                  <a:moveTo>
                    <a:pt x="15910" y="0"/>
                  </a:moveTo>
                  <a:cubicBezTo>
                    <a:pt x="12387" y="0"/>
                    <a:pt x="8521" y="1281"/>
                    <a:pt x="5834" y="2910"/>
                  </a:cubicBezTo>
                  <a:cubicBezTo>
                    <a:pt x="3989" y="4029"/>
                    <a:pt x="2357" y="5637"/>
                    <a:pt x="1405" y="7637"/>
                  </a:cubicBezTo>
                  <a:cubicBezTo>
                    <a:pt x="953" y="8637"/>
                    <a:pt x="607" y="9756"/>
                    <a:pt x="405" y="10935"/>
                  </a:cubicBezTo>
                  <a:cubicBezTo>
                    <a:pt x="0" y="13257"/>
                    <a:pt x="167" y="15745"/>
                    <a:pt x="1179" y="17698"/>
                  </a:cubicBezTo>
                  <a:cubicBezTo>
                    <a:pt x="1976" y="19281"/>
                    <a:pt x="3084" y="19448"/>
                    <a:pt x="4512" y="19936"/>
                  </a:cubicBezTo>
                  <a:cubicBezTo>
                    <a:pt x="5365" y="20234"/>
                    <a:pt x="6288" y="20381"/>
                    <a:pt x="7220" y="20381"/>
                  </a:cubicBezTo>
                  <a:cubicBezTo>
                    <a:pt x="9307" y="20381"/>
                    <a:pt x="11443" y="19645"/>
                    <a:pt x="12966" y="18222"/>
                  </a:cubicBezTo>
                  <a:cubicBezTo>
                    <a:pt x="14240" y="17031"/>
                    <a:pt x="14680" y="15733"/>
                    <a:pt x="15276" y="14114"/>
                  </a:cubicBezTo>
                  <a:cubicBezTo>
                    <a:pt x="15942" y="12328"/>
                    <a:pt x="16847" y="10649"/>
                    <a:pt x="17967" y="9125"/>
                  </a:cubicBezTo>
                  <a:cubicBezTo>
                    <a:pt x="18740" y="8066"/>
                    <a:pt x="19633" y="6970"/>
                    <a:pt x="20645" y="6149"/>
                  </a:cubicBezTo>
                  <a:cubicBezTo>
                    <a:pt x="21550" y="5422"/>
                    <a:pt x="22681" y="4553"/>
                    <a:pt x="22324" y="3184"/>
                  </a:cubicBezTo>
                  <a:cubicBezTo>
                    <a:pt x="22074" y="2172"/>
                    <a:pt x="20765" y="1017"/>
                    <a:pt x="19836" y="660"/>
                  </a:cubicBezTo>
                  <a:cubicBezTo>
                    <a:pt x="18644" y="201"/>
                    <a:pt x="17304" y="0"/>
                    <a:pt x="159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-933905" y="2779603"/>
              <a:ext cx="3408316" cy="3271961"/>
            </a:xfrm>
            <a:custGeom>
              <a:rect b="b" l="l" r="r" t="t"/>
              <a:pathLst>
                <a:path extrusionOk="0" h="70524" w="73463">
                  <a:moveTo>
                    <a:pt x="47889" y="1"/>
                  </a:moveTo>
                  <a:cubicBezTo>
                    <a:pt x="47418" y="1"/>
                    <a:pt x="46960" y="16"/>
                    <a:pt x="46519" y="44"/>
                  </a:cubicBezTo>
                  <a:cubicBezTo>
                    <a:pt x="43113" y="282"/>
                    <a:pt x="39780" y="1270"/>
                    <a:pt x="36732" y="2889"/>
                  </a:cubicBezTo>
                  <a:cubicBezTo>
                    <a:pt x="32124" y="5330"/>
                    <a:pt x="28576" y="9295"/>
                    <a:pt x="25647" y="13712"/>
                  </a:cubicBezTo>
                  <a:cubicBezTo>
                    <a:pt x="22694" y="18165"/>
                    <a:pt x="20301" y="23046"/>
                    <a:pt x="16896" y="27118"/>
                  </a:cubicBezTo>
                  <a:cubicBezTo>
                    <a:pt x="13622" y="31035"/>
                    <a:pt x="8704" y="32869"/>
                    <a:pt x="5430" y="36774"/>
                  </a:cubicBezTo>
                  <a:cubicBezTo>
                    <a:pt x="2144" y="40703"/>
                    <a:pt x="1" y="45871"/>
                    <a:pt x="132" y="51157"/>
                  </a:cubicBezTo>
                  <a:cubicBezTo>
                    <a:pt x="287" y="57277"/>
                    <a:pt x="3870" y="62646"/>
                    <a:pt x="8919" y="65516"/>
                  </a:cubicBezTo>
                  <a:cubicBezTo>
                    <a:pt x="11779" y="67145"/>
                    <a:pt x="14992" y="67834"/>
                    <a:pt x="18222" y="67834"/>
                  </a:cubicBezTo>
                  <a:cubicBezTo>
                    <a:pt x="20208" y="67834"/>
                    <a:pt x="22201" y="67574"/>
                    <a:pt x="24123" y="67111"/>
                  </a:cubicBezTo>
                  <a:cubicBezTo>
                    <a:pt x="27611" y="66266"/>
                    <a:pt x="30671" y="64242"/>
                    <a:pt x="34184" y="63432"/>
                  </a:cubicBezTo>
                  <a:cubicBezTo>
                    <a:pt x="36050" y="63005"/>
                    <a:pt x="37952" y="62789"/>
                    <a:pt x="39849" y="62789"/>
                  </a:cubicBezTo>
                  <a:cubicBezTo>
                    <a:pt x="43713" y="62789"/>
                    <a:pt x="47561" y="63683"/>
                    <a:pt x="51067" y="65504"/>
                  </a:cubicBezTo>
                  <a:cubicBezTo>
                    <a:pt x="54555" y="67314"/>
                    <a:pt x="57853" y="69814"/>
                    <a:pt x="61806" y="70409"/>
                  </a:cubicBezTo>
                  <a:cubicBezTo>
                    <a:pt x="62316" y="70486"/>
                    <a:pt x="62816" y="70523"/>
                    <a:pt x="63304" y="70523"/>
                  </a:cubicBezTo>
                  <a:cubicBezTo>
                    <a:pt x="68131" y="70523"/>
                    <a:pt x="71826" y="66889"/>
                    <a:pt x="72712" y="61753"/>
                  </a:cubicBezTo>
                  <a:cubicBezTo>
                    <a:pt x="73462" y="57479"/>
                    <a:pt x="72284" y="52990"/>
                    <a:pt x="69938" y="49454"/>
                  </a:cubicBezTo>
                  <a:cubicBezTo>
                    <a:pt x="67164" y="45287"/>
                    <a:pt x="63009" y="42168"/>
                    <a:pt x="60377" y="37822"/>
                  </a:cubicBezTo>
                  <a:cubicBezTo>
                    <a:pt x="57710" y="33417"/>
                    <a:pt x="56317" y="27321"/>
                    <a:pt x="57972" y="22261"/>
                  </a:cubicBezTo>
                  <a:cubicBezTo>
                    <a:pt x="58925" y="19367"/>
                    <a:pt x="60020" y="16415"/>
                    <a:pt x="60449" y="13367"/>
                  </a:cubicBezTo>
                  <a:cubicBezTo>
                    <a:pt x="60961" y="9759"/>
                    <a:pt x="60092" y="5830"/>
                    <a:pt x="57591" y="3211"/>
                  </a:cubicBezTo>
                  <a:cubicBezTo>
                    <a:pt x="55261" y="775"/>
                    <a:pt x="51270" y="1"/>
                    <a:pt x="478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-1155400" y="3650965"/>
              <a:ext cx="870045" cy="686368"/>
            </a:xfrm>
            <a:custGeom>
              <a:rect b="b" l="l" r="r" t="t"/>
              <a:pathLst>
                <a:path extrusionOk="0" h="14794" w="18753">
                  <a:moveTo>
                    <a:pt x="8784" y="0"/>
                  </a:moveTo>
                  <a:cubicBezTo>
                    <a:pt x="6575" y="0"/>
                    <a:pt x="4399" y="641"/>
                    <a:pt x="2644" y="2158"/>
                  </a:cubicBezTo>
                  <a:cubicBezTo>
                    <a:pt x="739" y="3813"/>
                    <a:pt x="0" y="6242"/>
                    <a:pt x="262" y="8552"/>
                  </a:cubicBezTo>
                  <a:cubicBezTo>
                    <a:pt x="560" y="11016"/>
                    <a:pt x="2025" y="13338"/>
                    <a:pt x="4513" y="14350"/>
                  </a:cubicBezTo>
                  <a:cubicBezTo>
                    <a:pt x="5259" y="14660"/>
                    <a:pt x="6014" y="14794"/>
                    <a:pt x="6766" y="14794"/>
                  </a:cubicBezTo>
                  <a:cubicBezTo>
                    <a:pt x="8412" y="14794"/>
                    <a:pt x="10038" y="14149"/>
                    <a:pt x="11502" y="13290"/>
                  </a:cubicBezTo>
                  <a:cubicBezTo>
                    <a:pt x="13562" y="12088"/>
                    <a:pt x="16157" y="10349"/>
                    <a:pt x="17562" y="8337"/>
                  </a:cubicBezTo>
                  <a:cubicBezTo>
                    <a:pt x="18348" y="7206"/>
                    <a:pt x="18753" y="5658"/>
                    <a:pt x="18229" y="4361"/>
                  </a:cubicBezTo>
                  <a:cubicBezTo>
                    <a:pt x="17193" y="1765"/>
                    <a:pt x="13204" y="574"/>
                    <a:pt x="10788" y="170"/>
                  </a:cubicBezTo>
                  <a:cubicBezTo>
                    <a:pt x="10124" y="59"/>
                    <a:pt x="9452" y="0"/>
                    <a:pt x="87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751484" y="2869982"/>
              <a:ext cx="1040779" cy="818129"/>
            </a:xfrm>
            <a:custGeom>
              <a:rect b="b" l="l" r="r" t="t"/>
              <a:pathLst>
                <a:path extrusionOk="0" fill="none" h="17634" w="22433">
                  <a:moveTo>
                    <a:pt x="1191" y="1"/>
                  </a:moveTo>
                  <a:cubicBezTo>
                    <a:pt x="1191" y="1"/>
                    <a:pt x="1" y="4322"/>
                    <a:pt x="1334" y="7882"/>
                  </a:cubicBezTo>
                  <a:cubicBezTo>
                    <a:pt x="2168" y="10097"/>
                    <a:pt x="4144" y="15038"/>
                    <a:pt x="15324" y="16264"/>
                  </a:cubicBezTo>
                  <a:cubicBezTo>
                    <a:pt x="15324" y="16264"/>
                    <a:pt x="19027" y="16776"/>
                    <a:pt x="22432" y="17634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496862" y="3114674"/>
              <a:ext cx="1941677" cy="2295810"/>
            </a:xfrm>
            <a:custGeom>
              <a:rect b="b" l="l" r="r" t="t"/>
              <a:pathLst>
                <a:path extrusionOk="0" fill="none" h="49484" w="41851">
                  <a:moveTo>
                    <a:pt x="41851" y="49483"/>
                  </a:moveTo>
                  <a:cubicBezTo>
                    <a:pt x="40005" y="47793"/>
                    <a:pt x="37374" y="44625"/>
                    <a:pt x="34064" y="38827"/>
                  </a:cubicBezTo>
                  <a:cubicBezTo>
                    <a:pt x="34064" y="38827"/>
                    <a:pt x="28706" y="31636"/>
                    <a:pt x="16907" y="26611"/>
                  </a:cubicBezTo>
                  <a:cubicBezTo>
                    <a:pt x="16907" y="26611"/>
                    <a:pt x="8465" y="23409"/>
                    <a:pt x="4084" y="10979"/>
                  </a:cubicBezTo>
                  <a:cubicBezTo>
                    <a:pt x="4084" y="10979"/>
                    <a:pt x="2393" y="5156"/>
                    <a:pt x="964" y="2096"/>
                  </a:cubicBezTo>
                  <a:lnTo>
                    <a:pt x="429" y="965"/>
                  </a:lnTo>
                  <a:cubicBezTo>
                    <a:pt x="298" y="632"/>
                    <a:pt x="167" y="311"/>
                    <a:pt x="0" y="1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396321" y="3221849"/>
              <a:ext cx="2045509" cy="2395791"/>
            </a:xfrm>
            <a:custGeom>
              <a:rect b="b" l="l" r="r" t="t"/>
              <a:pathLst>
                <a:path extrusionOk="0" fill="none" h="51639" w="44089">
                  <a:moveTo>
                    <a:pt x="44089" y="51638"/>
                  </a:moveTo>
                  <a:lnTo>
                    <a:pt x="43601" y="51221"/>
                  </a:lnTo>
                  <a:cubicBezTo>
                    <a:pt x="37183" y="47602"/>
                    <a:pt x="34147" y="39565"/>
                    <a:pt x="34147" y="39565"/>
                  </a:cubicBezTo>
                  <a:cubicBezTo>
                    <a:pt x="31635" y="35279"/>
                    <a:pt x="25241" y="35446"/>
                    <a:pt x="25241" y="35446"/>
                  </a:cubicBezTo>
                  <a:cubicBezTo>
                    <a:pt x="9073" y="35803"/>
                    <a:pt x="6037" y="20813"/>
                    <a:pt x="6037" y="20813"/>
                  </a:cubicBezTo>
                  <a:cubicBezTo>
                    <a:pt x="1512" y="4061"/>
                    <a:pt x="238" y="572"/>
                    <a:pt x="238" y="572"/>
                  </a:cubicBezTo>
                  <a:cubicBezTo>
                    <a:pt x="155" y="382"/>
                    <a:pt x="83" y="179"/>
                    <a:pt x="0" y="1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-1002942" y="3725106"/>
              <a:ext cx="522037" cy="444696"/>
            </a:xfrm>
            <a:custGeom>
              <a:rect b="b" l="l" r="r" t="t"/>
              <a:pathLst>
                <a:path extrusionOk="0" fill="none" h="9585" w="11252">
                  <a:moveTo>
                    <a:pt x="11252" y="9585"/>
                  </a:moveTo>
                  <a:cubicBezTo>
                    <a:pt x="8633" y="2036"/>
                    <a:pt x="2334" y="358"/>
                    <a:pt x="1" y="0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-473747" y="4279723"/>
              <a:ext cx="1046857" cy="1556135"/>
            </a:xfrm>
            <a:custGeom>
              <a:rect b="b" l="l" r="r" t="t"/>
              <a:pathLst>
                <a:path extrusionOk="0" fill="none" h="33541" w="22564">
                  <a:moveTo>
                    <a:pt x="18777" y="33540"/>
                  </a:moveTo>
                  <a:cubicBezTo>
                    <a:pt x="22563" y="20479"/>
                    <a:pt x="15669" y="17133"/>
                    <a:pt x="15669" y="17133"/>
                  </a:cubicBezTo>
                  <a:cubicBezTo>
                    <a:pt x="13907" y="15645"/>
                    <a:pt x="8037" y="14014"/>
                    <a:pt x="8037" y="14014"/>
                  </a:cubicBezTo>
                  <a:cubicBezTo>
                    <a:pt x="1" y="12168"/>
                    <a:pt x="739" y="1381"/>
                    <a:pt x="739" y="1381"/>
                  </a:cubicBezTo>
                  <a:cubicBezTo>
                    <a:pt x="691" y="1036"/>
                    <a:pt x="870" y="322"/>
                    <a:pt x="810" y="0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-1080285" y="3803004"/>
              <a:ext cx="457965" cy="464600"/>
            </a:xfrm>
            <a:custGeom>
              <a:rect b="b" l="l" r="r" t="t"/>
              <a:pathLst>
                <a:path extrusionOk="0" fill="none" h="10014" w="9871">
                  <a:moveTo>
                    <a:pt x="9871" y="10013"/>
                  </a:moveTo>
                  <a:cubicBezTo>
                    <a:pt x="8347" y="2572"/>
                    <a:pt x="1656" y="417"/>
                    <a:pt x="1" y="0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-699093" y="4415616"/>
              <a:ext cx="645772" cy="1525189"/>
            </a:xfrm>
            <a:custGeom>
              <a:rect b="b" l="l" r="r" t="t"/>
              <a:pathLst>
                <a:path extrusionOk="0" fill="none" h="32874" w="13919">
                  <a:moveTo>
                    <a:pt x="13918" y="32873"/>
                  </a:moveTo>
                  <a:cubicBezTo>
                    <a:pt x="13918" y="23574"/>
                    <a:pt x="10263" y="18883"/>
                    <a:pt x="10263" y="18883"/>
                  </a:cubicBezTo>
                  <a:cubicBezTo>
                    <a:pt x="7025" y="14633"/>
                    <a:pt x="3858" y="12347"/>
                    <a:pt x="3858" y="12347"/>
                  </a:cubicBezTo>
                  <a:cubicBezTo>
                    <a:pt x="0" y="9073"/>
                    <a:pt x="1965" y="0"/>
                    <a:pt x="1965" y="0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-542784" y="2813657"/>
              <a:ext cx="763986" cy="701028"/>
            </a:xfrm>
            <a:custGeom>
              <a:rect b="b" l="l" r="r" t="t"/>
              <a:pathLst>
                <a:path extrusionOk="0" h="15110" w="16467">
                  <a:moveTo>
                    <a:pt x="9859" y="0"/>
                  </a:moveTo>
                  <a:cubicBezTo>
                    <a:pt x="7835" y="524"/>
                    <a:pt x="5918" y="1334"/>
                    <a:pt x="4382" y="2274"/>
                  </a:cubicBezTo>
                  <a:cubicBezTo>
                    <a:pt x="2560" y="3381"/>
                    <a:pt x="941" y="4953"/>
                    <a:pt x="0" y="6929"/>
                  </a:cubicBezTo>
                  <a:cubicBezTo>
                    <a:pt x="314" y="6904"/>
                    <a:pt x="623" y="6891"/>
                    <a:pt x="928" y="6891"/>
                  </a:cubicBezTo>
                  <a:cubicBezTo>
                    <a:pt x="6266" y="6891"/>
                    <a:pt x="10321" y="10739"/>
                    <a:pt x="13193" y="15109"/>
                  </a:cubicBezTo>
                  <a:cubicBezTo>
                    <a:pt x="13419" y="14597"/>
                    <a:pt x="13609" y="14049"/>
                    <a:pt x="13836" y="13466"/>
                  </a:cubicBezTo>
                  <a:cubicBezTo>
                    <a:pt x="14478" y="11716"/>
                    <a:pt x="15383" y="10049"/>
                    <a:pt x="16467" y="8537"/>
                  </a:cubicBezTo>
                  <a:cubicBezTo>
                    <a:pt x="14502" y="4060"/>
                    <a:pt x="11788" y="1417"/>
                    <a:pt x="98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131167" y="3388132"/>
              <a:ext cx="2288573" cy="2662934"/>
            </a:xfrm>
            <a:custGeom>
              <a:rect b="b" l="l" r="r" t="t"/>
              <a:pathLst>
                <a:path extrusionOk="0" h="57397" w="49328">
                  <a:moveTo>
                    <a:pt x="3096" y="1"/>
                  </a:moveTo>
                  <a:cubicBezTo>
                    <a:pt x="2953" y="191"/>
                    <a:pt x="2822" y="382"/>
                    <a:pt x="2691" y="596"/>
                  </a:cubicBezTo>
                  <a:cubicBezTo>
                    <a:pt x="1750" y="2013"/>
                    <a:pt x="869" y="3465"/>
                    <a:pt x="0" y="4942"/>
                  </a:cubicBezTo>
                  <a:cubicBezTo>
                    <a:pt x="2870" y="10085"/>
                    <a:pt x="4203" y="15229"/>
                    <a:pt x="4203" y="15229"/>
                  </a:cubicBezTo>
                  <a:cubicBezTo>
                    <a:pt x="6620" y="29814"/>
                    <a:pt x="13037" y="34219"/>
                    <a:pt x="13037" y="34219"/>
                  </a:cubicBezTo>
                  <a:cubicBezTo>
                    <a:pt x="20693" y="40803"/>
                    <a:pt x="22753" y="46959"/>
                    <a:pt x="23241" y="50495"/>
                  </a:cubicBezTo>
                  <a:cubicBezTo>
                    <a:pt x="24908" y="50947"/>
                    <a:pt x="26551" y="51566"/>
                    <a:pt x="28111" y="52376"/>
                  </a:cubicBezTo>
                  <a:cubicBezTo>
                    <a:pt x="31611" y="54186"/>
                    <a:pt x="34897" y="56686"/>
                    <a:pt x="38850" y="57281"/>
                  </a:cubicBezTo>
                  <a:cubicBezTo>
                    <a:pt x="39364" y="57359"/>
                    <a:pt x="39868" y="57397"/>
                    <a:pt x="40360" y="57397"/>
                  </a:cubicBezTo>
                  <a:cubicBezTo>
                    <a:pt x="44619" y="57397"/>
                    <a:pt x="47983" y="54570"/>
                    <a:pt x="49328" y="50376"/>
                  </a:cubicBezTo>
                  <a:cubicBezTo>
                    <a:pt x="45565" y="43982"/>
                    <a:pt x="36338" y="39970"/>
                    <a:pt x="36338" y="39970"/>
                  </a:cubicBezTo>
                  <a:cubicBezTo>
                    <a:pt x="17955" y="33719"/>
                    <a:pt x="14383" y="29957"/>
                    <a:pt x="14383" y="29957"/>
                  </a:cubicBezTo>
                  <a:cubicBezTo>
                    <a:pt x="6965" y="23218"/>
                    <a:pt x="6144" y="14609"/>
                    <a:pt x="6144" y="14609"/>
                  </a:cubicBezTo>
                  <a:cubicBezTo>
                    <a:pt x="5203" y="9514"/>
                    <a:pt x="3822" y="3287"/>
                    <a:pt x="3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-606301" y="3289262"/>
              <a:ext cx="617610" cy="376774"/>
            </a:xfrm>
            <a:custGeom>
              <a:rect b="b" l="l" r="r" t="t"/>
              <a:pathLst>
                <a:path extrusionOk="0" h="8121" w="13312">
                  <a:moveTo>
                    <a:pt x="322" y="0"/>
                  </a:moveTo>
                  <a:lnTo>
                    <a:pt x="322" y="36"/>
                  </a:lnTo>
                  <a:cubicBezTo>
                    <a:pt x="0" y="1941"/>
                    <a:pt x="60" y="3953"/>
                    <a:pt x="631" y="5715"/>
                  </a:cubicBezTo>
                  <a:cubicBezTo>
                    <a:pt x="1672" y="5331"/>
                    <a:pt x="2715" y="5172"/>
                    <a:pt x="3729" y="5172"/>
                  </a:cubicBezTo>
                  <a:cubicBezTo>
                    <a:pt x="7241" y="5172"/>
                    <a:pt x="10402" y="7076"/>
                    <a:pt x="11871" y="8120"/>
                  </a:cubicBezTo>
                  <a:cubicBezTo>
                    <a:pt x="12228" y="7882"/>
                    <a:pt x="12573" y="7620"/>
                    <a:pt x="12895" y="7335"/>
                  </a:cubicBezTo>
                  <a:cubicBezTo>
                    <a:pt x="13050" y="7192"/>
                    <a:pt x="13192" y="7061"/>
                    <a:pt x="13311" y="6906"/>
                  </a:cubicBezTo>
                  <a:cubicBezTo>
                    <a:pt x="11573" y="4620"/>
                    <a:pt x="10156" y="3965"/>
                    <a:pt x="10156" y="3965"/>
                  </a:cubicBezTo>
                  <a:cubicBezTo>
                    <a:pt x="5037" y="596"/>
                    <a:pt x="1786" y="36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-63280" y="3709099"/>
              <a:ext cx="1065600" cy="2005749"/>
            </a:xfrm>
            <a:custGeom>
              <a:rect b="b" l="l" r="r" t="t"/>
              <a:pathLst>
                <a:path extrusionOk="0" h="43232" w="22968">
                  <a:moveTo>
                    <a:pt x="2977" y="0"/>
                  </a:moveTo>
                  <a:cubicBezTo>
                    <a:pt x="2667" y="524"/>
                    <a:pt x="2334" y="1060"/>
                    <a:pt x="2012" y="1584"/>
                  </a:cubicBezTo>
                  <a:cubicBezTo>
                    <a:pt x="3012" y="4691"/>
                    <a:pt x="2298" y="9692"/>
                    <a:pt x="2298" y="9692"/>
                  </a:cubicBezTo>
                  <a:cubicBezTo>
                    <a:pt x="0" y="19419"/>
                    <a:pt x="6822" y="24467"/>
                    <a:pt x="6822" y="24467"/>
                  </a:cubicBezTo>
                  <a:cubicBezTo>
                    <a:pt x="15300" y="30373"/>
                    <a:pt x="16288" y="39267"/>
                    <a:pt x="16252" y="43232"/>
                  </a:cubicBezTo>
                  <a:cubicBezTo>
                    <a:pt x="17824" y="42927"/>
                    <a:pt x="19420" y="42773"/>
                    <a:pt x="21015" y="42773"/>
                  </a:cubicBezTo>
                  <a:cubicBezTo>
                    <a:pt x="21667" y="42773"/>
                    <a:pt x="22318" y="42799"/>
                    <a:pt x="22967" y="42851"/>
                  </a:cubicBezTo>
                  <a:cubicBezTo>
                    <a:pt x="21300" y="34350"/>
                    <a:pt x="14311" y="28587"/>
                    <a:pt x="14311" y="28587"/>
                  </a:cubicBezTo>
                  <a:cubicBezTo>
                    <a:pt x="7894" y="22836"/>
                    <a:pt x="7334" y="15812"/>
                    <a:pt x="7334" y="15812"/>
                  </a:cubicBezTo>
                  <a:cubicBezTo>
                    <a:pt x="6572" y="8108"/>
                    <a:pt x="4763" y="3155"/>
                    <a:pt x="2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4" name="Google Shape;584;p20"/>
          <p:cNvGrpSpPr/>
          <p:nvPr/>
        </p:nvGrpSpPr>
        <p:grpSpPr>
          <a:xfrm>
            <a:off x="-2309125" y="2779603"/>
            <a:ext cx="3629811" cy="3271961"/>
            <a:chOff x="-1155400" y="2779603"/>
            <a:chExt cx="3629811" cy="3271961"/>
          </a:xfrm>
        </p:grpSpPr>
        <p:sp>
          <p:nvSpPr>
            <p:cNvPr id="585" name="Google Shape;585;p20"/>
            <p:cNvSpPr/>
            <p:nvPr/>
          </p:nvSpPr>
          <p:spPr>
            <a:xfrm>
              <a:off x="-610709" y="2783593"/>
              <a:ext cx="1052331" cy="945576"/>
            </a:xfrm>
            <a:custGeom>
              <a:rect b="b" l="l" r="r" t="t"/>
              <a:pathLst>
                <a:path extrusionOk="0" h="20381" w="22682">
                  <a:moveTo>
                    <a:pt x="15910" y="0"/>
                  </a:moveTo>
                  <a:cubicBezTo>
                    <a:pt x="12387" y="0"/>
                    <a:pt x="8521" y="1281"/>
                    <a:pt x="5834" y="2910"/>
                  </a:cubicBezTo>
                  <a:cubicBezTo>
                    <a:pt x="3989" y="4029"/>
                    <a:pt x="2357" y="5637"/>
                    <a:pt x="1405" y="7637"/>
                  </a:cubicBezTo>
                  <a:cubicBezTo>
                    <a:pt x="953" y="8637"/>
                    <a:pt x="607" y="9756"/>
                    <a:pt x="405" y="10935"/>
                  </a:cubicBezTo>
                  <a:cubicBezTo>
                    <a:pt x="0" y="13257"/>
                    <a:pt x="167" y="15745"/>
                    <a:pt x="1179" y="17698"/>
                  </a:cubicBezTo>
                  <a:cubicBezTo>
                    <a:pt x="1976" y="19281"/>
                    <a:pt x="3084" y="19448"/>
                    <a:pt x="4512" y="19936"/>
                  </a:cubicBezTo>
                  <a:cubicBezTo>
                    <a:pt x="5365" y="20234"/>
                    <a:pt x="6288" y="20381"/>
                    <a:pt x="7220" y="20381"/>
                  </a:cubicBezTo>
                  <a:cubicBezTo>
                    <a:pt x="9307" y="20381"/>
                    <a:pt x="11443" y="19645"/>
                    <a:pt x="12966" y="18222"/>
                  </a:cubicBezTo>
                  <a:cubicBezTo>
                    <a:pt x="14240" y="17031"/>
                    <a:pt x="14680" y="15733"/>
                    <a:pt x="15276" y="14114"/>
                  </a:cubicBezTo>
                  <a:cubicBezTo>
                    <a:pt x="15942" y="12328"/>
                    <a:pt x="16847" y="10649"/>
                    <a:pt x="17967" y="9125"/>
                  </a:cubicBezTo>
                  <a:cubicBezTo>
                    <a:pt x="18740" y="8066"/>
                    <a:pt x="19633" y="6970"/>
                    <a:pt x="20645" y="6149"/>
                  </a:cubicBezTo>
                  <a:cubicBezTo>
                    <a:pt x="21550" y="5422"/>
                    <a:pt x="22681" y="4553"/>
                    <a:pt x="22324" y="3184"/>
                  </a:cubicBezTo>
                  <a:cubicBezTo>
                    <a:pt x="22074" y="2172"/>
                    <a:pt x="20765" y="1017"/>
                    <a:pt x="19836" y="660"/>
                  </a:cubicBezTo>
                  <a:cubicBezTo>
                    <a:pt x="18644" y="201"/>
                    <a:pt x="17304" y="0"/>
                    <a:pt x="159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-933905" y="2779603"/>
              <a:ext cx="3408316" cy="3271961"/>
            </a:xfrm>
            <a:custGeom>
              <a:rect b="b" l="l" r="r" t="t"/>
              <a:pathLst>
                <a:path extrusionOk="0" h="70524" w="73463">
                  <a:moveTo>
                    <a:pt x="47889" y="1"/>
                  </a:moveTo>
                  <a:cubicBezTo>
                    <a:pt x="47418" y="1"/>
                    <a:pt x="46960" y="16"/>
                    <a:pt x="46519" y="44"/>
                  </a:cubicBezTo>
                  <a:cubicBezTo>
                    <a:pt x="43113" y="282"/>
                    <a:pt x="39780" y="1270"/>
                    <a:pt x="36732" y="2889"/>
                  </a:cubicBezTo>
                  <a:cubicBezTo>
                    <a:pt x="32124" y="5330"/>
                    <a:pt x="28576" y="9295"/>
                    <a:pt x="25647" y="13712"/>
                  </a:cubicBezTo>
                  <a:cubicBezTo>
                    <a:pt x="22694" y="18165"/>
                    <a:pt x="20301" y="23046"/>
                    <a:pt x="16896" y="27118"/>
                  </a:cubicBezTo>
                  <a:cubicBezTo>
                    <a:pt x="13622" y="31035"/>
                    <a:pt x="8704" y="32869"/>
                    <a:pt x="5430" y="36774"/>
                  </a:cubicBezTo>
                  <a:cubicBezTo>
                    <a:pt x="2144" y="40703"/>
                    <a:pt x="1" y="45871"/>
                    <a:pt x="132" y="51157"/>
                  </a:cubicBezTo>
                  <a:cubicBezTo>
                    <a:pt x="287" y="57277"/>
                    <a:pt x="3870" y="62646"/>
                    <a:pt x="8919" y="65516"/>
                  </a:cubicBezTo>
                  <a:cubicBezTo>
                    <a:pt x="11779" y="67145"/>
                    <a:pt x="14992" y="67834"/>
                    <a:pt x="18222" y="67834"/>
                  </a:cubicBezTo>
                  <a:cubicBezTo>
                    <a:pt x="20208" y="67834"/>
                    <a:pt x="22201" y="67574"/>
                    <a:pt x="24123" y="67111"/>
                  </a:cubicBezTo>
                  <a:cubicBezTo>
                    <a:pt x="27611" y="66266"/>
                    <a:pt x="30671" y="64242"/>
                    <a:pt x="34184" y="63432"/>
                  </a:cubicBezTo>
                  <a:cubicBezTo>
                    <a:pt x="36050" y="63005"/>
                    <a:pt x="37952" y="62789"/>
                    <a:pt x="39849" y="62789"/>
                  </a:cubicBezTo>
                  <a:cubicBezTo>
                    <a:pt x="43713" y="62789"/>
                    <a:pt x="47561" y="63683"/>
                    <a:pt x="51067" y="65504"/>
                  </a:cubicBezTo>
                  <a:cubicBezTo>
                    <a:pt x="54555" y="67314"/>
                    <a:pt x="57853" y="69814"/>
                    <a:pt x="61806" y="70409"/>
                  </a:cubicBezTo>
                  <a:cubicBezTo>
                    <a:pt x="62316" y="70486"/>
                    <a:pt x="62816" y="70523"/>
                    <a:pt x="63304" y="70523"/>
                  </a:cubicBezTo>
                  <a:cubicBezTo>
                    <a:pt x="68131" y="70523"/>
                    <a:pt x="71826" y="66889"/>
                    <a:pt x="72712" y="61753"/>
                  </a:cubicBezTo>
                  <a:cubicBezTo>
                    <a:pt x="73462" y="57479"/>
                    <a:pt x="72284" y="52990"/>
                    <a:pt x="69938" y="49454"/>
                  </a:cubicBezTo>
                  <a:cubicBezTo>
                    <a:pt x="67164" y="45287"/>
                    <a:pt x="63009" y="42168"/>
                    <a:pt x="60377" y="37822"/>
                  </a:cubicBezTo>
                  <a:cubicBezTo>
                    <a:pt x="57710" y="33417"/>
                    <a:pt x="56317" y="27321"/>
                    <a:pt x="57972" y="22261"/>
                  </a:cubicBezTo>
                  <a:cubicBezTo>
                    <a:pt x="58925" y="19367"/>
                    <a:pt x="60020" y="16415"/>
                    <a:pt x="60449" y="13367"/>
                  </a:cubicBezTo>
                  <a:cubicBezTo>
                    <a:pt x="60961" y="9759"/>
                    <a:pt x="60092" y="5830"/>
                    <a:pt x="57591" y="3211"/>
                  </a:cubicBezTo>
                  <a:cubicBezTo>
                    <a:pt x="55261" y="775"/>
                    <a:pt x="51270" y="1"/>
                    <a:pt x="478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-1155400" y="3650965"/>
              <a:ext cx="870045" cy="686368"/>
            </a:xfrm>
            <a:custGeom>
              <a:rect b="b" l="l" r="r" t="t"/>
              <a:pathLst>
                <a:path extrusionOk="0" h="14794" w="18753">
                  <a:moveTo>
                    <a:pt x="8784" y="0"/>
                  </a:moveTo>
                  <a:cubicBezTo>
                    <a:pt x="6575" y="0"/>
                    <a:pt x="4399" y="641"/>
                    <a:pt x="2644" y="2158"/>
                  </a:cubicBezTo>
                  <a:cubicBezTo>
                    <a:pt x="739" y="3813"/>
                    <a:pt x="0" y="6242"/>
                    <a:pt x="262" y="8552"/>
                  </a:cubicBezTo>
                  <a:cubicBezTo>
                    <a:pt x="560" y="11016"/>
                    <a:pt x="2025" y="13338"/>
                    <a:pt x="4513" y="14350"/>
                  </a:cubicBezTo>
                  <a:cubicBezTo>
                    <a:pt x="5259" y="14660"/>
                    <a:pt x="6014" y="14794"/>
                    <a:pt x="6766" y="14794"/>
                  </a:cubicBezTo>
                  <a:cubicBezTo>
                    <a:pt x="8412" y="14794"/>
                    <a:pt x="10038" y="14149"/>
                    <a:pt x="11502" y="13290"/>
                  </a:cubicBezTo>
                  <a:cubicBezTo>
                    <a:pt x="13562" y="12088"/>
                    <a:pt x="16157" y="10349"/>
                    <a:pt x="17562" y="8337"/>
                  </a:cubicBezTo>
                  <a:cubicBezTo>
                    <a:pt x="18348" y="7206"/>
                    <a:pt x="18753" y="5658"/>
                    <a:pt x="18229" y="4361"/>
                  </a:cubicBezTo>
                  <a:cubicBezTo>
                    <a:pt x="17193" y="1765"/>
                    <a:pt x="13204" y="574"/>
                    <a:pt x="10788" y="170"/>
                  </a:cubicBezTo>
                  <a:cubicBezTo>
                    <a:pt x="10124" y="59"/>
                    <a:pt x="9452" y="0"/>
                    <a:pt x="87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751484" y="2869982"/>
              <a:ext cx="1040779" cy="818129"/>
            </a:xfrm>
            <a:custGeom>
              <a:rect b="b" l="l" r="r" t="t"/>
              <a:pathLst>
                <a:path extrusionOk="0" fill="none" h="17634" w="22433">
                  <a:moveTo>
                    <a:pt x="1191" y="1"/>
                  </a:moveTo>
                  <a:cubicBezTo>
                    <a:pt x="1191" y="1"/>
                    <a:pt x="1" y="4322"/>
                    <a:pt x="1334" y="7882"/>
                  </a:cubicBezTo>
                  <a:cubicBezTo>
                    <a:pt x="2168" y="10097"/>
                    <a:pt x="4144" y="15038"/>
                    <a:pt x="15324" y="16264"/>
                  </a:cubicBezTo>
                  <a:cubicBezTo>
                    <a:pt x="15324" y="16264"/>
                    <a:pt x="19027" y="16776"/>
                    <a:pt x="22432" y="17634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496862" y="3114674"/>
              <a:ext cx="1941677" cy="2295810"/>
            </a:xfrm>
            <a:custGeom>
              <a:rect b="b" l="l" r="r" t="t"/>
              <a:pathLst>
                <a:path extrusionOk="0" fill="none" h="49484" w="41851">
                  <a:moveTo>
                    <a:pt x="41851" y="49483"/>
                  </a:moveTo>
                  <a:cubicBezTo>
                    <a:pt x="40005" y="47793"/>
                    <a:pt x="37374" y="44625"/>
                    <a:pt x="34064" y="38827"/>
                  </a:cubicBezTo>
                  <a:cubicBezTo>
                    <a:pt x="34064" y="38827"/>
                    <a:pt x="28706" y="31636"/>
                    <a:pt x="16907" y="26611"/>
                  </a:cubicBezTo>
                  <a:cubicBezTo>
                    <a:pt x="16907" y="26611"/>
                    <a:pt x="8465" y="23409"/>
                    <a:pt x="4084" y="10979"/>
                  </a:cubicBezTo>
                  <a:cubicBezTo>
                    <a:pt x="4084" y="10979"/>
                    <a:pt x="2393" y="5156"/>
                    <a:pt x="964" y="2096"/>
                  </a:cubicBezTo>
                  <a:lnTo>
                    <a:pt x="429" y="965"/>
                  </a:lnTo>
                  <a:cubicBezTo>
                    <a:pt x="298" y="632"/>
                    <a:pt x="167" y="311"/>
                    <a:pt x="0" y="1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396321" y="3221849"/>
              <a:ext cx="2045509" cy="2395791"/>
            </a:xfrm>
            <a:custGeom>
              <a:rect b="b" l="l" r="r" t="t"/>
              <a:pathLst>
                <a:path extrusionOk="0" fill="none" h="51639" w="44089">
                  <a:moveTo>
                    <a:pt x="44089" y="51638"/>
                  </a:moveTo>
                  <a:lnTo>
                    <a:pt x="43601" y="51221"/>
                  </a:lnTo>
                  <a:cubicBezTo>
                    <a:pt x="37183" y="47602"/>
                    <a:pt x="34147" y="39565"/>
                    <a:pt x="34147" y="39565"/>
                  </a:cubicBezTo>
                  <a:cubicBezTo>
                    <a:pt x="31635" y="35279"/>
                    <a:pt x="25241" y="35446"/>
                    <a:pt x="25241" y="35446"/>
                  </a:cubicBezTo>
                  <a:cubicBezTo>
                    <a:pt x="9073" y="35803"/>
                    <a:pt x="6037" y="20813"/>
                    <a:pt x="6037" y="20813"/>
                  </a:cubicBezTo>
                  <a:cubicBezTo>
                    <a:pt x="1512" y="4061"/>
                    <a:pt x="238" y="572"/>
                    <a:pt x="238" y="572"/>
                  </a:cubicBezTo>
                  <a:cubicBezTo>
                    <a:pt x="155" y="382"/>
                    <a:pt x="83" y="179"/>
                    <a:pt x="0" y="1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-1002942" y="3725106"/>
              <a:ext cx="522037" cy="444696"/>
            </a:xfrm>
            <a:custGeom>
              <a:rect b="b" l="l" r="r" t="t"/>
              <a:pathLst>
                <a:path extrusionOk="0" fill="none" h="9585" w="11252">
                  <a:moveTo>
                    <a:pt x="11252" y="9585"/>
                  </a:moveTo>
                  <a:cubicBezTo>
                    <a:pt x="8633" y="2036"/>
                    <a:pt x="2334" y="358"/>
                    <a:pt x="1" y="0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-473747" y="4279723"/>
              <a:ext cx="1046857" cy="1556135"/>
            </a:xfrm>
            <a:custGeom>
              <a:rect b="b" l="l" r="r" t="t"/>
              <a:pathLst>
                <a:path extrusionOk="0" fill="none" h="33541" w="22564">
                  <a:moveTo>
                    <a:pt x="18777" y="33540"/>
                  </a:moveTo>
                  <a:cubicBezTo>
                    <a:pt x="22563" y="20479"/>
                    <a:pt x="15669" y="17133"/>
                    <a:pt x="15669" y="17133"/>
                  </a:cubicBezTo>
                  <a:cubicBezTo>
                    <a:pt x="13907" y="15645"/>
                    <a:pt x="8037" y="14014"/>
                    <a:pt x="8037" y="14014"/>
                  </a:cubicBezTo>
                  <a:cubicBezTo>
                    <a:pt x="1" y="12168"/>
                    <a:pt x="739" y="1381"/>
                    <a:pt x="739" y="1381"/>
                  </a:cubicBezTo>
                  <a:cubicBezTo>
                    <a:pt x="691" y="1036"/>
                    <a:pt x="870" y="322"/>
                    <a:pt x="810" y="0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-1080285" y="3803004"/>
              <a:ext cx="457965" cy="464600"/>
            </a:xfrm>
            <a:custGeom>
              <a:rect b="b" l="l" r="r" t="t"/>
              <a:pathLst>
                <a:path extrusionOk="0" fill="none" h="10014" w="9871">
                  <a:moveTo>
                    <a:pt x="9871" y="10013"/>
                  </a:moveTo>
                  <a:cubicBezTo>
                    <a:pt x="8347" y="2572"/>
                    <a:pt x="1656" y="417"/>
                    <a:pt x="1" y="0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-699093" y="4415616"/>
              <a:ext cx="645772" cy="1525189"/>
            </a:xfrm>
            <a:custGeom>
              <a:rect b="b" l="l" r="r" t="t"/>
              <a:pathLst>
                <a:path extrusionOk="0" fill="none" h="32874" w="13919">
                  <a:moveTo>
                    <a:pt x="13918" y="32873"/>
                  </a:moveTo>
                  <a:cubicBezTo>
                    <a:pt x="13918" y="23574"/>
                    <a:pt x="10263" y="18883"/>
                    <a:pt x="10263" y="18883"/>
                  </a:cubicBezTo>
                  <a:cubicBezTo>
                    <a:pt x="7025" y="14633"/>
                    <a:pt x="3858" y="12347"/>
                    <a:pt x="3858" y="12347"/>
                  </a:cubicBezTo>
                  <a:cubicBezTo>
                    <a:pt x="0" y="9073"/>
                    <a:pt x="1965" y="0"/>
                    <a:pt x="1965" y="0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-542784" y="2813657"/>
              <a:ext cx="763986" cy="701028"/>
            </a:xfrm>
            <a:custGeom>
              <a:rect b="b" l="l" r="r" t="t"/>
              <a:pathLst>
                <a:path extrusionOk="0" h="15110" w="16467">
                  <a:moveTo>
                    <a:pt x="9859" y="0"/>
                  </a:moveTo>
                  <a:cubicBezTo>
                    <a:pt x="7835" y="524"/>
                    <a:pt x="5918" y="1334"/>
                    <a:pt x="4382" y="2274"/>
                  </a:cubicBezTo>
                  <a:cubicBezTo>
                    <a:pt x="2560" y="3381"/>
                    <a:pt x="941" y="4953"/>
                    <a:pt x="0" y="6929"/>
                  </a:cubicBezTo>
                  <a:cubicBezTo>
                    <a:pt x="314" y="6904"/>
                    <a:pt x="623" y="6891"/>
                    <a:pt x="928" y="6891"/>
                  </a:cubicBezTo>
                  <a:cubicBezTo>
                    <a:pt x="6266" y="6891"/>
                    <a:pt x="10321" y="10739"/>
                    <a:pt x="13193" y="15109"/>
                  </a:cubicBezTo>
                  <a:cubicBezTo>
                    <a:pt x="13419" y="14597"/>
                    <a:pt x="13609" y="14049"/>
                    <a:pt x="13836" y="13466"/>
                  </a:cubicBezTo>
                  <a:cubicBezTo>
                    <a:pt x="14478" y="11716"/>
                    <a:pt x="15383" y="10049"/>
                    <a:pt x="16467" y="8537"/>
                  </a:cubicBezTo>
                  <a:cubicBezTo>
                    <a:pt x="14502" y="4060"/>
                    <a:pt x="11788" y="1417"/>
                    <a:pt x="98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131167" y="3388132"/>
              <a:ext cx="2288573" cy="2662934"/>
            </a:xfrm>
            <a:custGeom>
              <a:rect b="b" l="l" r="r" t="t"/>
              <a:pathLst>
                <a:path extrusionOk="0" h="57397" w="49328">
                  <a:moveTo>
                    <a:pt x="3096" y="1"/>
                  </a:moveTo>
                  <a:cubicBezTo>
                    <a:pt x="2953" y="191"/>
                    <a:pt x="2822" y="382"/>
                    <a:pt x="2691" y="596"/>
                  </a:cubicBezTo>
                  <a:cubicBezTo>
                    <a:pt x="1750" y="2013"/>
                    <a:pt x="869" y="3465"/>
                    <a:pt x="0" y="4942"/>
                  </a:cubicBezTo>
                  <a:cubicBezTo>
                    <a:pt x="2870" y="10085"/>
                    <a:pt x="4203" y="15229"/>
                    <a:pt x="4203" y="15229"/>
                  </a:cubicBezTo>
                  <a:cubicBezTo>
                    <a:pt x="6620" y="29814"/>
                    <a:pt x="13037" y="34219"/>
                    <a:pt x="13037" y="34219"/>
                  </a:cubicBezTo>
                  <a:cubicBezTo>
                    <a:pt x="20693" y="40803"/>
                    <a:pt x="22753" y="46959"/>
                    <a:pt x="23241" y="50495"/>
                  </a:cubicBezTo>
                  <a:cubicBezTo>
                    <a:pt x="24908" y="50947"/>
                    <a:pt x="26551" y="51566"/>
                    <a:pt x="28111" y="52376"/>
                  </a:cubicBezTo>
                  <a:cubicBezTo>
                    <a:pt x="31611" y="54186"/>
                    <a:pt x="34897" y="56686"/>
                    <a:pt x="38850" y="57281"/>
                  </a:cubicBezTo>
                  <a:cubicBezTo>
                    <a:pt x="39364" y="57359"/>
                    <a:pt x="39868" y="57397"/>
                    <a:pt x="40360" y="57397"/>
                  </a:cubicBezTo>
                  <a:cubicBezTo>
                    <a:pt x="44619" y="57397"/>
                    <a:pt x="47983" y="54570"/>
                    <a:pt x="49328" y="50376"/>
                  </a:cubicBezTo>
                  <a:cubicBezTo>
                    <a:pt x="45565" y="43982"/>
                    <a:pt x="36338" y="39970"/>
                    <a:pt x="36338" y="39970"/>
                  </a:cubicBezTo>
                  <a:cubicBezTo>
                    <a:pt x="17955" y="33719"/>
                    <a:pt x="14383" y="29957"/>
                    <a:pt x="14383" y="29957"/>
                  </a:cubicBezTo>
                  <a:cubicBezTo>
                    <a:pt x="6965" y="23218"/>
                    <a:pt x="6144" y="14609"/>
                    <a:pt x="6144" y="14609"/>
                  </a:cubicBezTo>
                  <a:cubicBezTo>
                    <a:pt x="5203" y="9514"/>
                    <a:pt x="3822" y="3287"/>
                    <a:pt x="3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-606301" y="3289262"/>
              <a:ext cx="617610" cy="376774"/>
            </a:xfrm>
            <a:custGeom>
              <a:rect b="b" l="l" r="r" t="t"/>
              <a:pathLst>
                <a:path extrusionOk="0" h="8121" w="13312">
                  <a:moveTo>
                    <a:pt x="322" y="0"/>
                  </a:moveTo>
                  <a:lnTo>
                    <a:pt x="322" y="36"/>
                  </a:lnTo>
                  <a:cubicBezTo>
                    <a:pt x="0" y="1941"/>
                    <a:pt x="60" y="3953"/>
                    <a:pt x="631" y="5715"/>
                  </a:cubicBezTo>
                  <a:cubicBezTo>
                    <a:pt x="1672" y="5331"/>
                    <a:pt x="2715" y="5172"/>
                    <a:pt x="3729" y="5172"/>
                  </a:cubicBezTo>
                  <a:cubicBezTo>
                    <a:pt x="7241" y="5172"/>
                    <a:pt x="10402" y="7076"/>
                    <a:pt x="11871" y="8120"/>
                  </a:cubicBezTo>
                  <a:cubicBezTo>
                    <a:pt x="12228" y="7882"/>
                    <a:pt x="12573" y="7620"/>
                    <a:pt x="12895" y="7335"/>
                  </a:cubicBezTo>
                  <a:cubicBezTo>
                    <a:pt x="13050" y="7192"/>
                    <a:pt x="13192" y="7061"/>
                    <a:pt x="13311" y="6906"/>
                  </a:cubicBezTo>
                  <a:cubicBezTo>
                    <a:pt x="11573" y="4620"/>
                    <a:pt x="10156" y="3965"/>
                    <a:pt x="10156" y="3965"/>
                  </a:cubicBezTo>
                  <a:cubicBezTo>
                    <a:pt x="5037" y="596"/>
                    <a:pt x="1786" y="36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-63280" y="3709099"/>
              <a:ext cx="1065600" cy="2005749"/>
            </a:xfrm>
            <a:custGeom>
              <a:rect b="b" l="l" r="r" t="t"/>
              <a:pathLst>
                <a:path extrusionOk="0" h="43232" w="22968">
                  <a:moveTo>
                    <a:pt x="2977" y="0"/>
                  </a:moveTo>
                  <a:cubicBezTo>
                    <a:pt x="2667" y="524"/>
                    <a:pt x="2334" y="1060"/>
                    <a:pt x="2012" y="1584"/>
                  </a:cubicBezTo>
                  <a:cubicBezTo>
                    <a:pt x="3012" y="4691"/>
                    <a:pt x="2298" y="9692"/>
                    <a:pt x="2298" y="9692"/>
                  </a:cubicBezTo>
                  <a:cubicBezTo>
                    <a:pt x="0" y="19419"/>
                    <a:pt x="6822" y="24467"/>
                    <a:pt x="6822" y="24467"/>
                  </a:cubicBezTo>
                  <a:cubicBezTo>
                    <a:pt x="15300" y="30373"/>
                    <a:pt x="16288" y="39267"/>
                    <a:pt x="16252" y="43232"/>
                  </a:cubicBezTo>
                  <a:cubicBezTo>
                    <a:pt x="17824" y="42927"/>
                    <a:pt x="19420" y="42773"/>
                    <a:pt x="21015" y="42773"/>
                  </a:cubicBezTo>
                  <a:cubicBezTo>
                    <a:pt x="21667" y="42773"/>
                    <a:pt x="22318" y="42799"/>
                    <a:pt x="22967" y="42851"/>
                  </a:cubicBezTo>
                  <a:cubicBezTo>
                    <a:pt x="21300" y="34350"/>
                    <a:pt x="14311" y="28587"/>
                    <a:pt x="14311" y="28587"/>
                  </a:cubicBezTo>
                  <a:cubicBezTo>
                    <a:pt x="7894" y="22836"/>
                    <a:pt x="7334" y="15812"/>
                    <a:pt x="7334" y="15812"/>
                  </a:cubicBezTo>
                  <a:cubicBezTo>
                    <a:pt x="6572" y="8108"/>
                    <a:pt x="4763" y="3155"/>
                    <a:pt x="2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9" name="Google Shape;599;p20"/>
          <p:cNvSpPr txBox="1"/>
          <p:nvPr>
            <p:ph hasCustomPrompt="1" type="title"/>
          </p:nvPr>
        </p:nvSpPr>
        <p:spPr>
          <a:xfrm>
            <a:off x="2286000" y="748359"/>
            <a:ext cx="4572000" cy="56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0" name="Google Shape;600;p20"/>
          <p:cNvSpPr txBox="1"/>
          <p:nvPr>
            <p:ph idx="1" type="subTitle"/>
          </p:nvPr>
        </p:nvSpPr>
        <p:spPr>
          <a:xfrm>
            <a:off x="2286000" y="1379461"/>
            <a:ext cx="4572000" cy="27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1" name="Google Shape;601;p20"/>
          <p:cNvSpPr txBox="1"/>
          <p:nvPr>
            <p:ph hasCustomPrompt="1" idx="2" type="title"/>
          </p:nvPr>
        </p:nvSpPr>
        <p:spPr>
          <a:xfrm>
            <a:off x="2286000" y="2121389"/>
            <a:ext cx="4572000" cy="56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2" name="Google Shape;602;p20"/>
          <p:cNvSpPr txBox="1"/>
          <p:nvPr>
            <p:ph idx="3" type="subTitle"/>
          </p:nvPr>
        </p:nvSpPr>
        <p:spPr>
          <a:xfrm>
            <a:off x="2286000" y="2751701"/>
            <a:ext cx="4572000" cy="27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3" name="Google Shape;603;p20"/>
          <p:cNvSpPr txBox="1"/>
          <p:nvPr>
            <p:ph hasCustomPrompt="1" idx="4" type="title"/>
          </p:nvPr>
        </p:nvSpPr>
        <p:spPr>
          <a:xfrm>
            <a:off x="2286000" y="3494420"/>
            <a:ext cx="4572000" cy="56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4" name="Google Shape;604;p20"/>
          <p:cNvSpPr txBox="1"/>
          <p:nvPr>
            <p:ph idx="5" type="subTitle"/>
          </p:nvPr>
        </p:nvSpPr>
        <p:spPr>
          <a:xfrm>
            <a:off x="2286000" y="4123941"/>
            <a:ext cx="4572000" cy="27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5" name="Google Shape;605;p20"/>
          <p:cNvSpPr/>
          <p:nvPr/>
        </p:nvSpPr>
        <p:spPr>
          <a:xfrm>
            <a:off x="6454600" y="4342123"/>
            <a:ext cx="3384001" cy="1279939"/>
          </a:xfrm>
          <a:custGeom>
            <a:rect b="b" l="l" r="r" t="t"/>
            <a:pathLst>
              <a:path extrusionOk="0" h="20395" w="53924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0"/>
          <p:cNvSpPr/>
          <p:nvPr/>
        </p:nvSpPr>
        <p:spPr>
          <a:xfrm>
            <a:off x="-1064350" y="-599177"/>
            <a:ext cx="3384001" cy="1279939"/>
          </a:xfrm>
          <a:custGeom>
            <a:rect b="b" l="l" r="r" t="t"/>
            <a:pathLst>
              <a:path extrusionOk="0" h="20395" w="53924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7187425" y="67773"/>
            <a:ext cx="3384001" cy="1279939"/>
          </a:xfrm>
          <a:custGeom>
            <a:rect b="b" l="l" r="r" t="t"/>
            <a:pathLst>
              <a:path extrusionOk="0" h="20395" w="53924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"/>
          <p:cNvSpPr/>
          <p:nvPr/>
        </p:nvSpPr>
        <p:spPr>
          <a:xfrm flipH="1" rot="10800000">
            <a:off x="-1990387" y="300446"/>
            <a:ext cx="4965199" cy="7017485"/>
          </a:xfrm>
          <a:custGeom>
            <a:rect b="b" l="l" r="r" t="t"/>
            <a:pathLst>
              <a:path extrusionOk="0" h="43754" w="30958">
                <a:moveTo>
                  <a:pt x="25505" y="0"/>
                </a:moveTo>
                <a:cubicBezTo>
                  <a:pt x="22516" y="0"/>
                  <a:pt x="18306" y="1000"/>
                  <a:pt x="17086" y="3611"/>
                </a:cubicBezTo>
                <a:cubicBezTo>
                  <a:pt x="16003" y="6171"/>
                  <a:pt x="18051" y="9326"/>
                  <a:pt x="17955" y="12196"/>
                </a:cubicBezTo>
                <a:cubicBezTo>
                  <a:pt x="17813" y="15482"/>
                  <a:pt x="14943" y="17685"/>
                  <a:pt x="13812" y="20673"/>
                </a:cubicBezTo>
                <a:cubicBezTo>
                  <a:pt x="11967" y="27364"/>
                  <a:pt x="15991" y="35175"/>
                  <a:pt x="6823" y="37568"/>
                </a:cubicBezTo>
                <a:cubicBezTo>
                  <a:pt x="4442" y="37842"/>
                  <a:pt x="1" y="37425"/>
                  <a:pt x="1763" y="41271"/>
                </a:cubicBezTo>
                <a:cubicBezTo>
                  <a:pt x="2736" y="42928"/>
                  <a:pt x="4703" y="43754"/>
                  <a:pt x="6526" y="43754"/>
                </a:cubicBezTo>
                <a:cubicBezTo>
                  <a:pt x="7113" y="43754"/>
                  <a:pt x="7685" y="43668"/>
                  <a:pt x="8204" y="43497"/>
                </a:cubicBezTo>
                <a:cubicBezTo>
                  <a:pt x="11169" y="42021"/>
                  <a:pt x="13693" y="38937"/>
                  <a:pt x="14455" y="35639"/>
                </a:cubicBezTo>
                <a:cubicBezTo>
                  <a:pt x="15253" y="28614"/>
                  <a:pt x="11740" y="22792"/>
                  <a:pt x="18872" y="18197"/>
                </a:cubicBezTo>
                <a:cubicBezTo>
                  <a:pt x="22682" y="15482"/>
                  <a:pt x="27873" y="13791"/>
                  <a:pt x="29707" y="9124"/>
                </a:cubicBezTo>
                <a:cubicBezTo>
                  <a:pt x="30957" y="6147"/>
                  <a:pt x="29636" y="885"/>
                  <a:pt x="25814" y="4"/>
                </a:cubicBezTo>
                <a:cubicBezTo>
                  <a:pt x="25712" y="1"/>
                  <a:pt x="25610" y="0"/>
                  <a:pt x="255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"/>
          <p:cNvSpPr/>
          <p:nvPr/>
        </p:nvSpPr>
        <p:spPr>
          <a:xfrm flipH="1" rot="10800000">
            <a:off x="-1584075" y="1353975"/>
            <a:ext cx="2194227" cy="5116923"/>
          </a:xfrm>
          <a:custGeom>
            <a:rect b="b" l="l" r="r" t="t"/>
            <a:pathLst>
              <a:path extrusionOk="0" h="31904" w="13681">
                <a:moveTo>
                  <a:pt x="10573" y="1"/>
                </a:moveTo>
                <a:cubicBezTo>
                  <a:pt x="8635" y="1"/>
                  <a:pt x="10182" y="5975"/>
                  <a:pt x="10418" y="7146"/>
                </a:cubicBezTo>
                <a:cubicBezTo>
                  <a:pt x="10513" y="8694"/>
                  <a:pt x="11025" y="10194"/>
                  <a:pt x="10811" y="11694"/>
                </a:cubicBezTo>
                <a:cubicBezTo>
                  <a:pt x="10299" y="14075"/>
                  <a:pt x="8132" y="15552"/>
                  <a:pt x="7442" y="17814"/>
                </a:cubicBezTo>
                <a:cubicBezTo>
                  <a:pt x="5929" y="22148"/>
                  <a:pt x="12299" y="25731"/>
                  <a:pt x="6560" y="28756"/>
                </a:cubicBezTo>
                <a:cubicBezTo>
                  <a:pt x="4870" y="29589"/>
                  <a:pt x="2739" y="29303"/>
                  <a:pt x="941" y="29863"/>
                </a:cubicBezTo>
                <a:cubicBezTo>
                  <a:pt x="155" y="30160"/>
                  <a:pt x="0" y="31399"/>
                  <a:pt x="953" y="31708"/>
                </a:cubicBezTo>
                <a:cubicBezTo>
                  <a:pt x="1501" y="31841"/>
                  <a:pt x="2042" y="31904"/>
                  <a:pt x="2573" y="31904"/>
                </a:cubicBezTo>
                <a:cubicBezTo>
                  <a:pt x="5935" y="31904"/>
                  <a:pt x="8827" y="29388"/>
                  <a:pt x="9835" y="26374"/>
                </a:cubicBezTo>
                <a:cubicBezTo>
                  <a:pt x="10454" y="24826"/>
                  <a:pt x="10013" y="23064"/>
                  <a:pt x="9859" y="21374"/>
                </a:cubicBezTo>
                <a:cubicBezTo>
                  <a:pt x="9680" y="19481"/>
                  <a:pt x="9751" y="17635"/>
                  <a:pt x="10073" y="15813"/>
                </a:cubicBezTo>
                <a:cubicBezTo>
                  <a:pt x="10430" y="13908"/>
                  <a:pt x="12037" y="12634"/>
                  <a:pt x="12752" y="10872"/>
                </a:cubicBezTo>
                <a:cubicBezTo>
                  <a:pt x="13645" y="8705"/>
                  <a:pt x="13680" y="6312"/>
                  <a:pt x="13204" y="3883"/>
                </a:cubicBezTo>
                <a:cubicBezTo>
                  <a:pt x="12918" y="2467"/>
                  <a:pt x="12156" y="966"/>
                  <a:pt x="10942" y="62"/>
                </a:cubicBezTo>
                <a:cubicBezTo>
                  <a:pt x="10807" y="20"/>
                  <a:pt x="10684" y="1"/>
                  <a:pt x="105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"/>
          <p:cNvSpPr txBox="1"/>
          <p:nvPr>
            <p:ph type="title"/>
          </p:nvPr>
        </p:nvSpPr>
        <p:spPr>
          <a:xfrm>
            <a:off x="1761375" y="2150850"/>
            <a:ext cx="3858900" cy="132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0" name="Google Shape;100;p3"/>
          <p:cNvSpPr txBox="1"/>
          <p:nvPr>
            <p:ph hasCustomPrompt="1" idx="2" type="title"/>
          </p:nvPr>
        </p:nvSpPr>
        <p:spPr>
          <a:xfrm>
            <a:off x="1761375" y="844300"/>
            <a:ext cx="3858900" cy="114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8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3"/>
          <p:cNvSpPr txBox="1"/>
          <p:nvPr>
            <p:ph idx="1" type="subTitle"/>
          </p:nvPr>
        </p:nvSpPr>
        <p:spPr>
          <a:xfrm>
            <a:off x="1761375" y="3576875"/>
            <a:ext cx="4227900" cy="27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1828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9"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1"/>
          <p:cNvSpPr/>
          <p:nvPr/>
        </p:nvSpPr>
        <p:spPr>
          <a:xfrm>
            <a:off x="-990700" y="-3165685"/>
            <a:ext cx="4965199" cy="7017485"/>
          </a:xfrm>
          <a:custGeom>
            <a:rect b="b" l="l" r="r" t="t"/>
            <a:pathLst>
              <a:path extrusionOk="0" h="43754" w="30958">
                <a:moveTo>
                  <a:pt x="25505" y="0"/>
                </a:moveTo>
                <a:cubicBezTo>
                  <a:pt x="22516" y="0"/>
                  <a:pt x="18306" y="1000"/>
                  <a:pt x="17086" y="3611"/>
                </a:cubicBezTo>
                <a:cubicBezTo>
                  <a:pt x="16003" y="6171"/>
                  <a:pt x="18051" y="9326"/>
                  <a:pt x="17955" y="12196"/>
                </a:cubicBezTo>
                <a:cubicBezTo>
                  <a:pt x="17813" y="15482"/>
                  <a:pt x="14943" y="17685"/>
                  <a:pt x="13812" y="20673"/>
                </a:cubicBezTo>
                <a:cubicBezTo>
                  <a:pt x="11967" y="27364"/>
                  <a:pt x="15991" y="35175"/>
                  <a:pt x="6823" y="37568"/>
                </a:cubicBezTo>
                <a:cubicBezTo>
                  <a:pt x="4442" y="37842"/>
                  <a:pt x="1" y="37425"/>
                  <a:pt x="1763" y="41271"/>
                </a:cubicBezTo>
                <a:cubicBezTo>
                  <a:pt x="2736" y="42928"/>
                  <a:pt x="4703" y="43754"/>
                  <a:pt x="6526" y="43754"/>
                </a:cubicBezTo>
                <a:cubicBezTo>
                  <a:pt x="7113" y="43754"/>
                  <a:pt x="7685" y="43668"/>
                  <a:pt x="8204" y="43497"/>
                </a:cubicBezTo>
                <a:cubicBezTo>
                  <a:pt x="11169" y="42021"/>
                  <a:pt x="13693" y="38937"/>
                  <a:pt x="14455" y="35639"/>
                </a:cubicBezTo>
                <a:cubicBezTo>
                  <a:pt x="15253" y="28614"/>
                  <a:pt x="11740" y="22792"/>
                  <a:pt x="18872" y="18197"/>
                </a:cubicBezTo>
                <a:cubicBezTo>
                  <a:pt x="22682" y="15482"/>
                  <a:pt x="27873" y="13791"/>
                  <a:pt x="29707" y="9124"/>
                </a:cubicBezTo>
                <a:cubicBezTo>
                  <a:pt x="30957" y="6147"/>
                  <a:pt x="29636" y="885"/>
                  <a:pt x="25814" y="4"/>
                </a:cubicBezTo>
                <a:cubicBezTo>
                  <a:pt x="25712" y="1"/>
                  <a:pt x="25610" y="0"/>
                  <a:pt x="2550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1"/>
          <p:cNvSpPr/>
          <p:nvPr/>
        </p:nvSpPr>
        <p:spPr>
          <a:xfrm>
            <a:off x="-629675" y="-2414926"/>
            <a:ext cx="2194227" cy="5116923"/>
          </a:xfrm>
          <a:custGeom>
            <a:rect b="b" l="l" r="r" t="t"/>
            <a:pathLst>
              <a:path extrusionOk="0" h="31904" w="13681">
                <a:moveTo>
                  <a:pt x="10573" y="1"/>
                </a:moveTo>
                <a:cubicBezTo>
                  <a:pt x="8635" y="1"/>
                  <a:pt x="10182" y="5975"/>
                  <a:pt x="10418" y="7146"/>
                </a:cubicBezTo>
                <a:cubicBezTo>
                  <a:pt x="10513" y="8694"/>
                  <a:pt x="11025" y="10194"/>
                  <a:pt x="10811" y="11694"/>
                </a:cubicBezTo>
                <a:cubicBezTo>
                  <a:pt x="10299" y="14075"/>
                  <a:pt x="8132" y="15552"/>
                  <a:pt x="7442" y="17814"/>
                </a:cubicBezTo>
                <a:cubicBezTo>
                  <a:pt x="5929" y="22148"/>
                  <a:pt x="12299" y="25731"/>
                  <a:pt x="6560" y="28756"/>
                </a:cubicBezTo>
                <a:cubicBezTo>
                  <a:pt x="4870" y="29589"/>
                  <a:pt x="2739" y="29303"/>
                  <a:pt x="941" y="29863"/>
                </a:cubicBezTo>
                <a:cubicBezTo>
                  <a:pt x="155" y="30160"/>
                  <a:pt x="0" y="31399"/>
                  <a:pt x="953" y="31708"/>
                </a:cubicBezTo>
                <a:cubicBezTo>
                  <a:pt x="1501" y="31841"/>
                  <a:pt x="2042" y="31904"/>
                  <a:pt x="2573" y="31904"/>
                </a:cubicBezTo>
                <a:cubicBezTo>
                  <a:pt x="5935" y="31904"/>
                  <a:pt x="8827" y="29388"/>
                  <a:pt x="9835" y="26374"/>
                </a:cubicBezTo>
                <a:cubicBezTo>
                  <a:pt x="10454" y="24826"/>
                  <a:pt x="10013" y="23064"/>
                  <a:pt x="9859" y="21374"/>
                </a:cubicBezTo>
                <a:cubicBezTo>
                  <a:pt x="9680" y="19481"/>
                  <a:pt x="9751" y="17635"/>
                  <a:pt x="10073" y="15813"/>
                </a:cubicBezTo>
                <a:cubicBezTo>
                  <a:pt x="10430" y="13908"/>
                  <a:pt x="12037" y="12634"/>
                  <a:pt x="12752" y="10872"/>
                </a:cubicBezTo>
                <a:cubicBezTo>
                  <a:pt x="13645" y="8705"/>
                  <a:pt x="13680" y="6312"/>
                  <a:pt x="13204" y="3883"/>
                </a:cubicBezTo>
                <a:cubicBezTo>
                  <a:pt x="12918" y="2467"/>
                  <a:pt x="12156" y="966"/>
                  <a:pt x="10942" y="62"/>
                </a:cubicBezTo>
                <a:cubicBezTo>
                  <a:pt x="10807" y="20"/>
                  <a:pt x="10684" y="1"/>
                  <a:pt x="105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1"/>
          <p:cNvSpPr/>
          <p:nvPr/>
        </p:nvSpPr>
        <p:spPr>
          <a:xfrm>
            <a:off x="7885951" y="1018502"/>
            <a:ext cx="2956653" cy="1118411"/>
          </a:xfrm>
          <a:custGeom>
            <a:rect b="b" l="l" r="r" t="t"/>
            <a:pathLst>
              <a:path extrusionOk="0" h="20395" w="53924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1"/>
          <p:cNvSpPr/>
          <p:nvPr/>
        </p:nvSpPr>
        <p:spPr>
          <a:xfrm rot="1368521">
            <a:off x="-2966241" y="-2783580"/>
            <a:ext cx="4984359" cy="8677487"/>
          </a:xfrm>
          <a:custGeom>
            <a:rect b="b" l="l" r="r" t="t"/>
            <a:pathLst>
              <a:path extrusionOk="0" h="26431" w="15182">
                <a:moveTo>
                  <a:pt x="14660" y="1"/>
                </a:moveTo>
                <a:cubicBezTo>
                  <a:pt x="14608" y="1"/>
                  <a:pt x="14551" y="4"/>
                  <a:pt x="14491" y="10"/>
                </a:cubicBezTo>
                <a:cubicBezTo>
                  <a:pt x="11371" y="463"/>
                  <a:pt x="8811" y="3285"/>
                  <a:pt x="8668" y="6464"/>
                </a:cubicBezTo>
                <a:cubicBezTo>
                  <a:pt x="8645" y="6940"/>
                  <a:pt x="8668" y="7416"/>
                  <a:pt x="8692" y="7892"/>
                </a:cubicBezTo>
                <a:cubicBezTo>
                  <a:pt x="8728" y="8869"/>
                  <a:pt x="8776" y="9881"/>
                  <a:pt x="8395" y="10774"/>
                </a:cubicBezTo>
                <a:cubicBezTo>
                  <a:pt x="7776" y="12143"/>
                  <a:pt x="6442" y="12857"/>
                  <a:pt x="5156" y="13548"/>
                </a:cubicBezTo>
                <a:cubicBezTo>
                  <a:pt x="4073" y="14107"/>
                  <a:pt x="2953" y="14715"/>
                  <a:pt x="2239" y="15703"/>
                </a:cubicBezTo>
                <a:cubicBezTo>
                  <a:pt x="1" y="19156"/>
                  <a:pt x="2763" y="22739"/>
                  <a:pt x="5001" y="25633"/>
                </a:cubicBezTo>
                <a:cubicBezTo>
                  <a:pt x="5204" y="25895"/>
                  <a:pt x="5418" y="26180"/>
                  <a:pt x="5609" y="26430"/>
                </a:cubicBezTo>
                <a:lnTo>
                  <a:pt x="5728" y="26371"/>
                </a:lnTo>
                <a:cubicBezTo>
                  <a:pt x="5513" y="26121"/>
                  <a:pt x="5311" y="25847"/>
                  <a:pt x="5097" y="25573"/>
                </a:cubicBezTo>
                <a:cubicBezTo>
                  <a:pt x="2894" y="22716"/>
                  <a:pt x="144" y="19156"/>
                  <a:pt x="2346" y="15762"/>
                </a:cubicBezTo>
                <a:cubicBezTo>
                  <a:pt x="3025" y="14798"/>
                  <a:pt x="4144" y="14203"/>
                  <a:pt x="5216" y="13631"/>
                </a:cubicBezTo>
                <a:cubicBezTo>
                  <a:pt x="6513" y="12929"/>
                  <a:pt x="7871" y="12214"/>
                  <a:pt x="8490" y="10821"/>
                </a:cubicBezTo>
                <a:cubicBezTo>
                  <a:pt x="8895" y="9893"/>
                  <a:pt x="8847" y="8881"/>
                  <a:pt x="8799" y="7892"/>
                </a:cubicBezTo>
                <a:cubicBezTo>
                  <a:pt x="8788" y="7428"/>
                  <a:pt x="8764" y="6940"/>
                  <a:pt x="8788" y="6475"/>
                </a:cubicBezTo>
                <a:cubicBezTo>
                  <a:pt x="8907" y="3344"/>
                  <a:pt x="11443" y="570"/>
                  <a:pt x="14514" y="129"/>
                </a:cubicBezTo>
                <a:cubicBezTo>
                  <a:pt x="14553" y="126"/>
                  <a:pt x="14600" y="124"/>
                  <a:pt x="14650" y="124"/>
                </a:cubicBezTo>
                <a:cubicBezTo>
                  <a:pt x="14799" y="124"/>
                  <a:pt x="14976" y="150"/>
                  <a:pt x="15038" y="284"/>
                </a:cubicBezTo>
                <a:cubicBezTo>
                  <a:pt x="15050" y="332"/>
                  <a:pt x="15074" y="356"/>
                  <a:pt x="15050" y="403"/>
                </a:cubicBezTo>
                <a:cubicBezTo>
                  <a:pt x="15003" y="546"/>
                  <a:pt x="14645" y="713"/>
                  <a:pt x="14193" y="927"/>
                </a:cubicBezTo>
                <a:cubicBezTo>
                  <a:pt x="13288" y="1320"/>
                  <a:pt x="11907" y="1951"/>
                  <a:pt x="11145" y="3368"/>
                </a:cubicBezTo>
                <a:cubicBezTo>
                  <a:pt x="9847" y="5404"/>
                  <a:pt x="10216" y="6976"/>
                  <a:pt x="10621" y="8631"/>
                </a:cubicBezTo>
                <a:cubicBezTo>
                  <a:pt x="10835" y="9500"/>
                  <a:pt x="11038" y="10369"/>
                  <a:pt x="11038" y="11357"/>
                </a:cubicBezTo>
                <a:cubicBezTo>
                  <a:pt x="10907" y="12488"/>
                  <a:pt x="10192" y="13441"/>
                  <a:pt x="9490" y="14345"/>
                </a:cubicBezTo>
                <a:cubicBezTo>
                  <a:pt x="9288" y="14631"/>
                  <a:pt x="9061" y="14929"/>
                  <a:pt x="8847" y="15227"/>
                </a:cubicBezTo>
                <a:cubicBezTo>
                  <a:pt x="6728" y="18334"/>
                  <a:pt x="6513" y="22620"/>
                  <a:pt x="8347" y="25906"/>
                </a:cubicBezTo>
                <a:lnTo>
                  <a:pt x="8454" y="25847"/>
                </a:lnTo>
                <a:cubicBezTo>
                  <a:pt x="6633" y="22597"/>
                  <a:pt x="6847" y="18346"/>
                  <a:pt x="8942" y="15286"/>
                </a:cubicBezTo>
                <a:cubicBezTo>
                  <a:pt x="9145" y="14988"/>
                  <a:pt x="9359" y="14691"/>
                  <a:pt x="9585" y="14405"/>
                </a:cubicBezTo>
                <a:cubicBezTo>
                  <a:pt x="10276" y="13464"/>
                  <a:pt x="11014" y="12512"/>
                  <a:pt x="11145" y="11357"/>
                </a:cubicBezTo>
                <a:cubicBezTo>
                  <a:pt x="11145" y="10345"/>
                  <a:pt x="10931" y="9464"/>
                  <a:pt x="10728" y="8607"/>
                </a:cubicBezTo>
                <a:cubicBezTo>
                  <a:pt x="10323" y="6964"/>
                  <a:pt x="9966" y="5428"/>
                  <a:pt x="11228" y="3427"/>
                </a:cubicBezTo>
                <a:cubicBezTo>
                  <a:pt x="11978" y="2034"/>
                  <a:pt x="13348" y="1427"/>
                  <a:pt x="14241" y="1022"/>
                </a:cubicBezTo>
                <a:cubicBezTo>
                  <a:pt x="14764" y="784"/>
                  <a:pt x="15086" y="641"/>
                  <a:pt x="15157" y="427"/>
                </a:cubicBezTo>
                <a:cubicBezTo>
                  <a:pt x="15181" y="356"/>
                  <a:pt x="15181" y="296"/>
                  <a:pt x="15134" y="225"/>
                </a:cubicBezTo>
                <a:cubicBezTo>
                  <a:pt x="15056" y="69"/>
                  <a:pt x="14898" y="1"/>
                  <a:pt x="14660" y="1"/>
                </a:cubicBezTo>
                <a:close/>
              </a:path>
            </a:pathLst>
          </a:custGeom>
          <a:solidFill>
            <a:schemeClr val="accent6"/>
          </a:solidFill>
          <a:ln cap="flat" cmpd="sng" w="3875">
            <a:solidFill>
              <a:schemeClr val="lt1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2" name="Google Shape;612;p21"/>
          <p:cNvGrpSpPr/>
          <p:nvPr/>
        </p:nvGrpSpPr>
        <p:grpSpPr>
          <a:xfrm>
            <a:off x="-1386240" y="-1026600"/>
            <a:ext cx="3585731" cy="2819199"/>
            <a:chOff x="6451063" y="-3"/>
            <a:chExt cx="2230626" cy="1753778"/>
          </a:xfrm>
        </p:grpSpPr>
        <p:sp>
          <p:nvSpPr>
            <p:cNvPr id="613" name="Google Shape;613;p21"/>
            <p:cNvSpPr/>
            <p:nvPr/>
          </p:nvSpPr>
          <p:spPr>
            <a:xfrm>
              <a:off x="7215845" y="23907"/>
              <a:ext cx="94475" cy="126136"/>
            </a:xfrm>
            <a:custGeom>
              <a:rect b="b" l="l" r="r" t="t"/>
              <a:pathLst>
                <a:path extrusionOk="0" h="3466" w="2596">
                  <a:moveTo>
                    <a:pt x="1298" y="1"/>
                  </a:moveTo>
                  <a:cubicBezTo>
                    <a:pt x="1280" y="1"/>
                    <a:pt x="1262" y="7"/>
                    <a:pt x="1262" y="19"/>
                  </a:cubicBezTo>
                  <a:cubicBezTo>
                    <a:pt x="1107" y="912"/>
                    <a:pt x="667" y="1602"/>
                    <a:pt x="12" y="1721"/>
                  </a:cubicBezTo>
                  <a:lnTo>
                    <a:pt x="0" y="1733"/>
                  </a:lnTo>
                  <a:lnTo>
                    <a:pt x="0" y="1745"/>
                  </a:lnTo>
                  <a:lnTo>
                    <a:pt x="12" y="1745"/>
                  </a:lnTo>
                  <a:cubicBezTo>
                    <a:pt x="667" y="1864"/>
                    <a:pt x="1107" y="2555"/>
                    <a:pt x="1262" y="3448"/>
                  </a:cubicBezTo>
                  <a:cubicBezTo>
                    <a:pt x="1262" y="3460"/>
                    <a:pt x="1280" y="3466"/>
                    <a:pt x="1298" y="3466"/>
                  </a:cubicBezTo>
                  <a:cubicBezTo>
                    <a:pt x="1316" y="3466"/>
                    <a:pt x="1334" y="3460"/>
                    <a:pt x="1334" y="3448"/>
                  </a:cubicBezTo>
                  <a:cubicBezTo>
                    <a:pt x="1488" y="2555"/>
                    <a:pt x="1929" y="1864"/>
                    <a:pt x="2584" y="1745"/>
                  </a:cubicBezTo>
                  <a:lnTo>
                    <a:pt x="2596" y="1745"/>
                  </a:lnTo>
                  <a:cubicBezTo>
                    <a:pt x="2596" y="1733"/>
                    <a:pt x="2584" y="1733"/>
                    <a:pt x="2584" y="1721"/>
                  </a:cubicBezTo>
                  <a:cubicBezTo>
                    <a:pt x="1929" y="1602"/>
                    <a:pt x="1488" y="912"/>
                    <a:pt x="1334" y="19"/>
                  </a:cubicBezTo>
                  <a:cubicBezTo>
                    <a:pt x="1334" y="7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1"/>
            <p:cNvSpPr/>
            <p:nvPr/>
          </p:nvSpPr>
          <p:spPr>
            <a:xfrm>
              <a:off x="7420333" y="171114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46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15" y="569"/>
                    <a:pt x="429" y="1022"/>
                    <a:pt x="13" y="1093"/>
                  </a:cubicBezTo>
                  <a:lnTo>
                    <a:pt x="1" y="1105"/>
                  </a:lnTo>
                  <a:lnTo>
                    <a:pt x="1" y="1129"/>
                  </a:lnTo>
                  <a:lnTo>
                    <a:pt x="13" y="1129"/>
                  </a:lnTo>
                  <a:cubicBezTo>
                    <a:pt x="429" y="1201"/>
                    <a:pt x="727" y="1641"/>
                    <a:pt x="822" y="2213"/>
                  </a:cubicBezTo>
                  <a:cubicBezTo>
                    <a:pt x="822" y="2219"/>
                    <a:pt x="834" y="2221"/>
                    <a:pt x="846" y="2221"/>
                  </a:cubicBezTo>
                  <a:cubicBezTo>
                    <a:pt x="858" y="2221"/>
                    <a:pt x="870" y="2219"/>
                    <a:pt x="870" y="2213"/>
                  </a:cubicBezTo>
                  <a:cubicBezTo>
                    <a:pt x="965" y="1641"/>
                    <a:pt x="1251" y="1201"/>
                    <a:pt x="1680" y="1129"/>
                  </a:cubicBezTo>
                  <a:cubicBezTo>
                    <a:pt x="1680" y="1105"/>
                    <a:pt x="1680" y="1105"/>
                    <a:pt x="1668" y="1093"/>
                  </a:cubicBezTo>
                  <a:cubicBezTo>
                    <a:pt x="1251" y="1022"/>
                    <a:pt x="953" y="569"/>
                    <a:pt x="870" y="10"/>
                  </a:cubicBezTo>
                  <a:cubicBezTo>
                    <a:pt x="870" y="4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8056869" y="93562"/>
              <a:ext cx="61321" cy="80864"/>
            </a:xfrm>
            <a:custGeom>
              <a:rect b="b" l="l" r="r" t="t"/>
              <a:pathLst>
                <a:path extrusionOk="0" h="2222" w="1685">
                  <a:moveTo>
                    <a:pt x="1683" y="1120"/>
                  </a:moveTo>
                  <a:cubicBezTo>
                    <a:pt x="1682" y="1120"/>
                    <a:pt x="1679" y="1123"/>
                    <a:pt x="1679" y="1129"/>
                  </a:cubicBezTo>
                  <a:cubicBezTo>
                    <a:pt x="1685" y="1123"/>
                    <a:pt x="1685" y="1120"/>
                    <a:pt x="1683" y="1120"/>
                  </a:cubicBezTo>
                  <a:close/>
                  <a:moveTo>
                    <a:pt x="839" y="1"/>
                  </a:moveTo>
                  <a:cubicBezTo>
                    <a:pt x="831" y="1"/>
                    <a:pt x="822" y="4"/>
                    <a:pt x="822" y="10"/>
                  </a:cubicBezTo>
                  <a:cubicBezTo>
                    <a:pt x="714" y="581"/>
                    <a:pt x="429" y="1022"/>
                    <a:pt x="12" y="1093"/>
                  </a:cubicBezTo>
                  <a:lnTo>
                    <a:pt x="0" y="1117"/>
                  </a:lnTo>
                  <a:lnTo>
                    <a:pt x="0" y="1129"/>
                  </a:lnTo>
                  <a:lnTo>
                    <a:pt x="12" y="1129"/>
                  </a:lnTo>
                  <a:cubicBezTo>
                    <a:pt x="429" y="1200"/>
                    <a:pt x="726" y="1653"/>
                    <a:pt x="822" y="2212"/>
                  </a:cubicBezTo>
                  <a:cubicBezTo>
                    <a:pt x="822" y="2218"/>
                    <a:pt x="831" y="2221"/>
                    <a:pt x="839" y="2221"/>
                  </a:cubicBezTo>
                  <a:cubicBezTo>
                    <a:pt x="848" y="2221"/>
                    <a:pt x="857" y="2218"/>
                    <a:pt x="857" y="2212"/>
                  </a:cubicBezTo>
                  <a:cubicBezTo>
                    <a:pt x="965" y="1653"/>
                    <a:pt x="1250" y="1200"/>
                    <a:pt x="1679" y="1129"/>
                  </a:cubicBezTo>
                  <a:cubicBezTo>
                    <a:pt x="1679" y="1117"/>
                    <a:pt x="1679" y="1117"/>
                    <a:pt x="1667" y="1093"/>
                  </a:cubicBezTo>
                  <a:cubicBezTo>
                    <a:pt x="1250" y="1022"/>
                    <a:pt x="953" y="581"/>
                    <a:pt x="857" y="10"/>
                  </a:cubicBezTo>
                  <a:cubicBezTo>
                    <a:pt x="857" y="4"/>
                    <a:pt x="848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8244908" y="1312228"/>
              <a:ext cx="94475" cy="126318"/>
            </a:xfrm>
            <a:custGeom>
              <a:rect b="b" l="l" r="r" t="t"/>
              <a:pathLst>
                <a:path extrusionOk="0" h="3471" w="2596">
                  <a:moveTo>
                    <a:pt x="1298" y="0"/>
                  </a:moveTo>
                  <a:cubicBezTo>
                    <a:pt x="1280" y="0"/>
                    <a:pt x="1262" y="9"/>
                    <a:pt x="1262" y="27"/>
                  </a:cubicBezTo>
                  <a:cubicBezTo>
                    <a:pt x="1108" y="920"/>
                    <a:pt x="667" y="1598"/>
                    <a:pt x="12" y="1717"/>
                  </a:cubicBezTo>
                  <a:lnTo>
                    <a:pt x="0" y="1741"/>
                  </a:lnTo>
                  <a:lnTo>
                    <a:pt x="0" y="1753"/>
                  </a:lnTo>
                  <a:lnTo>
                    <a:pt x="12" y="1753"/>
                  </a:lnTo>
                  <a:cubicBezTo>
                    <a:pt x="667" y="1872"/>
                    <a:pt x="1108" y="2551"/>
                    <a:pt x="1262" y="3444"/>
                  </a:cubicBezTo>
                  <a:cubicBezTo>
                    <a:pt x="1262" y="3462"/>
                    <a:pt x="1280" y="3471"/>
                    <a:pt x="1298" y="3471"/>
                  </a:cubicBezTo>
                  <a:cubicBezTo>
                    <a:pt x="1316" y="3471"/>
                    <a:pt x="1334" y="3462"/>
                    <a:pt x="1334" y="3444"/>
                  </a:cubicBezTo>
                  <a:cubicBezTo>
                    <a:pt x="1489" y="2551"/>
                    <a:pt x="1929" y="1872"/>
                    <a:pt x="2584" y="1753"/>
                  </a:cubicBezTo>
                  <a:lnTo>
                    <a:pt x="2596" y="1753"/>
                  </a:lnTo>
                  <a:cubicBezTo>
                    <a:pt x="2596" y="1741"/>
                    <a:pt x="2596" y="1717"/>
                    <a:pt x="2584" y="1717"/>
                  </a:cubicBezTo>
                  <a:cubicBezTo>
                    <a:pt x="1929" y="1598"/>
                    <a:pt x="1489" y="920"/>
                    <a:pt x="1334" y="27"/>
                  </a:cubicBezTo>
                  <a:cubicBezTo>
                    <a:pt x="1334" y="9"/>
                    <a:pt x="1316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8587213" y="679586"/>
              <a:ext cx="94475" cy="126355"/>
            </a:xfrm>
            <a:custGeom>
              <a:rect b="b" l="l" r="r" t="t"/>
              <a:pathLst>
                <a:path extrusionOk="0" h="3472" w="2596">
                  <a:moveTo>
                    <a:pt x="1298" y="1"/>
                  </a:moveTo>
                  <a:cubicBezTo>
                    <a:pt x="1280" y="1"/>
                    <a:pt x="1262" y="10"/>
                    <a:pt x="1262" y="28"/>
                  </a:cubicBezTo>
                  <a:cubicBezTo>
                    <a:pt x="1108" y="921"/>
                    <a:pt x="667" y="1599"/>
                    <a:pt x="12" y="1718"/>
                  </a:cubicBezTo>
                  <a:lnTo>
                    <a:pt x="0" y="1742"/>
                  </a:lnTo>
                  <a:lnTo>
                    <a:pt x="0" y="1754"/>
                  </a:lnTo>
                  <a:lnTo>
                    <a:pt x="12" y="1754"/>
                  </a:lnTo>
                  <a:cubicBezTo>
                    <a:pt x="667" y="1873"/>
                    <a:pt x="1108" y="2552"/>
                    <a:pt x="1262" y="3445"/>
                  </a:cubicBezTo>
                  <a:cubicBezTo>
                    <a:pt x="1262" y="3463"/>
                    <a:pt x="1280" y="3472"/>
                    <a:pt x="1298" y="3472"/>
                  </a:cubicBezTo>
                  <a:cubicBezTo>
                    <a:pt x="1316" y="3472"/>
                    <a:pt x="1334" y="3463"/>
                    <a:pt x="1334" y="3445"/>
                  </a:cubicBezTo>
                  <a:cubicBezTo>
                    <a:pt x="1489" y="2552"/>
                    <a:pt x="1929" y="1873"/>
                    <a:pt x="2584" y="1754"/>
                  </a:cubicBezTo>
                  <a:lnTo>
                    <a:pt x="2596" y="1754"/>
                  </a:lnTo>
                  <a:cubicBezTo>
                    <a:pt x="2596" y="1718"/>
                    <a:pt x="2596" y="1718"/>
                    <a:pt x="2584" y="1718"/>
                  </a:cubicBezTo>
                  <a:cubicBezTo>
                    <a:pt x="1929" y="1599"/>
                    <a:pt x="1489" y="921"/>
                    <a:pt x="1334" y="28"/>
                  </a:cubicBezTo>
                  <a:cubicBezTo>
                    <a:pt x="1334" y="10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8339346" y="1467113"/>
              <a:ext cx="61576" cy="80828"/>
            </a:xfrm>
            <a:custGeom>
              <a:rect b="b" l="l" r="r" t="t"/>
              <a:pathLst>
                <a:path extrusionOk="0" h="2221" w="1692">
                  <a:moveTo>
                    <a:pt x="846" y="0"/>
                  </a:moveTo>
                  <a:cubicBezTo>
                    <a:pt x="834" y="0"/>
                    <a:pt x="823" y="3"/>
                    <a:pt x="823" y="9"/>
                  </a:cubicBezTo>
                  <a:cubicBezTo>
                    <a:pt x="715" y="581"/>
                    <a:pt x="442" y="1021"/>
                    <a:pt x="25" y="1093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25" y="1129"/>
                  </a:lnTo>
                  <a:cubicBezTo>
                    <a:pt x="442" y="1200"/>
                    <a:pt x="739" y="1652"/>
                    <a:pt x="823" y="2212"/>
                  </a:cubicBezTo>
                  <a:cubicBezTo>
                    <a:pt x="823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77" y="1652"/>
                    <a:pt x="1251" y="1200"/>
                    <a:pt x="1692" y="1129"/>
                  </a:cubicBezTo>
                  <a:cubicBezTo>
                    <a:pt x="1692" y="1117"/>
                    <a:pt x="1668" y="1117"/>
                    <a:pt x="1668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8063784" y="854960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46" y="1"/>
                  </a:moveTo>
                  <a:cubicBezTo>
                    <a:pt x="834" y="1"/>
                    <a:pt x="822" y="7"/>
                    <a:pt x="822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22" y="2221"/>
                  </a:cubicBezTo>
                  <a:cubicBezTo>
                    <a:pt x="822" y="2227"/>
                    <a:pt x="834" y="2230"/>
                    <a:pt x="846" y="2230"/>
                  </a:cubicBezTo>
                  <a:cubicBezTo>
                    <a:pt x="858" y="2230"/>
                    <a:pt x="870" y="2227"/>
                    <a:pt x="870" y="2221"/>
                  </a:cubicBezTo>
                  <a:cubicBezTo>
                    <a:pt x="965" y="1650"/>
                    <a:pt x="1251" y="1209"/>
                    <a:pt x="1679" y="1126"/>
                  </a:cubicBezTo>
                  <a:cubicBezTo>
                    <a:pt x="1679" y="1114"/>
                    <a:pt x="1679" y="1114"/>
                    <a:pt x="1667" y="1102"/>
                  </a:cubicBezTo>
                  <a:cubicBezTo>
                    <a:pt x="1251" y="1031"/>
                    <a:pt x="953" y="578"/>
                    <a:pt x="870" y="19"/>
                  </a:cubicBezTo>
                  <a:cubicBezTo>
                    <a:pt x="870" y="7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7989253" y="948124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7"/>
                    <a:pt x="810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10" y="2221"/>
                  </a:cubicBezTo>
                  <a:cubicBezTo>
                    <a:pt x="810" y="2227"/>
                    <a:pt x="822" y="2230"/>
                    <a:pt x="834" y="2230"/>
                  </a:cubicBezTo>
                  <a:cubicBezTo>
                    <a:pt x="846" y="2230"/>
                    <a:pt x="858" y="2227"/>
                    <a:pt x="858" y="2221"/>
                  </a:cubicBezTo>
                  <a:cubicBezTo>
                    <a:pt x="965" y="1650"/>
                    <a:pt x="1251" y="1209"/>
                    <a:pt x="1680" y="1126"/>
                  </a:cubicBezTo>
                  <a:cubicBezTo>
                    <a:pt x="1680" y="1114"/>
                    <a:pt x="1680" y="1114"/>
                    <a:pt x="1668" y="1102"/>
                  </a:cubicBezTo>
                  <a:cubicBezTo>
                    <a:pt x="1251" y="1031"/>
                    <a:pt x="953" y="578"/>
                    <a:pt x="858" y="19"/>
                  </a:cubicBezTo>
                  <a:cubicBezTo>
                    <a:pt x="858" y="7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7651278" y="1426391"/>
              <a:ext cx="61139" cy="81155"/>
            </a:xfrm>
            <a:custGeom>
              <a:rect b="b" l="l" r="r" t="t"/>
              <a:pathLst>
                <a:path extrusionOk="0" h="2230" w="1680">
                  <a:moveTo>
                    <a:pt x="834" y="0"/>
                  </a:moveTo>
                  <a:cubicBezTo>
                    <a:pt x="822" y="0"/>
                    <a:pt x="810" y="3"/>
                    <a:pt x="810" y="9"/>
                  </a:cubicBezTo>
                  <a:cubicBezTo>
                    <a:pt x="715" y="581"/>
                    <a:pt x="429" y="1021"/>
                    <a:pt x="13" y="1105"/>
                  </a:cubicBezTo>
                  <a:lnTo>
                    <a:pt x="1" y="1117"/>
                  </a:lnTo>
                  <a:lnTo>
                    <a:pt x="1" y="1128"/>
                  </a:lnTo>
                  <a:lnTo>
                    <a:pt x="13" y="1128"/>
                  </a:lnTo>
                  <a:cubicBezTo>
                    <a:pt x="429" y="1200"/>
                    <a:pt x="727" y="1652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2"/>
                    <a:pt x="1251" y="1200"/>
                    <a:pt x="1680" y="1128"/>
                  </a:cubicBezTo>
                  <a:cubicBezTo>
                    <a:pt x="1680" y="1117"/>
                    <a:pt x="1680" y="1117"/>
                    <a:pt x="1668" y="1105"/>
                  </a:cubicBezTo>
                  <a:cubicBezTo>
                    <a:pt x="1251" y="1021"/>
                    <a:pt x="953" y="581"/>
                    <a:pt x="858" y="9"/>
                  </a:cubicBezTo>
                  <a:cubicBezTo>
                    <a:pt x="858" y="3"/>
                    <a:pt x="846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6451063" y="860928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12" y="1105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12" y="1129"/>
                  </a:lnTo>
                  <a:cubicBezTo>
                    <a:pt x="429" y="1200"/>
                    <a:pt x="727" y="1653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3"/>
                    <a:pt x="1251" y="1200"/>
                    <a:pt x="1679" y="1129"/>
                  </a:cubicBezTo>
                  <a:cubicBezTo>
                    <a:pt x="1679" y="1117"/>
                    <a:pt x="1679" y="1117"/>
                    <a:pt x="1667" y="1105"/>
                  </a:cubicBez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8087621" y="1560278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81"/>
                    <a:pt x="429" y="1021"/>
                    <a:pt x="12" y="1093"/>
                  </a:cubicBezTo>
                  <a:lnTo>
                    <a:pt x="0" y="1117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52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65" y="1652"/>
                    <a:pt x="1251" y="1200"/>
                    <a:pt x="1679" y="1128"/>
                  </a:cubicBezTo>
                  <a:cubicBezTo>
                    <a:pt x="1679" y="1117"/>
                    <a:pt x="1667" y="1117"/>
                    <a:pt x="1667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6893010" y="1186129"/>
              <a:ext cx="94511" cy="126318"/>
            </a:xfrm>
            <a:custGeom>
              <a:rect b="b" l="l" r="r" t="t"/>
              <a:pathLst>
                <a:path extrusionOk="0" h="3471" w="2597">
                  <a:moveTo>
                    <a:pt x="1299" y="0"/>
                  </a:moveTo>
                  <a:cubicBezTo>
                    <a:pt x="1281" y="0"/>
                    <a:pt x="1263" y="9"/>
                    <a:pt x="1263" y="27"/>
                  </a:cubicBezTo>
                  <a:cubicBezTo>
                    <a:pt x="1108" y="920"/>
                    <a:pt x="668" y="1599"/>
                    <a:pt x="13" y="1718"/>
                  </a:cubicBezTo>
                  <a:lnTo>
                    <a:pt x="1" y="1718"/>
                  </a:lnTo>
                  <a:cubicBezTo>
                    <a:pt x="1" y="1730"/>
                    <a:pt x="13" y="1753"/>
                    <a:pt x="13" y="1753"/>
                  </a:cubicBezTo>
                  <a:cubicBezTo>
                    <a:pt x="668" y="1873"/>
                    <a:pt x="1108" y="2551"/>
                    <a:pt x="1263" y="3444"/>
                  </a:cubicBezTo>
                  <a:cubicBezTo>
                    <a:pt x="1263" y="3462"/>
                    <a:pt x="1281" y="3471"/>
                    <a:pt x="1299" y="3471"/>
                  </a:cubicBezTo>
                  <a:cubicBezTo>
                    <a:pt x="1317" y="3471"/>
                    <a:pt x="1334" y="3462"/>
                    <a:pt x="1334" y="3444"/>
                  </a:cubicBezTo>
                  <a:cubicBezTo>
                    <a:pt x="1489" y="2551"/>
                    <a:pt x="1930" y="1873"/>
                    <a:pt x="2585" y="1753"/>
                  </a:cubicBezTo>
                  <a:lnTo>
                    <a:pt x="2596" y="1730"/>
                  </a:lnTo>
                  <a:lnTo>
                    <a:pt x="2596" y="1718"/>
                  </a:lnTo>
                  <a:lnTo>
                    <a:pt x="2585" y="1718"/>
                  </a:lnTo>
                  <a:cubicBezTo>
                    <a:pt x="1930" y="1599"/>
                    <a:pt x="1489" y="920"/>
                    <a:pt x="1334" y="27"/>
                  </a:cubicBezTo>
                  <a:cubicBezTo>
                    <a:pt x="1334" y="9"/>
                    <a:pt x="1317" y="0"/>
                    <a:pt x="1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7167298" y="771767"/>
              <a:ext cx="94948" cy="126136"/>
            </a:xfrm>
            <a:custGeom>
              <a:rect b="b" l="l" r="r" t="t"/>
              <a:pathLst>
                <a:path extrusionOk="0" h="3466" w="2609">
                  <a:moveTo>
                    <a:pt x="1310" y="1"/>
                  </a:moveTo>
                  <a:cubicBezTo>
                    <a:pt x="1292" y="1"/>
                    <a:pt x="1275" y="7"/>
                    <a:pt x="1275" y="19"/>
                  </a:cubicBezTo>
                  <a:cubicBezTo>
                    <a:pt x="1120" y="912"/>
                    <a:pt x="679" y="1602"/>
                    <a:pt x="24" y="1721"/>
                  </a:cubicBezTo>
                  <a:lnTo>
                    <a:pt x="1" y="1721"/>
                  </a:lnTo>
                  <a:cubicBezTo>
                    <a:pt x="1" y="1733"/>
                    <a:pt x="24" y="1733"/>
                    <a:pt x="24" y="1745"/>
                  </a:cubicBezTo>
                  <a:cubicBezTo>
                    <a:pt x="679" y="1864"/>
                    <a:pt x="1120" y="2555"/>
                    <a:pt x="1275" y="3448"/>
                  </a:cubicBezTo>
                  <a:cubicBezTo>
                    <a:pt x="1275" y="3460"/>
                    <a:pt x="1292" y="3466"/>
                    <a:pt x="1310" y="3466"/>
                  </a:cubicBezTo>
                  <a:cubicBezTo>
                    <a:pt x="1328" y="3466"/>
                    <a:pt x="1346" y="3460"/>
                    <a:pt x="1346" y="3448"/>
                  </a:cubicBezTo>
                  <a:cubicBezTo>
                    <a:pt x="1489" y="2555"/>
                    <a:pt x="1941" y="1864"/>
                    <a:pt x="2596" y="1745"/>
                  </a:cubicBezTo>
                  <a:lnTo>
                    <a:pt x="2608" y="1733"/>
                  </a:lnTo>
                  <a:lnTo>
                    <a:pt x="2608" y="1721"/>
                  </a:lnTo>
                  <a:lnTo>
                    <a:pt x="2596" y="1721"/>
                  </a:lnTo>
                  <a:cubicBezTo>
                    <a:pt x="1941" y="1602"/>
                    <a:pt x="1489" y="912"/>
                    <a:pt x="1346" y="19"/>
                  </a:cubicBezTo>
                  <a:cubicBezTo>
                    <a:pt x="1346" y="7"/>
                    <a:pt x="1328" y="1"/>
                    <a:pt x="1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6831944" y="1076698"/>
              <a:ext cx="61540" cy="80864"/>
            </a:xfrm>
            <a:custGeom>
              <a:rect b="b" l="l" r="r" t="t"/>
              <a:pathLst>
                <a:path extrusionOk="0" h="2222" w="1691">
                  <a:moveTo>
                    <a:pt x="12" y="1093"/>
                  </a:moveTo>
                  <a:lnTo>
                    <a:pt x="12" y="1093"/>
                  </a:lnTo>
                  <a:cubicBezTo>
                    <a:pt x="0" y="1099"/>
                    <a:pt x="0" y="1102"/>
                    <a:pt x="3" y="1102"/>
                  </a:cubicBezTo>
                  <a:cubicBezTo>
                    <a:pt x="6" y="1102"/>
                    <a:pt x="12" y="1099"/>
                    <a:pt x="12" y="1093"/>
                  </a:cubicBezTo>
                  <a:close/>
                  <a:moveTo>
                    <a:pt x="845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26" y="570"/>
                    <a:pt x="441" y="1022"/>
                    <a:pt x="12" y="1093"/>
                  </a:cubicBezTo>
                  <a:cubicBezTo>
                    <a:pt x="12" y="1105"/>
                    <a:pt x="12" y="1129"/>
                    <a:pt x="24" y="1129"/>
                  </a:cubicBezTo>
                  <a:cubicBezTo>
                    <a:pt x="441" y="1201"/>
                    <a:pt x="738" y="1641"/>
                    <a:pt x="822" y="2213"/>
                  </a:cubicBezTo>
                  <a:cubicBezTo>
                    <a:pt x="822" y="2219"/>
                    <a:pt x="834" y="2221"/>
                    <a:pt x="845" y="2221"/>
                  </a:cubicBezTo>
                  <a:cubicBezTo>
                    <a:pt x="857" y="2221"/>
                    <a:pt x="869" y="2219"/>
                    <a:pt x="869" y="2213"/>
                  </a:cubicBezTo>
                  <a:cubicBezTo>
                    <a:pt x="976" y="1641"/>
                    <a:pt x="1262" y="1201"/>
                    <a:pt x="1679" y="1129"/>
                  </a:cubicBezTo>
                  <a:lnTo>
                    <a:pt x="1691" y="1105"/>
                  </a:lnTo>
                  <a:lnTo>
                    <a:pt x="1691" y="1093"/>
                  </a:lnTo>
                  <a:lnTo>
                    <a:pt x="1679" y="1093"/>
                  </a:lnTo>
                  <a:cubicBezTo>
                    <a:pt x="1262" y="1022"/>
                    <a:pt x="965" y="570"/>
                    <a:pt x="869" y="10"/>
                  </a:cubicBezTo>
                  <a:cubicBezTo>
                    <a:pt x="869" y="4"/>
                    <a:pt x="857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7103175" y="1672911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0" y="1093"/>
                  </a:cubicBezTo>
                  <a:cubicBezTo>
                    <a:pt x="0" y="1117"/>
                    <a:pt x="0" y="1117"/>
                    <a:pt x="12" y="1129"/>
                  </a:cubicBezTo>
                  <a:cubicBezTo>
                    <a:pt x="429" y="1201"/>
                    <a:pt x="727" y="1653"/>
                    <a:pt x="810" y="2213"/>
                  </a:cubicBezTo>
                  <a:cubicBezTo>
                    <a:pt x="810" y="2218"/>
                    <a:pt x="822" y="2221"/>
                    <a:pt x="834" y="2221"/>
                  </a:cubicBezTo>
                  <a:cubicBezTo>
                    <a:pt x="846" y="2221"/>
                    <a:pt x="858" y="2218"/>
                    <a:pt x="858" y="2213"/>
                  </a:cubicBezTo>
                  <a:cubicBezTo>
                    <a:pt x="965" y="1653"/>
                    <a:pt x="1251" y="1201"/>
                    <a:pt x="1667" y="1129"/>
                  </a:cubicBezTo>
                  <a:lnTo>
                    <a:pt x="1679" y="1117"/>
                  </a:lnTo>
                  <a:lnTo>
                    <a:pt x="1679" y="1093"/>
                  </a:lnTo>
                  <a:lnTo>
                    <a:pt x="1667" y="1093"/>
                  </a:ln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8111458" y="-3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69"/>
                    <a:pt x="429" y="1021"/>
                    <a:pt x="12" y="1092"/>
                  </a:cubicBezTo>
                  <a:lnTo>
                    <a:pt x="0" y="1104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40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69" y="2218"/>
                    <a:pt x="869" y="2212"/>
                  </a:cubicBezTo>
                  <a:cubicBezTo>
                    <a:pt x="965" y="1640"/>
                    <a:pt x="1250" y="1200"/>
                    <a:pt x="1679" y="1128"/>
                  </a:cubicBezTo>
                  <a:cubicBezTo>
                    <a:pt x="1679" y="1104"/>
                    <a:pt x="1679" y="1104"/>
                    <a:pt x="1667" y="1092"/>
                  </a:cubicBezTo>
                  <a:cubicBezTo>
                    <a:pt x="1250" y="1021"/>
                    <a:pt x="953" y="569"/>
                    <a:pt x="869" y="9"/>
                  </a:cubicBezTo>
                  <a:cubicBezTo>
                    <a:pt x="869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21"/>
          <p:cNvGrpSpPr/>
          <p:nvPr/>
        </p:nvGrpSpPr>
        <p:grpSpPr>
          <a:xfrm>
            <a:off x="7433135" y="302175"/>
            <a:ext cx="3585731" cy="2819199"/>
            <a:chOff x="6451063" y="-3"/>
            <a:chExt cx="2230626" cy="1753778"/>
          </a:xfrm>
        </p:grpSpPr>
        <p:sp>
          <p:nvSpPr>
            <p:cNvPr id="630" name="Google Shape;630;p21"/>
            <p:cNvSpPr/>
            <p:nvPr/>
          </p:nvSpPr>
          <p:spPr>
            <a:xfrm>
              <a:off x="7215845" y="23907"/>
              <a:ext cx="94475" cy="126136"/>
            </a:xfrm>
            <a:custGeom>
              <a:rect b="b" l="l" r="r" t="t"/>
              <a:pathLst>
                <a:path extrusionOk="0" h="3466" w="2596">
                  <a:moveTo>
                    <a:pt x="1298" y="1"/>
                  </a:moveTo>
                  <a:cubicBezTo>
                    <a:pt x="1280" y="1"/>
                    <a:pt x="1262" y="7"/>
                    <a:pt x="1262" y="19"/>
                  </a:cubicBezTo>
                  <a:cubicBezTo>
                    <a:pt x="1107" y="912"/>
                    <a:pt x="667" y="1602"/>
                    <a:pt x="12" y="1721"/>
                  </a:cubicBezTo>
                  <a:lnTo>
                    <a:pt x="0" y="1733"/>
                  </a:lnTo>
                  <a:lnTo>
                    <a:pt x="0" y="1745"/>
                  </a:lnTo>
                  <a:lnTo>
                    <a:pt x="12" y="1745"/>
                  </a:lnTo>
                  <a:cubicBezTo>
                    <a:pt x="667" y="1864"/>
                    <a:pt x="1107" y="2555"/>
                    <a:pt x="1262" y="3448"/>
                  </a:cubicBezTo>
                  <a:cubicBezTo>
                    <a:pt x="1262" y="3460"/>
                    <a:pt x="1280" y="3466"/>
                    <a:pt x="1298" y="3466"/>
                  </a:cubicBezTo>
                  <a:cubicBezTo>
                    <a:pt x="1316" y="3466"/>
                    <a:pt x="1334" y="3460"/>
                    <a:pt x="1334" y="3448"/>
                  </a:cubicBezTo>
                  <a:cubicBezTo>
                    <a:pt x="1488" y="2555"/>
                    <a:pt x="1929" y="1864"/>
                    <a:pt x="2584" y="1745"/>
                  </a:cubicBezTo>
                  <a:lnTo>
                    <a:pt x="2596" y="1745"/>
                  </a:lnTo>
                  <a:cubicBezTo>
                    <a:pt x="2596" y="1733"/>
                    <a:pt x="2584" y="1733"/>
                    <a:pt x="2584" y="1721"/>
                  </a:cubicBezTo>
                  <a:cubicBezTo>
                    <a:pt x="1929" y="1602"/>
                    <a:pt x="1488" y="912"/>
                    <a:pt x="1334" y="19"/>
                  </a:cubicBezTo>
                  <a:cubicBezTo>
                    <a:pt x="1334" y="7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7420333" y="171114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46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15" y="569"/>
                    <a:pt x="429" y="1022"/>
                    <a:pt x="13" y="1093"/>
                  </a:cubicBezTo>
                  <a:lnTo>
                    <a:pt x="1" y="1105"/>
                  </a:lnTo>
                  <a:lnTo>
                    <a:pt x="1" y="1129"/>
                  </a:lnTo>
                  <a:lnTo>
                    <a:pt x="13" y="1129"/>
                  </a:lnTo>
                  <a:cubicBezTo>
                    <a:pt x="429" y="1201"/>
                    <a:pt x="727" y="1641"/>
                    <a:pt x="822" y="2213"/>
                  </a:cubicBezTo>
                  <a:cubicBezTo>
                    <a:pt x="822" y="2219"/>
                    <a:pt x="834" y="2221"/>
                    <a:pt x="846" y="2221"/>
                  </a:cubicBezTo>
                  <a:cubicBezTo>
                    <a:pt x="858" y="2221"/>
                    <a:pt x="870" y="2219"/>
                    <a:pt x="870" y="2213"/>
                  </a:cubicBezTo>
                  <a:cubicBezTo>
                    <a:pt x="965" y="1641"/>
                    <a:pt x="1251" y="1201"/>
                    <a:pt x="1680" y="1129"/>
                  </a:cubicBezTo>
                  <a:cubicBezTo>
                    <a:pt x="1680" y="1105"/>
                    <a:pt x="1680" y="1105"/>
                    <a:pt x="1668" y="1093"/>
                  </a:cubicBezTo>
                  <a:cubicBezTo>
                    <a:pt x="1251" y="1022"/>
                    <a:pt x="953" y="569"/>
                    <a:pt x="870" y="10"/>
                  </a:cubicBezTo>
                  <a:cubicBezTo>
                    <a:pt x="870" y="4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8056869" y="93562"/>
              <a:ext cx="61321" cy="80864"/>
            </a:xfrm>
            <a:custGeom>
              <a:rect b="b" l="l" r="r" t="t"/>
              <a:pathLst>
                <a:path extrusionOk="0" h="2222" w="1685">
                  <a:moveTo>
                    <a:pt x="1683" y="1120"/>
                  </a:moveTo>
                  <a:cubicBezTo>
                    <a:pt x="1682" y="1120"/>
                    <a:pt x="1679" y="1123"/>
                    <a:pt x="1679" y="1129"/>
                  </a:cubicBezTo>
                  <a:cubicBezTo>
                    <a:pt x="1685" y="1123"/>
                    <a:pt x="1685" y="1120"/>
                    <a:pt x="1683" y="1120"/>
                  </a:cubicBezTo>
                  <a:close/>
                  <a:moveTo>
                    <a:pt x="839" y="1"/>
                  </a:moveTo>
                  <a:cubicBezTo>
                    <a:pt x="831" y="1"/>
                    <a:pt x="822" y="4"/>
                    <a:pt x="822" y="10"/>
                  </a:cubicBezTo>
                  <a:cubicBezTo>
                    <a:pt x="714" y="581"/>
                    <a:pt x="429" y="1022"/>
                    <a:pt x="12" y="1093"/>
                  </a:cubicBezTo>
                  <a:lnTo>
                    <a:pt x="0" y="1117"/>
                  </a:lnTo>
                  <a:lnTo>
                    <a:pt x="0" y="1129"/>
                  </a:lnTo>
                  <a:lnTo>
                    <a:pt x="12" y="1129"/>
                  </a:lnTo>
                  <a:cubicBezTo>
                    <a:pt x="429" y="1200"/>
                    <a:pt x="726" y="1653"/>
                    <a:pt x="822" y="2212"/>
                  </a:cubicBezTo>
                  <a:cubicBezTo>
                    <a:pt x="822" y="2218"/>
                    <a:pt x="831" y="2221"/>
                    <a:pt x="839" y="2221"/>
                  </a:cubicBezTo>
                  <a:cubicBezTo>
                    <a:pt x="848" y="2221"/>
                    <a:pt x="857" y="2218"/>
                    <a:pt x="857" y="2212"/>
                  </a:cubicBezTo>
                  <a:cubicBezTo>
                    <a:pt x="965" y="1653"/>
                    <a:pt x="1250" y="1200"/>
                    <a:pt x="1679" y="1129"/>
                  </a:cubicBezTo>
                  <a:cubicBezTo>
                    <a:pt x="1679" y="1117"/>
                    <a:pt x="1679" y="1117"/>
                    <a:pt x="1667" y="1093"/>
                  </a:cubicBezTo>
                  <a:cubicBezTo>
                    <a:pt x="1250" y="1022"/>
                    <a:pt x="953" y="581"/>
                    <a:pt x="857" y="10"/>
                  </a:cubicBezTo>
                  <a:cubicBezTo>
                    <a:pt x="857" y="4"/>
                    <a:pt x="848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8244908" y="1312228"/>
              <a:ext cx="94475" cy="126318"/>
            </a:xfrm>
            <a:custGeom>
              <a:rect b="b" l="l" r="r" t="t"/>
              <a:pathLst>
                <a:path extrusionOk="0" h="3471" w="2596">
                  <a:moveTo>
                    <a:pt x="1298" y="0"/>
                  </a:moveTo>
                  <a:cubicBezTo>
                    <a:pt x="1280" y="0"/>
                    <a:pt x="1262" y="9"/>
                    <a:pt x="1262" y="27"/>
                  </a:cubicBezTo>
                  <a:cubicBezTo>
                    <a:pt x="1108" y="920"/>
                    <a:pt x="667" y="1598"/>
                    <a:pt x="12" y="1717"/>
                  </a:cubicBezTo>
                  <a:lnTo>
                    <a:pt x="0" y="1741"/>
                  </a:lnTo>
                  <a:lnTo>
                    <a:pt x="0" y="1753"/>
                  </a:lnTo>
                  <a:lnTo>
                    <a:pt x="12" y="1753"/>
                  </a:lnTo>
                  <a:cubicBezTo>
                    <a:pt x="667" y="1872"/>
                    <a:pt x="1108" y="2551"/>
                    <a:pt x="1262" y="3444"/>
                  </a:cubicBezTo>
                  <a:cubicBezTo>
                    <a:pt x="1262" y="3462"/>
                    <a:pt x="1280" y="3471"/>
                    <a:pt x="1298" y="3471"/>
                  </a:cubicBezTo>
                  <a:cubicBezTo>
                    <a:pt x="1316" y="3471"/>
                    <a:pt x="1334" y="3462"/>
                    <a:pt x="1334" y="3444"/>
                  </a:cubicBezTo>
                  <a:cubicBezTo>
                    <a:pt x="1489" y="2551"/>
                    <a:pt x="1929" y="1872"/>
                    <a:pt x="2584" y="1753"/>
                  </a:cubicBezTo>
                  <a:lnTo>
                    <a:pt x="2596" y="1753"/>
                  </a:lnTo>
                  <a:cubicBezTo>
                    <a:pt x="2596" y="1741"/>
                    <a:pt x="2596" y="1717"/>
                    <a:pt x="2584" y="1717"/>
                  </a:cubicBezTo>
                  <a:cubicBezTo>
                    <a:pt x="1929" y="1598"/>
                    <a:pt x="1489" y="920"/>
                    <a:pt x="1334" y="27"/>
                  </a:cubicBezTo>
                  <a:cubicBezTo>
                    <a:pt x="1334" y="9"/>
                    <a:pt x="1316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8587213" y="679586"/>
              <a:ext cx="94475" cy="126355"/>
            </a:xfrm>
            <a:custGeom>
              <a:rect b="b" l="l" r="r" t="t"/>
              <a:pathLst>
                <a:path extrusionOk="0" h="3472" w="2596">
                  <a:moveTo>
                    <a:pt x="1298" y="1"/>
                  </a:moveTo>
                  <a:cubicBezTo>
                    <a:pt x="1280" y="1"/>
                    <a:pt x="1262" y="10"/>
                    <a:pt x="1262" y="28"/>
                  </a:cubicBezTo>
                  <a:cubicBezTo>
                    <a:pt x="1108" y="921"/>
                    <a:pt x="667" y="1599"/>
                    <a:pt x="12" y="1718"/>
                  </a:cubicBezTo>
                  <a:lnTo>
                    <a:pt x="0" y="1742"/>
                  </a:lnTo>
                  <a:lnTo>
                    <a:pt x="0" y="1754"/>
                  </a:lnTo>
                  <a:lnTo>
                    <a:pt x="12" y="1754"/>
                  </a:lnTo>
                  <a:cubicBezTo>
                    <a:pt x="667" y="1873"/>
                    <a:pt x="1108" y="2552"/>
                    <a:pt x="1262" y="3445"/>
                  </a:cubicBezTo>
                  <a:cubicBezTo>
                    <a:pt x="1262" y="3463"/>
                    <a:pt x="1280" y="3472"/>
                    <a:pt x="1298" y="3472"/>
                  </a:cubicBezTo>
                  <a:cubicBezTo>
                    <a:pt x="1316" y="3472"/>
                    <a:pt x="1334" y="3463"/>
                    <a:pt x="1334" y="3445"/>
                  </a:cubicBezTo>
                  <a:cubicBezTo>
                    <a:pt x="1489" y="2552"/>
                    <a:pt x="1929" y="1873"/>
                    <a:pt x="2584" y="1754"/>
                  </a:cubicBezTo>
                  <a:lnTo>
                    <a:pt x="2596" y="1754"/>
                  </a:lnTo>
                  <a:cubicBezTo>
                    <a:pt x="2596" y="1718"/>
                    <a:pt x="2596" y="1718"/>
                    <a:pt x="2584" y="1718"/>
                  </a:cubicBezTo>
                  <a:cubicBezTo>
                    <a:pt x="1929" y="1599"/>
                    <a:pt x="1489" y="921"/>
                    <a:pt x="1334" y="28"/>
                  </a:cubicBezTo>
                  <a:cubicBezTo>
                    <a:pt x="1334" y="10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8339346" y="1467113"/>
              <a:ext cx="61576" cy="80828"/>
            </a:xfrm>
            <a:custGeom>
              <a:rect b="b" l="l" r="r" t="t"/>
              <a:pathLst>
                <a:path extrusionOk="0" h="2221" w="1692">
                  <a:moveTo>
                    <a:pt x="846" y="0"/>
                  </a:moveTo>
                  <a:cubicBezTo>
                    <a:pt x="834" y="0"/>
                    <a:pt x="823" y="3"/>
                    <a:pt x="823" y="9"/>
                  </a:cubicBezTo>
                  <a:cubicBezTo>
                    <a:pt x="715" y="581"/>
                    <a:pt x="442" y="1021"/>
                    <a:pt x="25" y="1093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25" y="1129"/>
                  </a:lnTo>
                  <a:cubicBezTo>
                    <a:pt x="442" y="1200"/>
                    <a:pt x="739" y="1652"/>
                    <a:pt x="823" y="2212"/>
                  </a:cubicBezTo>
                  <a:cubicBezTo>
                    <a:pt x="823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77" y="1652"/>
                    <a:pt x="1251" y="1200"/>
                    <a:pt x="1692" y="1129"/>
                  </a:cubicBezTo>
                  <a:cubicBezTo>
                    <a:pt x="1692" y="1117"/>
                    <a:pt x="1668" y="1117"/>
                    <a:pt x="1668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8063784" y="854960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46" y="1"/>
                  </a:moveTo>
                  <a:cubicBezTo>
                    <a:pt x="834" y="1"/>
                    <a:pt x="822" y="7"/>
                    <a:pt x="822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22" y="2221"/>
                  </a:cubicBezTo>
                  <a:cubicBezTo>
                    <a:pt x="822" y="2227"/>
                    <a:pt x="834" y="2230"/>
                    <a:pt x="846" y="2230"/>
                  </a:cubicBezTo>
                  <a:cubicBezTo>
                    <a:pt x="858" y="2230"/>
                    <a:pt x="870" y="2227"/>
                    <a:pt x="870" y="2221"/>
                  </a:cubicBezTo>
                  <a:cubicBezTo>
                    <a:pt x="965" y="1650"/>
                    <a:pt x="1251" y="1209"/>
                    <a:pt x="1679" y="1126"/>
                  </a:cubicBezTo>
                  <a:cubicBezTo>
                    <a:pt x="1679" y="1114"/>
                    <a:pt x="1679" y="1114"/>
                    <a:pt x="1667" y="1102"/>
                  </a:cubicBezTo>
                  <a:cubicBezTo>
                    <a:pt x="1251" y="1031"/>
                    <a:pt x="953" y="578"/>
                    <a:pt x="870" y="19"/>
                  </a:cubicBezTo>
                  <a:cubicBezTo>
                    <a:pt x="870" y="7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7989253" y="948124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7"/>
                    <a:pt x="810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10" y="2221"/>
                  </a:cubicBezTo>
                  <a:cubicBezTo>
                    <a:pt x="810" y="2227"/>
                    <a:pt x="822" y="2230"/>
                    <a:pt x="834" y="2230"/>
                  </a:cubicBezTo>
                  <a:cubicBezTo>
                    <a:pt x="846" y="2230"/>
                    <a:pt x="858" y="2227"/>
                    <a:pt x="858" y="2221"/>
                  </a:cubicBezTo>
                  <a:cubicBezTo>
                    <a:pt x="965" y="1650"/>
                    <a:pt x="1251" y="1209"/>
                    <a:pt x="1680" y="1126"/>
                  </a:cubicBezTo>
                  <a:cubicBezTo>
                    <a:pt x="1680" y="1114"/>
                    <a:pt x="1680" y="1114"/>
                    <a:pt x="1668" y="1102"/>
                  </a:cubicBezTo>
                  <a:cubicBezTo>
                    <a:pt x="1251" y="1031"/>
                    <a:pt x="953" y="578"/>
                    <a:pt x="858" y="19"/>
                  </a:cubicBezTo>
                  <a:cubicBezTo>
                    <a:pt x="858" y="7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7651278" y="1426391"/>
              <a:ext cx="61139" cy="81155"/>
            </a:xfrm>
            <a:custGeom>
              <a:rect b="b" l="l" r="r" t="t"/>
              <a:pathLst>
                <a:path extrusionOk="0" h="2230" w="1680">
                  <a:moveTo>
                    <a:pt x="834" y="0"/>
                  </a:moveTo>
                  <a:cubicBezTo>
                    <a:pt x="822" y="0"/>
                    <a:pt x="810" y="3"/>
                    <a:pt x="810" y="9"/>
                  </a:cubicBezTo>
                  <a:cubicBezTo>
                    <a:pt x="715" y="581"/>
                    <a:pt x="429" y="1021"/>
                    <a:pt x="13" y="1105"/>
                  </a:cubicBezTo>
                  <a:lnTo>
                    <a:pt x="1" y="1117"/>
                  </a:lnTo>
                  <a:lnTo>
                    <a:pt x="1" y="1128"/>
                  </a:lnTo>
                  <a:lnTo>
                    <a:pt x="13" y="1128"/>
                  </a:lnTo>
                  <a:cubicBezTo>
                    <a:pt x="429" y="1200"/>
                    <a:pt x="727" y="1652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2"/>
                    <a:pt x="1251" y="1200"/>
                    <a:pt x="1680" y="1128"/>
                  </a:cubicBezTo>
                  <a:cubicBezTo>
                    <a:pt x="1680" y="1117"/>
                    <a:pt x="1680" y="1117"/>
                    <a:pt x="1668" y="1105"/>
                  </a:cubicBezTo>
                  <a:cubicBezTo>
                    <a:pt x="1251" y="1021"/>
                    <a:pt x="953" y="581"/>
                    <a:pt x="858" y="9"/>
                  </a:cubicBezTo>
                  <a:cubicBezTo>
                    <a:pt x="858" y="3"/>
                    <a:pt x="846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6451063" y="860928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12" y="1105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12" y="1129"/>
                  </a:lnTo>
                  <a:cubicBezTo>
                    <a:pt x="429" y="1200"/>
                    <a:pt x="727" y="1653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3"/>
                    <a:pt x="1251" y="1200"/>
                    <a:pt x="1679" y="1129"/>
                  </a:cubicBezTo>
                  <a:cubicBezTo>
                    <a:pt x="1679" y="1117"/>
                    <a:pt x="1679" y="1117"/>
                    <a:pt x="1667" y="1105"/>
                  </a:cubicBez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8087621" y="1560278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81"/>
                    <a:pt x="429" y="1021"/>
                    <a:pt x="12" y="1093"/>
                  </a:cubicBezTo>
                  <a:lnTo>
                    <a:pt x="0" y="1117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52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65" y="1652"/>
                    <a:pt x="1251" y="1200"/>
                    <a:pt x="1679" y="1128"/>
                  </a:cubicBezTo>
                  <a:cubicBezTo>
                    <a:pt x="1679" y="1117"/>
                    <a:pt x="1667" y="1117"/>
                    <a:pt x="1667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6893010" y="1186129"/>
              <a:ext cx="94511" cy="126318"/>
            </a:xfrm>
            <a:custGeom>
              <a:rect b="b" l="l" r="r" t="t"/>
              <a:pathLst>
                <a:path extrusionOk="0" h="3471" w="2597">
                  <a:moveTo>
                    <a:pt x="1299" y="0"/>
                  </a:moveTo>
                  <a:cubicBezTo>
                    <a:pt x="1281" y="0"/>
                    <a:pt x="1263" y="9"/>
                    <a:pt x="1263" y="27"/>
                  </a:cubicBezTo>
                  <a:cubicBezTo>
                    <a:pt x="1108" y="920"/>
                    <a:pt x="668" y="1599"/>
                    <a:pt x="13" y="1718"/>
                  </a:cubicBezTo>
                  <a:lnTo>
                    <a:pt x="1" y="1718"/>
                  </a:lnTo>
                  <a:cubicBezTo>
                    <a:pt x="1" y="1730"/>
                    <a:pt x="13" y="1753"/>
                    <a:pt x="13" y="1753"/>
                  </a:cubicBezTo>
                  <a:cubicBezTo>
                    <a:pt x="668" y="1873"/>
                    <a:pt x="1108" y="2551"/>
                    <a:pt x="1263" y="3444"/>
                  </a:cubicBezTo>
                  <a:cubicBezTo>
                    <a:pt x="1263" y="3462"/>
                    <a:pt x="1281" y="3471"/>
                    <a:pt x="1299" y="3471"/>
                  </a:cubicBezTo>
                  <a:cubicBezTo>
                    <a:pt x="1317" y="3471"/>
                    <a:pt x="1334" y="3462"/>
                    <a:pt x="1334" y="3444"/>
                  </a:cubicBezTo>
                  <a:cubicBezTo>
                    <a:pt x="1489" y="2551"/>
                    <a:pt x="1930" y="1873"/>
                    <a:pt x="2585" y="1753"/>
                  </a:cubicBezTo>
                  <a:lnTo>
                    <a:pt x="2596" y="1730"/>
                  </a:lnTo>
                  <a:lnTo>
                    <a:pt x="2596" y="1718"/>
                  </a:lnTo>
                  <a:lnTo>
                    <a:pt x="2585" y="1718"/>
                  </a:lnTo>
                  <a:cubicBezTo>
                    <a:pt x="1930" y="1599"/>
                    <a:pt x="1489" y="920"/>
                    <a:pt x="1334" y="27"/>
                  </a:cubicBezTo>
                  <a:cubicBezTo>
                    <a:pt x="1334" y="9"/>
                    <a:pt x="1317" y="0"/>
                    <a:pt x="1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7167298" y="771767"/>
              <a:ext cx="94948" cy="126136"/>
            </a:xfrm>
            <a:custGeom>
              <a:rect b="b" l="l" r="r" t="t"/>
              <a:pathLst>
                <a:path extrusionOk="0" h="3466" w="2609">
                  <a:moveTo>
                    <a:pt x="1310" y="1"/>
                  </a:moveTo>
                  <a:cubicBezTo>
                    <a:pt x="1292" y="1"/>
                    <a:pt x="1275" y="7"/>
                    <a:pt x="1275" y="19"/>
                  </a:cubicBezTo>
                  <a:cubicBezTo>
                    <a:pt x="1120" y="912"/>
                    <a:pt x="679" y="1602"/>
                    <a:pt x="24" y="1721"/>
                  </a:cubicBezTo>
                  <a:lnTo>
                    <a:pt x="1" y="1721"/>
                  </a:lnTo>
                  <a:cubicBezTo>
                    <a:pt x="1" y="1733"/>
                    <a:pt x="24" y="1733"/>
                    <a:pt x="24" y="1745"/>
                  </a:cubicBezTo>
                  <a:cubicBezTo>
                    <a:pt x="679" y="1864"/>
                    <a:pt x="1120" y="2555"/>
                    <a:pt x="1275" y="3448"/>
                  </a:cubicBezTo>
                  <a:cubicBezTo>
                    <a:pt x="1275" y="3460"/>
                    <a:pt x="1292" y="3466"/>
                    <a:pt x="1310" y="3466"/>
                  </a:cubicBezTo>
                  <a:cubicBezTo>
                    <a:pt x="1328" y="3466"/>
                    <a:pt x="1346" y="3460"/>
                    <a:pt x="1346" y="3448"/>
                  </a:cubicBezTo>
                  <a:cubicBezTo>
                    <a:pt x="1489" y="2555"/>
                    <a:pt x="1941" y="1864"/>
                    <a:pt x="2596" y="1745"/>
                  </a:cubicBezTo>
                  <a:lnTo>
                    <a:pt x="2608" y="1733"/>
                  </a:lnTo>
                  <a:lnTo>
                    <a:pt x="2608" y="1721"/>
                  </a:lnTo>
                  <a:lnTo>
                    <a:pt x="2596" y="1721"/>
                  </a:lnTo>
                  <a:cubicBezTo>
                    <a:pt x="1941" y="1602"/>
                    <a:pt x="1489" y="912"/>
                    <a:pt x="1346" y="19"/>
                  </a:cubicBezTo>
                  <a:cubicBezTo>
                    <a:pt x="1346" y="7"/>
                    <a:pt x="1328" y="1"/>
                    <a:pt x="1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6831944" y="1076698"/>
              <a:ext cx="61540" cy="80864"/>
            </a:xfrm>
            <a:custGeom>
              <a:rect b="b" l="l" r="r" t="t"/>
              <a:pathLst>
                <a:path extrusionOk="0" h="2222" w="1691">
                  <a:moveTo>
                    <a:pt x="12" y="1093"/>
                  </a:moveTo>
                  <a:lnTo>
                    <a:pt x="12" y="1093"/>
                  </a:lnTo>
                  <a:cubicBezTo>
                    <a:pt x="0" y="1099"/>
                    <a:pt x="0" y="1102"/>
                    <a:pt x="3" y="1102"/>
                  </a:cubicBezTo>
                  <a:cubicBezTo>
                    <a:pt x="6" y="1102"/>
                    <a:pt x="12" y="1099"/>
                    <a:pt x="12" y="1093"/>
                  </a:cubicBezTo>
                  <a:close/>
                  <a:moveTo>
                    <a:pt x="845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26" y="570"/>
                    <a:pt x="441" y="1022"/>
                    <a:pt x="12" y="1093"/>
                  </a:cubicBezTo>
                  <a:cubicBezTo>
                    <a:pt x="12" y="1105"/>
                    <a:pt x="12" y="1129"/>
                    <a:pt x="24" y="1129"/>
                  </a:cubicBezTo>
                  <a:cubicBezTo>
                    <a:pt x="441" y="1201"/>
                    <a:pt x="738" y="1641"/>
                    <a:pt x="822" y="2213"/>
                  </a:cubicBezTo>
                  <a:cubicBezTo>
                    <a:pt x="822" y="2219"/>
                    <a:pt x="834" y="2221"/>
                    <a:pt x="845" y="2221"/>
                  </a:cubicBezTo>
                  <a:cubicBezTo>
                    <a:pt x="857" y="2221"/>
                    <a:pt x="869" y="2219"/>
                    <a:pt x="869" y="2213"/>
                  </a:cubicBezTo>
                  <a:cubicBezTo>
                    <a:pt x="976" y="1641"/>
                    <a:pt x="1262" y="1201"/>
                    <a:pt x="1679" y="1129"/>
                  </a:cubicBezTo>
                  <a:lnTo>
                    <a:pt x="1691" y="1105"/>
                  </a:lnTo>
                  <a:lnTo>
                    <a:pt x="1691" y="1093"/>
                  </a:lnTo>
                  <a:lnTo>
                    <a:pt x="1679" y="1093"/>
                  </a:lnTo>
                  <a:cubicBezTo>
                    <a:pt x="1262" y="1022"/>
                    <a:pt x="965" y="570"/>
                    <a:pt x="869" y="10"/>
                  </a:cubicBezTo>
                  <a:cubicBezTo>
                    <a:pt x="869" y="4"/>
                    <a:pt x="857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7103175" y="1672911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0" y="1093"/>
                  </a:cubicBezTo>
                  <a:cubicBezTo>
                    <a:pt x="0" y="1117"/>
                    <a:pt x="0" y="1117"/>
                    <a:pt x="12" y="1129"/>
                  </a:cubicBezTo>
                  <a:cubicBezTo>
                    <a:pt x="429" y="1201"/>
                    <a:pt x="727" y="1653"/>
                    <a:pt x="810" y="2213"/>
                  </a:cubicBezTo>
                  <a:cubicBezTo>
                    <a:pt x="810" y="2218"/>
                    <a:pt x="822" y="2221"/>
                    <a:pt x="834" y="2221"/>
                  </a:cubicBezTo>
                  <a:cubicBezTo>
                    <a:pt x="846" y="2221"/>
                    <a:pt x="858" y="2218"/>
                    <a:pt x="858" y="2213"/>
                  </a:cubicBezTo>
                  <a:cubicBezTo>
                    <a:pt x="965" y="1653"/>
                    <a:pt x="1251" y="1201"/>
                    <a:pt x="1667" y="1129"/>
                  </a:cubicBezTo>
                  <a:lnTo>
                    <a:pt x="1679" y="1117"/>
                  </a:lnTo>
                  <a:lnTo>
                    <a:pt x="1679" y="1093"/>
                  </a:lnTo>
                  <a:lnTo>
                    <a:pt x="1667" y="1093"/>
                  </a:ln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8111458" y="-3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69"/>
                    <a:pt x="429" y="1021"/>
                    <a:pt x="12" y="1092"/>
                  </a:cubicBezTo>
                  <a:lnTo>
                    <a:pt x="0" y="1104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40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69" y="2218"/>
                    <a:pt x="869" y="2212"/>
                  </a:cubicBezTo>
                  <a:cubicBezTo>
                    <a:pt x="965" y="1640"/>
                    <a:pt x="1250" y="1200"/>
                    <a:pt x="1679" y="1128"/>
                  </a:cubicBezTo>
                  <a:cubicBezTo>
                    <a:pt x="1679" y="1104"/>
                    <a:pt x="1679" y="1104"/>
                    <a:pt x="1667" y="1092"/>
                  </a:cubicBezTo>
                  <a:cubicBezTo>
                    <a:pt x="1250" y="1021"/>
                    <a:pt x="953" y="569"/>
                    <a:pt x="869" y="9"/>
                  </a:cubicBezTo>
                  <a:cubicBezTo>
                    <a:pt x="869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6" name="Google Shape;646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47" name="Google Shape;647;p21"/>
          <p:cNvSpPr txBox="1"/>
          <p:nvPr>
            <p:ph idx="1" type="subTitle"/>
          </p:nvPr>
        </p:nvSpPr>
        <p:spPr>
          <a:xfrm>
            <a:off x="3383266" y="3630176"/>
            <a:ext cx="2377500" cy="77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48" name="Google Shape;648;p21"/>
          <p:cNvSpPr txBox="1"/>
          <p:nvPr>
            <p:ph idx="2" type="subTitle"/>
          </p:nvPr>
        </p:nvSpPr>
        <p:spPr>
          <a:xfrm>
            <a:off x="3383253" y="3195325"/>
            <a:ext cx="2377500" cy="360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Lexend SemiBold"/>
              <a:buNone/>
              <a:defRPr sz="25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Exo"/>
              <a:buNone/>
              <a:defRPr b="1">
                <a:latin typeface="Exo"/>
                <a:ea typeface="Exo"/>
                <a:cs typeface="Exo"/>
                <a:sym typeface="Ex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Exo"/>
              <a:buNone/>
              <a:defRPr b="1">
                <a:latin typeface="Exo"/>
                <a:ea typeface="Exo"/>
                <a:cs typeface="Exo"/>
                <a:sym typeface="Ex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Exo"/>
              <a:buNone/>
              <a:defRPr b="1">
                <a:latin typeface="Exo"/>
                <a:ea typeface="Exo"/>
                <a:cs typeface="Exo"/>
                <a:sym typeface="Ex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Exo"/>
              <a:buNone/>
              <a:defRPr b="1">
                <a:latin typeface="Exo"/>
                <a:ea typeface="Exo"/>
                <a:cs typeface="Exo"/>
                <a:sym typeface="Ex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Exo"/>
              <a:buNone/>
              <a:defRPr b="1">
                <a:latin typeface="Exo"/>
                <a:ea typeface="Exo"/>
                <a:cs typeface="Exo"/>
                <a:sym typeface="Ex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Exo"/>
              <a:buNone/>
              <a:defRPr b="1">
                <a:latin typeface="Exo"/>
                <a:ea typeface="Exo"/>
                <a:cs typeface="Exo"/>
                <a:sym typeface="Ex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Exo"/>
              <a:buNone/>
              <a:defRPr b="1">
                <a:latin typeface="Exo"/>
                <a:ea typeface="Exo"/>
                <a:cs typeface="Exo"/>
                <a:sym typeface="Ex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Exo"/>
              <a:buNone/>
              <a:defRPr b="1"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649" name="Google Shape;649;p21"/>
          <p:cNvSpPr txBox="1"/>
          <p:nvPr>
            <p:ph idx="3" type="subTitle"/>
          </p:nvPr>
        </p:nvSpPr>
        <p:spPr>
          <a:xfrm>
            <a:off x="715013" y="3630174"/>
            <a:ext cx="2377500" cy="77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0" name="Google Shape;650;p21"/>
          <p:cNvSpPr txBox="1"/>
          <p:nvPr>
            <p:ph idx="4" type="subTitle"/>
          </p:nvPr>
        </p:nvSpPr>
        <p:spPr>
          <a:xfrm>
            <a:off x="715020" y="3195325"/>
            <a:ext cx="2377500" cy="360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Lexend SemiBold"/>
              <a:buNone/>
              <a:defRPr sz="25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Exo"/>
              <a:buNone/>
              <a:defRPr b="1">
                <a:latin typeface="Exo"/>
                <a:ea typeface="Exo"/>
                <a:cs typeface="Exo"/>
                <a:sym typeface="Ex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Exo"/>
              <a:buNone/>
              <a:defRPr b="1">
                <a:latin typeface="Exo"/>
                <a:ea typeface="Exo"/>
                <a:cs typeface="Exo"/>
                <a:sym typeface="Ex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Exo"/>
              <a:buNone/>
              <a:defRPr b="1">
                <a:latin typeface="Exo"/>
                <a:ea typeface="Exo"/>
                <a:cs typeface="Exo"/>
                <a:sym typeface="Ex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Exo"/>
              <a:buNone/>
              <a:defRPr b="1">
                <a:latin typeface="Exo"/>
                <a:ea typeface="Exo"/>
                <a:cs typeface="Exo"/>
                <a:sym typeface="Ex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Exo"/>
              <a:buNone/>
              <a:defRPr b="1">
                <a:latin typeface="Exo"/>
                <a:ea typeface="Exo"/>
                <a:cs typeface="Exo"/>
                <a:sym typeface="Ex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Exo"/>
              <a:buNone/>
              <a:defRPr b="1">
                <a:latin typeface="Exo"/>
                <a:ea typeface="Exo"/>
                <a:cs typeface="Exo"/>
                <a:sym typeface="Ex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Exo"/>
              <a:buNone/>
              <a:defRPr b="1">
                <a:latin typeface="Exo"/>
                <a:ea typeface="Exo"/>
                <a:cs typeface="Exo"/>
                <a:sym typeface="Ex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Exo"/>
              <a:buNone/>
              <a:defRPr b="1"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651" name="Google Shape;651;p21"/>
          <p:cNvSpPr txBox="1"/>
          <p:nvPr>
            <p:ph idx="5" type="subTitle"/>
          </p:nvPr>
        </p:nvSpPr>
        <p:spPr>
          <a:xfrm>
            <a:off x="6051487" y="3630179"/>
            <a:ext cx="2377500" cy="77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2" name="Google Shape;652;p21"/>
          <p:cNvSpPr txBox="1"/>
          <p:nvPr>
            <p:ph idx="6" type="subTitle"/>
          </p:nvPr>
        </p:nvSpPr>
        <p:spPr>
          <a:xfrm>
            <a:off x="6051482" y="3195325"/>
            <a:ext cx="2377500" cy="360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Lexend SemiBold"/>
              <a:buNone/>
              <a:defRPr sz="25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Exo"/>
              <a:buNone/>
              <a:defRPr b="1">
                <a:latin typeface="Exo"/>
                <a:ea typeface="Exo"/>
                <a:cs typeface="Exo"/>
                <a:sym typeface="Ex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Exo"/>
              <a:buNone/>
              <a:defRPr b="1">
                <a:latin typeface="Exo"/>
                <a:ea typeface="Exo"/>
                <a:cs typeface="Exo"/>
                <a:sym typeface="Ex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Exo"/>
              <a:buNone/>
              <a:defRPr b="1">
                <a:latin typeface="Exo"/>
                <a:ea typeface="Exo"/>
                <a:cs typeface="Exo"/>
                <a:sym typeface="Ex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Exo"/>
              <a:buNone/>
              <a:defRPr b="1">
                <a:latin typeface="Exo"/>
                <a:ea typeface="Exo"/>
                <a:cs typeface="Exo"/>
                <a:sym typeface="Ex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Exo"/>
              <a:buNone/>
              <a:defRPr b="1">
                <a:latin typeface="Exo"/>
                <a:ea typeface="Exo"/>
                <a:cs typeface="Exo"/>
                <a:sym typeface="Ex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Exo"/>
              <a:buNone/>
              <a:defRPr b="1">
                <a:latin typeface="Exo"/>
                <a:ea typeface="Exo"/>
                <a:cs typeface="Exo"/>
                <a:sym typeface="Ex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Exo"/>
              <a:buNone/>
              <a:defRPr b="1">
                <a:latin typeface="Exo"/>
                <a:ea typeface="Exo"/>
                <a:cs typeface="Exo"/>
                <a:sym typeface="Ex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Exo"/>
              <a:buNone/>
              <a:defRPr b="1"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653" name="Google Shape;653;p21"/>
          <p:cNvSpPr txBox="1"/>
          <p:nvPr>
            <p:ph hasCustomPrompt="1" idx="7" type="title"/>
          </p:nvPr>
        </p:nvSpPr>
        <p:spPr>
          <a:xfrm>
            <a:off x="715770" y="2602738"/>
            <a:ext cx="2376000" cy="56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4" name="Google Shape;654;p21"/>
          <p:cNvSpPr txBox="1"/>
          <p:nvPr>
            <p:ph hasCustomPrompt="1" idx="8" type="title"/>
          </p:nvPr>
        </p:nvSpPr>
        <p:spPr>
          <a:xfrm>
            <a:off x="3384001" y="2602738"/>
            <a:ext cx="2376000" cy="56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5" name="Google Shape;655;p21"/>
          <p:cNvSpPr txBox="1"/>
          <p:nvPr>
            <p:ph hasCustomPrompt="1" idx="9" type="title"/>
          </p:nvPr>
        </p:nvSpPr>
        <p:spPr>
          <a:xfrm>
            <a:off x="6052232" y="2602738"/>
            <a:ext cx="2376000" cy="56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2"/>
          <p:cNvSpPr/>
          <p:nvPr/>
        </p:nvSpPr>
        <p:spPr>
          <a:xfrm>
            <a:off x="1378650" y="-974052"/>
            <a:ext cx="3384001" cy="1279939"/>
          </a:xfrm>
          <a:custGeom>
            <a:rect b="b" l="l" r="r" t="t"/>
            <a:pathLst>
              <a:path extrusionOk="0" h="20395" w="53924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2"/>
          <p:cNvSpPr/>
          <p:nvPr/>
        </p:nvSpPr>
        <p:spPr>
          <a:xfrm>
            <a:off x="3369275" y="3829223"/>
            <a:ext cx="3384001" cy="1279939"/>
          </a:xfrm>
          <a:custGeom>
            <a:rect b="b" l="l" r="r" t="t"/>
            <a:pathLst>
              <a:path extrusionOk="0" h="20395" w="53924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2"/>
          <p:cNvSpPr/>
          <p:nvPr/>
        </p:nvSpPr>
        <p:spPr>
          <a:xfrm flipH="1">
            <a:off x="-1240047" y="-72947"/>
            <a:ext cx="4965199" cy="7017485"/>
          </a:xfrm>
          <a:custGeom>
            <a:rect b="b" l="l" r="r" t="t"/>
            <a:pathLst>
              <a:path extrusionOk="0" h="43754" w="30958">
                <a:moveTo>
                  <a:pt x="25505" y="0"/>
                </a:moveTo>
                <a:cubicBezTo>
                  <a:pt x="22516" y="0"/>
                  <a:pt x="18306" y="1000"/>
                  <a:pt x="17086" y="3611"/>
                </a:cubicBezTo>
                <a:cubicBezTo>
                  <a:pt x="16003" y="6171"/>
                  <a:pt x="18051" y="9326"/>
                  <a:pt x="17955" y="12196"/>
                </a:cubicBezTo>
                <a:cubicBezTo>
                  <a:pt x="17813" y="15482"/>
                  <a:pt x="14943" y="17685"/>
                  <a:pt x="13812" y="20673"/>
                </a:cubicBezTo>
                <a:cubicBezTo>
                  <a:pt x="11967" y="27364"/>
                  <a:pt x="15991" y="35175"/>
                  <a:pt x="6823" y="37568"/>
                </a:cubicBezTo>
                <a:cubicBezTo>
                  <a:pt x="4442" y="37842"/>
                  <a:pt x="1" y="37425"/>
                  <a:pt x="1763" y="41271"/>
                </a:cubicBezTo>
                <a:cubicBezTo>
                  <a:pt x="2736" y="42928"/>
                  <a:pt x="4703" y="43754"/>
                  <a:pt x="6526" y="43754"/>
                </a:cubicBezTo>
                <a:cubicBezTo>
                  <a:pt x="7113" y="43754"/>
                  <a:pt x="7685" y="43668"/>
                  <a:pt x="8204" y="43497"/>
                </a:cubicBezTo>
                <a:cubicBezTo>
                  <a:pt x="11169" y="42021"/>
                  <a:pt x="13693" y="38937"/>
                  <a:pt x="14455" y="35639"/>
                </a:cubicBezTo>
                <a:cubicBezTo>
                  <a:pt x="15253" y="28614"/>
                  <a:pt x="11740" y="22792"/>
                  <a:pt x="18872" y="18197"/>
                </a:cubicBezTo>
                <a:cubicBezTo>
                  <a:pt x="22682" y="15482"/>
                  <a:pt x="27873" y="13791"/>
                  <a:pt x="29707" y="9124"/>
                </a:cubicBezTo>
                <a:cubicBezTo>
                  <a:pt x="30957" y="6147"/>
                  <a:pt x="29636" y="885"/>
                  <a:pt x="25814" y="4"/>
                </a:cubicBezTo>
                <a:cubicBezTo>
                  <a:pt x="25712" y="1"/>
                  <a:pt x="25610" y="0"/>
                  <a:pt x="255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2"/>
          <p:cNvSpPr/>
          <p:nvPr/>
        </p:nvSpPr>
        <p:spPr>
          <a:xfrm flipH="1" rot="-1368521">
            <a:off x="-523091" y="-64218"/>
            <a:ext cx="4984359" cy="8677487"/>
          </a:xfrm>
          <a:custGeom>
            <a:rect b="b" l="l" r="r" t="t"/>
            <a:pathLst>
              <a:path extrusionOk="0" h="26431" w="15182">
                <a:moveTo>
                  <a:pt x="14660" y="1"/>
                </a:moveTo>
                <a:cubicBezTo>
                  <a:pt x="14608" y="1"/>
                  <a:pt x="14551" y="4"/>
                  <a:pt x="14491" y="10"/>
                </a:cubicBezTo>
                <a:cubicBezTo>
                  <a:pt x="11371" y="463"/>
                  <a:pt x="8811" y="3285"/>
                  <a:pt x="8668" y="6464"/>
                </a:cubicBezTo>
                <a:cubicBezTo>
                  <a:pt x="8645" y="6940"/>
                  <a:pt x="8668" y="7416"/>
                  <a:pt x="8692" y="7892"/>
                </a:cubicBezTo>
                <a:cubicBezTo>
                  <a:pt x="8728" y="8869"/>
                  <a:pt x="8776" y="9881"/>
                  <a:pt x="8395" y="10774"/>
                </a:cubicBezTo>
                <a:cubicBezTo>
                  <a:pt x="7776" y="12143"/>
                  <a:pt x="6442" y="12857"/>
                  <a:pt x="5156" y="13548"/>
                </a:cubicBezTo>
                <a:cubicBezTo>
                  <a:pt x="4073" y="14107"/>
                  <a:pt x="2953" y="14715"/>
                  <a:pt x="2239" y="15703"/>
                </a:cubicBezTo>
                <a:cubicBezTo>
                  <a:pt x="1" y="19156"/>
                  <a:pt x="2763" y="22739"/>
                  <a:pt x="5001" y="25633"/>
                </a:cubicBezTo>
                <a:cubicBezTo>
                  <a:pt x="5204" y="25895"/>
                  <a:pt x="5418" y="26180"/>
                  <a:pt x="5609" y="26430"/>
                </a:cubicBezTo>
                <a:lnTo>
                  <a:pt x="5728" y="26371"/>
                </a:lnTo>
                <a:cubicBezTo>
                  <a:pt x="5513" y="26121"/>
                  <a:pt x="5311" y="25847"/>
                  <a:pt x="5097" y="25573"/>
                </a:cubicBezTo>
                <a:cubicBezTo>
                  <a:pt x="2894" y="22716"/>
                  <a:pt x="144" y="19156"/>
                  <a:pt x="2346" y="15762"/>
                </a:cubicBezTo>
                <a:cubicBezTo>
                  <a:pt x="3025" y="14798"/>
                  <a:pt x="4144" y="14203"/>
                  <a:pt x="5216" y="13631"/>
                </a:cubicBezTo>
                <a:cubicBezTo>
                  <a:pt x="6513" y="12929"/>
                  <a:pt x="7871" y="12214"/>
                  <a:pt x="8490" y="10821"/>
                </a:cubicBezTo>
                <a:cubicBezTo>
                  <a:pt x="8895" y="9893"/>
                  <a:pt x="8847" y="8881"/>
                  <a:pt x="8799" y="7892"/>
                </a:cubicBezTo>
                <a:cubicBezTo>
                  <a:pt x="8788" y="7428"/>
                  <a:pt x="8764" y="6940"/>
                  <a:pt x="8788" y="6475"/>
                </a:cubicBezTo>
                <a:cubicBezTo>
                  <a:pt x="8907" y="3344"/>
                  <a:pt x="11443" y="570"/>
                  <a:pt x="14514" y="129"/>
                </a:cubicBezTo>
                <a:cubicBezTo>
                  <a:pt x="14553" y="126"/>
                  <a:pt x="14600" y="124"/>
                  <a:pt x="14650" y="124"/>
                </a:cubicBezTo>
                <a:cubicBezTo>
                  <a:pt x="14799" y="124"/>
                  <a:pt x="14976" y="150"/>
                  <a:pt x="15038" y="284"/>
                </a:cubicBezTo>
                <a:cubicBezTo>
                  <a:pt x="15050" y="332"/>
                  <a:pt x="15074" y="356"/>
                  <a:pt x="15050" y="403"/>
                </a:cubicBezTo>
                <a:cubicBezTo>
                  <a:pt x="15003" y="546"/>
                  <a:pt x="14645" y="713"/>
                  <a:pt x="14193" y="927"/>
                </a:cubicBezTo>
                <a:cubicBezTo>
                  <a:pt x="13288" y="1320"/>
                  <a:pt x="11907" y="1951"/>
                  <a:pt x="11145" y="3368"/>
                </a:cubicBezTo>
                <a:cubicBezTo>
                  <a:pt x="9847" y="5404"/>
                  <a:pt x="10216" y="6976"/>
                  <a:pt x="10621" y="8631"/>
                </a:cubicBezTo>
                <a:cubicBezTo>
                  <a:pt x="10835" y="9500"/>
                  <a:pt x="11038" y="10369"/>
                  <a:pt x="11038" y="11357"/>
                </a:cubicBezTo>
                <a:cubicBezTo>
                  <a:pt x="10907" y="12488"/>
                  <a:pt x="10192" y="13441"/>
                  <a:pt x="9490" y="14345"/>
                </a:cubicBezTo>
                <a:cubicBezTo>
                  <a:pt x="9288" y="14631"/>
                  <a:pt x="9061" y="14929"/>
                  <a:pt x="8847" y="15227"/>
                </a:cubicBezTo>
                <a:cubicBezTo>
                  <a:pt x="6728" y="18334"/>
                  <a:pt x="6513" y="22620"/>
                  <a:pt x="8347" y="25906"/>
                </a:cubicBezTo>
                <a:lnTo>
                  <a:pt x="8454" y="25847"/>
                </a:lnTo>
                <a:cubicBezTo>
                  <a:pt x="6633" y="22597"/>
                  <a:pt x="6847" y="18346"/>
                  <a:pt x="8942" y="15286"/>
                </a:cubicBezTo>
                <a:cubicBezTo>
                  <a:pt x="9145" y="14988"/>
                  <a:pt x="9359" y="14691"/>
                  <a:pt x="9585" y="14405"/>
                </a:cubicBezTo>
                <a:cubicBezTo>
                  <a:pt x="10276" y="13464"/>
                  <a:pt x="11014" y="12512"/>
                  <a:pt x="11145" y="11357"/>
                </a:cubicBezTo>
                <a:cubicBezTo>
                  <a:pt x="11145" y="10345"/>
                  <a:pt x="10931" y="9464"/>
                  <a:pt x="10728" y="8607"/>
                </a:cubicBezTo>
                <a:cubicBezTo>
                  <a:pt x="10323" y="6964"/>
                  <a:pt x="9966" y="5428"/>
                  <a:pt x="11228" y="3427"/>
                </a:cubicBezTo>
                <a:cubicBezTo>
                  <a:pt x="11978" y="2034"/>
                  <a:pt x="13348" y="1427"/>
                  <a:pt x="14241" y="1022"/>
                </a:cubicBezTo>
                <a:cubicBezTo>
                  <a:pt x="14764" y="784"/>
                  <a:pt x="15086" y="641"/>
                  <a:pt x="15157" y="427"/>
                </a:cubicBezTo>
                <a:cubicBezTo>
                  <a:pt x="15181" y="356"/>
                  <a:pt x="15181" y="296"/>
                  <a:pt x="15134" y="225"/>
                </a:cubicBezTo>
                <a:cubicBezTo>
                  <a:pt x="15056" y="69"/>
                  <a:pt x="14898" y="1"/>
                  <a:pt x="14660" y="1"/>
                </a:cubicBezTo>
                <a:close/>
              </a:path>
            </a:pathLst>
          </a:custGeom>
          <a:solidFill>
            <a:schemeClr val="lt1"/>
          </a:solidFill>
          <a:ln cap="flat" cmpd="sng" w="3875">
            <a:solidFill>
              <a:schemeClr val="lt1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1" name="Google Shape;661;p22"/>
          <p:cNvGrpSpPr/>
          <p:nvPr/>
        </p:nvGrpSpPr>
        <p:grpSpPr>
          <a:xfrm>
            <a:off x="-1611815" y="1546450"/>
            <a:ext cx="3585731" cy="2819199"/>
            <a:chOff x="6451063" y="-3"/>
            <a:chExt cx="2230626" cy="1753778"/>
          </a:xfrm>
        </p:grpSpPr>
        <p:sp>
          <p:nvSpPr>
            <p:cNvPr id="662" name="Google Shape;662;p22"/>
            <p:cNvSpPr/>
            <p:nvPr/>
          </p:nvSpPr>
          <p:spPr>
            <a:xfrm>
              <a:off x="7215845" y="23907"/>
              <a:ext cx="94475" cy="126136"/>
            </a:xfrm>
            <a:custGeom>
              <a:rect b="b" l="l" r="r" t="t"/>
              <a:pathLst>
                <a:path extrusionOk="0" h="3466" w="2596">
                  <a:moveTo>
                    <a:pt x="1298" y="1"/>
                  </a:moveTo>
                  <a:cubicBezTo>
                    <a:pt x="1280" y="1"/>
                    <a:pt x="1262" y="7"/>
                    <a:pt x="1262" y="19"/>
                  </a:cubicBezTo>
                  <a:cubicBezTo>
                    <a:pt x="1107" y="912"/>
                    <a:pt x="667" y="1602"/>
                    <a:pt x="12" y="1721"/>
                  </a:cubicBezTo>
                  <a:lnTo>
                    <a:pt x="0" y="1733"/>
                  </a:lnTo>
                  <a:lnTo>
                    <a:pt x="0" y="1745"/>
                  </a:lnTo>
                  <a:lnTo>
                    <a:pt x="12" y="1745"/>
                  </a:lnTo>
                  <a:cubicBezTo>
                    <a:pt x="667" y="1864"/>
                    <a:pt x="1107" y="2555"/>
                    <a:pt x="1262" y="3448"/>
                  </a:cubicBezTo>
                  <a:cubicBezTo>
                    <a:pt x="1262" y="3460"/>
                    <a:pt x="1280" y="3466"/>
                    <a:pt x="1298" y="3466"/>
                  </a:cubicBezTo>
                  <a:cubicBezTo>
                    <a:pt x="1316" y="3466"/>
                    <a:pt x="1334" y="3460"/>
                    <a:pt x="1334" y="3448"/>
                  </a:cubicBezTo>
                  <a:cubicBezTo>
                    <a:pt x="1488" y="2555"/>
                    <a:pt x="1929" y="1864"/>
                    <a:pt x="2584" y="1745"/>
                  </a:cubicBezTo>
                  <a:lnTo>
                    <a:pt x="2596" y="1745"/>
                  </a:lnTo>
                  <a:cubicBezTo>
                    <a:pt x="2596" y="1733"/>
                    <a:pt x="2584" y="1733"/>
                    <a:pt x="2584" y="1721"/>
                  </a:cubicBezTo>
                  <a:cubicBezTo>
                    <a:pt x="1929" y="1602"/>
                    <a:pt x="1488" y="912"/>
                    <a:pt x="1334" y="19"/>
                  </a:cubicBezTo>
                  <a:cubicBezTo>
                    <a:pt x="1334" y="7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7420333" y="171114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46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15" y="569"/>
                    <a:pt x="429" y="1022"/>
                    <a:pt x="13" y="1093"/>
                  </a:cubicBezTo>
                  <a:lnTo>
                    <a:pt x="1" y="1105"/>
                  </a:lnTo>
                  <a:lnTo>
                    <a:pt x="1" y="1129"/>
                  </a:lnTo>
                  <a:lnTo>
                    <a:pt x="13" y="1129"/>
                  </a:lnTo>
                  <a:cubicBezTo>
                    <a:pt x="429" y="1201"/>
                    <a:pt x="727" y="1641"/>
                    <a:pt x="822" y="2213"/>
                  </a:cubicBezTo>
                  <a:cubicBezTo>
                    <a:pt x="822" y="2219"/>
                    <a:pt x="834" y="2221"/>
                    <a:pt x="846" y="2221"/>
                  </a:cubicBezTo>
                  <a:cubicBezTo>
                    <a:pt x="858" y="2221"/>
                    <a:pt x="870" y="2219"/>
                    <a:pt x="870" y="2213"/>
                  </a:cubicBezTo>
                  <a:cubicBezTo>
                    <a:pt x="965" y="1641"/>
                    <a:pt x="1251" y="1201"/>
                    <a:pt x="1680" y="1129"/>
                  </a:cubicBezTo>
                  <a:cubicBezTo>
                    <a:pt x="1680" y="1105"/>
                    <a:pt x="1680" y="1105"/>
                    <a:pt x="1668" y="1093"/>
                  </a:cubicBezTo>
                  <a:cubicBezTo>
                    <a:pt x="1251" y="1022"/>
                    <a:pt x="953" y="569"/>
                    <a:pt x="870" y="10"/>
                  </a:cubicBezTo>
                  <a:cubicBezTo>
                    <a:pt x="870" y="4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8056869" y="93562"/>
              <a:ext cx="61321" cy="80864"/>
            </a:xfrm>
            <a:custGeom>
              <a:rect b="b" l="l" r="r" t="t"/>
              <a:pathLst>
                <a:path extrusionOk="0" h="2222" w="1685">
                  <a:moveTo>
                    <a:pt x="1683" y="1120"/>
                  </a:moveTo>
                  <a:cubicBezTo>
                    <a:pt x="1682" y="1120"/>
                    <a:pt x="1679" y="1123"/>
                    <a:pt x="1679" y="1129"/>
                  </a:cubicBezTo>
                  <a:cubicBezTo>
                    <a:pt x="1685" y="1123"/>
                    <a:pt x="1685" y="1120"/>
                    <a:pt x="1683" y="1120"/>
                  </a:cubicBezTo>
                  <a:close/>
                  <a:moveTo>
                    <a:pt x="839" y="1"/>
                  </a:moveTo>
                  <a:cubicBezTo>
                    <a:pt x="831" y="1"/>
                    <a:pt x="822" y="4"/>
                    <a:pt x="822" y="10"/>
                  </a:cubicBezTo>
                  <a:cubicBezTo>
                    <a:pt x="714" y="581"/>
                    <a:pt x="429" y="1022"/>
                    <a:pt x="12" y="1093"/>
                  </a:cubicBezTo>
                  <a:lnTo>
                    <a:pt x="0" y="1117"/>
                  </a:lnTo>
                  <a:lnTo>
                    <a:pt x="0" y="1129"/>
                  </a:lnTo>
                  <a:lnTo>
                    <a:pt x="12" y="1129"/>
                  </a:lnTo>
                  <a:cubicBezTo>
                    <a:pt x="429" y="1200"/>
                    <a:pt x="726" y="1653"/>
                    <a:pt x="822" y="2212"/>
                  </a:cubicBezTo>
                  <a:cubicBezTo>
                    <a:pt x="822" y="2218"/>
                    <a:pt x="831" y="2221"/>
                    <a:pt x="839" y="2221"/>
                  </a:cubicBezTo>
                  <a:cubicBezTo>
                    <a:pt x="848" y="2221"/>
                    <a:pt x="857" y="2218"/>
                    <a:pt x="857" y="2212"/>
                  </a:cubicBezTo>
                  <a:cubicBezTo>
                    <a:pt x="965" y="1653"/>
                    <a:pt x="1250" y="1200"/>
                    <a:pt x="1679" y="1129"/>
                  </a:cubicBezTo>
                  <a:cubicBezTo>
                    <a:pt x="1679" y="1117"/>
                    <a:pt x="1679" y="1117"/>
                    <a:pt x="1667" y="1093"/>
                  </a:cubicBezTo>
                  <a:cubicBezTo>
                    <a:pt x="1250" y="1022"/>
                    <a:pt x="953" y="581"/>
                    <a:pt x="857" y="10"/>
                  </a:cubicBezTo>
                  <a:cubicBezTo>
                    <a:pt x="857" y="4"/>
                    <a:pt x="848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8244908" y="1312228"/>
              <a:ext cx="94475" cy="126318"/>
            </a:xfrm>
            <a:custGeom>
              <a:rect b="b" l="l" r="r" t="t"/>
              <a:pathLst>
                <a:path extrusionOk="0" h="3471" w="2596">
                  <a:moveTo>
                    <a:pt x="1298" y="0"/>
                  </a:moveTo>
                  <a:cubicBezTo>
                    <a:pt x="1280" y="0"/>
                    <a:pt x="1262" y="9"/>
                    <a:pt x="1262" y="27"/>
                  </a:cubicBezTo>
                  <a:cubicBezTo>
                    <a:pt x="1108" y="920"/>
                    <a:pt x="667" y="1598"/>
                    <a:pt x="12" y="1717"/>
                  </a:cubicBezTo>
                  <a:lnTo>
                    <a:pt x="0" y="1741"/>
                  </a:lnTo>
                  <a:lnTo>
                    <a:pt x="0" y="1753"/>
                  </a:lnTo>
                  <a:lnTo>
                    <a:pt x="12" y="1753"/>
                  </a:lnTo>
                  <a:cubicBezTo>
                    <a:pt x="667" y="1872"/>
                    <a:pt x="1108" y="2551"/>
                    <a:pt x="1262" y="3444"/>
                  </a:cubicBezTo>
                  <a:cubicBezTo>
                    <a:pt x="1262" y="3462"/>
                    <a:pt x="1280" y="3471"/>
                    <a:pt x="1298" y="3471"/>
                  </a:cubicBezTo>
                  <a:cubicBezTo>
                    <a:pt x="1316" y="3471"/>
                    <a:pt x="1334" y="3462"/>
                    <a:pt x="1334" y="3444"/>
                  </a:cubicBezTo>
                  <a:cubicBezTo>
                    <a:pt x="1489" y="2551"/>
                    <a:pt x="1929" y="1872"/>
                    <a:pt x="2584" y="1753"/>
                  </a:cubicBezTo>
                  <a:lnTo>
                    <a:pt x="2596" y="1753"/>
                  </a:lnTo>
                  <a:cubicBezTo>
                    <a:pt x="2596" y="1741"/>
                    <a:pt x="2596" y="1717"/>
                    <a:pt x="2584" y="1717"/>
                  </a:cubicBezTo>
                  <a:cubicBezTo>
                    <a:pt x="1929" y="1598"/>
                    <a:pt x="1489" y="920"/>
                    <a:pt x="1334" y="27"/>
                  </a:cubicBezTo>
                  <a:cubicBezTo>
                    <a:pt x="1334" y="9"/>
                    <a:pt x="1316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8587213" y="679586"/>
              <a:ext cx="94475" cy="126355"/>
            </a:xfrm>
            <a:custGeom>
              <a:rect b="b" l="l" r="r" t="t"/>
              <a:pathLst>
                <a:path extrusionOk="0" h="3472" w="2596">
                  <a:moveTo>
                    <a:pt x="1298" y="1"/>
                  </a:moveTo>
                  <a:cubicBezTo>
                    <a:pt x="1280" y="1"/>
                    <a:pt x="1262" y="10"/>
                    <a:pt x="1262" y="28"/>
                  </a:cubicBezTo>
                  <a:cubicBezTo>
                    <a:pt x="1108" y="921"/>
                    <a:pt x="667" y="1599"/>
                    <a:pt x="12" y="1718"/>
                  </a:cubicBezTo>
                  <a:lnTo>
                    <a:pt x="0" y="1742"/>
                  </a:lnTo>
                  <a:lnTo>
                    <a:pt x="0" y="1754"/>
                  </a:lnTo>
                  <a:lnTo>
                    <a:pt x="12" y="1754"/>
                  </a:lnTo>
                  <a:cubicBezTo>
                    <a:pt x="667" y="1873"/>
                    <a:pt x="1108" y="2552"/>
                    <a:pt x="1262" y="3445"/>
                  </a:cubicBezTo>
                  <a:cubicBezTo>
                    <a:pt x="1262" y="3463"/>
                    <a:pt x="1280" y="3472"/>
                    <a:pt x="1298" y="3472"/>
                  </a:cubicBezTo>
                  <a:cubicBezTo>
                    <a:pt x="1316" y="3472"/>
                    <a:pt x="1334" y="3463"/>
                    <a:pt x="1334" y="3445"/>
                  </a:cubicBezTo>
                  <a:cubicBezTo>
                    <a:pt x="1489" y="2552"/>
                    <a:pt x="1929" y="1873"/>
                    <a:pt x="2584" y="1754"/>
                  </a:cubicBezTo>
                  <a:lnTo>
                    <a:pt x="2596" y="1754"/>
                  </a:lnTo>
                  <a:cubicBezTo>
                    <a:pt x="2596" y="1718"/>
                    <a:pt x="2596" y="1718"/>
                    <a:pt x="2584" y="1718"/>
                  </a:cubicBezTo>
                  <a:cubicBezTo>
                    <a:pt x="1929" y="1599"/>
                    <a:pt x="1489" y="921"/>
                    <a:pt x="1334" y="28"/>
                  </a:cubicBezTo>
                  <a:cubicBezTo>
                    <a:pt x="1334" y="10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8339346" y="1467113"/>
              <a:ext cx="61576" cy="80828"/>
            </a:xfrm>
            <a:custGeom>
              <a:rect b="b" l="l" r="r" t="t"/>
              <a:pathLst>
                <a:path extrusionOk="0" h="2221" w="1692">
                  <a:moveTo>
                    <a:pt x="846" y="0"/>
                  </a:moveTo>
                  <a:cubicBezTo>
                    <a:pt x="834" y="0"/>
                    <a:pt x="823" y="3"/>
                    <a:pt x="823" y="9"/>
                  </a:cubicBezTo>
                  <a:cubicBezTo>
                    <a:pt x="715" y="581"/>
                    <a:pt x="442" y="1021"/>
                    <a:pt x="25" y="1093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25" y="1129"/>
                  </a:lnTo>
                  <a:cubicBezTo>
                    <a:pt x="442" y="1200"/>
                    <a:pt x="739" y="1652"/>
                    <a:pt x="823" y="2212"/>
                  </a:cubicBezTo>
                  <a:cubicBezTo>
                    <a:pt x="823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77" y="1652"/>
                    <a:pt x="1251" y="1200"/>
                    <a:pt x="1692" y="1129"/>
                  </a:cubicBezTo>
                  <a:cubicBezTo>
                    <a:pt x="1692" y="1117"/>
                    <a:pt x="1668" y="1117"/>
                    <a:pt x="1668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8063784" y="854960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46" y="1"/>
                  </a:moveTo>
                  <a:cubicBezTo>
                    <a:pt x="834" y="1"/>
                    <a:pt x="822" y="7"/>
                    <a:pt x="822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22" y="2221"/>
                  </a:cubicBezTo>
                  <a:cubicBezTo>
                    <a:pt x="822" y="2227"/>
                    <a:pt x="834" y="2230"/>
                    <a:pt x="846" y="2230"/>
                  </a:cubicBezTo>
                  <a:cubicBezTo>
                    <a:pt x="858" y="2230"/>
                    <a:pt x="870" y="2227"/>
                    <a:pt x="870" y="2221"/>
                  </a:cubicBezTo>
                  <a:cubicBezTo>
                    <a:pt x="965" y="1650"/>
                    <a:pt x="1251" y="1209"/>
                    <a:pt x="1679" y="1126"/>
                  </a:cubicBezTo>
                  <a:cubicBezTo>
                    <a:pt x="1679" y="1114"/>
                    <a:pt x="1679" y="1114"/>
                    <a:pt x="1667" y="1102"/>
                  </a:cubicBezTo>
                  <a:cubicBezTo>
                    <a:pt x="1251" y="1031"/>
                    <a:pt x="953" y="578"/>
                    <a:pt x="870" y="19"/>
                  </a:cubicBezTo>
                  <a:cubicBezTo>
                    <a:pt x="870" y="7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7989253" y="948124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7"/>
                    <a:pt x="810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10" y="2221"/>
                  </a:cubicBezTo>
                  <a:cubicBezTo>
                    <a:pt x="810" y="2227"/>
                    <a:pt x="822" y="2230"/>
                    <a:pt x="834" y="2230"/>
                  </a:cubicBezTo>
                  <a:cubicBezTo>
                    <a:pt x="846" y="2230"/>
                    <a:pt x="858" y="2227"/>
                    <a:pt x="858" y="2221"/>
                  </a:cubicBezTo>
                  <a:cubicBezTo>
                    <a:pt x="965" y="1650"/>
                    <a:pt x="1251" y="1209"/>
                    <a:pt x="1680" y="1126"/>
                  </a:cubicBezTo>
                  <a:cubicBezTo>
                    <a:pt x="1680" y="1114"/>
                    <a:pt x="1680" y="1114"/>
                    <a:pt x="1668" y="1102"/>
                  </a:cubicBezTo>
                  <a:cubicBezTo>
                    <a:pt x="1251" y="1031"/>
                    <a:pt x="953" y="578"/>
                    <a:pt x="858" y="19"/>
                  </a:cubicBezTo>
                  <a:cubicBezTo>
                    <a:pt x="858" y="7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7651278" y="1426391"/>
              <a:ext cx="61139" cy="81155"/>
            </a:xfrm>
            <a:custGeom>
              <a:rect b="b" l="l" r="r" t="t"/>
              <a:pathLst>
                <a:path extrusionOk="0" h="2230" w="1680">
                  <a:moveTo>
                    <a:pt x="834" y="0"/>
                  </a:moveTo>
                  <a:cubicBezTo>
                    <a:pt x="822" y="0"/>
                    <a:pt x="810" y="3"/>
                    <a:pt x="810" y="9"/>
                  </a:cubicBezTo>
                  <a:cubicBezTo>
                    <a:pt x="715" y="581"/>
                    <a:pt x="429" y="1021"/>
                    <a:pt x="13" y="1105"/>
                  </a:cubicBezTo>
                  <a:lnTo>
                    <a:pt x="1" y="1117"/>
                  </a:lnTo>
                  <a:lnTo>
                    <a:pt x="1" y="1128"/>
                  </a:lnTo>
                  <a:lnTo>
                    <a:pt x="13" y="1128"/>
                  </a:lnTo>
                  <a:cubicBezTo>
                    <a:pt x="429" y="1200"/>
                    <a:pt x="727" y="1652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2"/>
                    <a:pt x="1251" y="1200"/>
                    <a:pt x="1680" y="1128"/>
                  </a:cubicBezTo>
                  <a:cubicBezTo>
                    <a:pt x="1680" y="1117"/>
                    <a:pt x="1680" y="1117"/>
                    <a:pt x="1668" y="1105"/>
                  </a:cubicBezTo>
                  <a:cubicBezTo>
                    <a:pt x="1251" y="1021"/>
                    <a:pt x="953" y="581"/>
                    <a:pt x="858" y="9"/>
                  </a:cubicBezTo>
                  <a:cubicBezTo>
                    <a:pt x="858" y="3"/>
                    <a:pt x="846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6451063" y="860928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12" y="1105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12" y="1129"/>
                  </a:lnTo>
                  <a:cubicBezTo>
                    <a:pt x="429" y="1200"/>
                    <a:pt x="727" y="1653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3"/>
                    <a:pt x="1251" y="1200"/>
                    <a:pt x="1679" y="1129"/>
                  </a:cubicBezTo>
                  <a:cubicBezTo>
                    <a:pt x="1679" y="1117"/>
                    <a:pt x="1679" y="1117"/>
                    <a:pt x="1667" y="1105"/>
                  </a:cubicBez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8087621" y="1560278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81"/>
                    <a:pt x="429" y="1021"/>
                    <a:pt x="12" y="1093"/>
                  </a:cubicBezTo>
                  <a:lnTo>
                    <a:pt x="0" y="1117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52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65" y="1652"/>
                    <a:pt x="1251" y="1200"/>
                    <a:pt x="1679" y="1128"/>
                  </a:cubicBezTo>
                  <a:cubicBezTo>
                    <a:pt x="1679" y="1117"/>
                    <a:pt x="1667" y="1117"/>
                    <a:pt x="1667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6893010" y="1186129"/>
              <a:ext cx="94511" cy="126318"/>
            </a:xfrm>
            <a:custGeom>
              <a:rect b="b" l="l" r="r" t="t"/>
              <a:pathLst>
                <a:path extrusionOk="0" h="3471" w="2597">
                  <a:moveTo>
                    <a:pt x="1299" y="0"/>
                  </a:moveTo>
                  <a:cubicBezTo>
                    <a:pt x="1281" y="0"/>
                    <a:pt x="1263" y="9"/>
                    <a:pt x="1263" y="27"/>
                  </a:cubicBezTo>
                  <a:cubicBezTo>
                    <a:pt x="1108" y="920"/>
                    <a:pt x="668" y="1599"/>
                    <a:pt x="13" y="1718"/>
                  </a:cubicBezTo>
                  <a:lnTo>
                    <a:pt x="1" y="1718"/>
                  </a:lnTo>
                  <a:cubicBezTo>
                    <a:pt x="1" y="1730"/>
                    <a:pt x="13" y="1753"/>
                    <a:pt x="13" y="1753"/>
                  </a:cubicBezTo>
                  <a:cubicBezTo>
                    <a:pt x="668" y="1873"/>
                    <a:pt x="1108" y="2551"/>
                    <a:pt x="1263" y="3444"/>
                  </a:cubicBezTo>
                  <a:cubicBezTo>
                    <a:pt x="1263" y="3462"/>
                    <a:pt x="1281" y="3471"/>
                    <a:pt x="1299" y="3471"/>
                  </a:cubicBezTo>
                  <a:cubicBezTo>
                    <a:pt x="1317" y="3471"/>
                    <a:pt x="1334" y="3462"/>
                    <a:pt x="1334" y="3444"/>
                  </a:cubicBezTo>
                  <a:cubicBezTo>
                    <a:pt x="1489" y="2551"/>
                    <a:pt x="1930" y="1873"/>
                    <a:pt x="2585" y="1753"/>
                  </a:cubicBezTo>
                  <a:lnTo>
                    <a:pt x="2596" y="1730"/>
                  </a:lnTo>
                  <a:lnTo>
                    <a:pt x="2596" y="1718"/>
                  </a:lnTo>
                  <a:lnTo>
                    <a:pt x="2585" y="1718"/>
                  </a:lnTo>
                  <a:cubicBezTo>
                    <a:pt x="1930" y="1599"/>
                    <a:pt x="1489" y="920"/>
                    <a:pt x="1334" y="27"/>
                  </a:cubicBezTo>
                  <a:cubicBezTo>
                    <a:pt x="1334" y="9"/>
                    <a:pt x="1317" y="0"/>
                    <a:pt x="1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7167298" y="771767"/>
              <a:ext cx="94948" cy="126136"/>
            </a:xfrm>
            <a:custGeom>
              <a:rect b="b" l="l" r="r" t="t"/>
              <a:pathLst>
                <a:path extrusionOk="0" h="3466" w="2609">
                  <a:moveTo>
                    <a:pt x="1310" y="1"/>
                  </a:moveTo>
                  <a:cubicBezTo>
                    <a:pt x="1292" y="1"/>
                    <a:pt x="1275" y="7"/>
                    <a:pt x="1275" y="19"/>
                  </a:cubicBezTo>
                  <a:cubicBezTo>
                    <a:pt x="1120" y="912"/>
                    <a:pt x="679" y="1602"/>
                    <a:pt x="24" y="1721"/>
                  </a:cubicBezTo>
                  <a:lnTo>
                    <a:pt x="1" y="1721"/>
                  </a:lnTo>
                  <a:cubicBezTo>
                    <a:pt x="1" y="1733"/>
                    <a:pt x="24" y="1733"/>
                    <a:pt x="24" y="1745"/>
                  </a:cubicBezTo>
                  <a:cubicBezTo>
                    <a:pt x="679" y="1864"/>
                    <a:pt x="1120" y="2555"/>
                    <a:pt x="1275" y="3448"/>
                  </a:cubicBezTo>
                  <a:cubicBezTo>
                    <a:pt x="1275" y="3460"/>
                    <a:pt x="1292" y="3466"/>
                    <a:pt x="1310" y="3466"/>
                  </a:cubicBezTo>
                  <a:cubicBezTo>
                    <a:pt x="1328" y="3466"/>
                    <a:pt x="1346" y="3460"/>
                    <a:pt x="1346" y="3448"/>
                  </a:cubicBezTo>
                  <a:cubicBezTo>
                    <a:pt x="1489" y="2555"/>
                    <a:pt x="1941" y="1864"/>
                    <a:pt x="2596" y="1745"/>
                  </a:cubicBezTo>
                  <a:lnTo>
                    <a:pt x="2608" y="1733"/>
                  </a:lnTo>
                  <a:lnTo>
                    <a:pt x="2608" y="1721"/>
                  </a:lnTo>
                  <a:lnTo>
                    <a:pt x="2596" y="1721"/>
                  </a:lnTo>
                  <a:cubicBezTo>
                    <a:pt x="1941" y="1602"/>
                    <a:pt x="1489" y="912"/>
                    <a:pt x="1346" y="19"/>
                  </a:cubicBezTo>
                  <a:cubicBezTo>
                    <a:pt x="1346" y="7"/>
                    <a:pt x="1328" y="1"/>
                    <a:pt x="1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6831944" y="1076698"/>
              <a:ext cx="61540" cy="80864"/>
            </a:xfrm>
            <a:custGeom>
              <a:rect b="b" l="l" r="r" t="t"/>
              <a:pathLst>
                <a:path extrusionOk="0" h="2222" w="1691">
                  <a:moveTo>
                    <a:pt x="12" y="1093"/>
                  </a:moveTo>
                  <a:lnTo>
                    <a:pt x="12" y="1093"/>
                  </a:lnTo>
                  <a:cubicBezTo>
                    <a:pt x="0" y="1099"/>
                    <a:pt x="0" y="1102"/>
                    <a:pt x="3" y="1102"/>
                  </a:cubicBezTo>
                  <a:cubicBezTo>
                    <a:pt x="6" y="1102"/>
                    <a:pt x="12" y="1099"/>
                    <a:pt x="12" y="1093"/>
                  </a:cubicBezTo>
                  <a:close/>
                  <a:moveTo>
                    <a:pt x="845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26" y="570"/>
                    <a:pt x="441" y="1022"/>
                    <a:pt x="12" y="1093"/>
                  </a:cubicBezTo>
                  <a:cubicBezTo>
                    <a:pt x="12" y="1105"/>
                    <a:pt x="12" y="1129"/>
                    <a:pt x="24" y="1129"/>
                  </a:cubicBezTo>
                  <a:cubicBezTo>
                    <a:pt x="441" y="1201"/>
                    <a:pt x="738" y="1641"/>
                    <a:pt x="822" y="2213"/>
                  </a:cubicBezTo>
                  <a:cubicBezTo>
                    <a:pt x="822" y="2219"/>
                    <a:pt x="834" y="2221"/>
                    <a:pt x="845" y="2221"/>
                  </a:cubicBezTo>
                  <a:cubicBezTo>
                    <a:pt x="857" y="2221"/>
                    <a:pt x="869" y="2219"/>
                    <a:pt x="869" y="2213"/>
                  </a:cubicBezTo>
                  <a:cubicBezTo>
                    <a:pt x="976" y="1641"/>
                    <a:pt x="1262" y="1201"/>
                    <a:pt x="1679" y="1129"/>
                  </a:cubicBezTo>
                  <a:lnTo>
                    <a:pt x="1691" y="1105"/>
                  </a:lnTo>
                  <a:lnTo>
                    <a:pt x="1691" y="1093"/>
                  </a:lnTo>
                  <a:lnTo>
                    <a:pt x="1679" y="1093"/>
                  </a:lnTo>
                  <a:cubicBezTo>
                    <a:pt x="1262" y="1022"/>
                    <a:pt x="965" y="570"/>
                    <a:pt x="869" y="10"/>
                  </a:cubicBezTo>
                  <a:cubicBezTo>
                    <a:pt x="869" y="4"/>
                    <a:pt x="857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7103175" y="1672911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0" y="1093"/>
                  </a:cubicBezTo>
                  <a:cubicBezTo>
                    <a:pt x="0" y="1117"/>
                    <a:pt x="0" y="1117"/>
                    <a:pt x="12" y="1129"/>
                  </a:cubicBezTo>
                  <a:cubicBezTo>
                    <a:pt x="429" y="1201"/>
                    <a:pt x="727" y="1653"/>
                    <a:pt x="810" y="2213"/>
                  </a:cubicBezTo>
                  <a:cubicBezTo>
                    <a:pt x="810" y="2218"/>
                    <a:pt x="822" y="2221"/>
                    <a:pt x="834" y="2221"/>
                  </a:cubicBezTo>
                  <a:cubicBezTo>
                    <a:pt x="846" y="2221"/>
                    <a:pt x="858" y="2218"/>
                    <a:pt x="858" y="2213"/>
                  </a:cubicBezTo>
                  <a:cubicBezTo>
                    <a:pt x="965" y="1653"/>
                    <a:pt x="1251" y="1201"/>
                    <a:pt x="1667" y="1129"/>
                  </a:cubicBezTo>
                  <a:lnTo>
                    <a:pt x="1679" y="1117"/>
                  </a:lnTo>
                  <a:lnTo>
                    <a:pt x="1679" y="1093"/>
                  </a:lnTo>
                  <a:lnTo>
                    <a:pt x="1667" y="1093"/>
                  </a:ln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8111458" y="-3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69"/>
                    <a:pt x="429" y="1021"/>
                    <a:pt x="12" y="1092"/>
                  </a:cubicBezTo>
                  <a:lnTo>
                    <a:pt x="0" y="1104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40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69" y="2218"/>
                    <a:pt x="869" y="2212"/>
                  </a:cubicBezTo>
                  <a:cubicBezTo>
                    <a:pt x="965" y="1640"/>
                    <a:pt x="1250" y="1200"/>
                    <a:pt x="1679" y="1128"/>
                  </a:cubicBezTo>
                  <a:cubicBezTo>
                    <a:pt x="1679" y="1104"/>
                    <a:pt x="1679" y="1104"/>
                    <a:pt x="1667" y="1092"/>
                  </a:cubicBezTo>
                  <a:cubicBezTo>
                    <a:pt x="1250" y="1021"/>
                    <a:pt x="953" y="569"/>
                    <a:pt x="869" y="9"/>
                  </a:cubicBezTo>
                  <a:cubicBezTo>
                    <a:pt x="869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8" name="Google Shape;678;p22"/>
          <p:cNvSpPr/>
          <p:nvPr/>
        </p:nvSpPr>
        <p:spPr>
          <a:xfrm>
            <a:off x="154950" y="1324175"/>
            <a:ext cx="1532116" cy="579524"/>
          </a:xfrm>
          <a:custGeom>
            <a:rect b="b" l="l" r="r" t="t"/>
            <a:pathLst>
              <a:path extrusionOk="0" h="20395" w="53924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2"/>
          <p:cNvSpPr/>
          <p:nvPr/>
        </p:nvSpPr>
        <p:spPr>
          <a:xfrm flipH="1">
            <a:off x="5934866" y="-2404022"/>
            <a:ext cx="4965199" cy="7017485"/>
          </a:xfrm>
          <a:custGeom>
            <a:rect b="b" l="l" r="r" t="t"/>
            <a:pathLst>
              <a:path extrusionOk="0" h="43754" w="30958">
                <a:moveTo>
                  <a:pt x="25505" y="0"/>
                </a:moveTo>
                <a:cubicBezTo>
                  <a:pt x="22516" y="0"/>
                  <a:pt x="18306" y="1000"/>
                  <a:pt x="17086" y="3611"/>
                </a:cubicBezTo>
                <a:cubicBezTo>
                  <a:pt x="16003" y="6171"/>
                  <a:pt x="18051" y="9326"/>
                  <a:pt x="17955" y="12196"/>
                </a:cubicBezTo>
                <a:cubicBezTo>
                  <a:pt x="17813" y="15482"/>
                  <a:pt x="14943" y="17685"/>
                  <a:pt x="13812" y="20673"/>
                </a:cubicBezTo>
                <a:cubicBezTo>
                  <a:pt x="11967" y="27364"/>
                  <a:pt x="15991" y="35175"/>
                  <a:pt x="6823" y="37568"/>
                </a:cubicBezTo>
                <a:cubicBezTo>
                  <a:pt x="4442" y="37842"/>
                  <a:pt x="1" y="37425"/>
                  <a:pt x="1763" y="41271"/>
                </a:cubicBezTo>
                <a:cubicBezTo>
                  <a:pt x="2736" y="42928"/>
                  <a:pt x="4703" y="43754"/>
                  <a:pt x="6526" y="43754"/>
                </a:cubicBezTo>
                <a:cubicBezTo>
                  <a:pt x="7113" y="43754"/>
                  <a:pt x="7685" y="43668"/>
                  <a:pt x="8204" y="43497"/>
                </a:cubicBezTo>
                <a:cubicBezTo>
                  <a:pt x="11169" y="42021"/>
                  <a:pt x="13693" y="38937"/>
                  <a:pt x="14455" y="35639"/>
                </a:cubicBezTo>
                <a:cubicBezTo>
                  <a:pt x="15253" y="28614"/>
                  <a:pt x="11740" y="22792"/>
                  <a:pt x="18872" y="18197"/>
                </a:cubicBezTo>
                <a:cubicBezTo>
                  <a:pt x="22682" y="15482"/>
                  <a:pt x="27873" y="13791"/>
                  <a:pt x="29707" y="9124"/>
                </a:cubicBezTo>
                <a:cubicBezTo>
                  <a:pt x="30957" y="6147"/>
                  <a:pt x="29636" y="885"/>
                  <a:pt x="25814" y="4"/>
                </a:cubicBezTo>
                <a:cubicBezTo>
                  <a:pt x="25712" y="1"/>
                  <a:pt x="25610" y="0"/>
                  <a:pt x="255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2"/>
          <p:cNvSpPr/>
          <p:nvPr/>
        </p:nvSpPr>
        <p:spPr>
          <a:xfrm flipH="1" rot="-1368521">
            <a:off x="6651821" y="-2395293"/>
            <a:ext cx="4984359" cy="8677487"/>
          </a:xfrm>
          <a:custGeom>
            <a:rect b="b" l="l" r="r" t="t"/>
            <a:pathLst>
              <a:path extrusionOk="0" h="26431" w="15182">
                <a:moveTo>
                  <a:pt x="14660" y="1"/>
                </a:moveTo>
                <a:cubicBezTo>
                  <a:pt x="14608" y="1"/>
                  <a:pt x="14551" y="4"/>
                  <a:pt x="14491" y="10"/>
                </a:cubicBezTo>
                <a:cubicBezTo>
                  <a:pt x="11371" y="463"/>
                  <a:pt x="8811" y="3285"/>
                  <a:pt x="8668" y="6464"/>
                </a:cubicBezTo>
                <a:cubicBezTo>
                  <a:pt x="8645" y="6940"/>
                  <a:pt x="8668" y="7416"/>
                  <a:pt x="8692" y="7892"/>
                </a:cubicBezTo>
                <a:cubicBezTo>
                  <a:pt x="8728" y="8869"/>
                  <a:pt x="8776" y="9881"/>
                  <a:pt x="8395" y="10774"/>
                </a:cubicBezTo>
                <a:cubicBezTo>
                  <a:pt x="7776" y="12143"/>
                  <a:pt x="6442" y="12857"/>
                  <a:pt x="5156" y="13548"/>
                </a:cubicBezTo>
                <a:cubicBezTo>
                  <a:pt x="4073" y="14107"/>
                  <a:pt x="2953" y="14715"/>
                  <a:pt x="2239" y="15703"/>
                </a:cubicBezTo>
                <a:cubicBezTo>
                  <a:pt x="1" y="19156"/>
                  <a:pt x="2763" y="22739"/>
                  <a:pt x="5001" y="25633"/>
                </a:cubicBezTo>
                <a:cubicBezTo>
                  <a:pt x="5204" y="25895"/>
                  <a:pt x="5418" y="26180"/>
                  <a:pt x="5609" y="26430"/>
                </a:cubicBezTo>
                <a:lnTo>
                  <a:pt x="5728" y="26371"/>
                </a:lnTo>
                <a:cubicBezTo>
                  <a:pt x="5513" y="26121"/>
                  <a:pt x="5311" y="25847"/>
                  <a:pt x="5097" y="25573"/>
                </a:cubicBezTo>
                <a:cubicBezTo>
                  <a:pt x="2894" y="22716"/>
                  <a:pt x="144" y="19156"/>
                  <a:pt x="2346" y="15762"/>
                </a:cubicBezTo>
                <a:cubicBezTo>
                  <a:pt x="3025" y="14798"/>
                  <a:pt x="4144" y="14203"/>
                  <a:pt x="5216" y="13631"/>
                </a:cubicBezTo>
                <a:cubicBezTo>
                  <a:pt x="6513" y="12929"/>
                  <a:pt x="7871" y="12214"/>
                  <a:pt x="8490" y="10821"/>
                </a:cubicBezTo>
                <a:cubicBezTo>
                  <a:pt x="8895" y="9893"/>
                  <a:pt x="8847" y="8881"/>
                  <a:pt x="8799" y="7892"/>
                </a:cubicBezTo>
                <a:cubicBezTo>
                  <a:pt x="8788" y="7428"/>
                  <a:pt x="8764" y="6940"/>
                  <a:pt x="8788" y="6475"/>
                </a:cubicBezTo>
                <a:cubicBezTo>
                  <a:pt x="8907" y="3344"/>
                  <a:pt x="11443" y="570"/>
                  <a:pt x="14514" y="129"/>
                </a:cubicBezTo>
                <a:cubicBezTo>
                  <a:pt x="14553" y="126"/>
                  <a:pt x="14600" y="124"/>
                  <a:pt x="14650" y="124"/>
                </a:cubicBezTo>
                <a:cubicBezTo>
                  <a:pt x="14799" y="124"/>
                  <a:pt x="14976" y="150"/>
                  <a:pt x="15038" y="284"/>
                </a:cubicBezTo>
                <a:cubicBezTo>
                  <a:pt x="15050" y="332"/>
                  <a:pt x="15074" y="356"/>
                  <a:pt x="15050" y="403"/>
                </a:cubicBezTo>
                <a:cubicBezTo>
                  <a:pt x="15003" y="546"/>
                  <a:pt x="14645" y="713"/>
                  <a:pt x="14193" y="927"/>
                </a:cubicBezTo>
                <a:cubicBezTo>
                  <a:pt x="13288" y="1320"/>
                  <a:pt x="11907" y="1951"/>
                  <a:pt x="11145" y="3368"/>
                </a:cubicBezTo>
                <a:cubicBezTo>
                  <a:pt x="9847" y="5404"/>
                  <a:pt x="10216" y="6976"/>
                  <a:pt x="10621" y="8631"/>
                </a:cubicBezTo>
                <a:cubicBezTo>
                  <a:pt x="10835" y="9500"/>
                  <a:pt x="11038" y="10369"/>
                  <a:pt x="11038" y="11357"/>
                </a:cubicBezTo>
                <a:cubicBezTo>
                  <a:pt x="10907" y="12488"/>
                  <a:pt x="10192" y="13441"/>
                  <a:pt x="9490" y="14345"/>
                </a:cubicBezTo>
                <a:cubicBezTo>
                  <a:pt x="9288" y="14631"/>
                  <a:pt x="9061" y="14929"/>
                  <a:pt x="8847" y="15227"/>
                </a:cubicBezTo>
                <a:cubicBezTo>
                  <a:pt x="6728" y="18334"/>
                  <a:pt x="6513" y="22620"/>
                  <a:pt x="8347" y="25906"/>
                </a:cubicBezTo>
                <a:lnTo>
                  <a:pt x="8454" y="25847"/>
                </a:lnTo>
                <a:cubicBezTo>
                  <a:pt x="6633" y="22597"/>
                  <a:pt x="6847" y="18346"/>
                  <a:pt x="8942" y="15286"/>
                </a:cubicBezTo>
                <a:cubicBezTo>
                  <a:pt x="9145" y="14988"/>
                  <a:pt x="9359" y="14691"/>
                  <a:pt x="9585" y="14405"/>
                </a:cubicBezTo>
                <a:cubicBezTo>
                  <a:pt x="10276" y="13464"/>
                  <a:pt x="11014" y="12512"/>
                  <a:pt x="11145" y="11357"/>
                </a:cubicBezTo>
                <a:cubicBezTo>
                  <a:pt x="11145" y="10345"/>
                  <a:pt x="10931" y="9464"/>
                  <a:pt x="10728" y="8607"/>
                </a:cubicBezTo>
                <a:cubicBezTo>
                  <a:pt x="10323" y="6964"/>
                  <a:pt x="9966" y="5428"/>
                  <a:pt x="11228" y="3427"/>
                </a:cubicBezTo>
                <a:cubicBezTo>
                  <a:pt x="11978" y="2034"/>
                  <a:pt x="13348" y="1427"/>
                  <a:pt x="14241" y="1022"/>
                </a:cubicBezTo>
                <a:cubicBezTo>
                  <a:pt x="14764" y="784"/>
                  <a:pt x="15086" y="641"/>
                  <a:pt x="15157" y="427"/>
                </a:cubicBezTo>
                <a:cubicBezTo>
                  <a:pt x="15181" y="356"/>
                  <a:pt x="15181" y="296"/>
                  <a:pt x="15134" y="225"/>
                </a:cubicBezTo>
                <a:cubicBezTo>
                  <a:pt x="15056" y="69"/>
                  <a:pt x="14898" y="1"/>
                  <a:pt x="14660" y="1"/>
                </a:cubicBezTo>
                <a:close/>
              </a:path>
            </a:pathLst>
          </a:custGeom>
          <a:solidFill>
            <a:schemeClr val="lt1"/>
          </a:solidFill>
          <a:ln cap="flat" cmpd="sng" w="3875">
            <a:solidFill>
              <a:schemeClr val="lt1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2" name="Google Shape;682;p22"/>
          <p:cNvSpPr txBox="1"/>
          <p:nvPr>
            <p:ph idx="1" type="subTitle"/>
          </p:nvPr>
        </p:nvSpPr>
        <p:spPr>
          <a:xfrm>
            <a:off x="1727957" y="3341125"/>
            <a:ext cx="2469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83" name="Google Shape;683;p22"/>
          <p:cNvSpPr txBox="1"/>
          <p:nvPr>
            <p:ph idx="2" type="subTitle"/>
          </p:nvPr>
        </p:nvSpPr>
        <p:spPr>
          <a:xfrm>
            <a:off x="1727943" y="2869175"/>
            <a:ext cx="2469000" cy="35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Lexend SemiBold"/>
              <a:buNone/>
              <a:defRPr sz="25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684" name="Google Shape;684;p22"/>
          <p:cNvSpPr txBox="1"/>
          <p:nvPr>
            <p:ph idx="3" type="subTitle"/>
          </p:nvPr>
        </p:nvSpPr>
        <p:spPr>
          <a:xfrm>
            <a:off x="4947057" y="3341125"/>
            <a:ext cx="2469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85" name="Google Shape;685;p22"/>
          <p:cNvSpPr txBox="1"/>
          <p:nvPr>
            <p:ph idx="4" type="subTitle"/>
          </p:nvPr>
        </p:nvSpPr>
        <p:spPr>
          <a:xfrm>
            <a:off x="4947043" y="2869175"/>
            <a:ext cx="2469000" cy="35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Lexend SemiBold"/>
              <a:buNone/>
              <a:defRPr sz="25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oogle Shape;687;p23"/>
          <p:cNvGrpSpPr/>
          <p:nvPr/>
        </p:nvGrpSpPr>
        <p:grpSpPr>
          <a:xfrm>
            <a:off x="6493735" y="3057200"/>
            <a:ext cx="3585731" cy="2819199"/>
            <a:chOff x="6451063" y="-3"/>
            <a:chExt cx="2230626" cy="1753778"/>
          </a:xfrm>
        </p:grpSpPr>
        <p:sp>
          <p:nvSpPr>
            <p:cNvPr id="688" name="Google Shape;688;p23"/>
            <p:cNvSpPr/>
            <p:nvPr/>
          </p:nvSpPr>
          <p:spPr>
            <a:xfrm>
              <a:off x="7215845" y="23907"/>
              <a:ext cx="94475" cy="126136"/>
            </a:xfrm>
            <a:custGeom>
              <a:rect b="b" l="l" r="r" t="t"/>
              <a:pathLst>
                <a:path extrusionOk="0" h="3466" w="2596">
                  <a:moveTo>
                    <a:pt x="1298" y="1"/>
                  </a:moveTo>
                  <a:cubicBezTo>
                    <a:pt x="1280" y="1"/>
                    <a:pt x="1262" y="7"/>
                    <a:pt x="1262" y="19"/>
                  </a:cubicBezTo>
                  <a:cubicBezTo>
                    <a:pt x="1107" y="912"/>
                    <a:pt x="667" y="1602"/>
                    <a:pt x="12" y="1721"/>
                  </a:cubicBezTo>
                  <a:lnTo>
                    <a:pt x="0" y="1733"/>
                  </a:lnTo>
                  <a:lnTo>
                    <a:pt x="0" y="1745"/>
                  </a:lnTo>
                  <a:lnTo>
                    <a:pt x="12" y="1745"/>
                  </a:lnTo>
                  <a:cubicBezTo>
                    <a:pt x="667" y="1864"/>
                    <a:pt x="1107" y="2555"/>
                    <a:pt x="1262" y="3448"/>
                  </a:cubicBezTo>
                  <a:cubicBezTo>
                    <a:pt x="1262" y="3460"/>
                    <a:pt x="1280" y="3466"/>
                    <a:pt x="1298" y="3466"/>
                  </a:cubicBezTo>
                  <a:cubicBezTo>
                    <a:pt x="1316" y="3466"/>
                    <a:pt x="1334" y="3460"/>
                    <a:pt x="1334" y="3448"/>
                  </a:cubicBezTo>
                  <a:cubicBezTo>
                    <a:pt x="1488" y="2555"/>
                    <a:pt x="1929" y="1864"/>
                    <a:pt x="2584" y="1745"/>
                  </a:cubicBezTo>
                  <a:lnTo>
                    <a:pt x="2596" y="1745"/>
                  </a:lnTo>
                  <a:cubicBezTo>
                    <a:pt x="2596" y="1733"/>
                    <a:pt x="2584" y="1733"/>
                    <a:pt x="2584" y="1721"/>
                  </a:cubicBezTo>
                  <a:cubicBezTo>
                    <a:pt x="1929" y="1602"/>
                    <a:pt x="1488" y="912"/>
                    <a:pt x="1334" y="19"/>
                  </a:cubicBezTo>
                  <a:cubicBezTo>
                    <a:pt x="1334" y="7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7420333" y="171114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46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15" y="569"/>
                    <a:pt x="429" y="1022"/>
                    <a:pt x="13" y="1093"/>
                  </a:cubicBezTo>
                  <a:lnTo>
                    <a:pt x="1" y="1105"/>
                  </a:lnTo>
                  <a:lnTo>
                    <a:pt x="1" y="1129"/>
                  </a:lnTo>
                  <a:lnTo>
                    <a:pt x="13" y="1129"/>
                  </a:lnTo>
                  <a:cubicBezTo>
                    <a:pt x="429" y="1201"/>
                    <a:pt x="727" y="1641"/>
                    <a:pt x="822" y="2213"/>
                  </a:cubicBezTo>
                  <a:cubicBezTo>
                    <a:pt x="822" y="2219"/>
                    <a:pt x="834" y="2221"/>
                    <a:pt x="846" y="2221"/>
                  </a:cubicBezTo>
                  <a:cubicBezTo>
                    <a:pt x="858" y="2221"/>
                    <a:pt x="870" y="2219"/>
                    <a:pt x="870" y="2213"/>
                  </a:cubicBezTo>
                  <a:cubicBezTo>
                    <a:pt x="965" y="1641"/>
                    <a:pt x="1251" y="1201"/>
                    <a:pt x="1680" y="1129"/>
                  </a:cubicBezTo>
                  <a:cubicBezTo>
                    <a:pt x="1680" y="1105"/>
                    <a:pt x="1680" y="1105"/>
                    <a:pt x="1668" y="1093"/>
                  </a:cubicBezTo>
                  <a:cubicBezTo>
                    <a:pt x="1251" y="1022"/>
                    <a:pt x="953" y="569"/>
                    <a:pt x="870" y="10"/>
                  </a:cubicBezTo>
                  <a:cubicBezTo>
                    <a:pt x="870" y="4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3"/>
            <p:cNvSpPr/>
            <p:nvPr/>
          </p:nvSpPr>
          <p:spPr>
            <a:xfrm>
              <a:off x="8056869" y="93562"/>
              <a:ext cx="61321" cy="80864"/>
            </a:xfrm>
            <a:custGeom>
              <a:rect b="b" l="l" r="r" t="t"/>
              <a:pathLst>
                <a:path extrusionOk="0" h="2222" w="1685">
                  <a:moveTo>
                    <a:pt x="1683" y="1120"/>
                  </a:moveTo>
                  <a:cubicBezTo>
                    <a:pt x="1682" y="1120"/>
                    <a:pt x="1679" y="1123"/>
                    <a:pt x="1679" y="1129"/>
                  </a:cubicBezTo>
                  <a:cubicBezTo>
                    <a:pt x="1685" y="1123"/>
                    <a:pt x="1685" y="1120"/>
                    <a:pt x="1683" y="1120"/>
                  </a:cubicBezTo>
                  <a:close/>
                  <a:moveTo>
                    <a:pt x="839" y="1"/>
                  </a:moveTo>
                  <a:cubicBezTo>
                    <a:pt x="831" y="1"/>
                    <a:pt x="822" y="4"/>
                    <a:pt x="822" y="10"/>
                  </a:cubicBezTo>
                  <a:cubicBezTo>
                    <a:pt x="714" y="581"/>
                    <a:pt x="429" y="1022"/>
                    <a:pt x="12" y="1093"/>
                  </a:cubicBezTo>
                  <a:lnTo>
                    <a:pt x="0" y="1117"/>
                  </a:lnTo>
                  <a:lnTo>
                    <a:pt x="0" y="1129"/>
                  </a:lnTo>
                  <a:lnTo>
                    <a:pt x="12" y="1129"/>
                  </a:lnTo>
                  <a:cubicBezTo>
                    <a:pt x="429" y="1200"/>
                    <a:pt x="726" y="1653"/>
                    <a:pt x="822" y="2212"/>
                  </a:cubicBezTo>
                  <a:cubicBezTo>
                    <a:pt x="822" y="2218"/>
                    <a:pt x="831" y="2221"/>
                    <a:pt x="839" y="2221"/>
                  </a:cubicBezTo>
                  <a:cubicBezTo>
                    <a:pt x="848" y="2221"/>
                    <a:pt x="857" y="2218"/>
                    <a:pt x="857" y="2212"/>
                  </a:cubicBezTo>
                  <a:cubicBezTo>
                    <a:pt x="965" y="1653"/>
                    <a:pt x="1250" y="1200"/>
                    <a:pt x="1679" y="1129"/>
                  </a:cubicBezTo>
                  <a:cubicBezTo>
                    <a:pt x="1679" y="1117"/>
                    <a:pt x="1679" y="1117"/>
                    <a:pt x="1667" y="1093"/>
                  </a:cubicBezTo>
                  <a:cubicBezTo>
                    <a:pt x="1250" y="1022"/>
                    <a:pt x="953" y="581"/>
                    <a:pt x="857" y="10"/>
                  </a:cubicBezTo>
                  <a:cubicBezTo>
                    <a:pt x="857" y="4"/>
                    <a:pt x="848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3"/>
            <p:cNvSpPr/>
            <p:nvPr/>
          </p:nvSpPr>
          <p:spPr>
            <a:xfrm>
              <a:off x="8244908" y="1312228"/>
              <a:ext cx="94475" cy="126318"/>
            </a:xfrm>
            <a:custGeom>
              <a:rect b="b" l="l" r="r" t="t"/>
              <a:pathLst>
                <a:path extrusionOk="0" h="3471" w="2596">
                  <a:moveTo>
                    <a:pt x="1298" y="0"/>
                  </a:moveTo>
                  <a:cubicBezTo>
                    <a:pt x="1280" y="0"/>
                    <a:pt x="1262" y="9"/>
                    <a:pt x="1262" y="27"/>
                  </a:cubicBezTo>
                  <a:cubicBezTo>
                    <a:pt x="1108" y="920"/>
                    <a:pt x="667" y="1598"/>
                    <a:pt x="12" y="1717"/>
                  </a:cubicBezTo>
                  <a:lnTo>
                    <a:pt x="0" y="1741"/>
                  </a:lnTo>
                  <a:lnTo>
                    <a:pt x="0" y="1753"/>
                  </a:lnTo>
                  <a:lnTo>
                    <a:pt x="12" y="1753"/>
                  </a:lnTo>
                  <a:cubicBezTo>
                    <a:pt x="667" y="1872"/>
                    <a:pt x="1108" y="2551"/>
                    <a:pt x="1262" y="3444"/>
                  </a:cubicBezTo>
                  <a:cubicBezTo>
                    <a:pt x="1262" y="3462"/>
                    <a:pt x="1280" y="3471"/>
                    <a:pt x="1298" y="3471"/>
                  </a:cubicBezTo>
                  <a:cubicBezTo>
                    <a:pt x="1316" y="3471"/>
                    <a:pt x="1334" y="3462"/>
                    <a:pt x="1334" y="3444"/>
                  </a:cubicBezTo>
                  <a:cubicBezTo>
                    <a:pt x="1489" y="2551"/>
                    <a:pt x="1929" y="1872"/>
                    <a:pt x="2584" y="1753"/>
                  </a:cubicBezTo>
                  <a:lnTo>
                    <a:pt x="2596" y="1753"/>
                  </a:lnTo>
                  <a:cubicBezTo>
                    <a:pt x="2596" y="1741"/>
                    <a:pt x="2596" y="1717"/>
                    <a:pt x="2584" y="1717"/>
                  </a:cubicBezTo>
                  <a:cubicBezTo>
                    <a:pt x="1929" y="1598"/>
                    <a:pt x="1489" y="920"/>
                    <a:pt x="1334" y="27"/>
                  </a:cubicBezTo>
                  <a:cubicBezTo>
                    <a:pt x="1334" y="9"/>
                    <a:pt x="1316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3"/>
            <p:cNvSpPr/>
            <p:nvPr/>
          </p:nvSpPr>
          <p:spPr>
            <a:xfrm>
              <a:off x="8587213" y="679586"/>
              <a:ext cx="94475" cy="126355"/>
            </a:xfrm>
            <a:custGeom>
              <a:rect b="b" l="l" r="r" t="t"/>
              <a:pathLst>
                <a:path extrusionOk="0" h="3472" w="2596">
                  <a:moveTo>
                    <a:pt x="1298" y="1"/>
                  </a:moveTo>
                  <a:cubicBezTo>
                    <a:pt x="1280" y="1"/>
                    <a:pt x="1262" y="10"/>
                    <a:pt x="1262" y="28"/>
                  </a:cubicBezTo>
                  <a:cubicBezTo>
                    <a:pt x="1108" y="921"/>
                    <a:pt x="667" y="1599"/>
                    <a:pt x="12" y="1718"/>
                  </a:cubicBezTo>
                  <a:lnTo>
                    <a:pt x="0" y="1742"/>
                  </a:lnTo>
                  <a:lnTo>
                    <a:pt x="0" y="1754"/>
                  </a:lnTo>
                  <a:lnTo>
                    <a:pt x="12" y="1754"/>
                  </a:lnTo>
                  <a:cubicBezTo>
                    <a:pt x="667" y="1873"/>
                    <a:pt x="1108" y="2552"/>
                    <a:pt x="1262" y="3445"/>
                  </a:cubicBezTo>
                  <a:cubicBezTo>
                    <a:pt x="1262" y="3463"/>
                    <a:pt x="1280" y="3472"/>
                    <a:pt x="1298" y="3472"/>
                  </a:cubicBezTo>
                  <a:cubicBezTo>
                    <a:pt x="1316" y="3472"/>
                    <a:pt x="1334" y="3463"/>
                    <a:pt x="1334" y="3445"/>
                  </a:cubicBezTo>
                  <a:cubicBezTo>
                    <a:pt x="1489" y="2552"/>
                    <a:pt x="1929" y="1873"/>
                    <a:pt x="2584" y="1754"/>
                  </a:cubicBezTo>
                  <a:lnTo>
                    <a:pt x="2596" y="1754"/>
                  </a:lnTo>
                  <a:cubicBezTo>
                    <a:pt x="2596" y="1718"/>
                    <a:pt x="2596" y="1718"/>
                    <a:pt x="2584" y="1718"/>
                  </a:cubicBezTo>
                  <a:cubicBezTo>
                    <a:pt x="1929" y="1599"/>
                    <a:pt x="1489" y="921"/>
                    <a:pt x="1334" y="28"/>
                  </a:cubicBezTo>
                  <a:cubicBezTo>
                    <a:pt x="1334" y="10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3"/>
            <p:cNvSpPr/>
            <p:nvPr/>
          </p:nvSpPr>
          <p:spPr>
            <a:xfrm>
              <a:off x="8339346" y="1467113"/>
              <a:ext cx="61576" cy="80828"/>
            </a:xfrm>
            <a:custGeom>
              <a:rect b="b" l="l" r="r" t="t"/>
              <a:pathLst>
                <a:path extrusionOk="0" h="2221" w="1692">
                  <a:moveTo>
                    <a:pt x="846" y="0"/>
                  </a:moveTo>
                  <a:cubicBezTo>
                    <a:pt x="834" y="0"/>
                    <a:pt x="823" y="3"/>
                    <a:pt x="823" y="9"/>
                  </a:cubicBezTo>
                  <a:cubicBezTo>
                    <a:pt x="715" y="581"/>
                    <a:pt x="442" y="1021"/>
                    <a:pt x="25" y="1093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25" y="1129"/>
                  </a:lnTo>
                  <a:cubicBezTo>
                    <a:pt x="442" y="1200"/>
                    <a:pt x="739" y="1652"/>
                    <a:pt x="823" y="2212"/>
                  </a:cubicBezTo>
                  <a:cubicBezTo>
                    <a:pt x="823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77" y="1652"/>
                    <a:pt x="1251" y="1200"/>
                    <a:pt x="1692" y="1129"/>
                  </a:cubicBezTo>
                  <a:cubicBezTo>
                    <a:pt x="1692" y="1117"/>
                    <a:pt x="1668" y="1117"/>
                    <a:pt x="1668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3"/>
            <p:cNvSpPr/>
            <p:nvPr/>
          </p:nvSpPr>
          <p:spPr>
            <a:xfrm>
              <a:off x="8063784" y="854960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46" y="1"/>
                  </a:moveTo>
                  <a:cubicBezTo>
                    <a:pt x="834" y="1"/>
                    <a:pt x="822" y="7"/>
                    <a:pt x="822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22" y="2221"/>
                  </a:cubicBezTo>
                  <a:cubicBezTo>
                    <a:pt x="822" y="2227"/>
                    <a:pt x="834" y="2230"/>
                    <a:pt x="846" y="2230"/>
                  </a:cubicBezTo>
                  <a:cubicBezTo>
                    <a:pt x="858" y="2230"/>
                    <a:pt x="870" y="2227"/>
                    <a:pt x="870" y="2221"/>
                  </a:cubicBezTo>
                  <a:cubicBezTo>
                    <a:pt x="965" y="1650"/>
                    <a:pt x="1251" y="1209"/>
                    <a:pt x="1679" y="1126"/>
                  </a:cubicBezTo>
                  <a:cubicBezTo>
                    <a:pt x="1679" y="1114"/>
                    <a:pt x="1679" y="1114"/>
                    <a:pt x="1667" y="1102"/>
                  </a:cubicBezTo>
                  <a:cubicBezTo>
                    <a:pt x="1251" y="1031"/>
                    <a:pt x="953" y="578"/>
                    <a:pt x="870" y="19"/>
                  </a:cubicBezTo>
                  <a:cubicBezTo>
                    <a:pt x="870" y="7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3"/>
            <p:cNvSpPr/>
            <p:nvPr/>
          </p:nvSpPr>
          <p:spPr>
            <a:xfrm>
              <a:off x="7989253" y="948124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7"/>
                    <a:pt x="810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10" y="2221"/>
                  </a:cubicBezTo>
                  <a:cubicBezTo>
                    <a:pt x="810" y="2227"/>
                    <a:pt x="822" y="2230"/>
                    <a:pt x="834" y="2230"/>
                  </a:cubicBezTo>
                  <a:cubicBezTo>
                    <a:pt x="846" y="2230"/>
                    <a:pt x="858" y="2227"/>
                    <a:pt x="858" y="2221"/>
                  </a:cubicBezTo>
                  <a:cubicBezTo>
                    <a:pt x="965" y="1650"/>
                    <a:pt x="1251" y="1209"/>
                    <a:pt x="1680" y="1126"/>
                  </a:cubicBezTo>
                  <a:cubicBezTo>
                    <a:pt x="1680" y="1114"/>
                    <a:pt x="1680" y="1114"/>
                    <a:pt x="1668" y="1102"/>
                  </a:cubicBezTo>
                  <a:cubicBezTo>
                    <a:pt x="1251" y="1031"/>
                    <a:pt x="953" y="578"/>
                    <a:pt x="858" y="19"/>
                  </a:cubicBezTo>
                  <a:cubicBezTo>
                    <a:pt x="858" y="7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3"/>
            <p:cNvSpPr/>
            <p:nvPr/>
          </p:nvSpPr>
          <p:spPr>
            <a:xfrm>
              <a:off x="7651278" y="1426391"/>
              <a:ext cx="61139" cy="81155"/>
            </a:xfrm>
            <a:custGeom>
              <a:rect b="b" l="l" r="r" t="t"/>
              <a:pathLst>
                <a:path extrusionOk="0" h="2230" w="1680">
                  <a:moveTo>
                    <a:pt x="834" y="0"/>
                  </a:moveTo>
                  <a:cubicBezTo>
                    <a:pt x="822" y="0"/>
                    <a:pt x="810" y="3"/>
                    <a:pt x="810" y="9"/>
                  </a:cubicBezTo>
                  <a:cubicBezTo>
                    <a:pt x="715" y="581"/>
                    <a:pt x="429" y="1021"/>
                    <a:pt x="13" y="1105"/>
                  </a:cubicBezTo>
                  <a:lnTo>
                    <a:pt x="1" y="1117"/>
                  </a:lnTo>
                  <a:lnTo>
                    <a:pt x="1" y="1128"/>
                  </a:lnTo>
                  <a:lnTo>
                    <a:pt x="13" y="1128"/>
                  </a:lnTo>
                  <a:cubicBezTo>
                    <a:pt x="429" y="1200"/>
                    <a:pt x="727" y="1652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2"/>
                    <a:pt x="1251" y="1200"/>
                    <a:pt x="1680" y="1128"/>
                  </a:cubicBezTo>
                  <a:cubicBezTo>
                    <a:pt x="1680" y="1117"/>
                    <a:pt x="1680" y="1117"/>
                    <a:pt x="1668" y="1105"/>
                  </a:cubicBezTo>
                  <a:cubicBezTo>
                    <a:pt x="1251" y="1021"/>
                    <a:pt x="953" y="581"/>
                    <a:pt x="858" y="9"/>
                  </a:cubicBezTo>
                  <a:cubicBezTo>
                    <a:pt x="858" y="3"/>
                    <a:pt x="846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3"/>
            <p:cNvSpPr/>
            <p:nvPr/>
          </p:nvSpPr>
          <p:spPr>
            <a:xfrm>
              <a:off x="6451063" y="860928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12" y="1105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12" y="1129"/>
                  </a:lnTo>
                  <a:cubicBezTo>
                    <a:pt x="429" y="1200"/>
                    <a:pt x="727" y="1653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3"/>
                    <a:pt x="1251" y="1200"/>
                    <a:pt x="1679" y="1129"/>
                  </a:cubicBezTo>
                  <a:cubicBezTo>
                    <a:pt x="1679" y="1117"/>
                    <a:pt x="1679" y="1117"/>
                    <a:pt x="1667" y="1105"/>
                  </a:cubicBez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3"/>
            <p:cNvSpPr/>
            <p:nvPr/>
          </p:nvSpPr>
          <p:spPr>
            <a:xfrm>
              <a:off x="8087621" y="1560278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81"/>
                    <a:pt x="429" y="1021"/>
                    <a:pt x="12" y="1093"/>
                  </a:cubicBezTo>
                  <a:lnTo>
                    <a:pt x="0" y="1117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52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65" y="1652"/>
                    <a:pt x="1251" y="1200"/>
                    <a:pt x="1679" y="1128"/>
                  </a:cubicBezTo>
                  <a:cubicBezTo>
                    <a:pt x="1679" y="1117"/>
                    <a:pt x="1667" y="1117"/>
                    <a:pt x="1667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3"/>
            <p:cNvSpPr/>
            <p:nvPr/>
          </p:nvSpPr>
          <p:spPr>
            <a:xfrm>
              <a:off x="6893010" y="1186129"/>
              <a:ext cx="94511" cy="126318"/>
            </a:xfrm>
            <a:custGeom>
              <a:rect b="b" l="l" r="r" t="t"/>
              <a:pathLst>
                <a:path extrusionOk="0" h="3471" w="2597">
                  <a:moveTo>
                    <a:pt x="1299" y="0"/>
                  </a:moveTo>
                  <a:cubicBezTo>
                    <a:pt x="1281" y="0"/>
                    <a:pt x="1263" y="9"/>
                    <a:pt x="1263" y="27"/>
                  </a:cubicBezTo>
                  <a:cubicBezTo>
                    <a:pt x="1108" y="920"/>
                    <a:pt x="668" y="1599"/>
                    <a:pt x="13" y="1718"/>
                  </a:cubicBezTo>
                  <a:lnTo>
                    <a:pt x="1" y="1718"/>
                  </a:lnTo>
                  <a:cubicBezTo>
                    <a:pt x="1" y="1730"/>
                    <a:pt x="13" y="1753"/>
                    <a:pt x="13" y="1753"/>
                  </a:cubicBezTo>
                  <a:cubicBezTo>
                    <a:pt x="668" y="1873"/>
                    <a:pt x="1108" y="2551"/>
                    <a:pt x="1263" y="3444"/>
                  </a:cubicBezTo>
                  <a:cubicBezTo>
                    <a:pt x="1263" y="3462"/>
                    <a:pt x="1281" y="3471"/>
                    <a:pt x="1299" y="3471"/>
                  </a:cubicBezTo>
                  <a:cubicBezTo>
                    <a:pt x="1317" y="3471"/>
                    <a:pt x="1334" y="3462"/>
                    <a:pt x="1334" y="3444"/>
                  </a:cubicBezTo>
                  <a:cubicBezTo>
                    <a:pt x="1489" y="2551"/>
                    <a:pt x="1930" y="1873"/>
                    <a:pt x="2585" y="1753"/>
                  </a:cubicBezTo>
                  <a:lnTo>
                    <a:pt x="2596" y="1730"/>
                  </a:lnTo>
                  <a:lnTo>
                    <a:pt x="2596" y="1718"/>
                  </a:lnTo>
                  <a:lnTo>
                    <a:pt x="2585" y="1718"/>
                  </a:lnTo>
                  <a:cubicBezTo>
                    <a:pt x="1930" y="1599"/>
                    <a:pt x="1489" y="920"/>
                    <a:pt x="1334" y="27"/>
                  </a:cubicBezTo>
                  <a:cubicBezTo>
                    <a:pt x="1334" y="9"/>
                    <a:pt x="1317" y="0"/>
                    <a:pt x="1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3"/>
            <p:cNvSpPr/>
            <p:nvPr/>
          </p:nvSpPr>
          <p:spPr>
            <a:xfrm>
              <a:off x="7167298" y="771767"/>
              <a:ext cx="94948" cy="126136"/>
            </a:xfrm>
            <a:custGeom>
              <a:rect b="b" l="l" r="r" t="t"/>
              <a:pathLst>
                <a:path extrusionOk="0" h="3466" w="2609">
                  <a:moveTo>
                    <a:pt x="1310" y="1"/>
                  </a:moveTo>
                  <a:cubicBezTo>
                    <a:pt x="1292" y="1"/>
                    <a:pt x="1275" y="7"/>
                    <a:pt x="1275" y="19"/>
                  </a:cubicBezTo>
                  <a:cubicBezTo>
                    <a:pt x="1120" y="912"/>
                    <a:pt x="679" y="1602"/>
                    <a:pt x="24" y="1721"/>
                  </a:cubicBezTo>
                  <a:lnTo>
                    <a:pt x="1" y="1721"/>
                  </a:lnTo>
                  <a:cubicBezTo>
                    <a:pt x="1" y="1733"/>
                    <a:pt x="24" y="1733"/>
                    <a:pt x="24" y="1745"/>
                  </a:cubicBezTo>
                  <a:cubicBezTo>
                    <a:pt x="679" y="1864"/>
                    <a:pt x="1120" y="2555"/>
                    <a:pt x="1275" y="3448"/>
                  </a:cubicBezTo>
                  <a:cubicBezTo>
                    <a:pt x="1275" y="3460"/>
                    <a:pt x="1292" y="3466"/>
                    <a:pt x="1310" y="3466"/>
                  </a:cubicBezTo>
                  <a:cubicBezTo>
                    <a:pt x="1328" y="3466"/>
                    <a:pt x="1346" y="3460"/>
                    <a:pt x="1346" y="3448"/>
                  </a:cubicBezTo>
                  <a:cubicBezTo>
                    <a:pt x="1489" y="2555"/>
                    <a:pt x="1941" y="1864"/>
                    <a:pt x="2596" y="1745"/>
                  </a:cubicBezTo>
                  <a:lnTo>
                    <a:pt x="2608" y="1733"/>
                  </a:lnTo>
                  <a:lnTo>
                    <a:pt x="2608" y="1721"/>
                  </a:lnTo>
                  <a:lnTo>
                    <a:pt x="2596" y="1721"/>
                  </a:lnTo>
                  <a:cubicBezTo>
                    <a:pt x="1941" y="1602"/>
                    <a:pt x="1489" y="912"/>
                    <a:pt x="1346" y="19"/>
                  </a:cubicBezTo>
                  <a:cubicBezTo>
                    <a:pt x="1346" y="7"/>
                    <a:pt x="1328" y="1"/>
                    <a:pt x="1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3"/>
            <p:cNvSpPr/>
            <p:nvPr/>
          </p:nvSpPr>
          <p:spPr>
            <a:xfrm>
              <a:off x="6831944" y="1076698"/>
              <a:ext cx="61540" cy="80864"/>
            </a:xfrm>
            <a:custGeom>
              <a:rect b="b" l="l" r="r" t="t"/>
              <a:pathLst>
                <a:path extrusionOk="0" h="2222" w="1691">
                  <a:moveTo>
                    <a:pt x="12" y="1093"/>
                  </a:moveTo>
                  <a:lnTo>
                    <a:pt x="12" y="1093"/>
                  </a:lnTo>
                  <a:cubicBezTo>
                    <a:pt x="0" y="1099"/>
                    <a:pt x="0" y="1102"/>
                    <a:pt x="3" y="1102"/>
                  </a:cubicBezTo>
                  <a:cubicBezTo>
                    <a:pt x="6" y="1102"/>
                    <a:pt x="12" y="1099"/>
                    <a:pt x="12" y="1093"/>
                  </a:cubicBezTo>
                  <a:close/>
                  <a:moveTo>
                    <a:pt x="845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26" y="570"/>
                    <a:pt x="441" y="1022"/>
                    <a:pt x="12" y="1093"/>
                  </a:cubicBezTo>
                  <a:cubicBezTo>
                    <a:pt x="12" y="1105"/>
                    <a:pt x="12" y="1129"/>
                    <a:pt x="24" y="1129"/>
                  </a:cubicBezTo>
                  <a:cubicBezTo>
                    <a:pt x="441" y="1201"/>
                    <a:pt x="738" y="1641"/>
                    <a:pt x="822" y="2213"/>
                  </a:cubicBezTo>
                  <a:cubicBezTo>
                    <a:pt x="822" y="2219"/>
                    <a:pt x="834" y="2221"/>
                    <a:pt x="845" y="2221"/>
                  </a:cubicBezTo>
                  <a:cubicBezTo>
                    <a:pt x="857" y="2221"/>
                    <a:pt x="869" y="2219"/>
                    <a:pt x="869" y="2213"/>
                  </a:cubicBezTo>
                  <a:cubicBezTo>
                    <a:pt x="976" y="1641"/>
                    <a:pt x="1262" y="1201"/>
                    <a:pt x="1679" y="1129"/>
                  </a:cubicBezTo>
                  <a:lnTo>
                    <a:pt x="1691" y="1105"/>
                  </a:lnTo>
                  <a:lnTo>
                    <a:pt x="1691" y="1093"/>
                  </a:lnTo>
                  <a:lnTo>
                    <a:pt x="1679" y="1093"/>
                  </a:lnTo>
                  <a:cubicBezTo>
                    <a:pt x="1262" y="1022"/>
                    <a:pt x="965" y="570"/>
                    <a:pt x="869" y="10"/>
                  </a:cubicBezTo>
                  <a:cubicBezTo>
                    <a:pt x="869" y="4"/>
                    <a:pt x="857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3"/>
            <p:cNvSpPr/>
            <p:nvPr/>
          </p:nvSpPr>
          <p:spPr>
            <a:xfrm>
              <a:off x="7103175" y="1672911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0" y="1093"/>
                  </a:cubicBezTo>
                  <a:cubicBezTo>
                    <a:pt x="0" y="1117"/>
                    <a:pt x="0" y="1117"/>
                    <a:pt x="12" y="1129"/>
                  </a:cubicBezTo>
                  <a:cubicBezTo>
                    <a:pt x="429" y="1201"/>
                    <a:pt x="727" y="1653"/>
                    <a:pt x="810" y="2213"/>
                  </a:cubicBezTo>
                  <a:cubicBezTo>
                    <a:pt x="810" y="2218"/>
                    <a:pt x="822" y="2221"/>
                    <a:pt x="834" y="2221"/>
                  </a:cubicBezTo>
                  <a:cubicBezTo>
                    <a:pt x="846" y="2221"/>
                    <a:pt x="858" y="2218"/>
                    <a:pt x="858" y="2213"/>
                  </a:cubicBezTo>
                  <a:cubicBezTo>
                    <a:pt x="965" y="1653"/>
                    <a:pt x="1251" y="1201"/>
                    <a:pt x="1667" y="1129"/>
                  </a:cubicBezTo>
                  <a:lnTo>
                    <a:pt x="1679" y="1117"/>
                  </a:lnTo>
                  <a:lnTo>
                    <a:pt x="1679" y="1093"/>
                  </a:lnTo>
                  <a:lnTo>
                    <a:pt x="1667" y="1093"/>
                  </a:ln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3"/>
            <p:cNvSpPr/>
            <p:nvPr/>
          </p:nvSpPr>
          <p:spPr>
            <a:xfrm>
              <a:off x="8111458" y="-3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69"/>
                    <a:pt x="429" y="1021"/>
                    <a:pt x="12" y="1092"/>
                  </a:cubicBezTo>
                  <a:lnTo>
                    <a:pt x="0" y="1104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40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69" y="2218"/>
                    <a:pt x="869" y="2212"/>
                  </a:cubicBezTo>
                  <a:cubicBezTo>
                    <a:pt x="965" y="1640"/>
                    <a:pt x="1250" y="1200"/>
                    <a:pt x="1679" y="1128"/>
                  </a:cubicBezTo>
                  <a:cubicBezTo>
                    <a:pt x="1679" y="1104"/>
                    <a:pt x="1679" y="1104"/>
                    <a:pt x="1667" y="1092"/>
                  </a:cubicBezTo>
                  <a:cubicBezTo>
                    <a:pt x="1250" y="1021"/>
                    <a:pt x="953" y="569"/>
                    <a:pt x="869" y="9"/>
                  </a:cubicBezTo>
                  <a:cubicBezTo>
                    <a:pt x="869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4" name="Google Shape;704;p23"/>
          <p:cNvSpPr/>
          <p:nvPr/>
        </p:nvSpPr>
        <p:spPr>
          <a:xfrm>
            <a:off x="6835825" y="-681602"/>
            <a:ext cx="3384001" cy="1279939"/>
          </a:xfrm>
          <a:custGeom>
            <a:rect b="b" l="l" r="r" t="t"/>
            <a:pathLst>
              <a:path extrusionOk="0" h="20395" w="53924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3"/>
          <p:cNvSpPr/>
          <p:nvPr/>
        </p:nvSpPr>
        <p:spPr>
          <a:xfrm>
            <a:off x="-1137450" y="4220873"/>
            <a:ext cx="3384001" cy="1279939"/>
          </a:xfrm>
          <a:custGeom>
            <a:rect b="b" l="l" r="r" t="t"/>
            <a:pathLst>
              <a:path extrusionOk="0" h="20395" w="53924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3"/>
          <p:cNvSpPr/>
          <p:nvPr/>
        </p:nvSpPr>
        <p:spPr>
          <a:xfrm>
            <a:off x="-1467750" y="-3547847"/>
            <a:ext cx="4965199" cy="7017485"/>
          </a:xfrm>
          <a:custGeom>
            <a:rect b="b" l="l" r="r" t="t"/>
            <a:pathLst>
              <a:path extrusionOk="0" h="43754" w="30958">
                <a:moveTo>
                  <a:pt x="25505" y="0"/>
                </a:moveTo>
                <a:cubicBezTo>
                  <a:pt x="22516" y="0"/>
                  <a:pt x="18306" y="1000"/>
                  <a:pt x="17086" y="3611"/>
                </a:cubicBezTo>
                <a:cubicBezTo>
                  <a:pt x="16003" y="6171"/>
                  <a:pt x="18051" y="9326"/>
                  <a:pt x="17955" y="12196"/>
                </a:cubicBezTo>
                <a:cubicBezTo>
                  <a:pt x="17813" y="15482"/>
                  <a:pt x="14943" y="17685"/>
                  <a:pt x="13812" y="20673"/>
                </a:cubicBezTo>
                <a:cubicBezTo>
                  <a:pt x="11967" y="27364"/>
                  <a:pt x="15991" y="35175"/>
                  <a:pt x="6823" y="37568"/>
                </a:cubicBezTo>
                <a:cubicBezTo>
                  <a:pt x="4442" y="37842"/>
                  <a:pt x="1" y="37425"/>
                  <a:pt x="1763" y="41271"/>
                </a:cubicBezTo>
                <a:cubicBezTo>
                  <a:pt x="2736" y="42928"/>
                  <a:pt x="4703" y="43754"/>
                  <a:pt x="6526" y="43754"/>
                </a:cubicBezTo>
                <a:cubicBezTo>
                  <a:pt x="7113" y="43754"/>
                  <a:pt x="7685" y="43668"/>
                  <a:pt x="8204" y="43497"/>
                </a:cubicBezTo>
                <a:cubicBezTo>
                  <a:pt x="11169" y="42021"/>
                  <a:pt x="13693" y="38937"/>
                  <a:pt x="14455" y="35639"/>
                </a:cubicBezTo>
                <a:cubicBezTo>
                  <a:pt x="15253" y="28614"/>
                  <a:pt x="11740" y="22792"/>
                  <a:pt x="18872" y="18197"/>
                </a:cubicBezTo>
                <a:cubicBezTo>
                  <a:pt x="22682" y="15482"/>
                  <a:pt x="27873" y="13791"/>
                  <a:pt x="29707" y="9124"/>
                </a:cubicBezTo>
                <a:cubicBezTo>
                  <a:pt x="30957" y="6147"/>
                  <a:pt x="29636" y="885"/>
                  <a:pt x="25814" y="4"/>
                </a:cubicBezTo>
                <a:cubicBezTo>
                  <a:pt x="25712" y="1"/>
                  <a:pt x="25610" y="0"/>
                  <a:pt x="255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3"/>
          <p:cNvSpPr/>
          <p:nvPr/>
        </p:nvSpPr>
        <p:spPr>
          <a:xfrm>
            <a:off x="-1106725" y="-2797089"/>
            <a:ext cx="2194227" cy="5116923"/>
          </a:xfrm>
          <a:custGeom>
            <a:rect b="b" l="l" r="r" t="t"/>
            <a:pathLst>
              <a:path extrusionOk="0" h="31904" w="13681">
                <a:moveTo>
                  <a:pt x="10573" y="1"/>
                </a:moveTo>
                <a:cubicBezTo>
                  <a:pt x="8635" y="1"/>
                  <a:pt x="10182" y="5975"/>
                  <a:pt x="10418" y="7146"/>
                </a:cubicBezTo>
                <a:cubicBezTo>
                  <a:pt x="10513" y="8694"/>
                  <a:pt x="11025" y="10194"/>
                  <a:pt x="10811" y="11694"/>
                </a:cubicBezTo>
                <a:cubicBezTo>
                  <a:pt x="10299" y="14075"/>
                  <a:pt x="8132" y="15552"/>
                  <a:pt x="7442" y="17814"/>
                </a:cubicBezTo>
                <a:cubicBezTo>
                  <a:pt x="5929" y="22148"/>
                  <a:pt x="12299" y="25731"/>
                  <a:pt x="6560" y="28756"/>
                </a:cubicBezTo>
                <a:cubicBezTo>
                  <a:pt x="4870" y="29589"/>
                  <a:pt x="2739" y="29303"/>
                  <a:pt x="941" y="29863"/>
                </a:cubicBezTo>
                <a:cubicBezTo>
                  <a:pt x="155" y="30160"/>
                  <a:pt x="0" y="31399"/>
                  <a:pt x="953" y="31708"/>
                </a:cubicBezTo>
                <a:cubicBezTo>
                  <a:pt x="1501" y="31841"/>
                  <a:pt x="2042" y="31904"/>
                  <a:pt x="2573" y="31904"/>
                </a:cubicBezTo>
                <a:cubicBezTo>
                  <a:pt x="5935" y="31904"/>
                  <a:pt x="8827" y="29388"/>
                  <a:pt x="9835" y="26374"/>
                </a:cubicBezTo>
                <a:cubicBezTo>
                  <a:pt x="10454" y="24826"/>
                  <a:pt x="10013" y="23064"/>
                  <a:pt x="9859" y="21374"/>
                </a:cubicBezTo>
                <a:cubicBezTo>
                  <a:pt x="9680" y="19481"/>
                  <a:pt x="9751" y="17635"/>
                  <a:pt x="10073" y="15813"/>
                </a:cubicBezTo>
                <a:cubicBezTo>
                  <a:pt x="10430" y="13908"/>
                  <a:pt x="12037" y="12634"/>
                  <a:pt x="12752" y="10872"/>
                </a:cubicBezTo>
                <a:cubicBezTo>
                  <a:pt x="13645" y="8705"/>
                  <a:pt x="13680" y="6312"/>
                  <a:pt x="13204" y="3883"/>
                </a:cubicBezTo>
                <a:cubicBezTo>
                  <a:pt x="12918" y="2467"/>
                  <a:pt x="12156" y="966"/>
                  <a:pt x="10942" y="62"/>
                </a:cubicBezTo>
                <a:cubicBezTo>
                  <a:pt x="10807" y="20"/>
                  <a:pt x="10684" y="1"/>
                  <a:pt x="105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23"/>
          <p:cNvSpPr/>
          <p:nvPr/>
        </p:nvSpPr>
        <p:spPr>
          <a:xfrm rot="1368521">
            <a:off x="-2533791" y="-3192493"/>
            <a:ext cx="4984359" cy="8677487"/>
          </a:xfrm>
          <a:custGeom>
            <a:rect b="b" l="l" r="r" t="t"/>
            <a:pathLst>
              <a:path extrusionOk="0" h="26431" w="15182">
                <a:moveTo>
                  <a:pt x="14660" y="1"/>
                </a:moveTo>
                <a:cubicBezTo>
                  <a:pt x="14608" y="1"/>
                  <a:pt x="14551" y="4"/>
                  <a:pt x="14491" y="10"/>
                </a:cubicBezTo>
                <a:cubicBezTo>
                  <a:pt x="11371" y="463"/>
                  <a:pt x="8811" y="3285"/>
                  <a:pt x="8668" y="6464"/>
                </a:cubicBezTo>
                <a:cubicBezTo>
                  <a:pt x="8645" y="6940"/>
                  <a:pt x="8668" y="7416"/>
                  <a:pt x="8692" y="7892"/>
                </a:cubicBezTo>
                <a:cubicBezTo>
                  <a:pt x="8728" y="8869"/>
                  <a:pt x="8776" y="9881"/>
                  <a:pt x="8395" y="10774"/>
                </a:cubicBezTo>
                <a:cubicBezTo>
                  <a:pt x="7776" y="12143"/>
                  <a:pt x="6442" y="12857"/>
                  <a:pt x="5156" y="13548"/>
                </a:cubicBezTo>
                <a:cubicBezTo>
                  <a:pt x="4073" y="14107"/>
                  <a:pt x="2953" y="14715"/>
                  <a:pt x="2239" y="15703"/>
                </a:cubicBezTo>
                <a:cubicBezTo>
                  <a:pt x="1" y="19156"/>
                  <a:pt x="2763" y="22739"/>
                  <a:pt x="5001" y="25633"/>
                </a:cubicBezTo>
                <a:cubicBezTo>
                  <a:pt x="5204" y="25895"/>
                  <a:pt x="5418" y="26180"/>
                  <a:pt x="5609" y="26430"/>
                </a:cubicBezTo>
                <a:lnTo>
                  <a:pt x="5728" y="26371"/>
                </a:lnTo>
                <a:cubicBezTo>
                  <a:pt x="5513" y="26121"/>
                  <a:pt x="5311" y="25847"/>
                  <a:pt x="5097" y="25573"/>
                </a:cubicBezTo>
                <a:cubicBezTo>
                  <a:pt x="2894" y="22716"/>
                  <a:pt x="144" y="19156"/>
                  <a:pt x="2346" y="15762"/>
                </a:cubicBezTo>
                <a:cubicBezTo>
                  <a:pt x="3025" y="14798"/>
                  <a:pt x="4144" y="14203"/>
                  <a:pt x="5216" y="13631"/>
                </a:cubicBezTo>
                <a:cubicBezTo>
                  <a:pt x="6513" y="12929"/>
                  <a:pt x="7871" y="12214"/>
                  <a:pt x="8490" y="10821"/>
                </a:cubicBezTo>
                <a:cubicBezTo>
                  <a:pt x="8895" y="9893"/>
                  <a:pt x="8847" y="8881"/>
                  <a:pt x="8799" y="7892"/>
                </a:cubicBezTo>
                <a:cubicBezTo>
                  <a:pt x="8788" y="7428"/>
                  <a:pt x="8764" y="6940"/>
                  <a:pt x="8788" y="6475"/>
                </a:cubicBezTo>
                <a:cubicBezTo>
                  <a:pt x="8907" y="3344"/>
                  <a:pt x="11443" y="570"/>
                  <a:pt x="14514" y="129"/>
                </a:cubicBezTo>
                <a:cubicBezTo>
                  <a:pt x="14553" y="126"/>
                  <a:pt x="14600" y="124"/>
                  <a:pt x="14650" y="124"/>
                </a:cubicBezTo>
                <a:cubicBezTo>
                  <a:pt x="14799" y="124"/>
                  <a:pt x="14976" y="150"/>
                  <a:pt x="15038" y="284"/>
                </a:cubicBezTo>
                <a:cubicBezTo>
                  <a:pt x="15050" y="332"/>
                  <a:pt x="15074" y="356"/>
                  <a:pt x="15050" y="403"/>
                </a:cubicBezTo>
                <a:cubicBezTo>
                  <a:pt x="15003" y="546"/>
                  <a:pt x="14645" y="713"/>
                  <a:pt x="14193" y="927"/>
                </a:cubicBezTo>
                <a:cubicBezTo>
                  <a:pt x="13288" y="1320"/>
                  <a:pt x="11907" y="1951"/>
                  <a:pt x="11145" y="3368"/>
                </a:cubicBezTo>
                <a:cubicBezTo>
                  <a:pt x="9847" y="5404"/>
                  <a:pt x="10216" y="6976"/>
                  <a:pt x="10621" y="8631"/>
                </a:cubicBezTo>
                <a:cubicBezTo>
                  <a:pt x="10835" y="9500"/>
                  <a:pt x="11038" y="10369"/>
                  <a:pt x="11038" y="11357"/>
                </a:cubicBezTo>
                <a:cubicBezTo>
                  <a:pt x="10907" y="12488"/>
                  <a:pt x="10192" y="13441"/>
                  <a:pt x="9490" y="14345"/>
                </a:cubicBezTo>
                <a:cubicBezTo>
                  <a:pt x="9288" y="14631"/>
                  <a:pt x="9061" y="14929"/>
                  <a:pt x="8847" y="15227"/>
                </a:cubicBezTo>
                <a:cubicBezTo>
                  <a:pt x="6728" y="18334"/>
                  <a:pt x="6513" y="22620"/>
                  <a:pt x="8347" y="25906"/>
                </a:cubicBezTo>
                <a:lnTo>
                  <a:pt x="8454" y="25847"/>
                </a:lnTo>
                <a:cubicBezTo>
                  <a:pt x="6633" y="22597"/>
                  <a:pt x="6847" y="18346"/>
                  <a:pt x="8942" y="15286"/>
                </a:cubicBezTo>
                <a:cubicBezTo>
                  <a:pt x="9145" y="14988"/>
                  <a:pt x="9359" y="14691"/>
                  <a:pt x="9585" y="14405"/>
                </a:cubicBezTo>
                <a:cubicBezTo>
                  <a:pt x="10276" y="13464"/>
                  <a:pt x="11014" y="12512"/>
                  <a:pt x="11145" y="11357"/>
                </a:cubicBezTo>
                <a:cubicBezTo>
                  <a:pt x="11145" y="10345"/>
                  <a:pt x="10931" y="9464"/>
                  <a:pt x="10728" y="8607"/>
                </a:cubicBezTo>
                <a:cubicBezTo>
                  <a:pt x="10323" y="6964"/>
                  <a:pt x="9966" y="5428"/>
                  <a:pt x="11228" y="3427"/>
                </a:cubicBezTo>
                <a:cubicBezTo>
                  <a:pt x="11978" y="2034"/>
                  <a:pt x="13348" y="1427"/>
                  <a:pt x="14241" y="1022"/>
                </a:cubicBezTo>
                <a:cubicBezTo>
                  <a:pt x="14764" y="784"/>
                  <a:pt x="15086" y="641"/>
                  <a:pt x="15157" y="427"/>
                </a:cubicBezTo>
                <a:cubicBezTo>
                  <a:pt x="15181" y="356"/>
                  <a:pt x="15181" y="296"/>
                  <a:pt x="15134" y="225"/>
                </a:cubicBezTo>
                <a:cubicBezTo>
                  <a:pt x="15056" y="69"/>
                  <a:pt x="14898" y="1"/>
                  <a:pt x="14660" y="1"/>
                </a:cubicBezTo>
                <a:close/>
              </a:path>
            </a:pathLst>
          </a:custGeom>
          <a:solidFill>
            <a:schemeClr val="lt1"/>
          </a:solidFill>
          <a:ln cap="flat" cmpd="sng" w="3875">
            <a:solidFill>
              <a:schemeClr val="lt1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2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4"/>
          <p:cNvSpPr/>
          <p:nvPr/>
        </p:nvSpPr>
        <p:spPr>
          <a:xfrm flipH="1">
            <a:off x="5987703" y="-3286047"/>
            <a:ext cx="4965199" cy="7017485"/>
          </a:xfrm>
          <a:custGeom>
            <a:rect b="b" l="l" r="r" t="t"/>
            <a:pathLst>
              <a:path extrusionOk="0" h="43754" w="30958">
                <a:moveTo>
                  <a:pt x="25505" y="0"/>
                </a:moveTo>
                <a:cubicBezTo>
                  <a:pt x="22516" y="0"/>
                  <a:pt x="18306" y="1000"/>
                  <a:pt x="17086" y="3611"/>
                </a:cubicBezTo>
                <a:cubicBezTo>
                  <a:pt x="16003" y="6171"/>
                  <a:pt x="18051" y="9326"/>
                  <a:pt x="17955" y="12196"/>
                </a:cubicBezTo>
                <a:cubicBezTo>
                  <a:pt x="17813" y="15482"/>
                  <a:pt x="14943" y="17685"/>
                  <a:pt x="13812" y="20673"/>
                </a:cubicBezTo>
                <a:cubicBezTo>
                  <a:pt x="11967" y="27364"/>
                  <a:pt x="15991" y="35175"/>
                  <a:pt x="6823" y="37568"/>
                </a:cubicBezTo>
                <a:cubicBezTo>
                  <a:pt x="4442" y="37842"/>
                  <a:pt x="1" y="37425"/>
                  <a:pt x="1763" y="41271"/>
                </a:cubicBezTo>
                <a:cubicBezTo>
                  <a:pt x="2736" y="42928"/>
                  <a:pt x="4703" y="43754"/>
                  <a:pt x="6526" y="43754"/>
                </a:cubicBezTo>
                <a:cubicBezTo>
                  <a:pt x="7113" y="43754"/>
                  <a:pt x="7685" y="43668"/>
                  <a:pt x="8204" y="43497"/>
                </a:cubicBezTo>
                <a:cubicBezTo>
                  <a:pt x="11169" y="42021"/>
                  <a:pt x="13693" y="38937"/>
                  <a:pt x="14455" y="35639"/>
                </a:cubicBezTo>
                <a:cubicBezTo>
                  <a:pt x="15253" y="28614"/>
                  <a:pt x="11740" y="22792"/>
                  <a:pt x="18872" y="18197"/>
                </a:cubicBezTo>
                <a:cubicBezTo>
                  <a:pt x="22682" y="15482"/>
                  <a:pt x="27873" y="13791"/>
                  <a:pt x="29707" y="9124"/>
                </a:cubicBezTo>
                <a:cubicBezTo>
                  <a:pt x="30957" y="6147"/>
                  <a:pt x="29636" y="885"/>
                  <a:pt x="25814" y="4"/>
                </a:cubicBezTo>
                <a:cubicBezTo>
                  <a:pt x="25712" y="1"/>
                  <a:pt x="25610" y="0"/>
                  <a:pt x="255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4"/>
          <p:cNvSpPr/>
          <p:nvPr/>
        </p:nvSpPr>
        <p:spPr>
          <a:xfrm flipH="1">
            <a:off x="8397650" y="-2534414"/>
            <a:ext cx="2194227" cy="5116923"/>
          </a:xfrm>
          <a:custGeom>
            <a:rect b="b" l="l" r="r" t="t"/>
            <a:pathLst>
              <a:path extrusionOk="0" h="31904" w="13681">
                <a:moveTo>
                  <a:pt x="10573" y="1"/>
                </a:moveTo>
                <a:cubicBezTo>
                  <a:pt x="8635" y="1"/>
                  <a:pt x="10182" y="5975"/>
                  <a:pt x="10418" y="7146"/>
                </a:cubicBezTo>
                <a:cubicBezTo>
                  <a:pt x="10513" y="8694"/>
                  <a:pt x="11025" y="10194"/>
                  <a:pt x="10811" y="11694"/>
                </a:cubicBezTo>
                <a:cubicBezTo>
                  <a:pt x="10299" y="14075"/>
                  <a:pt x="8132" y="15552"/>
                  <a:pt x="7442" y="17814"/>
                </a:cubicBezTo>
                <a:cubicBezTo>
                  <a:pt x="5929" y="22148"/>
                  <a:pt x="12299" y="25731"/>
                  <a:pt x="6560" y="28756"/>
                </a:cubicBezTo>
                <a:cubicBezTo>
                  <a:pt x="4870" y="29589"/>
                  <a:pt x="2739" y="29303"/>
                  <a:pt x="941" y="29863"/>
                </a:cubicBezTo>
                <a:cubicBezTo>
                  <a:pt x="155" y="30160"/>
                  <a:pt x="0" y="31399"/>
                  <a:pt x="953" y="31708"/>
                </a:cubicBezTo>
                <a:cubicBezTo>
                  <a:pt x="1501" y="31841"/>
                  <a:pt x="2042" y="31904"/>
                  <a:pt x="2573" y="31904"/>
                </a:cubicBezTo>
                <a:cubicBezTo>
                  <a:pt x="5935" y="31904"/>
                  <a:pt x="8827" y="29388"/>
                  <a:pt x="9835" y="26374"/>
                </a:cubicBezTo>
                <a:cubicBezTo>
                  <a:pt x="10454" y="24826"/>
                  <a:pt x="10013" y="23064"/>
                  <a:pt x="9859" y="21374"/>
                </a:cubicBezTo>
                <a:cubicBezTo>
                  <a:pt x="9680" y="19481"/>
                  <a:pt x="9751" y="17635"/>
                  <a:pt x="10073" y="15813"/>
                </a:cubicBezTo>
                <a:cubicBezTo>
                  <a:pt x="10430" y="13908"/>
                  <a:pt x="12037" y="12634"/>
                  <a:pt x="12752" y="10872"/>
                </a:cubicBezTo>
                <a:cubicBezTo>
                  <a:pt x="13645" y="8705"/>
                  <a:pt x="13680" y="6312"/>
                  <a:pt x="13204" y="3883"/>
                </a:cubicBezTo>
                <a:cubicBezTo>
                  <a:pt x="12918" y="2467"/>
                  <a:pt x="12156" y="966"/>
                  <a:pt x="10942" y="62"/>
                </a:cubicBezTo>
                <a:cubicBezTo>
                  <a:pt x="10807" y="20"/>
                  <a:pt x="10684" y="1"/>
                  <a:pt x="105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24"/>
          <p:cNvSpPr/>
          <p:nvPr/>
        </p:nvSpPr>
        <p:spPr>
          <a:xfrm flipH="1" rot="-1368521">
            <a:off x="7034584" y="-2929818"/>
            <a:ext cx="4984359" cy="8677487"/>
          </a:xfrm>
          <a:custGeom>
            <a:rect b="b" l="l" r="r" t="t"/>
            <a:pathLst>
              <a:path extrusionOk="0" h="26431" w="15182">
                <a:moveTo>
                  <a:pt x="14660" y="1"/>
                </a:moveTo>
                <a:cubicBezTo>
                  <a:pt x="14608" y="1"/>
                  <a:pt x="14551" y="4"/>
                  <a:pt x="14491" y="10"/>
                </a:cubicBezTo>
                <a:cubicBezTo>
                  <a:pt x="11371" y="463"/>
                  <a:pt x="8811" y="3285"/>
                  <a:pt x="8668" y="6464"/>
                </a:cubicBezTo>
                <a:cubicBezTo>
                  <a:pt x="8645" y="6940"/>
                  <a:pt x="8668" y="7416"/>
                  <a:pt x="8692" y="7892"/>
                </a:cubicBezTo>
                <a:cubicBezTo>
                  <a:pt x="8728" y="8869"/>
                  <a:pt x="8776" y="9881"/>
                  <a:pt x="8395" y="10774"/>
                </a:cubicBezTo>
                <a:cubicBezTo>
                  <a:pt x="7776" y="12143"/>
                  <a:pt x="6442" y="12857"/>
                  <a:pt x="5156" y="13548"/>
                </a:cubicBezTo>
                <a:cubicBezTo>
                  <a:pt x="4073" y="14107"/>
                  <a:pt x="2953" y="14715"/>
                  <a:pt x="2239" y="15703"/>
                </a:cubicBezTo>
                <a:cubicBezTo>
                  <a:pt x="1" y="19156"/>
                  <a:pt x="2763" y="22739"/>
                  <a:pt x="5001" y="25633"/>
                </a:cubicBezTo>
                <a:cubicBezTo>
                  <a:pt x="5204" y="25895"/>
                  <a:pt x="5418" y="26180"/>
                  <a:pt x="5609" y="26430"/>
                </a:cubicBezTo>
                <a:lnTo>
                  <a:pt x="5728" y="26371"/>
                </a:lnTo>
                <a:cubicBezTo>
                  <a:pt x="5513" y="26121"/>
                  <a:pt x="5311" y="25847"/>
                  <a:pt x="5097" y="25573"/>
                </a:cubicBezTo>
                <a:cubicBezTo>
                  <a:pt x="2894" y="22716"/>
                  <a:pt x="144" y="19156"/>
                  <a:pt x="2346" y="15762"/>
                </a:cubicBezTo>
                <a:cubicBezTo>
                  <a:pt x="3025" y="14798"/>
                  <a:pt x="4144" y="14203"/>
                  <a:pt x="5216" y="13631"/>
                </a:cubicBezTo>
                <a:cubicBezTo>
                  <a:pt x="6513" y="12929"/>
                  <a:pt x="7871" y="12214"/>
                  <a:pt x="8490" y="10821"/>
                </a:cubicBezTo>
                <a:cubicBezTo>
                  <a:pt x="8895" y="9893"/>
                  <a:pt x="8847" y="8881"/>
                  <a:pt x="8799" y="7892"/>
                </a:cubicBezTo>
                <a:cubicBezTo>
                  <a:pt x="8788" y="7428"/>
                  <a:pt x="8764" y="6940"/>
                  <a:pt x="8788" y="6475"/>
                </a:cubicBezTo>
                <a:cubicBezTo>
                  <a:pt x="8907" y="3344"/>
                  <a:pt x="11443" y="570"/>
                  <a:pt x="14514" y="129"/>
                </a:cubicBezTo>
                <a:cubicBezTo>
                  <a:pt x="14553" y="126"/>
                  <a:pt x="14600" y="124"/>
                  <a:pt x="14650" y="124"/>
                </a:cubicBezTo>
                <a:cubicBezTo>
                  <a:pt x="14799" y="124"/>
                  <a:pt x="14976" y="150"/>
                  <a:pt x="15038" y="284"/>
                </a:cubicBezTo>
                <a:cubicBezTo>
                  <a:pt x="15050" y="332"/>
                  <a:pt x="15074" y="356"/>
                  <a:pt x="15050" y="403"/>
                </a:cubicBezTo>
                <a:cubicBezTo>
                  <a:pt x="15003" y="546"/>
                  <a:pt x="14645" y="713"/>
                  <a:pt x="14193" y="927"/>
                </a:cubicBezTo>
                <a:cubicBezTo>
                  <a:pt x="13288" y="1320"/>
                  <a:pt x="11907" y="1951"/>
                  <a:pt x="11145" y="3368"/>
                </a:cubicBezTo>
                <a:cubicBezTo>
                  <a:pt x="9847" y="5404"/>
                  <a:pt x="10216" y="6976"/>
                  <a:pt x="10621" y="8631"/>
                </a:cubicBezTo>
                <a:cubicBezTo>
                  <a:pt x="10835" y="9500"/>
                  <a:pt x="11038" y="10369"/>
                  <a:pt x="11038" y="11357"/>
                </a:cubicBezTo>
                <a:cubicBezTo>
                  <a:pt x="10907" y="12488"/>
                  <a:pt x="10192" y="13441"/>
                  <a:pt x="9490" y="14345"/>
                </a:cubicBezTo>
                <a:cubicBezTo>
                  <a:pt x="9288" y="14631"/>
                  <a:pt x="9061" y="14929"/>
                  <a:pt x="8847" y="15227"/>
                </a:cubicBezTo>
                <a:cubicBezTo>
                  <a:pt x="6728" y="18334"/>
                  <a:pt x="6513" y="22620"/>
                  <a:pt x="8347" y="25906"/>
                </a:cubicBezTo>
                <a:lnTo>
                  <a:pt x="8454" y="25847"/>
                </a:lnTo>
                <a:cubicBezTo>
                  <a:pt x="6633" y="22597"/>
                  <a:pt x="6847" y="18346"/>
                  <a:pt x="8942" y="15286"/>
                </a:cubicBezTo>
                <a:cubicBezTo>
                  <a:pt x="9145" y="14988"/>
                  <a:pt x="9359" y="14691"/>
                  <a:pt x="9585" y="14405"/>
                </a:cubicBezTo>
                <a:cubicBezTo>
                  <a:pt x="10276" y="13464"/>
                  <a:pt x="11014" y="12512"/>
                  <a:pt x="11145" y="11357"/>
                </a:cubicBezTo>
                <a:cubicBezTo>
                  <a:pt x="11145" y="10345"/>
                  <a:pt x="10931" y="9464"/>
                  <a:pt x="10728" y="8607"/>
                </a:cubicBezTo>
                <a:cubicBezTo>
                  <a:pt x="10323" y="6964"/>
                  <a:pt x="9966" y="5428"/>
                  <a:pt x="11228" y="3427"/>
                </a:cubicBezTo>
                <a:cubicBezTo>
                  <a:pt x="11978" y="2034"/>
                  <a:pt x="13348" y="1427"/>
                  <a:pt x="14241" y="1022"/>
                </a:cubicBezTo>
                <a:cubicBezTo>
                  <a:pt x="14764" y="784"/>
                  <a:pt x="15086" y="641"/>
                  <a:pt x="15157" y="427"/>
                </a:cubicBezTo>
                <a:cubicBezTo>
                  <a:pt x="15181" y="356"/>
                  <a:pt x="15181" y="296"/>
                  <a:pt x="15134" y="225"/>
                </a:cubicBezTo>
                <a:cubicBezTo>
                  <a:pt x="15056" y="69"/>
                  <a:pt x="14898" y="1"/>
                  <a:pt x="14660" y="1"/>
                </a:cubicBezTo>
                <a:close/>
              </a:path>
            </a:pathLst>
          </a:custGeom>
          <a:solidFill>
            <a:schemeClr val="lt1"/>
          </a:solidFill>
          <a:ln cap="flat" cmpd="sng" w="3875">
            <a:solidFill>
              <a:schemeClr val="lt1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4" name="Google Shape;714;p24"/>
          <p:cNvGrpSpPr/>
          <p:nvPr/>
        </p:nvGrpSpPr>
        <p:grpSpPr>
          <a:xfrm>
            <a:off x="7006147" y="-338300"/>
            <a:ext cx="3585731" cy="2819199"/>
            <a:chOff x="6451063" y="-3"/>
            <a:chExt cx="2230626" cy="1753778"/>
          </a:xfrm>
        </p:grpSpPr>
        <p:sp>
          <p:nvSpPr>
            <p:cNvPr id="715" name="Google Shape;715;p24"/>
            <p:cNvSpPr/>
            <p:nvPr/>
          </p:nvSpPr>
          <p:spPr>
            <a:xfrm>
              <a:off x="7215845" y="23907"/>
              <a:ext cx="94475" cy="126136"/>
            </a:xfrm>
            <a:custGeom>
              <a:rect b="b" l="l" r="r" t="t"/>
              <a:pathLst>
                <a:path extrusionOk="0" h="3466" w="2596">
                  <a:moveTo>
                    <a:pt x="1298" y="1"/>
                  </a:moveTo>
                  <a:cubicBezTo>
                    <a:pt x="1280" y="1"/>
                    <a:pt x="1262" y="7"/>
                    <a:pt x="1262" y="19"/>
                  </a:cubicBezTo>
                  <a:cubicBezTo>
                    <a:pt x="1107" y="912"/>
                    <a:pt x="667" y="1602"/>
                    <a:pt x="12" y="1721"/>
                  </a:cubicBezTo>
                  <a:lnTo>
                    <a:pt x="0" y="1733"/>
                  </a:lnTo>
                  <a:lnTo>
                    <a:pt x="0" y="1745"/>
                  </a:lnTo>
                  <a:lnTo>
                    <a:pt x="12" y="1745"/>
                  </a:lnTo>
                  <a:cubicBezTo>
                    <a:pt x="667" y="1864"/>
                    <a:pt x="1107" y="2555"/>
                    <a:pt x="1262" y="3448"/>
                  </a:cubicBezTo>
                  <a:cubicBezTo>
                    <a:pt x="1262" y="3460"/>
                    <a:pt x="1280" y="3466"/>
                    <a:pt x="1298" y="3466"/>
                  </a:cubicBezTo>
                  <a:cubicBezTo>
                    <a:pt x="1316" y="3466"/>
                    <a:pt x="1334" y="3460"/>
                    <a:pt x="1334" y="3448"/>
                  </a:cubicBezTo>
                  <a:cubicBezTo>
                    <a:pt x="1488" y="2555"/>
                    <a:pt x="1929" y="1864"/>
                    <a:pt x="2584" y="1745"/>
                  </a:cubicBezTo>
                  <a:lnTo>
                    <a:pt x="2596" y="1745"/>
                  </a:lnTo>
                  <a:cubicBezTo>
                    <a:pt x="2596" y="1733"/>
                    <a:pt x="2584" y="1733"/>
                    <a:pt x="2584" y="1721"/>
                  </a:cubicBezTo>
                  <a:cubicBezTo>
                    <a:pt x="1929" y="1602"/>
                    <a:pt x="1488" y="912"/>
                    <a:pt x="1334" y="19"/>
                  </a:cubicBezTo>
                  <a:cubicBezTo>
                    <a:pt x="1334" y="7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7420333" y="171114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46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15" y="569"/>
                    <a:pt x="429" y="1022"/>
                    <a:pt x="13" y="1093"/>
                  </a:cubicBezTo>
                  <a:lnTo>
                    <a:pt x="1" y="1105"/>
                  </a:lnTo>
                  <a:lnTo>
                    <a:pt x="1" y="1129"/>
                  </a:lnTo>
                  <a:lnTo>
                    <a:pt x="13" y="1129"/>
                  </a:lnTo>
                  <a:cubicBezTo>
                    <a:pt x="429" y="1201"/>
                    <a:pt x="727" y="1641"/>
                    <a:pt x="822" y="2213"/>
                  </a:cubicBezTo>
                  <a:cubicBezTo>
                    <a:pt x="822" y="2219"/>
                    <a:pt x="834" y="2221"/>
                    <a:pt x="846" y="2221"/>
                  </a:cubicBezTo>
                  <a:cubicBezTo>
                    <a:pt x="858" y="2221"/>
                    <a:pt x="870" y="2219"/>
                    <a:pt x="870" y="2213"/>
                  </a:cubicBezTo>
                  <a:cubicBezTo>
                    <a:pt x="965" y="1641"/>
                    <a:pt x="1251" y="1201"/>
                    <a:pt x="1680" y="1129"/>
                  </a:cubicBezTo>
                  <a:cubicBezTo>
                    <a:pt x="1680" y="1105"/>
                    <a:pt x="1680" y="1105"/>
                    <a:pt x="1668" y="1093"/>
                  </a:cubicBezTo>
                  <a:cubicBezTo>
                    <a:pt x="1251" y="1022"/>
                    <a:pt x="953" y="569"/>
                    <a:pt x="870" y="10"/>
                  </a:cubicBezTo>
                  <a:cubicBezTo>
                    <a:pt x="870" y="4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8056869" y="93562"/>
              <a:ext cx="61321" cy="80864"/>
            </a:xfrm>
            <a:custGeom>
              <a:rect b="b" l="l" r="r" t="t"/>
              <a:pathLst>
                <a:path extrusionOk="0" h="2222" w="1685">
                  <a:moveTo>
                    <a:pt x="1683" y="1120"/>
                  </a:moveTo>
                  <a:cubicBezTo>
                    <a:pt x="1682" y="1120"/>
                    <a:pt x="1679" y="1123"/>
                    <a:pt x="1679" y="1129"/>
                  </a:cubicBezTo>
                  <a:cubicBezTo>
                    <a:pt x="1685" y="1123"/>
                    <a:pt x="1685" y="1120"/>
                    <a:pt x="1683" y="1120"/>
                  </a:cubicBezTo>
                  <a:close/>
                  <a:moveTo>
                    <a:pt x="839" y="1"/>
                  </a:moveTo>
                  <a:cubicBezTo>
                    <a:pt x="831" y="1"/>
                    <a:pt x="822" y="4"/>
                    <a:pt x="822" y="10"/>
                  </a:cubicBezTo>
                  <a:cubicBezTo>
                    <a:pt x="714" y="581"/>
                    <a:pt x="429" y="1022"/>
                    <a:pt x="12" y="1093"/>
                  </a:cubicBezTo>
                  <a:lnTo>
                    <a:pt x="0" y="1117"/>
                  </a:lnTo>
                  <a:lnTo>
                    <a:pt x="0" y="1129"/>
                  </a:lnTo>
                  <a:lnTo>
                    <a:pt x="12" y="1129"/>
                  </a:lnTo>
                  <a:cubicBezTo>
                    <a:pt x="429" y="1200"/>
                    <a:pt x="726" y="1653"/>
                    <a:pt x="822" y="2212"/>
                  </a:cubicBezTo>
                  <a:cubicBezTo>
                    <a:pt x="822" y="2218"/>
                    <a:pt x="831" y="2221"/>
                    <a:pt x="839" y="2221"/>
                  </a:cubicBezTo>
                  <a:cubicBezTo>
                    <a:pt x="848" y="2221"/>
                    <a:pt x="857" y="2218"/>
                    <a:pt x="857" y="2212"/>
                  </a:cubicBezTo>
                  <a:cubicBezTo>
                    <a:pt x="965" y="1653"/>
                    <a:pt x="1250" y="1200"/>
                    <a:pt x="1679" y="1129"/>
                  </a:cubicBezTo>
                  <a:cubicBezTo>
                    <a:pt x="1679" y="1117"/>
                    <a:pt x="1679" y="1117"/>
                    <a:pt x="1667" y="1093"/>
                  </a:cubicBezTo>
                  <a:cubicBezTo>
                    <a:pt x="1250" y="1022"/>
                    <a:pt x="953" y="581"/>
                    <a:pt x="857" y="10"/>
                  </a:cubicBezTo>
                  <a:cubicBezTo>
                    <a:pt x="857" y="4"/>
                    <a:pt x="848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8244908" y="1312228"/>
              <a:ext cx="94475" cy="126318"/>
            </a:xfrm>
            <a:custGeom>
              <a:rect b="b" l="l" r="r" t="t"/>
              <a:pathLst>
                <a:path extrusionOk="0" h="3471" w="2596">
                  <a:moveTo>
                    <a:pt x="1298" y="0"/>
                  </a:moveTo>
                  <a:cubicBezTo>
                    <a:pt x="1280" y="0"/>
                    <a:pt x="1262" y="9"/>
                    <a:pt x="1262" y="27"/>
                  </a:cubicBezTo>
                  <a:cubicBezTo>
                    <a:pt x="1108" y="920"/>
                    <a:pt x="667" y="1598"/>
                    <a:pt x="12" y="1717"/>
                  </a:cubicBezTo>
                  <a:lnTo>
                    <a:pt x="0" y="1741"/>
                  </a:lnTo>
                  <a:lnTo>
                    <a:pt x="0" y="1753"/>
                  </a:lnTo>
                  <a:lnTo>
                    <a:pt x="12" y="1753"/>
                  </a:lnTo>
                  <a:cubicBezTo>
                    <a:pt x="667" y="1872"/>
                    <a:pt x="1108" y="2551"/>
                    <a:pt x="1262" y="3444"/>
                  </a:cubicBezTo>
                  <a:cubicBezTo>
                    <a:pt x="1262" y="3462"/>
                    <a:pt x="1280" y="3471"/>
                    <a:pt x="1298" y="3471"/>
                  </a:cubicBezTo>
                  <a:cubicBezTo>
                    <a:pt x="1316" y="3471"/>
                    <a:pt x="1334" y="3462"/>
                    <a:pt x="1334" y="3444"/>
                  </a:cubicBezTo>
                  <a:cubicBezTo>
                    <a:pt x="1489" y="2551"/>
                    <a:pt x="1929" y="1872"/>
                    <a:pt x="2584" y="1753"/>
                  </a:cubicBezTo>
                  <a:lnTo>
                    <a:pt x="2596" y="1753"/>
                  </a:lnTo>
                  <a:cubicBezTo>
                    <a:pt x="2596" y="1741"/>
                    <a:pt x="2596" y="1717"/>
                    <a:pt x="2584" y="1717"/>
                  </a:cubicBezTo>
                  <a:cubicBezTo>
                    <a:pt x="1929" y="1598"/>
                    <a:pt x="1489" y="920"/>
                    <a:pt x="1334" y="27"/>
                  </a:cubicBezTo>
                  <a:cubicBezTo>
                    <a:pt x="1334" y="9"/>
                    <a:pt x="1316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8587213" y="679586"/>
              <a:ext cx="94475" cy="126355"/>
            </a:xfrm>
            <a:custGeom>
              <a:rect b="b" l="l" r="r" t="t"/>
              <a:pathLst>
                <a:path extrusionOk="0" h="3472" w="2596">
                  <a:moveTo>
                    <a:pt x="1298" y="1"/>
                  </a:moveTo>
                  <a:cubicBezTo>
                    <a:pt x="1280" y="1"/>
                    <a:pt x="1262" y="10"/>
                    <a:pt x="1262" y="28"/>
                  </a:cubicBezTo>
                  <a:cubicBezTo>
                    <a:pt x="1108" y="921"/>
                    <a:pt x="667" y="1599"/>
                    <a:pt x="12" y="1718"/>
                  </a:cubicBezTo>
                  <a:lnTo>
                    <a:pt x="0" y="1742"/>
                  </a:lnTo>
                  <a:lnTo>
                    <a:pt x="0" y="1754"/>
                  </a:lnTo>
                  <a:lnTo>
                    <a:pt x="12" y="1754"/>
                  </a:lnTo>
                  <a:cubicBezTo>
                    <a:pt x="667" y="1873"/>
                    <a:pt x="1108" y="2552"/>
                    <a:pt x="1262" y="3445"/>
                  </a:cubicBezTo>
                  <a:cubicBezTo>
                    <a:pt x="1262" y="3463"/>
                    <a:pt x="1280" y="3472"/>
                    <a:pt x="1298" y="3472"/>
                  </a:cubicBezTo>
                  <a:cubicBezTo>
                    <a:pt x="1316" y="3472"/>
                    <a:pt x="1334" y="3463"/>
                    <a:pt x="1334" y="3445"/>
                  </a:cubicBezTo>
                  <a:cubicBezTo>
                    <a:pt x="1489" y="2552"/>
                    <a:pt x="1929" y="1873"/>
                    <a:pt x="2584" y="1754"/>
                  </a:cubicBezTo>
                  <a:lnTo>
                    <a:pt x="2596" y="1754"/>
                  </a:lnTo>
                  <a:cubicBezTo>
                    <a:pt x="2596" y="1718"/>
                    <a:pt x="2596" y="1718"/>
                    <a:pt x="2584" y="1718"/>
                  </a:cubicBezTo>
                  <a:cubicBezTo>
                    <a:pt x="1929" y="1599"/>
                    <a:pt x="1489" y="921"/>
                    <a:pt x="1334" y="28"/>
                  </a:cubicBezTo>
                  <a:cubicBezTo>
                    <a:pt x="1334" y="10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8339346" y="1467113"/>
              <a:ext cx="61576" cy="80828"/>
            </a:xfrm>
            <a:custGeom>
              <a:rect b="b" l="l" r="r" t="t"/>
              <a:pathLst>
                <a:path extrusionOk="0" h="2221" w="1692">
                  <a:moveTo>
                    <a:pt x="846" y="0"/>
                  </a:moveTo>
                  <a:cubicBezTo>
                    <a:pt x="834" y="0"/>
                    <a:pt x="823" y="3"/>
                    <a:pt x="823" y="9"/>
                  </a:cubicBezTo>
                  <a:cubicBezTo>
                    <a:pt x="715" y="581"/>
                    <a:pt x="442" y="1021"/>
                    <a:pt x="25" y="1093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25" y="1129"/>
                  </a:lnTo>
                  <a:cubicBezTo>
                    <a:pt x="442" y="1200"/>
                    <a:pt x="739" y="1652"/>
                    <a:pt x="823" y="2212"/>
                  </a:cubicBezTo>
                  <a:cubicBezTo>
                    <a:pt x="823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77" y="1652"/>
                    <a:pt x="1251" y="1200"/>
                    <a:pt x="1692" y="1129"/>
                  </a:cubicBezTo>
                  <a:cubicBezTo>
                    <a:pt x="1692" y="1117"/>
                    <a:pt x="1668" y="1117"/>
                    <a:pt x="1668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8063784" y="854960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46" y="1"/>
                  </a:moveTo>
                  <a:cubicBezTo>
                    <a:pt x="834" y="1"/>
                    <a:pt x="822" y="7"/>
                    <a:pt x="822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22" y="2221"/>
                  </a:cubicBezTo>
                  <a:cubicBezTo>
                    <a:pt x="822" y="2227"/>
                    <a:pt x="834" y="2230"/>
                    <a:pt x="846" y="2230"/>
                  </a:cubicBezTo>
                  <a:cubicBezTo>
                    <a:pt x="858" y="2230"/>
                    <a:pt x="870" y="2227"/>
                    <a:pt x="870" y="2221"/>
                  </a:cubicBezTo>
                  <a:cubicBezTo>
                    <a:pt x="965" y="1650"/>
                    <a:pt x="1251" y="1209"/>
                    <a:pt x="1679" y="1126"/>
                  </a:cubicBezTo>
                  <a:cubicBezTo>
                    <a:pt x="1679" y="1114"/>
                    <a:pt x="1679" y="1114"/>
                    <a:pt x="1667" y="1102"/>
                  </a:cubicBezTo>
                  <a:cubicBezTo>
                    <a:pt x="1251" y="1031"/>
                    <a:pt x="953" y="578"/>
                    <a:pt x="870" y="19"/>
                  </a:cubicBezTo>
                  <a:cubicBezTo>
                    <a:pt x="870" y="7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7989253" y="948124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7"/>
                    <a:pt x="810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10" y="2221"/>
                  </a:cubicBezTo>
                  <a:cubicBezTo>
                    <a:pt x="810" y="2227"/>
                    <a:pt x="822" y="2230"/>
                    <a:pt x="834" y="2230"/>
                  </a:cubicBezTo>
                  <a:cubicBezTo>
                    <a:pt x="846" y="2230"/>
                    <a:pt x="858" y="2227"/>
                    <a:pt x="858" y="2221"/>
                  </a:cubicBezTo>
                  <a:cubicBezTo>
                    <a:pt x="965" y="1650"/>
                    <a:pt x="1251" y="1209"/>
                    <a:pt x="1680" y="1126"/>
                  </a:cubicBezTo>
                  <a:cubicBezTo>
                    <a:pt x="1680" y="1114"/>
                    <a:pt x="1680" y="1114"/>
                    <a:pt x="1668" y="1102"/>
                  </a:cubicBezTo>
                  <a:cubicBezTo>
                    <a:pt x="1251" y="1031"/>
                    <a:pt x="953" y="578"/>
                    <a:pt x="858" y="19"/>
                  </a:cubicBezTo>
                  <a:cubicBezTo>
                    <a:pt x="858" y="7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7651278" y="1426391"/>
              <a:ext cx="61139" cy="81155"/>
            </a:xfrm>
            <a:custGeom>
              <a:rect b="b" l="l" r="r" t="t"/>
              <a:pathLst>
                <a:path extrusionOk="0" h="2230" w="1680">
                  <a:moveTo>
                    <a:pt x="834" y="0"/>
                  </a:moveTo>
                  <a:cubicBezTo>
                    <a:pt x="822" y="0"/>
                    <a:pt x="810" y="3"/>
                    <a:pt x="810" y="9"/>
                  </a:cubicBezTo>
                  <a:cubicBezTo>
                    <a:pt x="715" y="581"/>
                    <a:pt x="429" y="1021"/>
                    <a:pt x="13" y="1105"/>
                  </a:cubicBezTo>
                  <a:lnTo>
                    <a:pt x="1" y="1117"/>
                  </a:lnTo>
                  <a:lnTo>
                    <a:pt x="1" y="1128"/>
                  </a:lnTo>
                  <a:lnTo>
                    <a:pt x="13" y="1128"/>
                  </a:lnTo>
                  <a:cubicBezTo>
                    <a:pt x="429" y="1200"/>
                    <a:pt x="727" y="1652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2"/>
                    <a:pt x="1251" y="1200"/>
                    <a:pt x="1680" y="1128"/>
                  </a:cubicBezTo>
                  <a:cubicBezTo>
                    <a:pt x="1680" y="1117"/>
                    <a:pt x="1680" y="1117"/>
                    <a:pt x="1668" y="1105"/>
                  </a:cubicBezTo>
                  <a:cubicBezTo>
                    <a:pt x="1251" y="1021"/>
                    <a:pt x="953" y="581"/>
                    <a:pt x="858" y="9"/>
                  </a:cubicBezTo>
                  <a:cubicBezTo>
                    <a:pt x="858" y="3"/>
                    <a:pt x="846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6451063" y="860928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12" y="1105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12" y="1129"/>
                  </a:lnTo>
                  <a:cubicBezTo>
                    <a:pt x="429" y="1200"/>
                    <a:pt x="727" y="1653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3"/>
                    <a:pt x="1251" y="1200"/>
                    <a:pt x="1679" y="1129"/>
                  </a:cubicBezTo>
                  <a:cubicBezTo>
                    <a:pt x="1679" y="1117"/>
                    <a:pt x="1679" y="1117"/>
                    <a:pt x="1667" y="1105"/>
                  </a:cubicBez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8087621" y="1560278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81"/>
                    <a:pt x="429" y="1021"/>
                    <a:pt x="12" y="1093"/>
                  </a:cubicBezTo>
                  <a:lnTo>
                    <a:pt x="0" y="1117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52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65" y="1652"/>
                    <a:pt x="1251" y="1200"/>
                    <a:pt x="1679" y="1128"/>
                  </a:cubicBezTo>
                  <a:cubicBezTo>
                    <a:pt x="1679" y="1117"/>
                    <a:pt x="1667" y="1117"/>
                    <a:pt x="1667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6893010" y="1186129"/>
              <a:ext cx="94511" cy="126318"/>
            </a:xfrm>
            <a:custGeom>
              <a:rect b="b" l="l" r="r" t="t"/>
              <a:pathLst>
                <a:path extrusionOk="0" h="3471" w="2597">
                  <a:moveTo>
                    <a:pt x="1299" y="0"/>
                  </a:moveTo>
                  <a:cubicBezTo>
                    <a:pt x="1281" y="0"/>
                    <a:pt x="1263" y="9"/>
                    <a:pt x="1263" y="27"/>
                  </a:cubicBezTo>
                  <a:cubicBezTo>
                    <a:pt x="1108" y="920"/>
                    <a:pt x="668" y="1599"/>
                    <a:pt x="13" y="1718"/>
                  </a:cubicBezTo>
                  <a:lnTo>
                    <a:pt x="1" y="1718"/>
                  </a:lnTo>
                  <a:cubicBezTo>
                    <a:pt x="1" y="1730"/>
                    <a:pt x="13" y="1753"/>
                    <a:pt x="13" y="1753"/>
                  </a:cubicBezTo>
                  <a:cubicBezTo>
                    <a:pt x="668" y="1873"/>
                    <a:pt x="1108" y="2551"/>
                    <a:pt x="1263" y="3444"/>
                  </a:cubicBezTo>
                  <a:cubicBezTo>
                    <a:pt x="1263" y="3462"/>
                    <a:pt x="1281" y="3471"/>
                    <a:pt x="1299" y="3471"/>
                  </a:cubicBezTo>
                  <a:cubicBezTo>
                    <a:pt x="1317" y="3471"/>
                    <a:pt x="1334" y="3462"/>
                    <a:pt x="1334" y="3444"/>
                  </a:cubicBezTo>
                  <a:cubicBezTo>
                    <a:pt x="1489" y="2551"/>
                    <a:pt x="1930" y="1873"/>
                    <a:pt x="2585" y="1753"/>
                  </a:cubicBezTo>
                  <a:lnTo>
                    <a:pt x="2596" y="1730"/>
                  </a:lnTo>
                  <a:lnTo>
                    <a:pt x="2596" y="1718"/>
                  </a:lnTo>
                  <a:lnTo>
                    <a:pt x="2585" y="1718"/>
                  </a:lnTo>
                  <a:cubicBezTo>
                    <a:pt x="1930" y="1599"/>
                    <a:pt x="1489" y="920"/>
                    <a:pt x="1334" y="27"/>
                  </a:cubicBezTo>
                  <a:cubicBezTo>
                    <a:pt x="1334" y="9"/>
                    <a:pt x="1317" y="0"/>
                    <a:pt x="1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4"/>
            <p:cNvSpPr/>
            <p:nvPr/>
          </p:nvSpPr>
          <p:spPr>
            <a:xfrm>
              <a:off x="7167298" y="771767"/>
              <a:ext cx="94948" cy="126136"/>
            </a:xfrm>
            <a:custGeom>
              <a:rect b="b" l="l" r="r" t="t"/>
              <a:pathLst>
                <a:path extrusionOk="0" h="3466" w="2609">
                  <a:moveTo>
                    <a:pt x="1310" y="1"/>
                  </a:moveTo>
                  <a:cubicBezTo>
                    <a:pt x="1292" y="1"/>
                    <a:pt x="1275" y="7"/>
                    <a:pt x="1275" y="19"/>
                  </a:cubicBezTo>
                  <a:cubicBezTo>
                    <a:pt x="1120" y="912"/>
                    <a:pt x="679" y="1602"/>
                    <a:pt x="24" y="1721"/>
                  </a:cubicBezTo>
                  <a:lnTo>
                    <a:pt x="1" y="1721"/>
                  </a:lnTo>
                  <a:cubicBezTo>
                    <a:pt x="1" y="1733"/>
                    <a:pt x="24" y="1733"/>
                    <a:pt x="24" y="1745"/>
                  </a:cubicBezTo>
                  <a:cubicBezTo>
                    <a:pt x="679" y="1864"/>
                    <a:pt x="1120" y="2555"/>
                    <a:pt x="1275" y="3448"/>
                  </a:cubicBezTo>
                  <a:cubicBezTo>
                    <a:pt x="1275" y="3460"/>
                    <a:pt x="1292" y="3466"/>
                    <a:pt x="1310" y="3466"/>
                  </a:cubicBezTo>
                  <a:cubicBezTo>
                    <a:pt x="1328" y="3466"/>
                    <a:pt x="1346" y="3460"/>
                    <a:pt x="1346" y="3448"/>
                  </a:cubicBezTo>
                  <a:cubicBezTo>
                    <a:pt x="1489" y="2555"/>
                    <a:pt x="1941" y="1864"/>
                    <a:pt x="2596" y="1745"/>
                  </a:cubicBezTo>
                  <a:lnTo>
                    <a:pt x="2608" y="1733"/>
                  </a:lnTo>
                  <a:lnTo>
                    <a:pt x="2608" y="1721"/>
                  </a:lnTo>
                  <a:lnTo>
                    <a:pt x="2596" y="1721"/>
                  </a:lnTo>
                  <a:cubicBezTo>
                    <a:pt x="1941" y="1602"/>
                    <a:pt x="1489" y="912"/>
                    <a:pt x="1346" y="19"/>
                  </a:cubicBezTo>
                  <a:cubicBezTo>
                    <a:pt x="1346" y="7"/>
                    <a:pt x="1328" y="1"/>
                    <a:pt x="1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6831944" y="1076698"/>
              <a:ext cx="61540" cy="80864"/>
            </a:xfrm>
            <a:custGeom>
              <a:rect b="b" l="l" r="r" t="t"/>
              <a:pathLst>
                <a:path extrusionOk="0" h="2222" w="1691">
                  <a:moveTo>
                    <a:pt x="12" y="1093"/>
                  </a:moveTo>
                  <a:lnTo>
                    <a:pt x="12" y="1093"/>
                  </a:lnTo>
                  <a:cubicBezTo>
                    <a:pt x="0" y="1099"/>
                    <a:pt x="0" y="1102"/>
                    <a:pt x="3" y="1102"/>
                  </a:cubicBezTo>
                  <a:cubicBezTo>
                    <a:pt x="6" y="1102"/>
                    <a:pt x="12" y="1099"/>
                    <a:pt x="12" y="1093"/>
                  </a:cubicBezTo>
                  <a:close/>
                  <a:moveTo>
                    <a:pt x="845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26" y="570"/>
                    <a:pt x="441" y="1022"/>
                    <a:pt x="12" y="1093"/>
                  </a:cubicBezTo>
                  <a:cubicBezTo>
                    <a:pt x="12" y="1105"/>
                    <a:pt x="12" y="1129"/>
                    <a:pt x="24" y="1129"/>
                  </a:cubicBezTo>
                  <a:cubicBezTo>
                    <a:pt x="441" y="1201"/>
                    <a:pt x="738" y="1641"/>
                    <a:pt x="822" y="2213"/>
                  </a:cubicBezTo>
                  <a:cubicBezTo>
                    <a:pt x="822" y="2219"/>
                    <a:pt x="834" y="2221"/>
                    <a:pt x="845" y="2221"/>
                  </a:cubicBezTo>
                  <a:cubicBezTo>
                    <a:pt x="857" y="2221"/>
                    <a:pt x="869" y="2219"/>
                    <a:pt x="869" y="2213"/>
                  </a:cubicBezTo>
                  <a:cubicBezTo>
                    <a:pt x="976" y="1641"/>
                    <a:pt x="1262" y="1201"/>
                    <a:pt x="1679" y="1129"/>
                  </a:cubicBezTo>
                  <a:lnTo>
                    <a:pt x="1691" y="1105"/>
                  </a:lnTo>
                  <a:lnTo>
                    <a:pt x="1691" y="1093"/>
                  </a:lnTo>
                  <a:lnTo>
                    <a:pt x="1679" y="1093"/>
                  </a:lnTo>
                  <a:cubicBezTo>
                    <a:pt x="1262" y="1022"/>
                    <a:pt x="965" y="570"/>
                    <a:pt x="869" y="10"/>
                  </a:cubicBezTo>
                  <a:cubicBezTo>
                    <a:pt x="869" y="4"/>
                    <a:pt x="857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7103175" y="1672911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0" y="1093"/>
                  </a:cubicBezTo>
                  <a:cubicBezTo>
                    <a:pt x="0" y="1117"/>
                    <a:pt x="0" y="1117"/>
                    <a:pt x="12" y="1129"/>
                  </a:cubicBezTo>
                  <a:cubicBezTo>
                    <a:pt x="429" y="1201"/>
                    <a:pt x="727" y="1653"/>
                    <a:pt x="810" y="2213"/>
                  </a:cubicBezTo>
                  <a:cubicBezTo>
                    <a:pt x="810" y="2218"/>
                    <a:pt x="822" y="2221"/>
                    <a:pt x="834" y="2221"/>
                  </a:cubicBezTo>
                  <a:cubicBezTo>
                    <a:pt x="846" y="2221"/>
                    <a:pt x="858" y="2218"/>
                    <a:pt x="858" y="2213"/>
                  </a:cubicBezTo>
                  <a:cubicBezTo>
                    <a:pt x="965" y="1653"/>
                    <a:pt x="1251" y="1201"/>
                    <a:pt x="1667" y="1129"/>
                  </a:cubicBezTo>
                  <a:lnTo>
                    <a:pt x="1679" y="1117"/>
                  </a:lnTo>
                  <a:lnTo>
                    <a:pt x="1679" y="1093"/>
                  </a:lnTo>
                  <a:lnTo>
                    <a:pt x="1667" y="1093"/>
                  </a:ln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8111458" y="-3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69"/>
                    <a:pt x="429" y="1021"/>
                    <a:pt x="12" y="1092"/>
                  </a:cubicBezTo>
                  <a:lnTo>
                    <a:pt x="0" y="1104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40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69" y="2218"/>
                    <a:pt x="869" y="2212"/>
                  </a:cubicBezTo>
                  <a:cubicBezTo>
                    <a:pt x="965" y="1640"/>
                    <a:pt x="1250" y="1200"/>
                    <a:pt x="1679" y="1128"/>
                  </a:cubicBezTo>
                  <a:cubicBezTo>
                    <a:pt x="1679" y="1104"/>
                    <a:pt x="1679" y="1104"/>
                    <a:pt x="1667" y="1092"/>
                  </a:cubicBezTo>
                  <a:cubicBezTo>
                    <a:pt x="1250" y="1021"/>
                    <a:pt x="953" y="569"/>
                    <a:pt x="869" y="9"/>
                  </a:cubicBezTo>
                  <a:cubicBezTo>
                    <a:pt x="869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1" name="Google Shape;731;p2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2"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25"/>
          <p:cNvSpPr/>
          <p:nvPr/>
        </p:nvSpPr>
        <p:spPr>
          <a:xfrm>
            <a:off x="-301900" y="-368827"/>
            <a:ext cx="3384001" cy="1279939"/>
          </a:xfrm>
          <a:custGeom>
            <a:rect b="b" l="l" r="r" t="t"/>
            <a:pathLst>
              <a:path extrusionOk="0" h="20395" w="53924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4" name="Google Shape;734;p25"/>
          <p:cNvGrpSpPr/>
          <p:nvPr/>
        </p:nvGrpSpPr>
        <p:grpSpPr>
          <a:xfrm>
            <a:off x="-633690" y="2704400"/>
            <a:ext cx="3585731" cy="2819199"/>
            <a:chOff x="6451063" y="-3"/>
            <a:chExt cx="2230626" cy="1753778"/>
          </a:xfrm>
        </p:grpSpPr>
        <p:sp>
          <p:nvSpPr>
            <p:cNvPr id="735" name="Google Shape;735;p25"/>
            <p:cNvSpPr/>
            <p:nvPr/>
          </p:nvSpPr>
          <p:spPr>
            <a:xfrm>
              <a:off x="7215845" y="23907"/>
              <a:ext cx="94475" cy="126136"/>
            </a:xfrm>
            <a:custGeom>
              <a:rect b="b" l="l" r="r" t="t"/>
              <a:pathLst>
                <a:path extrusionOk="0" h="3466" w="2596">
                  <a:moveTo>
                    <a:pt x="1298" y="1"/>
                  </a:moveTo>
                  <a:cubicBezTo>
                    <a:pt x="1280" y="1"/>
                    <a:pt x="1262" y="7"/>
                    <a:pt x="1262" y="19"/>
                  </a:cubicBezTo>
                  <a:cubicBezTo>
                    <a:pt x="1107" y="912"/>
                    <a:pt x="667" y="1602"/>
                    <a:pt x="12" y="1721"/>
                  </a:cubicBezTo>
                  <a:lnTo>
                    <a:pt x="0" y="1733"/>
                  </a:lnTo>
                  <a:lnTo>
                    <a:pt x="0" y="1745"/>
                  </a:lnTo>
                  <a:lnTo>
                    <a:pt x="12" y="1745"/>
                  </a:lnTo>
                  <a:cubicBezTo>
                    <a:pt x="667" y="1864"/>
                    <a:pt x="1107" y="2555"/>
                    <a:pt x="1262" y="3448"/>
                  </a:cubicBezTo>
                  <a:cubicBezTo>
                    <a:pt x="1262" y="3460"/>
                    <a:pt x="1280" y="3466"/>
                    <a:pt x="1298" y="3466"/>
                  </a:cubicBezTo>
                  <a:cubicBezTo>
                    <a:pt x="1316" y="3466"/>
                    <a:pt x="1334" y="3460"/>
                    <a:pt x="1334" y="3448"/>
                  </a:cubicBezTo>
                  <a:cubicBezTo>
                    <a:pt x="1488" y="2555"/>
                    <a:pt x="1929" y="1864"/>
                    <a:pt x="2584" y="1745"/>
                  </a:cubicBezTo>
                  <a:lnTo>
                    <a:pt x="2596" y="1745"/>
                  </a:lnTo>
                  <a:cubicBezTo>
                    <a:pt x="2596" y="1733"/>
                    <a:pt x="2584" y="1733"/>
                    <a:pt x="2584" y="1721"/>
                  </a:cubicBezTo>
                  <a:cubicBezTo>
                    <a:pt x="1929" y="1602"/>
                    <a:pt x="1488" y="912"/>
                    <a:pt x="1334" y="19"/>
                  </a:cubicBezTo>
                  <a:cubicBezTo>
                    <a:pt x="1334" y="7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7420333" y="171114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46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15" y="569"/>
                    <a:pt x="429" y="1022"/>
                    <a:pt x="13" y="1093"/>
                  </a:cubicBezTo>
                  <a:lnTo>
                    <a:pt x="1" y="1105"/>
                  </a:lnTo>
                  <a:lnTo>
                    <a:pt x="1" y="1129"/>
                  </a:lnTo>
                  <a:lnTo>
                    <a:pt x="13" y="1129"/>
                  </a:lnTo>
                  <a:cubicBezTo>
                    <a:pt x="429" y="1201"/>
                    <a:pt x="727" y="1641"/>
                    <a:pt x="822" y="2213"/>
                  </a:cubicBezTo>
                  <a:cubicBezTo>
                    <a:pt x="822" y="2219"/>
                    <a:pt x="834" y="2221"/>
                    <a:pt x="846" y="2221"/>
                  </a:cubicBezTo>
                  <a:cubicBezTo>
                    <a:pt x="858" y="2221"/>
                    <a:pt x="870" y="2219"/>
                    <a:pt x="870" y="2213"/>
                  </a:cubicBezTo>
                  <a:cubicBezTo>
                    <a:pt x="965" y="1641"/>
                    <a:pt x="1251" y="1201"/>
                    <a:pt x="1680" y="1129"/>
                  </a:cubicBezTo>
                  <a:cubicBezTo>
                    <a:pt x="1680" y="1105"/>
                    <a:pt x="1680" y="1105"/>
                    <a:pt x="1668" y="1093"/>
                  </a:cubicBezTo>
                  <a:cubicBezTo>
                    <a:pt x="1251" y="1022"/>
                    <a:pt x="953" y="569"/>
                    <a:pt x="870" y="10"/>
                  </a:cubicBezTo>
                  <a:cubicBezTo>
                    <a:pt x="870" y="4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8056869" y="93562"/>
              <a:ext cx="61321" cy="80864"/>
            </a:xfrm>
            <a:custGeom>
              <a:rect b="b" l="l" r="r" t="t"/>
              <a:pathLst>
                <a:path extrusionOk="0" h="2222" w="1685">
                  <a:moveTo>
                    <a:pt x="1683" y="1120"/>
                  </a:moveTo>
                  <a:cubicBezTo>
                    <a:pt x="1682" y="1120"/>
                    <a:pt x="1679" y="1123"/>
                    <a:pt x="1679" y="1129"/>
                  </a:cubicBezTo>
                  <a:cubicBezTo>
                    <a:pt x="1685" y="1123"/>
                    <a:pt x="1685" y="1120"/>
                    <a:pt x="1683" y="1120"/>
                  </a:cubicBezTo>
                  <a:close/>
                  <a:moveTo>
                    <a:pt x="839" y="1"/>
                  </a:moveTo>
                  <a:cubicBezTo>
                    <a:pt x="831" y="1"/>
                    <a:pt x="822" y="4"/>
                    <a:pt x="822" y="10"/>
                  </a:cubicBezTo>
                  <a:cubicBezTo>
                    <a:pt x="714" y="581"/>
                    <a:pt x="429" y="1022"/>
                    <a:pt x="12" y="1093"/>
                  </a:cubicBezTo>
                  <a:lnTo>
                    <a:pt x="0" y="1117"/>
                  </a:lnTo>
                  <a:lnTo>
                    <a:pt x="0" y="1129"/>
                  </a:lnTo>
                  <a:lnTo>
                    <a:pt x="12" y="1129"/>
                  </a:lnTo>
                  <a:cubicBezTo>
                    <a:pt x="429" y="1200"/>
                    <a:pt x="726" y="1653"/>
                    <a:pt x="822" y="2212"/>
                  </a:cubicBezTo>
                  <a:cubicBezTo>
                    <a:pt x="822" y="2218"/>
                    <a:pt x="831" y="2221"/>
                    <a:pt x="839" y="2221"/>
                  </a:cubicBezTo>
                  <a:cubicBezTo>
                    <a:pt x="848" y="2221"/>
                    <a:pt x="857" y="2218"/>
                    <a:pt x="857" y="2212"/>
                  </a:cubicBezTo>
                  <a:cubicBezTo>
                    <a:pt x="965" y="1653"/>
                    <a:pt x="1250" y="1200"/>
                    <a:pt x="1679" y="1129"/>
                  </a:cubicBezTo>
                  <a:cubicBezTo>
                    <a:pt x="1679" y="1117"/>
                    <a:pt x="1679" y="1117"/>
                    <a:pt x="1667" y="1093"/>
                  </a:cubicBezTo>
                  <a:cubicBezTo>
                    <a:pt x="1250" y="1022"/>
                    <a:pt x="953" y="581"/>
                    <a:pt x="857" y="10"/>
                  </a:cubicBezTo>
                  <a:cubicBezTo>
                    <a:pt x="857" y="4"/>
                    <a:pt x="848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8244908" y="1312228"/>
              <a:ext cx="94475" cy="126318"/>
            </a:xfrm>
            <a:custGeom>
              <a:rect b="b" l="l" r="r" t="t"/>
              <a:pathLst>
                <a:path extrusionOk="0" h="3471" w="2596">
                  <a:moveTo>
                    <a:pt x="1298" y="0"/>
                  </a:moveTo>
                  <a:cubicBezTo>
                    <a:pt x="1280" y="0"/>
                    <a:pt x="1262" y="9"/>
                    <a:pt x="1262" y="27"/>
                  </a:cubicBezTo>
                  <a:cubicBezTo>
                    <a:pt x="1108" y="920"/>
                    <a:pt x="667" y="1598"/>
                    <a:pt x="12" y="1717"/>
                  </a:cubicBezTo>
                  <a:lnTo>
                    <a:pt x="0" y="1741"/>
                  </a:lnTo>
                  <a:lnTo>
                    <a:pt x="0" y="1753"/>
                  </a:lnTo>
                  <a:lnTo>
                    <a:pt x="12" y="1753"/>
                  </a:lnTo>
                  <a:cubicBezTo>
                    <a:pt x="667" y="1872"/>
                    <a:pt x="1108" y="2551"/>
                    <a:pt x="1262" y="3444"/>
                  </a:cubicBezTo>
                  <a:cubicBezTo>
                    <a:pt x="1262" y="3462"/>
                    <a:pt x="1280" y="3471"/>
                    <a:pt x="1298" y="3471"/>
                  </a:cubicBezTo>
                  <a:cubicBezTo>
                    <a:pt x="1316" y="3471"/>
                    <a:pt x="1334" y="3462"/>
                    <a:pt x="1334" y="3444"/>
                  </a:cubicBezTo>
                  <a:cubicBezTo>
                    <a:pt x="1489" y="2551"/>
                    <a:pt x="1929" y="1872"/>
                    <a:pt x="2584" y="1753"/>
                  </a:cubicBezTo>
                  <a:lnTo>
                    <a:pt x="2596" y="1753"/>
                  </a:lnTo>
                  <a:cubicBezTo>
                    <a:pt x="2596" y="1741"/>
                    <a:pt x="2596" y="1717"/>
                    <a:pt x="2584" y="1717"/>
                  </a:cubicBezTo>
                  <a:cubicBezTo>
                    <a:pt x="1929" y="1598"/>
                    <a:pt x="1489" y="920"/>
                    <a:pt x="1334" y="27"/>
                  </a:cubicBezTo>
                  <a:cubicBezTo>
                    <a:pt x="1334" y="9"/>
                    <a:pt x="1316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8587213" y="679586"/>
              <a:ext cx="94475" cy="126355"/>
            </a:xfrm>
            <a:custGeom>
              <a:rect b="b" l="l" r="r" t="t"/>
              <a:pathLst>
                <a:path extrusionOk="0" h="3472" w="2596">
                  <a:moveTo>
                    <a:pt x="1298" y="1"/>
                  </a:moveTo>
                  <a:cubicBezTo>
                    <a:pt x="1280" y="1"/>
                    <a:pt x="1262" y="10"/>
                    <a:pt x="1262" y="28"/>
                  </a:cubicBezTo>
                  <a:cubicBezTo>
                    <a:pt x="1108" y="921"/>
                    <a:pt x="667" y="1599"/>
                    <a:pt x="12" y="1718"/>
                  </a:cubicBezTo>
                  <a:lnTo>
                    <a:pt x="0" y="1742"/>
                  </a:lnTo>
                  <a:lnTo>
                    <a:pt x="0" y="1754"/>
                  </a:lnTo>
                  <a:lnTo>
                    <a:pt x="12" y="1754"/>
                  </a:lnTo>
                  <a:cubicBezTo>
                    <a:pt x="667" y="1873"/>
                    <a:pt x="1108" y="2552"/>
                    <a:pt x="1262" y="3445"/>
                  </a:cubicBezTo>
                  <a:cubicBezTo>
                    <a:pt x="1262" y="3463"/>
                    <a:pt x="1280" y="3472"/>
                    <a:pt x="1298" y="3472"/>
                  </a:cubicBezTo>
                  <a:cubicBezTo>
                    <a:pt x="1316" y="3472"/>
                    <a:pt x="1334" y="3463"/>
                    <a:pt x="1334" y="3445"/>
                  </a:cubicBezTo>
                  <a:cubicBezTo>
                    <a:pt x="1489" y="2552"/>
                    <a:pt x="1929" y="1873"/>
                    <a:pt x="2584" y="1754"/>
                  </a:cubicBezTo>
                  <a:lnTo>
                    <a:pt x="2596" y="1754"/>
                  </a:lnTo>
                  <a:cubicBezTo>
                    <a:pt x="2596" y="1718"/>
                    <a:pt x="2596" y="1718"/>
                    <a:pt x="2584" y="1718"/>
                  </a:cubicBezTo>
                  <a:cubicBezTo>
                    <a:pt x="1929" y="1599"/>
                    <a:pt x="1489" y="921"/>
                    <a:pt x="1334" y="28"/>
                  </a:cubicBezTo>
                  <a:cubicBezTo>
                    <a:pt x="1334" y="10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8339346" y="1467113"/>
              <a:ext cx="61576" cy="80828"/>
            </a:xfrm>
            <a:custGeom>
              <a:rect b="b" l="l" r="r" t="t"/>
              <a:pathLst>
                <a:path extrusionOk="0" h="2221" w="1692">
                  <a:moveTo>
                    <a:pt x="846" y="0"/>
                  </a:moveTo>
                  <a:cubicBezTo>
                    <a:pt x="834" y="0"/>
                    <a:pt x="823" y="3"/>
                    <a:pt x="823" y="9"/>
                  </a:cubicBezTo>
                  <a:cubicBezTo>
                    <a:pt x="715" y="581"/>
                    <a:pt x="442" y="1021"/>
                    <a:pt x="25" y="1093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25" y="1129"/>
                  </a:lnTo>
                  <a:cubicBezTo>
                    <a:pt x="442" y="1200"/>
                    <a:pt x="739" y="1652"/>
                    <a:pt x="823" y="2212"/>
                  </a:cubicBezTo>
                  <a:cubicBezTo>
                    <a:pt x="823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77" y="1652"/>
                    <a:pt x="1251" y="1200"/>
                    <a:pt x="1692" y="1129"/>
                  </a:cubicBezTo>
                  <a:cubicBezTo>
                    <a:pt x="1692" y="1117"/>
                    <a:pt x="1668" y="1117"/>
                    <a:pt x="1668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8063784" y="854960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46" y="1"/>
                  </a:moveTo>
                  <a:cubicBezTo>
                    <a:pt x="834" y="1"/>
                    <a:pt x="822" y="7"/>
                    <a:pt x="822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22" y="2221"/>
                  </a:cubicBezTo>
                  <a:cubicBezTo>
                    <a:pt x="822" y="2227"/>
                    <a:pt x="834" y="2230"/>
                    <a:pt x="846" y="2230"/>
                  </a:cubicBezTo>
                  <a:cubicBezTo>
                    <a:pt x="858" y="2230"/>
                    <a:pt x="870" y="2227"/>
                    <a:pt x="870" y="2221"/>
                  </a:cubicBezTo>
                  <a:cubicBezTo>
                    <a:pt x="965" y="1650"/>
                    <a:pt x="1251" y="1209"/>
                    <a:pt x="1679" y="1126"/>
                  </a:cubicBezTo>
                  <a:cubicBezTo>
                    <a:pt x="1679" y="1114"/>
                    <a:pt x="1679" y="1114"/>
                    <a:pt x="1667" y="1102"/>
                  </a:cubicBezTo>
                  <a:cubicBezTo>
                    <a:pt x="1251" y="1031"/>
                    <a:pt x="953" y="578"/>
                    <a:pt x="870" y="19"/>
                  </a:cubicBezTo>
                  <a:cubicBezTo>
                    <a:pt x="870" y="7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7989253" y="948124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7"/>
                    <a:pt x="810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10" y="2221"/>
                  </a:cubicBezTo>
                  <a:cubicBezTo>
                    <a:pt x="810" y="2227"/>
                    <a:pt x="822" y="2230"/>
                    <a:pt x="834" y="2230"/>
                  </a:cubicBezTo>
                  <a:cubicBezTo>
                    <a:pt x="846" y="2230"/>
                    <a:pt x="858" y="2227"/>
                    <a:pt x="858" y="2221"/>
                  </a:cubicBezTo>
                  <a:cubicBezTo>
                    <a:pt x="965" y="1650"/>
                    <a:pt x="1251" y="1209"/>
                    <a:pt x="1680" y="1126"/>
                  </a:cubicBezTo>
                  <a:cubicBezTo>
                    <a:pt x="1680" y="1114"/>
                    <a:pt x="1680" y="1114"/>
                    <a:pt x="1668" y="1102"/>
                  </a:cubicBezTo>
                  <a:cubicBezTo>
                    <a:pt x="1251" y="1031"/>
                    <a:pt x="953" y="578"/>
                    <a:pt x="858" y="19"/>
                  </a:cubicBezTo>
                  <a:cubicBezTo>
                    <a:pt x="858" y="7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7651278" y="1426391"/>
              <a:ext cx="61139" cy="81155"/>
            </a:xfrm>
            <a:custGeom>
              <a:rect b="b" l="l" r="r" t="t"/>
              <a:pathLst>
                <a:path extrusionOk="0" h="2230" w="1680">
                  <a:moveTo>
                    <a:pt x="834" y="0"/>
                  </a:moveTo>
                  <a:cubicBezTo>
                    <a:pt x="822" y="0"/>
                    <a:pt x="810" y="3"/>
                    <a:pt x="810" y="9"/>
                  </a:cubicBezTo>
                  <a:cubicBezTo>
                    <a:pt x="715" y="581"/>
                    <a:pt x="429" y="1021"/>
                    <a:pt x="13" y="1105"/>
                  </a:cubicBezTo>
                  <a:lnTo>
                    <a:pt x="1" y="1117"/>
                  </a:lnTo>
                  <a:lnTo>
                    <a:pt x="1" y="1128"/>
                  </a:lnTo>
                  <a:lnTo>
                    <a:pt x="13" y="1128"/>
                  </a:lnTo>
                  <a:cubicBezTo>
                    <a:pt x="429" y="1200"/>
                    <a:pt x="727" y="1652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2"/>
                    <a:pt x="1251" y="1200"/>
                    <a:pt x="1680" y="1128"/>
                  </a:cubicBezTo>
                  <a:cubicBezTo>
                    <a:pt x="1680" y="1117"/>
                    <a:pt x="1680" y="1117"/>
                    <a:pt x="1668" y="1105"/>
                  </a:cubicBezTo>
                  <a:cubicBezTo>
                    <a:pt x="1251" y="1021"/>
                    <a:pt x="953" y="581"/>
                    <a:pt x="858" y="9"/>
                  </a:cubicBezTo>
                  <a:cubicBezTo>
                    <a:pt x="858" y="3"/>
                    <a:pt x="846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6451063" y="860928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12" y="1105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12" y="1129"/>
                  </a:lnTo>
                  <a:cubicBezTo>
                    <a:pt x="429" y="1200"/>
                    <a:pt x="727" y="1653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3"/>
                    <a:pt x="1251" y="1200"/>
                    <a:pt x="1679" y="1129"/>
                  </a:cubicBezTo>
                  <a:cubicBezTo>
                    <a:pt x="1679" y="1117"/>
                    <a:pt x="1679" y="1117"/>
                    <a:pt x="1667" y="1105"/>
                  </a:cubicBez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5"/>
            <p:cNvSpPr/>
            <p:nvPr/>
          </p:nvSpPr>
          <p:spPr>
            <a:xfrm>
              <a:off x="8087621" y="1560278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81"/>
                    <a:pt x="429" y="1021"/>
                    <a:pt x="12" y="1093"/>
                  </a:cubicBezTo>
                  <a:lnTo>
                    <a:pt x="0" y="1117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52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65" y="1652"/>
                    <a:pt x="1251" y="1200"/>
                    <a:pt x="1679" y="1128"/>
                  </a:cubicBezTo>
                  <a:cubicBezTo>
                    <a:pt x="1679" y="1117"/>
                    <a:pt x="1667" y="1117"/>
                    <a:pt x="1667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5"/>
            <p:cNvSpPr/>
            <p:nvPr/>
          </p:nvSpPr>
          <p:spPr>
            <a:xfrm>
              <a:off x="6893010" y="1186129"/>
              <a:ext cx="94511" cy="126318"/>
            </a:xfrm>
            <a:custGeom>
              <a:rect b="b" l="l" r="r" t="t"/>
              <a:pathLst>
                <a:path extrusionOk="0" h="3471" w="2597">
                  <a:moveTo>
                    <a:pt x="1299" y="0"/>
                  </a:moveTo>
                  <a:cubicBezTo>
                    <a:pt x="1281" y="0"/>
                    <a:pt x="1263" y="9"/>
                    <a:pt x="1263" y="27"/>
                  </a:cubicBezTo>
                  <a:cubicBezTo>
                    <a:pt x="1108" y="920"/>
                    <a:pt x="668" y="1599"/>
                    <a:pt x="13" y="1718"/>
                  </a:cubicBezTo>
                  <a:lnTo>
                    <a:pt x="1" y="1718"/>
                  </a:lnTo>
                  <a:cubicBezTo>
                    <a:pt x="1" y="1730"/>
                    <a:pt x="13" y="1753"/>
                    <a:pt x="13" y="1753"/>
                  </a:cubicBezTo>
                  <a:cubicBezTo>
                    <a:pt x="668" y="1873"/>
                    <a:pt x="1108" y="2551"/>
                    <a:pt x="1263" y="3444"/>
                  </a:cubicBezTo>
                  <a:cubicBezTo>
                    <a:pt x="1263" y="3462"/>
                    <a:pt x="1281" y="3471"/>
                    <a:pt x="1299" y="3471"/>
                  </a:cubicBezTo>
                  <a:cubicBezTo>
                    <a:pt x="1317" y="3471"/>
                    <a:pt x="1334" y="3462"/>
                    <a:pt x="1334" y="3444"/>
                  </a:cubicBezTo>
                  <a:cubicBezTo>
                    <a:pt x="1489" y="2551"/>
                    <a:pt x="1930" y="1873"/>
                    <a:pt x="2585" y="1753"/>
                  </a:cubicBezTo>
                  <a:lnTo>
                    <a:pt x="2596" y="1730"/>
                  </a:lnTo>
                  <a:lnTo>
                    <a:pt x="2596" y="1718"/>
                  </a:lnTo>
                  <a:lnTo>
                    <a:pt x="2585" y="1718"/>
                  </a:lnTo>
                  <a:cubicBezTo>
                    <a:pt x="1930" y="1599"/>
                    <a:pt x="1489" y="920"/>
                    <a:pt x="1334" y="27"/>
                  </a:cubicBezTo>
                  <a:cubicBezTo>
                    <a:pt x="1334" y="9"/>
                    <a:pt x="1317" y="0"/>
                    <a:pt x="1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5"/>
            <p:cNvSpPr/>
            <p:nvPr/>
          </p:nvSpPr>
          <p:spPr>
            <a:xfrm>
              <a:off x="7167298" y="771767"/>
              <a:ext cx="94948" cy="126136"/>
            </a:xfrm>
            <a:custGeom>
              <a:rect b="b" l="l" r="r" t="t"/>
              <a:pathLst>
                <a:path extrusionOk="0" h="3466" w="2609">
                  <a:moveTo>
                    <a:pt x="1310" y="1"/>
                  </a:moveTo>
                  <a:cubicBezTo>
                    <a:pt x="1292" y="1"/>
                    <a:pt x="1275" y="7"/>
                    <a:pt x="1275" y="19"/>
                  </a:cubicBezTo>
                  <a:cubicBezTo>
                    <a:pt x="1120" y="912"/>
                    <a:pt x="679" y="1602"/>
                    <a:pt x="24" y="1721"/>
                  </a:cubicBezTo>
                  <a:lnTo>
                    <a:pt x="1" y="1721"/>
                  </a:lnTo>
                  <a:cubicBezTo>
                    <a:pt x="1" y="1733"/>
                    <a:pt x="24" y="1733"/>
                    <a:pt x="24" y="1745"/>
                  </a:cubicBezTo>
                  <a:cubicBezTo>
                    <a:pt x="679" y="1864"/>
                    <a:pt x="1120" y="2555"/>
                    <a:pt x="1275" y="3448"/>
                  </a:cubicBezTo>
                  <a:cubicBezTo>
                    <a:pt x="1275" y="3460"/>
                    <a:pt x="1292" y="3466"/>
                    <a:pt x="1310" y="3466"/>
                  </a:cubicBezTo>
                  <a:cubicBezTo>
                    <a:pt x="1328" y="3466"/>
                    <a:pt x="1346" y="3460"/>
                    <a:pt x="1346" y="3448"/>
                  </a:cubicBezTo>
                  <a:cubicBezTo>
                    <a:pt x="1489" y="2555"/>
                    <a:pt x="1941" y="1864"/>
                    <a:pt x="2596" y="1745"/>
                  </a:cubicBezTo>
                  <a:lnTo>
                    <a:pt x="2608" y="1733"/>
                  </a:lnTo>
                  <a:lnTo>
                    <a:pt x="2608" y="1721"/>
                  </a:lnTo>
                  <a:lnTo>
                    <a:pt x="2596" y="1721"/>
                  </a:lnTo>
                  <a:cubicBezTo>
                    <a:pt x="1941" y="1602"/>
                    <a:pt x="1489" y="912"/>
                    <a:pt x="1346" y="19"/>
                  </a:cubicBezTo>
                  <a:cubicBezTo>
                    <a:pt x="1346" y="7"/>
                    <a:pt x="1328" y="1"/>
                    <a:pt x="1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6831944" y="1076698"/>
              <a:ext cx="61540" cy="80864"/>
            </a:xfrm>
            <a:custGeom>
              <a:rect b="b" l="l" r="r" t="t"/>
              <a:pathLst>
                <a:path extrusionOk="0" h="2222" w="1691">
                  <a:moveTo>
                    <a:pt x="12" y="1093"/>
                  </a:moveTo>
                  <a:lnTo>
                    <a:pt x="12" y="1093"/>
                  </a:lnTo>
                  <a:cubicBezTo>
                    <a:pt x="0" y="1099"/>
                    <a:pt x="0" y="1102"/>
                    <a:pt x="3" y="1102"/>
                  </a:cubicBezTo>
                  <a:cubicBezTo>
                    <a:pt x="6" y="1102"/>
                    <a:pt x="12" y="1099"/>
                    <a:pt x="12" y="1093"/>
                  </a:cubicBezTo>
                  <a:close/>
                  <a:moveTo>
                    <a:pt x="845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26" y="570"/>
                    <a:pt x="441" y="1022"/>
                    <a:pt x="12" y="1093"/>
                  </a:cubicBezTo>
                  <a:cubicBezTo>
                    <a:pt x="12" y="1105"/>
                    <a:pt x="12" y="1129"/>
                    <a:pt x="24" y="1129"/>
                  </a:cubicBezTo>
                  <a:cubicBezTo>
                    <a:pt x="441" y="1201"/>
                    <a:pt x="738" y="1641"/>
                    <a:pt x="822" y="2213"/>
                  </a:cubicBezTo>
                  <a:cubicBezTo>
                    <a:pt x="822" y="2219"/>
                    <a:pt x="834" y="2221"/>
                    <a:pt x="845" y="2221"/>
                  </a:cubicBezTo>
                  <a:cubicBezTo>
                    <a:pt x="857" y="2221"/>
                    <a:pt x="869" y="2219"/>
                    <a:pt x="869" y="2213"/>
                  </a:cubicBezTo>
                  <a:cubicBezTo>
                    <a:pt x="976" y="1641"/>
                    <a:pt x="1262" y="1201"/>
                    <a:pt x="1679" y="1129"/>
                  </a:cubicBezTo>
                  <a:lnTo>
                    <a:pt x="1691" y="1105"/>
                  </a:lnTo>
                  <a:lnTo>
                    <a:pt x="1691" y="1093"/>
                  </a:lnTo>
                  <a:lnTo>
                    <a:pt x="1679" y="1093"/>
                  </a:lnTo>
                  <a:cubicBezTo>
                    <a:pt x="1262" y="1022"/>
                    <a:pt x="965" y="570"/>
                    <a:pt x="869" y="10"/>
                  </a:cubicBezTo>
                  <a:cubicBezTo>
                    <a:pt x="869" y="4"/>
                    <a:pt x="857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5"/>
            <p:cNvSpPr/>
            <p:nvPr/>
          </p:nvSpPr>
          <p:spPr>
            <a:xfrm>
              <a:off x="7103175" y="1672911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0" y="1093"/>
                  </a:cubicBezTo>
                  <a:cubicBezTo>
                    <a:pt x="0" y="1117"/>
                    <a:pt x="0" y="1117"/>
                    <a:pt x="12" y="1129"/>
                  </a:cubicBezTo>
                  <a:cubicBezTo>
                    <a:pt x="429" y="1201"/>
                    <a:pt x="727" y="1653"/>
                    <a:pt x="810" y="2213"/>
                  </a:cubicBezTo>
                  <a:cubicBezTo>
                    <a:pt x="810" y="2218"/>
                    <a:pt x="822" y="2221"/>
                    <a:pt x="834" y="2221"/>
                  </a:cubicBezTo>
                  <a:cubicBezTo>
                    <a:pt x="846" y="2221"/>
                    <a:pt x="858" y="2218"/>
                    <a:pt x="858" y="2213"/>
                  </a:cubicBezTo>
                  <a:cubicBezTo>
                    <a:pt x="965" y="1653"/>
                    <a:pt x="1251" y="1201"/>
                    <a:pt x="1667" y="1129"/>
                  </a:cubicBezTo>
                  <a:lnTo>
                    <a:pt x="1679" y="1117"/>
                  </a:lnTo>
                  <a:lnTo>
                    <a:pt x="1679" y="1093"/>
                  </a:lnTo>
                  <a:lnTo>
                    <a:pt x="1667" y="1093"/>
                  </a:ln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8111458" y="-3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69"/>
                    <a:pt x="429" y="1021"/>
                    <a:pt x="12" y="1092"/>
                  </a:cubicBezTo>
                  <a:lnTo>
                    <a:pt x="0" y="1104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40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69" y="2218"/>
                    <a:pt x="869" y="2212"/>
                  </a:cubicBezTo>
                  <a:cubicBezTo>
                    <a:pt x="965" y="1640"/>
                    <a:pt x="1250" y="1200"/>
                    <a:pt x="1679" y="1128"/>
                  </a:cubicBezTo>
                  <a:cubicBezTo>
                    <a:pt x="1679" y="1104"/>
                    <a:pt x="1679" y="1104"/>
                    <a:pt x="1667" y="1092"/>
                  </a:cubicBezTo>
                  <a:cubicBezTo>
                    <a:pt x="1250" y="1021"/>
                    <a:pt x="953" y="569"/>
                    <a:pt x="869" y="9"/>
                  </a:cubicBezTo>
                  <a:cubicBezTo>
                    <a:pt x="869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25"/>
          <p:cNvGrpSpPr/>
          <p:nvPr/>
        </p:nvGrpSpPr>
        <p:grpSpPr>
          <a:xfrm rot="2019020">
            <a:off x="6552650" y="4679952"/>
            <a:ext cx="3629660" cy="3271824"/>
            <a:chOff x="-1155400" y="2779603"/>
            <a:chExt cx="3629811" cy="3271961"/>
          </a:xfrm>
        </p:grpSpPr>
        <p:sp>
          <p:nvSpPr>
            <p:cNvPr id="752" name="Google Shape;752;p25"/>
            <p:cNvSpPr/>
            <p:nvPr/>
          </p:nvSpPr>
          <p:spPr>
            <a:xfrm>
              <a:off x="-610709" y="2783593"/>
              <a:ext cx="1052331" cy="945576"/>
            </a:xfrm>
            <a:custGeom>
              <a:rect b="b" l="l" r="r" t="t"/>
              <a:pathLst>
                <a:path extrusionOk="0" h="20381" w="22682">
                  <a:moveTo>
                    <a:pt x="15910" y="0"/>
                  </a:moveTo>
                  <a:cubicBezTo>
                    <a:pt x="12387" y="0"/>
                    <a:pt x="8521" y="1281"/>
                    <a:pt x="5834" y="2910"/>
                  </a:cubicBezTo>
                  <a:cubicBezTo>
                    <a:pt x="3989" y="4029"/>
                    <a:pt x="2357" y="5637"/>
                    <a:pt x="1405" y="7637"/>
                  </a:cubicBezTo>
                  <a:cubicBezTo>
                    <a:pt x="953" y="8637"/>
                    <a:pt x="607" y="9756"/>
                    <a:pt x="405" y="10935"/>
                  </a:cubicBezTo>
                  <a:cubicBezTo>
                    <a:pt x="0" y="13257"/>
                    <a:pt x="167" y="15745"/>
                    <a:pt x="1179" y="17698"/>
                  </a:cubicBezTo>
                  <a:cubicBezTo>
                    <a:pt x="1976" y="19281"/>
                    <a:pt x="3084" y="19448"/>
                    <a:pt x="4512" y="19936"/>
                  </a:cubicBezTo>
                  <a:cubicBezTo>
                    <a:pt x="5365" y="20234"/>
                    <a:pt x="6288" y="20381"/>
                    <a:pt x="7220" y="20381"/>
                  </a:cubicBezTo>
                  <a:cubicBezTo>
                    <a:pt x="9307" y="20381"/>
                    <a:pt x="11443" y="19645"/>
                    <a:pt x="12966" y="18222"/>
                  </a:cubicBezTo>
                  <a:cubicBezTo>
                    <a:pt x="14240" y="17031"/>
                    <a:pt x="14680" y="15733"/>
                    <a:pt x="15276" y="14114"/>
                  </a:cubicBezTo>
                  <a:cubicBezTo>
                    <a:pt x="15942" y="12328"/>
                    <a:pt x="16847" y="10649"/>
                    <a:pt x="17967" y="9125"/>
                  </a:cubicBezTo>
                  <a:cubicBezTo>
                    <a:pt x="18740" y="8066"/>
                    <a:pt x="19633" y="6970"/>
                    <a:pt x="20645" y="6149"/>
                  </a:cubicBezTo>
                  <a:cubicBezTo>
                    <a:pt x="21550" y="5422"/>
                    <a:pt x="22681" y="4553"/>
                    <a:pt x="22324" y="3184"/>
                  </a:cubicBezTo>
                  <a:cubicBezTo>
                    <a:pt x="22074" y="2172"/>
                    <a:pt x="20765" y="1017"/>
                    <a:pt x="19836" y="660"/>
                  </a:cubicBezTo>
                  <a:cubicBezTo>
                    <a:pt x="18644" y="201"/>
                    <a:pt x="17304" y="0"/>
                    <a:pt x="159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-933905" y="2779603"/>
              <a:ext cx="3408316" cy="3271961"/>
            </a:xfrm>
            <a:custGeom>
              <a:rect b="b" l="l" r="r" t="t"/>
              <a:pathLst>
                <a:path extrusionOk="0" h="70524" w="73463">
                  <a:moveTo>
                    <a:pt x="47889" y="1"/>
                  </a:moveTo>
                  <a:cubicBezTo>
                    <a:pt x="47418" y="1"/>
                    <a:pt x="46960" y="16"/>
                    <a:pt x="46519" y="44"/>
                  </a:cubicBezTo>
                  <a:cubicBezTo>
                    <a:pt x="43113" y="282"/>
                    <a:pt x="39780" y="1270"/>
                    <a:pt x="36732" y="2889"/>
                  </a:cubicBezTo>
                  <a:cubicBezTo>
                    <a:pt x="32124" y="5330"/>
                    <a:pt x="28576" y="9295"/>
                    <a:pt x="25647" y="13712"/>
                  </a:cubicBezTo>
                  <a:cubicBezTo>
                    <a:pt x="22694" y="18165"/>
                    <a:pt x="20301" y="23046"/>
                    <a:pt x="16896" y="27118"/>
                  </a:cubicBezTo>
                  <a:cubicBezTo>
                    <a:pt x="13622" y="31035"/>
                    <a:pt x="8704" y="32869"/>
                    <a:pt x="5430" y="36774"/>
                  </a:cubicBezTo>
                  <a:cubicBezTo>
                    <a:pt x="2144" y="40703"/>
                    <a:pt x="1" y="45871"/>
                    <a:pt x="132" y="51157"/>
                  </a:cubicBezTo>
                  <a:cubicBezTo>
                    <a:pt x="287" y="57277"/>
                    <a:pt x="3870" y="62646"/>
                    <a:pt x="8919" y="65516"/>
                  </a:cubicBezTo>
                  <a:cubicBezTo>
                    <a:pt x="11779" y="67145"/>
                    <a:pt x="14992" y="67834"/>
                    <a:pt x="18222" y="67834"/>
                  </a:cubicBezTo>
                  <a:cubicBezTo>
                    <a:pt x="20208" y="67834"/>
                    <a:pt x="22201" y="67574"/>
                    <a:pt x="24123" y="67111"/>
                  </a:cubicBezTo>
                  <a:cubicBezTo>
                    <a:pt x="27611" y="66266"/>
                    <a:pt x="30671" y="64242"/>
                    <a:pt x="34184" y="63432"/>
                  </a:cubicBezTo>
                  <a:cubicBezTo>
                    <a:pt x="36050" y="63005"/>
                    <a:pt x="37952" y="62789"/>
                    <a:pt x="39849" y="62789"/>
                  </a:cubicBezTo>
                  <a:cubicBezTo>
                    <a:pt x="43713" y="62789"/>
                    <a:pt x="47561" y="63683"/>
                    <a:pt x="51067" y="65504"/>
                  </a:cubicBezTo>
                  <a:cubicBezTo>
                    <a:pt x="54555" y="67314"/>
                    <a:pt x="57853" y="69814"/>
                    <a:pt x="61806" y="70409"/>
                  </a:cubicBezTo>
                  <a:cubicBezTo>
                    <a:pt x="62316" y="70486"/>
                    <a:pt x="62816" y="70523"/>
                    <a:pt x="63304" y="70523"/>
                  </a:cubicBezTo>
                  <a:cubicBezTo>
                    <a:pt x="68131" y="70523"/>
                    <a:pt x="71826" y="66889"/>
                    <a:pt x="72712" y="61753"/>
                  </a:cubicBezTo>
                  <a:cubicBezTo>
                    <a:pt x="73462" y="57479"/>
                    <a:pt x="72284" y="52990"/>
                    <a:pt x="69938" y="49454"/>
                  </a:cubicBezTo>
                  <a:cubicBezTo>
                    <a:pt x="67164" y="45287"/>
                    <a:pt x="63009" y="42168"/>
                    <a:pt x="60377" y="37822"/>
                  </a:cubicBezTo>
                  <a:cubicBezTo>
                    <a:pt x="57710" y="33417"/>
                    <a:pt x="56317" y="27321"/>
                    <a:pt x="57972" y="22261"/>
                  </a:cubicBezTo>
                  <a:cubicBezTo>
                    <a:pt x="58925" y="19367"/>
                    <a:pt x="60020" y="16415"/>
                    <a:pt x="60449" y="13367"/>
                  </a:cubicBezTo>
                  <a:cubicBezTo>
                    <a:pt x="60961" y="9759"/>
                    <a:pt x="60092" y="5830"/>
                    <a:pt x="57591" y="3211"/>
                  </a:cubicBezTo>
                  <a:cubicBezTo>
                    <a:pt x="55261" y="775"/>
                    <a:pt x="51270" y="1"/>
                    <a:pt x="478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-1155400" y="3650965"/>
              <a:ext cx="870045" cy="686368"/>
            </a:xfrm>
            <a:custGeom>
              <a:rect b="b" l="l" r="r" t="t"/>
              <a:pathLst>
                <a:path extrusionOk="0" h="14794" w="18753">
                  <a:moveTo>
                    <a:pt x="8784" y="0"/>
                  </a:moveTo>
                  <a:cubicBezTo>
                    <a:pt x="6575" y="0"/>
                    <a:pt x="4399" y="641"/>
                    <a:pt x="2644" y="2158"/>
                  </a:cubicBezTo>
                  <a:cubicBezTo>
                    <a:pt x="739" y="3813"/>
                    <a:pt x="0" y="6242"/>
                    <a:pt x="262" y="8552"/>
                  </a:cubicBezTo>
                  <a:cubicBezTo>
                    <a:pt x="560" y="11016"/>
                    <a:pt x="2025" y="13338"/>
                    <a:pt x="4513" y="14350"/>
                  </a:cubicBezTo>
                  <a:cubicBezTo>
                    <a:pt x="5259" y="14660"/>
                    <a:pt x="6014" y="14794"/>
                    <a:pt x="6766" y="14794"/>
                  </a:cubicBezTo>
                  <a:cubicBezTo>
                    <a:pt x="8412" y="14794"/>
                    <a:pt x="10038" y="14149"/>
                    <a:pt x="11502" y="13290"/>
                  </a:cubicBezTo>
                  <a:cubicBezTo>
                    <a:pt x="13562" y="12088"/>
                    <a:pt x="16157" y="10349"/>
                    <a:pt x="17562" y="8337"/>
                  </a:cubicBezTo>
                  <a:cubicBezTo>
                    <a:pt x="18348" y="7206"/>
                    <a:pt x="18753" y="5658"/>
                    <a:pt x="18229" y="4361"/>
                  </a:cubicBezTo>
                  <a:cubicBezTo>
                    <a:pt x="17193" y="1765"/>
                    <a:pt x="13204" y="574"/>
                    <a:pt x="10788" y="170"/>
                  </a:cubicBezTo>
                  <a:cubicBezTo>
                    <a:pt x="10124" y="59"/>
                    <a:pt x="9452" y="0"/>
                    <a:pt x="87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751484" y="2869982"/>
              <a:ext cx="1040779" cy="818129"/>
            </a:xfrm>
            <a:custGeom>
              <a:rect b="b" l="l" r="r" t="t"/>
              <a:pathLst>
                <a:path extrusionOk="0" fill="none" h="17634" w="22433">
                  <a:moveTo>
                    <a:pt x="1191" y="1"/>
                  </a:moveTo>
                  <a:cubicBezTo>
                    <a:pt x="1191" y="1"/>
                    <a:pt x="1" y="4322"/>
                    <a:pt x="1334" y="7882"/>
                  </a:cubicBezTo>
                  <a:cubicBezTo>
                    <a:pt x="2168" y="10097"/>
                    <a:pt x="4144" y="15038"/>
                    <a:pt x="15324" y="16264"/>
                  </a:cubicBezTo>
                  <a:cubicBezTo>
                    <a:pt x="15324" y="16264"/>
                    <a:pt x="19027" y="16776"/>
                    <a:pt x="22432" y="17634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496862" y="3114674"/>
              <a:ext cx="1941677" cy="2295810"/>
            </a:xfrm>
            <a:custGeom>
              <a:rect b="b" l="l" r="r" t="t"/>
              <a:pathLst>
                <a:path extrusionOk="0" fill="none" h="49484" w="41851">
                  <a:moveTo>
                    <a:pt x="41851" y="49483"/>
                  </a:moveTo>
                  <a:cubicBezTo>
                    <a:pt x="40005" y="47793"/>
                    <a:pt x="37374" y="44625"/>
                    <a:pt x="34064" y="38827"/>
                  </a:cubicBezTo>
                  <a:cubicBezTo>
                    <a:pt x="34064" y="38827"/>
                    <a:pt x="28706" y="31636"/>
                    <a:pt x="16907" y="26611"/>
                  </a:cubicBezTo>
                  <a:cubicBezTo>
                    <a:pt x="16907" y="26611"/>
                    <a:pt x="8465" y="23409"/>
                    <a:pt x="4084" y="10979"/>
                  </a:cubicBezTo>
                  <a:cubicBezTo>
                    <a:pt x="4084" y="10979"/>
                    <a:pt x="2393" y="5156"/>
                    <a:pt x="964" y="2096"/>
                  </a:cubicBezTo>
                  <a:lnTo>
                    <a:pt x="429" y="965"/>
                  </a:lnTo>
                  <a:cubicBezTo>
                    <a:pt x="298" y="632"/>
                    <a:pt x="167" y="311"/>
                    <a:pt x="0" y="1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396321" y="3221849"/>
              <a:ext cx="2045509" cy="2395791"/>
            </a:xfrm>
            <a:custGeom>
              <a:rect b="b" l="l" r="r" t="t"/>
              <a:pathLst>
                <a:path extrusionOk="0" fill="none" h="51639" w="44089">
                  <a:moveTo>
                    <a:pt x="44089" y="51638"/>
                  </a:moveTo>
                  <a:lnTo>
                    <a:pt x="43601" y="51221"/>
                  </a:lnTo>
                  <a:cubicBezTo>
                    <a:pt x="37183" y="47602"/>
                    <a:pt x="34147" y="39565"/>
                    <a:pt x="34147" y="39565"/>
                  </a:cubicBezTo>
                  <a:cubicBezTo>
                    <a:pt x="31635" y="35279"/>
                    <a:pt x="25241" y="35446"/>
                    <a:pt x="25241" y="35446"/>
                  </a:cubicBezTo>
                  <a:cubicBezTo>
                    <a:pt x="9073" y="35803"/>
                    <a:pt x="6037" y="20813"/>
                    <a:pt x="6037" y="20813"/>
                  </a:cubicBezTo>
                  <a:cubicBezTo>
                    <a:pt x="1512" y="4061"/>
                    <a:pt x="238" y="572"/>
                    <a:pt x="238" y="572"/>
                  </a:cubicBezTo>
                  <a:cubicBezTo>
                    <a:pt x="155" y="382"/>
                    <a:pt x="83" y="179"/>
                    <a:pt x="0" y="1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-1002942" y="3725106"/>
              <a:ext cx="522037" cy="444696"/>
            </a:xfrm>
            <a:custGeom>
              <a:rect b="b" l="l" r="r" t="t"/>
              <a:pathLst>
                <a:path extrusionOk="0" fill="none" h="9585" w="11252">
                  <a:moveTo>
                    <a:pt x="11252" y="9585"/>
                  </a:moveTo>
                  <a:cubicBezTo>
                    <a:pt x="8633" y="2036"/>
                    <a:pt x="2334" y="358"/>
                    <a:pt x="1" y="0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-473747" y="4279723"/>
              <a:ext cx="1046857" cy="1556135"/>
            </a:xfrm>
            <a:custGeom>
              <a:rect b="b" l="l" r="r" t="t"/>
              <a:pathLst>
                <a:path extrusionOk="0" fill="none" h="33541" w="22564">
                  <a:moveTo>
                    <a:pt x="18777" y="33540"/>
                  </a:moveTo>
                  <a:cubicBezTo>
                    <a:pt x="22563" y="20479"/>
                    <a:pt x="15669" y="17133"/>
                    <a:pt x="15669" y="17133"/>
                  </a:cubicBezTo>
                  <a:cubicBezTo>
                    <a:pt x="13907" y="15645"/>
                    <a:pt x="8037" y="14014"/>
                    <a:pt x="8037" y="14014"/>
                  </a:cubicBezTo>
                  <a:cubicBezTo>
                    <a:pt x="1" y="12168"/>
                    <a:pt x="739" y="1381"/>
                    <a:pt x="739" y="1381"/>
                  </a:cubicBezTo>
                  <a:cubicBezTo>
                    <a:pt x="691" y="1036"/>
                    <a:pt x="870" y="322"/>
                    <a:pt x="810" y="0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-1080285" y="3803004"/>
              <a:ext cx="457965" cy="464600"/>
            </a:xfrm>
            <a:custGeom>
              <a:rect b="b" l="l" r="r" t="t"/>
              <a:pathLst>
                <a:path extrusionOk="0" fill="none" h="10014" w="9871">
                  <a:moveTo>
                    <a:pt x="9871" y="10013"/>
                  </a:moveTo>
                  <a:cubicBezTo>
                    <a:pt x="8347" y="2572"/>
                    <a:pt x="1656" y="417"/>
                    <a:pt x="1" y="0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-699093" y="4415616"/>
              <a:ext cx="645772" cy="1525189"/>
            </a:xfrm>
            <a:custGeom>
              <a:rect b="b" l="l" r="r" t="t"/>
              <a:pathLst>
                <a:path extrusionOk="0" fill="none" h="32874" w="13919">
                  <a:moveTo>
                    <a:pt x="13918" y="32873"/>
                  </a:moveTo>
                  <a:cubicBezTo>
                    <a:pt x="13918" y="23574"/>
                    <a:pt x="10263" y="18883"/>
                    <a:pt x="10263" y="18883"/>
                  </a:cubicBezTo>
                  <a:cubicBezTo>
                    <a:pt x="7025" y="14633"/>
                    <a:pt x="3858" y="12347"/>
                    <a:pt x="3858" y="12347"/>
                  </a:cubicBezTo>
                  <a:cubicBezTo>
                    <a:pt x="0" y="9073"/>
                    <a:pt x="1965" y="0"/>
                    <a:pt x="1965" y="0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-542784" y="2813657"/>
              <a:ext cx="763986" cy="701028"/>
            </a:xfrm>
            <a:custGeom>
              <a:rect b="b" l="l" r="r" t="t"/>
              <a:pathLst>
                <a:path extrusionOk="0" h="15110" w="16467">
                  <a:moveTo>
                    <a:pt x="9859" y="0"/>
                  </a:moveTo>
                  <a:cubicBezTo>
                    <a:pt x="7835" y="524"/>
                    <a:pt x="5918" y="1334"/>
                    <a:pt x="4382" y="2274"/>
                  </a:cubicBezTo>
                  <a:cubicBezTo>
                    <a:pt x="2560" y="3381"/>
                    <a:pt x="941" y="4953"/>
                    <a:pt x="0" y="6929"/>
                  </a:cubicBezTo>
                  <a:cubicBezTo>
                    <a:pt x="314" y="6904"/>
                    <a:pt x="623" y="6891"/>
                    <a:pt x="928" y="6891"/>
                  </a:cubicBezTo>
                  <a:cubicBezTo>
                    <a:pt x="6266" y="6891"/>
                    <a:pt x="10321" y="10739"/>
                    <a:pt x="13193" y="15109"/>
                  </a:cubicBezTo>
                  <a:cubicBezTo>
                    <a:pt x="13419" y="14597"/>
                    <a:pt x="13609" y="14049"/>
                    <a:pt x="13836" y="13466"/>
                  </a:cubicBezTo>
                  <a:cubicBezTo>
                    <a:pt x="14478" y="11716"/>
                    <a:pt x="15383" y="10049"/>
                    <a:pt x="16467" y="8537"/>
                  </a:cubicBezTo>
                  <a:cubicBezTo>
                    <a:pt x="14502" y="4060"/>
                    <a:pt x="11788" y="1417"/>
                    <a:pt x="98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131167" y="3388132"/>
              <a:ext cx="2288573" cy="2662934"/>
            </a:xfrm>
            <a:custGeom>
              <a:rect b="b" l="l" r="r" t="t"/>
              <a:pathLst>
                <a:path extrusionOk="0" h="57397" w="49328">
                  <a:moveTo>
                    <a:pt x="3096" y="1"/>
                  </a:moveTo>
                  <a:cubicBezTo>
                    <a:pt x="2953" y="191"/>
                    <a:pt x="2822" y="382"/>
                    <a:pt x="2691" y="596"/>
                  </a:cubicBezTo>
                  <a:cubicBezTo>
                    <a:pt x="1750" y="2013"/>
                    <a:pt x="869" y="3465"/>
                    <a:pt x="0" y="4942"/>
                  </a:cubicBezTo>
                  <a:cubicBezTo>
                    <a:pt x="2870" y="10085"/>
                    <a:pt x="4203" y="15229"/>
                    <a:pt x="4203" y="15229"/>
                  </a:cubicBezTo>
                  <a:cubicBezTo>
                    <a:pt x="6620" y="29814"/>
                    <a:pt x="13037" y="34219"/>
                    <a:pt x="13037" y="34219"/>
                  </a:cubicBezTo>
                  <a:cubicBezTo>
                    <a:pt x="20693" y="40803"/>
                    <a:pt x="22753" y="46959"/>
                    <a:pt x="23241" y="50495"/>
                  </a:cubicBezTo>
                  <a:cubicBezTo>
                    <a:pt x="24908" y="50947"/>
                    <a:pt x="26551" y="51566"/>
                    <a:pt x="28111" y="52376"/>
                  </a:cubicBezTo>
                  <a:cubicBezTo>
                    <a:pt x="31611" y="54186"/>
                    <a:pt x="34897" y="56686"/>
                    <a:pt x="38850" y="57281"/>
                  </a:cubicBezTo>
                  <a:cubicBezTo>
                    <a:pt x="39364" y="57359"/>
                    <a:pt x="39868" y="57397"/>
                    <a:pt x="40360" y="57397"/>
                  </a:cubicBezTo>
                  <a:cubicBezTo>
                    <a:pt x="44619" y="57397"/>
                    <a:pt x="47983" y="54570"/>
                    <a:pt x="49328" y="50376"/>
                  </a:cubicBezTo>
                  <a:cubicBezTo>
                    <a:pt x="45565" y="43982"/>
                    <a:pt x="36338" y="39970"/>
                    <a:pt x="36338" y="39970"/>
                  </a:cubicBezTo>
                  <a:cubicBezTo>
                    <a:pt x="17955" y="33719"/>
                    <a:pt x="14383" y="29957"/>
                    <a:pt x="14383" y="29957"/>
                  </a:cubicBezTo>
                  <a:cubicBezTo>
                    <a:pt x="6965" y="23218"/>
                    <a:pt x="6144" y="14609"/>
                    <a:pt x="6144" y="14609"/>
                  </a:cubicBezTo>
                  <a:cubicBezTo>
                    <a:pt x="5203" y="9514"/>
                    <a:pt x="3822" y="3287"/>
                    <a:pt x="3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-606301" y="3289262"/>
              <a:ext cx="617610" cy="376774"/>
            </a:xfrm>
            <a:custGeom>
              <a:rect b="b" l="l" r="r" t="t"/>
              <a:pathLst>
                <a:path extrusionOk="0" h="8121" w="13312">
                  <a:moveTo>
                    <a:pt x="322" y="0"/>
                  </a:moveTo>
                  <a:lnTo>
                    <a:pt x="322" y="36"/>
                  </a:lnTo>
                  <a:cubicBezTo>
                    <a:pt x="0" y="1941"/>
                    <a:pt x="60" y="3953"/>
                    <a:pt x="631" y="5715"/>
                  </a:cubicBezTo>
                  <a:cubicBezTo>
                    <a:pt x="1672" y="5331"/>
                    <a:pt x="2715" y="5172"/>
                    <a:pt x="3729" y="5172"/>
                  </a:cubicBezTo>
                  <a:cubicBezTo>
                    <a:pt x="7241" y="5172"/>
                    <a:pt x="10402" y="7076"/>
                    <a:pt x="11871" y="8120"/>
                  </a:cubicBezTo>
                  <a:cubicBezTo>
                    <a:pt x="12228" y="7882"/>
                    <a:pt x="12573" y="7620"/>
                    <a:pt x="12895" y="7335"/>
                  </a:cubicBezTo>
                  <a:cubicBezTo>
                    <a:pt x="13050" y="7192"/>
                    <a:pt x="13192" y="7061"/>
                    <a:pt x="13311" y="6906"/>
                  </a:cubicBezTo>
                  <a:cubicBezTo>
                    <a:pt x="11573" y="4620"/>
                    <a:pt x="10156" y="3965"/>
                    <a:pt x="10156" y="3965"/>
                  </a:cubicBezTo>
                  <a:cubicBezTo>
                    <a:pt x="5037" y="596"/>
                    <a:pt x="1786" y="36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-63280" y="3709099"/>
              <a:ext cx="1065600" cy="2005749"/>
            </a:xfrm>
            <a:custGeom>
              <a:rect b="b" l="l" r="r" t="t"/>
              <a:pathLst>
                <a:path extrusionOk="0" h="43232" w="22968">
                  <a:moveTo>
                    <a:pt x="2977" y="0"/>
                  </a:moveTo>
                  <a:cubicBezTo>
                    <a:pt x="2667" y="524"/>
                    <a:pt x="2334" y="1060"/>
                    <a:pt x="2012" y="1584"/>
                  </a:cubicBezTo>
                  <a:cubicBezTo>
                    <a:pt x="3012" y="4691"/>
                    <a:pt x="2298" y="9692"/>
                    <a:pt x="2298" y="9692"/>
                  </a:cubicBezTo>
                  <a:cubicBezTo>
                    <a:pt x="0" y="19419"/>
                    <a:pt x="6822" y="24467"/>
                    <a:pt x="6822" y="24467"/>
                  </a:cubicBezTo>
                  <a:cubicBezTo>
                    <a:pt x="15300" y="30373"/>
                    <a:pt x="16288" y="39267"/>
                    <a:pt x="16252" y="43232"/>
                  </a:cubicBezTo>
                  <a:cubicBezTo>
                    <a:pt x="17824" y="42927"/>
                    <a:pt x="19420" y="42773"/>
                    <a:pt x="21015" y="42773"/>
                  </a:cubicBezTo>
                  <a:cubicBezTo>
                    <a:pt x="21667" y="42773"/>
                    <a:pt x="22318" y="42799"/>
                    <a:pt x="22967" y="42851"/>
                  </a:cubicBezTo>
                  <a:cubicBezTo>
                    <a:pt x="21300" y="34350"/>
                    <a:pt x="14311" y="28587"/>
                    <a:pt x="14311" y="28587"/>
                  </a:cubicBezTo>
                  <a:cubicBezTo>
                    <a:pt x="7894" y="22836"/>
                    <a:pt x="7334" y="15812"/>
                    <a:pt x="7334" y="15812"/>
                  </a:cubicBezTo>
                  <a:cubicBezTo>
                    <a:pt x="6572" y="8108"/>
                    <a:pt x="4763" y="3155"/>
                    <a:pt x="2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6" name="Google Shape;766;p2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0"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" name="Google Shape;768;p26"/>
          <p:cNvGrpSpPr/>
          <p:nvPr/>
        </p:nvGrpSpPr>
        <p:grpSpPr>
          <a:xfrm>
            <a:off x="-1917940" y="2807775"/>
            <a:ext cx="3585731" cy="2819199"/>
            <a:chOff x="6451063" y="-3"/>
            <a:chExt cx="2230626" cy="1753778"/>
          </a:xfrm>
        </p:grpSpPr>
        <p:sp>
          <p:nvSpPr>
            <p:cNvPr id="769" name="Google Shape;769;p26"/>
            <p:cNvSpPr/>
            <p:nvPr/>
          </p:nvSpPr>
          <p:spPr>
            <a:xfrm>
              <a:off x="7215845" y="23907"/>
              <a:ext cx="94475" cy="126136"/>
            </a:xfrm>
            <a:custGeom>
              <a:rect b="b" l="l" r="r" t="t"/>
              <a:pathLst>
                <a:path extrusionOk="0" h="3466" w="2596">
                  <a:moveTo>
                    <a:pt x="1298" y="1"/>
                  </a:moveTo>
                  <a:cubicBezTo>
                    <a:pt x="1280" y="1"/>
                    <a:pt x="1262" y="7"/>
                    <a:pt x="1262" y="19"/>
                  </a:cubicBezTo>
                  <a:cubicBezTo>
                    <a:pt x="1107" y="912"/>
                    <a:pt x="667" y="1602"/>
                    <a:pt x="12" y="1721"/>
                  </a:cubicBezTo>
                  <a:lnTo>
                    <a:pt x="0" y="1733"/>
                  </a:lnTo>
                  <a:lnTo>
                    <a:pt x="0" y="1745"/>
                  </a:lnTo>
                  <a:lnTo>
                    <a:pt x="12" y="1745"/>
                  </a:lnTo>
                  <a:cubicBezTo>
                    <a:pt x="667" y="1864"/>
                    <a:pt x="1107" y="2555"/>
                    <a:pt x="1262" y="3448"/>
                  </a:cubicBezTo>
                  <a:cubicBezTo>
                    <a:pt x="1262" y="3460"/>
                    <a:pt x="1280" y="3466"/>
                    <a:pt x="1298" y="3466"/>
                  </a:cubicBezTo>
                  <a:cubicBezTo>
                    <a:pt x="1316" y="3466"/>
                    <a:pt x="1334" y="3460"/>
                    <a:pt x="1334" y="3448"/>
                  </a:cubicBezTo>
                  <a:cubicBezTo>
                    <a:pt x="1488" y="2555"/>
                    <a:pt x="1929" y="1864"/>
                    <a:pt x="2584" y="1745"/>
                  </a:cubicBezTo>
                  <a:lnTo>
                    <a:pt x="2596" y="1745"/>
                  </a:lnTo>
                  <a:cubicBezTo>
                    <a:pt x="2596" y="1733"/>
                    <a:pt x="2584" y="1733"/>
                    <a:pt x="2584" y="1721"/>
                  </a:cubicBezTo>
                  <a:cubicBezTo>
                    <a:pt x="1929" y="1602"/>
                    <a:pt x="1488" y="912"/>
                    <a:pt x="1334" y="19"/>
                  </a:cubicBezTo>
                  <a:cubicBezTo>
                    <a:pt x="1334" y="7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6"/>
            <p:cNvSpPr/>
            <p:nvPr/>
          </p:nvSpPr>
          <p:spPr>
            <a:xfrm>
              <a:off x="7420333" y="171114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46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15" y="569"/>
                    <a:pt x="429" y="1022"/>
                    <a:pt x="13" y="1093"/>
                  </a:cubicBezTo>
                  <a:lnTo>
                    <a:pt x="1" y="1105"/>
                  </a:lnTo>
                  <a:lnTo>
                    <a:pt x="1" y="1129"/>
                  </a:lnTo>
                  <a:lnTo>
                    <a:pt x="13" y="1129"/>
                  </a:lnTo>
                  <a:cubicBezTo>
                    <a:pt x="429" y="1201"/>
                    <a:pt x="727" y="1641"/>
                    <a:pt x="822" y="2213"/>
                  </a:cubicBezTo>
                  <a:cubicBezTo>
                    <a:pt x="822" y="2219"/>
                    <a:pt x="834" y="2221"/>
                    <a:pt x="846" y="2221"/>
                  </a:cubicBezTo>
                  <a:cubicBezTo>
                    <a:pt x="858" y="2221"/>
                    <a:pt x="870" y="2219"/>
                    <a:pt x="870" y="2213"/>
                  </a:cubicBezTo>
                  <a:cubicBezTo>
                    <a:pt x="965" y="1641"/>
                    <a:pt x="1251" y="1201"/>
                    <a:pt x="1680" y="1129"/>
                  </a:cubicBezTo>
                  <a:cubicBezTo>
                    <a:pt x="1680" y="1105"/>
                    <a:pt x="1680" y="1105"/>
                    <a:pt x="1668" y="1093"/>
                  </a:cubicBezTo>
                  <a:cubicBezTo>
                    <a:pt x="1251" y="1022"/>
                    <a:pt x="953" y="569"/>
                    <a:pt x="870" y="10"/>
                  </a:cubicBezTo>
                  <a:cubicBezTo>
                    <a:pt x="870" y="4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6"/>
            <p:cNvSpPr/>
            <p:nvPr/>
          </p:nvSpPr>
          <p:spPr>
            <a:xfrm>
              <a:off x="8056869" y="93562"/>
              <a:ext cx="61321" cy="80864"/>
            </a:xfrm>
            <a:custGeom>
              <a:rect b="b" l="l" r="r" t="t"/>
              <a:pathLst>
                <a:path extrusionOk="0" h="2222" w="1685">
                  <a:moveTo>
                    <a:pt x="1683" y="1120"/>
                  </a:moveTo>
                  <a:cubicBezTo>
                    <a:pt x="1682" y="1120"/>
                    <a:pt x="1679" y="1123"/>
                    <a:pt x="1679" y="1129"/>
                  </a:cubicBezTo>
                  <a:cubicBezTo>
                    <a:pt x="1685" y="1123"/>
                    <a:pt x="1685" y="1120"/>
                    <a:pt x="1683" y="1120"/>
                  </a:cubicBezTo>
                  <a:close/>
                  <a:moveTo>
                    <a:pt x="839" y="1"/>
                  </a:moveTo>
                  <a:cubicBezTo>
                    <a:pt x="831" y="1"/>
                    <a:pt x="822" y="4"/>
                    <a:pt x="822" y="10"/>
                  </a:cubicBezTo>
                  <a:cubicBezTo>
                    <a:pt x="714" y="581"/>
                    <a:pt x="429" y="1022"/>
                    <a:pt x="12" y="1093"/>
                  </a:cubicBezTo>
                  <a:lnTo>
                    <a:pt x="0" y="1117"/>
                  </a:lnTo>
                  <a:lnTo>
                    <a:pt x="0" y="1129"/>
                  </a:lnTo>
                  <a:lnTo>
                    <a:pt x="12" y="1129"/>
                  </a:lnTo>
                  <a:cubicBezTo>
                    <a:pt x="429" y="1200"/>
                    <a:pt x="726" y="1653"/>
                    <a:pt x="822" y="2212"/>
                  </a:cubicBezTo>
                  <a:cubicBezTo>
                    <a:pt x="822" y="2218"/>
                    <a:pt x="831" y="2221"/>
                    <a:pt x="839" y="2221"/>
                  </a:cubicBezTo>
                  <a:cubicBezTo>
                    <a:pt x="848" y="2221"/>
                    <a:pt x="857" y="2218"/>
                    <a:pt x="857" y="2212"/>
                  </a:cubicBezTo>
                  <a:cubicBezTo>
                    <a:pt x="965" y="1653"/>
                    <a:pt x="1250" y="1200"/>
                    <a:pt x="1679" y="1129"/>
                  </a:cubicBezTo>
                  <a:cubicBezTo>
                    <a:pt x="1679" y="1117"/>
                    <a:pt x="1679" y="1117"/>
                    <a:pt x="1667" y="1093"/>
                  </a:cubicBezTo>
                  <a:cubicBezTo>
                    <a:pt x="1250" y="1022"/>
                    <a:pt x="953" y="581"/>
                    <a:pt x="857" y="10"/>
                  </a:cubicBezTo>
                  <a:cubicBezTo>
                    <a:pt x="857" y="4"/>
                    <a:pt x="848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6"/>
            <p:cNvSpPr/>
            <p:nvPr/>
          </p:nvSpPr>
          <p:spPr>
            <a:xfrm>
              <a:off x="8244908" y="1312228"/>
              <a:ext cx="94475" cy="126318"/>
            </a:xfrm>
            <a:custGeom>
              <a:rect b="b" l="l" r="r" t="t"/>
              <a:pathLst>
                <a:path extrusionOk="0" h="3471" w="2596">
                  <a:moveTo>
                    <a:pt x="1298" y="0"/>
                  </a:moveTo>
                  <a:cubicBezTo>
                    <a:pt x="1280" y="0"/>
                    <a:pt x="1262" y="9"/>
                    <a:pt x="1262" y="27"/>
                  </a:cubicBezTo>
                  <a:cubicBezTo>
                    <a:pt x="1108" y="920"/>
                    <a:pt x="667" y="1598"/>
                    <a:pt x="12" y="1717"/>
                  </a:cubicBezTo>
                  <a:lnTo>
                    <a:pt x="0" y="1741"/>
                  </a:lnTo>
                  <a:lnTo>
                    <a:pt x="0" y="1753"/>
                  </a:lnTo>
                  <a:lnTo>
                    <a:pt x="12" y="1753"/>
                  </a:lnTo>
                  <a:cubicBezTo>
                    <a:pt x="667" y="1872"/>
                    <a:pt x="1108" y="2551"/>
                    <a:pt x="1262" y="3444"/>
                  </a:cubicBezTo>
                  <a:cubicBezTo>
                    <a:pt x="1262" y="3462"/>
                    <a:pt x="1280" y="3471"/>
                    <a:pt x="1298" y="3471"/>
                  </a:cubicBezTo>
                  <a:cubicBezTo>
                    <a:pt x="1316" y="3471"/>
                    <a:pt x="1334" y="3462"/>
                    <a:pt x="1334" y="3444"/>
                  </a:cubicBezTo>
                  <a:cubicBezTo>
                    <a:pt x="1489" y="2551"/>
                    <a:pt x="1929" y="1872"/>
                    <a:pt x="2584" y="1753"/>
                  </a:cubicBezTo>
                  <a:lnTo>
                    <a:pt x="2596" y="1753"/>
                  </a:lnTo>
                  <a:cubicBezTo>
                    <a:pt x="2596" y="1741"/>
                    <a:pt x="2596" y="1717"/>
                    <a:pt x="2584" y="1717"/>
                  </a:cubicBezTo>
                  <a:cubicBezTo>
                    <a:pt x="1929" y="1598"/>
                    <a:pt x="1489" y="920"/>
                    <a:pt x="1334" y="27"/>
                  </a:cubicBezTo>
                  <a:cubicBezTo>
                    <a:pt x="1334" y="9"/>
                    <a:pt x="1316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6"/>
            <p:cNvSpPr/>
            <p:nvPr/>
          </p:nvSpPr>
          <p:spPr>
            <a:xfrm>
              <a:off x="8587213" y="679586"/>
              <a:ext cx="94475" cy="126355"/>
            </a:xfrm>
            <a:custGeom>
              <a:rect b="b" l="l" r="r" t="t"/>
              <a:pathLst>
                <a:path extrusionOk="0" h="3472" w="2596">
                  <a:moveTo>
                    <a:pt x="1298" y="1"/>
                  </a:moveTo>
                  <a:cubicBezTo>
                    <a:pt x="1280" y="1"/>
                    <a:pt x="1262" y="10"/>
                    <a:pt x="1262" y="28"/>
                  </a:cubicBezTo>
                  <a:cubicBezTo>
                    <a:pt x="1108" y="921"/>
                    <a:pt x="667" y="1599"/>
                    <a:pt x="12" y="1718"/>
                  </a:cubicBezTo>
                  <a:lnTo>
                    <a:pt x="0" y="1742"/>
                  </a:lnTo>
                  <a:lnTo>
                    <a:pt x="0" y="1754"/>
                  </a:lnTo>
                  <a:lnTo>
                    <a:pt x="12" y="1754"/>
                  </a:lnTo>
                  <a:cubicBezTo>
                    <a:pt x="667" y="1873"/>
                    <a:pt x="1108" y="2552"/>
                    <a:pt x="1262" y="3445"/>
                  </a:cubicBezTo>
                  <a:cubicBezTo>
                    <a:pt x="1262" y="3463"/>
                    <a:pt x="1280" y="3472"/>
                    <a:pt x="1298" y="3472"/>
                  </a:cubicBezTo>
                  <a:cubicBezTo>
                    <a:pt x="1316" y="3472"/>
                    <a:pt x="1334" y="3463"/>
                    <a:pt x="1334" y="3445"/>
                  </a:cubicBezTo>
                  <a:cubicBezTo>
                    <a:pt x="1489" y="2552"/>
                    <a:pt x="1929" y="1873"/>
                    <a:pt x="2584" y="1754"/>
                  </a:cubicBezTo>
                  <a:lnTo>
                    <a:pt x="2596" y="1754"/>
                  </a:lnTo>
                  <a:cubicBezTo>
                    <a:pt x="2596" y="1718"/>
                    <a:pt x="2596" y="1718"/>
                    <a:pt x="2584" y="1718"/>
                  </a:cubicBezTo>
                  <a:cubicBezTo>
                    <a:pt x="1929" y="1599"/>
                    <a:pt x="1489" y="921"/>
                    <a:pt x="1334" y="28"/>
                  </a:cubicBezTo>
                  <a:cubicBezTo>
                    <a:pt x="1334" y="10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6"/>
            <p:cNvSpPr/>
            <p:nvPr/>
          </p:nvSpPr>
          <p:spPr>
            <a:xfrm>
              <a:off x="8339346" y="1467113"/>
              <a:ext cx="61576" cy="80828"/>
            </a:xfrm>
            <a:custGeom>
              <a:rect b="b" l="l" r="r" t="t"/>
              <a:pathLst>
                <a:path extrusionOk="0" h="2221" w="1692">
                  <a:moveTo>
                    <a:pt x="846" y="0"/>
                  </a:moveTo>
                  <a:cubicBezTo>
                    <a:pt x="834" y="0"/>
                    <a:pt x="823" y="3"/>
                    <a:pt x="823" y="9"/>
                  </a:cubicBezTo>
                  <a:cubicBezTo>
                    <a:pt x="715" y="581"/>
                    <a:pt x="442" y="1021"/>
                    <a:pt x="25" y="1093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25" y="1129"/>
                  </a:lnTo>
                  <a:cubicBezTo>
                    <a:pt x="442" y="1200"/>
                    <a:pt x="739" y="1652"/>
                    <a:pt x="823" y="2212"/>
                  </a:cubicBezTo>
                  <a:cubicBezTo>
                    <a:pt x="823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77" y="1652"/>
                    <a:pt x="1251" y="1200"/>
                    <a:pt x="1692" y="1129"/>
                  </a:cubicBezTo>
                  <a:cubicBezTo>
                    <a:pt x="1692" y="1117"/>
                    <a:pt x="1668" y="1117"/>
                    <a:pt x="1668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6"/>
            <p:cNvSpPr/>
            <p:nvPr/>
          </p:nvSpPr>
          <p:spPr>
            <a:xfrm>
              <a:off x="8063784" y="854960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46" y="1"/>
                  </a:moveTo>
                  <a:cubicBezTo>
                    <a:pt x="834" y="1"/>
                    <a:pt x="822" y="7"/>
                    <a:pt x="822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22" y="2221"/>
                  </a:cubicBezTo>
                  <a:cubicBezTo>
                    <a:pt x="822" y="2227"/>
                    <a:pt x="834" y="2230"/>
                    <a:pt x="846" y="2230"/>
                  </a:cubicBezTo>
                  <a:cubicBezTo>
                    <a:pt x="858" y="2230"/>
                    <a:pt x="870" y="2227"/>
                    <a:pt x="870" y="2221"/>
                  </a:cubicBezTo>
                  <a:cubicBezTo>
                    <a:pt x="965" y="1650"/>
                    <a:pt x="1251" y="1209"/>
                    <a:pt x="1679" y="1126"/>
                  </a:cubicBezTo>
                  <a:cubicBezTo>
                    <a:pt x="1679" y="1114"/>
                    <a:pt x="1679" y="1114"/>
                    <a:pt x="1667" y="1102"/>
                  </a:cubicBezTo>
                  <a:cubicBezTo>
                    <a:pt x="1251" y="1031"/>
                    <a:pt x="953" y="578"/>
                    <a:pt x="870" y="19"/>
                  </a:cubicBezTo>
                  <a:cubicBezTo>
                    <a:pt x="870" y="7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6"/>
            <p:cNvSpPr/>
            <p:nvPr/>
          </p:nvSpPr>
          <p:spPr>
            <a:xfrm>
              <a:off x="7989253" y="948124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7"/>
                    <a:pt x="810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10" y="2221"/>
                  </a:cubicBezTo>
                  <a:cubicBezTo>
                    <a:pt x="810" y="2227"/>
                    <a:pt x="822" y="2230"/>
                    <a:pt x="834" y="2230"/>
                  </a:cubicBezTo>
                  <a:cubicBezTo>
                    <a:pt x="846" y="2230"/>
                    <a:pt x="858" y="2227"/>
                    <a:pt x="858" y="2221"/>
                  </a:cubicBezTo>
                  <a:cubicBezTo>
                    <a:pt x="965" y="1650"/>
                    <a:pt x="1251" y="1209"/>
                    <a:pt x="1680" y="1126"/>
                  </a:cubicBezTo>
                  <a:cubicBezTo>
                    <a:pt x="1680" y="1114"/>
                    <a:pt x="1680" y="1114"/>
                    <a:pt x="1668" y="1102"/>
                  </a:cubicBezTo>
                  <a:cubicBezTo>
                    <a:pt x="1251" y="1031"/>
                    <a:pt x="953" y="578"/>
                    <a:pt x="858" y="19"/>
                  </a:cubicBezTo>
                  <a:cubicBezTo>
                    <a:pt x="858" y="7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6"/>
            <p:cNvSpPr/>
            <p:nvPr/>
          </p:nvSpPr>
          <p:spPr>
            <a:xfrm>
              <a:off x="7651278" y="1426391"/>
              <a:ext cx="61139" cy="81155"/>
            </a:xfrm>
            <a:custGeom>
              <a:rect b="b" l="l" r="r" t="t"/>
              <a:pathLst>
                <a:path extrusionOk="0" h="2230" w="1680">
                  <a:moveTo>
                    <a:pt x="834" y="0"/>
                  </a:moveTo>
                  <a:cubicBezTo>
                    <a:pt x="822" y="0"/>
                    <a:pt x="810" y="3"/>
                    <a:pt x="810" y="9"/>
                  </a:cubicBezTo>
                  <a:cubicBezTo>
                    <a:pt x="715" y="581"/>
                    <a:pt x="429" y="1021"/>
                    <a:pt x="13" y="1105"/>
                  </a:cubicBezTo>
                  <a:lnTo>
                    <a:pt x="1" y="1117"/>
                  </a:lnTo>
                  <a:lnTo>
                    <a:pt x="1" y="1128"/>
                  </a:lnTo>
                  <a:lnTo>
                    <a:pt x="13" y="1128"/>
                  </a:lnTo>
                  <a:cubicBezTo>
                    <a:pt x="429" y="1200"/>
                    <a:pt x="727" y="1652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2"/>
                    <a:pt x="1251" y="1200"/>
                    <a:pt x="1680" y="1128"/>
                  </a:cubicBezTo>
                  <a:cubicBezTo>
                    <a:pt x="1680" y="1117"/>
                    <a:pt x="1680" y="1117"/>
                    <a:pt x="1668" y="1105"/>
                  </a:cubicBezTo>
                  <a:cubicBezTo>
                    <a:pt x="1251" y="1021"/>
                    <a:pt x="953" y="581"/>
                    <a:pt x="858" y="9"/>
                  </a:cubicBezTo>
                  <a:cubicBezTo>
                    <a:pt x="858" y="3"/>
                    <a:pt x="846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6"/>
            <p:cNvSpPr/>
            <p:nvPr/>
          </p:nvSpPr>
          <p:spPr>
            <a:xfrm>
              <a:off x="6451063" y="860928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12" y="1105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12" y="1129"/>
                  </a:lnTo>
                  <a:cubicBezTo>
                    <a:pt x="429" y="1200"/>
                    <a:pt x="727" y="1653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3"/>
                    <a:pt x="1251" y="1200"/>
                    <a:pt x="1679" y="1129"/>
                  </a:cubicBezTo>
                  <a:cubicBezTo>
                    <a:pt x="1679" y="1117"/>
                    <a:pt x="1679" y="1117"/>
                    <a:pt x="1667" y="1105"/>
                  </a:cubicBez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6"/>
            <p:cNvSpPr/>
            <p:nvPr/>
          </p:nvSpPr>
          <p:spPr>
            <a:xfrm>
              <a:off x="8087621" y="1560278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81"/>
                    <a:pt x="429" y="1021"/>
                    <a:pt x="12" y="1093"/>
                  </a:cubicBezTo>
                  <a:lnTo>
                    <a:pt x="0" y="1117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52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65" y="1652"/>
                    <a:pt x="1251" y="1200"/>
                    <a:pt x="1679" y="1128"/>
                  </a:cubicBezTo>
                  <a:cubicBezTo>
                    <a:pt x="1679" y="1117"/>
                    <a:pt x="1667" y="1117"/>
                    <a:pt x="1667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6"/>
            <p:cNvSpPr/>
            <p:nvPr/>
          </p:nvSpPr>
          <p:spPr>
            <a:xfrm>
              <a:off x="6893010" y="1186129"/>
              <a:ext cx="94511" cy="126318"/>
            </a:xfrm>
            <a:custGeom>
              <a:rect b="b" l="l" r="r" t="t"/>
              <a:pathLst>
                <a:path extrusionOk="0" h="3471" w="2597">
                  <a:moveTo>
                    <a:pt x="1299" y="0"/>
                  </a:moveTo>
                  <a:cubicBezTo>
                    <a:pt x="1281" y="0"/>
                    <a:pt x="1263" y="9"/>
                    <a:pt x="1263" y="27"/>
                  </a:cubicBezTo>
                  <a:cubicBezTo>
                    <a:pt x="1108" y="920"/>
                    <a:pt x="668" y="1599"/>
                    <a:pt x="13" y="1718"/>
                  </a:cubicBezTo>
                  <a:lnTo>
                    <a:pt x="1" y="1718"/>
                  </a:lnTo>
                  <a:cubicBezTo>
                    <a:pt x="1" y="1730"/>
                    <a:pt x="13" y="1753"/>
                    <a:pt x="13" y="1753"/>
                  </a:cubicBezTo>
                  <a:cubicBezTo>
                    <a:pt x="668" y="1873"/>
                    <a:pt x="1108" y="2551"/>
                    <a:pt x="1263" y="3444"/>
                  </a:cubicBezTo>
                  <a:cubicBezTo>
                    <a:pt x="1263" y="3462"/>
                    <a:pt x="1281" y="3471"/>
                    <a:pt x="1299" y="3471"/>
                  </a:cubicBezTo>
                  <a:cubicBezTo>
                    <a:pt x="1317" y="3471"/>
                    <a:pt x="1334" y="3462"/>
                    <a:pt x="1334" y="3444"/>
                  </a:cubicBezTo>
                  <a:cubicBezTo>
                    <a:pt x="1489" y="2551"/>
                    <a:pt x="1930" y="1873"/>
                    <a:pt x="2585" y="1753"/>
                  </a:cubicBezTo>
                  <a:lnTo>
                    <a:pt x="2596" y="1730"/>
                  </a:lnTo>
                  <a:lnTo>
                    <a:pt x="2596" y="1718"/>
                  </a:lnTo>
                  <a:lnTo>
                    <a:pt x="2585" y="1718"/>
                  </a:lnTo>
                  <a:cubicBezTo>
                    <a:pt x="1930" y="1599"/>
                    <a:pt x="1489" y="920"/>
                    <a:pt x="1334" y="27"/>
                  </a:cubicBezTo>
                  <a:cubicBezTo>
                    <a:pt x="1334" y="9"/>
                    <a:pt x="1317" y="0"/>
                    <a:pt x="1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6"/>
            <p:cNvSpPr/>
            <p:nvPr/>
          </p:nvSpPr>
          <p:spPr>
            <a:xfrm>
              <a:off x="7167298" y="771767"/>
              <a:ext cx="94948" cy="126136"/>
            </a:xfrm>
            <a:custGeom>
              <a:rect b="b" l="l" r="r" t="t"/>
              <a:pathLst>
                <a:path extrusionOk="0" h="3466" w="2609">
                  <a:moveTo>
                    <a:pt x="1310" y="1"/>
                  </a:moveTo>
                  <a:cubicBezTo>
                    <a:pt x="1292" y="1"/>
                    <a:pt x="1275" y="7"/>
                    <a:pt x="1275" y="19"/>
                  </a:cubicBezTo>
                  <a:cubicBezTo>
                    <a:pt x="1120" y="912"/>
                    <a:pt x="679" y="1602"/>
                    <a:pt x="24" y="1721"/>
                  </a:cubicBezTo>
                  <a:lnTo>
                    <a:pt x="1" y="1721"/>
                  </a:lnTo>
                  <a:cubicBezTo>
                    <a:pt x="1" y="1733"/>
                    <a:pt x="24" y="1733"/>
                    <a:pt x="24" y="1745"/>
                  </a:cubicBezTo>
                  <a:cubicBezTo>
                    <a:pt x="679" y="1864"/>
                    <a:pt x="1120" y="2555"/>
                    <a:pt x="1275" y="3448"/>
                  </a:cubicBezTo>
                  <a:cubicBezTo>
                    <a:pt x="1275" y="3460"/>
                    <a:pt x="1292" y="3466"/>
                    <a:pt x="1310" y="3466"/>
                  </a:cubicBezTo>
                  <a:cubicBezTo>
                    <a:pt x="1328" y="3466"/>
                    <a:pt x="1346" y="3460"/>
                    <a:pt x="1346" y="3448"/>
                  </a:cubicBezTo>
                  <a:cubicBezTo>
                    <a:pt x="1489" y="2555"/>
                    <a:pt x="1941" y="1864"/>
                    <a:pt x="2596" y="1745"/>
                  </a:cubicBezTo>
                  <a:lnTo>
                    <a:pt x="2608" y="1733"/>
                  </a:lnTo>
                  <a:lnTo>
                    <a:pt x="2608" y="1721"/>
                  </a:lnTo>
                  <a:lnTo>
                    <a:pt x="2596" y="1721"/>
                  </a:lnTo>
                  <a:cubicBezTo>
                    <a:pt x="1941" y="1602"/>
                    <a:pt x="1489" y="912"/>
                    <a:pt x="1346" y="19"/>
                  </a:cubicBezTo>
                  <a:cubicBezTo>
                    <a:pt x="1346" y="7"/>
                    <a:pt x="1328" y="1"/>
                    <a:pt x="1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6"/>
            <p:cNvSpPr/>
            <p:nvPr/>
          </p:nvSpPr>
          <p:spPr>
            <a:xfrm>
              <a:off x="6831944" y="1076698"/>
              <a:ext cx="61540" cy="80864"/>
            </a:xfrm>
            <a:custGeom>
              <a:rect b="b" l="l" r="r" t="t"/>
              <a:pathLst>
                <a:path extrusionOk="0" h="2222" w="1691">
                  <a:moveTo>
                    <a:pt x="12" y="1093"/>
                  </a:moveTo>
                  <a:lnTo>
                    <a:pt x="12" y="1093"/>
                  </a:lnTo>
                  <a:cubicBezTo>
                    <a:pt x="0" y="1099"/>
                    <a:pt x="0" y="1102"/>
                    <a:pt x="3" y="1102"/>
                  </a:cubicBezTo>
                  <a:cubicBezTo>
                    <a:pt x="6" y="1102"/>
                    <a:pt x="12" y="1099"/>
                    <a:pt x="12" y="1093"/>
                  </a:cubicBezTo>
                  <a:close/>
                  <a:moveTo>
                    <a:pt x="845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26" y="570"/>
                    <a:pt x="441" y="1022"/>
                    <a:pt x="12" y="1093"/>
                  </a:cubicBezTo>
                  <a:cubicBezTo>
                    <a:pt x="12" y="1105"/>
                    <a:pt x="12" y="1129"/>
                    <a:pt x="24" y="1129"/>
                  </a:cubicBezTo>
                  <a:cubicBezTo>
                    <a:pt x="441" y="1201"/>
                    <a:pt x="738" y="1641"/>
                    <a:pt x="822" y="2213"/>
                  </a:cubicBezTo>
                  <a:cubicBezTo>
                    <a:pt x="822" y="2219"/>
                    <a:pt x="834" y="2221"/>
                    <a:pt x="845" y="2221"/>
                  </a:cubicBezTo>
                  <a:cubicBezTo>
                    <a:pt x="857" y="2221"/>
                    <a:pt x="869" y="2219"/>
                    <a:pt x="869" y="2213"/>
                  </a:cubicBezTo>
                  <a:cubicBezTo>
                    <a:pt x="976" y="1641"/>
                    <a:pt x="1262" y="1201"/>
                    <a:pt x="1679" y="1129"/>
                  </a:cubicBezTo>
                  <a:lnTo>
                    <a:pt x="1691" y="1105"/>
                  </a:lnTo>
                  <a:lnTo>
                    <a:pt x="1691" y="1093"/>
                  </a:lnTo>
                  <a:lnTo>
                    <a:pt x="1679" y="1093"/>
                  </a:lnTo>
                  <a:cubicBezTo>
                    <a:pt x="1262" y="1022"/>
                    <a:pt x="965" y="570"/>
                    <a:pt x="869" y="10"/>
                  </a:cubicBezTo>
                  <a:cubicBezTo>
                    <a:pt x="869" y="4"/>
                    <a:pt x="857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6"/>
            <p:cNvSpPr/>
            <p:nvPr/>
          </p:nvSpPr>
          <p:spPr>
            <a:xfrm>
              <a:off x="7103175" y="1672911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0" y="1093"/>
                  </a:cubicBezTo>
                  <a:cubicBezTo>
                    <a:pt x="0" y="1117"/>
                    <a:pt x="0" y="1117"/>
                    <a:pt x="12" y="1129"/>
                  </a:cubicBezTo>
                  <a:cubicBezTo>
                    <a:pt x="429" y="1201"/>
                    <a:pt x="727" y="1653"/>
                    <a:pt x="810" y="2213"/>
                  </a:cubicBezTo>
                  <a:cubicBezTo>
                    <a:pt x="810" y="2218"/>
                    <a:pt x="822" y="2221"/>
                    <a:pt x="834" y="2221"/>
                  </a:cubicBezTo>
                  <a:cubicBezTo>
                    <a:pt x="846" y="2221"/>
                    <a:pt x="858" y="2218"/>
                    <a:pt x="858" y="2213"/>
                  </a:cubicBezTo>
                  <a:cubicBezTo>
                    <a:pt x="965" y="1653"/>
                    <a:pt x="1251" y="1201"/>
                    <a:pt x="1667" y="1129"/>
                  </a:cubicBezTo>
                  <a:lnTo>
                    <a:pt x="1679" y="1117"/>
                  </a:lnTo>
                  <a:lnTo>
                    <a:pt x="1679" y="1093"/>
                  </a:lnTo>
                  <a:lnTo>
                    <a:pt x="1667" y="1093"/>
                  </a:ln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6"/>
            <p:cNvSpPr/>
            <p:nvPr/>
          </p:nvSpPr>
          <p:spPr>
            <a:xfrm>
              <a:off x="8111458" y="-3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69"/>
                    <a:pt x="429" y="1021"/>
                    <a:pt x="12" y="1092"/>
                  </a:cubicBezTo>
                  <a:lnTo>
                    <a:pt x="0" y="1104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40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69" y="2218"/>
                    <a:pt x="869" y="2212"/>
                  </a:cubicBezTo>
                  <a:cubicBezTo>
                    <a:pt x="965" y="1640"/>
                    <a:pt x="1250" y="1200"/>
                    <a:pt x="1679" y="1128"/>
                  </a:cubicBezTo>
                  <a:cubicBezTo>
                    <a:pt x="1679" y="1104"/>
                    <a:pt x="1679" y="1104"/>
                    <a:pt x="1667" y="1092"/>
                  </a:cubicBezTo>
                  <a:cubicBezTo>
                    <a:pt x="1250" y="1021"/>
                    <a:pt x="953" y="569"/>
                    <a:pt x="869" y="9"/>
                  </a:cubicBezTo>
                  <a:cubicBezTo>
                    <a:pt x="869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5" name="Google Shape;785;p26"/>
          <p:cNvSpPr/>
          <p:nvPr/>
        </p:nvSpPr>
        <p:spPr>
          <a:xfrm rot="2019084">
            <a:off x="-2044700" y="-2722095"/>
            <a:ext cx="7848237" cy="7534256"/>
          </a:xfrm>
          <a:custGeom>
            <a:rect b="b" l="l" r="r" t="t"/>
            <a:pathLst>
              <a:path extrusionOk="0" h="70524" w="73463">
                <a:moveTo>
                  <a:pt x="47889" y="1"/>
                </a:moveTo>
                <a:cubicBezTo>
                  <a:pt x="47418" y="1"/>
                  <a:pt x="46960" y="16"/>
                  <a:pt x="46519" y="44"/>
                </a:cubicBezTo>
                <a:cubicBezTo>
                  <a:pt x="43113" y="282"/>
                  <a:pt x="39780" y="1270"/>
                  <a:pt x="36732" y="2889"/>
                </a:cubicBezTo>
                <a:cubicBezTo>
                  <a:pt x="32124" y="5330"/>
                  <a:pt x="28576" y="9295"/>
                  <a:pt x="25647" y="13712"/>
                </a:cubicBezTo>
                <a:cubicBezTo>
                  <a:pt x="22694" y="18165"/>
                  <a:pt x="20301" y="23046"/>
                  <a:pt x="16896" y="27118"/>
                </a:cubicBezTo>
                <a:cubicBezTo>
                  <a:pt x="13622" y="31035"/>
                  <a:pt x="8704" y="32869"/>
                  <a:pt x="5430" y="36774"/>
                </a:cubicBezTo>
                <a:cubicBezTo>
                  <a:pt x="2144" y="40703"/>
                  <a:pt x="1" y="45871"/>
                  <a:pt x="132" y="51157"/>
                </a:cubicBezTo>
                <a:cubicBezTo>
                  <a:pt x="287" y="57277"/>
                  <a:pt x="3870" y="62646"/>
                  <a:pt x="8919" y="65516"/>
                </a:cubicBezTo>
                <a:cubicBezTo>
                  <a:pt x="11779" y="67145"/>
                  <a:pt x="14992" y="67834"/>
                  <a:pt x="18222" y="67834"/>
                </a:cubicBezTo>
                <a:cubicBezTo>
                  <a:pt x="20208" y="67834"/>
                  <a:pt x="22201" y="67574"/>
                  <a:pt x="24123" y="67111"/>
                </a:cubicBezTo>
                <a:cubicBezTo>
                  <a:pt x="27611" y="66266"/>
                  <a:pt x="30671" y="64242"/>
                  <a:pt x="34184" y="63432"/>
                </a:cubicBezTo>
                <a:cubicBezTo>
                  <a:pt x="36050" y="63005"/>
                  <a:pt x="37952" y="62789"/>
                  <a:pt x="39849" y="62789"/>
                </a:cubicBezTo>
                <a:cubicBezTo>
                  <a:pt x="43713" y="62789"/>
                  <a:pt x="47561" y="63683"/>
                  <a:pt x="51067" y="65504"/>
                </a:cubicBezTo>
                <a:cubicBezTo>
                  <a:pt x="54555" y="67314"/>
                  <a:pt x="57853" y="69814"/>
                  <a:pt x="61806" y="70409"/>
                </a:cubicBezTo>
                <a:cubicBezTo>
                  <a:pt x="62316" y="70486"/>
                  <a:pt x="62816" y="70523"/>
                  <a:pt x="63304" y="70523"/>
                </a:cubicBezTo>
                <a:cubicBezTo>
                  <a:pt x="68131" y="70523"/>
                  <a:pt x="71826" y="66889"/>
                  <a:pt x="72712" y="61753"/>
                </a:cubicBezTo>
                <a:cubicBezTo>
                  <a:pt x="73462" y="57479"/>
                  <a:pt x="72284" y="52990"/>
                  <a:pt x="69938" y="49454"/>
                </a:cubicBezTo>
                <a:cubicBezTo>
                  <a:pt x="67164" y="45287"/>
                  <a:pt x="63009" y="42168"/>
                  <a:pt x="60377" y="37822"/>
                </a:cubicBezTo>
                <a:cubicBezTo>
                  <a:pt x="57710" y="33417"/>
                  <a:pt x="56317" y="27321"/>
                  <a:pt x="57972" y="22261"/>
                </a:cubicBezTo>
                <a:cubicBezTo>
                  <a:pt x="58925" y="19367"/>
                  <a:pt x="60020" y="16415"/>
                  <a:pt x="60449" y="13367"/>
                </a:cubicBezTo>
                <a:cubicBezTo>
                  <a:pt x="60961" y="9759"/>
                  <a:pt x="60092" y="5830"/>
                  <a:pt x="57591" y="3211"/>
                </a:cubicBezTo>
                <a:cubicBezTo>
                  <a:pt x="55261" y="775"/>
                  <a:pt x="51270" y="1"/>
                  <a:pt x="478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6" name="Google Shape;786;p26"/>
          <p:cNvGrpSpPr/>
          <p:nvPr/>
        </p:nvGrpSpPr>
        <p:grpSpPr>
          <a:xfrm>
            <a:off x="5066960" y="-1676175"/>
            <a:ext cx="3585731" cy="2819199"/>
            <a:chOff x="6451063" y="-3"/>
            <a:chExt cx="2230626" cy="1753778"/>
          </a:xfrm>
        </p:grpSpPr>
        <p:sp>
          <p:nvSpPr>
            <p:cNvPr id="787" name="Google Shape;787;p26"/>
            <p:cNvSpPr/>
            <p:nvPr/>
          </p:nvSpPr>
          <p:spPr>
            <a:xfrm>
              <a:off x="7215845" y="23907"/>
              <a:ext cx="94475" cy="126136"/>
            </a:xfrm>
            <a:custGeom>
              <a:rect b="b" l="l" r="r" t="t"/>
              <a:pathLst>
                <a:path extrusionOk="0" h="3466" w="2596">
                  <a:moveTo>
                    <a:pt x="1298" y="1"/>
                  </a:moveTo>
                  <a:cubicBezTo>
                    <a:pt x="1280" y="1"/>
                    <a:pt x="1262" y="7"/>
                    <a:pt x="1262" y="19"/>
                  </a:cubicBezTo>
                  <a:cubicBezTo>
                    <a:pt x="1107" y="912"/>
                    <a:pt x="667" y="1602"/>
                    <a:pt x="12" y="1721"/>
                  </a:cubicBezTo>
                  <a:lnTo>
                    <a:pt x="0" y="1733"/>
                  </a:lnTo>
                  <a:lnTo>
                    <a:pt x="0" y="1745"/>
                  </a:lnTo>
                  <a:lnTo>
                    <a:pt x="12" y="1745"/>
                  </a:lnTo>
                  <a:cubicBezTo>
                    <a:pt x="667" y="1864"/>
                    <a:pt x="1107" y="2555"/>
                    <a:pt x="1262" y="3448"/>
                  </a:cubicBezTo>
                  <a:cubicBezTo>
                    <a:pt x="1262" y="3460"/>
                    <a:pt x="1280" y="3466"/>
                    <a:pt x="1298" y="3466"/>
                  </a:cubicBezTo>
                  <a:cubicBezTo>
                    <a:pt x="1316" y="3466"/>
                    <a:pt x="1334" y="3460"/>
                    <a:pt x="1334" y="3448"/>
                  </a:cubicBezTo>
                  <a:cubicBezTo>
                    <a:pt x="1488" y="2555"/>
                    <a:pt x="1929" y="1864"/>
                    <a:pt x="2584" y="1745"/>
                  </a:cubicBezTo>
                  <a:lnTo>
                    <a:pt x="2596" y="1745"/>
                  </a:lnTo>
                  <a:cubicBezTo>
                    <a:pt x="2596" y="1733"/>
                    <a:pt x="2584" y="1733"/>
                    <a:pt x="2584" y="1721"/>
                  </a:cubicBezTo>
                  <a:cubicBezTo>
                    <a:pt x="1929" y="1602"/>
                    <a:pt x="1488" y="912"/>
                    <a:pt x="1334" y="19"/>
                  </a:cubicBezTo>
                  <a:cubicBezTo>
                    <a:pt x="1334" y="7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7420333" y="171114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46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15" y="569"/>
                    <a:pt x="429" y="1022"/>
                    <a:pt x="13" y="1093"/>
                  </a:cubicBezTo>
                  <a:lnTo>
                    <a:pt x="1" y="1105"/>
                  </a:lnTo>
                  <a:lnTo>
                    <a:pt x="1" y="1129"/>
                  </a:lnTo>
                  <a:lnTo>
                    <a:pt x="13" y="1129"/>
                  </a:lnTo>
                  <a:cubicBezTo>
                    <a:pt x="429" y="1201"/>
                    <a:pt x="727" y="1641"/>
                    <a:pt x="822" y="2213"/>
                  </a:cubicBezTo>
                  <a:cubicBezTo>
                    <a:pt x="822" y="2219"/>
                    <a:pt x="834" y="2221"/>
                    <a:pt x="846" y="2221"/>
                  </a:cubicBezTo>
                  <a:cubicBezTo>
                    <a:pt x="858" y="2221"/>
                    <a:pt x="870" y="2219"/>
                    <a:pt x="870" y="2213"/>
                  </a:cubicBezTo>
                  <a:cubicBezTo>
                    <a:pt x="965" y="1641"/>
                    <a:pt x="1251" y="1201"/>
                    <a:pt x="1680" y="1129"/>
                  </a:cubicBezTo>
                  <a:cubicBezTo>
                    <a:pt x="1680" y="1105"/>
                    <a:pt x="1680" y="1105"/>
                    <a:pt x="1668" y="1093"/>
                  </a:cubicBezTo>
                  <a:cubicBezTo>
                    <a:pt x="1251" y="1022"/>
                    <a:pt x="953" y="569"/>
                    <a:pt x="870" y="10"/>
                  </a:cubicBezTo>
                  <a:cubicBezTo>
                    <a:pt x="870" y="4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8056869" y="93562"/>
              <a:ext cx="61321" cy="80864"/>
            </a:xfrm>
            <a:custGeom>
              <a:rect b="b" l="l" r="r" t="t"/>
              <a:pathLst>
                <a:path extrusionOk="0" h="2222" w="1685">
                  <a:moveTo>
                    <a:pt x="1683" y="1120"/>
                  </a:moveTo>
                  <a:cubicBezTo>
                    <a:pt x="1682" y="1120"/>
                    <a:pt x="1679" y="1123"/>
                    <a:pt x="1679" y="1129"/>
                  </a:cubicBezTo>
                  <a:cubicBezTo>
                    <a:pt x="1685" y="1123"/>
                    <a:pt x="1685" y="1120"/>
                    <a:pt x="1683" y="1120"/>
                  </a:cubicBezTo>
                  <a:close/>
                  <a:moveTo>
                    <a:pt x="839" y="1"/>
                  </a:moveTo>
                  <a:cubicBezTo>
                    <a:pt x="831" y="1"/>
                    <a:pt x="822" y="4"/>
                    <a:pt x="822" y="10"/>
                  </a:cubicBezTo>
                  <a:cubicBezTo>
                    <a:pt x="714" y="581"/>
                    <a:pt x="429" y="1022"/>
                    <a:pt x="12" y="1093"/>
                  </a:cubicBezTo>
                  <a:lnTo>
                    <a:pt x="0" y="1117"/>
                  </a:lnTo>
                  <a:lnTo>
                    <a:pt x="0" y="1129"/>
                  </a:lnTo>
                  <a:lnTo>
                    <a:pt x="12" y="1129"/>
                  </a:lnTo>
                  <a:cubicBezTo>
                    <a:pt x="429" y="1200"/>
                    <a:pt x="726" y="1653"/>
                    <a:pt x="822" y="2212"/>
                  </a:cubicBezTo>
                  <a:cubicBezTo>
                    <a:pt x="822" y="2218"/>
                    <a:pt x="831" y="2221"/>
                    <a:pt x="839" y="2221"/>
                  </a:cubicBezTo>
                  <a:cubicBezTo>
                    <a:pt x="848" y="2221"/>
                    <a:pt x="857" y="2218"/>
                    <a:pt x="857" y="2212"/>
                  </a:cubicBezTo>
                  <a:cubicBezTo>
                    <a:pt x="965" y="1653"/>
                    <a:pt x="1250" y="1200"/>
                    <a:pt x="1679" y="1129"/>
                  </a:cubicBezTo>
                  <a:cubicBezTo>
                    <a:pt x="1679" y="1117"/>
                    <a:pt x="1679" y="1117"/>
                    <a:pt x="1667" y="1093"/>
                  </a:cubicBezTo>
                  <a:cubicBezTo>
                    <a:pt x="1250" y="1022"/>
                    <a:pt x="953" y="581"/>
                    <a:pt x="857" y="10"/>
                  </a:cubicBezTo>
                  <a:cubicBezTo>
                    <a:pt x="857" y="4"/>
                    <a:pt x="848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6"/>
            <p:cNvSpPr/>
            <p:nvPr/>
          </p:nvSpPr>
          <p:spPr>
            <a:xfrm>
              <a:off x="8244908" y="1312228"/>
              <a:ext cx="94475" cy="126318"/>
            </a:xfrm>
            <a:custGeom>
              <a:rect b="b" l="l" r="r" t="t"/>
              <a:pathLst>
                <a:path extrusionOk="0" h="3471" w="2596">
                  <a:moveTo>
                    <a:pt x="1298" y="0"/>
                  </a:moveTo>
                  <a:cubicBezTo>
                    <a:pt x="1280" y="0"/>
                    <a:pt x="1262" y="9"/>
                    <a:pt x="1262" y="27"/>
                  </a:cubicBezTo>
                  <a:cubicBezTo>
                    <a:pt x="1108" y="920"/>
                    <a:pt x="667" y="1598"/>
                    <a:pt x="12" y="1717"/>
                  </a:cubicBezTo>
                  <a:lnTo>
                    <a:pt x="0" y="1741"/>
                  </a:lnTo>
                  <a:lnTo>
                    <a:pt x="0" y="1753"/>
                  </a:lnTo>
                  <a:lnTo>
                    <a:pt x="12" y="1753"/>
                  </a:lnTo>
                  <a:cubicBezTo>
                    <a:pt x="667" y="1872"/>
                    <a:pt x="1108" y="2551"/>
                    <a:pt x="1262" y="3444"/>
                  </a:cubicBezTo>
                  <a:cubicBezTo>
                    <a:pt x="1262" y="3462"/>
                    <a:pt x="1280" y="3471"/>
                    <a:pt x="1298" y="3471"/>
                  </a:cubicBezTo>
                  <a:cubicBezTo>
                    <a:pt x="1316" y="3471"/>
                    <a:pt x="1334" y="3462"/>
                    <a:pt x="1334" y="3444"/>
                  </a:cubicBezTo>
                  <a:cubicBezTo>
                    <a:pt x="1489" y="2551"/>
                    <a:pt x="1929" y="1872"/>
                    <a:pt x="2584" y="1753"/>
                  </a:cubicBezTo>
                  <a:lnTo>
                    <a:pt x="2596" y="1753"/>
                  </a:lnTo>
                  <a:cubicBezTo>
                    <a:pt x="2596" y="1741"/>
                    <a:pt x="2596" y="1717"/>
                    <a:pt x="2584" y="1717"/>
                  </a:cubicBezTo>
                  <a:cubicBezTo>
                    <a:pt x="1929" y="1598"/>
                    <a:pt x="1489" y="920"/>
                    <a:pt x="1334" y="27"/>
                  </a:cubicBezTo>
                  <a:cubicBezTo>
                    <a:pt x="1334" y="9"/>
                    <a:pt x="1316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6"/>
            <p:cNvSpPr/>
            <p:nvPr/>
          </p:nvSpPr>
          <p:spPr>
            <a:xfrm>
              <a:off x="8587213" y="679586"/>
              <a:ext cx="94475" cy="126355"/>
            </a:xfrm>
            <a:custGeom>
              <a:rect b="b" l="l" r="r" t="t"/>
              <a:pathLst>
                <a:path extrusionOk="0" h="3472" w="2596">
                  <a:moveTo>
                    <a:pt x="1298" y="1"/>
                  </a:moveTo>
                  <a:cubicBezTo>
                    <a:pt x="1280" y="1"/>
                    <a:pt x="1262" y="10"/>
                    <a:pt x="1262" y="28"/>
                  </a:cubicBezTo>
                  <a:cubicBezTo>
                    <a:pt x="1108" y="921"/>
                    <a:pt x="667" y="1599"/>
                    <a:pt x="12" y="1718"/>
                  </a:cubicBezTo>
                  <a:lnTo>
                    <a:pt x="0" y="1742"/>
                  </a:lnTo>
                  <a:lnTo>
                    <a:pt x="0" y="1754"/>
                  </a:lnTo>
                  <a:lnTo>
                    <a:pt x="12" y="1754"/>
                  </a:lnTo>
                  <a:cubicBezTo>
                    <a:pt x="667" y="1873"/>
                    <a:pt x="1108" y="2552"/>
                    <a:pt x="1262" y="3445"/>
                  </a:cubicBezTo>
                  <a:cubicBezTo>
                    <a:pt x="1262" y="3463"/>
                    <a:pt x="1280" y="3472"/>
                    <a:pt x="1298" y="3472"/>
                  </a:cubicBezTo>
                  <a:cubicBezTo>
                    <a:pt x="1316" y="3472"/>
                    <a:pt x="1334" y="3463"/>
                    <a:pt x="1334" y="3445"/>
                  </a:cubicBezTo>
                  <a:cubicBezTo>
                    <a:pt x="1489" y="2552"/>
                    <a:pt x="1929" y="1873"/>
                    <a:pt x="2584" y="1754"/>
                  </a:cubicBezTo>
                  <a:lnTo>
                    <a:pt x="2596" y="1754"/>
                  </a:lnTo>
                  <a:cubicBezTo>
                    <a:pt x="2596" y="1718"/>
                    <a:pt x="2596" y="1718"/>
                    <a:pt x="2584" y="1718"/>
                  </a:cubicBezTo>
                  <a:cubicBezTo>
                    <a:pt x="1929" y="1599"/>
                    <a:pt x="1489" y="921"/>
                    <a:pt x="1334" y="28"/>
                  </a:cubicBezTo>
                  <a:cubicBezTo>
                    <a:pt x="1334" y="10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6"/>
            <p:cNvSpPr/>
            <p:nvPr/>
          </p:nvSpPr>
          <p:spPr>
            <a:xfrm>
              <a:off x="8339346" y="1467113"/>
              <a:ext cx="61576" cy="80828"/>
            </a:xfrm>
            <a:custGeom>
              <a:rect b="b" l="l" r="r" t="t"/>
              <a:pathLst>
                <a:path extrusionOk="0" h="2221" w="1692">
                  <a:moveTo>
                    <a:pt x="846" y="0"/>
                  </a:moveTo>
                  <a:cubicBezTo>
                    <a:pt x="834" y="0"/>
                    <a:pt x="823" y="3"/>
                    <a:pt x="823" y="9"/>
                  </a:cubicBezTo>
                  <a:cubicBezTo>
                    <a:pt x="715" y="581"/>
                    <a:pt x="442" y="1021"/>
                    <a:pt x="25" y="1093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25" y="1129"/>
                  </a:lnTo>
                  <a:cubicBezTo>
                    <a:pt x="442" y="1200"/>
                    <a:pt x="739" y="1652"/>
                    <a:pt x="823" y="2212"/>
                  </a:cubicBezTo>
                  <a:cubicBezTo>
                    <a:pt x="823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77" y="1652"/>
                    <a:pt x="1251" y="1200"/>
                    <a:pt x="1692" y="1129"/>
                  </a:cubicBezTo>
                  <a:cubicBezTo>
                    <a:pt x="1692" y="1117"/>
                    <a:pt x="1668" y="1117"/>
                    <a:pt x="1668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8063784" y="854960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46" y="1"/>
                  </a:moveTo>
                  <a:cubicBezTo>
                    <a:pt x="834" y="1"/>
                    <a:pt x="822" y="7"/>
                    <a:pt x="822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22" y="2221"/>
                  </a:cubicBezTo>
                  <a:cubicBezTo>
                    <a:pt x="822" y="2227"/>
                    <a:pt x="834" y="2230"/>
                    <a:pt x="846" y="2230"/>
                  </a:cubicBezTo>
                  <a:cubicBezTo>
                    <a:pt x="858" y="2230"/>
                    <a:pt x="870" y="2227"/>
                    <a:pt x="870" y="2221"/>
                  </a:cubicBezTo>
                  <a:cubicBezTo>
                    <a:pt x="965" y="1650"/>
                    <a:pt x="1251" y="1209"/>
                    <a:pt x="1679" y="1126"/>
                  </a:cubicBezTo>
                  <a:cubicBezTo>
                    <a:pt x="1679" y="1114"/>
                    <a:pt x="1679" y="1114"/>
                    <a:pt x="1667" y="1102"/>
                  </a:cubicBezTo>
                  <a:cubicBezTo>
                    <a:pt x="1251" y="1031"/>
                    <a:pt x="953" y="578"/>
                    <a:pt x="870" y="19"/>
                  </a:cubicBezTo>
                  <a:cubicBezTo>
                    <a:pt x="870" y="7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7989253" y="948124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7"/>
                    <a:pt x="810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10" y="2221"/>
                  </a:cubicBezTo>
                  <a:cubicBezTo>
                    <a:pt x="810" y="2227"/>
                    <a:pt x="822" y="2230"/>
                    <a:pt x="834" y="2230"/>
                  </a:cubicBezTo>
                  <a:cubicBezTo>
                    <a:pt x="846" y="2230"/>
                    <a:pt x="858" y="2227"/>
                    <a:pt x="858" y="2221"/>
                  </a:cubicBezTo>
                  <a:cubicBezTo>
                    <a:pt x="965" y="1650"/>
                    <a:pt x="1251" y="1209"/>
                    <a:pt x="1680" y="1126"/>
                  </a:cubicBezTo>
                  <a:cubicBezTo>
                    <a:pt x="1680" y="1114"/>
                    <a:pt x="1680" y="1114"/>
                    <a:pt x="1668" y="1102"/>
                  </a:cubicBezTo>
                  <a:cubicBezTo>
                    <a:pt x="1251" y="1031"/>
                    <a:pt x="953" y="578"/>
                    <a:pt x="858" y="19"/>
                  </a:cubicBezTo>
                  <a:cubicBezTo>
                    <a:pt x="858" y="7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7651278" y="1426391"/>
              <a:ext cx="61139" cy="81155"/>
            </a:xfrm>
            <a:custGeom>
              <a:rect b="b" l="l" r="r" t="t"/>
              <a:pathLst>
                <a:path extrusionOk="0" h="2230" w="1680">
                  <a:moveTo>
                    <a:pt x="834" y="0"/>
                  </a:moveTo>
                  <a:cubicBezTo>
                    <a:pt x="822" y="0"/>
                    <a:pt x="810" y="3"/>
                    <a:pt x="810" y="9"/>
                  </a:cubicBezTo>
                  <a:cubicBezTo>
                    <a:pt x="715" y="581"/>
                    <a:pt x="429" y="1021"/>
                    <a:pt x="13" y="1105"/>
                  </a:cubicBezTo>
                  <a:lnTo>
                    <a:pt x="1" y="1117"/>
                  </a:lnTo>
                  <a:lnTo>
                    <a:pt x="1" y="1128"/>
                  </a:lnTo>
                  <a:lnTo>
                    <a:pt x="13" y="1128"/>
                  </a:lnTo>
                  <a:cubicBezTo>
                    <a:pt x="429" y="1200"/>
                    <a:pt x="727" y="1652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2"/>
                    <a:pt x="1251" y="1200"/>
                    <a:pt x="1680" y="1128"/>
                  </a:cubicBezTo>
                  <a:cubicBezTo>
                    <a:pt x="1680" y="1117"/>
                    <a:pt x="1680" y="1117"/>
                    <a:pt x="1668" y="1105"/>
                  </a:cubicBezTo>
                  <a:cubicBezTo>
                    <a:pt x="1251" y="1021"/>
                    <a:pt x="953" y="581"/>
                    <a:pt x="858" y="9"/>
                  </a:cubicBezTo>
                  <a:cubicBezTo>
                    <a:pt x="858" y="3"/>
                    <a:pt x="846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6451063" y="860928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12" y="1105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12" y="1129"/>
                  </a:lnTo>
                  <a:cubicBezTo>
                    <a:pt x="429" y="1200"/>
                    <a:pt x="727" y="1653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3"/>
                    <a:pt x="1251" y="1200"/>
                    <a:pt x="1679" y="1129"/>
                  </a:cubicBezTo>
                  <a:cubicBezTo>
                    <a:pt x="1679" y="1117"/>
                    <a:pt x="1679" y="1117"/>
                    <a:pt x="1667" y="1105"/>
                  </a:cubicBez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8087621" y="1560278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81"/>
                    <a:pt x="429" y="1021"/>
                    <a:pt x="12" y="1093"/>
                  </a:cubicBezTo>
                  <a:lnTo>
                    <a:pt x="0" y="1117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52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65" y="1652"/>
                    <a:pt x="1251" y="1200"/>
                    <a:pt x="1679" y="1128"/>
                  </a:cubicBezTo>
                  <a:cubicBezTo>
                    <a:pt x="1679" y="1117"/>
                    <a:pt x="1667" y="1117"/>
                    <a:pt x="1667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6"/>
            <p:cNvSpPr/>
            <p:nvPr/>
          </p:nvSpPr>
          <p:spPr>
            <a:xfrm>
              <a:off x="6893010" y="1186129"/>
              <a:ext cx="94511" cy="126318"/>
            </a:xfrm>
            <a:custGeom>
              <a:rect b="b" l="l" r="r" t="t"/>
              <a:pathLst>
                <a:path extrusionOk="0" h="3471" w="2597">
                  <a:moveTo>
                    <a:pt x="1299" y="0"/>
                  </a:moveTo>
                  <a:cubicBezTo>
                    <a:pt x="1281" y="0"/>
                    <a:pt x="1263" y="9"/>
                    <a:pt x="1263" y="27"/>
                  </a:cubicBezTo>
                  <a:cubicBezTo>
                    <a:pt x="1108" y="920"/>
                    <a:pt x="668" y="1599"/>
                    <a:pt x="13" y="1718"/>
                  </a:cubicBezTo>
                  <a:lnTo>
                    <a:pt x="1" y="1718"/>
                  </a:lnTo>
                  <a:cubicBezTo>
                    <a:pt x="1" y="1730"/>
                    <a:pt x="13" y="1753"/>
                    <a:pt x="13" y="1753"/>
                  </a:cubicBezTo>
                  <a:cubicBezTo>
                    <a:pt x="668" y="1873"/>
                    <a:pt x="1108" y="2551"/>
                    <a:pt x="1263" y="3444"/>
                  </a:cubicBezTo>
                  <a:cubicBezTo>
                    <a:pt x="1263" y="3462"/>
                    <a:pt x="1281" y="3471"/>
                    <a:pt x="1299" y="3471"/>
                  </a:cubicBezTo>
                  <a:cubicBezTo>
                    <a:pt x="1317" y="3471"/>
                    <a:pt x="1334" y="3462"/>
                    <a:pt x="1334" y="3444"/>
                  </a:cubicBezTo>
                  <a:cubicBezTo>
                    <a:pt x="1489" y="2551"/>
                    <a:pt x="1930" y="1873"/>
                    <a:pt x="2585" y="1753"/>
                  </a:cubicBezTo>
                  <a:lnTo>
                    <a:pt x="2596" y="1730"/>
                  </a:lnTo>
                  <a:lnTo>
                    <a:pt x="2596" y="1718"/>
                  </a:lnTo>
                  <a:lnTo>
                    <a:pt x="2585" y="1718"/>
                  </a:lnTo>
                  <a:cubicBezTo>
                    <a:pt x="1930" y="1599"/>
                    <a:pt x="1489" y="920"/>
                    <a:pt x="1334" y="27"/>
                  </a:cubicBezTo>
                  <a:cubicBezTo>
                    <a:pt x="1334" y="9"/>
                    <a:pt x="1317" y="0"/>
                    <a:pt x="1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6"/>
            <p:cNvSpPr/>
            <p:nvPr/>
          </p:nvSpPr>
          <p:spPr>
            <a:xfrm>
              <a:off x="7167298" y="771767"/>
              <a:ext cx="94948" cy="126136"/>
            </a:xfrm>
            <a:custGeom>
              <a:rect b="b" l="l" r="r" t="t"/>
              <a:pathLst>
                <a:path extrusionOk="0" h="3466" w="2609">
                  <a:moveTo>
                    <a:pt x="1310" y="1"/>
                  </a:moveTo>
                  <a:cubicBezTo>
                    <a:pt x="1292" y="1"/>
                    <a:pt x="1275" y="7"/>
                    <a:pt x="1275" y="19"/>
                  </a:cubicBezTo>
                  <a:cubicBezTo>
                    <a:pt x="1120" y="912"/>
                    <a:pt x="679" y="1602"/>
                    <a:pt x="24" y="1721"/>
                  </a:cubicBezTo>
                  <a:lnTo>
                    <a:pt x="1" y="1721"/>
                  </a:lnTo>
                  <a:cubicBezTo>
                    <a:pt x="1" y="1733"/>
                    <a:pt x="24" y="1733"/>
                    <a:pt x="24" y="1745"/>
                  </a:cubicBezTo>
                  <a:cubicBezTo>
                    <a:pt x="679" y="1864"/>
                    <a:pt x="1120" y="2555"/>
                    <a:pt x="1275" y="3448"/>
                  </a:cubicBezTo>
                  <a:cubicBezTo>
                    <a:pt x="1275" y="3460"/>
                    <a:pt x="1292" y="3466"/>
                    <a:pt x="1310" y="3466"/>
                  </a:cubicBezTo>
                  <a:cubicBezTo>
                    <a:pt x="1328" y="3466"/>
                    <a:pt x="1346" y="3460"/>
                    <a:pt x="1346" y="3448"/>
                  </a:cubicBezTo>
                  <a:cubicBezTo>
                    <a:pt x="1489" y="2555"/>
                    <a:pt x="1941" y="1864"/>
                    <a:pt x="2596" y="1745"/>
                  </a:cubicBezTo>
                  <a:lnTo>
                    <a:pt x="2608" y="1733"/>
                  </a:lnTo>
                  <a:lnTo>
                    <a:pt x="2608" y="1721"/>
                  </a:lnTo>
                  <a:lnTo>
                    <a:pt x="2596" y="1721"/>
                  </a:lnTo>
                  <a:cubicBezTo>
                    <a:pt x="1941" y="1602"/>
                    <a:pt x="1489" y="912"/>
                    <a:pt x="1346" y="19"/>
                  </a:cubicBezTo>
                  <a:cubicBezTo>
                    <a:pt x="1346" y="7"/>
                    <a:pt x="1328" y="1"/>
                    <a:pt x="1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6"/>
            <p:cNvSpPr/>
            <p:nvPr/>
          </p:nvSpPr>
          <p:spPr>
            <a:xfrm>
              <a:off x="6831944" y="1076698"/>
              <a:ext cx="61540" cy="80864"/>
            </a:xfrm>
            <a:custGeom>
              <a:rect b="b" l="l" r="r" t="t"/>
              <a:pathLst>
                <a:path extrusionOk="0" h="2222" w="1691">
                  <a:moveTo>
                    <a:pt x="12" y="1093"/>
                  </a:moveTo>
                  <a:lnTo>
                    <a:pt x="12" y="1093"/>
                  </a:lnTo>
                  <a:cubicBezTo>
                    <a:pt x="0" y="1099"/>
                    <a:pt x="0" y="1102"/>
                    <a:pt x="3" y="1102"/>
                  </a:cubicBezTo>
                  <a:cubicBezTo>
                    <a:pt x="6" y="1102"/>
                    <a:pt x="12" y="1099"/>
                    <a:pt x="12" y="1093"/>
                  </a:cubicBezTo>
                  <a:close/>
                  <a:moveTo>
                    <a:pt x="845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26" y="570"/>
                    <a:pt x="441" y="1022"/>
                    <a:pt x="12" y="1093"/>
                  </a:cubicBezTo>
                  <a:cubicBezTo>
                    <a:pt x="12" y="1105"/>
                    <a:pt x="12" y="1129"/>
                    <a:pt x="24" y="1129"/>
                  </a:cubicBezTo>
                  <a:cubicBezTo>
                    <a:pt x="441" y="1201"/>
                    <a:pt x="738" y="1641"/>
                    <a:pt x="822" y="2213"/>
                  </a:cubicBezTo>
                  <a:cubicBezTo>
                    <a:pt x="822" y="2219"/>
                    <a:pt x="834" y="2221"/>
                    <a:pt x="845" y="2221"/>
                  </a:cubicBezTo>
                  <a:cubicBezTo>
                    <a:pt x="857" y="2221"/>
                    <a:pt x="869" y="2219"/>
                    <a:pt x="869" y="2213"/>
                  </a:cubicBezTo>
                  <a:cubicBezTo>
                    <a:pt x="976" y="1641"/>
                    <a:pt x="1262" y="1201"/>
                    <a:pt x="1679" y="1129"/>
                  </a:cubicBezTo>
                  <a:lnTo>
                    <a:pt x="1691" y="1105"/>
                  </a:lnTo>
                  <a:lnTo>
                    <a:pt x="1691" y="1093"/>
                  </a:lnTo>
                  <a:lnTo>
                    <a:pt x="1679" y="1093"/>
                  </a:lnTo>
                  <a:cubicBezTo>
                    <a:pt x="1262" y="1022"/>
                    <a:pt x="965" y="570"/>
                    <a:pt x="869" y="10"/>
                  </a:cubicBezTo>
                  <a:cubicBezTo>
                    <a:pt x="869" y="4"/>
                    <a:pt x="857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7103175" y="1672911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0" y="1093"/>
                  </a:cubicBezTo>
                  <a:cubicBezTo>
                    <a:pt x="0" y="1117"/>
                    <a:pt x="0" y="1117"/>
                    <a:pt x="12" y="1129"/>
                  </a:cubicBezTo>
                  <a:cubicBezTo>
                    <a:pt x="429" y="1201"/>
                    <a:pt x="727" y="1653"/>
                    <a:pt x="810" y="2213"/>
                  </a:cubicBezTo>
                  <a:cubicBezTo>
                    <a:pt x="810" y="2218"/>
                    <a:pt x="822" y="2221"/>
                    <a:pt x="834" y="2221"/>
                  </a:cubicBezTo>
                  <a:cubicBezTo>
                    <a:pt x="846" y="2221"/>
                    <a:pt x="858" y="2218"/>
                    <a:pt x="858" y="2213"/>
                  </a:cubicBezTo>
                  <a:cubicBezTo>
                    <a:pt x="965" y="1653"/>
                    <a:pt x="1251" y="1201"/>
                    <a:pt x="1667" y="1129"/>
                  </a:cubicBezTo>
                  <a:lnTo>
                    <a:pt x="1679" y="1117"/>
                  </a:lnTo>
                  <a:lnTo>
                    <a:pt x="1679" y="1093"/>
                  </a:lnTo>
                  <a:lnTo>
                    <a:pt x="1667" y="1093"/>
                  </a:ln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8111458" y="-3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69"/>
                    <a:pt x="429" y="1021"/>
                    <a:pt x="12" y="1092"/>
                  </a:cubicBezTo>
                  <a:lnTo>
                    <a:pt x="0" y="1104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40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69" y="2218"/>
                    <a:pt x="869" y="2212"/>
                  </a:cubicBezTo>
                  <a:cubicBezTo>
                    <a:pt x="965" y="1640"/>
                    <a:pt x="1250" y="1200"/>
                    <a:pt x="1679" y="1128"/>
                  </a:cubicBezTo>
                  <a:cubicBezTo>
                    <a:pt x="1679" y="1104"/>
                    <a:pt x="1679" y="1104"/>
                    <a:pt x="1667" y="1092"/>
                  </a:cubicBezTo>
                  <a:cubicBezTo>
                    <a:pt x="1250" y="1021"/>
                    <a:pt x="953" y="569"/>
                    <a:pt x="869" y="9"/>
                  </a:cubicBezTo>
                  <a:cubicBezTo>
                    <a:pt x="869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3" name="Google Shape;803;p26"/>
          <p:cNvSpPr txBox="1"/>
          <p:nvPr>
            <p:ph type="title"/>
          </p:nvPr>
        </p:nvSpPr>
        <p:spPr>
          <a:xfrm>
            <a:off x="4063450" y="2299425"/>
            <a:ext cx="4593300" cy="132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04" name="Google Shape;804;p26"/>
          <p:cNvSpPr txBox="1"/>
          <p:nvPr>
            <p:ph hasCustomPrompt="1" idx="2" type="title"/>
          </p:nvPr>
        </p:nvSpPr>
        <p:spPr>
          <a:xfrm>
            <a:off x="5216500" y="1069075"/>
            <a:ext cx="2287200" cy="114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8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5" name="Google Shape;805;p26"/>
          <p:cNvSpPr txBox="1"/>
          <p:nvPr>
            <p:ph idx="1" type="subTitle"/>
          </p:nvPr>
        </p:nvSpPr>
        <p:spPr>
          <a:xfrm>
            <a:off x="4064950" y="3801650"/>
            <a:ext cx="4590300" cy="27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3"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27"/>
          <p:cNvSpPr/>
          <p:nvPr/>
        </p:nvSpPr>
        <p:spPr>
          <a:xfrm>
            <a:off x="-597775" y="-251327"/>
            <a:ext cx="3384001" cy="1279939"/>
          </a:xfrm>
          <a:custGeom>
            <a:rect b="b" l="l" r="r" t="t"/>
            <a:pathLst>
              <a:path extrusionOk="0" h="20395" w="53924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27"/>
          <p:cNvSpPr/>
          <p:nvPr/>
        </p:nvSpPr>
        <p:spPr>
          <a:xfrm>
            <a:off x="2625475" y="3795798"/>
            <a:ext cx="3384001" cy="1279939"/>
          </a:xfrm>
          <a:custGeom>
            <a:rect b="b" l="l" r="r" t="t"/>
            <a:pathLst>
              <a:path extrusionOk="0" h="20395" w="53924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9" name="Google Shape;809;p27"/>
          <p:cNvGrpSpPr/>
          <p:nvPr/>
        </p:nvGrpSpPr>
        <p:grpSpPr>
          <a:xfrm rot="4676836">
            <a:off x="6681981" y="3292140"/>
            <a:ext cx="3629604" cy="3271774"/>
            <a:chOff x="-1155400" y="2779603"/>
            <a:chExt cx="3629811" cy="3271961"/>
          </a:xfrm>
        </p:grpSpPr>
        <p:sp>
          <p:nvSpPr>
            <p:cNvPr id="810" name="Google Shape;810;p27"/>
            <p:cNvSpPr/>
            <p:nvPr/>
          </p:nvSpPr>
          <p:spPr>
            <a:xfrm>
              <a:off x="-610709" y="2783593"/>
              <a:ext cx="1052331" cy="945576"/>
            </a:xfrm>
            <a:custGeom>
              <a:rect b="b" l="l" r="r" t="t"/>
              <a:pathLst>
                <a:path extrusionOk="0" h="20381" w="22682">
                  <a:moveTo>
                    <a:pt x="15910" y="0"/>
                  </a:moveTo>
                  <a:cubicBezTo>
                    <a:pt x="12387" y="0"/>
                    <a:pt x="8521" y="1281"/>
                    <a:pt x="5834" y="2910"/>
                  </a:cubicBezTo>
                  <a:cubicBezTo>
                    <a:pt x="3989" y="4029"/>
                    <a:pt x="2357" y="5637"/>
                    <a:pt x="1405" y="7637"/>
                  </a:cubicBezTo>
                  <a:cubicBezTo>
                    <a:pt x="953" y="8637"/>
                    <a:pt x="607" y="9756"/>
                    <a:pt x="405" y="10935"/>
                  </a:cubicBezTo>
                  <a:cubicBezTo>
                    <a:pt x="0" y="13257"/>
                    <a:pt x="167" y="15745"/>
                    <a:pt x="1179" y="17698"/>
                  </a:cubicBezTo>
                  <a:cubicBezTo>
                    <a:pt x="1976" y="19281"/>
                    <a:pt x="3084" y="19448"/>
                    <a:pt x="4512" y="19936"/>
                  </a:cubicBezTo>
                  <a:cubicBezTo>
                    <a:pt x="5365" y="20234"/>
                    <a:pt x="6288" y="20381"/>
                    <a:pt x="7220" y="20381"/>
                  </a:cubicBezTo>
                  <a:cubicBezTo>
                    <a:pt x="9307" y="20381"/>
                    <a:pt x="11443" y="19645"/>
                    <a:pt x="12966" y="18222"/>
                  </a:cubicBezTo>
                  <a:cubicBezTo>
                    <a:pt x="14240" y="17031"/>
                    <a:pt x="14680" y="15733"/>
                    <a:pt x="15276" y="14114"/>
                  </a:cubicBezTo>
                  <a:cubicBezTo>
                    <a:pt x="15942" y="12328"/>
                    <a:pt x="16847" y="10649"/>
                    <a:pt x="17967" y="9125"/>
                  </a:cubicBezTo>
                  <a:cubicBezTo>
                    <a:pt x="18740" y="8066"/>
                    <a:pt x="19633" y="6970"/>
                    <a:pt x="20645" y="6149"/>
                  </a:cubicBezTo>
                  <a:cubicBezTo>
                    <a:pt x="21550" y="5422"/>
                    <a:pt x="22681" y="4553"/>
                    <a:pt x="22324" y="3184"/>
                  </a:cubicBezTo>
                  <a:cubicBezTo>
                    <a:pt x="22074" y="2172"/>
                    <a:pt x="20765" y="1017"/>
                    <a:pt x="19836" y="660"/>
                  </a:cubicBezTo>
                  <a:cubicBezTo>
                    <a:pt x="18644" y="201"/>
                    <a:pt x="17304" y="0"/>
                    <a:pt x="159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7"/>
            <p:cNvSpPr/>
            <p:nvPr/>
          </p:nvSpPr>
          <p:spPr>
            <a:xfrm>
              <a:off x="-933905" y="2779603"/>
              <a:ext cx="3408316" cy="3271961"/>
            </a:xfrm>
            <a:custGeom>
              <a:rect b="b" l="l" r="r" t="t"/>
              <a:pathLst>
                <a:path extrusionOk="0" h="70524" w="73463">
                  <a:moveTo>
                    <a:pt x="47889" y="1"/>
                  </a:moveTo>
                  <a:cubicBezTo>
                    <a:pt x="47418" y="1"/>
                    <a:pt x="46960" y="16"/>
                    <a:pt x="46519" y="44"/>
                  </a:cubicBezTo>
                  <a:cubicBezTo>
                    <a:pt x="43113" y="282"/>
                    <a:pt x="39780" y="1270"/>
                    <a:pt x="36732" y="2889"/>
                  </a:cubicBezTo>
                  <a:cubicBezTo>
                    <a:pt x="32124" y="5330"/>
                    <a:pt x="28576" y="9295"/>
                    <a:pt x="25647" y="13712"/>
                  </a:cubicBezTo>
                  <a:cubicBezTo>
                    <a:pt x="22694" y="18165"/>
                    <a:pt x="20301" y="23046"/>
                    <a:pt x="16896" y="27118"/>
                  </a:cubicBezTo>
                  <a:cubicBezTo>
                    <a:pt x="13622" y="31035"/>
                    <a:pt x="8704" y="32869"/>
                    <a:pt x="5430" y="36774"/>
                  </a:cubicBezTo>
                  <a:cubicBezTo>
                    <a:pt x="2144" y="40703"/>
                    <a:pt x="1" y="45871"/>
                    <a:pt x="132" y="51157"/>
                  </a:cubicBezTo>
                  <a:cubicBezTo>
                    <a:pt x="287" y="57277"/>
                    <a:pt x="3870" y="62646"/>
                    <a:pt x="8919" y="65516"/>
                  </a:cubicBezTo>
                  <a:cubicBezTo>
                    <a:pt x="11779" y="67145"/>
                    <a:pt x="14992" y="67834"/>
                    <a:pt x="18222" y="67834"/>
                  </a:cubicBezTo>
                  <a:cubicBezTo>
                    <a:pt x="20208" y="67834"/>
                    <a:pt x="22201" y="67574"/>
                    <a:pt x="24123" y="67111"/>
                  </a:cubicBezTo>
                  <a:cubicBezTo>
                    <a:pt x="27611" y="66266"/>
                    <a:pt x="30671" y="64242"/>
                    <a:pt x="34184" y="63432"/>
                  </a:cubicBezTo>
                  <a:cubicBezTo>
                    <a:pt x="36050" y="63005"/>
                    <a:pt x="37952" y="62789"/>
                    <a:pt x="39849" y="62789"/>
                  </a:cubicBezTo>
                  <a:cubicBezTo>
                    <a:pt x="43713" y="62789"/>
                    <a:pt x="47561" y="63683"/>
                    <a:pt x="51067" y="65504"/>
                  </a:cubicBezTo>
                  <a:cubicBezTo>
                    <a:pt x="54555" y="67314"/>
                    <a:pt x="57853" y="69814"/>
                    <a:pt x="61806" y="70409"/>
                  </a:cubicBezTo>
                  <a:cubicBezTo>
                    <a:pt x="62316" y="70486"/>
                    <a:pt x="62816" y="70523"/>
                    <a:pt x="63304" y="70523"/>
                  </a:cubicBezTo>
                  <a:cubicBezTo>
                    <a:pt x="68131" y="70523"/>
                    <a:pt x="71826" y="66889"/>
                    <a:pt x="72712" y="61753"/>
                  </a:cubicBezTo>
                  <a:cubicBezTo>
                    <a:pt x="73462" y="57479"/>
                    <a:pt x="72284" y="52990"/>
                    <a:pt x="69938" y="49454"/>
                  </a:cubicBezTo>
                  <a:cubicBezTo>
                    <a:pt x="67164" y="45287"/>
                    <a:pt x="63009" y="42168"/>
                    <a:pt x="60377" y="37822"/>
                  </a:cubicBezTo>
                  <a:cubicBezTo>
                    <a:pt x="57710" y="33417"/>
                    <a:pt x="56317" y="27321"/>
                    <a:pt x="57972" y="22261"/>
                  </a:cubicBezTo>
                  <a:cubicBezTo>
                    <a:pt x="58925" y="19367"/>
                    <a:pt x="60020" y="16415"/>
                    <a:pt x="60449" y="13367"/>
                  </a:cubicBezTo>
                  <a:cubicBezTo>
                    <a:pt x="60961" y="9759"/>
                    <a:pt x="60092" y="5830"/>
                    <a:pt x="57591" y="3211"/>
                  </a:cubicBezTo>
                  <a:cubicBezTo>
                    <a:pt x="55261" y="775"/>
                    <a:pt x="51270" y="1"/>
                    <a:pt x="478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7"/>
            <p:cNvSpPr/>
            <p:nvPr/>
          </p:nvSpPr>
          <p:spPr>
            <a:xfrm>
              <a:off x="-1155400" y="3650965"/>
              <a:ext cx="870045" cy="686368"/>
            </a:xfrm>
            <a:custGeom>
              <a:rect b="b" l="l" r="r" t="t"/>
              <a:pathLst>
                <a:path extrusionOk="0" h="14794" w="18753">
                  <a:moveTo>
                    <a:pt x="8784" y="0"/>
                  </a:moveTo>
                  <a:cubicBezTo>
                    <a:pt x="6575" y="0"/>
                    <a:pt x="4399" y="641"/>
                    <a:pt x="2644" y="2158"/>
                  </a:cubicBezTo>
                  <a:cubicBezTo>
                    <a:pt x="739" y="3813"/>
                    <a:pt x="0" y="6242"/>
                    <a:pt x="262" y="8552"/>
                  </a:cubicBezTo>
                  <a:cubicBezTo>
                    <a:pt x="560" y="11016"/>
                    <a:pt x="2025" y="13338"/>
                    <a:pt x="4513" y="14350"/>
                  </a:cubicBezTo>
                  <a:cubicBezTo>
                    <a:pt x="5259" y="14660"/>
                    <a:pt x="6014" y="14794"/>
                    <a:pt x="6766" y="14794"/>
                  </a:cubicBezTo>
                  <a:cubicBezTo>
                    <a:pt x="8412" y="14794"/>
                    <a:pt x="10038" y="14149"/>
                    <a:pt x="11502" y="13290"/>
                  </a:cubicBezTo>
                  <a:cubicBezTo>
                    <a:pt x="13562" y="12088"/>
                    <a:pt x="16157" y="10349"/>
                    <a:pt x="17562" y="8337"/>
                  </a:cubicBezTo>
                  <a:cubicBezTo>
                    <a:pt x="18348" y="7206"/>
                    <a:pt x="18753" y="5658"/>
                    <a:pt x="18229" y="4361"/>
                  </a:cubicBezTo>
                  <a:cubicBezTo>
                    <a:pt x="17193" y="1765"/>
                    <a:pt x="13204" y="574"/>
                    <a:pt x="10788" y="170"/>
                  </a:cubicBezTo>
                  <a:cubicBezTo>
                    <a:pt x="10124" y="59"/>
                    <a:pt x="9452" y="0"/>
                    <a:pt x="87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7"/>
            <p:cNvSpPr/>
            <p:nvPr/>
          </p:nvSpPr>
          <p:spPr>
            <a:xfrm>
              <a:off x="751484" y="2869982"/>
              <a:ext cx="1040779" cy="818129"/>
            </a:xfrm>
            <a:custGeom>
              <a:rect b="b" l="l" r="r" t="t"/>
              <a:pathLst>
                <a:path extrusionOk="0" fill="none" h="17634" w="22433">
                  <a:moveTo>
                    <a:pt x="1191" y="1"/>
                  </a:moveTo>
                  <a:cubicBezTo>
                    <a:pt x="1191" y="1"/>
                    <a:pt x="1" y="4322"/>
                    <a:pt x="1334" y="7882"/>
                  </a:cubicBezTo>
                  <a:cubicBezTo>
                    <a:pt x="2168" y="10097"/>
                    <a:pt x="4144" y="15038"/>
                    <a:pt x="15324" y="16264"/>
                  </a:cubicBezTo>
                  <a:cubicBezTo>
                    <a:pt x="15324" y="16264"/>
                    <a:pt x="19027" y="16776"/>
                    <a:pt x="22432" y="17634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7"/>
            <p:cNvSpPr/>
            <p:nvPr/>
          </p:nvSpPr>
          <p:spPr>
            <a:xfrm>
              <a:off x="496862" y="3114674"/>
              <a:ext cx="1941677" cy="2295810"/>
            </a:xfrm>
            <a:custGeom>
              <a:rect b="b" l="l" r="r" t="t"/>
              <a:pathLst>
                <a:path extrusionOk="0" fill="none" h="49484" w="41851">
                  <a:moveTo>
                    <a:pt x="41851" y="49483"/>
                  </a:moveTo>
                  <a:cubicBezTo>
                    <a:pt x="40005" y="47793"/>
                    <a:pt x="37374" y="44625"/>
                    <a:pt x="34064" y="38827"/>
                  </a:cubicBezTo>
                  <a:cubicBezTo>
                    <a:pt x="34064" y="38827"/>
                    <a:pt x="28706" y="31636"/>
                    <a:pt x="16907" y="26611"/>
                  </a:cubicBezTo>
                  <a:cubicBezTo>
                    <a:pt x="16907" y="26611"/>
                    <a:pt x="8465" y="23409"/>
                    <a:pt x="4084" y="10979"/>
                  </a:cubicBezTo>
                  <a:cubicBezTo>
                    <a:pt x="4084" y="10979"/>
                    <a:pt x="2393" y="5156"/>
                    <a:pt x="964" y="2096"/>
                  </a:cubicBezTo>
                  <a:lnTo>
                    <a:pt x="429" y="965"/>
                  </a:lnTo>
                  <a:cubicBezTo>
                    <a:pt x="298" y="632"/>
                    <a:pt x="167" y="311"/>
                    <a:pt x="0" y="1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7"/>
            <p:cNvSpPr/>
            <p:nvPr/>
          </p:nvSpPr>
          <p:spPr>
            <a:xfrm>
              <a:off x="396321" y="3221849"/>
              <a:ext cx="2045509" cy="2395791"/>
            </a:xfrm>
            <a:custGeom>
              <a:rect b="b" l="l" r="r" t="t"/>
              <a:pathLst>
                <a:path extrusionOk="0" fill="none" h="51639" w="44089">
                  <a:moveTo>
                    <a:pt x="44089" y="51638"/>
                  </a:moveTo>
                  <a:lnTo>
                    <a:pt x="43601" y="51221"/>
                  </a:lnTo>
                  <a:cubicBezTo>
                    <a:pt x="37183" y="47602"/>
                    <a:pt x="34147" y="39565"/>
                    <a:pt x="34147" y="39565"/>
                  </a:cubicBezTo>
                  <a:cubicBezTo>
                    <a:pt x="31635" y="35279"/>
                    <a:pt x="25241" y="35446"/>
                    <a:pt x="25241" y="35446"/>
                  </a:cubicBezTo>
                  <a:cubicBezTo>
                    <a:pt x="9073" y="35803"/>
                    <a:pt x="6037" y="20813"/>
                    <a:pt x="6037" y="20813"/>
                  </a:cubicBezTo>
                  <a:cubicBezTo>
                    <a:pt x="1512" y="4061"/>
                    <a:pt x="238" y="572"/>
                    <a:pt x="238" y="572"/>
                  </a:cubicBezTo>
                  <a:cubicBezTo>
                    <a:pt x="155" y="382"/>
                    <a:pt x="83" y="179"/>
                    <a:pt x="0" y="1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7"/>
            <p:cNvSpPr/>
            <p:nvPr/>
          </p:nvSpPr>
          <p:spPr>
            <a:xfrm>
              <a:off x="-1002942" y="3725106"/>
              <a:ext cx="522037" cy="444696"/>
            </a:xfrm>
            <a:custGeom>
              <a:rect b="b" l="l" r="r" t="t"/>
              <a:pathLst>
                <a:path extrusionOk="0" fill="none" h="9585" w="11252">
                  <a:moveTo>
                    <a:pt x="11252" y="9585"/>
                  </a:moveTo>
                  <a:cubicBezTo>
                    <a:pt x="8633" y="2036"/>
                    <a:pt x="2334" y="358"/>
                    <a:pt x="1" y="0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7"/>
            <p:cNvSpPr/>
            <p:nvPr/>
          </p:nvSpPr>
          <p:spPr>
            <a:xfrm>
              <a:off x="-473747" y="4279723"/>
              <a:ext cx="1046857" cy="1556135"/>
            </a:xfrm>
            <a:custGeom>
              <a:rect b="b" l="l" r="r" t="t"/>
              <a:pathLst>
                <a:path extrusionOk="0" fill="none" h="33541" w="22564">
                  <a:moveTo>
                    <a:pt x="18777" y="33540"/>
                  </a:moveTo>
                  <a:cubicBezTo>
                    <a:pt x="22563" y="20479"/>
                    <a:pt x="15669" y="17133"/>
                    <a:pt x="15669" y="17133"/>
                  </a:cubicBezTo>
                  <a:cubicBezTo>
                    <a:pt x="13907" y="15645"/>
                    <a:pt x="8037" y="14014"/>
                    <a:pt x="8037" y="14014"/>
                  </a:cubicBezTo>
                  <a:cubicBezTo>
                    <a:pt x="1" y="12168"/>
                    <a:pt x="739" y="1381"/>
                    <a:pt x="739" y="1381"/>
                  </a:cubicBezTo>
                  <a:cubicBezTo>
                    <a:pt x="691" y="1036"/>
                    <a:pt x="870" y="322"/>
                    <a:pt x="810" y="0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7"/>
            <p:cNvSpPr/>
            <p:nvPr/>
          </p:nvSpPr>
          <p:spPr>
            <a:xfrm>
              <a:off x="-1080285" y="3803004"/>
              <a:ext cx="457965" cy="464600"/>
            </a:xfrm>
            <a:custGeom>
              <a:rect b="b" l="l" r="r" t="t"/>
              <a:pathLst>
                <a:path extrusionOk="0" fill="none" h="10014" w="9871">
                  <a:moveTo>
                    <a:pt x="9871" y="10013"/>
                  </a:moveTo>
                  <a:cubicBezTo>
                    <a:pt x="8347" y="2572"/>
                    <a:pt x="1656" y="417"/>
                    <a:pt x="1" y="0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7"/>
            <p:cNvSpPr/>
            <p:nvPr/>
          </p:nvSpPr>
          <p:spPr>
            <a:xfrm>
              <a:off x="-699093" y="4415616"/>
              <a:ext cx="645772" cy="1525189"/>
            </a:xfrm>
            <a:custGeom>
              <a:rect b="b" l="l" r="r" t="t"/>
              <a:pathLst>
                <a:path extrusionOk="0" fill="none" h="32874" w="13919">
                  <a:moveTo>
                    <a:pt x="13918" y="32873"/>
                  </a:moveTo>
                  <a:cubicBezTo>
                    <a:pt x="13918" y="23574"/>
                    <a:pt x="10263" y="18883"/>
                    <a:pt x="10263" y="18883"/>
                  </a:cubicBezTo>
                  <a:cubicBezTo>
                    <a:pt x="7025" y="14633"/>
                    <a:pt x="3858" y="12347"/>
                    <a:pt x="3858" y="12347"/>
                  </a:cubicBezTo>
                  <a:cubicBezTo>
                    <a:pt x="0" y="9073"/>
                    <a:pt x="1965" y="0"/>
                    <a:pt x="1965" y="0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7"/>
            <p:cNvSpPr/>
            <p:nvPr/>
          </p:nvSpPr>
          <p:spPr>
            <a:xfrm>
              <a:off x="-542784" y="2813657"/>
              <a:ext cx="763986" cy="701028"/>
            </a:xfrm>
            <a:custGeom>
              <a:rect b="b" l="l" r="r" t="t"/>
              <a:pathLst>
                <a:path extrusionOk="0" h="15110" w="16467">
                  <a:moveTo>
                    <a:pt x="9859" y="0"/>
                  </a:moveTo>
                  <a:cubicBezTo>
                    <a:pt x="7835" y="524"/>
                    <a:pt x="5918" y="1334"/>
                    <a:pt x="4382" y="2274"/>
                  </a:cubicBezTo>
                  <a:cubicBezTo>
                    <a:pt x="2560" y="3381"/>
                    <a:pt x="941" y="4953"/>
                    <a:pt x="0" y="6929"/>
                  </a:cubicBezTo>
                  <a:cubicBezTo>
                    <a:pt x="314" y="6904"/>
                    <a:pt x="623" y="6891"/>
                    <a:pt x="928" y="6891"/>
                  </a:cubicBezTo>
                  <a:cubicBezTo>
                    <a:pt x="6266" y="6891"/>
                    <a:pt x="10321" y="10739"/>
                    <a:pt x="13193" y="15109"/>
                  </a:cubicBezTo>
                  <a:cubicBezTo>
                    <a:pt x="13419" y="14597"/>
                    <a:pt x="13609" y="14049"/>
                    <a:pt x="13836" y="13466"/>
                  </a:cubicBezTo>
                  <a:cubicBezTo>
                    <a:pt x="14478" y="11716"/>
                    <a:pt x="15383" y="10049"/>
                    <a:pt x="16467" y="8537"/>
                  </a:cubicBezTo>
                  <a:cubicBezTo>
                    <a:pt x="14502" y="4060"/>
                    <a:pt x="11788" y="1417"/>
                    <a:pt x="98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7"/>
            <p:cNvSpPr/>
            <p:nvPr/>
          </p:nvSpPr>
          <p:spPr>
            <a:xfrm>
              <a:off x="131167" y="3388132"/>
              <a:ext cx="2288573" cy="2662934"/>
            </a:xfrm>
            <a:custGeom>
              <a:rect b="b" l="l" r="r" t="t"/>
              <a:pathLst>
                <a:path extrusionOk="0" h="57397" w="49328">
                  <a:moveTo>
                    <a:pt x="3096" y="1"/>
                  </a:moveTo>
                  <a:cubicBezTo>
                    <a:pt x="2953" y="191"/>
                    <a:pt x="2822" y="382"/>
                    <a:pt x="2691" y="596"/>
                  </a:cubicBezTo>
                  <a:cubicBezTo>
                    <a:pt x="1750" y="2013"/>
                    <a:pt x="869" y="3465"/>
                    <a:pt x="0" y="4942"/>
                  </a:cubicBezTo>
                  <a:cubicBezTo>
                    <a:pt x="2870" y="10085"/>
                    <a:pt x="4203" y="15229"/>
                    <a:pt x="4203" y="15229"/>
                  </a:cubicBezTo>
                  <a:cubicBezTo>
                    <a:pt x="6620" y="29814"/>
                    <a:pt x="13037" y="34219"/>
                    <a:pt x="13037" y="34219"/>
                  </a:cubicBezTo>
                  <a:cubicBezTo>
                    <a:pt x="20693" y="40803"/>
                    <a:pt x="22753" y="46959"/>
                    <a:pt x="23241" y="50495"/>
                  </a:cubicBezTo>
                  <a:cubicBezTo>
                    <a:pt x="24908" y="50947"/>
                    <a:pt x="26551" y="51566"/>
                    <a:pt x="28111" y="52376"/>
                  </a:cubicBezTo>
                  <a:cubicBezTo>
                    <a:pt x="31611" y="54186"/>
                    <a:pt x="34897" y="56686"/>
                    <a:pt x="38850" y="57281"/>
                  </a:cubicBezTo>
                  <a:cubicBezTo>
                    <a:pt x="39364" y="57359"/>
                    <a:pt x="39868" y="57397"/>
                    <a:pt x="40360" y="57397"/>
                  </a:cubicBezTo>
                  <a:cubicBezTo>
                    <a:pt x="44619" y="57397"/>
                    <a:pt x="47983" y="54570"/>
                    <a:pt x="49328" y="50376"/>
                  </a:cubicBezTo>
                  <a:cubicBezTo>
                    <a:pt x="45565" y="43982"/>
                    <a:pt x="36338" y="39970"/>
                    <a:pt x="36338" y="39970"/>
                  </a:cubicBezTo>
                  <a:cubicBezTo>
                    <a:pt x="17955" y="33719"/>
                    <a:pt x="14383" y="29957"/>
                    <a:pt x="14383" y="29957"/>
                  </a:cubicBezTo>
                  <a:cubicBezTo>
                    <a:pt x="6965" y="23218"/>
                    <a:pt x="6144" y="14609"/>
                    <a:pt x="6144" y="14609"/>
                  </a:cubicBezTo>
                  <a:cubicBezTo>
                    <a:pt x="5203" y="9514"/>
                    <a:pt x="3822" y="3287"/>
                    <a:pt x="3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7"/>
            <p:cNvSpPr/>
            <p:nvPr/>
          </p:nvSpPr>
          <p:spPr>
            <a:xfrm>
              <a:off x="-606301" y="3289262"/>
              <a:ext cx="617610" cy="376774"/>
            </a:xfrm>
            <a:custGeom>
              <a:rect b="b" l="l" r="r" t="t"/>
              <a:pathLst>
                <a:path extrusionOk="0" h="8121" w="13312">
                  <a:moveTo>
                    <a:pt x="322" y="0"/>
                  </a:moveTo>
                  <a:lnTo>
                    <a:pt x="322" y="36"/>
                  </a:lnTo>
                  <a:cubicBezTo>
                    <a:pt x="0" y="1941"/>
                    <a:pt x="60" y="3953"/>
                    <a:pt x="631" y="5715"/>
                  </a:cubicBezTo>
                  <a:cubicBezTo>
                    <a:pt x="1672" y="5331"/>
                    <a:pt x="2715" y="5172"/>
                    <a:pt x="3729" y="5172"/>
                  </a:cubicBezTo>
                  <a:cubicBezTo>
                    <a:pt x="7241" y="5172"/>
                    <a:pt x="10402" y="7076"/>
                    <a:pt x="11871" y="8120"/>
                  </a:cubicBezTo>
                  <a:cubicBezTo>
                    <a:pt x="12228" y="7882"/>
                    <a:pt x="12573" y="7620"/>
                    <a:pt x="12895" y="7335"/>
                  </a:cubicBezTo>
                  <a:cubicBezTo>
                    <a:pt x="13050" y="7192"/>
                    <a:pt x="13192" y="7061"/>
                    <a:pt x="13311" y="6906"/>
                  </a:cubicBezTo>
                  <a:cubicBezTo>
                    <a:pt x="11573" y="4620"/>
                    <a:pt x="10156" y="3965"/>
                    <a:pt x="10156" y="3965"/>
                  </a:cubicBezTo>
                  <a:cubicBezTo>
                    <a:pt x="5037" y="596"/>
                    <a:pt x="1786" y="36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7"/>
            <p:cNvSpPr/>
            <p:nvPr/>
          </p:nvSpPr>
          <p:spPr>
            <a:xfrm>
              <a:off x="-63280" y="3709099"/>
              <a:ext cx="1065600" cy="2005749"/>
            </a:xfrm>
            <a:custGeom>
              <a:rect b="b" l="l" r="r" t="t"/>
              <a:pathLst>
                <a:path extrusionOk="0" h="43232" w="22968">
                  <a:moveTo>
                    <a:pt x="2977" y="0"/>
                  </a:moveTo>
                  <a:cubicBezTo>
                    <a:pt x="2667" y="524"/>
                    <a:pt x="2334" y="1060"/>
                    <a:pt x="2012" y="1584"/>
                  </a:cubicBezTo>
                  <a:cubicBezTo>
                    <a:pt x="3012" y="4691"/>
                    <a:pt x="2298" y="9692"/>
                    <a:pt x="2298" y="9692"/>
                  </a:cubicBezTo>
                  <a:cubicBezTo>
                    <a:pt x="0" y="19419"/>
                    <a:pt x="6822" y="24467"/>
                    <a:pt x="6822" y="24467"/>
                  </a:cubicBezTo>
                  <a:cubicBezTo>
                    <a:pt x="15300" y="30373"/>
                    <a:pt x="16288" y="39267"/>
                    <a:pt x="16252" y="43232"/>
                  </a:cubicBezTo>
                  <a:cubicBezTo>
                    <a:pt x="17824" y="42927"/>
                    <a:pt x="19420" y="42773"/>
                    <a:pt x="21015" y="42773"/>
                  </a:cubicBezTo>
                  <a:cubicBezTo>
                    <a:pt x="21667" y="42773"/>
                    <a:pt x="22318" y="42799"/>
                    <a:pt x="22967" y="42851"/>
                  </a:cubicBezTo>
                  <a:cubicBezTo>
                    <a:pt x="21300" y="34350"/>
                    <a:pt x="14311" y="28587"/>
                    <a:pt x="14311" y="28587"/>
                  </a:cubicBezTo>
                  <a:cubicBezTo>
                    <a:pt x="7894" y="22836"/>
                    <a:pt x="7334" y="15812"/>
                    <a:pt x="7334" y="15812"/>
                  </a:cubicBezTo>
                  <a:cubicBezTo>
                    <a:pt x="6572" y="8108"/>
                    <a:pt x="4763" y="3155"/>
                    <a:pt x="2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4" name="Google Shape;824;p27"/>
          <p:cNvGrpSpPr/>
          <p:nvPr/>
        </p:nvGrpSpPr>
        <p:grpSpPr>
          <a:xfrm>
            <a:off x="5700160" y="-1795863"/>
            <a:ext cx="3585731" cy="2819199"/>
            <a:chOff x="6451063" y="-3"/>
            <a:chExt cx="2230626" cy="1753778"/>
          </a:xfrm>
        </p:grpSpPr>
        <p:sp>
          <p:nvSpPr>
            <p:cNvPr id="825" name="Google Shape;825;p27"/>
            <p:cNvSpPr/>
            <p:nvPr/>
          </p:nvSpPr>
          <p:spPr>
            <a:xfrm>
              <a:off x="7215845" y="23907"/>
              <a:ext cx="94475" cy="126136"/>
            </a:xfrm>
            <a:custGeom>
              <a:rect b="b" l="l" r="r" t="t"/>
              <a:pathLst>
                <a:path extrusionOk="0" h="3466" w="2596">
                  <a:moveTo>
                    <a:pt x="1298" y="1"/>
                  </a:moveTo>
                  <a:cubicBezTo>
                    <a:pt x="1280" y="1"/>
                    <a:pt x="1262" y="7"/>
                    <a:pt x="1262" y="19"/>
                  </a:cubicBezTo>
                  <a:cubicBezTo>
                    <a:pt x="1107" y="912"/>
                    <a:pt x="667" y="1602"/>
                    <a:pt x="12" y="1721"/>
                  </a:cubicBezTo>
                  <a:lnTo>
                    <a:pt x="0" y="1733"/>
                  </a:lnTo>
                  <a:lnTo>
                    <a:pt x="0" y="1745"/>
                  </a:lnTo>
                  <a:lnTo>
                    <a:pt x="12" y="1745"/>
                  </a:lnTo>
                  <a:cubicBezTo>
                    <a:pt x="667" y="1864"/>
                    <a:pt x="1107" y="2555"/>
                    <a:pt x="1262" y="3448"/>
                  </a:cubicBezTo>
                  <a:cubicBezTo>
                    <a:pt x="1262" y="3460"/>
                    <a:pt x="1280" y="3466"/>
                    <a:pt x="1298" y="3466"/>
                  </a:cubicBezTo>
                  <a:cubicBezTo>
                    <a:pt x="1316" y="3466"/>
                    <a:pt x="1334" y="3460"/>
                    <a:pt x="1334" y="3448"/>
                  </a:cubicBezTo>
                  <a:cubicBezTo>
                    <a:pt x="1488" y="2555"/>
                    <a:pt x="1929" y="1864"/>
                    <a:pt x="2584" y="1745"/>
                  </a:cubicBezTo>
                  <a:lnTo>
                    <a:pt x="2596" y="1745"/>
                  </a:lnTo>
                  <a:cubicBezTo>
                    <a:pt x="2596" y="1733"/>
                    <a:pt x="2584" y="1733"/>
                    <a:pt x="2584" y="1721"/>
                  </a:cubicBezTo>
                  <a:cubicBezTo>
                    <a:pt x="1929" y="1602"/>
                    <a:pt x="1488" y="912"/>
                    <a:pt x="1334" y="19"/>
                  </a:cubicBezTo>
                  <a:cubicBezTo>
                    <a:pt x="1334" y="7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7"/>
            <p:cNvSpPr/>
            <p:nvPr/>
          </p:nvSpPr>
          <p:spPr>
            <a:xfrm>
              <a:off x="7420333" y="171114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46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15" y="569"/>
                    <a:pt x="429" y="1022"/>
                    <a:pt x="13" y="1093"/>
                  </a:cubicBezTo>
                  <a:lnTo>
                    <a:pt x="1" y="1105"/>
                  </a:lnTo>
                  <a:lnTo>
                    <a:pt x="1" y="1129"/>
                  </a:lnTo>
                  <a:lnTo>
                    <a:pt x="13" y="1129"/>
                  </a:lnTo>
                  <a:cubicBezTo>
                    <a:pt x="429" y="1201"/>
                    <a:pt x="727" y="1641"/>
                    <a:pt x="822" y="2213"/>
                  </a:cubicBezTo>
                  <a:cubicBezTo>
                    <a:pt x="822" y="2219"/>
                    <a:pt x="834" y="2221"/>
                    <a:pt x="846" y="2221"/>
                  </a:cubicBezTo>
                  <a:cubicBezTo>
                    <a:pt x="858" y="2221"/>
                    <a:pt x="870" y="2219"/>
                    <a:pt x="870" y="2213"/>
                  </a:cubicBezTo>
                  <a:cubicBezTo>
                    <a:pt x="965" y="1641"/>
                    <a:pt x="1251" y="1201"/>
                    <a:pt x="1680" y="1129"/>
                  </a:cubicBezTo>
                  <a:cubicBezTo>
                    <a:pt x="1680" y="1105"/>
                    <a:pt x="1680" y="1105"/>
                    <a:pt x="1668" y="1093"/>
                  </a:cubicBezTo>
                  <a:cubicBezTo>
                    <a:pt x="1251" y="1022"/>
                    <a:pt x="953" y="569"/>
                    <a:pt x="870" y="10"/>
                  </a:cubicBezTo>
                  <a:cubicBezTo>
                    <a:pt x="870" y="4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7"/>
            <p:cNvSpPr/>
            <p:nvPr/>
          </p:nvSpPr>
          <p:spPr>
            <a:xfrm>
              <a:off x="8056869" y="93562"/>
              <a:ext cx="61321" cy="80864"/>
            </a:xfrm>
            <a:custGeom>
              <a:rect b="b" l="l" r="r" t="t"/>
              <a:pathLst>
                <a:path extrusionOk="0" h="2222" w="1685">
                  <a:moveTo>
                    <a:pt x="1683" y="1120"/>
                  </a:moveTo>
                  <a:cubicBezTo>
                    <a:pt x="1682" y="1120"/>
                    <a:pt x="1679" y="1123"/>
                    <a:pt x="1679" y="1129"/>
                  </a:cubicBezTo>
                  <a:cubicBezTo>
                    <a:pt x="1685" y="1123"/>
                    <a:pt x="1685" y="1120"/>
                    <a:pt x="1683" y="1120"/>
                  </a:cubicBezTo>
                  <a:close/>
                  <a:moveTo>
                    <a:pt x="839" y="1"/>
                  </a:moveTo>
                  <a:cubicBezTo>
                    <a:pt x="831" y="1"/>
                    <a:pt x="822" y="4"/>
                    <a:pt x="822" y="10"/>
                  </a:cubicBezTo>
                  <a:cubicBezTo>
                    <a:pt x="714" y="581"/>
                    <a:pt x="429" y="1022"/>
                    <a:pt x="12" y="1093"/>
                  </a:cubicBezTo>
                  <a:lnTo>
                    <a:pt x="0" y="1117"/>
                  </a:lnTo>
                  <a:lnTo>
                    <a:pt x="0" y="1129"/>
                  </a:lnTo>
                  <a:lnTo>
                    <a:pt x="12" y="1129"/>
                  </a:lnTo>
                  <a:cubicBezTo>
                    <a:pt x="429" y="1200"/>
                    <a:pt x="726" y="1653"/>
                    <a:pt x="822" y="2212"/>
                  </a:cubicBezTo>
                  <a:cubicBezTo>
                    <a:pt x="822" y="2218"/>
                    <a:pt x="831" y="2221"/>
                    <a:pt x="839" y="2221"/>
                  </a:cubicBezTo>
                  <a:cubicBezTo>
                    <a:pt x="848" y="2221"/>
                    <a:pt x="857" y="2218"/>
                    <a:pt x="857" y="2212"/>
                  </a:cubicBezTo>
                  <a:cubicBezTo>
                    <a:pt x="965" y="1653"/>
                    <a:pt x="1250" y="1200"/>
                    <a:pt x="1679" y="1129"/>
                  </a:cubicBezTo>
                  <a:cubicBezTo>
                    <a:pt x="1679" y="1117"/>
                    <a:pt x="1679" y="1117"/>
                    <a:pt x="1667" y="1093"/>
                  </a:cubicBezTo>
                  <a:cubicBezTo>
                    <a:pt x="1250" y="1022"/>
                    <a:pt x="953" y="581"/>
                    <a:pt x="857" y="10"/>
                  </a:cubicBezTo>
                  <a:cubicBezTo>
                    <a:pt x="857" y="4"/>
                    <a:pt x="848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7"/>
            <p:cNvSpPr/>
            <p:nvPr/>
          </p:nvSpPr>
          <p:spPr>
            <a:xfrm>
              <a:off x="8244908" y="1312228"/>
              <a:ext cx="94475" cy="126318"/>
            </a:xfrm>
            <a:custGeom>
              <a:rect b="b" l="l" r="r" t="t"/>
              <a:pathLst>
                <a:path extrusionOk="0" h="3471" w="2596">
                  <a:moveTo>
                    <a:pt x="1298" y="0"/>
                  </a:moveTo>
                  <a:cubicBezTo>
                    <a:pt x="1280" y="0"/>
                    <a:pt x="1262" y="9"/>
                    <a:pt x="1262" y="27"/>
                  </a:cubicBezTo>
                  <a:cubicBezTo>
                    <a:pt x="1108" y="920"/>
                    <a:pt x="667" y="1598"/>
                    <a:pt x="12" y="1717"/>
                  </a:cubicBezTo>
                  <a:lnTo>
                    <a:pt x="0" y="1741"/>
                  </a:lnTo>
                  <a:lnTo>
                    <a:pt x="0" y="1753"/>
                  </a:lnTo>
                  <a:lnTo>
                    <a:pt x="12" y="1753"/>
                  </a:lnTo>
                  <a:cubicBezTo>
                    <a:pt x="667" y="1872"/>
                    <a:pt x="1108" y="2551"/>
                    <a:pt x="1262" y="3444"/>
                  </a:cubicBezTo>
                  <a:cubicBezTo>
                    <a:pt x="1262" y="3462"/>
                    <a:pt x="1280" y="3471"/>
                    <a:pt x="1298" y="3471"/>
                  </a:cubicBezTo>
                  <a:cubicBezTo>
                    <a:pt x="1316" y="3471"/>
                    <a:pt x="1334" y="3462"/>
                    <a:pt x="1334" y="3444"/>
                  </a:cubicBezTo>
                  <a:cubicBezTo>
                    <a:pt x="1489" y="2551"/>
                    <a:pt x="1929" y="1872"/>
                    <a:pt x="2584" y="1753"/>
                  </a:cubicBezTo>
                  <a:lnTo>
                    <a:pt x="2596" y="1753"/>
                  </a:lnTo>
                  <a:cubicBezTo>
                    <a:pt x="2596" y="1741"/>
                    <a:pt x="2596" y="1717"/>
                    <a:pt x="2584" y="1717"/>
                  </a:cubicBezTo>
                  <a:cubicBezTo>
                    <a:pt x="1929" y="1598"/>
                    <a:pt x="1489" y="920"/>
                    <a:pt x="1334" y="27"/>
                  </a:cubicBezTo>
                  <a:cubicBezTo>
                    <a:pt x="1334" y="9"/>
                    <a:pt x="1316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7"/>
            <p:cNvSpPr/>
            <p:nvPr/>
          </p:nvSpPr>
          <p:spPr>
            <a:xfrm>
              <a:off x="8587213" y="679586"/>
              <a:ext cx="94475" cy="126355"/>
            </a:xfrm>
            <a:custGeom>
              <a:rect b="b" l="l" r="r" t="t"/>
              <a:pathLst>
                <a:path extrusionOk="0" h="3472" w="2596">
                  <a:moveTo>
                    <a:pt x="1298" y="1"/>
                  </a:moveTo>
                  <a:cubicBezTo>
                    <a:pt x="1280" y="1"/>
                    <a:pt x="1262" y="10"/>
                    <a:pt x="1262" y="28"/>
                  </a:cubicBezTo>
                  <a:cubicBezTo>
                    <a:pt x="1108" y="921"/>
                    <a:pt x="667" y="1599"/>
                    <a:pt x="12" y="1718"/>
                  </a:cubicBezTo>
                  <a:lnTo>
                    <a:pt x="0" y="1742"/>
                  </a:lnTo>
                  <a:lnTo>
                    <a:pt x="0" y="1754"/>
                  </a:lnTo>
                  <a:lnTo>
                    <a:pt x="12" y="1754"/>
                  </a:lnTo>
                  <a:cubicBezTo>
                    <a:pt x="667" y="1873"/>
                    <a:pt x="1108" y="2552"/>
                    <a:pt x="1262" y="3445"/>
                  </a:cubicBezTo>
                  <a:cubicBezTo>
                    <a:pt x="1262" y="3463"/>
                    <a:pt x="1280" y="3472"/>
                    <a:pt x="1298" y="3472"/>
                  </a:cubicBezTo>
                  <a:cubicBezTo>
                    <a:pt x="1316" y="3472"/>
                    <a:pt x="1334" y="3463"/>
                    <a:pt x="1334" y="3445"/>
                  </a:cubicBezTo>
                  <a:cubicBezTo>
                    <a:pt x="1489" y="2552"/>
                    <a:pt x="1929" y="1873"/>
                    <a:pt x="2584" y="1754"/>
                  </a:cubicBezTo>
                  <a:lnTo>
                    <a:pt x="2596" y="1754"/>
                  </a:lnTo>
                  <a:cubicBezTo>
                    <a:pt x="2596" y="1718"/>
                    <a:pt x="2596" y="1718"/>
                    <a:pt x="2584" y="1718"/>
                  </a:cubicBezTo>
                  <a:cubicBezTo>
                    <a:pt x="1929" y="1599"/>
                    <a:pt x="1489" y="921"/>
                    <a:pt x="1334" y="28"/>
                  </a:cubicBezTo>
                  <a:cubicBezTo>
                    <a:pt x="1334" y="10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7"/>
            <p:cNvSpPr/>
            <p:nvPr/>
          </p:nvSpPr>
          <p:spPr>
            <a:xfrm>
              <a:off x="8339346" y="1467113"/>
              <a:ext cx="61576" cy="80828"/>
            </a:xfrm>
            <a:custGeom>
              <a:rect b="b" l="l" r="r" t="t"/>
              <a:pathLst>
                <a:path extrusionOk="0" h="2221" w="1692">
                  <a:moveTo>
                    <a:pt x="846" y="0"/>
                  </a:moveTo>
                  <a:cubicBezTo>
                    <a:pt x="834" y="0"/>
                    <a:pt x="823" y="3"/>
                    <a:pt x="823" y="9"/>
                  </a:cubicBezTo>
                  <a:cubicBezTo>
                    <a:pt x="715" y="581"/>
                    <a:pt x="442" y="1021"/>
                    <a:pt x="25" y="1093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25" y="1129"/>
                  </a:lnTo>
                  <a:cubicBezTo>
                    <a:pt x="442" y="1200"/>
                    <a:pt x="739" y="1652"/>
                    <a:pt x="823" y="2212"/>
                  </a:cubicBezTo>
                  <a:cubicBezTo>
                    <a:pt x="823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77" y="1652"/>
                    <a:pt x="1251" y="1200"/>
                    <a:pt x="1692" y="1129"/>
                  </a:cubicBezTo>
                  <a:cubicBezTo>
                    <a:pt x="1692" y="1117"/>
                    <a:pt x="1668" y="1117"/>
                    <a:pt x="1668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7"/>
            <p:cNvSpPr/>
            <p:nvPr/>
          </p:nvSpPr>
          <p:spPr>
            <a:xfrm>
              <a:off x="8063784" y="854960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46" y="1"/>
                  </a:moveTo>
                  <a:cubicBezTo>
                    <a:pt x="834" y="1"/>
                    <a:pt x="822" y="7"/>
                    <a:pt x="822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22" y="2221"/>
                  </a:cubicBezTo>
                  <a:cubicBezTo>
                    <a:pt x="822" y="2227"/>
                    <a:pt x="834" y="2230"/>
                    <a:pt x="846" y="2230"/>
                  </a:cubicBezTo>
                  <a:cubicBezTo>
                    <a:pt x="858" y="2230"/>
                    <a:pt x="870" y="2227"/>
                    <a:pt x="870" y="2221"/>
                  </a:cubicBezTo>
                  <a:cubicBezTo>
                    <a:pt x="965" y="1650"/>
                    <a:pt x="1251" y="1209"/>
                    <a:pt x="1679" y="1126"/>
                  </a:cubicBezTo>
                  <a:cubicBezTo>
                    <a:pt x="1679" y="1114"/>
                    <a:pt x="1679" y="1114"/>
                    <a:pt x="1667" y="1102"/>
                  </a:cubicBezTo>
                  <a:cubicBezTo>
                    <a:pt x="1251" y="1031"/>
                    <a:pt x="953" y="578"/>
                    <a:pt x="870" y="19"/>
                  </a:cubicBezTo>
                  <a:cubicBezTo>
                    <a:pt x="870" y="7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7"/>
            <p:cNvSpPr/>
            <p:nvPr/>
          </p:nvSpPr>
          <p:spPr>
            <a:xfrm>
              <a:off x="7989253" y="948124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7"/>
                    <a:pt x="810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10" y="2221"/>
                  </a:cubicBezTo>
                  <a:cubicBezTo>
                    <a:pt x="810" y="2227"/>
                    <a:pt x="822" y="2230"/>
                    <a:pt x="834" y="2230"/>
                  </a:cubicBezTo>
                  <a:cubicBezTo>
                    <a:pt x="846" y="2230"/>
                    <a:pt x="858" y="2227"/>
                    <a:pt x="858" y="2221"/>
                  </a:cubicBezTo>
                  <a:cubicBezTo>
                    <a:pt x="965" y="1650"/>
                    <a:pt x="1251" y="1209"/>
                    <a:pt x="1680" y="1126"/>
                  </a:cubicBezTo>
                  <a:cubicBezTo>
                    <a:pt x="1680" y="1114"/>
                    <a:pt x="1680" y="1114"/>
                    <a:pt x="1668" y="1102"/>
                  </a:cubicBezTo>
                  <a:cubicBezTo>
                    <a:pt x="1251" y="1031"/>
                    <a:pt x="953" y="578"/>
                    <a:pt x="858" y="19"/>
                  </a:cubicBezTo>
                  <a:cubicBezTo>
                    <a:pt x="858" y="7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7"/>
            <p:cNvSpPr/>
            <p:nvPr/>
          </p:nvSpPr>
          <p:spPr>
            <a:xfrm>
              <a:off x="7651278" y="1426391"/>
              <a:ext cx="61139" cy="81155"/>
            </a:xfrm>
            <a:custGeom>
              <a:rect b="b" l="l" r="r" t="t"/>
              <a:pathLst>
                <a:path extrusionOk="0" h="2230" w="1680">
                  <a:moveTo>
                    <a:pt x="834" y="0"/>
                  </a:moveTo>
                  <a:cubicBezTo>
                    <a:pt x="822" y="0"/>
                    <a:pt x="810" y="3"/>
                    <a:pt x="810" y="9"/>
                  </a:cubicBezTo>
                  <a:cubicBezTo>
                    <a:pt x="715" y="581"/>
                    <a:pt x="429" y="1021"/>
                    <a:pt x="13" y="1105"/>
                  </a:cubicBezTo>
                  <a:lnTo>
                    <a:pt x="1" y="1117"/>
                  </a:lnTo>
                  <a:lnTo>
                    <a:pt x="1" y="1128"/>
                  </a:lnTo>
                  <a:lnTo>
                    <a:pt x="13" y="1128"/>
                  </a:lnTo>
                  <a:cubicBezTo>
                    <a:pt x="429" y="1200"/>
                    <a:pt x="727" y="1652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2"/>
                    <a:pt x="1251" y="1200"/>
                    <a:pt x="1680" y="1128"/>
                  </a:cubicBezTo>
                  <a:cubicBezTo>
                    <a:pt x="1680" y="1117"/>
                    <a:pt x="1680" y="1117"/>
                    <a:pt x="1668" y="1105"/>
                  </a:cubicBezTo>
                  <a:cubicBezTo>
                    <a:pt x="1251" y="1021"/>
                    <a:pt x="953" y="581"/>
                    <a:pt x="858" y="9"/>
                  </a:cubicBezTo>
                  <a:cubicBezTo>
                    <a:pt x="858" y="3"/>
                    <a:pt x="846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7"/>
            <p:cNvSpPr/>
            <p:nvPr/>
          </p:nvSpPr>
          <p:spPr>
            <a:xfrm>
              <a:off x="6451063" y="860928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12" y="1105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12" y="1129"/>
                  </a:lnTo>
                  <a:cubicBezTo>
                    <a:pt x="429" y="1200"/>
                    <a:pt x="727" y="1653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3"/>
                    <a:pt x="1251" y="1200"/>
                    <a:pt x="1679" y="1129"/>
                  </a:cubicBezTo>
                  <a:cubicBezTo>
                    <a:pt x="1679" y="1117"/>
                    <a:pt x="1679" y="1117"/>
                    <a:pt x="1667" y="1105"/>
                  </a:cubicBez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7"/>
            <p:cNvSpPr/>
            <p:nvPr/>
          </p:nvSpPr>
          <p:spPr>
            <a:xfrm>
              <a:off x="8087621" y="1560278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81"/>
                    <a:pt x="429" y="1021"/>
                    <a:pt x="12" y="1093"/>
                  </a:cubicBezTo>
                  <a:lnTo>
                    <a:pt x="0" y="1117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52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65" y="1652"/>
                    <a:pt x="1251" y="1200"/>
                    <a:pt x="1679" y="1128"/>
                  </a:cubicBezTo>
                  <a:cubicBezTo>
                    <a:pt x="1679" y="1117"/>
                    <a:pt x="1667" y="1117"/>
                    <a:pt x="1667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7"/>
            <p:cNvSpPr/>
            <p:nvPr/>
          </p:nvSpPr>
          <p:spPr>
            <a:xfrm>
              <a:off x="6893010" y="1186129"/>
              <a:ext cx="94511" cy="126318"/>
            </a:xfrm>
            <a:custGeom>
              <a:rect b="b" l="l" r="r" t="t"/>
              <a:pathLst>
                <a:path extrusionOk="0" h="3471" w="2597">
                  <a:moveTo>
                    <a:pt x="1299" y="0"/>
                  </a:moveTo>
                  <a:cubicBezTo>
                    <a:pt x="1281" y="0"/>
                    <a:pt x="1263" y="9"/>
                    <a:pt x="1263" y="27"/>
                  </a:cubicBezTo>
                  <a:cubicBezTo>
                    <a:pt x="1108" y="920"/>
                    <a:pt x="668" y="1599"/>
                    <a:pt x="13" y="1718"/>
                  </a:cubicBezTo>
                  <a:lnTo>
                    <a:pt x="1" y="1718"/>
                  </a:lnTo>
                  <a:cubicBezTo>
                    <a:pt x="1" y="1730"/>
                    <a:pt x="13" y="1753"/>
                    <a:pt x="13" y="1753"/>
                  </a:cubicBezTo>
                  <a:cubicBezTo>
                    <a:pt x="668" y="1873"/>
                    <a:pt x="1108" y="2551"/>
                    <a:pt x="1263" y="3444"/>
                  </a:cubicBezTo>
                  <a:cubicBezTo>
                    <a:pt x="1263" y="3462"/>
                    <a:pt x="1281" y="3471"/>
                    <a:pt x="1299" y="3471"/>
                  </a:cubicBezTo>
                  <a:cubicBezTo>
                    <a:pt x="1317" y="3471"/>
                    <a:pt x="1334" y="3462"/>
                    <a:pt x="1334" y="3444"/>
                  </a:cubicBezTo>
                  <a:cubicBezTo>
                    <a:pt x="1489" y="2551"/>
                    <a:pt x="1930" y="1873"/>
                    <a:pt x="2585" y="1753"/>
                  </a:cubicBezTo>
                  <a:lnTo>
                    <a:pt x="2596" y="1730"/>
                  </a:lnTo>
                  <a:lnTo>
                    <a:pt x="2596" y="1718"/>
                  </a:lnTo>
                  <a:lnTo>
                    <a:pt x="2585" y="1718"/>
                  </a:lnTo>
                  <a:cubicBezTo>
                    <a:pt x="1930" y="1599"/>
                    <a:pt x="1489" y="920"/>
                    <a:pt x="1334" y="27"/>
                  </a:cubicBezTo>
                  <a:cubicBezTo>
                    <a:pt x="1334" y="9"/>
                    <a:pt x="1317" y="0"/>
                    <a:pt x="1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7"/>
            <p:cNvSpPr/>
            <p:nvPr/>
          </p:nvSpPr>
          <p:spPr>
            <a:xfrm>
              <a:off x="7167298" y="771767"/>
              <a:ext cx="94948" cy="126136"/>
            </a:xfrm>
            <a:custGeom>
              <a:rect b="b" l="l" r="r" t="t"/>
              <a:pathLst>
                <a:path extrusionOk="0" h="3466" w="2609">
                  <a:moveTo>
                    <a:pt x="1310" y="1"/>
                  </a:moveTo>
                  <a:cubicBezTo>
                    <a:pt x="1292" y="1"/>
                    <a:pt x="1275" y="7"/>
                    <a:pt x="1275" y="19"/>
                  </a:cubicBezTo>
                  <a:cubicBezTo>
                    <a:pt x="1120" y="912"/>
                    <a:pt x="679" y="1602"/>
                    <a:pt x="24" y="1721"/>
                  </a:cubicBezTo>
                  <a:lnTo>
                    <a:pt x="1" y="1721"/>
                  </a:lnTo>
                  <a:cubicBezTo>
                    <a:pt x="1" y="1733"/>
                    <a:pt x="24" y="1733"/>
                    <a:pt x="24" y="1745"/>
                  </a:cubicBezTo>
                  <a:cubicBezTo>
                    <a:pt x="679" y="1864"/>
                    <a:pt x="1120" y="2555"/>
                    <a:pt x="1275" y="3448"/>
                  </a:cubicBezTo>
                  <a:cubicBezTo>
                    <a:pt x="1275" y="3460"/>
                    <a:pt x="1292" y="3466"/>
                    <a:pt x="1310" y="3466"/>
                  </a:cubicBezTo>
                  <a:cubicBezTo>
                    <a:pt x="1328" y="3466"/>
                    <a:pt x="1346" y="3460"/>
                    <a:pt x="1346" y="3448"/>
                  </a:cubicBezTo>
                  <a:cubicBezTo>
                    <a:pt x="1489" y="2555"/>
                    <a:pt x="1941" y="1864"/>
                    <a:pt x="2596" y="1745"/>
                  </a:cubicBezTo>
                  <a:lnTo>
                    <a:pt x="2608" y="1733"/>
                  </a:lnTo>
                  <a:lnTo>
                    <a:pt x="2608" y="1721"/>
                  </a:lnTo>
                  <a:lnTo>
                    <a:pt x="2596" y="1721"/>
                  </a:lnTo>
                  <a:cubicBezTo>
                    <a:pt x="1941" y="1602"/>
                    <a:pt x="1489" y="912"/>
                    <a:pt x="1346" y="19"/>
                  </a:cubicBezTo>
                  <a:cubicBezTo>
                    <a:pt x="1346" y="7"/>
                    <a:pt x="1328" y="1"/>
                    <a:pt x="1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7"/>
            <p:cNvSpPr/>
            <p:nvPr/>
          </p:nvSpPr>
          <p:spPr>
            <a:xfrm>
              <a:off x="6831944" y="1076698"/>
              <a:ext cx="61540" cy="80864"/>
            </a:xfrm>
            <a:custGeom>
              <a:rect b="b" l="l" r="r" t="t"/>
              <a:pathLst>
                <a:path extrusionOk="0" h="2222" w="1691">
                  <a:moveTo>
                    <a:pt x="12" y="1093"/>
                  </a:moveTo>
                  <a:lnTo>
                    <a:pt x="12" y="1093"/>
                  </a:lnTo>
                  <a:cubicBezTo>
                    <a:pt x="0" y="1099"/>
                    <a:pt x="0" y="1102"/>
                    <a:pt x="3" y="1102"/>
                  </a:cubicBezTo>
                  <a:cubicBezTo>
                    <a:pt x="6" y="1102"/>
                    <a:pt x="12" y="1099"/>
                    <a:pt x="12" y="1093"/>
                  </a:cubicBezTo>
                  <a:close/>
                  <a:moveTo>
                    <a:pt x="845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26" y="570"/>
                    <a:pt x="441" y="1022"/>
                    <a:pt x="12" y="1093"/>
                  </a:cubicBezTo>
                  <a:cubicBezTo>
                    <a:pt x="12" y="1105"/>
                    <a:pt x="12" y="1129"/>
                    <a:pt x="24" y="1129"/>
                  </a:cubicBezTo>
                  <a:cubicBezTo>
                    <a:pt x="441" y="1201"/>
                    <a:pt x="738" y="1641"/>
                    <a:pt x="822" y="2213"/>
                  </a:cubicBezTo>
                  <a:cubicBezTo>
                    <a:pt x="822" y="2219"/>
                    <a:pt x="834" y="2221"/>
                    <a:pt x="845" y="2221"/>
                  </a:cubicBezTo>
                  <a:cubicBezTo>
                    <a:pt x="857" y="2221"/>
                    <a:pt x="869" y="2219"/>
                    <a:pt x="869" y="2213"/>
                  </a:cubicBezTo>
                  <a:cubicBezTo>
                    <a:pt x="976" y="1641"/>
                    <a:pt x="1262" y="1201"/>
                    <a:pt x="1679" y="1129"/>
                  </a:cubicBezTo>
                  <a:lnTo>
                    <a:pt x="1691" y="1105"/>
                  </a:lnTo>
                  <a:lnTo>
                    <a:pt x="1691" y="1093"/>
                  </a:lnTo>
                  <a:lnTo>
                    <a:pt x="1679" y="1093"/>
                  </a:lnTo>
                  <a:cubicBezTo>
                    <a:pt x="1262" y="1022"/>
                    <a:pt x="965" y="570"/>
                    <a:pt x="869" y="10"/>
                  </a:cubicBezTo>
                  <a:cubicBezTo>
                    <a:pt x="869" y="4"/>
                    <a:pt x="857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7"/>
            <p:cNvSpPr/>
            <p:nvPr/>
          </p:nvSpPr>
          <p:spPr>
            <a:xfrm>
              <a:off x="7103175" y="1672911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0" y="1093"/>
                  </a:cubicBezTo>
                  <a:cubicBezTo>
                    <a:pt x="0" y="1117"/>
                    <a:pt x="0" y="1117"/>
                    <a:pt x="12" y="1129"/>
                  </a:cubicBezTo>
                  <a:cubicBezTo>
                    <a:pt x="429" y="1201"/>
                    <a:pt x="727" y="1653"/>
                    <a:pt x="810" y="2213"/>
                  </a:cubicBezTo>
                  <a:cubicBezTo>
                    <a:pt x="810" y="2218"/>
                    <a:pt x="822" y="2221"/>
                    <a:pt x="834" y="2221"/>
                  </a:cubicBezTo>
                  <a:cubicBezTo>
                    <a:pt x="846" y="2221"/>
                    <a:pt x="858" y="2218"/>
                    <a:pt x="858" y="2213"/>
                  </a:cubicBezTo>
                  <a:cubicBezTo>
                    <a:pt x="965" y="1653"/>
                    <a:pt x="1251" y="1201"/>
                    <a:pt x="1667" y="1129"/>
                  </a:cubicBezTo>
                  <a:lnTo>
                    <a:pt x="1679" y="1117"/>
                  </a:lnTo>
                  <a:lnTo>
                    <a:pt x="1679" y="1093"/>
                  </a:lnTo>
                  <a:lnTo>
                    <a:pt x="1667" y="1093"/>
                  </a:ln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7"/>
            <p:cNvSpPr/>
            <p:nvPr/>
          </p:nvSpPr>
          <p:spPr>
            <a:xfrm>
              <a:off x="8111458" y="-3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69"/>
                    <a:pt x="429" y="1021"/>
                    <a:pt x="12" y="1092"/>
                  </a:cubicBezTo>
                  <a:lnTo>
                    <a:pt x="0" y="1104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40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69" y="2218"/>
                    <a:pt x="869" y="2212"/>
                  </a:cubicBezTo>
                  <a:cubicBezTo>
                    <a:pt x="965" y="1640"/>
                    <a:pt x="1250" y="1200"/>
                    <a:pt x="1679" y="1128"/>
                  </a:cubicBezTo>
                  <a:cubicBezTo>
                    <a:pt x="1679" y="1104"/>
                    <a:pt x="1679" y="1104"/>
                    <a:pt x="1667" y="1092"/>
                  </a:cubicBezTo>
                  <a:cubicBezTo>
                    <a:pt x="1250" y="1021"/>
                    <a:pt x="953" y="569"/>
                    <a:pt x="869" y="9"/>
                  </a:cubicBezTo>
                  <a:cubicBezTo>
                    <a:pt x="869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1" name="Google Shape;841;p27"/>
          <p:cNvSpPr/>
          <p:nvPr/>
        </p:nvSpPr>
        <p:spPr>
          <a:xfrm flipH="1" rot="-1368521">
            <a:off x="-960016" y="260682"/>
            <a:ext cx="4984359" cy="8677487"/>
          </a:xfrm>
          <a:custGeom>
            <a:rect b="b" l="l" r="r" t="t"/>
            <a:pathLst>
              <a:path extrusionOk="0" h="26431" w="15182">
                <a:moveTo>
                  <a:pt x="14660" y="1"/>
                </a:moveTo>
                <a:cubicBezTo>
                  <a:pt x="14608" y="1"/>
                  <a:pt x="14551" y="4"/>
                  <a:pt x="14491" y="10"/>
                </a:cubicBezTo>
                <a:cubicBezTo>
                  <a:pt x="11371" y="463"/>
                  <a:pt x="8811" y="3285"/>
                  <a:pt x="8668" y="6464"/>
                </a:cubicBezTo>
                <a:cubicBezTo>
                  <a:pt x="8645" y="6940"/>
                  <a:pt x="8668" y="7416"/>
                  <a:pt x="8692" y="7892"/>
                </a:cubicBezTo>
                <a:cubicBezTo>
                  <a:pt x="8728" y="8869"/>
                  <a:pt x="8776" y="9881"/>
                  <a:pt x="8395" y="10774"/>
                </a:cubicBezTo>
                <a:cubicBezTo>
                  <a:pt x="7776" y="12143"/>
                  <a:pt x="6442" y="12857"/>
                  <a:pt x="5156" y="13548"/>
                </a:cubicBezTo>
                <a:cubicBezTo>
                  <a:pt x="4073" y="14107"/>
                  <a:pt x="2953" y="14715"/>
                  <a:pt x="2239" y="15703"/>
                </a:cubicBezTo>
                <a:cubicBezTo>
                  <a:pt x="1" y="19156"/>
                  <a:pt x="2763" y="22739"/>
                  <a:pt x="5001" y="25633"/>
                </a:cubicBezTo>
                <a:cubicBezTo>
                  <a:pt x="5204" y="25895"/>
                  <a:pt x="5418" y="26180"/>
                  <a:pt x="5609" y="26430"/>
                </a:cubicBezTo>
                <a:lnTo>
                  <a:pt x="5728" y="26371"/>
                </a:lnTo>
                <a:cubicBezTo>
                  <a:pt x="5513" y="26121"/>
                  <a:pt x="5311" y="25847"/>
                  <a:pt x="5097" y="25573"/>
                </a:cubicBezTo>
                <a:cubicBezTo>
                  <a:pt x="2894" y="22716"/>
                  <a:pt x="144" y="19156"/>
                  <a:pt x="2346" y="15762"/>
                </a:cubicBezTo>
                <a:cubicBezTo>
                  <a:pt x="3025" y="14798"/>
                  <a:pt x="4144" y="14203"/>
                  <a:pt x="5216" y="13631"/>
                </a:cubicBezTo>
                <a:cubicBezTo>
                  <a:pt x="6513" y="12929"/>
                  <a:pt x="7871" y="12214"/>
                  <a:pt x="8490" y="10821"/>
                </a:cubicBezTo>
                <a:cubicBezTo>
                  <a:pt x="8895" y="9893"/>
                  <a:pt x="8847" y="8881"/>
                  <a:pt x="8799" y="7892"/>
                </a:cubicBezTo>
                <a:cubicBezTo>
                  <a:pt x="8788" y="7428"/>
                  <a:pt x="8764" y="6940"/>
                  <a:pt x="8788" y="6475"/>
                </a:cubicBezTo>
                <a:cubicBezTo>
                  <a:pt x="8907" y="3344"/>
                  <a:pt x="11443" y="570"/>
                  <a:pt x="14514" y="129"/>
                </a:cubicBezTo>
                <a:cubicBezTo>
                  <a:pt x="14553" y="126"/>
                  <a:pt x="14600" y="124"/>
                  <a:pt x="14650" y="124"/>
                </a:cubicBezTo>
                <a:cubicBezTo>
                  <a:pt x="14799" y="124"/>
                  <a:pt x="14976" y="150"/>
                  <a:pt x="15038" y="284"/>
                </a:cubicBezTo>
                <a:cubicBezTo>
                  <a:pt x="15050" y="332"/>
                  <a:pt x="15074" y="356"/>
                  <a:pt x="15050" y="403"/>
                </a:cubicBezTo>
                <a:cubicBezTo>
                  <a:pt x="15003" y="546"/>
                  <a:pt x="14645" y="713"/>
                  <a:pt x="14193" y="927"/>
                </a:cubicBezTo>
                <a:cubicBezTo>
                  <a:pt x="13288" y="1320"/>
                  <a:pt x="11907" y="1951"/>
                  <a:pt x="11145" y="3368"/>
                </a:cubicBezTo>
                <a:cubicBezTo>
                  <a:pt x="9847" y="5404"/>
                  <a:pt x="10216" y="6976"/>
                  <a:pt x="10621" y="8631"/>
                </a:cubicBezTo>
                <a:cubicBezTo>
                  <a:pt x="10835" y="9500"/>
                  <a:pt x="11038" y="10369"/>
                  <a:pt x="11038" y="11357"/>
                </a:cubicBezTo>
                <a:cubicBezTo>
                  <a:pt x="10907" y="12488"/>
                  <a:pt x="10192" y="13441"/>
                  <a:pt x="9490" y="14345"/>
                </a:cubicBezTo>
                <a:cubicBezTo>
                  <a:pt x="9288" y="14631"/>
                  <a:pt x="9061" y="14929"/>
                  <a:pt x="8847" y="15227"/>
                </a:cubicBezTo>
                <a:cubicBezTo>
                  <a:pt x="6728" y="18334"/>
                  <a:pt x="6513" y="22620"/>
                  <a:pt x="8347" y="25906"/>
                </a:cubicBezTo>
                <a:lnTo>
                  <a:pt x="8454" y="25847"/>
                </a:lnTo>
                <a:cubicBezTo>
                  <a:pt x="6633" y="22597"/>
                  <a:pt x="6847" y="18346"/>
                  <a:pt x="8942" y="15286"/>
                </a:cubicBezTo>
                <a:cubicBezTo>
                  <a:pt x="9145" y="14988"/>
                  <a:pt x="9359" y="14691"/>
                  <a:pt x="9585" y="14405"/>
                </a:cubicBezTo>
                <a:cubicBezTo>
                  <a:pt x="10276" y="13464"/>
                  <a:pt x="11014" y="12512"/>
                  <a:pt x="11145" y="11357"/>
                </a:cubicBezTo>
                <a:cubicBezTo>
                  <a:pt x="11145" y="10345"/>
                  <a:pt x="10931" y="9464"/>
                  <a:pt x="10728" y="8607"/>
                </a:cubicBezTo>
                <a:cubicBezTo>
                  <a:pt x="10323" y="6964"/>
                  <a:pt x="9966" y="5428"/>
                  <a:pt x="11228" y="3427"/>
                </a:cubicBezTo>
                <a:cubicBezTo>
                  <a:pt x="11978" y="2034"/>
                  <a:pt x="13348" y="1427"/>
                  <a:pt x="14241" y="1022"/>
                </a:cubicBezTo>
                <a:cubicBezTo>
                  <a:pt x="14764" y="784"/>
                  <a:pt x="15086" y="641"/>
                  <a:pt x="15157" y="427"/>
                </a:cubicBezTo>
                <a:cubicBezTo>
                  <a:pt x="15181" y="356"/>
                  <a:pt x="15181" y="296"/>
                  <a:pt x="15134" y="225"/>
                </a:cubicBezTo>
                <a:cubicBezTo>
                  <a:pt x="15056" y="69"/>
                  <a:pt x="14898" y="1"/>
                  <a:pt x="14660" y="1"/>
                </a:cubicBezTo>
                <a:close/>
              </a:path>
            </a:pathLst>
          </a:custGeom>
          <a:solidFill>
            <a:schemeClr val="lt1"/>
          </a:solidFill>
          <a:ln cap="flat" cmpd="sng" w="3875">
            <a:solidFill>
              <a:schemeClr val="lt1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27"/>
          <p:cNvSpPr txBox="1"/>
          <p:nvPr>
            <p:ph type="title"/>
          </p:nvPr>
        </p:nvSpPr>
        <p:spPr>
          <a:xfrm>
            <a:off x="713225" y="1482575"/>
            <a:ext cx="4087500" cy="59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3" name="Google Shape;843;p27"/>
          <p:cNvSpPr txBox="1"/>
          <p:nvPr>
            <p:ph idx="1" type="subTitle"/>
          </p:nvPr>
        </p:nvSpPr>
        <p:spPr>
          <a:xfrm>
            <a:off x="713225" y="2251500"/>
            <a:ext cx="4089900" cy="12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3_1"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28"/>
          <p:cNvSpPr/>
          <p:nvPr/>
        </p:nvSpPr>
        <p:spPr>
          <a:xfrm>
            <a:off x="2344800" y="-869602"/>
            <a:ext cx="3384001" cy="1279939"/>
          </a:xfrm>
          <a:custGeom>
            <a:rect b="b" l="l" r="r" t="t"/>
            <a:pathLst>
              <a:path extrusionOk="0" h="20395" w="53924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28"/>
          <p:cNvSpPr/>
          <p:nvPr/>
        </p:nvSpPr>
        <p:spPr>
          <a:xfrm>
            <a:off x="4408500" y="4194773"/>
            <a:ext cx="3384001" cy="1279939"/>
          </a:xfrm>
          <a:custGeom>
            <a:rect b="b" l="l" r="r" t="t"/>
            <a:pathLst>
              <a:path extrusionOk="0" h="20395" w="53924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28"/>
          <p:cNvSpPr/>
          <p:nvPr/>
        </p:nvSpPr>
        <p:spPr>
          <a:xfrm flipH="1" rot="2476179">
            <a:off x="-2163765" y="-2302298"/>
            <a:ext cx="4984357" cy="8677482"/>
          </a:xfrm>
          <a:custGeom>
            <a:rect b="b" l="l" r="r" t="t"/>
            <a:pathLst>
              <a:path extrusionOk="0" h="26431" w="15182">
                <a:moveTo>
                  <a:pt x="14660" y="1"/>
                </a:moveTo>
                <a:cubicBezTo>
                  <a:pt x="14608" y="1"/>
                  <a:pt x="14551" y="4"/>
                  <a:pt x="14491" y="10"/>
                </a:cubicBezTo>
                <a:cubicBezTo>
                  <a:pt x="11371" y="463"/>
                  <a:pt x="8811" y="3285"/>
                  <a:pt x="8668" y="6464"/>
                </a:cubicBezTo>
                <a:cubicBezTo>
                  <a:pt x="8645" y="6940"/>
                  <a:pt x="8668" y="7416"/>
                  <a:pt x="8692" y="7892"/>
                </a:cubicBezTo>
                <a:cubicBezTo>
                  <a:pt x="8728" y="8869"/>
                  <a:pt x="8776" y="9881"/>
                  <a:pt x="8395" y="10774"/>
                </a:cubicBezTo>
                <a:cubicBezTo>
                  <a:pt x="7776" y="12143"/>
                  <a:pt x="6442" y="12857"/>
                  <a:pt x="5156" y="13548"/>
                </a:cubicBezTo>
                <a:cubicBezTo>
                  <a:pt x="4073" y="14107"/>
                  <a:pt x="2953" y="14715"/>
                  <a:pt x="2239" y="15703"/>
                </a:cubicBezTo>
                <a:cubicBezTo>
                  <a:pt x="1" y="19156"/>
                  <a:pt x="2763" y="22739"/>
                  <a:pt x="5001" y="25633"/>
                </a:cubicBezTo>
                <a:cubicBezTo>
                  <a:pt x="5204" y="25895"/>
                  <a:pt x="5418" y="26180"/>
                  <a:pt x="5609" y="26430"/>
                </a:cubicBezTo>
                <a:lnTo>
                  <a:pt x="5728" y="26371"/>
                </a:lnTo>
                <a:cubicBezTo>
                  <a:pt x="5513" y="26121"/>
                  <a:pt x="5311" y="25847"/>
                  <a:pt x="5097" y="25573"/>
                </a:cubicBezTo>
                <a:cubicBezTo>
                  <a:pt x="2894" y="22716"/>
                  <a:pt x="144" y="19156"/>
                  <a:pt x="2346" y="15762"/>
                </a:cubicBezTo>
                <a:cubicBezTo>
                  <a:pt x="3025" y="14798"/>
                  <a:pt x="4144" y="14203"/>
                  <a:pt x="5216" y="13631"/>
                </a:cubicBezTo>
                <a:cubicBezTo>
                  <a:pt x="6513" y="12929"/>
                  <a:pt x="7871" y="12214"/>
                  <a:pt x="8490" y="10821"/>
                </a:cubicBezTo>
                <a:cubicBezTo>
                  <a:pt x="8895" y="9893"/>
                  <a:pt x="8847" y="8881"/>
                  <a:pt x="8799" y="7892"/>
                </a:cubicBezTo>
                <a:cubicBezTo>
                  <a:pt x="8788" y="7428"/>
                  <a:pt x="8764" y="6940"/>
                  <a:pt x="8788" y="6475"/>
                </a:cubicBezTo>
                <a:cubicBezTo>
                  <a:pt x="8907" y="3344"/>
                  <a:pt x="11443" y="570"/>
                  <a:pt x="14514" y="129"/>
                </a:cubicBezTo>
                <a:cubicBezTo>
                  <a:pt x="14553" y="126"/>
                  <a:pt x="14600" y="124"/>
                  <a:pt x="14650" y="124"/>
                </a:cubicBezTo>
                <a:cubicBezTo>
                  <a:pt x="14799" y="124"/>
                  <a:pt x="14976" y="150"/>
                  <a:pt x="15038" y="284"/>
                </a:cubicBezTo>
                <a:cubicBezTo>
                  <a:pt x="15050" y="332"/>
                  <a:pt x="15074" y="356"/>
                  <a:pt x="15050" y="403"/>
                </a:cubicBezTo>
                <a:cubicBezTo>
                  <a:pt x="15003" y="546"/>
                  <a:pt x="14645" y="713"/>
                  <a:pt x="14193" y="927"/>
                </a:cubicBezTo>
                <a:cubicBezTo>
                  <a:pt x="13288" y="1320"/>
                  <a:pt x="11907" y="1951"/>
                  <a:pt x="11145" y="3368"/>
                </a:cubicBezTo>
                <a:cubicBezTo>
                  <a:pt x="9847" y="5404"/>
                  <a:pt x="10216" y="6976"/>
                  <a:pt x="10621" y="8631"/>
                </a:cubicBezTo>
                <a:cubicBezTo>
                  <a:pt x="10835" y="9500"/>
                  <a:pt x="11038" y="10369"/>
                  <a:pt x="11038" y="11357"/>
                </a:cubicBezTo>
                <a:cubicBezTo>
                  <a:pt x="10907" y="12488"/>
                  <a:pt x="10192" y="13441"/>
                  <a:pt x="9490" y="14345"/>
                </a:cubicBezTo>
                <a:cubicBezTo>
                  <a:pt x="9288" y="14631"/>
                  <a:pt x="9061" y="14929"/>
                  <a:pt x="8847" y="15227"/>
                </a:cubicBezTo>
                <a:cubicBezTo>
                  <a:pt x="6728" y="18334"/>
                  <a:pt x="6513" y="22620"/>
                  <a:pt x="8347" y="25906"/>
                </a:cubicBezTo>
                <a:lnTo>
                  <a:pt x="8454" y="25847"/>
                </a:lnTo>
                <a:cubicBezTo>
                  <a:pt x="6633" y="22597"/>
                  <a:pt x="6847" y="18346"/>
                  <a:pt x="8942" y="15286"/>
                </a:cubicBezTo>
                <a:cubicBezTo>
                  <a:pt x="9145" y="14988"/>
                  <a:pt x="9359" y="14691"/>
                  <a:pt x="9585" y="14405"/>
                </a:cubicBezTo>
                <a:cubicBezTo>
                  <a:pt x="10276" y="13464"/>
                  <a:pt x="11014" y="12512"/>
                  <a:pt x="11145" y="11357"/>
                </a:cubicBezTo>
                <a:cubicBezTo>
                  <a:pt x="11145" y="10345"/>
                  <a:pt x="10931" y="9464"/>
                  <a:pt x="10728" y="8607"/>
                </a:cubicBezTo>
                <a:cubicBezTo>
                  <a:pt x="10323" y="6964"/>
                  <a:pt x="9966" y="5428"/>
                  <a:pt x="11228" y="3427"/>
                </a:cubicBezTo>
                <a:cubicBezTo>
                  <a:pt x="11978" y="2034"/>
                  <a:pt x="13348" y="1427"/>
                  <a:pt x="14241" y="1022"/>
                </a:cubicBezTo>
                <a:cubicBezTo>
                  <a:pt x="14764" y="784"/>
                  <a:pt x="15086" y="641"/>
                  <a:pt x="15157" y="427"/>
                </a:cubicBezTo>
                <a:cubicBezTo>
                  <a:pt x="15181" y="356"/>
                  <a:pt x="15181" y="296"/>
                  <a:pt x="15134" y="225"/>
                </a:cubicBezTo>
                <a:cubicBezTo>
                  <a:pt x="15056" y="69"/>
                  <a:pt x="14898" y="1"/>
                  <a:pt x="14660" y="1"/>
                </a:cubicBezTo>
                <a:close/>
              </a:path>
            </a:pathLst>
          </a:custGeom>
          <a:solidFill>
            <a:schemeClr val="lt1"/>
          </a:solidFill>
          <a:ln cap="flat" cmpd="sng" w="3875">
            <a:solidFill>
              <a:schemeClr val="lt1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8" name="Google Shape;848;p28"/>
          <p:cNvGrpSpPr/>
          <p:nvPr/>
        </p:nvGrpSpPr>
        <p:grpSpPr>
          <a:xfrm>
            <a:off x="-693415" y="2661025"/>
            <a:ext cx="3585731" cy="2819199"/>
            <a:chOff x="6451063" y="-3"/>
            <a:chExt cx="2230626" cy="1753778"/>
          </a:xfrm>
        </p:grpSpPr>
        <p:sp>
          <p:nvSpPr>
            <p:cNvPr id="849" name="Google Shape;849;p28"/>
            <p:cNvSpPr/>
            <p:nvPr/>
          </p:nvSpPr>
          <p:spPr>
            <a:xfrm>
              <a:off x="7215845" y="23907"/>
              <a:ext cx="94475" cy="126136"/>
            </a:xfrm>
            <a:custGeom>
              <a:rect b="b" l="l" r="r" t="t"/>
              <a:pathLst>
                <a:path extrusionOk="0" h="3466" w="2596">
                  <a:moveTo>
                    <a:pt x="1298" y="1"/>
                  </a:moveTo>
                  <a:cubicBezTo>
                    <a:pt x="1280" y="1"/>
                    <a:pt x="1262" y="7"/>
                    <a:pt x="1262" y="19"/>
                  </a:cubicBezTo>
                  <a:cubicBezTo>
                    <a:pt x="1107" y="912"/>
                    <a:pt x="667" y="1602"/>
                    <a:pt x="12" y="1721"/>
                  </a:cubicBezTo>
                  <a:lnTo>
                    <a:pt x="0" y="1733"/>
                  </a:lnTo>
                  <a:lnTo>
                    <a:pt x="0" y="1745"/>
                  </a:lnTo>
                  <a:lnTo>
                    <a:pt x="12" y="1745"/>
                  </a:lnTo>
                  <a:cubicBezTo>
                    <a:pt x="667" y="1864"/>
                    <a:pt x="1107" y="2555"/>
                    <a:pt x="1262" y="3448"/>
                  </a:cubicBezTo>
                  <a:cubicBezTo>
                    <a:pt x="1262" y="3460"/>
                    <a:pt x="1280" y="3466"/>
                    <a:pt x="1298" y="3466"/>
                  </a:cubicBezTo>
                  <a:cubicBezTo>
                    <a:pt x="1316" y="3466"/>
                    <a:pt x="1334" y="3460"/>
                    <a:pt x="1334" y="3448"/>
                  </a:cubicBezTo>
                  <a:cubicBezTo>
                    <a:pt x="1488" y="2555"/>
                    <a:pt x="1929" y="1864"/>
                    <a:pt x="2584" y="1745"/>
                  </a:cubicBezTo>
                  <a:lnTo>
                    <a:pt x="2596" y="1745"/>
                  </a:lnTo>
                  <a:cubicBezTo>
                    <a:pt x="2596" y="1733"/>
                    <a:pt x="2584" y="1733"/>
                    <a:pt x="2584" y="1721"/>
                  </a:cubicBezTo>
                  <a:cubicBezTo>
                    <a:pt x="1929" y="1602"/>
                    <a:pt x="1488" y="912"/>
                    <a:pt x="1334" y="19"/>
                  </a:cubicBezTo>
                  <a:cubicBezTo>
                    <a:pt x="1334" y="7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8"/>
            <p:cNvSpPr/>
            <p:nvPr/>
          </p:nvSpPr>
          <p:spPr>
            <a:xfrm>
              <a:off x="7420333" y="171114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46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15" y="569"/>
                    <a:pt x="429" y="1022"/>
                    <a:pt x="13" y="1093"/>
                  </a:cubicBezTo>
                  <a:lnTo>
                    <a:pt x="1" y="1105"/>
                  </a:lnTo>
                  <a:lnTo>
                    <a:pt x="1" y="1129"/>
                  </a:lnTo>
                  <a:lnTo>
                    <a:pt x="13" y="1129"/>
                  </a:lnTo>
                  <a:cubicBezTo>
                    <a:pt x="429" y="1201"/>
                    <a:pt x="727" y="1641"/>
                    <a:pt x="822" y="2213"/>
                  </a:cubicBezTo>
                  <a:cubicBezTo>
                    <a:pt x="822" y="2219"/>
                    <a:pt x="834" y="2221"/>
                    <a:pt x="846" y="2221"/>
                  </a:cubicBezTo>
                  <a:cubicBezTo>
                    <a:pt x="858" y="2221"/>
                    <a:pt x="870" y="2219"/>
                    <a:pt x="870" y="2213"/>
                  </a:cubicBezTo>
                  <a:cubicBezTo>
                    <a:pt x="965" y="1641"/>
                    <a:pt x="1251" y="1201"/>
                    <a:pt x="1680" y="1129"/>
                  </a:cubicBezTo>
                  <a:cubicBezTo>
                    <a:pt x="1680" y="1105"/>
                    <a:pt x="1680" y="1105"/>
                    <a:pt x="1668" y="1093"/>
                  </a:cubicBezTo>
                  <a:cubicBezTo>
                    <a:pt x="1251" y="1022"/>
                    <a:pt x="953" y="569"/>
                    <a:pt x="870" y="10"/>
                  </a:cubicBezTo>
                  <a:cubicBezTo>
                    <a:pt x="870" y="4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8"/>
            <p:cNvSpPr/>
            <p:nvPr/>
          </p:nvSpPr>
          <p:spPr>
            <a:xfrm>
              <a:off x="8056869" y="93562"/>
              <a:ext cx="61321" cy="80864"/>
            </a:xfrm>
            <a:custGeom>
              <a:rect b="b" l="l" r="r" t="t"/>
              <a:pathLst>
                <a:path extrusionOk="0" h="2222" w="1685">
                  <a:moveTo>
                    <a:pt x="1683" y="1120"/>
                  </a:moveTo>
                  <a:cubicBezTo>
                    <a:pt x="1682" y="1120"/>
                    <a:pt x="1679" y="1123"/>
                    <a:pt x="1679" y="1129"/>
                  </a:cubicBezTo>
                  <a:cubicBezTo>
                    <a:pt x="1685" y="1123"/>
                    <a:pt x="1685" y="1120"/>
                    <a:pt x="1683" y="1120"/>
                  </a:cubicBezTo>
                  <a:close/>
                  <a:moveTo>
                    <a:pt x="839" y="1"/>
                  </a:moveTo>
                  <a:cubicBezTo>
                    <a:pt x="831" y="1"/>
                    <a:pt x="822" y="4"/>
                    <a:pt x="822" y="10"/>
                  </a:cubicBezTo>
                  <a:cubicBezTo>
                    <a:pt x="714" y="581"/>
                    <a:pt x="429" y="1022"/>
                    <a:pt x="12" y="1093"/>
                  </a:cubicBezTo>
                  <a:lnTo>
                    <a:pt x="0" y="1117"/>
                  </a:lnTo>
                  <a:lnTo>
                    <a:pt x="0" y="1129"/>
                  </a:lnTo>
                  <a:lnTo>
                    <a:pt x="12" y="1129"/>
                  </a:lnTo>
                  <a:cubicBezTo>
                    <a:pt x="429" y="1200"/>
                    <a:pt x="726" y="1653"/>
                    <a:pt x="822" y="2212"/>
                  </a:cubicBezTo>
                  <a:cubicBezTo>
                    <a:pt x="822" y="2218"/>
                    <a:pt x="831" y="2221"/>
                    <a:pt x="839" y="2221"/>
                  </a:cubicBezTo>
                  <a:cubicBezTo>
                    <a:pt x="848" y="2221"/>
                    <a:pt x="857" y="2218"/>
                    <a:pt x="857" y="2212"/>
                  </a:cubicBezTo>
                  <a:cubicBezTo>
                    <a:pt x="965" y="1653"/>
                    <a:pt x="1250" y="1200"/>
                    <a:pt x="1679" y="1129"/>
                  </a:cubicBezTo>
                  <a:cubicBezTo>
                    <a:pt x="1679" y="1117"/>
                    <a:pt x="1679" y="1117"/>
                    <a:pt x="1667" y="1093"/>
                  </a:cubicBezTo>
                  <a:cubicBezTo>
                    <a:pt x="1250" y="1022"/>
                    <a:pt x="953" y="581"/>
                    <a:pt x="857" y="10"/>
                  </a:cubicBezTo>
                  <a:cubicBezTo>
                    <a:pt x="857" y="4"/>
                    <a:pt x="848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8"/>
            <p:cNvSpPr/>
            <p:nvPr/>
          </p:nvSpPr>
          <p:spPr>
            <a:xfrm>
              <a:off x="8244908" y="1312228"/>
              <a:ext cx="94475" cy="126318"/>
            </a:xfrm>
            <a:custGeom>
              <a:rect b="b" l="l" r="r" t="t"/>
              <a:pathLst>
                <a:path extrusionOk="0" h="3471" w="2596">
                  <a:moveTo>
                    <a:pt x="1298" y="0"/>
                  </a:moveTo>
                  <a:cubicBezTo>
                    <a:pt x="1280" y="0"/>
                    <a:pt x="1262" y="9"/>
                    <a:pt x="1262" y="27"/>
                  </a:cubicBezTo>
                  <a:cubicBezTo>
                    <a:pt x="1108" y="920"/>
                    <a:pt x="667" y="1598"/>
                    <a:pt x="12" y="1717"/>
                  </a:cubicBezTo>
                  <a:lnTo>
                    <a:pt x="0" y="1741"/>
                  </a:lnTo>
                  <a:lnTo>
                    <a:pt x="0" y="1753"/>
                  </a:lnTo>
                  <a:lnTo>
                    <a:pt x="12" y="1753"/>
                  </a:lnTo>
                  <a:cubicBezTo>
                    <a:pt x="667" y="1872"/>
                    <a:pt x="1108" y="2551"/>
                    <a:pt x="1262" y="3444"/>
                  </a:cubicBezTo>
                  <a:cubicBezTo>
                    <a:pt x="1262" y="3462"/>
                    <a:pt x="1280" y="3471"/>
                    <a:pt x="1298" y="3471"/>
                  </a:cubicBezTo>
                  <a:cubicBezTo>
                    <a:pt x="1316" y="3471"/>
                    <a:pt x="1334" y="3462"/>
                    <a:pt x="1334" y="3444"/>
                  </a:cubicBezTo>
                  <a:cubicBezTo>
                    <a:pt x="1489" y="2551"/>
                    <a:pt x="1929" y="1872"/>
                    <a:pt x="2584" y="1753"/>
                  </a:cubicBezTo>
                  <a:lnTo>
                    <a:pt x="2596" y="1753"/>
                  </a:lnTo>
                  <a:cubicBezTo>
                    <a:pt x="2596" y="1741"/>
                    <a:pt x="2596" y="1717"/>
                    <a:pt x="2584" y="1717"/>
                  </a:cubicBezTo>
                  <a:cubicBezTo>
                    <a:pt x="1929" y="1598"/>
                    <a:pt x="1489" y="920"/>
                    <a:pt x="1334" y="27"/>
                  </a:cubicBezTo>
                  <a:cubicBezTo>
                    <a:pt x="1334" y="9"/>
                    <a:pt x="1316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8"/>
            <p:cNvSpPr/>
            <p:nvPr/>
          </p:nvSpPr>
          <p:spPr>
            <a:xfrm>
              <a:off x="8587213" y="679586"/>
              <a:ext cx="94475" cy="126355"/>
            </a:xfrm>
            <a:custGeom>
              <a:rect b="b" l="l" r="r" t="t"/>
              <a:pathLst>
                <a:path extrusionOk="0" h="3472" w="2596">
                  <a:moveTo>
                    <a:pt x="1298" y="1"/>
                  </a:moveTo>
                  <a:cubicBezTo>
                    <a:pt x="1280" y="1"/>
                    <a:pt x="1262" y="10"/>
                    <a:pt x="1262" y="28"/>
                  </a:cubicBezTo>
                  <a:cubicBezTo>
                    <a:pt x="1108" y="921"/>
                    <a:pt x="667" y="1599"/>
                    <a:pt x="12" y="1718"/>
                  </a:cubicBezTo>
                  <a:lnTo>
                    <a:pt x="0" y="1742"/>
                  </a:lnTo>
                  <a:lnTo>
                    <a:pt x="0" y="1754"/>
                  </a:lnTo>
                  <a:lnTo>
                    <a:pt x="12" y="1754"/>
                  </a:lnTo>
                  <a:cubicBezTo>
                    <a:pt x="667" y="1873"/>
                    <a:pt x="1108" y="2552"/>
                    <a:pt x="1262" y="3445"/>
                  </a:cubicBezTo>
                  <a:cubicBezTo>
                    <a:pt x="1262" y="3463"/>
                    <a:pt x="1280" y="3472"/>
                    <a:pt x="1298" y="3472"/>
                  </a:cubicBezTo>
                  <a:cubicBezTo>
                    <a:pt x="1316" y="3472"/>
                    <a:pt x="1334" y="3463"/>
                    <a:pt x="1334" y="3445"/>
                  </a:cubicBezTo>
                  <a:cubicBezTo>
                    <a:pt x="1489" y="2552"/>
                    <a:pt x="1929" y="1873"/>
                    <a:pt x="2584" y="1754"/>
                  </a:cubicBezTo>
                  <a:lnTo>
                    <a:pt x="2596" y="1754"/>
                  </a:lnTo>
                  <a:cubicBezTo>
                    <a:pt x="2596" y="1718"/>
                    <a:pt x="2596" y="1718"/>
                    <a:pt x="2584" y="1718"/>
                  </a:cubicBezTo>
                  <a:cubicBezTo>
                    <a:pt x="1929" y="1599"/>
                    <a:pt x="1489" y="921"/>
                    <a:pt x="1334" y="28"/>
                  </a:cubicBezTo>
                  <a:cubicBezTo>
                    <a:pt x="1334" y="10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8"/>
            <p:cNvSpPr/>
            <p:nvPr/>
          </p:nvSpPr>
          <p:spPr>
            <a:xfrm>
              <a:off x="8339346" y="1467113"/>
              <a:ext cx="61576" cy="80828"/>
            </a:xfrm>
            <a:custGeom>
              <a:rect b="b" l="l" r="r" t="t"/>
              <a:pathLst>
                <a:path extrusionOk="0" h="2221" w="1692">
                  <a:moveTo>
                    <a:pt x="846" y="0"/>
                  </a:moveTo>
                  <a:cubicBezTo>
                    <a:pt x="834" y="0"/>
                    <a:pt x="823" y="3"/>
                    <a:pt x="823" y="9"/>
                  </a:cubicBezTo>
                  <a:cubicBezTo>
                    <a:pt x="715" y="581"/>
                    <a:pt x="442" y="1021"/>
                    <a:pt x="25" y="1093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25" y="1129"/>
                  </a:lnTo>
                  <a:cubicBezTo>
                    <a:pt x="442" y="1200"/>
                    <a:pt x="739" y="1652"/>
                    <a:pt x="823" y="2212"/>
                  </a:cubicBezTo>
                  <a:cubicBezTo>
                    <a:pt x="823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77" y="1652"/>
                    <a:pt x="1251" y="1200"/>
                    <a:pt x="1692" y="1129"/>
                  </a:cubicBezTo>
                  <a:cubicBezTo>
                    <a:pt x="1692" y="1117"/>
                    <a:pt x="1668" y="1117"/>
                    <a:pt x="1668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8"/>
            <p:cNvSpPr/>
            <p:nvPr/>
          </p:nvSpPr>
          <p:spPr>
            <a:xfrm>
              <a:off x="8063784" y="854960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46" y="1"/>
                  </a:moveTo>
                  <a:cubicBezTo>
                    <a:pt x="834" y="1"/>
                    <a:pt x="822" y="7"/>
                    <a:pt x="822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22" y="2221"/>
                  </a:cubicBezTo>
                  <a:cubicBezTo>
                    <a:pt x="822" y="2227"/>
                    <a:pt x="834" y="2230"/>
                    <a:pt x="846" y="2230"/>
                  </a:cubicBezTo>
                  <a:cubicBezTo>
                    <a:pt x="858" y="2230"/>
                    <a:pt x="870" y="2227"/>
                    <a:pt x="870" y="2221"/>
                  </a:cubicBezTo>
                  <a:cubicBezTo>
                    <a:pt x="965" y="1650"/>
                    <a:pt x="1251" y="1209"/>
                    <a:pt x="1679" y="1126"/>
                  </a:cubicBezTo>
                  <a:cubicBezTo>
                    <a:pt x="1679" y="1114"/>
                    <a:pt x="1679" y="1114"/>
                    <a:pt x="1667" y="1102"/>
                  </a:cubicBezTo>
                  <a:cubicBezTo>
                    <a:pt x="1251" y="1031"/>
                    <a:pt x="953" y="578"/>
                    <a:pt x="870" y="19"/>
                  </a:cubicBezTo>
                  <a:cubicBezTo>
                    <a:pt x="870" y="7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8"/>
            <p:cNvSpPr/>
            <p:nvPr/>
          </p:nvSpPr>
          <p:spPr>
            <a:xfrm>
              <a:off x="7989253" y="948124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7"/>
                    <a:pt x="810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10" y="2221"/>
                  </a:cubicBezTo>
                  <a:cubicBezTo>
                    <a:pt x="810" y="2227"/>
                    <a:pt x="822" y="2230"/>
                    <a:pt x="834" y="2230"/>
                  </a:cubicBezTo>
                  <a:cubicBezTo>
                    <a:pt x="846" y="2230"/>
                    <a:pt x="858" y="2227"/>
                    <a:pt x="858" y="2221"/>
                  </a:cubicBezTo>
                  <a:cubicBezTo>
                    <a:pt x="965" y="1650"/>
                    <a:pt x="1251" y="1209"/>
                    <a:pt x="1680" y="1126"/>
                  </a:cubicBezTo>
                  <a:cubicBezTo>
                    <a:pt x="1680" y="1114"/>
                    <a:pt x="1680" y="1114"/>
                    <a:pt x="1668" y="1102"/>
                  </a:cubicBezTo>
                  <a:cubicBezTo>
                    <a:pt x="1251" y="1031"/>
                    <a:pt x="953" y="578"/>
                    <a:pt x="858" y="19"/>
                  </a:cubicBezTo>
                  <a:cubicBezTo>
                    <a:pt x="858" y="7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8"/>
            <p:cNvSpPr/>
            <p:nvPr/>
          </p:nvSpPr>
          <p:spPr>
            <a:xfrm>
              <a:off x="7651278" y="1426391"/>
              <a:ext cx="61139" cy="81155"/>
            </a:xfrm>
            <a:custGeom>
              <a:rect b="b" l="l" r="r" t="t"/>
              <a:pathLst>
                <a:path extrusionOk="0" h="2230" w="1680">
                  <a:moveTo>
                    <a:pt x="834" y="0"/>
                  </a:moveTo>
                  <a:cubicBezTo>
                    <a:pt x="822" y="0"/>
                    <a:pt x="810" y="3"/>
                    <a:pt x="810" y="9"/>
                  </a:cubicBezTo>
                  <a:cubicBezTo>
                    <a:pt x="715" y="581"/>
                    <a:pt x="429" y="1021"/>
                    <a:pt x="13" y="1105"/>
                  </a:cubicBezTo>
                  <a:lnTo>
                    <a:pt x="1" y="1117"/>
                  </a:lnTo>
                  <a:lnTo>
                    <a:pt x="1" y="1128"/>
                  </a:lnTo>
                  <a:lnTo>
                    <a:pt x="13" y="1128"/>
                  </a:lnTo>
                  <a:cubicBezTo>
                    <a:pt x="429" y="1200"/>
                    <a:pt x="727" y="1652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2"/>
                    <a:pt x="1251" y="1200"/>
                    <a:pt x="1680" y="1128"/>
                  </a:cubicBezTo>
                  <a:cubicBezTo>
                    <a:pt x="1680" y="1117"/>
                    <a:pt x="1680" y="1117"/>
                    <a:pt x="1668" y="1105"/>
                  </a:cubicBezTo>
                  <a:cubicBezTo>
                    <a:pt x="1251" y="1021"/>
                    <a:pt x="953" y="581"/>
                    <a:pt x="858" y="9"/>
                  </a:cubicBezTo>
                  <a:cubicBezTo>
                    <a:pt x="858" y="3"/>
                    <a:pt x="846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8"/>
            <p:cNvSpPr/>
            <p:nvPr/>
          </p:nvSpPr>
          <p:spPr>
            <a:xfrm>
              <a:off x="6451063" y="860928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12" y="1105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12" y="1129"/>
                  </a:lnTo>
                  <a:cubicBezTo>
                    <a:pt x="429" y="1200"/>
                    <a:pt x="727" y="1653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3"/>
                    <a:pt x="1251" y="1200"/>
                    <a:pt x="1679" y="1129"/>
                  </a:cubicBezTo>
                  <a:cubicBezTo>
                    <a:pt x="1679" y="1117"/>
                    <a:pt x="1679" y="1117"/>
                    <a:pt x="1667" y="1105"/>
                  </a:cubicBez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8"/>
            <p:cNvSpPr/>
            <p:nvPr/>
          </p:nvSpPr>
          <p:spPr>
            <a:xfrm>
              <a:off x="8087621" y="1560278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81"/>
                    <a:pt x="429" y="1021"/>
                    <a:pt x="12" y="1093"/>
                  </a:cubicBezTo>
                  <a:lnTo>
                    <a:pt x="0" y="1117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52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65" y="1652"/>
                    <a:pt x="1251" y="1200"/>
                    <a:pt x="1679" y="1128"/>
                  </a:cubicBezTo>
                  <a:cubicBezTo>
                    <a:pt x="1679" y="1117"/>
                    <a:pt x="1667" y="1117"/>
                    <a:pt x="1667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8"/>
            <p:cNvSpPr/>
            <p:nvPr/>
          </p:nvSpPr>
          <p:spPr>
            <a:xfrm>
              <a:off x="6893010" y="1186129"/>
              <a:ext cx="94511" cy="126318"/>
            </a:xfrm>
            <a:custGeom>
              <a:rect b="b" l="l" r="r" t="t"/>
              <a:pathLst>
                <a:path extrusionOk="0" h="3471" w="2597">
                  <a:moveTo>
                    <a:pt x="1299" y="0"/>
                  </a:moveTo>
                  <a:cubicBezTo>
                    <a:pt x="1281" y="0"/>
                    <a:pt x="1263" y="9"/>
                    <a:pt x="1263" y="27"/>
                  </a:cubicBezTo>
                  <a:cubicBezTo>
                    <a:pt x="1108" y="920"/>
                    <a:pt x="668" y="1599"/>
                    <a:pt x="13" y="1718"/>
                  </a:cubicBezTo>
                  <a:lnTo>
                    <a:pt x="1" y="1718"/>
                  </a:lnTo>
                  <a:cubicBezTo>
                    <a:pt x="1" y="1730"/>
                    <a:pt x="13" y="1753"/>
                    <a:pt x="13" y="1753"/>
                  </a:cubicBezTo>
                  <a:cubicBezTo>
                    <a:pt x="668" y="1873"/>
                    <a:pt x="1108" y="2551"/>
                    <a:pt x="1263" y="3444"/>
                  </a:cubicBezTo>
                  <a:cubicBezTo>
                    <a:pt x="1263" y="3462"/>
                    <a:pt x="1281" y="3471"/>
                    <a:pt x="1299" y="3471"/>
                  </a:cubicBezTo>
                  <a:cubicBezTo>
                    <a:pt x="1317" y="3471"/>
                    <a:pt x="1334" y="3462"/>
                    <a:pt x="1334" y="3444"/>
                  </a:cubicBezTo>
                  <a:cubicBezTo>
                    <a:pt x="1489" y="2551"/>
                    <a:pt x="1930" y="1873"/>
                    <a:pt x="2585" y="1753"/>
                  </a:cubicBezTo>
                  <a:lnTo>
                    <a:pt x="2596" y="1730"/>
                  </a:lnTo>
                  <a:lnTo>
                    <a:pt x="2596" y="1718"/>
                  </a:lnTo>
                  <a:lnTo>
                    <a:pt x="2585" y="1718"/>
                  </a:lnTo>
                  <a:cubicBezTo>
                    <a:pt x="1930" y="1599"/>
                    <a:pt x="1489" y="920"/>
                    <a:pt x="1334" y="27"/>
                  </a:cubicBezTo>
                  <a:cubicBezTo>
                    <a:pt x="1334" y="9"/>
                    <a:pt x="1317" y="0"/>
                    <a:pt x="1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8"/>
            <p:cNvSpPr/>
            <p:nvPr/>
          </p:nvSpPr>
          <p:spPr>
            <a:xfrm>
              <a:off x="7167298" y="771767"/>
              <a:ext cx="94948" cy="126136"/>
            </a:xfrm>
            <a:custGeom>
              <a:rect b="b" l="l" r="r" t="t"/>
              <a:pathLst>
                <a:path extrusionOk="0" h="3466" w="2609">
                  <a:moveTo>
                    <a:pt x="1310" y="1"/>
                  </a:moveTo>
                  <a:cubicBezTo>
                    <a:pt x="1292" y="1"/>
                    <a:pt x="1275" y="7"/>
                    <a:pt x="1275" y="19"/>
                  </a:cubicBezTo>
                  <a:cubicBezTo>
                    <a:pt x="1120" y="912"/>
                    <a:pt x="679" y="1602"/>
                    <a:pt x="24" y="1721"/>
                  </a:cubicBezTo>
                  <a:lnTo>
                    <a:pt x="1" y="1721"/>
                  </a:lnTo>
                  <a:cubicBezTo>
                    <a:pt x="1" y="1733"/>
                    <a:pt x="24" y="1733"/>
                    <a:pt x="24" y="1745"/>
                  </a:cubicBezTo>
                  <a:cubicBezTo>
                    <a:pt x="679" y="1864"/>
                    <a:pt x="1120" y="2555"/>
                    <a:pt x="1275" y="3448"/>
                  </a:cubicBezTo>
                  <a:cubicBezTo>
                    <a:pt x="1275" y="3460"/>
                    <a:pt x="1292" y="3466"/>
                    <a:pt x="1310" y="3466"/>
                  </a:cubicBezTo>
                  <a:cubicBezTo>
                    <a:pt x="1328" y="3466"/>
                    <a:pt x="1346" y="3460"/>
                    <a:pt x="1346" y="3448"/>
                  </a:cubicBezTo>
                  <a:cubicBezTo>
                    <a:pt x="1489" y="2555"/>
                    <a:pt x="1941" y="1864"/>
                    <a:pt x="2596" y="1745"/>
                  </a:cubicBezTo>
                  <a:lnTo>
                    <a:pt x="2608" y="1733"/>
                  </a:lnTo>
                  <a:lnTo>
                    <a:pt x="2608" y="1721"/>
                  </a:lnTo>
                  <a:lnTo>
                    <a:pt x="2596" y="1721"/>
                  </a:lnTo>
                  <a:cubicBezTo>
                    <a:pt x="1941" y="1602"/>
                    <a:pt x="1489" y="912"/>
                    <a:pt x="1346" y="19"/>
                  </a:cubicBezTo>
                  <a:cubicBezTo>
                    <a:pt x="1346" y="7"/>
                    <a:pt x="1328" y="1"/>
                    <a:pt x="1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8"/>
            <p:cNvSpPr/>
            <p:nvPr/>
          </p:nvSpPr>
          <p:spPr>
            <a:xfrm>
              <a:off x="6831944" y="1076698"/>
              <a:ext cx="61540" cy="80864"/>
            </a:xfrm>
            <a:custGeom>
              <a:rect b="b" l="l" r="r" t="t"/>
              <a:pathLst>
                <a:path extrusionOk="0" h="2222" w="1691">
                  <a:moveTo>
                    <a:pt x="12" y="1093"/>
                  </a:moveTo>
                  <a:lnTo>
                    <a:pt x="12" y="1093"/>
                  </a:lnTo>
                  <a:cubicBezTo>
                    <a:pt x="0" y="1099"/>
                    <a:pt x="0" y="1102"/>
                    <a:pt x="3" y="1102"/>
                  </a:cubicBezTo>
                  <a:cubicBezTo>
                    <a:pt x="6" y="1102"/>
                    <a:pt x="12" y="1099"/>
                    <a:pt x="12" y="1093"/>
                  </a:cubicBezTo>
                  <a:close/>
                  <a:moveTo>
                    <a:pt x="845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26" y="570"/>
                    <a:pt x="441" y="1022"/>
                    <a:pt x="12" y="1093"/>
                  </a:cubicBezTo>
                  <a:cubicBezTo>
                    <a:pt x="12" y="1105"/>
                    <a:pt x="12" y="1129"/>
                    <a:pt x="24" y="1129"/>
                  </a:cubicBezTo>
                  <a:cubicBezTo>
                    <a:pt x="441" y="1201"/>
                    <a:pt x="738" y="1641"/>
                    <a:pt x="822" y="2213"/>
                  </a:cubicBezTo>
                  <a:cubicBezTo>
                    <a:pt x="822" y="2219"/>
                    <a:pt x="834" y="2221"/>
                    <a:pt x="845" y="2221"/>
                  </a:cubicBezTo>
                  <a:cubicBezTo>
                    <a:pt x="857" y="2221"/>
                    <a:pt x="869" y="2219"/>
                    <a:pt x="869" y="2213"/>
                  </a:cubicBezTo>
                  <a:cubicBezTo>
                    <a:pt x="976" y="1641"/>
                    <a:pt x="1262" y="1201"/>
                    <a:pt x="1679" y="1129"/>
                  </a:cubicBezTo>
                  <a:lnTo>
                    <a:pt x="1691" y="1105"/>
                  </a:lnTo>
                  <a:lnTo>
                    <a:pt x="1691" y="1093"/>
                  </a:lnTo>
                  <a:lnTo>
                    <a:pt x="1679" y="1093"/>
                  </a:lnTo>
                  <a:cubicBezTo>
                    <a:pt x="1262" y="1022"/>
                    <a:pt x="965" y="570"/>
                    <a:pt x="869" y="10"/>
                  </a:cubicBezTo>
                  <a:cubicBezTo>
                    <a:pt x="869" y="4"/>
                    <a:pt x="857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8"/>
            <p:cNvSpPr/>
            <p:nvPr/>
          </p:nvSpPr>
          <p:spPr>
            <a:xfrm>
              <a:off x="7103175" y="1672911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0" y="1093"/>
                  </a:cubicBezTo>
                  <a:cubicBezTo>
                    <a:pt x="0" y="1117"/>
                    <a:pt x="0" y="1117"/>
                    <a:pt x="12" y="1129"/>
                  </a:cubicBezTo>
                  <a:cubicBezTo>
                    <a:pt x="429" y="1201"/>
                    <a:pt x="727" y="1653"/>
                    <a:pt x="810" y="2213"/>
                  </a:cubicBezTo>
                  <a:cubicBezTo>
                    <a:pt x="810" y="2218"/>
                    <a:pt x="822" y="2221"/>
                    <a:pt x="834" y="2221"/>
                  </a:cubicBezTo>
                  <a:cubicBezTo>
                    <a:pt x="846" y="2221"/>
                    <a:pt x="858" y="2218"/>
                    <a:pt x="858" y="2213"/>
                  </a:cubicBezTo>
                  <a:cubicBezTo>
                    <a:pt x="965" y="1653"/>
                    <a:pt x="1251" y="1201"/>
                    <a:pt x="1667" y="1129"/>
                  </a:cubicBezTo>
                  <a:lnTo>
                    <a:pt x="1679" y="1117"/>
                  </a:lnTo>
                  <a:lnTo>
                    <a:pt x="1679" y="1093"/>
                  </a:lnTo>
                  <a:lnTo>
                    <a:pt x="1667" y="1093"/>
                  </a:ln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8"/>
            <p:cNvSpPr/>
            <p:nvPr/>
          </p:nvSpPr>
          <p:spPr>
            <a:xfrm>
              <a:off x="8111458" y="-3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69"/>
                    <a:pt x="429" y="1021"/>
                    <a:pt x="12" y="1092"/>
                  </a:cubicBezTo>
                  <a:lnTo>
                    <a:pt x="0" y="1104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40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69" y="2218"/>
                    <a:pt x="869" y="2212"/>
                  </a:cubicBezTo>
                  <a:cubicBezTo>
                    <a:pt x="965" y="1640"/>
                    <a:pt x="1250" y="1200"/>
                    <a:pt x="1679" y="1128"/>
                  </a:cubicBezTo>
                  <a:cubicBezTo>
                    <a:pt x="1679" y="1104"/>
                    <a:pt x="1679" y="1104"/>
                    <a:pt x="1667" y="1092"/>
                  </a:cubicBezTo>
                  <a:cubicBezTo>
                    <a:pt x="1250" y="1021"/>
                    <a:pt x="953" y="569"/>
                    <a:pt x="869" y="9"/>
                  </a:cubicBezTo>
                  <a:cubicBezTo>
                    <a:pt x="869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5" name="Google Shape;865;p28"/>
          <p:cNvSpPr/>
          <p:nvPr/>
        </p:nvSpPr>
        <p:spPr>
          <a:xfrm>
            <a:off x="556200" y="3290700"/>
            <a:ext cx="1532116" cy="579524"/>
          </a:xfrm>
          <a:custGeom>
            <a:rect b="b" l="l" r="r" t="t"/>
            <a:pathLst>
              <a:path extrusionOk="0" h="20395" w="53924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28"/>
          <p:cNvSpPr txBox="1"/>
          <p:nvPr>
            <p:ph type="title"/>
          </p:nvPr>
        </p:nvSpPr>
        <p:spPr>
          <a:xfrm>
            <a:off x="4340875" y="1482575"/>
            <a:ext cx="4087500" cy="59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7" name="Google Shape;867;p28"/>
          <p:cNvSpPr txBox="1"/>
          <p:nvPr>
            <p:ph idx="1" type="subTitle"/>
          </p:nvPr>
        </p:nvSpPr>
        <p:spPr>
          <a:xfrm>
            <a:off x="4340875" y="2251500"/>
            <a:ext cx="4089900" cy="130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grpSp>
        <p:nvGrpSpPr>
          <p:cNvPr id="868" name="Google Shape;868;p28"/>
          <p:cNvGrpSpPr/>
          <p:nvPr/>
        </p:nvGrpSpPr>
        <p:grpSpPr>
          <a:xfrm>
            <a:off x="6118485" y="-1336625"/>
            <a:ext cx="3585731" cy="2819199"/>
            <a:chOff x="6451063" y="-3"/>
            <a:chExt cx="2230626" cy="1753778"/>
          </a:xfrm>
        </p:grpSpPr>
        <p:sp>
          <p:nvSpPr>
            <p:cNvPr id="869" name="Google Shape;869;p28"/>
            <p:cNvSpPr/>
            <p:nvPr/>
          </p:nvSpPr>
          <p:spPr>
            <a:xfrm>
              <a:off x="7215845" y="23907"/>
              <a:ext cx="94475" cy="126136"/>
            </a:xfrm>
            <a:custGeom>
              <a:rect b="b" l="l" r="r" t="t"/>
              <a:pathLst>
                <a:path extrusionOk="0" h="3466" w="2596">
                  <a:moveTo>
                    <a:pt x="1298" y="1"/>
                  </a:moveTo>
                  <a:cubicBezTo>
                    <a:pt x="1280" y="1"/>
                    <a:pt x="1262" y="7"/>
                    <a:pt x="1262" y="19"/>
                  </a:cubicBezTo>
                  <a:cubicBezTo>
                    <a:pt x="1107" y="912"/>
                    <a:pt x="667" y="1602"/>
                    <a:pt x="12" y="1721"/>
                  </a:cubicBezTo>
                  <a:lnTo>
                    <a:pt x="0" y="1733"/>
                  </a:lnTo>
                  <a:lnTo>
                    <a:pt x="0" y="1745"/>
                  </a:lnTo>
                  <a:lnTo>
                    <a:pt x="12" y="1745"/>
                  </a:lnTo>
                  <a:cubicBezTo>
                    <a:pt x="667" y="1864"/>
                    <a:pt x="1107" y="2555"/>
                    <a:pt x="1262" y="3448"/>
                  </a:cubicBezTo>
                  <a:cubicBezTo>
                    <a:pt x="1262" y="3460"/>
                    <a:pt x="1280" y="3466"/>
                    <a:pt x="1298" y="3466"/>
                  </a:cubicBezTo>
                  <a:cubicBezTo>
                    <a:pt x="1316" y="3466"/>
                    <a:pt x="1334" y="3460"/>
                    <a:pt x="1334" y="3448"/>
                  </a:cubicBezTo>
                  <a:cubicBezTo>
                    <a:pt x="1488" y="2555"/>
                    <a:pt x="1929" y="1864"/>
                    <a:pt x="2584" y="1745"/>
                  </a:cubicBezTo>
                  <a:lnTo>
                    <a:pt x="2596" y="1745"/>
                  </a:lnTo>
                  <a:cubicBezTo>
                    <a:pt x="2596" y="1733"/>
                    <a:pt x="2584" y="1733"/>
                    <a:pt x="2584" y="1721"/>
                  </a:cubicBezTo>
                  <a:cubicBezTo>
                    <a:pt x="1929" y="1602"/>
                    <a:pt x="1488" y="912"/>
                    <a:pt x="1334" y="19"/>
                  </a:cubicBezTo>
                  <a:cubicBezTo>
                    <a:pt x="1334" y="7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8"/>
            <p:cNvSpPr/>
            <p:nvPr/>
          </p:nvSpPr>
          <p:spPr>
            <a:xfrm>
              <a:off x="7420333" y="171114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46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15" y="569"/>
                    <a:pt x="429" y="1022"/>
                    <a:pt x="13" y="1093"/>
                  </a:cubicBezTo>
                  <a:lnTo>
                    <a:pt x="1" y="1105"/>
                  </a:lnTo>
                  <a:lnTo>
                    <a:pt x="1" y="1129"/>
                  </a:lnTo>
                  <a:lnTo>
                    <a:pt x="13" y="1129"/>
                  </a:lnTo>
                  <a:cubicBezTo>
                    <a:pt x="429" y="1201"/>
                    <a:pt x="727" y="1641"/>
                    <a:pt x="822" y="2213"/>
                  </a:cubicBezTo>
                  <a:cubicBezTo>
                    <a:pt x="822" y="2219"/>
                    <a:pt x="834" y="2221"/>
                    <a:pt x="846" y="2221"/>
                  </a:cubicBezTo>
                  <a:cubicBezTo>
                    <a:pt x="858" y="2221"/>
                    <a:pt x="870" y="2219"/>
                    <a:pt x="870" y="2213"/>
                  </a:cubicBezTo>
                  <a:cubicBezTo>
                    <a:pt x="965" y="1641"/>
                    <a:pt x="1251" y="1201"/>
                    <a:pt x="1680" y="1129"/>
                  </a:cubicBezTo>
                  <a:cubicBezTo>
                    <a:pt x="1680" y="1105"/>
                    <a:pt x="1680" y="1105"/>
                    <a:pt x="1668" y="1093"/>
                  </a:cubicBezTo>
                  <a:cubicBezTo>
                    <a:pt x="1251" y="1022"/>
                    <a:pt x="953" y="569"/>
                    <a:pt x="870" y="10"/>
                  </a:cubicBezTo>
                  <a:cubicBezTo>
                    <a:pt x="870" y="4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8"/>
            <p:cNvSpPr/>
            <p:nvPr/>
          </p:nvSpPr>
          <p:spPr>
            <a:xfrm>
              <a:off x="8056869" y="93562"/>
              <a:ext cx="61321" cy="80864"/>
            </a:xfrm>
            <a:custGeom>
              <a:rect b="b" l="l" r="r" t="t"/>
              <a:pathLst>
                <a:path extrusionOk="0" h="2222" w="1685">
                  <a:moveTo>
                    <a:pt x="1683" y="1120"/>
                  </a:moveTo>
                  <a:cubicBezTo>
                    <a:pt x="1682" y="1120"/>
                    <a:pt x="1679" y="1123"/>
                    <a:pt x="1679" y="1129"/>
                  </a:cubicBezTo>
                  <a:cubicBezTo>
                    <a:pt x="1685" y="1123"/>
                    <a:pt x="1685" y="1120"/>
                    <a:pt x="1683" y="1120"/>
                  </a:cubicBezTo>
                  <a:close/>
                  <a:moveTo>
                    <a:pt x="839" y="1"/>
                  </a:moveTo>
                  <a:cubicBezTo>
                    <a:pt x="831" y="1"/>
                    <a:pt x="822" y="4"/>
                    <a:pt x="822" y="10"/>
                  </a:cubicBezTo>
                  <a:cubicBezTo>
                    <a:pt x="714" y="581"/>
                    <a:pt x="429" y="1022"/>
                    <a:pt x="12" y="1093"/>
                  </a:cubicBezTo>
                  <a:lnTo>
                    <a:pt x="0" y="1117"/>
                  </a:lnTo>
                  <a:lnTo>
                    <a:pt x="0" y="1129"/>
                  </a:lnTo>
                  <a:lnTo>
                    <a:pt x="12" y="1129"/>
                  </a:lnTo>
                  <a:cubicBezTo>
                    <a:pt x="429" y="1200"/>
                    <a:pt x="726" y="1653"/>
                    <a:pt x="822" y="2212"/>
                  </a:cubicBezTo>
                  <a:cubicBezTo>
                    <a:pt x="822" y="2218"/>
                    <a:pt x="831" y="2221"/>
                    <a:pt x="839" y="2221"/>
                  </a:cubicBezTo>
                  <a:cubicBezTo>
                    <a:pt x="848" y="2221"/>
                    <a:pt x="857" y="2218"/>
                    <a:pt x="857" y="2212"/>
                  </a:cubicBezTo>
                  <a:cubicBezTo>
                    <a:pt x="965" y="1653"/>
                    <a:pt x="1250" y="1200"/>
                    <a:pt x="1679" y="1129"/>
                  </a:cubicBezTo>
                  <a:cubicBezTo>
                    <a:pt x="1679" y="1117"/>
                    <a:pt x="1679" y="1117"/>
                    <a:pt x="1667" y="1093"/>
                  </a:cubicBezTo>
                  <a:cubicBezTo>
                    <a:pt x="1250" y="1022"/>
                    <a:pt x="953" y="581"/>
                    <a:pt x="857" y="10"/>
                  </a:cubicBezTo>
                  <a:cubicBezTo>
                    <a:pt x="857" y="4"/>
                    <a:pt x="848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8"/>
            <p:cNvSpPr/>
            <p:nvPr/>
          </p:nvSpPr>
          <p:spPr>
            <a:xfrm>
              <a:off x="8244908" y="1312228"/>
              <a:ext cx="94475" cy="126318"/>
            </a:xfrm>
            <a:custGeom>
              <a:rect b="b" l="l" r="r" t="t"/>
              <a:pathLst>
                <a:path extrusionOk="0" h="3471" w="2596">
                  <a:moveTo>
                    <a:pt x="1298" y="0"/>
                  </a:moveTo>
                  <a:cubicBezTo>
                    <a:pt x="1280" y="0"/>
                    <a:pt x="1262" y="9"/>
                    <a:pt x="1262" y="27"/>
                  </a:cubicBezTo>
                  <a:cubicBezTo>
                    <a:pt x="1108" y="920"/>
                    <a:pt x="667" y="1598"/>
                    <a:pt x="12" y="1717"/>
                  </a:cubicBezTo>
                  <a:lnTo>
                    <a:pt x="0" y="1741"/>
                  </a:lnTo>
                  <a:lnTo>
                    <a:pt x="0" y="1753"/>
                  </a:lnTo>
                  <a:lnTo>
                    <a:pt x="12" y="1753"/>
                  </a:lnTo>
                  <a:cubicBezTo>
                    <a:pt x="667" y="1872"/>
                    <a:pt x="1108" y="2551"/>
                    <a:pt x="1262" y="3444"/>
                  </a:cubicBezTo>
                  <a:cubicBezTo>
                    <a:pt x="1262" y="3462"/>
                    <a:pt x="1280" y="3471"/>
                    <a:pt x="1298" y="3471"/>
                  </a:cubicBezTo>
                  <a:cubicBezTo>
                    <a:pt x="1316" y="3471"/>
                    <a:pt x="1334" y="3462"/>
                    <a:pt x="1334" y="3444"/>
                  </a:cubicBezTo>
                  <a:cubicBezTo>
                    <a:pt x="1489" y="2551"/>
                    <a:pt x="1929" y="1872"/>
                    <a:pt x="2584" y="1753"/>
                  </a:cubicBezTo>
                  <a:lnTo>
                    <a:pt x="2596" y="1753"/>
                  </a:lnTo>
                  <a:cubicBezTo>
                    <a:pt x="2596" y="1741"/>
                    <a:pt x="2596" y="1717"/>
                    <a:pt x="2584" y="1717"/>
                  </a:cubicBezTo>
                  <a:cubicBezTo>
                    <a:pt x="1929" y="1598"/>
                    <a:pt x="1489" y="920"/>
                    <a:pt x="1334" y="27"/>
                  </a:cubicBezTo>
                  <a:cubicBezTo>
                    <a:pt x="1334" y="9"/>
                    <a:pt x="1316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8"/>
            <p:cNvSpPr/>
            <p:nvPr/>
          </p:nvSpPr>
          <p:spPr>
            <a:xfrm>
              <a:off x="8587213" y="679586"/>
              <a:ext cx="94475" cy="126355"/>
            </a:xfrm>
            <a:custGeom>
              <a:rect b="b" l="l" r="r" t="t"/>
              <a:pathLst>
                <a:path extrusionOk="0" h="3472" w="2596">
                  <a:moveTo>
                    <a:pt x="1298" y="1"/>
                  </a:moveTo>
                  <a:cubicBezTo>
                    <a:pt x="1280" y="1"/>
                    <a:pt x="1262" y="10"/>
                    <a:pt x="1262" y="28"/>
                  </a:cubicBezTo>
                  <a:cubicBezTo>
                    <a:pt x="1108" y="921"/>
                    <a:pt x="667" y="1599"/>
                    <a:pt x="12" y="1718"/>
                  </a:cubicBezTo>
                  <a:lnTo>
                    <a:pt x="0" y="1742"/>
                  </a:lnTo>
                  <a:lnTo>
                    <a:pt x="0" y="1754"/>
                  </a:lnTo>
                  <a:lnTo>
                    <a:pt x="12" y="1754"/>
                  </a:lnTo>
                  <a:cubicBezTo>
                    <a:pt x="667" y="1873"/>
                    <a:pt x="1108" y="2552"/>
                    <a:pt x="1262" y="3445"/>
                  </a:cubicBezTo>
                  <a:cubicBezTo>
                    <a:pt x="1262" y="3463"/>
                    <a:pt x="1280" y="3472"/>
                    <a:pt x="1298" y="3472"/>
                  </a:cubicBezTo>
                  <a:cubicBezTo>
                    <a:pt x="1316" y="3472"/>
                    <a:pt x="1334" y="3463"/>
                    <a:pt x="1334" y="3445"/>
                  </a:cubicBezTo>
                  <a:cubicBezTo>
                    <a:pt x="1489" y="2552"/>
                    <a:pt x="1929" y="1873"/>
                    <a:pt x="2584" y="1754"/>
                  </a:cubicBezTo>
                  <a:lnTo>
                    <a:pt x="2596" y="1754"/>
                  </a:lnTo>
                  <a:cubicBezTo>
                    <a:pt x="2596" y="1718"/>
                    <a:pt x="2596" y="1718"/>
                    <a:pt x="2584" y="1718"/>
                  </a:cubicBezTo>
                  <a:cubicBezTo>
                    <a:pt x="1929" y="1599"/>
                    <a:pt x="1489" y="921"/>
                    <a:pt x="1334" y="28"/>
                  </a:cubicBezTo>
                  <a:cubicBezTo>
                    <a:pt x="1334" y="10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8"/>
            <p:cNvSpPr/>
            <p:nvPr/>
          </p:nvSpPr>
          <p:spPr>
            <a:xfrm>
              <a:off x="8339346" y="1467113"/>
              <a:ext cx="61576" cy="80828"/>
            </a:xfrm>
            <a:custGeom>
              <a:rect b="b" l="l" r="r" t="t"/>
              <a:pathLst>
                <a:path extrusionOk="0" h="2221" w="1692">
                  <a:moveTo>
                    <a:pt x="846" y="0"/>
                  </a:moveTo>
                  <a:cubicBezTo>
                    <a:pt x="834" y="0"/>
                    <a:pt x="823" y="3"/>
                    <a:pt x="823" y="9"/>
                  </a:cubicBezTo>
                  <a:cubicBezTo>
                    <a:pt x="715" y="581"/>
                    <a:pt x="442" y="1021"/>
                    <a:pt x="25" y="1093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25" y="1129"/>
                  </a:lnTo>
                  <a:cubicBezTo>
                    <a:pt x="442" y="1200"/>
                    <a:pt x="739" y="1652"/>
                    <a:pt x="823" y="2212"/>
                  </a:cubicBezTo>
                  <a:cubicBezTo>
                    <a:pt x="823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77" y="1652"/>
                    <a:pt x="1251" y="1200"/>
                    <a:pt x="1692" y="1129"/>
                  </a:cubicBezTo>
                  <a:cubicBezTo>
                    <a:pt x="1692" y="1117"/>
                    <a:pt x="1668" y="1117"/>
                    <a:pt x="1668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8"/>
            <p:cNvSpPr/>
            <p:nvPr/>
          </p:nvSpPr>
          <p:spPr>
            <a:xfrm>
              <a:off x="8063784" y="854960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46" y="1"/>
                  </a:moveTo>
                  <a:cubicBezTo>
                    <a:pt x="834" y="1"/>
                    <a:pt x="822" y="7"/>
                    <a:pt x="822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22" y="2221"/>
                  </a:cubicBezTo>
                  <a:cubicBezTo>
                    <a:pt x="822" y="2227"/>
                    <a:pt x="834" y="2230"/>
                    <a:pt x="846" y="2230"/>
                  </a:cubicBezTo>
                  <a:cubicBezTo>
                    <a:pt x="858" y="2230"/>
                    <a:pt x="870" y="2227"/>
                    <a:pt x="870" y="2221"/>
                  </a:cubicBezTo>
                  <a:cubicBezTo>
                    <a:pt x="965" y="1650"/>
                    <a:pt x="1251" y="1209"/>
                    <a:pt x="1679" y="1126"/>
                  </a:cubicBezTo>
                  <a:cubicBezTo>
                    <a:pt x="1679" y="1114"/>
                    <a:pt x="1679" y="1114"/>
                    <a:pt x="1667" y="1102"/>
                  </a:cubicBezTo>
                  <a:cubicBezTo>
                    <a:pt x="1251" y="1031"/>
                    <a:pt x="953" y="578"/>
                    <a:pt x="870" y="19"/>
                  </a:cubicBezTo>
                  <a:cubicBezTo>
                    <a:pt x="870" y="7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8"/>
            <p:cNvSpPr/>
            <p:nvPr/>
          </p:nvSpPr>
          <p:spPr>
            <a:xfrm>
              <a:off x="7989253" y="948124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7"/>
                    <a:pt x="810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10" y="2221"/>
                  </a:cubicBezTo>
                  <a:cubicBezTo>
                    <a:pt x="810" y="2227"/>
                    <a:pt x="822" y="2230"/>
                    <a:pt x="834" y="2230"/>
                  </a:cubicBezTo>
                  <a:cubicBezTo>
                    <a:pt x="846" y="2230"/>
                    <a:pt x="858" y="2227"/>
                    <a:pt x="858" y="2221"/>
                  </a:cubicBezTo>
                  <a:cubicBezTo>
                    <a:pt x="965" y="1650"/>
                    <a:pt x="1251" y="1209"/>
                    <a:pt x="1680" y="1126"/>
                  </a:cubicBezTo>
                  <a:cubicBezTo>
                    <a:pt x="1680" y="1114"/>
                    <a:pt x="1680" y="1114"/>
                    <a:pt x="1668" y="1102"/>
                  </a:cubicBezTo>
                  <a:cubicBezTo>
                    <a:pt x="1251" y="1031"/>
                    <a:pt x="953" y="578"/>
                    <a:pt x="858" y="19"/>
                  </a:cubicBezTo>
                  <a:cubicBezTo>
                    <a:pt x="858" y="7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8"/>
            <p:cNvSpPr/>
            <p:nvPr/>
          </p:nvSpPr>
          <p:spPr>
            <a:xfrm>
              <a:off x="7651278" y="1426391"/>
              <a:ext cx="61139" cy="81155"/>
            </a:xfrm>
            <a:custGeom>
              <a:rect b="b" l="l" r="r" t="t"/>
              <a:pathLst>
                <a:path extrusionOk="0" h="2230" w="1680">
                  <a:moveTo>
                    <a:pt x="834" y="0"/>
                  </a:moveTo>
                  <a:cubicBezTo>
                    <a:pt x="822" y="0"/>
                    <a:pt x="810" y="3"/>
                    <a:pt x="810" y="9"/>
                  </a:cubicBezTo>
                  <a:cubicBezTo>
                    <a:pt x="715" y="581"/>
                    <a:pt x="429" y="1021"/>
                    <a:pt x="13" y="1105"/>
                  </a:cubicBezTo>
                  <a:lnTo>
                    <a:pt x="1" y="1117"/>
                  </a:lnTo>
                  <a:lnTo>
                    <a:pt x="1" y="1128"/>
                  </a:lnTo>
                  <a:lnTo>
                    <a:pt x="13" y="1128"/>
                  </a:lnTo>
                  <a:cubicBezTo>
                    <a:pt x="429" y="1200"/>
                    <a:pt x="727" y="1652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2"/>
                    <a:pt x="1251" y="1200"/>
                    <a:pt x="1680" y="1128"/>
                  </a:cubicBezTo>
                  <a:cubicBezTo>
                    <a:pt x="1680" y="1117"/>
                    <a:pt x="1680" y="1117"/>
                    <a:pt x="1668" y="1105"/>
                  </a:cubicBezTo>
                  <a:cubicBezTo>
                    <a:pt x="1251" y="1021"/>
                    <a:pt x="953" y="581"/>
                    <a:pt x="858" y="9"/>
                  </a:cubicBezTo>
                  <a:cubicBezTo>
                    <a:pt x="858" y="3"/>
                    <a:pt x="846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8"/>
            <p:cNvSpPr/>
            <p:nvPr/>
          </p:nvSpPr>
          <p:spPr>
            <a:xfrm>
              <a:off x="6451063" y="860928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12" y="1105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12" y="1129"/>
                  </a:lnTo>
                  <a:cubicBezTo>
                    <a:pt x="429" y="1200"/>
                    <a:pt x="727" y="1653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3"/>
                    <a:pt x="1251" y="1200"/>
                    <a:pt x="1679" y="1129"/>
                  </a:cubicBezTo>
                  <a:cubicBezTo>
                    <a:pt x="1679" y="1117"/>
                    <a:pt x="1679" y="1117"/>
                    <a:pt x="1667" y="1105"/>
                  </a:cubicBez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8"/>
            <p:cNvSpPr/>
            <p:nvPr/>
          </p:nvSpPr>
          <p:spPr>
            <a:xfrm>
              <a:off x="8087621" y="1560278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81"/>
                    <a:pt x="429" y="1021"/>
                    <a:pt x="12" y="1093"/>
                  </a:cubicBezTo>
                  <a:lnTo>
                    <a:pt x="0" y="1117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52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65" y="1652"/>
                    <a:pt x="1251" y="1200"/>
                    <a:pt x="1679" y="1128"/>
                  </a:cubicBezTo>
                  <a:cubicBezTo>
                    <a:pt x="1679" y="1117"/>
                    <a:pt x="1667" y="1117"/>
                    <a:pt x="1667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8"/>
            <p:cNvSpPr/>
            <p:nvPr/>
          </p:nvSpPr>
          <p:spPr>
            <a:xfrm>
              <a:off x="6893010" y="1186129"/>
              <a:ext cx="94511" cy="126318"/>
            </a:xfrm>
            <a:custGeom>
              <a:rect b="b" l="l" r="r" t="t"/>
              <a:pathLst>
                <a:path extrusionOk="0" h="3471" w="2597">
                  <a:moveTo>
                    <a:pt x="1299" y="0"/>
                  </a:moveTo>
                  <a:cubicBezTo>
                    <a:pt x="1281" y="0"/>
                    <a:pt x="1263" y="9"/>
                    <a:pt x="1263" y="27"/>
                  </a:cubicBezTo>
                  <a:cubicBezTo>
                    <a:pt x="1108" y="920"/>
                    <a:pt x="668" y="1599"/>
                    <a:pt x="13" y="1718"/>
                  </a:cubicBezTo>
                  <a:lnTo>
                    <a:pt x="1" y="1718"/>
                  </a:lnTo>
                  <a:cubicBezTo>
                    <a:pt x="1" y="1730"/>
                    <a:pt x="13" y="1753"/>
                    <a:pt x="13" y="1753"/>
                  </a:cubicBezTo>
                  <a:cubicBezTo>
                    <a:pt x="668" y="1873"/>
                    <a:pt x="1108" y="2551"/>
                    <a:pt x="1263" y="3444"/>
                  </a:cubicBezTo>
                  <a:cubicBezTo>
                    <a:pt x="1263" y="3462"/>
                    <a:pt x="1281" y="3471"/>
                    <a:pt x="1299" y="3471"/>
                  </a:cubicBezTo>
                  <a:cubicBezTo>
                    <a:pt x="1317" y="3471"/>
                    <a:pt x="1334" y="3462"/>
                    <a:pt x="1334" y="3444"/>
                  </a:cubicBezTo>
                  <a:cubicBezTo>
                    <a:pt x="1489" y="2551"/>
                    <a:pt x="1930" y="1873"/>
                    <a:pt x="2585" y="1753"/>
                  </a:cubicBezTo>
                  <a:lnTo>
                    <a:pt x="2596" y="1730"/>
                  </a:lnTo>
                  <a:lnTo>
                    <a:pt x="2596" y="1718"/>
                  </a:lnTo>
                  <a:lnTo>
                    <a:pt x="2585" y="1718"/>
                  </a:lnTo>
                  <a:cubicBezTo>
                    <a:pt x="1930" y="1599"/>
                    <a:pt x="1489" y="920"/>
                    <a:pt x="1334" y="27"/>
                  </a:cubicBezTo>
                  <a:cubicBezTo>
                    <a:pt x="1334" y="9"/>
                    <a:pt x="1317" y="0"/>
                    <a:pt x="1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7167298" y="771767"/>
              <a:ext cx="94948" cy="126136"/>
            </a:xfrm>
            <a:custGeom>
              <a:rect b="b" l="l" r="r" t="t"/>
              <a:pathLst>
                <a:path extrusionOk="0" h="3466" w="2609">
                  <a:moveTo>
                    <a:pt x="1310" y="1"/>
                  </a:moveTo>
                  <a:cubicBezTo>
                    <a:pt x="1292" y="1"/>
                    <a:pt x="1275" y="7"/>
                    <a:pt x="1275" y="19"/>
                  </a:cubicBezTo>
                  <a:cubicBezTo>
                    <a:pt x="1120" y="912"/>
                    <a:pt x="679" y="1602"/>
                    <a:pt x="24" y="1721"/>
                  </a:cubicBezTo>
                  <a:lnTo>
                    <a:pt x="1" y="1721"/>
                  </a:lnTo>
                  <a:cubicBezTo>
                    <a:pt x="1" y="1733"/>
                    <a:pt x="24" y="1733"/>
                    <a:pt x="24" y="1745"/>
                  </a:cubicBezTo>
                  <a:cubicBezTo>
                    <a:pt x="679" y="1864"/>
                    <a:pt x="1120" y="2555"/>
                    <a:pt x="1275" y="3448"/>
                  </a:cubicBezTo>
                  <a:cubicBezTo>
                    <a:pt x="1275" y="3460"/>
                    <a:pt x="1292" y="3466"/>
                    <a:pt x="1310" y="3466"/>
                  </a:cubicBezTo>
                  <a:cubicBezTo>
                    <a:pt x="1328" y="3466"/>
                    <a:pt x="1346" y="3460"/>
                    <a:pt x="1346" y="3448"/>
                  </a:cubicBezTo>
                  <a:cubicBezTo>
                    <a:pt x="1489" y="2555"/>
                    <a:pt x="1941" y="1864"/>
                    <a:pt x="2596" y="1745"/>
                  </a:cubicBezTo>
                  <a:lnTo>
                    <a:pt x="2608" y="1733"/>
                  </a:lnTo>
                  <a:lnTo>
                    <a:pt x="2608" y="1721"/>
                  </a:lnTo>
                  <a:lnTo>
                    <a:pt x="2596" y="1721"/>
                  </a:lnTo>
                  <a:cubicBezTo>
                    <a:pt x="1941" y="1602"/>
                    <a:pt x="1489" y="912"/>
                    <a:pt x="1346" y="19"/>
                  </a:cubicBezTo>
                  <a:cubicBezTo>
                    <a:pt x="1346" y="7"/>
                    <a:pt x="1328" y="1"/>
                    <a:pt x="1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6831944" y="1076698"/>
              <a:ext cx="61540" cy="80864"/>
            </a:xfrm>
            <a:custGeom>
              <a:rect b="b" l="l" r="r" t="t"/>
              <a:pathLst>
                <a:path extrusionOk="0" h="2222" w="1691">
                  <a:moveTo>
                    <a:pt x="12" y="1093"/>
                  </a:moveTo>
                  <a:lnTo>
                    <a:pt x="12" y="1093"/>
                  </a:lnTo>
                  <a:cubicBezTo>
                    <a:pt x="0" y="1099"/>
                    <a:pt x="0" y="1102"/>
                    <a:pt x="3" y="1102"/>
                  </a:cubicBezTo>
                  <a:cubicBezTo>
                    <a:pt x="6" y="1102"/>
                    <a:pt x="12" y="1099"/>
                    <a:pt x="12" y="1093"/>
                  </a:cubicBezTo>
                  <a:close/>
                  <a:moveTo>
                    <a:pt x="845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26" y="570"/>
                    <a:pt x="441" y="1022"/>
                    <a:pt x="12" y="1093"/>
                  </a:cubicBezTo>
                  <a:cubicBezTo>
                    <a:pt x="12" y="1105"/>
                    <a:pt x="12" y="1129"/>
                    <a:pt x="24" y="1129"/>
                  </a:cubicBezTo>
                  <a:cubicBezTo>
                    <a:pt x="441" y="1201"/>
                    <a:pt x="738" y="1641"/>
                    <a:pt x="822" y="2213"/>
                  </a:cubicBezTo>
                  <a:cubicBezTo>
                    <a:pt x="822" y="2219"/>
                    <a:pt x="834" y="2221"/>
                    <a:pt x="845" y="2221"/>
                  </a:cubicBezTo>
                  <a:cubicBezTo>
                    <a:pt x="857" y="2221"/>
                    <a:pt x="869" y="2219"/>
                    <a:pt x="869" y="2213"/>
                  </a:cubicBezTo>
                  <a:cubicBezTo>
                    <a:pt x="976" y="1641"/>
                    <a:pt x="1262" y="1201"/>
                    <a:pt x="1679" y="1129"/>
                  </a:cubicBezTo>
                  <a:lnTo>
                    <a:pt x="1691" y="1105"/>
                  </a:lnTo>
                  <a:lnTo>
                    <a:pt x="1691" y="1093"/>
                  </a:lnTo>
                  <a:lnTo>
                    <a:pt x="1679" y="1093"/>
                  </a:lnTo>
                  <a:cubicBezTo>
                    <a:pt x="1262" y="1022"/>
                    <a:pt x="965" y="570"/>
                    <a:pt x="869" y="10"/>
                  </a:cubicBezTo>
                  <a:cubicBezTo>
                    <a:pt x="869" y="4"/>
                    <a:pt x="857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7103175" y="1672911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0" y="1093"/>
                  </a:cubicBezTo>
                  <a:cubicBezTo>
                    <a:pt x="0" y="1117"/>
                    <a:pt x="0" y="1117"/>
                    <a:pt x="12" y="1129"/>
                  </a:cubicBezTo>
                  <a:cubicBezTo>
                    <a:pt x="429" y="1201"/>
                    <a:pt x="727" y="1653"/>
                    <a:pt x="810" y="2213"/>
                  </a:cubicBezTo>
                  <a:cubicBezTo>
                    <a:pt x="810" y="2218"/>
                    <a:pt x="822" y="2221"/>
                    <a:pt x="834" y="2221"/>
                  </a:cubicBezTo>
                  <a:cubicBezTo>
                    <a:pt x="846" y="2221"/>
                    <a:pt x="858" y="2218"/>
                    <a:pt x="858" y="2213"/>
                  </a:cubicBezTo>
                  <a:cubicBezTo>
                    <a:pt x="965" y="1653"/>
                    <a:pt x="1251" y="1201"/>
                    <a:pt x="1667" y="1129"/>
                  </a:cubicBezTo>
                  <a:lnTo>
                    <a:pt x="1679" y="1117"/>
                  </a:lnTo>
                  <a:lnTo>
                    <a:pt x="1679" y="1093"/>
                  </a:lnTo>
                  <a:lnTo>
                    <a:pt x="1667" y="1093"/>
                  </a:ln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8111458" y="-3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69"/>
                    <a:pt x="429" y="1021"/>
                    <a:pt x="12" y="1092"/>
                  </a:cubicBezTo>
                  <a:lnTo>
                    <a:pt x="0" y="1104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40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69" y="2218"/>
                    <a:pt x="869" y="2212"/>
                  </a:cubicBezTo>
                  <a:cubicBezTo>
                    <a:pt x="965" y="1640"/>
                    <a:pt x="1250" y="1200"/>
                    <a:pt x="1679" y="1128"/>
                  </a:cubicBezTo>
                  <a:cubicBezTo>
                    <a:pt x="1679" y="1104"/>
                    <a:pt x="1679" y="1104"/>
                    <a:pt x="1667" y="1092"/>
                  </a:cubicBezTo>
                  <a:cubicBezTo>
                    <a:pt x="1250" y="1021"/>
                    <a:pt x="953" y="569"/>
                    <a:pt x="869" y="9"/>
                  </a:cubicBezTo>
                  <a:cubicBezTo>
                    <a:pt x="869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5"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29"/>
          <p:cNvSpPr/>
          <p:nvPr/>
        </p:nvSpPr>
        <p:spPr>
          <a:xfrm rot="2019084">
            <a:off x="5920687" y="1759267"/>
            <a:ext cx="7848237" cy="7534256"/>
          </a:xfrm>
          <a:custGeom>
            <a:rect b="b" l="l" r="r" t="t"/>
            <a:pathLst>
              <a:path extrusionOk="0" h="70524" w="73463">
                <a:moveTo>
                  <a:pt x="47889" y="1"/>
                </a:moveTo>
                <a:cubicBezTo>
                  <a:pt x="47418" y="1"/>
                  <a:pt x="46960" y="16"/>
                  <a:pt x="46519" y="44"/>
                </a:cubicBezTo>
                <a:cubicBezTo>
                  <a:pt x="43113" y="282"/>
                  <a:pt x="39780" y="1270"/>
                  <a:pt x="36732" y="2889"/>
                </a:cubicBezTo>
                <a:cubicBezTo>
                  <a:pt x="32124" y="5330"/>
                  <a:pt x="28576" y="9295"/>
                  <a:pt x="25647" y="13712"/>
                </a:cubicBezTo>
                <a:cubicBezTo>
                  <a:pt x="22694" y="18165"/>
                  <a:pt x="20301" y="23046"/>
                  <a:pt x="16896" y="27118"/>
                </a:cubicBezTo>
                <a:cubicBezTo>
                  <a:pt x="13622" y="31035"/>
                  <a:pt x="8704" y="32869"/>
                  <a:pt x="5430" y="36774"/>
                </a:cubicBezTo>
                <a:cubicBezTo>
                  <a:pt x="2144" y="40703"/>
                  <a:pt x="1" y="45871"/>
                  <a:pt x="132" y="51157"/>
                </a:cubicBezTo>
                <a:cubicBezTo>
                  <a:pt x="287" y="57277"/>
                  <a:pt x="3870" y="62646"/>
                  <a:pt x="8919" y="65516"/>
                </a:cubicBezTo>
                <a:cubicBezTo>
                  <a:pt x="11779" y="67145"/>
                  <a:pt x="14992" y="67834"/>
                  <a:pt x="18222" y="67834"/>
                </a:cubicBezTo>
                <a:cubicBezTo>
                  <a:pt x="20208" y="67834"/>
                  <a:pt x="22201" y="67574"/>
                  <a:pt x="24123" y="67111"/>
                </a:cubicBezTo>
                <a:cubicBezTo>
                  <a:pt x="27611" y="66266"/>
                  <a:pt x="30671" y="64242"/>
                  <a:pt x="34184" y="63432"/>
                </a:cubicBezTo>
                <a:cubicBezTo>
                  <a:pt x="36050" y="63005"/>
                  <a:pt x="37952" y="62789"/>
                  <a:pt x="39849" y="62789"/>
                </a:cubicBezTo>
                <a:cubicBezTo>
                  <a:pt x="43713" y="62789"/>
                  <a:pt x="47561" y="63683"/>
                  <a:pt x="51067" y="65504"/>
                </a:cubicBezTo>
                <a:cubicBezTo>
                  <a:pt x="54555" y="67314"/>
                  <a:pt x="57853" y="69814"/>
                  <a:pt x="61806" y="70409"/>
                </a:cubicBezTo>
                <a:cubicBezTo>
                  <a:pt x="62316" y="70486"/>
                  <a:pt x="62816" y="70523"/>
                  <a:pt x="63304" y="70523"/>
                </a:cubicBezTo>
                <a:cubicBezTo>
                  <a:pt x="68131" y="70523"/>
                  <a:pt x="71826" y="66889"/>
                  <a:pt x="72712" y="61753"/>
                </a:cubicBezTo>
                <a:cubicBezTo>
                  <a:pt x="73462" y="57479"/>
                  <a:pt x="72284" y="52990"/>
                  <a:pt x="69938" y="49454"/>
                </a:cubicBezTo>
                <a:cubicBezTo>
                  <a:pt x="67164" y="45287"/>
                  <a:pt x="63009" y="42168"/>
                  <a:pt x="60377" y="37822"/>
                </a:cubicBezTo>
                <a:cubicBezTo>
                  <a:pt x="57710" y="33417"/>
                  <a:pt x="56317" y="27321"/>
                  <a:pt x="57972" y="22261"/>
                </a:cubicBezTo>
                <a:cubicBezTo>
                  <a:pt x="58925" y="19367"/>
                  <a:pt x="60020" y="16415"/>
                  <a:pt x="60449" y="13367"/>
                </a:cubicBezTo>
                <a:cubicBezTo>
                  <a:pt x="60961" y="9759"/>
                  <a:pt x="60092" y="5830"/>
                  <a:pt x="57591" y="3211"/>
                </a:cubicBezTo>
                <a:cubicBezTo>
                  <a:pt x="55261" y="775"/>
                  <a:pt x="51270" y="1"/>
                  <a:pt x="4788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29"/>
          <p:cNvSpPr/>
          <p:nvPr/>
        </p:nvSpPr>
        <p:spPr>
          <a:xfrm rot="1368521">
            <a:off x="4734646" y="800182"/>
            <a:ext cx="4984359" cy="8677487"/>
          </a:xfrm>
          <a:custGeom>
            <a:rect b="b" l="l" r="r" t="t"/>
            <a:pathLst>
              <a:path extrusionOk="0" h="26431" w="15182">
                <a:moveTo>
                  <a:pt x="14660" y="1"/>
                </a:moveTo>
                <a:cubicBezTo>
                  <a:pt x="14608" y="1"/>
                  <a:pt x="14551" y="4"/>
                  <a:pt x="14491" y="10"/>
                </a:cubicBezTo>
                <a:cubicBezTo>
                  <a:pt x="11371" y="463"/>
                  <a:pt x="8811" y="3285"/>
                  <a:pt x="8668" y="6464"/>
                </a:cubicBezTo>
                <a:cubicBezTo>
                  <a:pt x="8645" y="6940"/>
                  <a:pt x="8668" y="7416"/>
                  <a:pt x="8692" y="7892"/>
                </a:cubicBezTo>
                <a:cubicBezTo>
                  <a:pt x="8728" y="8869"/>
                  <a:pt x="8776" y="9881"/>
                  <a:pt x="8395" y="10774"/>
                </a:cubicBezTo>
                <a:cubicBezTo>
                  <a:pt x="7776" y="12143"/>
                  <a:pt x="6442" y="12857"/>
                  <a:pt x="5156" y="13548"/>
                </a:cubicBezTo>
                <a:cubicBezTo>
                  <a:pt x="4073" y="14107"/>
                  <a:pt x="2953" y="14715"/>
                  <a:pt x="2239" y="15703"/>
                </a:cubicBezTo>
                <a:cubicBezTo>
                  <a:pt x="1" y="19156"/>
                  <a:pt x="2763" y="22739"/>
                  <a:pt x="5001" y="25633"/>
                </a:cubicBezTo>
                <a:cubicBezTo>
                  <a:pt x="5204" y="25895"/>
                  <a:pt x="5418" y="26180"/>
                  <a:pt x="5609" y="26430"/>
                </a:cubicBezTo>
                <a:lnTo>
                  <a:pt x="5728" y="26371"/>
                </a:lnTo>
                <a:cubicBezTo>
                  <a:pt x="5513" y="26121"/>
                  <a:pt x="5311" y="25847"/>
                  <a:pt x="5097" y="25573"/>
                </a:cubicBezTo>
                <a:cubicBezTo>
                  <a:pt x="2894" y="22716"/>
                  <a:pt x="144" y="19156"/>
                  <a:pt x="2346" y="15762"/>
                </a:cubicBezTo>
                <a:cubicBezTo>
                  <a:pt x="3025" y="14798"/>
                  <a:pt x="4144" y="14203"/>
                  <a:pt x="5216" y="13631"/>
                </a:cubicBezTo>
                <a:cubicBezTo>
                  <a:pt x="6513" y="12929"/>
                  <a:pt x="7871" y="12214"/>
                  <a:pt x="8490" y="10821"/>
                </a:cubicBezTo>
                <a:cubicBezTo>
                  <a:pt x="8895" y="9893"/>
                  <a:pt x="8847" y="8881"/>
                  <a:pt x="8799" y="7892"/>
                </a:cubicBezTo>
                <a:cubicBezTo>
                  <a:pt x="8788" y="7428"/>
                  <a:pt x="8764" y="6940"/>
                  <a:pt x="8788" y="6475"/>
                </a:cubicBezTo>
                <a:cubicBezTo>
                  <a:pt x="8907" y="3344"/>
                  <a:pt x="11443" y="570"/>
                  <a:pt x="14514" y="129"/>
                </a:cubicBezTo>
                <a:cubicBezTo>
                  <a:pt x="14553" y="126"/>
                  <a:pt x="14600" y="124"/>
                  <a:pt x="14650" y="124"/>
                </a:cubicBezTo>
                <a:cubicBezTo>
                  <a:pt x="14799" y="124"/>
                  <a:pt x="14976" y="150"/>
                  <a:pt x="15038" y="284"/>
                </a:cubicBezTo>
                <a:cubicBezTo>
                  <a:pt x="15050" y="332"/>
                  <a:pt x="15074" y="356"/>
                  <a:pt x="15050" y="403"/>
                </a:cubicBezTo>
                <a:cubicBezTo>
                  <a:pt x="15003" y="546"/>
                  <a:pt x="14645" y="713"/>
                  <a:pt x="14193" y="927"/>
                </a:cubicBezTo>
                <a:cubicBezTo>
                  <a:pt x="13288" y="1320"/>
                  <a:pt x="11907" y="1951"/>
                  <a:pt x="11145" y="3368"/>
                </a:cubicBezTo>
                <a:cubicBezTo>
                  <a:pt x="9847" y="5404"/>
                  <a:pt x="10216" y="6976"/>
                  <a:pt x="10621" y="8631"/>
                </a:cubicBezTo>
                <a:cubicBezTo>
                  <a:pt x="10835" y="9500"/>
                  <a:pt x="11038" y="10369"/>
                  <a:pt x="11038" y="11357"/>
                </a:cubicBezTo>
                <a:cubicBezTo>
                  <a:pt x="10907" y="12488"/>
                  <a:pt x="10192" y="13441"/>
                  <a:pt x="9490" y="14345"/>
                </a:cubicBezTo>
                <a:cubicBezTo>
                  <a:pt x="9288" y="14631"/>
                  <a:pt x="9061" y="14929"/>
                  <a:pt x="8847" y="15227"/>
                </a:cubicBezTo>
                <a:cubicBezTo>
                  <a:pt x="6728" y="18334"/>
                  <a:pt x="6513" y="22620"/>
                  <a:pt x="8347" y="25906"/>
                </a:cubicBezTo>
                <a:lnTo>
                  <a:pt x="8454" y="25847"/>
                </a:lnTo>
                <a:cubicBezTo>
                  <a:pt x="6633" y="22597"/>
                  <a:pt x="6847" y="18346"/>
                  <a:pt x="8942" y="15286"/>
                </a:cubicBezTo>
                <a:cubicBezTo>
                  <a:pt x="9145" y="14988"/>
                  <a:pt x="9359" y="14691"/>
                  <a:pt x="9585" y="14405"/>
                </a:cubicBezTo>
                <a:cubicBezTo>
                  <a:pt x="10276" y="13464"/>
                  <a:pt x="11014" y="12512"/>
                  <a:pt x="11145" y="11357"/>
                </a:cubicBezTo>
                <a:cubicBezTo>
                  <a:pt x="11145" y="10345"/>
                  <a:pt x="10931" y="9464"/>
                  <a:pt x="10728" y="8607"/>
                </a:cubicBezTo>
                <a:cubicBezTo>
                  <a:pt x="10323" y="6964"/>
                  <a:pt x="9966" y="5428"/>
                  <a:pt x="11228" y="3427"/>
                </a:cubicBezTo>
                <a:cubicBezTo>
                  <a:pt x="11978" y="2034"/>
                  <a:pt x="13348" y="1427"/>
                  <a:pt x="14241" y="1022"/>
                </a:cubicBezTo>
                <a:cubicBezTo>
                  <a:pt x="14764" y="784"/>
                  <a:pt x="15086" y="641"/>
                  <a:pt x="15157" y="427"/>
                </a:cubicBezTo>
                <a:cubicBezTo>
                  <a:pt x="15181" y="356"/>
                  <a:pt x="15181" y="296"/>
                  <a:pt x="15134" y="225"/>
                </a:cubicBezTo>
                <a:cubicBezTo>
                  <a:pt x="15056" y="69"/>
                  <a:pt x="14898" y="1"/>
                  <a:pt x="14660" y="1"/>
                </a:cubicBezTo>
                <a:close/>
              </a:path>
            </a:pathLst>
          </a:custGeom>
          <a:solidFill>
            <a:schemeClr val="lt1"/>
          </a:solidFill>
          <a:ln cap="flat" cmpd="sng" w="3875">
            <a:solidFill>
              <a:schemeClr val="lt1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29"/>
          <p:cNvSpPr txBox="1"/>
          <p:nvPr>
            <p:ph type="title"/>
          </p:nvPr>
        </p:nvSpPr>
        <p:spPr>
          <a:xfrm>
            <a:off x="713225" y="1482575"/>
            <a:ext cx="4087500" cy="59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9" name="Google Shape;889;p29"/>
          <p:cNvSpPr txBox="1"/>
          <p:nvPr>
            <p:ph idx="1" type="subTitle"/>
          </p:nvPr>
        </p:nvSpPr>
        <p:spPr>
          <a:xfrm>
            <a:off x="713225" y="2251500"/>
            <a:ext cx="4089900" cy="125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14"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0"/>
          <p:cNvSpPr txBox="1"/>
          <p:nvPr>
            <p:ph idx="1" type="subTitle"/>
          </p:nvPr>
        </p:nvSpPr>
        <p:spPr>
          <a:xfrm>
            <a:off x="904996" y="1998725"/>
            <a:ext cx="4089900" cy="86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92" name="Google Shape;892;p3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3" name="Google Shape;893;p30"/>
          <p:cNvSpPr/>
          <p:nvPr/>
        </p:nvSpPr>
        <p:spPr>
          <a:xfrm>
            <a:off x="6192650" y="2206890"/>
            <a:ext cx="4965199" cy="7017485"/>
          </a:xfrm>
          <a:custGeom>
            <a:rect b="b" l="l" r="r" t="t"/>
            <a:pathLst>
              <a:path extrusionOk="0" h="43754" w="30958">
                <a:moveTo>
                  <a:pt x="25505" y="0"/>
                </a:moveTo>
                <a:cubicBezTo>
                  <a:pt x="22516" y="0"/>
                  <a:pt x="18306" y="1000"/>
                  <a:pt x="17086" y="3611"/>
                </a:cubicBezTo>
                <a:cubicBezTo>
                  <a:pt x="16003" y="6171"/>
                  <a:pt x="18051" y="9326"/>
                  <a:pt x="17955" y="12196"/>
                </a:cubicBezTo>
                <a:cubicBezTo>
                  <a:pt x="17813" y="15482"/>
                  <a:pt x="14943" y="17685"/>
                  <a:pt x="13812" y="20673"/>
                </a:cubicBezTo>
                <a:cubicBezTo>
                  <a:pt x="11967" y="27364"/>
                  <a:pt x="15991" y="35175"/>
                  <a:pt x="6823" y="37568"/>
                </a:cubicBezTo>
                <a:cubicBezTo>
                  <a:pt x="4442" y="37842"/>
                  <a:pt x="1" y="37425"/>
                  <a:pt x="1763" y="41271"/>
                </a:cubicBezTo>
                <a:cubicBezTo>
                  <a:pt x="2736" y="42928"/>
                  <a:pt x="4703" y="43754"/>
                  <a:pt x="6526" y="43754"/>
                </a:cubicBezTo>
                <a:cubicBezTo>
                  <a:pt x="7113" y="43754"/>
                  <a:pt x="7685" y="43668"/>
                  <a:pt x="8204" y="43497"/>
                </a:cubicBezTo>
                <a:cubicBezTo>
                  <a:pt x="11169" y="42021"/>
                  <a:pt x="13693" y="38937"/>
                  <a:pt x="14455" y="35639"/>
                </a:cubicBezTo>
                <a:cubicBezTo>
                  <a:pt x="15253" y="28614"/>
                  <a:pt x="11740" y="22792"/>
                  <a:pt x="18872" y="18197"/>
                </a:cubicBezTo>
                <a:cubicBezTo>
                  <a:pt x="22682" y="15482"/>
                  <a:pt x="27873" y="13791"/>
                  <a:pt x="29707" y="9124"/>
                </a:cubicBezTo>
                <a:cubicBezTo>
                  <a:pt x="30957" y="6147"/>
                  <a:pt x="29636" y="885"/>
                  <a:pt x="25814" y="4"/>
                </a:cubicBezTo>
                <a:cubicBezTo>
                  <a:pt x="25712" y="1"/>
                  <a:pt x="25610" y="0"/>
                  <a:pt x="255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94" name="Google Shape;894;p30"/>
          <p:cNvSpPr/>
          <p:nvPr/>
        </p:nvSpPr>
        <p:spPr>
          <a:xfrm>
            <a:off x="7083225" y="371899"/>
            <a:ext cx="2194227" cy="5116923"/>
          </a:xfrm>
          <a:custGeom>
            <a:rect b="b" l="l" r="r" t="t"/>
            <a:pathLst>
              <a:path extrusionOk="0" h="31904" w="13681">
                <a:moveTo>
                  <a:pt x="10573" y="1"/>
                </a:moveTo>
                <a:cubicBezTo>
                  <a:pt x="8635" y="1"/>
                  <a:pt x="10182" y="5975"/>
                  <a:pt x="10418" y="7146"/>
                </a:cubicBezTo>
                <a:cubicBezTo>
                  <a:pt x="10513" y="8694"/>
                  <a:pt x="11025" y="10194"/>
                  <a:pt x="10811" y="11694"/>
                </a:cubicBezTo>
                <a:cubicBezTo>
                  <a:pt x="10299" y="14075"/>
                  <a:pt x="8132" y="15552"/>
                  <a:pt x="7442" y="17814"/>
                </a:cubicBezTo>
                <a:cubicBezTo>
                  <a:pt x="5929" y="22148"/>
                  <a:pt x="12299" y="25731"/>
                  <a:pt x="6560" y="28756"/>
                </a:cubicBezTo>
                <a:cubicBezTo>
                  <a:pt x="4870" y="29589"/>
                  <a:pt x="2739" y="29303"/>
                  <a:pt x="941" y="29863"/>
                </a:cubicBezTo>
                <a:cubicBezTo>
                  <a:pt x="155" y="30160"/>
                  <a:pt x="0" y="31399"/>
                  <a:pt x="953" y="31708"/>
                </a:cubicBezTo>
                <a:cubicBezTo>
                  <a:pt x="1501" y="31841"/>
                  <a:pt x="2042" y="31904"/>
                  <a:pt x="2573" y="31904"/>
                </a:cubicBezTo>
                <a:cubicBezTo>
                  <a:pt x="5935" y="31904"/>
                  <a:pt x="8827" y="29388"/>
                  <a:pt x="9835" y="26374"/>
                </a:cubicBezTo>
                <a:cubicBezTo>
                  <a:pt x="10454" y="24826"/>
                  <a:pt x="10013" y="23064"/>
                  <a:pt x="9859" y="21374"/>
                </a:cubicBezTo>
                <a:cubicBezTo>
                  <a:pt x="9680" y="19481"/>
                  <a:pt x="9751" y="17635"/>
                  <a:pt x="10073" y="15813"/>
                </a:cubicBezTo>
                <a:cubicBezTo>
                  <a:pt x="10430" y="13908"/>
                  <a:pt x="12037" y="12634"/>
                  <a:pt x="12752" y="10872"/>
                </a:cubicBezTo>
                <a:cubicBezTo>
                  <a:pt x="13645" y="8705"/>
                  <a:pt x="13680" y="6312"/>
                  <a:pt x="13204" y="3883"/>
                </a:cubicBezTo>
                <a:cubicBezTo>
                  <a:pt x="12918" y="2467"/>
                  <a:pt x="12156" y="966"/>
                  <a:pt x="10942" y="62"/>
                </a:cubicBezTo>
                <a:cubicBezTo>
                  <a:pt x="10807" y="20"/>
                  <a:pt x="10684" y="1"/>
                  <a:pt x="105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95" name="Google Shape;895;p30"/>
          <p:cNvSpPr/>
          <p:nvPr/>
        </p:nvSpPr>
        <p:spPr>
          <a:xfrm>
            <a:off x="-1013199" y="3380377"/>
            <a:ext cx="2956653" cy="1118411"/>
          </a:xfrm>
          <a:custGeom>
            <a:rect b="b" l="l" r="r" t="t"/>
            <a:pathLst>
              <a:path extrusionOk="0" h="20395" w="53924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0"/>
          <p:cNvSpPr/>
          <p:nvPr/>
        </p:nvSpPr>
        <p:spPr>
          <a:xfrm rot="1368521">
            <a:off x="-3501241" y="-1722505"/>
            <a:ext cx="4984359" cy="8677487"/>
          </a:xfrm>
          <a:custGeom>
            <a:rect b="b" l="l" r="r" t="t"/>
            <a:pathLst>
              <a:path extrusionOk="0" h="26431" w="15182">
                <a:moveTo>
                  <a:pt x="14660" y="1"/>
                </a:moveTo>
                <a:cubicBezTo>
                  <a:pt x="14608" y="1"/>
                  <a:pt x="14551" y="4"/>
                  <a:pt x="14491" y="10"/>
                </a:cubicBezTo>
                <a:cubicBezTo>
                  <a:pt x="11371" y="463"/>
                  <a:pt x="8811" y="3285"/>
                  <a:pt x="8668" y="6464"/>
                </a:cubicBezTo>
                <a:cubicBezTo>
                  <a:pt x="8645" y="6940"/>
                  <a:pt x="8668" y="7416"/>
                  <a:pt x="8692" y="7892"/>
                </a:cubicBezTo>
                <a:cubicBezTo>
                  <a:pt x="8728" y="8869"/>
                  <a:pt x="8776" y="9881"/>
                  <a:pt x="8395" y="10774"/>
                </a:cubicBezTo>
                <a:cubicBezTo>
                  <a:pt x="7776" y="12143"/>
                  <a:pt x="6442" y="12857"/>
                  <a:pt x="5156" y="13548"/>
                </a:cubicBezTo>
                <a:cubicBezTo>
                  <a:pt x="4073" y="14107"/>
                  <a:pt x="2953" y="14715"/>
                  <a:pt x="2239" y="15703"/>
                </a:cubicBezTo>
                <a:cubicBezTo>
                  <a:pt x="1" y="19156"/>
                  <a:pt x="2763" y="22739"/>
                  <a:pt x="5001" y="25633"/>
                </a:cubicBezTo>
                <a:cubicBezTo>
                  <a:pt x="5204" y="25895"/>
                  <a:pt x="5418" y="26180"/>
                  <a:pt x="5609" y="26430"/>
                </a:cubicBezTo>
                <a:lnTo>
                  <a:pt x="5728" y="26371"/>
                </a:lnTo>
                <a:cubicBezTo>
                  <a:pt x="5513" y="26121"/>
                  <a:pt x="5311" y="25847"/>
                  <a:pt x="5097" y="25573"/>
                </a:cubicBezTo>
                <a:cubicBezTo>
                  <a:pt x="2894" y="22716"/>
                  <a:pt x="144" y="19156"/>
                  <a:pt x="2346" y="15762"/>
                </a:cubicBezTo>
                <a:cubicBezTo>
                  <a:pt x="3025" y="14798"/>
                  <a:pt x="4144" y="14203"/>
                  <a:pt x="5216" y="13631"/>
                </a:cubicBezTo>
                <a:cubicBezTo>
                  <a:pt x="6513" y="12929"/>
                  <a:pt x="7871" y="12214"/>
                  <a:pt x="8490" y="10821"/>
                </a:cubicBezTo>
                <a:cubicBezTo>
                  <a:pt x="8895" y="9893"/>
                  <a:pt x="8847" y="8881"/>
                  <a:pt x="8799" y="7892"/>
                </a:cubicBezTo>
                <a:cubicBezTo>
                  <a:pt x="8788" y="7428"/>
                  <a:pt x="8764" y="6940"/>
                  <a:pt x="8788" y="6475"/>
                </a:cubicBezTo>
                <a:cubicBezTo>
                  <a:pt x="8907" y="3344"/>
                  <a:pt x="11443" y="570"/>
                  <a:pt x="14514" y="129"/>
                </a:cubicBezTo>
                <a:cubicBezTo>
                  <a:pt x="14553" y="126"/>
                  <a:pt x="14600" y="124"/>
                  <a:pt x="14650" y="124"/>
                </a:cubicBezTo>
                <a:cubicBezTo>
                  <a:pt x="14799" y="124"/>
                  <a:pt x="14976" y="150"/>
                  <a:pt x="15038" y="284"/>
                </a:cubicBezTo>
                <a:cubicBezTo>
                  <a:pt x="15050" y="332"/>
                  <a:pt x="15074" y="356"/>
                  <a:pt x="15050" y="403"/>
                </a:cubicBezTo>
                <a:cubicBezTo>
                  <a:pt x="15003" y="546"/>
                  <a:pt x="14645" y="713"/>
                  <a:pt x="14193" y="927"/>
                </a:cubicBezTo>
                <a:cubicBezTo>
                  <a:pt x="13288" y="1320"/>
                  <a:pt x="11907" y="1951"/>
                  <a:pt x="11145" y="3368"/>
                </a:cubicBezTo>
                <a:cubicBezTo>
                  <a:pt x="9847" y="5404"/>
                  <a:pt x="10216" y="6976"/>
                  <a:pt x="10621" y="8631"/>
                </a:cubicBezTo>
                <a:cubicBezTo>
                  <a:pt x="10835" y="9500"/>
                  <a:pt x="11038" y="10369"/>
                  <a:pt x="11038" y="11357"/>
                </a:cubicBezTo>
                <a:cubicBezTo>
                  <a:pt x="10907" y="12488"/>
                  <a:pt x="10192" y="13441"/>
                  <a:pt x="9490" y="14345"/>
                </a:cubicBezTo>
                <a:cubicBezTo>
                  <a:pt x="9288" y="14631"/>
                  <a:pt x="9061" y="14929"/>
                  <a:pt x="8847" y="15227"/>
                </a:cubicBezTo>
                <a:cubicBezTo>
                  <a:pt x="6728" y="18334"/>
                  <a:pt x="6513" y="22620"/>
                  <a:pt x="8347" y="25906"/>
                </a:cubicBezTo>
                <a:lnTo>
                  <a:pt x="8454" y="25847"/>
                </a:lnTo>
                <a:cubicBezTo>
                  <a:pt x="6633" y="22597"/>
                  <a:pt x="6847" y="18346"/>
                  <a:pt x="8942" y="15286"/>
                </a:cubicBezTo>
                <a:cubicBezTo>
                  <a:pt x="9145" y="14988"/>
                  <a:pt x="9359" y="14691"/>
                  <a:pt x="9585" y="14405"/>
                </a:cubicBezTo>
                <a:cubicBezTo>
                  <a:pt x="10276" y="13464"/>
                  <a:pt x="11014" y="12512"/>
                  <a:pt x="11145" y="11357"/>
                </a:cubicBezTo>
                <a:cubicBezTo>
                  <a:pt x="11145" y="10345"/>
                  <a:pt x="10931" y="9464"/>
                  <a:pt x="10728" y="8607"/>
                </a:cubicBezTo>
                <a:cubicBezTo>
                  <a:pt x="10323" y="6964"/>
                  <a:pt x="9966" y="5428"/>
                  <a:pt x="11228" y="3427"/>
                </a:cubicBezTo>
                <a:cubicBezTo>
                  <a:pt x="11978" y="2034"/>
                  <a:pt x="13348" y="1427"/>
                  <a:pt x="14241" y="1022"/>
                </a:cubicBezTo>
                <a:cubicBezTo>
                  <a:pt x="14764" y="784"/>
                  <a:pt x="15086" y="641"/>
                  <a:pt x="15157" y="427"/>
                </a:cubicBezTo>
                <a:cubicBezTo>
                  <a:pt x="15181" y="356"/>
                  <a:pt x="15181" y="296"/>
                  <a:pt x="15134" y="225"/>
                </a:cubicBezTo>
                <a:cubicBezTo>
                  <a:pt x="15056" y="69"/>
                  <a:pt x="14898" y="1"/>
                  <a:pt x="14660" y="1"/>
                </a:cubicBezTo>
                <a:close/>
              </a:path>
            </a:pathLst>
          </a:custGeom>
          <a:solidFill>
            <a:schemeClr val="accent6"/>
          </a:solidFill>
          <a:ln cap="flat" cmpd="sng" w="3875">
            <a:solidFill>
              <a:schemeClr val="lt1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897" name="Google Shape;897;p30"/>
          <p:cNvSpPr/>
          <p:nvPr/>
        </p:nvSpPr>
        <p:spPr>
          <a:xfrm rot="1368521">
            <a:off x="4827709" y="998745"/>
            <a:ext cx="4984359" cy="8677487"/>
          </a:xfrm>
          <a:custGeom>
            <a:rect b="b" l="l" r="r" t="t"/>
            <a:pathLst>
              <a:path extrusionOk="0" h="26431" w="15182">
                <a:moveTo>
                  <a:pt x="14660" y="1"/>
                </a:moveTo>
                <a:cubicBezTo>
                  <a:pt x="14608" y="1"/>
                  <a:pt x="14551" y="4"/>
                  <a:pt x="14491" y="10"/>
                </a:cubicBezTo>
                <a:cubicBezTo>
                  <a:pt x="11371" y="463"/>
                  <a:pt x="8811" y="3285"/>
                  <a:pt x="8668" y="6464"/>
                </a:cubicBezTo>
                <a:cubicBezTo>
                  <a:pt x="8645" y="6940"/>
                  <a:pt x="8668" y="7416"/>
                  <a:pt x="8692" y="7892"/>
                </a:cubicBezTo>
                <a:cubicBezTo>
                  <a:pt x="8728" y="8869"/>
                  <a:pt x="8776" y="9881"/>
                  <a:pt x="8395" y="10774"/>
                </a:cubicBezTo>
                <a:cubicBezTo>
                  <a:pt x="7776" y="12143"/>
                  <a:pt x="6442" y="12857"/>
                  <a:pt x="5156" y="13548"/>
                </a:cubicBezTo>
                <a:cubicBezTo>
                  <a:pt x="4073" y="14107"/>
                  <a:pt x="2953" y="14715"/>
                  <a:pt x="2239" y="15703"/>
                </a:cubicBezTo>
                <a:cubicBezTo>
                  <a:pt x="1" y="19156"/>
                  <a:pt x="2763" y="22739"/>
                  <a:pt x="5001" y="25633"/>
                </a:cubicBezTo>
                <a:cubicBezTo>
                  <a:pt x="5204" y="25895"/>
                  <a:pt x="5418" y="26180"/>
                  <a:pt x="5609" y="26430"/>
                </a:cubicBezTo>
                <a:lnTo>
                  <a:pt x="5728" y="26371"/>
                </a:lnTo>
                <a:cubicBezTo>
                  <a:pt x="5513" y="26121"/>
                  <a:pt x="5311" y="25847"/>
                  <a:pt x="5097" y="25573"/>
                </a:cubicBezTo>
                <a:cubicBezTo>
                  <a:pt x="2894" y="22716"/>
                  <a:pt x="144" y="19156"/>
                  <a:pt x="2346" y="15762"/>
                </a:cubicBezTo>
                <a:cubicBezTo>
                  <a:pt x="3025" y="14798"/>
                  <a:pt x="4144" y="14203"/>
                  <a:pt x="5216" y="13631"/>
                </a:cubicBezTo>
                <a:cubicBezTo>
                  <a:pt x="6513" y="12929"/>
                  <a:pt x="7871" y="12214"/>
                  <a:pt x="8490" y="10821"/>
                </a:cubicBezTo>
                <a:cubicBezTo>
                  <a:pt x="8895" y="9893"/>
                  <a:pt x="8847" y="8881"/>
                  <a:pt x="8799" y="7892"/>
                </a:cubicBezTo>
                <a:cubicBezTo>
                  <a:pt x="8788" y="7428"/>
                  <a:pt x="8764" y="6940"/>
                  <a:pt x="8788" y="6475"/>
                </a:cubicBezTo>
                <a:cubicBezTo>
                  <a:pt x="8907" y="3344"/>
                  <a:pt x="11443" y="570"/>
                  <a:pt x="14514" y="129"/>
                </a:cubicBezTo>
                <a:cubicBezTo>
                  <a:pt x="14553" y="126"/>
                  <a:pt x="14600" y="124"/>
                  <a:pt x="14650" y="124"/>
                </a:cubicBezTo>
                <a:cubicBezTo>
                  <a:pt x="14799" y="124"/>
                  <a:pt x="14976" y="150"/>
                  <a:pt x="15038" y="284"/>
                </a:cubicBezTo>
                <a:cubicBezTo>
                  <a:pt x="15050" y="332"/>
                  <a:pt x="15074" y="356"/>
                  <a:pt x="15050" y="403"/>
                </a:cubicBezTo>
                <a:cubicBezTo>
                  <a:pt x="15003" y="546"/>
                  <a:pt x="14645" y="713"/>
                  <a:pt x="14193" y="927"/>
                </a:cubicBezTo>
                <a:cubicBezTo>
                  <a:pt x="13288" y="1320"/>
                  <a:pt x="11907" y="1951"/>
                  <a:pt x="11145" y="3368"/>
                </a:cubicBezTo>
                <a:cubicBezTo>
                  <a:pt x="9847" y="5404"/>
                  <a:pt x="10216" y="6976"/>
                  <a:pt x="10621" y="8631"/>
                </a:cubicBezTo>
                <a:cubicBezTo>
                  <a:pt x="10835" y="9500"/>
                  <a:pt x="11038" y="10369"/>
                  <a:pt x="11038" y="11357"/>
                </a:cubicBezTo>
                <a:cubicBezTo>
                  <a:pt x="10907" y="12488"/>
                  <a:pt x="10192" y="13441"/>
                  <a:pt x="9490" y="14345"/>
                </a:cubicBezTo>
                <a:cubicBezTo>
                  <a:pt x="9288" y="14631"/>
                  <a:pt x="9061" y="14929"/>
                  <a:pt x="8847" y="15227"/>
                </a:cubicBezTo>
                <a:cubicBezTo>
                  <a:pt x="6728" y="18334"/>
                  <a:pt x="6513" y="22620"/>
                  <a:pt x="8347" y="25906"/>
                </a:cubicBezTo>
                <a:lnTo>
                  <a:pt x="8454" y="25847"/>
                </a:lnTo>
                <a:cubicBezTo>
                  <a:pt x="6633" y="22597"/>
                  <a:pt x="6847" y="18346"/>
                  <a:pt x="8942" y="15286"/>
                </a:cubicBezTo>
                <a:cubicBezTo>
                  <a:pt x="9145" y="14988"/>
                  <a:pt x="9359" y="14691"/>
                  <a:pt x="9585" y="14405"/>
                </a:cubicBezTo>
                <a:cubicBezTo>
                  <a:pt x="10276" y="13464"/>
                  <a:pt x="11014" y="12512"/>
                  <a:pt x="11145" y="11357"/>
                </a:cubicBezTo>
                <a:cubicBezTo>
                  <a:pt x="11145" y="10345"/>
                  <a:pt x="10931" y="9464"/>
                  <a:pt x="10728" y="8607"/>
                </a:cubicBezTo>
                <a:cubicBezTo>
                  <a:pt x="10323" y="6964"/>
                  <a:pt x="9966" y="5428"/>
                  <a:pt x="11228" y="3427"/>
                </a:cubicBezTo>
                <a:cubicBezTo>
                  <a:pt x="11978" y="2034"/>
                  <a:pt x="13348" y="1427"/>
                  <a:pt x="14241" y="1022"/>
                </a:cubicBezTo>
                <a:cubicBezTo>
                  <a:pt x="14764" y="784"/>
                  <a:pt x="15086" y="641"/>
                  <a:pt x="15157" y="427"/>
                </a:cubicBezTo>
                <a:cubicBezTo>
                  <a:pt x="15181" y="356"/>
                  <a:pt x="15181" y="296"/>
                  <a:pt x="15134" y="225"/>
                </a:cubicBezTo>
                <a:cubicBezTo>
                  <a:pt x="15056" y="69"/>
                  <a:pt x="14898" y="1"/>
                  <a:pt x="14660" y="1"/>
                </a:cubicBezTo>
                <a:close/>
              </a:path>
            </a:pathLst>
          </a:custGeom>
          <a:solidFill>
            <a:schemeClr val="lt1"/>
          </a:solidFill>
          <a:ln cap="flat" cmpd="sng" w="3875">
            <a:solidFill>
              <a:schemeClr val="lt1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/>
          <p:nvPr/>
        </p:nvSpPr>
        <p:spPr>
          <a:xfrm flipH="1">
            <a:off x="238206" y="241202"/>
            <a:ext cx="98280" cy="130455"/>
          </a:xfrm>
          <a:custGeom>
            <a:rect b="b" l="l" r="r" t="t"/>
            <a:pathLst>
              <a:path extrusionOk="0" h="2230" w="1680">
                <a:moveTo>
                  <a:pt x="834" y="0"/>
                </a:moveTo>
                <a:cubicBezTo>
                  <a:pt x="822" y="0"/>
                  <a:pt x="810" y="3"/>
                  <a:pt x="810" y="9"/>
                </a:cubicBezTo>
                <a:cubicBezTo>
                  <a:pt x="715" y="581"/>
                  <a:pt x="429" y="1021"/>
                  <a:pt x="13" y="1105"/>
                </a:cubicBezTo>
                <a:lnTo>
                  <a:pt x="1" y="1117"/>
                </a:lnTo>
                <a:lnTo>
                  <a:pt x="1" y="1128"/>
                </a:lnTo>
                <a:lnTo>
                  <a:pt x="13" y="1128"/>
                </a:lnTo>
                <a:cubicBezTo>
                  <a:pt x="429" y="1200"/>
                  <a:pt x="727" y="1652"/>
                  <a:pt x="810" y="2212"/>
                </a:cubicBezTo>
                <a:cubicBezTo>
                  <a:pt x="810" y="2224"/>
                  <a:pt x="822" y="2230"/>
                  <a:pt x="834" y="2230"/>
                </a:cubicBezTo>
                <a:cubicBezTo>
                  <a:pt x="846" y="2230"/>
                  <a:pt x="858" y="2224"/>
                  <a:pt x="858" y="2212"/>
                </a:cubicBezTo>
                <a:cubicBezTo>
                  <a:pt x="965" y="1652"/>
                  <a:pt x="1251" y="1200"/>
                  <a:pt x="1680" y="1128"/>
                </a:cubicBezTo>
                <a:cubicBezTo>
                  <a:pt x="1680" y="1117"/>
                  <a:pt x="1680" y="1117"/>
                  <a:pt x="1668" y="1105"/>
                </a:cubicBezTo>
                <a:cubicBezTo>
                  <a:pt x="1251" y="1021"/>
                  <a:pt x="953" y="581"/>
                  <a:pt x="858" y="9"/>
                </a:cubicBezTo>
                <a:cubicBezTo>
                  <a:pt x="858" y="3"/>
                  <a:pt x="846" y="0"/>
                  <a:pt x="8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/>
          </a:p>
        </p:txBody>
      </p:sp>
      <p:sp>
        <p:nvSpPr>
          <p:cNvPr id="104" name="Google Shape;104;p4"/>
          <p:cNvSpPr/>
          <p:nvPr/>
        </p:nvSpPr>
        <p:spPr>
          <a:xfrm>
            <a:off x="6634976" y="1730795"/>
            <a:ext cx="98924" cy="129987"/>
          </a:xfrm>
          <a:custGeom>
            <a:rect b="b" l="l" r="r" t="t"/>
            <a:pathLst>
              <a:path extrusionOk="0" h="2222" w="1691">
                <a:moveTo>
                  <a:pt x="12" y="1093"/>
                </a:moveTo>
                <a:lnTo>
                  <a:pt x="12" y="1093"/>
                </a:lnTo>
                <a:cubicBezTo>
                  <a:pt x="0" y="1099"/>
                  <a:pt x="0" y="1102"/>
                  <a:pt x="3" y="1102"/>
                </a:cubicBezTo>
                <a:cubicBezTo>
                  <a:pt x="6" y="1102"/>
                  <a:pt x="12" y="1099"/>
                  <a:pt x="12" y="1093"/>
                </a:cubicBezTo>
                <a:close/>
                <a:moveTo>
                  <a:pt x="845" y="1"/>
                </a:moveTo>
                <a:cubicBezTo>
                  <a:pt x="834" y="1"/>
                  <a:pt x="822" y="4"/>
                  <a:pt x="822" y="10"/>
                </a:cubicBezTo>
                <a:cubicBezTo>
                  <a:pt x="726" y="570"/>
                  <a:pt x="441" y="1022"/>
                  <a:pt x="12" y="1093"/>
                </a:cubicBezTo>
                <a:cubicBezTo>
                  <a:pt x="12" y="1105"/>
                  <a:pt x="12" y="1129"/>
                  <a:pt x="24" y="1129"/>
                </a:cubicBezTo>
                <a:cubicBezTo>
                  <a:pt x="441" y="1201"/>
                  <a:pt x="738" y="1641"/>
                  <a:pt x="822" y="2213"/>
                </a:cubicBezTo>
                <a:cubicBezTo>
                  <a:pt x="822" y="2219"/>
                  <a:pt x="834" y="2221"/>
                  <a:pt x="845" y="2221"/>
                </a:cubicBezTo>
                <a:cubicBezTo>
                  <a:pt x="857" y="2221"/>
                  <a:pt x="869" y="2219"/>
                  <a:pt x="869" y="2213"/>
                </a:cubicBezTo>
                <a:cubicBezTo>
                  <a:pt x="976" y="1641"/>
                  <a:pt x="1262" y="1201"/>
                  <a:pt x="1679" y="1129"/>
                </a:cubicBezTo>
                <a:lnTo>
                  <a:pt x="1691" y="1105"/>
                </a:lnTo>
                <a:lnTo>
                  <a:pt x="1691" y="1093"/>
                </a:lnTo>
                <a:lnTo>
                  <a:pt x="1679" y="1093"/>
                </a:lnTo>
                <a:cubicBezTo>
                  <a:pt x="1262" y="1022"/>
                  <a:pt x="965" y="570"/>
                  <a:pt x="869" y="10"/>
                </a:cubicBezTo>
                <a:cubicBezTo>
                  <a:pt x="869" y="4"/>
                  <a:pt x="857" y="1"/>
                  <a:pt x="84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/>
          </a:p>
        </p:txBody>
      </p:sp>
      <p:grpSp>
        <p:nvGrpSpPr>
          <p:cNvPr id="105" name="Google Shape;105;p4"/>
          <p:cNvGrpSpPr/>
          <p:nvPr/>
        </p:nvGrpSpPr>
        <p:grpSpPr>
          <a:xfrm>
            <a:off x="491035" y="-5"/>
            <a:ext cx="1518573" cy="1458346"/>
            <a:chOff x="491035" y="-5"/>
            <a:chExt cx="1518573" cy="1458346"/>
          </a:xfrm>
        </p:grpSpPr>
        <p:sp>
          <p:nvSpPr>
            <p:cNvPr id="106" name="Google Shape;106;p4"/>
            <p:cNvSpPr/>
            <p:nvPr/>
          </p:nvSpPr>
          <p:spPr>
            <a:xfrm flipH="1">
              <a:off x="818660" y="911098"/>
              <a:ext cx="151866" cy="203053"/>
            </a:xfrm>
            <a:custGeom>
              <a:rect b="b" l="l" r="r" t="t"/>
              <a:pathLst>
                <a:path extrusionOk="0" h="3471" w="2596">
                  <a:moveTo>
                    <a:pt x="1298" y="0"/>
                  </a:moveTo>
                  <a:cubicBezTo>
                    <a:pt x="1280" y="0"/>
                    <a:pt x="1262" y="9"/>
                    <a:pt x="1262" y="27"/>
                  </a:cubicBezTo>
                  <a:cubicBezTo>
                    <a:pt x="1108" y="920"/>
                    <a:pt x="667" y="1598"/>
                    <a:pt x="12" y="1717"/>
                  </a:cubicBezTo>
                  <a:lnTo>
                    <a:pt x="0" y="1741"/>
                  </a:lnTo>
                  <a:lnTo>
                    <a:pt x="0" y="1753"/>
                  </a:lnTo>
                  <a:lnTo>
                    <a:pt x="12" y="1753"/>
                  </a:lnTo>
                  <a:cubicBezTo>
                    <a:pt x="667" y="1872"/>
                    <a:pt x="1108" y="2551"/>
                    <a:pt x="1262" y="3444"/>
                  </a:cubicBezTo>
                  <a:cubicBezTo>
                    <a:pt x="1262" y="3462"/>
                    <a:pt x="1280" y="3471"/>
                    <a:pt x="1298" y="3471"/>
                  </a:cubicBezTo>
                  <a:cubicBezTo>
                    <a:pt x="1316" y="3471"/>
                    <a:pt x="1334" y="3462"/>
                    <a:pt x="1334" y="3444"/>
                  </a:cubicBezTo>
                  <a:cubicBezTo>
                    <a:pt x="1489" y="2551"/>
                    <a:pt x="1929" y="1872"/>
                    <a:pt x="2584" y="1753"/>
                  </a:cubicBezTo>
                  <a:lnTo>
                    <a:pt x="2596" y="1753"/>
                  </a:lnTo>
                  <a:cubicBezTo>
                    <a:pt x="2596" y="1741"/>
                    <a:pt x="2596" y="1717"/>
                    <a:pt x="2584" y="1717"/>
                  </a:cubicBezTo>
                  <a:cubicBezTo>
                    <a:pt x="1929" y="1598"/>
                    <a:pt x="1489" y="920"/>
                    <a:pt x="1334" y="27"/>
                  </a:cubicBezTo>
                  <a:cubicBezTo>
                    <a:pt x="1334" y="9"/>
                    <a:pt x="1316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/>
            </a:p>
          </p:txBody>
        </p:sp>
        <p:sp>
          <p:nvSpPr>
            <p:cNvPr id="107" name="Google Shape;107;p4"/>
            <p:cNvSpPr/>
            <p:nvPr/>
          </p:nvSpPr>
          <p:spPr>
            <a:xfrm flipH="1">
              <a:off x="1911327" y="143321"/>
              <a:ext cx="98280" cy="130514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12" y="1105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12" y="1129"/>
                  </a:lnTo>
                  <a:cubicBezTo>
                    <a:pt x="429" y="1200"/>
                    <a:pt x="727" y="1653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3"/>
                    <a:pt x="1251" y="1200"/>
                    <a:pt x="1679" y="1129"/>
                  </a:cubicBezTo>
                  <a:cubicBezTo>
                    <a:pt x="1679" y="1117"/>
                    <a:pt x="1679" y="1117"/>
                    <a:pt x="1667" y="1105"/>
                  </a:cubicBez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/>
            </a:p>
          </p:txBody>
        </p:sp>
        <p:sp>
          <p:nvSpPr>
            <p:cNvPr id="108" name="Google Shape;108;p4"/>
            <p:cNvSpPr/>
            <p:nvPr/>
          </p:nvSpPr>
          <p:spPr>
            <a:xfrm flipH="1">
              <a:off x="491035" y="1328413"/>
              <a:ext cx="98280" cy="1299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81"/>
                    <a:pt x="429" y="1021"/>
                    <a:pt x="12" y="1093"/>
                  </a:cubicBezTo>
                  <a:lnTo>
                    <a:pt x="0" y="1117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52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65" y="1652"/>
                    <a:pt x="1251" y="1200"/>
                    <a:pt x="1679" y="1128"/>
                  </a:cubicBezTo>
                  <a:cubicBezTo>
                    <a:pt x="1679" y="1117"/>
                    <a:pt x="1667" y="1117"/>
                    <a:pt x="1667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/>
            </a:p>
          </p:txBody>
        </p:sp>
        <p:sp>
          <p:nvSpPr>
            <p:cNvPr id="109" name="Google Shape;109;p4"/>
            <p:cNvSpPr/>
            <p:nvPr/>
          </p:nvSpPr>
          <p:spPr>
            <a:xfrm flipH="1">
              <a:off x="1147253" y="666081"/>
              <a:ext cx="151925" cy="203053"/>
            </a:xfrm>
            <a:custGeom>
              <a:rect b="b" l="l" r="r" t="t"/>
              <a:pathLst>
                <a:path extrusionOk="0" h="3471" w="2597">
                  <a:moveTo>
                    <a:pt x="1299" y="0"/>
                  </a:moveTo>
                  <a:cubicBezTo>
                    <a:pt x="1281" y="0"/>
                    <a:pt x="1263" y="9"/>
                    <a:pt x="1263" y="27"/>
                  </a:cubicBezTo>
                  <a:cubicBezTo>
                    <a:pt x="1108" y="920"/>
                    <a:pt x="668" y="1599"/>
                    <a:pt x="13" y="1718"/>
                  </a:cubicBezTo>
                  <a:lnTo>
                    <a:pt x="1" y="1718"/>
                  </a:lnTo>
                  <a:cubicBezTo>
                    <a:pt x="1" y="1730"/>
                    <a:pt x="13" y="1753"/>
                    <a:pt x="13" y="1753"/>
                  </a:cubicBezTo>
                  <a:cubicBezTo>
                    <a:pt x="668" y="1873"/>
                    <a:pt x="1108" y="2551"/>
                    <a:pt x="1263" y="3444"/>
                  </a:cubicBezTo>
                  <a:cubicBezTo>
                    <a:pt x="1263" y="3462"/>
                    <a:pt x="1281" y="3471"/>
                    <a:pt x="1299" y="3471"/>
                  </a:cubicBezTo>
                  <a:cubicBezTo>
                    <a:pt x="1317" y="3471"/>
                    <a:pt x="1334" y="3462"/>
                    <a:pt x="1334" y="3444"/>
                  </a:cubicBezTo>
                  <a:cubicBezTo>
                    <a:pt x="1489" y="2551"/>
                    <a:pt x="1930" y="1873"/>
                    <a:pt x="2585" y="1753"/>
                  </a:cubicBezTo>
                  <a:lnTo>
                    <a:pt x="2596" y="1730"/>
                  </a:lnTo>
                  <a:lnTo>
                    <a:pt x="2596" y="1718"/>
                  </a:lnTo>
                  <a:lnTo>
                    <a:pt x="2585" y="1718"/>
                  </a:lnTo>
                  <a:cubicBezTo>
                    <a:pt x="1930" y="1599"/>
                    <a:pt x="1489" y="920"/>
                    <a:pt x="1334" y="27"/>
                  </a:cubicBezTo>
                  <a:cubicBezTo>
                    <a:pt x="1334" y="9"/>
                    <a:pt x="1317" y="0"/>
                    <a:pt x="1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/>
            </a:p>
          </p:txBody>
        </p:sp>
        <p:sp>
          <p:nvSpPr>
            <p:cNvPr id="110" name="Google Shape;110;p4"/>
            <p:cNvSpPr/>
            <p:nvPr/>
          </p:nvSpPr>
          <p:spPr>
            <a:xfrm flipH="1">
              <a:off x="705632" y="-5"/>
              <a:ext cx="152626" cy="202761"/>
            </a:xfrm>
            <a:custGeom>
              <a:rect b="b" l="l" r="r" t="t"/>
              <a:pathLst>
                <a:path extrusionOk="0" h="3466" w="2609">
                  <a:moveTo>
                    <a:pt x="1310" y="1"/>
                  </a:moveTo>
                  <a:cubicBezTo>
                    <a:pt x="1292" y="1"/>
                    <a:pt x="1275" y="7"/>
                    <a:pt x="1275" y="19"/>
                  </a:cubicBezTo>
                  <a:cubicBezTo>
                    <a:pt x="1120" y="912"/>
                    <a:pt x="679" y="1602"/>
                    <a:pt x="24" y="1721"/>
                  </a:cubicBezTo>
                  <a:lnTo>
                    <a:pt x="1" y="1721"/>
                  </a:lnTo>
                  <a:cubicBezTo>
                    <a:pt x="1" y="1733"/>
                    <a:pt x="24" y="1733"/>
                    <a:pt x="24" y="1745"/>
                  </a:cubicBezTo>
                  <a:cubicBezTo>
                    <a:pt x="679" y="1864"/>
                    <a:pt x="1120" y="2555"/>
                    <a:pt x="1275" y="3448"/>
                  </a:cubicBezTo>
                  <a:cubicBezTo>
                    <a:pt x="1275" y="3460"/>
                    <a:pt x="1292" y="3466"/>
                    <a:pt x="1310" y="3466"/>
                  </a:cubicBezTo>
                  <a:cubicBezTo>
                    <a:pt x="1328" y="3466"/>
                    <a:pt x="1346" y="3460"/>
                    <a:pt x="1346" y="3448"/>
                  </a:cubicBezTo>
                  <a:cubicBezTo>
                    <a:pt x="1489" y="2555"/>
                    <a:pt x="1941" y="1864"/>
                    <a:pt x="2596" y="1745"/>
                  </a:cubicBezTo>
                  <a:lnTo>
                    <a:pt x="2608" y="1733"/>
                  </a:lnTo>
                  <a:lnTo>
                    <a:pt x="2608" y="1721"/>
                  </a:lnTo>
                  <a:lnTo>
                    <a:pt x="2596" y="1721"/>
                  </a:lnTo>
                  <a:cubicBezTo>
                    <a:pt x="1941" y="1602"/>
                    <a:pt x="1489" y="912"/>
                    <a:pt x="1346" y="19"/>
                  </a:cubicBezTo>
                  <a:cubicBezTo>
                    <a:pt x="1346" y="7"/>
                    <a:pt x="1328" y="1"/>
                    <a:pt x="1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/>
            </a:p>
          </p:txBody>
        </p:sp>
        <p:sp>
          <p:nvSpPr>
            <p:cNvPr id="111" name="Google Shape;111;p4"/>
            <p:cNvSpPr/>
            <p:nvPr/>
          </p:nvSpPr>
          <p:spPr>
            <a:xfrm flipH="1">
              <a:off x="538157" y="589209"/>
              <a:ext cx="98280" cy="129987"/>
            </a:xfrm>
            <a:custGeom>
              <a:rect b="b" l="l" r="r" t="t"/>
              <a:pathLst>
                <a:path extrusionOk="0" h="2222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0" y="1093"/>
                  </a:cubicBezTo>
                  <a:cubicBezTo>
                    <a:pt x="0" y="1117"/>
                    <a:pt x="0" y="1117"/>
                    <a:pt x="12" y="1129"/>
                  </a:cubicBezTo>
                  <a:cubicBezTo>
                    <a:pt x="429" y="1201"/>
                    <a:pt x="727" y="1653"/>
                    <a:pt x="810" y="2213"/>
                  </a:cubicBezTo>
                  <a:cubicBezTo>
                    <a:pt x="810" y="2218"/>
                    <a:pt x="822" y="2221"/>
                    <a:pt x="834" y="2221"/>
                  </a:cubicBezTo>
                  <a:cubicBezTo>
                    <a:pt x="846" y="2221"/>
                    <a:pt x="858" y="2218"/>
                    <a:pt x="858" y="2213"/>
                  </a:cubicBezTo>
                  <a:cubicBezTo>
                    <a:pt x="965" y="1653"/>
                    <a:pt x="1251" y="1201"/>
                    <a:pt x="1667" y="1129"/>
                  </a:cubicBezTo>
                  <a:lnTo>
                    <a:pt x="1679" y="1117"/>
                  </a:lnTo>
                  <a:lnTo>
                    <a:pt x="1679" y="1093"/>
                  </a:lnTo>
                  <a:lnTo>
                    <a:pt x="1667" y="1093"/>
                  </a:ln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252098" y="38434"/>
            <a:ext cx="1687383" cy="1140207"/>
            <a:chOff x="7252098" y="38434"/>
            <a:chExt cx="1687383" cy="1140207"/>
          </a:xfrm>
        </p:grpSpPr>
        <p:sp>
          <p:nvSpPr>
            <p:cNvPr id="113" name="Google Shape;113;p4"/>
            <p:cNvSpPr/>
            <p:nvPr/>
          </p:nvSpPr>
          <p:spPr>
            <a:xfrm>
              <a:off x="7252098" y="38434"/>
              <a:ext cx="151866" cy="202761"/>
            </a:xfrm>
            <a:custGeom>
              <a:rect b="b" l="l" r="r" t="t"/>
              <a:pathLst>
                <a:path extrusionOk="0" h="3466" w="2596">
                  <a:moveTo>
                    <a:pt x="1298" y="1"/>
                  </a:moveTo>
                  <a:cubicBezTo>
                    <a:pt x="1280" y="1"/>
                    <a:pt x="1262" y="7"/>
                    <a:pt x="1262" y="19"/>
                  </a:cubicBezTo>
                  <a:cubicBezTo>
                    <a:pt x="1107" y="912"/>
                    <a:pt x="667" y="1602"/>
                    <a:pt x="12" y="1721"/>
                  </a:cubicBezTo>
                  <a:lnTo>
                    <a:pt x="0" y="1733"/>
                  </a:lnTo>
                  <a:lnTo>
                    <a:pt x="0" y="1745"/>
                  </a:lnTo>
                  <a:lnTo>
                    <a:pt x="12" y="1745"/>
                  </a:lnTo>
                  <a:cubicBezTo>
                    <a:pt x="667" y="1864"/>
                    <a:pt x="1107" y="2555"/>
                    <a:pt x="1262" y="3448"/>
                  </a:cubicBezTo>
                  <a:cubicBezTo>
                    <a:pt x="1262" y="3460"/>
                    <a:pt x="1280" y="3466"/>
                    <a:pt x="1298" y="3466"/>
                  </a:cubicBezTo>
                  <a:cubicBezTo>
                    <a:pt x="1316" y="3466"/>
                    <a:pt x="1334" y="3460"/>
                    <a:pt x="1334" y="3448"/>
                  </a:cubicBezTo>
                  <a:cubicBezTo>
                    <a:pt x="1488" y="2555"/>
                    <a:pt x="1929" y="1864"/>
                    <a:pt x="2584" y="1745"/>
                  </a:cubicBezTo>
                  <a:lnTo>
                    <a:pt x="2596" y="1745"/>
                  </a:lnTo>
                  <a:cubicBezTo>
                    <a:pt x="2596" y="1733"/>
                    <a:pt x="2584" y="1733"/>
                    <a:pt x="2584" y="1721"/>
                  </a:cubicBezTo>
                  <a:cubicBezTo>
                    <a:pt x="1929" y="1602"/>
                    <a:pt x="1488" y="912"/>
                    <a:pt x="1334" y="19"/>
                  </a:cubicBezTo>
                  <a:cubicBezTo>
                    <a:pt x="1334" y="7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8157237" y="202744"/>
              <a:ext cx="98280" cy="129987"/>
            </a:xfrm>
            <a:custGeom>
              <a:rect b="b" l="l" r="r" t="t"/>
              <a:pathLst>
                <a:path extrusionOk="0" h="2222" w="1680">
                  <a:moveTo>
                    <a:pt x="846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15" y="569"/>
                    <a:pt x="429" y="1022"/>
                    <a:pt x="13" y="1093"/>
                  </a:cubicBezTo>
                  <a:lnTo>
                    <a:pt x="1" y="1105"/>
                  </a:lnTo>
                  <a:lnTo>
                    <a:pt x="1" y="1129"/>
                  </a:lnTo>
                  <a:lnTo>
                    <a:pt x="13" y="1129"/>
                  </a:lnTo>
                  <a:cubicBezTo>
                    <a:pt x="429" y="1201"/>
                    <a:pt x="727" y="1641"/>
                    <a:pt x="822" y="2213"/>
                  </a:cubicBezTo>
                  <a:cubicBezTo>
                    <a:pt x="822" y="2219"/>
                    <a:pt x="834" y="2221"/>
                    <a:pt x="846" y="2221"/>
                  </a:cubicBezTo>
                  <a:cubicBezTo>
                    <a:pt x="858" y="2221"/>
                    <a:pt x="870" y="2219"/>
                    <a:pt x="870" y="2213"/>
                  </a:cubicBezTo>
                  <a:cubicBezTo>
                    <a:pt x="965" y="1641"/>
                    <a:pt x="1251" y="1201"/>
                    <a:pt x="1680" y="1129"/>
                  </a:cubicBezTo>
                  <a:cubicBezTo>
                    <a:pt x="1680" y="1105"/>
                    <a:pt x="1680" y="1105"/>
                    <a:pt x="1668" y="1093"/>
                  </a:cubicBezTo>
                  <a:cubicBezTo>
                    <a:pt x="1251" y="1022"/>
                    <a:pt x="953" y="569"/>
                    <a:pt x="870" y="10"/>
                  </a:cubicBezTo>
                  <a:cubicBezTo>
                    <a:pt x="870" y="4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7679094" y="1048654"/>
              <a:ext cx="98573" cy="129987"/>
            </a:xfrm>
            <a:custGeom>
              <a:rect b="b" l="l" r="r" t="t"/>
              <a:pathLst>
                <a:path extrusionOk="0" h="2222" w="1685">
                  <a:moveTo>
                    <a:pt x="1683" y="1120"/>
                  </a:moveTo>
                  <a:cubicBezTo>
                    <a:pt x="1682" y="1120"/>
                    <a:pt x="1679" y="1123"/>
                    <a:pt x="1679" y="1129"/>
                  </a:cubicBezTo>
                  <a:cubicBezTo>
                    <a:pt x="1685" y="1123"/>
                    <a:pt x="1685" y="1120"/>
                    <a:pt x="1683" y="1120"/>
                  </a:cubicBezTo>
                  <a:close/>
                  <a:moveTo>
                    <a:pt x="839" y="1"/>
                  </a:moveTo>
                  <a:cubicBezTo>
                    <a:pt x="831" y="1"/>
                    <a:pt x="822" y="4"/>
                    <a:pt x="822" y="10"/>
                  </a:cubicBezTo>
                  <a:cubicBezTo>
                    <a:pt x="714" y="581"/>
                    <a:pt x="429" y="1022"/>
                    <a:pt x="12" y="1093"/>
                  </a:cubicBezTo>
                  <a:lnTo>
                    <a:pt x="0" y="1117"/>
                  </a:lnTo>
                  <a:lnTo>
                    <a:pt x="0" y="1129"/>
                  </a:lnTo>
                  <a:lnTo>
                    <a:pt x="12" y="1129"/>
                  </a:lnTo>
                  <a:cubicBezTo>
                    <a:pt x="429" y="1200"/>
                    <a:pt x="726" y="1653"/>
                    <a:pt x="822" y="2212"/>
                  </a:cubicBezTo>
                  <a:cubicBezTo>
                    <a:pt x="822" y="2218"/>
                    <a:pt x="831" y="2221"/>
                    <a:pt x="839" y="2221"/>
                  </a:cubicBezTo>
                  <a:cubicBezTo>
                    <a:pt x="848" y="2221"/>
                    <a:pt x="857" y="2218"/>
                    <a:pt x="857" y="2212"/>
                  </a:cubicBezTo>
                  <a:cubicBezTo>
                    <a:pt x="965" y="1653"/>
                    <a:pt x="1250" y="1200"/>
                    <a:pt x="1679" y="1129"/>
                  </a:cubicBezTo>
                  <a:cubicBezTo>
                    <a:pt x="1679" y="1117"/>
                    <a:pt x="1679" y="1117"/>
                    <a:pt x="1667" y="1093"/>
                  </a:cubicBezTo>
                  <a:cubicBezTo>
                    <a:pt x="1250" y="1022"/>
                    <a:pt x="953" y="581"/>
                    <a:pt x="857" y="10"/>
                  </a:cubicBezTo>
                  <a:cubicBezTo>
                    <a:pt x="857" y="4"/>
                    <a:pt x="848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8305985" y="666114"/>
              <a:ext cx="98280" cy="130514"/>
            </a:xfrm>
            <a:custGeom>
              <a:rect b="b" l="l" r="r" t="t"/>
              <a:pathLst>
                <a:path extrusionOk="0" h="2231" w="1680">
                  <a:moveTo>
                    <a:pt x="846" y="1"/>
                  </a:moveTo>
                  <a:cubicBezTo>
                    <a:pt x="834" y="1"/>
                    <a:pt x="822" y="7"/>
                    <a:pt x="822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22" y="2221"/>
                  </a:cubicBezTo>
                  <a:cubicBezTo>
                    <a:pt x="822" y="2227"/>
                    <a:pt x="834" y="2230"/>
                    <a:pt x="846" y="2230"/>
                  </a:cubicBezTo>
                  <a:cubicBezTo>
                    <a:pt x="858" y="2230"/>
                    <a:pt x="870" y="2227"/>
                    <a:pt x="870" y="2221"/>
                  </a:cubicBezTo>
                  <a:cubicBezTo>
                    <a:pt x="965" y="1650"/>
                    <a:pt x="1251" y="1209"/>
                    <a:pt x="1679" y="1126"/>
                  </a:cubicBezTo>
                  <a:cubicBezTo>
                    <a:pt x="1679" y="1114"/>
                    <a:pt x="1679" y="1114"/>
                    <a:pt x="1667" y="1102"/>
                  </a:cubicBezTo>
                  <a:cubicBezTo>
                    <a:pt x="1251" y="1031"/>
                    <a:pt x="953" y="578"/>
                    <a:pt x="870" y="19"/>
                  </a:cubicBezTo>
                  <a:cubicBezTo>
                    <a:pt x="870" y="7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8841200" y="983638"/>
              <a:ext cx="98280" cy="130514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7"/>
                    <a:pt x="810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10" y="2221"/>
                  </a:cubicBezTo>
                  <a:cubicBezTo>
                    <a:pt x="810" y="2227"/>
                    <a:pt x="822" y="2230"/>
                    <a:pt x="834" y="2230"/>
                  </a:cubicBezTo>
                  <a:cubicBezTo>
                    <a:pt x="846" y="2230"/>
                    <a:pt x="858" y="2227"/>
                    <a:pt x="858" y="2221"/>
                  </a:cubicBezTo>
                  <a:cubicBezTo>
                    <a:pt x="965" y="1650"/>
                    <a:pt x="1251" y="1209"/>
                    <a:pt x="1680" y="1126"/>
                  </a:cubicBezTo>
                  <a:cubicBezTo>
                    <a:pt x="1680" y="1114"/>
                    <a:pt x="1680" y="1114"/>
                    <a:pt x="1668" y="1102"/>
                  </a:cubicBezTo>
                  <a:cubicBezTo>
                    <a:pt x="1251" y="1031"/>
                    <a:pt x="953" y="578"/>
                    <a:pt x="858" y="19"/>
                  </a:cubicBezTo>
                  <a:cubicBezTo>
                    <a:pt x="858" y="7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8791370" y="371650"/>
              <a:ext cx="98280" cy="1299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69"/>
                    <a:pt x="429" y="1021"/>
                    <a:pt x="12" y="1092"/>
                  </a:cubicBezTo>
                  <a:lnTo>
                    <a:pt x="0" y="1104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40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69" y="2218"/>
                    <a:pt x="869" y="2212"/>
                  </a:cubicBezTo>
                  <a:cubicBezTo>
                    <a:pt x="965" y="1640"/>
                    <a:pt x="1250" y="1200"/>
                    <a:pt x="1679" y="1128"/>
                  </a:cubicBezTo>
                  <a:cubicBezTo>
                    <a:pt x="1679" y="1104"/>
                    <a:pt x="1679" y="1104"/>
                    <a:pt x="1667" y="1092"/>
                  </a:cubicBezTo>
                  <a:cubicBezTo>
                    <a:pt x="1250" y="1021"/>
                    <a:pt x="953" y="569"/>
                    <a:pt x="869" y="9"/>
                  </a:cubicBezTo>
                  <a:cubicBezTo>
                    <a:pt x="869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/>
            </a:p>
          </p:txBody>
        </p:sp>
      </p:grpSp>
      <p:sp>
        <p:nvSpPr>
          <p:cNvPr id="119" name="Google Shape;119;p4"/>
          <p:cNvSpPr/>
          <p:nvPr/>
        </p:nvSpPr>
        <p:spPr>
          <a:xfrm rot="1833718">
            <a:off x="8111076" y="4127602"/>
            <a:ext cx="1848570" cy="1661040"/>
          </a:xfrm>
          <a:custGeom>
            <a:rect b="b" l="l" r="r" t="t"/>
            <a:pathLst>
              <a:path extrusionOk="0" h="20381" w="22682">
                <a:moveTo>
                  <a:pt x="15910" y="0"/>
                </a:moveTo>
                <a:cubicBezTo>
                  <a:pt x="12387" y="0"/>
                  <a:pt x="8521" y="1281"/>
                  <a:pt x="5834" y="2910"/>
                </a:cubicBezTo>
                <a:cubicBezTo>
                  <a:pt x="3989" y="4029"/>
                  <a:pt x="2357" y="5637"/>
                  <a:pt x="1405" y="7637"/>
                </a:cubicBezTo>
                <a:cubicBezTo>
                  <a:pt x="953" y="8637"/>
                  <a:pt x="607" y="9756"/>
                  <a:pt x="405" y="10935"/>
                </a:cubicBezTo>
                <a:cubicBezTo>
                  <a:pt x="0" y="13257"/>
                  <a:pt x="167" y="15745"/>
                  <a:pt x="1179" y="17698"/>
                </a:cubicBezTo>
                <a:cubicBezTo>
                  <a:pt x="1976" y="19281"/>
                  <a:pt x="3084" y="19448"/>
                  <a:pt x="4512" y="19936"/>
                </a:cubicBezTo>
                <a:cubicBezTo>
                  <a:pt x="5365" y="20234"/>
                  <a:pt x="6288" y="20381"/>
                  <a:pt x="7220" y="20381"/>
                </a:cubicBezTo>
                <a:cubicBezTo>
                  <a:pt x="9307" y="20381"/>
                  <a:pt x="11443" y="19645"/>
                  <a:pt x="12966" y="18222"/>
                </a:cubicBezTo>
                <a:cubicBezTo>
                  <a:pt x="14240" y="17031"/>
                  <a:pt x="14680" y="15733"/>
                  <a:pt x="15276" y="14114"/>
                </a:cubicBezTo>
                <a:cubicBezTo>
                  <a:pt x="15942" y="12328"/>
                  <a:pt x="16847" y="10649"/>
                  <a:pt x="17967" y="9125"/>
                </a:cubicBezTo>
                <a:cubicBezTo>
                  <a:pt x="18740" y="8066"/>
                  <a:pt x="19633" y="6970"/>
                  <a:pt x="20645" y="6149"/>
                </a:cubicBezTo>
                <a:cubicBezTo>
                  <a:pt x="21550" y="5422"/>
                  <a:pt x="22681" y="4553"/>
                  <a:pt x="22324" y="3184"/>
                </a:cubicBezTo>
                <a:cubicBezTo>
                  <a:pt x="22074" y="2172"/>
                  <a:pt x="20765" y="1017"/>
                  <a:pt x="19836" y="660"/>
                </a:cubicBezTo>
                <a:cubicBezTo>
                  <a:pt x="18644" y="201"/>
                  <a:pt x="17304" y="0"/>
                  <a:pt x="1591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"/>
          <p:cNvSpPr/>
          <p:nvPr/>
        </p:nvSpPr>
        <p:spPr>
          <a:xfrm rot="1833718">
            <a:off x="8331362" y="4134812"/>
            <a:ext cx="1342051" cy="1231456"/>
          </a:xfrm>
          <a:custGeom>
            <a:rect b="b" l="l" r="r" t="t"/>
            <a:pathLst>
              <a:path extrusionOk="0" h="15110" w="16467">
                <a:moveTo>
                  <a:pt x="9859" y="0"/>
                </a:moveTo>
                <a:cubicBezTo>
                  <a:pt x="7835" y="524"/>
                  <a:pt x="5918" y="1334"/>
                  <a:pt x="4382" y="2274"/>
                </a:cubicBezTo>
                <a:cubicBezTo>
                  <a:pt x="2560" y="3381"/>
                  <a:pt x="941" y="4953"/>
                  <a:pt x="0" y="6929"/>
                </a:cubicBezTo>
                <a:cubicBezTo>
                  <a:pt x="314" y="6904"/>
                  <a:pt x="623" y="6891"/>
                  <a:pt x="928" y="6891"/>
                </a:cubicBezTo>
                <a:cubicBezTo>
                  <a:pt x="6266" y="6891"/>
                  <a:pt x="10321" y="10739"/>
                  <a:pt x="13193" y="15109"/>
                </a:cubicBezTo>
                <a:cubicBezTo>
                  <a:pt x="13419" y="14597"/>
                  <a:pt x="13609" y="14049"/>
                  <a:pt x="13836" y="13466"/>
                </a:cubicBezTo>
                <a:cubicBezTo>
                  <a:pt x="14478" y="11716"/>
                  <a:pt x="15383" y="10049"/>
                  <a:pt x="16467" y="8537"/>
                </a:cubicBezTo>
                <a:cubicBezTo>
                  <a:pt x="14502" y="4060"/>
                  <a:pt x="11788" y="1417"/>
                  <a:pt x="98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"/>
          <p:cNvSpPr/>
          <p:nvPr/>
        </p:nvSpPr>
        <p:spPr>
          <a:xfrm rot="1833718">
            <a:off x="7973149" y="4771671"/>
            <a:ext cx="1084920" cy="661857"/>
          </a:xfrm>
          <a:custGeom>
            <a:rect b="b" l="l" r="r" t="t"/>
            <a:pathLst>
              <a:path extrusionOk="0" h="8121" w="13312">
                <a:moveTo>
                  <a:pt x="322" y="0"/>
                </a:moveTo>
                <a:lnTo>
                  <a:pt x="322" y="36"/>
                </a:lnTo>
                <a:cubicBezTo>
                  <a:pt x="0" y="1941"/>
                  <a:pt x="60" y="3953"/>
                  <a:pt x="631" y="5715"/>
                </a:cubicBezTo>
                <a:cubicBezTo>
                  <a:pt x="1672" y="5331"/>
                  <a:pt x="2715" y="5172"/>
                  <a:pt x="3729" y="5172"/>
                </a:cubicBezTo>
                <a:cubicBezTo>
                  <a:pt x="7241" y="5172"/>
                  <a:pt x="10402" y="7076"/>
                  <a:pt x="11871" y="8120"/>
                </a:cubicBezTo>
                <a:cubicBezTo>
                  <a:pt x="12228" y="7882"/>
                  <a:pt x="12573" y="7620"/>
                  <a:pt x="12895" y="7335"/>
                </a:cubicBezTo>
                <a:cubicBezTo>
                  <a:pt x="13050" y="7192"/>
                  <a:pt x="13192" y="7061"/>
                  <a:pt x="13311" y="6906"/>
                </a:cubicBezTo>
                <a:cubicBezTo>
                  <a:pt x="11573" y="4620"/>
                  <a:pt x="10156" y="3965"/>
                  <a:pt x="10156" y="3965"/>
                </a:cubicBezTo>
                <a:cubicBezTo>
                  <a:pt x="5037" y="596"/>
                  <a:pt x="1786" y="36"/>
                  <a:pt x="3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4"/>
          <p:cNvSpPr txBox="1"/>
          <p:nvPr>
            <p:ph idx="1" type="body"/>
          </p:nvPr>
        </p:nvSpPr>
        <p:spPr>
          <a:xfrm>
            <a:off x="713225" y="1531375"/>
            <a:ext cx="7717500" cy="32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Font typeface="Anaheim"/>
              <a:buAutoNum type="arabicPeriod"/>
              <a:defRPr sz="12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/>
        </p:txBody>
      </p:sp>
      <p:sp>
        <p:nvSpPr>
          <p:cNvPr id="124" name="Google Shape;124;p4"/>
          <p:cNvSpPr/>
          <p:nvPr/>
        </p:nvSpPr>
        <p:spPr>
          <a:xfrm>
            <a:off x="-345650" y="3364675"/>
            <a:ext cx="1532116" cy="579524"/>
          </a:xfrm>
          <a:custGeom>
            <a:rect b="b" l="l" r="r" t="t"/>
            <a:pathLst>
              <a:path extrusionOk="0" h="20395" w="53924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16"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31"/>
          <p:cNvSpPr/>
          <p:nvPr/>
        </p:nvSpPr>
        <p:spPr>
          <a:xfrm>
            <a:off x="-978775" y="2850623"/>
            <a:ext cx="3384001" cy="1279939"/>
          </a:xfrm>
          <a:custGeom>
            <a:rect b="b" l="l" r="r" t="t"/>
            <a:pathLst>
              <a:path extrusionOk="0" h="20395" w="53924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31"/>
          <p:cNvSpPr/>
          <p:nvPr/>
        </p:nvSpPr>
        <p:spPr>
          <a:xfrm>
            <a:off x="6552550" y="-496827"/>
            <a:ext cx="3384001" cy="1279939"/>
          </a:xfrm>
          <a:custGeom>
            <a:rect b="b" l="l" r="r" t="t"/>
            <a:pathLst>
              <a:path extrusionOk="0" h="20395" w="53924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1"/>
          <p:cNvSpPr/>
          <p:nvPr/>
        </p:nvSpPr>
        <p:spPr>
          <a:xfrm rot="1017938">
            <a:off x="6866943" y="1034425"/>
            <a:ext cx="2194227" cy="5116922"/>
          </a:xfrm>
          <a:custGeom>
            <a:rect b="b" l="l" r="r" t="t"/>
            <a:pathLst>
              <a:path extrusionOk="0" h="31904" w="13681">
                <a:moveTo>
                  <a:pt x="10573" y="1"/>
                </a:moveTo>
                <a:cubicBezTo>
                  <a:pt x="8635" y="1"/>
                  <a:pt x="10182" y="5975"/>
                  <a:pt x="10418" y="7146"/>
                </a:cubicBezTo>
                <a:cubicBezTo>
                  <a:pt x="10513" y="8694"/>
                  <a:pt x="11025" y="10194"/>
                  <a:pt x="10811" y="11694"/>
                </a:cubicBezTo>
                <a:cubicBezTo>
                  <a:pt x="10299" y="14075"/>
                  <a:pt x="8132" y="15552"/>
                  <a:pt x="7442" y="17814"/>
                </a:cubicBezTo>
                <a:cubicBezTo>
                  <a:pt x="5929" y="22148"/>
                  <a:pt x="12299" y="25731"/>
                  <a:pt x="6560" y="28756"/>
                </a:cubicBezTo>
                <a:cubicBezTo>
                  <a:pt x="4870" y="29589"/>
                  <a:pt x="2739" y="29303"/>
                  <a:pt x="941" y="29863"/>
                </a:cubicBezTo>
                <a:cubicBezTo>
                  <a:pt x="155" y="30160"/>
                  <a:pt x="0" y="31399"/>
                  <a:pt x="953" y="31708"/>
                </a:cubicBezTo>
                <a:cubicBezTo>
                  <a:pt x="1501" y="31841"/>
                  <a:pt x="2042" y="31904"/>
                  <a:pt x="2573" y="31904"/>
                </a:cubicBezTo>
                <a:cubicBezTo>
                  <a:pt x="5935" y="31904"/>
                  <a:pt x="8827" y="29388"/>
                  <a:pt x="9835" y="26374"/>
                </a:cubicBezTo>
                <a:cubicBezTo>
                  <a:pt x="10454" y="24826"/>
                  <a:pt x="10013" y="23064"/>
                  <a:pt x="9859" y="21374"/>
                </a:cubicBezTo>
                <a:cubicBezTo>
                  <a:pt x="9680" y="19481"/>
                  <a:pt x="9751" y="17635"/>
                  <a:pt x="10073" y="15813"/>
                </a:cubicBezTo>
                <a:cubicBezTo>
                  <a:pt x="10430" y="13908"/>
                  <a:pt x="12037" y="12634"/>
                  <a:pt x="12752" y="10872"/>
                </a:cubicBezTo>
                <a:cubicBezTo>
                  <a:pt x="13645" y="8705"/>
                  <a:pt x="13680" y="6312"/>
                  <a:pt x="13204" y="3883"/>
                </a:cubicBezTo>
                <a:cubicBezTo>
                  <a:pt x="12918" y="2467"/>
                  <a:pt x="12156" y="966"/>
                  <a:pt x="10942" y="62"/>
                </a:cubicBezTo>
                <a:cubicBezTo>
                  <a:pt x="10807" y="20"/>
                  <a:pt x="10684" y="1"/>
                  <a:pt x="105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902" name="Google Shape;902;p31"/>
          <p:cNvGrpSpPr/>
          <p:nvPr/>
        </p:nvGrpSpPr>
        <p:grpSpPr>
          <a:xfrm>
            <a:off x="7118485" y="3426862"/>
            <a:ext cx="3585731" cy="2819199"/>
            <a:chOff x="6451063" y="-3"/>
            <a:chExt cx="2230626" cy="1753778"/>
          </a:xfrm>
        </p:grpSpPr>
        <p:sp>
          <p:nvSpPr>
            <p:cNvPr id="903" name="Google Shape;903;p31"/>
            <p:cNvSpPr/>
            <p:nvPr/>
          </p:nvSpPr>
          <p:spPr>
            <a:xfrm>
              <a:off x="7215845" y="23907"/>
              <a:ext cx="94475" cy="126136"/>
            </a:xfrm>
            <a:custGeom>
              <a:rect b="b" l="l" r="r" t="t"/>
              <a:pathLst>
                <a:path extrusionOk="0" h="3466" w="2596">
                  <a:moveTo>
                    <a:pt x="1298" y="1"/>
                  </a:moveTo>
                  <a:cubicBezTo>
                    <a:pt x="1280" y="1"/>
                    <a:pt x="1262" y="7"/>
                    <a:pt x="1262" y="19"/>
                  </a:cubicBezTo>
                  <a:cubicBezTo>
                    <a:pt x="1107" y="912"/>
                    <a:pt x="667" y="1602"/>
                    <a:pt x="12" y="1721"/>
                  </a:cubicBezTo>
                  <a:lnTo>
                    <a:pt x="0" y="1733"/>
                  </a:lnTo>
                  <a:lnTo>
                    <a:pt x="0" y="1745"/>
                  </a:lnTo>
                  <a:lnTo>
                    <a:pt x="12" y="1745"/>
                  </a:lnTo>
                  <a:cubicBezTo>
                    <a:pt x="667" y="1864"/>
                    <a:pt x="1107" y="2555"/>
                    <a:pt x="1262" y="3448"/>
                  </a:cubicBezTo>
                  <a:cubicBezTo>
                    <a:pt x="1262" y="3460"/>
                    <a:pt x="1280" y="3466"/>
                    <a:pt x="1298" y="3466"/>
                  </a:cubicBezTo>
                  <a:cubicBezTo>
                    <a:pt x="1316" y="3466"/>
                    <a:pt x="1334" y="3460"/>
                    <a:pt x="1334" y="3448"/>
                  </a:cubicBezTo>
                  <a:cubicBezTo>
                    <a:pt x="1488" y="2555"/>
                    <a:pt x="1929" y="1864"/>
                    <a:pt x="2584" y="1745"/>
                  </a:cubicBezTo>
                  <a:lnTo>
                    <a:pt x="2596" y="1745"/>
                  </a:lnTo>
                  <a:cubicBezTo>
                    <a:pt x="2596" y="1733"/>
                    <a:pt x="2584" y="1733"/>
                    <a:pt x="2584" y="1721"/>
                  </a:cubicBezTo>
                  <a:cubicBezTo>
                    <a:pt x="1929" y="1602"/>
                    <a:pt x="1488" y="912"/>
                    <a:pt x="1334" y="19"/>
                  </a:cubicBezTo>
                  <a:cubicBezTo>
                    <a:pt x="1334" y="7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7420333" y="171114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46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15" y="569"/>
                    <a:pt x="429" y="1022"/>
                    <a:pt x="13" y="1093"/>
                  </a:cubicBezTo>
                  <a:lnTo>
                    <a:pt x="1" y="1105"/>
                  </a:lnTo>
                  <a:lnTo>
                    <a:pt x="1" y="1129"/>
                  </a:lnTo>
                  <a:lnTo>
                    <a:pt x="13" y="1129"/>
                  </a:lnTo>
                  <a:cubicBezTo>
                    <a:pt x="429" y="1201"/>
                    <a:pt x="727" y="1641"/>
                    <a:pt x="822" y="2213"/>
                  </a:cubicBezTo>
                  <a:cubicBezTo>
                    <a:pt x="822" y="2219"/>
                    <a:pt x="834" y="2221"/>
                    <a:pt x="846" y="2221"/>
                  </a:cubicBezTo>
                  <a:cubicBezTo>
                    <a:pt x="858" y="2221"/>
                    <a:pt x="870" y="2219"/>
                    <a:pt x="870" y="2213"/>
                  </a:cubicBezTo>
                  <a:cubicBezTo>
                    <a:pt x="965" y="1641"/>
                    <a:pt x="1251" y="1201"/>
                    <a:pt x="1680" y="1129"/>
                  </a:cubicBezTo>
                  <a:cubicBezTo>
                    <a:pt x="1680" y="1105"/>
                    <a:pt x="1680" y="1105"/>
                    <a:pt x="1668" y="1093"/>
                  </a:cubicBezTo>
                  <a:cubicBezTo>
                    <a:pt x="1251" y="1022"/>
                    <a:pt x="953" y="569"/>
                    <a:pt x="870" y="10"/>
                  </a:cubicBezTo>
                  <a:cubicBezTo>
                    <a:pt x="870" y="4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8056869" y="93562"/>
              <a:ext cx="61321" cy="80864"/>
            </a:xfrm>
            <a:custGeom>
              <a:rect b="b" l="l" r="r" t="t"/>
              <a:pathLst>
                <a:path extrusionOk="0" h="2222" w="1685">
                  <a:moveTo>
                    <a:pt x="1683" y="1120"/>
                  </a:moveTo>
                  <a:cubicBezTo>
                    <a:pt x="1682" y="1120"/>
                    <a:pt x="1679" y="1123"/>
                    <a:pt x="1679" y="1129"/>
                  </a:cubicBezTo>
                  <a:cubicBezTo>
                    <a:pt x="1685" y="1123"/>
                    <a:pt x="1685" y="1120"/>
                    <a:pt x="1683" y="1120"/>
                  </a:cubicBezTo>
                  <a:close/>
                  <a:moveTo>
                    <a:pt x="839" y="1"/>
                  </a:moveTo>
                  <a:cubicBezTo>
                    <a:pt x="831" y="1"/>
                    <a:pt x="822" y="4"/>
                    <a:pt x="822" y="10"/>
                  </a:cubicBezTo>
                  <a:cubicBezTo>
                    <a:pt x="714" y="581"/>
                    <a:pt x="429" y="1022"/>
                    <a:pt x="12" y="1093"/>
                  </a:cubicBezTo>
                  <a:lnTo>
                    <a:pt x="0" y="1117"/>
                  </a:lnTo>
                  <a:lnTo>
                    <a:pt x="0" y="1129"/>
                  </a:lnTo>
                  <a:lnTo>
                    <a:pt x="12" y="1129"/>
                  </a:lnTo>
                  <a:cubicBezTo>
                    <a:pt x="429" y="1200"/>
                    <a:pt x="726" y="1653"/>
                    <a:pt x="822" y="2212"/>
                  </a:cubicBezTo>
                  <a:cubicBezTo>
                    <a:pt x="822" y="2218"/>
                    <a:pt x="831" y="2221"/>
                    <a:pt x="839" y="2221"/>
                  </a:cubicBezTo>
                  <a:cubicBezTo>
                    <a:pt x="848" y="2221"/>
                    <a:pt x="857" y="2218"/>
                    <a:pt x="857" y="2212"/>
                  </a:cubicBezTo>
                  <a:cubicBezTo>
                    <a:pt x="965" y="1653"/>
                    <a:pt x="1250" y="1200"/>
                    <a:pt x="1679" y="1129"/>
                  </a:cubicBezTo>
                  <a:cubicBezTo>
                    <a:pt x="1679" y="1117"/>
                    <a:pt x="1679" y="1117"/>
                    <a:pt x="1667" y="1093"/>
                  </a:cubicBezTo>
                  <a:cubicBezTo>
                    <a:pt x="1250" y="1022"/>
                    <a:pt x="953" y="581"/>
                    <a:pt x="857" y="10"/>
                  </a:cubicBezTo>
                  <a:cubicBezTo>
                    <a:pt x="857" y="4"/>
                    <a:pt x="848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8244908" y="1312228"/>
              <a:ext cx="94475" cy="126318"/>
            </a:xfrm>
            <a:custGeom>
              <a:rect b="b" l="l" r="r" t="t"/>
              <a:pathLst>
                <a:path extrusionOk="0" h="3471" w="2596">
                  <a:moveTo>
                    <a:pt x="1298" y="0"/>
                  </a:moveTo>
                  <a:cubicBezTo>
                    <a:pt x="1280" y="0"/>
                    <a:pt x="1262" y="9"/>
                    <a:pt x="1262" y="27"/>
                  </a:cubicBezTo>
                  <a:cubicBezTo>
                    <a:pt x="1108" y="920"/>
                    <a:pt x="667" y="1598"/>
                    <a:pt x="12" y="1717"/>
                  </a:cubicBezTo>
                  <a:lnTo>
                    <a:pt x="0" y="1741"/>
                  </a:lnTo>
                  <a:lnTo>
                    <a:pt x="0" y="1753"/>
                  </a:lnTo>
                  <a:lnTo>
                    <a:pt x="12" y="1753"/>
                  </a:lnTo>
                  <a:cubicBezTo>
                    <a:pt x="667" y="1872"/>
                    <a:pt x="1108" y="2551"/>
                    <a:pt x="1262" y="3444"/>
                  </a:cubicBezTo>
                  <a:cubicBezTo>
                    <a:pt x="1262" y="3462"/>
                    <a:pt x="1280" y="3471"/>
                    <a:pt x="1298" y="3471"/>
                  </a:cubicBezTo>
                  <a:cubicBezTo>
                    <a:pt x="1316" y="3471"/>
                    <a:pt x="1334" y="3462"/>
                    <a:pt x="1334" y="3444"/>
                  </a:cubicBezTo>
                  <a:cubicBezTo>
                    <a:pt x="1489" y="2551"/>
                    <a:pt x="1929" y="1872"/>
                    <a:pt x="2584" y="1753"/>
                  </a:cubicBezTo>
                  <a:lnTo>
                    <a:pt x="2596" y="1753"/>
                  </a:lnTo>
                  <a:cubicBezTo>
                    <a:pt x="2596" y="1741"/>
                    <a:pt x="2596" y="1717"/>
                    <a:pt x="2584" y="1717"/>
                  </a:cubicBezTo>
                  <a:cubicBezTo>
                    <a:pt x="1929" y="1598"/>
                    <a:pt x="1489" y="920"/>
                    <a:pt x="1334" y="27"/>
                  </a:cubicBezTo>
                  <a:cubicBezTo>
                    <a:pt x="1334" y="9"/>
                    <a:pt x="1316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8587213" y="679586"/>
              <a:ext cx="94475" cy="126355"/>
            </a:xfrm>
            <a:custGeom>
              <a:rect b="b" l="l" r="r" t="t"/>
              <a:pathLst>
                <a:path extrusionOk="0" h="3472" w="2596">
                  <a:moveTo>
                    <a:pt x="1298" y="1"/>
                  </a:moveTo>
                  <a:cubicBezTo>
                    <a:pt x="1280" y="1"/>
                    <a:pt x="1262" y="10"/>
                    <a:pt x="1262" y="28"/>
                  </a:cubicBezTo>
                  <a:cubicBezTo>
                    <a:pt x="1108" y="921"/>
                    <a:pt x="667" y="1599"/>
                    <a:pt x="12" y="1718"/>
                  </a:cubicBezTo>
                  <a:lnTo>
                    <a:pt x="0" y="1742"/>
                  </a:lnTo>
                  <a:lnTo>
                    <a:pt x="0" y="1754"/>
                  </a:lnTo>
                  <a:lnTo>
                    <a:pt x="12" y="1754"/>
                  </a:lnTo>
                  <a:cubicBezTo>
                    <a:pt x="667" y="1873"/>
                    <a:pt x="1108" y="2552"/>
                    <a:pt x="1262" y="3445"/>
                  </a:cubicBezTo>
                  <a:cubicBezTo>
                    <a:pt x="1262" y="3463"/>
                    <a:pt x="1280" y="3472"/>
                    <a:pt x="1298" y="3472"/>
                  </a:cubicBezTo>
                  <a:cubicBezTo>
                    <a:pt x="1316" y="3472"/>
                    <a:pt x="1334" y="3463"/>
                    <a:pt x="1334" y="3445"/>
                  </a:cubicBezTo>
                  <a:cubicBezTo>
                    <a:pt x="1489" y="2552"/>
                    <a:pt x="1929" y="1873"/>
                    <a:pt x="2584" y="1754"/>
                  </a:cubicBezTo>
                  <a:lnTo>
                    <a:pt x="2596" y="1754"/>
                  </a:lnTo>
                  <a:cubicBezTo>
                    <a:pt x="2596" y="1718"/>
                    <a:pt x="2596" y="1718"/>
                    <a:pt x="2584" y="1718"/>
                  </a:cubicBezTo>
                  <a:cubicBezTo>
                    <a:pt x="1929" y="1599"/>
                    <a:pt x="1489" y="921"/>
                    <a:pt x="1334" y="28"/>
                  </a:cubicBezTo>
                  <a:cubicBezTo>
                    <a:pt x="1334" y="10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8339346" y="1467113"/>
              <a:ext cx="61576" cy="80828"/>
            </a:xfrm>
            <a:custGeom>
              <a:rect b="b" l="l" r="r" t="t"/>
              <a:pathLst>
                <a:path extrusionOk="0" h="2221" w="1692">
                  <a:moveTo>
                    <a:pt x="846" y="0"/>
                  </a:moveTo>
                  <a:cubicBezTo>
                    <a:pt x="834" y="0"/>
                    <a:pt x="823" y="3"/>
                    <a:pt x="823" y="9"/>
                  </a:cubicBezTo>
                  <a:cubicBezTo>
                    <a:pt x="715" y="581"/>
                    <a:pt x="442" y="1021"/>
                    <a:pt x="25" y="1093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25" y="1129"/>
                  </a:lnTo>
                  <a:cubicBezTo>
                    <a:pt x="442" y="1200"/>
                    <a:pt x="739" y="1652"/>
                    <a:pt x="823" y="2212"/>
                  </a:cubicBezTo>
                  <a:cubicBezTo>
                    <a:pt x="823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77" y="1652"/>
                    <a:pt x="1251" y="1200"/>
                    <a:pt x="1692" y="1129"/>
                  </a:cubicBezTo>
                  <a:cubicBezTo>
                    <a:pt x="1692" y="1117"/>
                    <a:pt x="1668" y="1117"/>
                    <a:pt x="1668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8063784" y="854960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46" y="1"/>
                  </a:moveTo>
                  <a:cubicBezTo>
                    <a:pt x="834" y="1"/>
                    <a:pt x="822" y="7"/>
                    <a:pt x="822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22" y="2221"/>
                  </a:cubicBezTo>
                  <a:cubicBezTo>
                    <a:pt x="822" y="2227"/>
                    <a:pt x="834" y="2230"/>
                    <a:pt x="846" y="2230"/>
                  </a:cubicBezTo>
                  <a:cubicBezTo>
                    <a:pt x="858" y="2230"/>
                    <a:pt x="870" y="2227"/>
                    <a:pt x="870" y="2221"/>
                  </a:cubicBezTo>
                  <a:cubicBezTo>
                    <a:pt x="965" y="1650"/>
                    <a:pt x="1251" y="1209"/>
                    <a:pt x="1679" y="1126"/>
                  </a:cubicBezTo>
                  <a:cubicBezTo>
                    <a:pt x="1679" y="1114"/>
                    <a:pt x="1679" y="1114"/>
                    <a:pt x="1667" y="1102"/>
                  </a:cubicBezTo>
                  <a:cubicBezTo>
                    <a:pt x="1251" y="1031"/>
                    <a:pt x="953" y="578"/>
                    <a:pt x="870" y="19"/>
                  </a:cubicBezTo>
                  <a:cubicBezTo>
                    <a:pt x="870" y="7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7989253" y="948124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7"/>
                    <a:pt x="810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10" y="2221"/>
                  </a:cubicBezTo>
                  <a:cubicBezTo>
                    <a:pt x="810" y="2227"/>
                    <a:pt x="822" y="2230"/>
                    <a:pt x="834" y="2230"/>
                  </a:cubicBezTo>
                  <a:cubicBezTo>
                    <a:pt x="846" y="2230"/>
                    <a:pt x="858" y="2227"/>
                    <a:pt x="858" y="2221"/>
                  </a:cubicBezTo>
                  <a:cubicBezTo>
                    <a:pt x="965" y="1650"/>
                    <a:pt x="1251" y="1209"/>
                    <a:pt x="1680" y="1126"/>
                  </a:cubicBezTo>
                  <a:cubicBezTo>
                    <a:pt x="1680" y="1114"/>
                    <a:pt x="1680" y="1114"/>
                    <a:pt x="1668" y="1102"/>
                  </a:cubicBezTo>
                  <a:cubicBezTo>
                    <a:pt x="1251" y="1031"/>
                    <a:pt x="953" y="578"/>
                    <a:pt x="858" y="19"/>
                  </a:cubicBezTo>
                  <a:cubicBezTo>
                    <a:pt x="858" y="7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7651278" y="1426391"/>
              <a:ext cx="61139" cy="81155"/>
            </a:xfrm>
            <a:custGeom>
              <a:rect b="b" l="l" r="r" t="t"/>
              <a:pathLst>
                <a:path extrusionOk="0" h="2230" w="1680">
                  <a:moveTo>
                    <a:pt x="834" y="0"/>
                  </a:moveTo>
                  <a:cubicBezTo>
                    <a:pt x="822" y="0"/>
                    <a:pt x="810" y="3"/>
                    <a:pt x="810" y="9"/>
                  </a:cubicBezTo>
                  <a:cubicBezTo>
                    <a:pt x="715" y="581"/>
                    <a:pt x="429" y="1021"/>
                    <a:pt x="13" y="1105"/>
                  </a:cubicBezTo>
                  <a:lnTo>
                    <a:pt x="1" y="1117"/>
                  </a:lnTo>
                  <a:lnTo>
                    <a:pt x="1" y="1128"/>
                  </a:lnTo>
                  <a:lnTo>
                    <a:pt x="13" y="1128"/>
                  </a:lnTo>
                  <a:cubicBezTo>
                    <a:pt x="429" y="1200"/>
                    <a:pt x="727" y="1652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2"/>
                    <a:pt x="1251" y="1200"/>
                    <a:pt x="1680" y="1128"/>
                  </a:cubicBezTo>
                  <a:cubicBezTo>
                    <a:pt x="1680" y="1117"/>
                    <a:pt x="1680" y="1117"/>
                    <a:pt x="1668" y="1105"/>
                  </a:cubicBezTo>
                  <a:cubicBezTo>
                    <a:pt x="1251" y="1021"/>
                    <a:pt x="953" y="581"/>
                    <a:pt x="858" y="9"/>
                  </a:cubicBezTo>
                  <a:cubicBezTo>
                    <a:pt x="858" y="3"/>
                    <a:pt x="846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6451063" y="860928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12" y="1105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12" y="1129"/>
                  </a:lnTo>
                  <a:cubicBezTo>
                    <a:pt x="429" y="1200"/>
                    <a:pt x="727" y="1653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3"/>
                    <a:pt x="1251" y="1200"/>
                    <a:pt x="1679" y="1129"/>
                  </a:cubicBezTo>
                  <a:cubicBezTo>
                    <a:pt x="1679" y="1117"/>
                    <a:pt x="1679" y="1117"/>
                    <a:pt x="1667" y="1105"/>
                  </a:cubicBez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8087621" y="1560278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81"/>
                    <a:pt x="429" y="1021"/>
                    <a:pt x="12" y="1093"/>
                  </a:cubicBezTo>
                  <a:lnTo>
                    <a:pt x="0" y="1117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52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65" y="1652"/>
                    <a:pt x="1251" y="1200"/>
                    <a:pt x="1679" y="1128"/>
                  </a:cubicBezTo>
                  <a:cubicBezTo>
                    <a:pt x="1679" y="1117"/>
                    <a:pt x="1667" y="1117"/>
                    <a:pt x="1667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6893010" y="1186129"/>
              <a:ext cx="94511" cy="126318"/>
            </a:xfrm>
            <a:custGeom>
              <a:rect b="b" l="l" r="r" t="t"/>
              <a:pathLst>
                <a:path extrusionOk="0" h="3471" w="2597">
                  <a:moveTo>
                    <a:pt x="1299" y="0"/>
                  </a:moveTo>
                  <a:cubicBezTo>
                    <a:pt x="1281" y="0"/>
                    <a:pt x="1263" y="9"/>
                    <a:pt x="1263" y="27"/>
                  </a:cubicBezTo>
                  <a:cubicBezTo>
                    <a:pt x="1108" y="920"/>
                    <a:pt x="668" y="1599"/>
                    <a:pt x="13" y="1718"/>
                  </a:cubicBezTo>
                  <a:lnTo>
                    <a:pt x="1" y="1718"/>
                  </a:lnTo>
                  <a:cubicBezTo>
                    <a:pt x="1" y="1730"/>
                    <a:pt x="13" y="1753"/>
                    <a:pt x="13" y="1753"/>
                  </a:cubicBezTo>
                  <a:cubicBezTo>
                    <a:pt x="668" y="1873"/>
                    <a:pt x="1108" y="2551"/>
                    <a:pt x="1263" y="3444"/>
                  </a:cubicBezTo>
                  <a:cubicBezTo>
                    <a:pt x="1263" y="3462"/>
                    <a:pt x="1281" y="3471"/>
                    <a:pt x="1299" y="3471"/>
                  </a:cubicBezTo>
                  <a:cubicBezTo>
                    <a:pt x="1317" y="3471"/>
                    <a:pt x="1334" y="3462"/>
                    <a:pt x="1334" y="3444"/>
                  </a:cubicBezTo>
                  <a:cubicBezTo>
                    <a:pt x="1489" y="2551"/>
                    <a:pt x="1930" y="1873"/>
                    <a:pt x="2585" y="1753"/>
                  </a:cubicBezTo>
                  <a:lnTo>
                    <a:pt x="2596" y="1730"/>
                  </a:lnTo>
                  <a:lnTo>
                    <a:pt x="2596" y="1718"/>
                  </a:lnTo>
                  <a:lnTo>
                    <a:pt x="2585" y="1718"/>
                  </a:lnTo>
                  <a:cubicBezTo>
                    <a:pt x="1930" y="1599"/>
                    <a:pt x="1489" y="920"/>
                    <a:pt x="1334" y="27"/>
                  </a:cubicBezTo>
                  <a:cubicBezTo>
                    <a:pt x="1334" y="9"/>
                    <a:pt x="1317" y="0"/>
                    <a:pt x="1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7167298" y="771767"/>
              <a:ext cx="94948" cy="126136"/>
            </a:xfrm>
            <a:custGeom>
              <a:rect b="b" l="l" r="r" t="t"/>
              <a:pathLst>
                <a:path extrusionOk="0" h="3466" w="2609">
                  <a:moveTo>
                    <a:pt x="1310" y="1"/>
                  </a:moveTo>
                  <a:cubicBezTo>
                    <a:pt x="1292" y="1"/>
                    <a:pt x="1275" y="7"/>
                    <a:pt x="1275" y="19"/>
                  </a:cubicBezTo>
                  <a:cubicBezTo>
                    <a:pt x="1120" y="912"/>
                    <a:pt x="679" y="1602"/>
                    <a:pt x="24" y="1721"/>
                  </a:cubicBezTo>
                  <a:lnTo>
                    <a:pt x="1" y="1721"/>
                  </a:lnTo>
                  <a:cubicBezTo>
                    <a:pt x="1" y="1733"/>
                    <a:pt x="24" y="1733"/>
                    <a:pt x="24" y="1745"/>
                  </a:cubicBezTo>
                  <a:cubicBezTo>
                    <a:pt x="679" y="1864"/>
                    <a:pt x="1120" y="2555"/>
                    <a:pt x="1275" y="3448"/>
                  </a:cubicBezTo>
                  <a:cubicBezTo>
                    <a:pt x="1275" y="3460"/>
                    <a:pt x="1292" y="3466"/>
                    <a:pt x="1310" y="3466"/>
                  </a:cubicBezTo>
                  <a:cubicBezTo>
                    <a:pt x="1328" y="3466"/>
                    <a:pt x="1346" y="3460"/>
                    <a:pt x="1346" y="3448"/>
                  </a:cubicBezTo>
                  <a:cubicBezTo>
                    <a:pt x="1489" y="2555"/>
                    <a:pt x="1941" y="1864"/>
                    <a:pt x="2596" y="1745"/>
                  </a:cubicBezTo>
                  <a:lnTo>
                    <a:pt x="2608" y="1733"/>
                  </a:lnTo>
                  <a:lnTo>
                    <a:pt x="2608" y="1721"/>
                  </a:lnTo>
                  <a:lnTo>
                    <a:pt x="2596" y="1721"/>
                  </a:lnTo>
                  <a:cubicBezTo>
                    <a:pt x="1941" y="1602"/>
                    <a:pt x="1489" y="912"/>
                    <a:pt x="1346" y="19"/>
                  </a:cubicBezTo>
                  <a:cubicBezTo>
                    <a:pt x="1346" y="7"/>
                    <a:pt x="1328" y="1"/>
                    <a:pt x="1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6831944" y="1076698"/>
              <a:ext cx="61540" cy="80864"/>
            </a:xfrm>
            <a:custGeom>
              <a:rect b="b" l="l" r="r" t="t"/>
              <a:pathLst>
                <a:path extrusionOk="0" h="2222" w="1691">
                  <a:moveTo>
                    <a:pt x="12" y="1093"/>
                  </a:moveTo>
                  <a:lnTo>
                    <a:pt x="12" y="1093"/>
                  </a:lnTo>
                  <a:cubicBezTo>
                    <a:pt x="0" y="1099"/>
                    <a:pt x="0" y="1102"/>
                    <a:pt x="3" y="1102"/>
                  </a:cubicBezTo>
                  <a:cubicBezTo>
                    <a:pt x="6" y="1102"/>
                    <a:pt x="12" y="1099"/>
                    <a:pt x="12" y="1093"/>
                  </a:cubicBezTo>
                  <a:close/>
                  <a:moveTo>
                    <a:pt x="845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26" y="570"/>
                    <a:pt x="441" y="1022"/>
                    <a:pt x="12" y="1093"/>
                  </a:cubicBezTo>
                  <a:cubicBezTo>
                    <a:pt x="12" y="1105"/>
                    <a:pt x="12" y="1129"/>
                    <a:pt x="24" y="1129"/>
                  </a:cubicBezTo>
                  <a:cubicBezTo>
                    <a:pt x="441" y="1201"/>
                    <a:pt x="738" y="1641"/>
                    <a:pt x="822" y="2213"/>
                  </a:cubicBezTo>
                  <a:cubicBezTo>
                    <a:pt x="822" y="2219"/>
                    <a:pt x="834" y="2221"/>
                    <a:pt x="845" y="2221"/>
                  </a:cubicBezTo>
                  <a:cubicBezTo>
                    <a:pt x="857" y="2221"/>
                    <a:pt x="869" y="2219"/>
                    <a:pt x="869" y="2213"/>
                  </a:cubicBezTo>
                  <a:cubicBezTo>
                    <a:pt x="976" y="1641"/>
                    <a:pt x="1262" y="1201"/>
                    <a:pt x="1679" y="1129"/>
                  </a:cubicBezTo>
                  <a:lnTo>
                    <a:pt x="1691" y="1105"/>
                  </a:lnTo>
                  <a:lnTo>
                    <a:pt x="1691" y="1093"/>
                  </a:lnTo>
                  <a:lnTo>
                    <a:pt x="1679" y="1093"/>
                  </a:lnTo>
                  <a:cubicBezTo>
                    <a:pt x="1262" y="1022"/>
                    <a:pt x="965" y="570"/>
                    <a:pt x="869" y="10"/>
                  </a:cubicBezTo>
                  <a:cubicBezTo>
                    <a:pt x="869" y="4"/>
                    <a:pt x="857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7103175" y="1672911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0" y="1093"/>
                  </a:cubicBezTo>
                  <a:cubicBezTo>
                    <a:pt x="0" y="1117"/>
                    <a:pt x="0" y="1117"/>
                    <a:pt x="12" y="1129"/>
                  </a:cubicBezTo>
                  <a:cubicBezTo>
                    <a:pt x="429" y="1201"/>
                    <a:pt x="727" y="1653"/>
                    <a:pt x="810" y="2213"/>
                  </a:cubicBezTo>
                  <a:cubicBezTo>
                    <a:pt x="810" y="2218"/>
                    <a:pt x="822" y="2221"/>
                    <a:pt x="834" y="2221"/>
                  </a:cubicBezTo>
                  <a:cubicBezTo>
                    <a:pt x="846" y="2221"/>
                    <a:pt x="858" y="2218"/>
                    <a:pt x="858" y="2213"/>
                  </a:cubicBezTo>
                  <a:cubicBezTo>
                    <a:pt x="965" y="1653"/>
                    <a:pt x="1251" y="1201"/>
                    <a:pt x="1667" y="1129"/>
                  </a:cubicBezTo>
                  <a:lnTo>
                    <a:pt x="1679" y="1117"/>
                  </a:lnTo>
                  <a:lnTo>
                    <a:pt x="1679" y="1093"/>
                  </a:lnTo>
                  <a:lnTo>
                    <a:pt x="1667" y="1093"/>
                  </a:ln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1"/>
            <p:cNvSpPr/>
            <p:nvPr/>
          </p:nvSpPr>
          <p:spPr>
            <a:xfrm>
              <a:off x="8111458" y="-3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69"/>
                    <a:pt x="429" y="1021"/>
                    <a:pt x="12" y="1092"/>
                  </a:cubicBezTo>
                  <a:lnTo>
                    <a:pt x="0" y="1104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40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69" y="2218"/>
                    <a:pt x="869" y="2212"/>
                  </a:cubicBezTo>
                  <a:cubicBezTo>
                    <a:pt x="965" y="1640"/>
                    <a:pt x="1250" y="1200"/>
                    <a:pt x="1679" y="1128"/>
                  </a:cubicBezTo>
                  <a:cubicBezTo>
                    <a:pt x="1679" y="1104"/>
                    <a:pt x="1679" y="1104"/>
                    <a:pt x="1667" y="1092"/>
                  </a:cubicBezTo>
                  <a:cubicBezTo>
                    <a:pt x="1250" y="1021"/>
                    <a:pt x="953" y="569"/>
                    <a:pt x="869" y="9"/>
                  </a:cubicBezTo>
                  <a:cubicBezTo>
                    <a:pt x="869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9" name="Google Shape;919;p31"/>
          <p:cNvGrpSpPr/>
          <p:nvPr/>
        </p:nvGrpSpPr>
        <p:grpSpPr>
          <a:xfrm>
            <a:off x="-1386240" y="-1026600"/>
            <a:ext cx="3585731" cy="2819199"/>
            <a:chOff x="6451063" y="-3"/>
            <a:chExt cx="2230626" cy="1753778"/>
          </a:xfrm>
        </p:grpSpPr>
        <p:sp>
          <p:nvSpPr>
            <p:cNvPr id="920" name="Google Shape;920;p31"/>
            <p:cNvSpPr/>
            <p:nvPr/>
          </p:nvSpPr>
          <p:spPr>
            <a:xfrm>
              <a:off x="7215845" y="23907"/>
              <a:ext cx="94475" cy="126136"/>
            </a:xfrm>
            <a:custGeom>
              <a:rect b="b" l="l" r="r" t="t"/>
              <a:pathLst>
                <a:path extrusionOk="0" h="3466" w="2596">
                  <a:moveTo>
                    <a:pt x="1298" y="1"/>
                  </a:moveTo>
                  <a:cubicBezTo>
                    <a:pt x="1280" y="1"/>
                    <a:pt x="1262" y="7"/>
                    <a:pt x="1262" y="19"/>
                  </a:cubicBezTo>
                  <a:cubicBezTo>
                    <a:pt x="1107" y="912"/>
                    <a:pt x="667" y="1602"/>
                    <a:pt x="12" y="1721"/>
                  </a:cubicBezTo>
                  <a:lnTo>
                    <a:pt x="0" y="1733"/>
                  </a:lnTo>
                  <a:lnTo>
                    <a:pt x="0" y="1745"/>
                  </a:lnTo>
                  <a:lnTo>
                    <a:pt x="12" y="1745"/>
                  </a:lnTo>
                  <a:cubicBezTo>
                    <a:pt x="667" y="1864"/>
                    <a:pt x="1107" y="2555"/>
                    <a:pt x="1262" y="3448"/>
                  </a:cubicBezTo>
                  <a:cubicBezTo>
                    <a:pt x="1262" y="3460"/>
                    <a:pt x="1280" y="3466"/>
                    <a:pt x="1298" y="3466"/>
                  </a:cubicBezTo>
                  <a:cubicBezTo>
                    <a:pt x="1316" y="3466"/>
                    <a:pt x="1334" y="3460"/>
                    <a:pt x="1334" y="3448"/>
                  </a:cubicBezTo>
                  <a:cubicBezTo>
                    <a:pt x="1488" y="2555"/>
                    <a:pt x="1929" y="1864"/>
                    <a:pt x="2584" y="1745"/>
                  </a:cubicBezTo>
                  <a:lnTo>
                    <a:pt x="2596" y="1745"/>
                  </a:lnTo>
                  <a:cubicBezTo>
                    <a:pt x="2596" y="1733"/>
                    <a:pt x="2584" y="1733"/>
                    <a:pt x="2584" y="1721"/>
                  </a:cubicBezTo>
                  <a:cubicBezTo>
                    <a:pt x="1929" y="1602"/>
                    <a:pt x="1488" y="912"/>
                    <a:pt x="1334" y="19"/>
                  </a:cubicBezTo>
                  <a:cubicBezTo>
                    <a:pt x="1334" y="7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1"/>
            <p:cNvSpPr/>
            <p:nvPr/>
          </p:nvSpPr>
          <p:spPr>
            <a:xfrm>
              <a:off x="7420333" y="171114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46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15" y="569"/>
                    <a:pt x="429" y="1022"/>
                    <a:pt x="13" y="1093"/>
                  </a:cubicBezTo>
                  <a:lnTo>
                    <a:pt x="1" y="1105"/>
                  </a:lnTo>
                  <a:lnTo>
                    <a:pt x="1" y="1129"/>
                  </a:lnTo>
                  <a:lnTo>
                    <a:pt x="13" y="1129"/>
                  </a:lnTo>
                  <a:cubicBezTo>
                    <a:pt x="429" y="1201"/>
                    <a:pt x="727" y="1641"/>
                    <a:pt x="822" y="2213"/>
                  </a:cubicBezTo>
                  <a:cubicBezTo>
                    <a:pt x="822" y="2219"/>
                    <a:pt x="834" y="2221"/>
                    <a:pt x="846" y="2221"/>
                  </a:cubicBezTo>
                  <a:cubicBezTo>
                    <a:pt x="858" y="2221"/>
                    <a:pt x="870" y="2219"/>
                    <a:pt x="870" y="2213"/>
                  </a:cubicBezTo>
                  <a:cubicBezTo>
                    <a:pt x="965" y="1641"/>
                    <a:pt x="1251" y="1201"/>
                    <a:pt x="1680" y="1129"/>
                  </a:cubicBezTo>
                  <a:cubicBezTo>
                    <a:pt x="1680" y="1105"/>
                    <a:pt x="1680" y="1105"/>
                    <a:pt x="1668" y="1093"/>
                  </a:cubicBezTo>
                  <a:cubicBezTo>
                    <a:pt x="1251" y="1022"/>
                    <a:pt x="953" y="569"/>
                    <a:pt x="870" y="10"/>
                  </a:cubicBezTo>
                  <a:cubicBezTo>
                    <a:pt x="870" y="4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1"/>
            <p:cNvSpPr/>
            <p:nvPr/>
          </p:nvSpPr>
          <p:spPr>
            <a:xfrm>
              <a:off x="8056869" y="93562"/>
              <a:ext cx="61321" cy="80864"/>
            </a:xfrm>
            <a:custGeom>
              <a:rect b="b" l="l" r="r" t="t"/>
              <a:pathLst>
                <a:path extrusionOk="0" h="2222" w="1685">
                  <a:moveTo>
                    <a:pt x="1683" y="1120"/>
                  </a:moveTo>
                  <a:cubicBezTo>
                    <a:pt x="1682" y="1120"/>
                    <a:pt x="1679" y="1123"/>
                    <a:pt x="1679" y="1129"/>
                  </a:cubicBezTo>
                  <a:cubicBezTo>
                    <a:pt x="1685" y="1123"/>
                    <a:pt x="1685" y="1120"/>
                    <a:pt x="1683" y="1120"/>
                  </a:cubicBezTo>
                  <a:close/>
                  <a:moveTo>
                    <a:pt x="839" y="1"/>
                  </a:moveTo>
                  <a:cubicBezTo>
                    <a:pt x="831" y="1"/>
                    <a:pt x="822" y="4"/>
                    <a:pt x="822" y="10"/>
                  </a:cubicBezTo>
                  <a:cubicBezTo>
                    <a:pt x="714" y="581"/>
                    <a:pt x="429" y="1022"/>
                    <a:pt x="12" y="1093"/>
                  </a:cubicBezTo>
                  <a:lnTo>
                    <a:pt x="0" y="1117"/>
                  </a:lnTo>
                  <a:lnTo>
                    <a:pt x="0" y="1129"/>
                  </a:lnTo>
                  <a:lnTo>
                    <a:pt x="12" y="1129"/>
                  </a:lnTo>
                  <a:cubicBezTo>
                    <a:pt x="429" y="1200"/>
                    <a:pt x="726" y="1653"/>
                    <a:pt x="822" y="2212"/>
                  </a:cubicBezTo>
                  <a:cubicBezTo>
                    <a:pt x="822" y="2218"/>
                    <a:pt x="831" y="2221"/>
                    <a:pt x="839" y="2221"/>
                  </a:cubicBezTo>
                  <a:cubicBezTo>
                    <a:pt x="848" y="2221"/>
                    <a:pt x="857" y="2218"/>
                    <a:pt x="857" y="2212"/>
                  </a:cubicBezTo>
                  <a:cubicBezTo>
                    <a:pt x="965" y="1653"/>
                    <a:pt x="1250" y="1200"/>
                    <a:pt x="1679" y="1129"/>
                  </a:cubicBezTo>
                  <a:cubicBezTo>
                    <a:pt x="1679" y="1117"/>
                    <a:pt x="1679" y="1117"/>
                    <a:pt x="1667" y="1093"/>
                  </a:cubicBezTo>
                  <a:cubicBezTo>
                    <a:pt x="1250" y="1022"/>
                    <a:pt x="953" y="581"/>
                    <a:pt x="857" y="10"/>
                  </a:cubicBezTo>
                  <a:cubicBezTo>
                    <a:pt x="857" y="4"/>
                    <a:pt x="848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1"/>
            <p:cNvSpPr/>
            <p:nvPr/>
          </p:nvSpPr>
          <p:spPr>
            <a:xfrm>
              <a:off x="8244908" y="1312228"/>
              <a:ext cx="94475" cy="126318"/>
            </a:xfrm>
            <a:custGeom>
              <a:rect b="b" l="l" r="r" t="t"/>
              <a:pathLst>
                <a:path extrusionOk="0" h="3471" w="2596">
                  <a:moveTo>
                    <a:pt x="1298" y="0"/>
                  </a:moveTo>
                  <a:cubicBezTo>
                    <a:pt x="1280" y="0"/>
                    <a:pt x="1262" y="9"/>
                    <a:pt x="1262" y="27"/>
                  </a:cubicBezTo>
                  <a:cubicBezTo>
                    <a:pt x="1108" y="920"/>
                    <a:pt x="667" y="1598"/>
                    <a:pt x="12" y="1717"/>
                  </a:cubicBezTo>
                  <a:lnTo>
                    <a:pt x="0" y="1741"/>
                  </a:lnTo>
                  <a:lnTo>
                    <a:pt x="0" y="1753"/>
                  </a:lnTo>
                  <a:lnTo>
                    <a:pt x="12" y="1753"/>
                  </a:lnTo>
                  <a:cubicBezTo>
                    <a:pt x="667" y="1872"/>
                    <a:pt x="1108" y="2551"/>
                    <a:pt x="1262" y="3444"/>
                  </a:cubicBezTo>
                  <a:cubicBezTo>
                    <a:pt x="1262" y="3462"/>
                    <a:pt x="1280" y="3471"/>
                    <a:pt x="1298" y="3471"/>
                  </a:cubicBezTo>
                  <a:cubicBezTo>
                    <a:pt x="1316" y="3471"/>
                    <a:pt x="1334" y="3462"/>
                    <a:pt x="1334" y="3444"/>
                  </a:cubicBezTo>
                  <a:cubicBezTo>
                    <a:pt x="1489" y="2551"/>
                    <a:pt x="1929" y="1872"/>
                    <a:pt x="2584" y="1753"/>
                  </a:cubicBezTo>
                  <a:lnTo>
                    <a:pt x="2596" y="1753"/>
                  </a:lnTo>
                  <a:cubicBezTo>
                    <a:pt x="2596" y="1741"/>
                    <a:pt x="2596" y="1717"/>
                    <a:pt x="2584" y="1717"/>
                  </a:cubicBezTo>
                  <a:cubicBezTo>
                    <a:pt x="1929" y="1598"/>
                    <a:pt x="1489" y="920"/>
                    <a:pt x="1334" y="27"/>
                  </a:cubicBezTo>
                  <a:cubicBezTo>
                    <a:pt x="1334" y="9"/>
                    <a:pt x="1316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1"/>
            <p:cNvSpPr/>
            <p:nvPr/>
          </p:nvSpPr>
          <p:spPr>
            <a:xfrm>
              <a:off x="8587213" y="679586"/>
              <a:ext cx="94475" cy="126355"/>
            </a:xfrm>
            <a:custGeom>
              <a:rect b="b" l="l" r="r" t="t"/>
              <a:pathLst>
                <a:path extrusionOk="0" h="3472" w="2596">
                  <a:moveTo>
                    <a:pt x="1298" y="1"/>
                  </a:moveTo>
                  <a:cubicBezTo>
                    <a:pt x="1280" y="1"/>
                    <a:pt x="1262" y="10"/>
                    <a:pt x="1262" y="28"/>
                  </a:cubicBezTo>
                  <a:cubicBezTo>
                    <a:pt x="1108" y="921"/>
                    <a:pt x="667" y="1599"/>
                    <a:pt x="12" y="1718"/>
                  </a:cubicBezTo>
                  <a:lnTo>
                    <a:pt x="0" y="1742"/>
                  </a:lnTo>
                  <a:lnTo>
                    <a:pt x="0" y="1754"/>
                  </a:lnTo>
                  <a:lnTo>
                    <a:pt x="12" y="1754"/>
                  </a:lnTo>
                  <a:cubicBezTo>
                    <a:pt x="667" y="1873"/>
                    <a:pt x="1108" y="2552"/>
                    <a:pt x="1262" y="3445"/>
                  </a:cubicBezTo>
                  <a:cubicBezTo>
                    <a:pt x="1262" y="3463"/>
                    <a:pt x="1280" y="3472"/>
                    <a:pt x="1298" y="3472"/>
                  </a:cubicBezTo>
                  <a:cubicBezTo>
                    <a:pt x="1316" y="3472"/>
                    <a:pt x="1334" y="3463"/>
                    <a:pt x="1334" y="3445"/>
                  </a:cubicBezTo>
                  <a:cubicBezTo>
                    <a:pt x="1489" y="2552"/>
                    <a:pt x="1929" y="1873"/>
                    <a:pt x="2584" y="1754"/>
                  </a:cubicBezTo>
                  <a:lnTo>
                    <a:pt x="2596" y="1754"/>
                  </a:lnTo>
                  <a:cubicBezTo>
                    <a:pt x="2596" y="1718"/>
                    <a:pt x="2596" y="1718"/>
                    <a:pt x="2584" y="1718"/>
                  </a:cubicBezTo>
                  <a:cubicBezTo>
                    <a:pt x="1929" y="1599"/>
                    <a:pt x="1489" y="921"/>
                    <a:pt x="1334" y="28"/>
                  </a:cubicBezTo>
                  <a:cubicBezTo>
                    <a:pt x="1334" y="10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1"/>
            <p:cNvSpPr/>
            <p:nvPr/>
          </p:nvSpPr>
          <p:spPr>
            <a:xfrm>
              <a:off x="8339346" y="1467113"/>
              <a:ext cx="61576" cy="80828"/>
            </a:xfrm>
            <a:custGeom>
              <a:rect b="b" l="l" r="r" t="t"/>
              <a:pathLst>
                <a:path extrusionOk="0" h="2221" w="1692">
                  <a:moveTo>
                    <a:pt x="846" y="0"/>
                  </a:moveTo>
                  <a:cubicBezTo>
                    <a:pt x="834" y="0"/>
                    <a:pt x="823" y="3"/>
                    <a:pt x="823" y="9"/>
                  </a:cubicBezTo>
                  <a:cubicBezTo>
                    <a:pt x="715" y="581"/>
                    <a:pt x="442" y="1021"/>
                    <a:pt x="25" y="1093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25" y="1129"/>
                  </a:lnTo>
                  <a:cubicBezTo>
                    <a:pt x="442" y="1200"/>
                    <a:pt x="739" y="1652"/>
                    <a:pt x="823" y="2212"/>
                  </a:cubicBezTo>
                  <a:cubicBezTo>
                    <a:pt x="823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77" y="1652"/>
                    <a:pt x="1251" y="1200"/>
                    <a:pt x="1692" y="1129"/>
                  </a:cubicBezTo>
                  <a:cubicBezTo>
                    <a:pt x="1692" y="1117"/>
                    <a:pt x="1668" y="1117"/>
                    <a:pt x="1668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1"/>
            <p:cNvSpPr/>
            <p:nvPr/>
          </p:nvSpPr>
          <p:spPr>
            <a:xfrm>
              <a:off x="8063784" y="854960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46" y="1"/>
                  </a:moveTo>
                  <a:cubicBezTo>
                    <a:pt x="834" y="1"/>
                    <a:pt x="822" y="7"/>
                    <a:pt x="822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22" y="2221"/>
                  </a:cubicBezTo>
                  <a:cubicBezTo>
                    <a:pt x="822" y="2227"/>
                    <a:pt x="834" y="2230"/>
                    <a:pt x="846" y="2230"/>
                  </a:cubicBezTo>
                  <a:cubicBezTo>
                    <a:pt x="858" y="2230"/>
                    <a:pt x="870" y="2227"/>
                    <a:pt x="870" y="2221"/>
                  </a:cubicBezTo>
                  <a:cubicBezTo>
                    <a:pt x="965" y="1650"/>
                    <a:pt x="1251" y="1209"/>
                    <a:pt x="1679" y="1126"/>
                  </a:cubicBezTo>
                  <a:cubicBezTo>
                    <a:pt x="1679" y="1114"/>
                    <a:pt x="1679" y="1114"/>
                    <a:pt x="1667" y="1102"/>
                  </a:cubicBezTo>
                  <a:cubicBezTo>
                    <a:pt x="1251" y="1031"/>
                    <a:pt x="953" y="578"/>
                    <a:pt x="870" y="19"/>
                  </a:cubicBezTo>
                  <a:cubicBezTo>
                    <a:pt x="870" y="7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1"/>
            <p:cNvSpPr/>
            <p:nvPr/>
          </p:nvSpPr>
          <p:spPr>
            <a:xfrm>
              <a:off x="7989253" y="948124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7"/>
                    <a:pt x="810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10" y="2221"/>
                  </a:cubicBezTo>
                  <a:cubicBezTo>
                    <a:pt x="810" y="2227"/>
                    <a:pt x="822" y="2230"/>
                    <a:pt x="834" y="2230"/>
                  </a:cubicBezTo>
                  <a:cubicBezTo>
                    <a:pt x="846" y="2230"/>
                    <a:pt x="858" y="2227"/>
                    <a:pt x="858" y="2221"/>
                  </a:cubicBezTo>
                  <a:cubicBezTo>
                    <a:pt x="965" y="1650"/>
                    <a:pt x="1251" y="1209"/>
                    <a:pt x="1680" y="1126"/>
                  </a:cubicBezTo>
                  <a:cubicBezTo>
                    <a:pt x="1680" y="1114"/>
                    <a:pt x="1680" y="1114"/>
                    <a:pt x="1668" y="1102"/>
                  </a:cubicBezTo>
                  <a:cubicBezTo>
                    <a:pt x="1251" y="1031"/>
                    <a:pt x="953" y="578"/>
                    <a:pt x="858" y="19"/>
                  </a:cubicBezTo>
                  <a:cubicBezTo>
                    <a:pt x="858" y="7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1"/>
            <p:cNvSpPr/>
            <p:nvPr/>
          </p:nvSpPr>
          <p:spPr>
            <a:xfrm>
              <a:off x="7651278" y="1426391"/>
              <a:ext cx="61139" cy="81155"/>
            </a:xfrm>
            <a:custGeom>
              <a:rect b="b" l="l" r="r" t="t"/>
              <a:pathLst>
                <a:path extrusionOk="0" h="2230" w="1680">
                  <a:moveTo>
                    <a:pt x="834" y="0"/>
                  </a:moveTo>
                  <a:cubicBezTo>
                    <a:pt x="822" y="0"/>
                    <a:pt x="810" y="3"/>
                    <a:pt x="810" y="9"/>
                  </a:cubicBezTo>
                  <a:cubicBezTo>
                    <a:pt x="715" y="581"/>
                    <a:pt x="429" y="1021"/>
                    <a:pt x="13" y="1105"/>
                  </a:cubicBezTo>
                  <a:lnTo>
                    <a:pt x="1" y="1117"/>
                  </a:lnTo>
                  <a:lnTo>
                    <a:pt x="1" y="1128"/>
                  </a:lnTo>
                  <a:lnTo>
                    <a:pt x="13" y="1128"/>
                  </a:lnTo>
                  <a:cubicBezTo>
                    <a:pt x="429" y="1200"/>
                    <a:pt x="727" y="1652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2"/>
                    <a:pt x="1251" y="1200"/>
                    <a:pt x="1680" y="1128"/>
                  </a:cubicBezTo>
                  <a:cubicBezTo>
                    <a:pt x="1680" y="1117"/>
                    <a:pt x="1680" y="1117"/>
                    <a:pt x="1668" y="1105"/>
                  </a:cubicBezTo>
                  <a:cubicBezTo>
                    <a:pt x="1251" y="1021"/>
                    <a:pt x="953" y="581"/>
                    <a:pt x="858" y="9"/>
                  </a:cubicBezTo>
                  <a:cubicBezTo>
                    <a:pt x="858" y="3"/>
                    <a:pt x="846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1"/>
            <p:cNvSpPr/>
            <p:nvPr/>
          </p:nvSpPr>
          <p:spPr>
            <a:xfrm>
              <a:off x="6451063" y="860928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12" y="1105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12" y="1129"/>
                  </a:lnTo>
                  <a:cubicBezTo>
                    <a:pt x="429" y="1200"/>
                    <a:pt x="727" y="1653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3"/>
                    <a:pt x="1251" y="1200"/>
                    <a:pt x="1679" y="1129"/>
                  </a:cubicBezTo>
                  <a:cubicBezTo>
                    <a:pt x="1679" y="1117"/>
                    <a:pt x="1679" y="1117"/>
                    <a:pt x="1667" y="1105"/>
                  </a:cubicBez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1"/>
            <p:cNvSpPr/>
            <p:nvPr/>
          </p:nvSpPr>
          <p:spPr>
            <a:xfrm>
              <a:off x="8087621" y="1560278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81"/>
                    <a:pt x="429" y="1021"/>
                    <a:pt x="12" y="1093"/>
                  </a:cubicBezTo>
                  <a:lnTo>
                    <a:pt x="0" y="1117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52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65" y="1652"/>
                    <a:pt x="1251" y="1200"/>
                    <a:pt x="1679" y="1128"/>
                  </a:cubicBezTo>
                  <a:cubicBezTo>
                    <a:pt x="1679" y="1117"/>
                    <a:pt x="1667" y="1117"/>
                    <a:pt x="1667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1"/>
            <p:cNvSpPr/>
            <p:nvPr/>
          </p:nvSpPr>
          <p:spPr>
            <a:xfrm>
              <a:off x="6893010" y="1186129"/>
              <a:ext cx="94511" cy="126318"/>
            </a:xfrm>
            <a:custGeom>
              <a:rect b="b" l="l" r="r" t="t"/>
              <a:pathLst>
                <a:path extrusionOk="0" h="3471" w="2597">
                  <a:moveTo>
                    <a:pt x="1299" y="0"/>
                  </a:moveTo>
                  <a:cubicBezTo>
                    <a:pt x="1281" y="0"/>
                    <a:pt x="1263" y="9"/>
                    <a:pt x="1263" y="27"/>
                  </a:cubicBezTo>
                  <a:cubicBezTo>
                    <a:pt x="1108" y="920"/>
                    <a:pt x="668" y="1599"/>
                    <a:pt x="13" y="1718"/>
                  </a:cubicBezTo>
                  <a:lnTo>
                    <a:pt x="1" y="1718"/>
                  </a:lnTo>
                  <a:cubicBezTo>
                    <a:pt x="1" y="1730"/>
                    <a:pt x="13" y="1753"/>
                    <a:pt x="13" y="1753"/>
                  </a:cubicBezTo>
                  <a:cubicBezTo>
                    <a:pt x="668" y="1873"/>
                    <a:pt x="1108" y="2551"/>
                    <a:pt x="1263" y="3444"/>
                  </a:cubicBezTo>
                  <a:cubicBezTo>
                    <a:pt x="1263" y="3462"/>
                    <a:pt x="1281" y="3471"/>
                    <a:pt x="1299" y="3471"/>
                  </a:cubicBezTo>
                  <a:cubicBezTo>
                    <a:pt x="1317" y="3471"/>
                    <a:pt x="1334" y="3462"/>
                    <a:pt x="1334" y="3444"/>
                  </a:cubicBezTo>
                  <a:cubicBezTo>
                    <a:pt x="1489" y="2551"/>
                    <a:pt x="1930" y="1873"/>
                    <a:pt x="2585" y="1753"/>
                  </a:cubicBezTo>
                  <a:lnTo>
                    <a:pt x="2596" y="1730"/>
                  </a:lnTo>
                  <a:lnTo>
                    <a:pt x="2596" y="1718"/>
                  </a:lnTo>
                  <a:lnTo>
                    <a:pt x="2585" y="1718"/>
                  </a:lnTo>
                  <a:cubicBezTo>
                    <a:pt x="1930" y="1599"/>
                    <a:pt x="1489" y="920"/>
                    <a:pt x="1334" y="27"/>
                  </a:cubicBezTo>
                  <a:cubicBezTo>
                    <a:pt x="1334" y="9"/>
                    <a:pt x="1317" y="0"/>
                    <a:pt x="1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1"/>
            <p:cNvSpPr/>
            <p:nvPr/>
          </p:nvSpPr>
          <p:spPr>
            <a:xfrm>
              <a:off x="7167298" y="771767"/>
              <a:ext cx="94948" cy="126136"/>
            </a:xfrm>
            <a:custGeom>
              <a:rect b="b" l="l" r="r" t="t"/>
              <a:pathLst>
                <a:path extrusionOk="0" h="3466" w="2609">
                  <a:moveTo>
                    <a:pt x="1310" y="1"/>
                  </a:moveTo>
                  <a:cubicBezTo>
                    <a:pt x="1292" y="1"/>
                    <a:pt x="1275" y="7"/>
                    <a:pt x="1275" y="19"/>
                  </a:cubicBezTo>
                  <a:cubicBezTo>
                    <a:pt x="1120" y="912"/>
                    <a:pt x="679" y="1602"/>
                    <a:pt x="24" y="1721"/>
                  </a:cubicBezTo>
                  <a:lnTo>
                    <a:pt x="1" y="1721"/>
                  </a:lnTo>
                  <a:cubicBezTo>
                    <a:pt x="1" y="1733"/>
                    <a:pt x="24" y="1733"/>
                    <a:pt x="24" y="1745"/>
                  </a:cubicBezTo>
                  <a:cubicBezTo>
                    <a:pt x="679" y="1864"/>
                    <a:pt x="1120" y="2555"/>
                    <a:pt x="1275" y="3448"/>
                  </a:cubicBezTo>
                  <a:cubicBezTo>
                    <a:pt x="1275" y="3460"/>
                    <a:pt x="1292" y="3466"/>
                    <a:pt x="1310" y="3466"/>
                  </a:cubicBezTo>
                  <a:cubicBezTo>
                    <a:pt x="1328" y="3466"/>
                    <a:pt x="1346" y="3460"/>
                    <a:pt x="1346" y="3448"/>
                  </a:cubicBezTo>
                  <a:cubicBezTo>
                    <a:pt x="1489" y="2555"/>
                    <a:pt x="1941" y="1864"/>
                    <a:pt x="2596" y="1745"/>
                  </a:cubicBezTo>
                  <a:lnTo>
                    <a:pt x="2608" y="1733"/>
                  </a:lnTo>
                  <a:lnTo>
                    <a:pt x="2608" y="1721"/>
                  </a:lnTo>
                  <a:lnTo>
                    <a:pt x="2596" y="1721"/>
                  </a:lnTo>
                  <a:cubicBezTo>
                    <a:pt x="1941" y="1602"/>
                    <a:pt x="1489" y="912"/>
                    <a:pt x="1346" y="19"/>
                  </a:cubicBezTo>
                  <a:cubicBezTo>
                    <a:pt x="1346" y="7"/>
                    <a:pt x="1328" y="1"/>
                    <a:pt x="1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1"/>
            <p:cNvSpPr/>
            <p:nvPr/>
          </p:nvSpPr>
          <p:spPr>
            <a:xfrm>
              <a:off x="6831944" y="1076698"/>
              <a:ext cx="61540" cy="80864"/>
            </a:xfrm>
            <a:custGeom>
              <a:rect b="b" l="l" r="r" t="t"/>
              <a:pathLst>
                <a:path extrusionOk="0" h="2222" w="1691">
                  <a:moveTo>
                    <a:pt x="12" y="1093"/>
                  </a:moveTo>
                  <a:lnTo>
                    <a:pt x="12" y="1093"/>
                  </a:lnTo>
                  <a:cubicBezTo>
                    <a:pt x="0" y="1099"/>
                    <a:pt x="0" y="1102"/>
                    <a:pt x="3" y="1102"/>
                  </a:cubicBezTo>
                  <a:cubicBezTo>
                    <a:pt x="6" y="1102"/>
                    <a:pt x="12" y="1099"/>
                    <a:pt x="12" y="1093"/>
                  </a:cubicBezTo>
                  <a:close/>
                  <a:moveTo>
                    <a:pt x="845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26" y="570"/>
                    <a:pt x="441" y="1022"/>
                    <a:pt x="12" y="1093"/>
                  </a:cubicBezTo>
                  <a:cubicBezTo>
                    <a:pt x="12" y="1105"/>
                    <a:pt x="12" y="1129"/>
                    <a:pt x="24" y="1129"/>
                  </a:cubicBezTo>
                  <a:cubicBezTo>
                    <a:pt x="441" y="1201"/>
                    <a:pt x="738" y="1641"/>
                    <a:pt x="822" y="2213"/>
                  </a:cubicBezTo>
                  <a:cubicBezTo>
                    <a:pt x="822" y="2219"/>
                    <a:pt x="834" y="2221"/>
                    <a:pt x="845" y="2221"/>
                  </a:cubicBezTo>
                  <a:cubicBezTo>
                    <a:pt x="857" y="2221"/>
                    <a:pt x="869" y="2219"/>
                    <a:pt x="869" y="2213"/>
                  </a:cubicBezTo>
                  <a:cubicBezTo>
                    <a:pt x="976" y="1641"/>
                    <a:pt x="1262" y="1201"/>
                    <a:pt x="1679" y="1129"/>
                  </a:cubicBezTo>
                  <a:lnTo>
                    <a:pt x="1691" y="1105"/>
                  </a:lnTo>
                  <a:lnTo>
                    <a:pt x="1691" y="1093"/>
                  </a:lnTo>
                  <a:lnTo>
                    <a:pt x="1679" y="1093"/>
                  </a:lnTo>
                  <a:cubicBezTo>
                    <a:pt x="1262" y="1022"/>
                    <a:pt x="965" y="570"/>
                    <a:pt x="869" y="10"/>
                  </a:cubicBezTo>
                  <a:cubicBezTo>
                    <a:pt x="869" y="4"/>
                    <a:pt x="857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1"/>
            <p:cNvSpPr/>
            <p:nvPr/>
          </p:nvSpPr>
          <p:spPr>
            <a:xfrm>
              <a:off x="7103175" y="1672911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0" y="1093"/>
                  </a:cubicBezTo>
                  <a:cubicBezTo>
                    <a:pt x="0" y="1117"/>
                    <a:pt x="0" y="1117"/>
                    <a:pt x="12" y="1129"/>
                  </a:cubicBezTo>
                  <a:cubicBezTo>
                    <a:pt x="429" y="1201"/>
                    <a:pt x="727" y="1653"/>
                    <a:pt x="810" y="2213"/>
                  </a:cubicBezTo>
                  <a:cubicBezTo>
                    <a:pt x="810" y="2218"/>
                    <a:pt x="822" y="2221"/>
                    <a:pt x="834" y="2221"/>
                  </a:cubicBezTo>
                  <a:cubicBezTo>
                    <a:pt x="846" y="2221"/>
                    <a:pt x="858" y="2218"/>
                    <a:pt x="858" y="2213"/>
                  </a:cubicBezTo>
                  <a:cubicBezTo>
                    <a:pt x="965" y="1653"/>
                    <a:pt x="1251" y="1201"/>
                    <a:pt x="1667" y="1129"/>
                  </a:cubicBezTo>
                  <a:lnTo>
                    <a:pt x="1679" y="1117"/>
                  </a:lnTo>
                  <a:lnTo>
                    <a:pt x="1679" y="1093"/>
                  </a:lnTo>
                  <a:lnTo>
                    <a:pt x="1667" y="1093"/>
                  </a:ln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1"/>
            <p:cNvSpPr/>
            <p:nvPr/>
          </p:nvSpPr>
          <p:spPr>
            <a:xfrm>
              <a:off x="8111458" y="-3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69"/>
                    <a:pt x="429" y="1021"/>
                    <a:pt x="12" y="1092"/>
                  </a:cubicBezTo>
                  <a:lnTo>
                    <a:pt x="0" y="1104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40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69" y="2218"/>
                    <a:pt x="869" y="2212"/>
                  </a:cubicBezTo>
                  <a:cubicBezTo>
                    <a:pt x="965" y="1640"/>
                    <a:pt x="1250" y="1200"/>
                    <a:pt x="1679" y="1128"/>
                  </a:cubicBezTo>
                  <a:cubicBezTo>
                    <a:pt x="1679" y="1104"/>
                    <a:pt x="1679" y="1104"/>
                    <a:pt x="1667" y="1092"/>
                  </a:cubicBezTo>
                  <a:cubicBezTo>
                    <a:pt x="1250" y="1021"/>
                    <a:pt x="953" y="569"/>
                    <a:pt x="869" y="9"/>
                  </a:cubicBezTo>
                  <a:cubicBezTo>
                    <a:pt x="869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6" name="Google Shape;936;p31"/>
          <p:cNvSpPr/>
          <p:nvPr/>
        </p:nvSpPr>
        <p:spPr>
          <a:xfrm rot="-4790437">
            <a:off x="-2643104" y="-1528512"/>
            <a:ext cx="4881019" cy="5716866"/>
          </a:xfrm>
          <a:custGeom>
            <a:rect b="b" l="l" r="r" t="t"/>
            <a:pathLst>
              <a:path extrusionOk="0" fill="none" h="51639" w="44089">
                <a:moveTo>
                  <a:pt x="44089" y="51638"/>
                </a:moveTo>
                <a:lnTo>
                  <a:pt x="43601" y="51221"/>
                </a:lnTo>
                <a:cubicBezTo>
                  <a:pt x="37183" y="47602"/>
                  <a:pt x="34147" y="39565"/>
                  <a:pt x="34147" y="39565"/>
                </a:cubicBezTo>
                <a:cubicBezTo>
                  <a:pt x="31635" y="35279"/>
                  <a:pt x="25241" y="35446"/>
                  <a:pt x="25241" y="35446"/>
                </a:cubicBezTo>
                <a:cubicBezTo>
                  <a:pt x="9073" y="35803"/>
                  <a:pt x="6037" y="20813"/>
                  <a:pt x="6037" y="20813"/>
                </a:cubicBezTo>
                <a:cubicBezTo>
                  <a:pt x="1512" y="4061"/>
                  <a:pt x="238" y="572"/>
                  <a:pt x="238" y="572"/>
                </a:cubicBezTo>
                <a:cubicBezTo>
                  <a:pt x="155" y="382"/>
                  <a:pt x="83" y="179"/>
                  <a:pt x="0" y="1"/>
                </a:cubicBezTo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1"/>
          <p:cNvSpPr/>
          <p:nvPr/>
        </p:nvSpPr>
        <p:spPr>
          <a:xfrm rot="-4790437">
            <a:off x="5870170" y="1517743"/>
            <a:ext cx="4633253" cy="5478290"/>
          </a:xfrm>
          <a:custGeom>
            <a:rect b="b" l="l" r="r" t="t"/>
            <a:pathLst>
              <a:path extrusionOk="0" fill="none" h="49484" w="41851">
                <a:moveTo>
                  <a:pt x="41851" y="49483"/>
                </a:moveTo>
                <a:cubicBezTo>
                  <a:pt x="40005" y="47793"/>
                  <a:pt x="37374" y="44625"/>
                  <a:pt x="34064" y="38827"/>
                </a:cubicBezTo>
                <a:cubicBezTo>
                  <a:pt x="34064" y="38827"/>
                  <a:pt x="28706" y="31636"/>
                  <a:pt x="16907" y="26611"/>
                </a:cubicBezTo>
                <a:cubicBezTo>
                  <a:pt x="16907" y="26611"/>
                  <a:pt x="8465" y="23409"/>
                  <a:pt x="4084" y="10979"/>
                </a:cubicBezTo>
                <a:cubicBezTo>
                  <a:pt x="4084" y="10979"/>
                  <a:pt x="2393" y="5156"/>
                  <a:pt x="964" y="2096"/>
                </a:cubicBezTo>
                <a:lnTo>
                  <a:pt x="429" y="965"/>
                </a:lnTo>
                <a:cubicBezTo>
                  <a:pt x="298" y="632"/>
                  <a:pt x="167" y="311"/>
                  <a:pt x="0" y="1"/>
                </a:cubicBezTo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3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9" name="Google Shape;939;p31"/>
          <p:cNvSpPr txBox="1"/>
          <p:nvPr>
            <p:ph idx="1" type="subTitle"/>
          </p:nvPr>
        </p:nvSpPr>
        <p:spPr>
          <a:xfrm>
            <a:off x="713224" y="2380700"/>
            <a:ext cx="2469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40" name="Google Shape;940;p31"/>
          <p:cNvSpPr txBox="1"/>
          <p:nvPr>
            <p:ph idx="2" type="subTitle"/>
          </p:nvPr>
        </p:nvSpPr>
        <p:spPr>
          <a:xfrm>
            <a:off x="713224" y="1908750"/>
            <a:ext cx="2469000" cy="35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Lexend SemiBold"/>
              <a:buNone/>
              <a:defRPr sz="25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941" name="Google Shape;941;p31"/>
          <p:cNvSpPr txBox="1"/>
          <p:nvPr>
            <p:ph idx="3" type="subTitle"/>
          </p:nvPr>
        </p:nvSpPr>
        <p:spPr>
          <a:xfrm>
            <a:off x="3337499" y="2380700"/>
            <a:ext cx="2469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42" name="Google Shape;942;p31"/>
          <p:cNvSpPr txBox="1"/>
          <p:nvPr>
            <p:ph idx="4" type="subTitle"/>
          </p:nvPr>
        </p:nvSpPr>
        <p:spPr>
          <a:xfrm>
            <a:off x="3337499" y="1908750"/>
            <a:ext cx="2469000" cy="35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Lexend SemiBold"/>
              <a:buNone/>
              <a:defRPr sz="25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943" name="Google Shape;943;p31"/>
          <p:cNvSpPr txBox="1"/>
          <p:nvPr>
            <p:ph idx="5" type="subTitle"/>
          </p:nvPr>
        </p:nvSpPr>
        <p:spPr>
          <a:xfrm>
            <a:off x="5961774" y="2380700"/>
            <a:ext cx="2469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44" name="Google Shape;944;p31"/>
          <p:cNvSpPr txBox="1"/>
          <p:nvPr>
            <p:ph idx="6" type="subTitle"/>
          </p:nvPr>
        </p:nvSpPr>
        <p:spPr>
          <a:xfrm>
            <a:off x="5961774" y="1908750"/>
            <a:ext cx="2469000" cy="35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Lexend SemiBold"/>
              <a:buNone/>
              <a:defRPr sz="25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945" name="Google Shape;945;p31"/>
          <p:cNvSpPr txBox="1"/>
          <p:nvPr>
            <p:ph idx="7" type="subTitle"/>
          </p:nvPr>
        </p:nvSpPr>
        <p:spPr>
          <a:xfrm>
            <a:off x="2025363" y="4123151"/>
            <a:ext cx="2469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46" name="Google Shape;946;p31"/>
          <p:cNvSpPr txBox="1"/>
          <p:nvPr>
            <p:ph idx="8" type="subTitle"/>
          </p:nvPr>
        </p:nvSpPr>
        <p:spPr>
          <a:xfrm>
            <a:off x="2025363" y="3658600"/>
            <a:ext cx="2469000" cy="35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Lexend SemiBold"/>
              <a:buNone/>
              <a:defRPr sz="25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947" name="Google Shape;947;p31"/>
          <p:cNvSpPr txBox="1"/>
          <p:nvPr>
            <p:ph idx="9" type="subTitle"/>
          </p:nvPr>
        </p:nvSpPr>
        <p:spPr>
          <a:xfrm>
            <a:off x="4649638" y="4123151"/>
            <a:ext cx="2469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48" name="Google Shape;948;p31"/>
          <p:cNvSpPr txBox="1"/>
          <p:nvPr>
            <p:ph idx="13" type="subTitle"/>
          </p:nvPr>
        </p:nvSpPr>
        <p:spPr>
          <a:xfrm>
            <a:off x="4649638" y="3658600"/>
            <a:ext cx="2469000" cy="35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Lexend SemiBold"/>
              <a:buNone/>
              <a:defRPr sz="25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7"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32"/>
          <p:cNvSpPr/>
          <p:nvPr/>
        </p:nvSpPr>
        <p:spPr>
          <a:xfrm>
            <a:off x="6923525" y="338103"/>
            <a:ext cx="4965199" cy="7017485"/>
          </a:xfrm>
          <a:custGeom>
            <a:rect b="b" l="l" r="r" t="t"/>
            <a:pathLst>
              <a:path extrusionOk="0" h="43754" w="30958">
                <a:moveTo>
                  <a:pt x="25505" y="0"/>
                </a:moveTo>
                <a:cubicBezTo>
                  <a:pt x="22516" y="0"/>
                  <a:pt x="18306" y="1000"/>
                  <a:pt x="17086" y="3611"/>
                </a:cubicBezTo>
                <a:cubicBezTo>
                  <a:pt x="16003" y="6171"/>
                  <a:pt x="18051" y="9326"/>
                  <a:pt x="17955" y="12196"/>
                </a:cubicBezTo>
                <a:cubicBezTo>
                  <a:pt x="17813" y="15482"/>
                  <a:pt x="14943" y="17685"/>
                  <a:pt x="13812" y="20673"/>
                </a:cubicBezTo>
                <a:cubicBezTo>
                  <a:pt x="11967" y="27364"/>
                  <a:pt x="15991" y="35175"/>
                  <a:pt x="6823" y="37568"/>
                </a:cubicBezTo>
                <a:cubicBezTo>
                  <a:pt x="4442" y="37842"/>
                  <a:pt x="1" y="37425"/>
                  <a:pt x="1763" y="41271"/>
                </a:cubicBezTo>
                <a:cubicBezTo>
                  <a:pt x="2736" y="42928"/>
                  <a:pt x="4703" y="43754"/>
                  <a:pt x="6526" y="43754"/>
                </a:cubicBezTo>
                <a:cubicBezTo>
                  <a:pt x="7113" y="43754"/>
                  <a:pt x="7685" y="43668"/>
                  <a:pt x="8204" y="43497"/>
                </a:cubicBezTo>
                <a:cubicBezTo>
                  <a:pt x="11169" y="42021"/>
                  <a:pt x="13693" y="38937"/>
                  <a:pt x="14455" y="35639"/>
                </a:cubicBezTo>
                <a:cubicBezTo>
                  <a:pt x="15253" y="28614"/>
                  <a:pt x="11740" y="22792"/>
                  <a:pt x="18872" y="18197"/>
                </a:cubicBezTo>
                <a:cubicBezTo>
                  <a:pt x="22682" y="15482"/>
                  <a:pt x="27873" y="13791"/>
                  <a:pt x="29707" y="9124"/>
                </a:cubicBezTo>
                <a:cubicBezTo>
                  <a:pt x="30957" y="6147"/>
                  <a:pt x="29636" y="885"/>
                  <a:pt x="25814" y="4"/>
                </a:cubicBezTo>
                <a:cubicBezTo>
                  <a:pt x="25712" y="1"/>
                  <a:pt x="25610" y="0"/>
                  <a:pt x="2550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32"/>
          <p:cNvSpPr/>
          <p:nvPr/>
        </p:nvSpPr>
        <p:spPr>
          <a:xfrm>
            <a:off x="7284550" y="1088861"/>
            <a:ext cx="2194227" cy="5116923"/>
          </a:xfrm>
          <a:custGeom>
            <a:rect b="b" l="l" r="r" t="t"/>
            <a:pathLst>
              <a:path extrusionOk="0" h="31904" w="13681">
                <a:moveTo>
                  <a:pt x="10573" y="1"/>
                </a:moveTo>
                <a:cubicBezTo>
                  <a:pt x="8635" y="1"/>
                  <a:pt x="10182" y="5975"/>
                  <a:pt x="10418" y="7146"/>
                </a:cubicBezTo>
                <a:cubicBezTo>
                  <a:pt x="10513" y="8694"/>
                  <a:pt x="11025" y="10194"/>
                  <a:pt x="10811" y="11694"/>
                </a:cubicBezTo>
                <a:cubicBezTo>
                  <a:pt x="10299" y="14075"/>
                  <a:pt x="8132" y="15552"/>
                  <a:pt x="7442" y="17814"/>
                </a:cubicBezTo>
                <a:cubicBezTo>
                  <a:pt x="5929" y="22148"/>
                  <a:pt x="12299" y="25731"/>
                  <a:pt x="6560" y="28756"/>
                </a:cubicBezTo>
                <a:cubicBezTo>
                  <a:pt x="4870" y="29589"/>
                  <a:pt x="2739" y="29303"/>
                  <a:pt x="941" y="29863"/>
                </a:cubicBezTo>
                <a:cubicBezTo>
                  <a:pt x="155" y="30160"/>
                  <a:pt x="0" y="31399"/>
                  <a:pt x="953" y="31708"/>
                </a:cubicBezTo>
                <a:cubicBezTo>
                  <a:pt x="1501" y="31841"/>
                  <a:pt x="2042" y="31904"/>
                  <a:pt x="2573" y="31904"/>
                </a:cubicBezTo>
                <a:cubicBezTo>
                  <a:pt x="5935" y="31904"/>
                  <a:pt x="8827" y="29388"/>
                  <a:pt x="9835" y="26374"/>
                </a:cubicBezTo>
                <a:cubicBezTo>
                  <a:pt x="10454" y="24826"/>
                  <a:pt x="10013" y="23064"/>
                  <a:pt x="9859" y="21374"/>
                </a:cubicBezTo>
                <a:cubicBezTo>
                  <a:pt x="9680" y="19481"/>
                  <a:pt x="9751" y="17635"/>
                  <a:pt x="10073" y="15813"/>
                </a:cubicBezTo>
                <a:cubicBezTo>
                  <a:pt x="10430" y="13908"/>
                  <a:pt x="12037" y="12634"/>
                  <a:pt x="12752" y="10872"/>
                </a:cubicBezTo>
                <a:cubicBezTo>
                  <a:pt x="13645" y="8705"/>
                  <a:pt x="13680" y="6312"/>
                  <a:pt x="13204" y="3883"/>
                </a:cubicBezTo>
                <a:cubicBezTo>
                  <a:pt x="12918" y="2467"/>
                  <a:pt x="12156" y="966"/>
                  <a:pt x="10942" y="62"/>
                </a:cubicBezTo>
                <a:cubicBezTo>
                  <a:pt x="10807" y="20"/>
                  <a:pt x="10684" y="1"/>
                  <a:pt x="105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2" name="Google Shape;952;p32"/>
          <p:cNvGrpSpPr/>
          <p:nvPr/>
        </p:nvGrpSpPr>
        <p:grpSpPr>
          <a:xfrm>
            <a:off x="5425685" y="2557162"/>
            <a:ext cx="3585731" cy="2819199"/>
            <a:chOff x="6451063" y="-3"/>
            <a:chExt cx="2230626" cy="1753778"/>
          </a:xfrm>
        </p:grpSpPr>
        <p:sp>
          <p:nvSpPr>
            <p:cNvPr id="953" name="Google Shape;953;p32"/>
            <p:cNvSpPr/>
            <p:nvPr/>
          </p:nvSpPr>
          <p:spPr>
            <a:xfrm>
              <a:off x="7215845" y="23907"/>
              <a:ext cx="94475" cy="126136"/>
            </a:xfrm>
            <a:custGeom>
              <a:rect b="b" l="l" r="r" t="t"/>
              <a:pathLst>
                <a:path extrusionOk="0" h="3466" w="2596">
                  <a:moveTo>
                    <a:pt x="1298" y="1"/>
                  </a:moveTo>
                  <a:cubicBezTo>
                    <a:pt x="1280" y="1"/>
                    <a:pt x="1262" y="7"/>
                    <a:pt x="1262" y="19"/>
                  </a:cubicBezTo>
                  <a:cubicBezTo>
                    <a:pt x="1107" y="912"/>
                    <a:pt x="667" y="1602"/>
                    <a:pt x="12" y="1721"/>
                  </a:cubicBezTo>
                  <a:lnTo>
                    <a:pt x="0" y="1733"/>
                  </a:lnTo>
                  <a:lnTo>
                    <a:pt x="0" y="1745"/>
                  </a:lnTo>
                  <a:lnTo>
                    <a:pt x="12" y="1745"/>
                  </a:lnTo>
                  <a:cubicBezTo>
                    <a:pt x="667" y="1864"/>
                    <a:pt x="1107" y="2555"/>
                    <a:pt x="1262" y="3448"/>
                  </a:cubicBezTo>
                  <a:cubicBezTo>
                    <a:pt x="1262" y="3460"/>
                    <a:pt x="1280" y="3466"/>
                    <a:pt x="1298" y="3466"/>
                  </a:cubicBezTo>
                  <a:cubicBezTo>
                    <a:pt x="1316" y="3466"/>
                    <a:pt x="1334" y="3460"/>
                    <a:pt x="1334" y="3448"/>
                  </a:cubicBezTo>
                  <a:cubicBezTo>
                    <a:pt x="1488" y="2555"/>
                    <a:pt x="1929" y="1864"/>
                    <a:pt x="2584" y="1745"/>
                  </a:cubicBezTo>
                  <a:lnTo>
                    <a:pt x="2596" y="1745"/>
                  </a:lnTo>
                  <a:cubicBezTo>
                    <a:pt x="2596" y="1733"/>
                    <a:pt x="2584" y="1733"/>
                    <a:pt x="2584" y="1721"/>
                  </a:cubicBezTo>
                  <a:cubicBezTo>
                    <a:pt x="1929" y="1602"/>
                    <a:pt x="1488" y="912"/>
                    <a:pt x="1334" y="19"/>
                  </a:cubicBezTo>
                  <a:cubicBezTo>
                    <a:pt x="1334" y="7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7420333" y="171114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46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15" y="569"/>
                    <a:pt x="429" y="1022"/>
                    <a:pt x="13" y="1093"/>
                  </a:cubicBezTo>
                  <a:lnTo>
                    <a:pt x="1" y="1105"/>
                  </a:lnTo>
                  <a:lnTo>
                    <a:pt x="1" y="1129"/>
                  </a:lnTo>
                  <a:lnTo>
                    <a:pt x="13" y="1129"/>
                  </a:lnTo>
                  <a:cubicBezTo>
                    <a:pt x="429" y="1201"/>
                    <a:pt x="727" y="1641"/>
                    <a:pt x="822" y="2213"/>
                  </a:cubicBezTo>
                  <a:cubicBezTo>
                    <a:pt x="822" y="2219"/>
                    <a:pt x="834" y="2221"/>
                    <a:pt x="846" y="2221"/>
                  </a:cubicBezTo>
                  <a:cubicBezTo>
                    <a:pt x="858" y="2221"/>
                    <a:pt x="870" y="2219"/>
                    <a:pt x="870" y="2213"/>
                  </a:cubicBezTo>
                  <a:cubicBezTo>
                    <a:pt x="965" y="1641"/>
                    <a:pt x="1251" y="1201"/>
                    <a:pt x="1680" y="1129"/>
                  </a:cubicBezTo>
                  <a:cubicBezTo>
                    <a:pt x="1680" y="1105"/>
                    <a:pt x="1680" y="1105"/>
                    <a:pt x="1668" y="1093"/>
                  </a:cubicBezTo>
                  <a:cubicBezTo>
                    <a:pt x="1251" y="1022"/>
                    <a:pt x="953" y="569"/>
                    <a:pt x="870" y="10"/>
                  </a:cubicBezTo>
                  <a:cubicBezTo>
                    <a:pt x="870" y="4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8056869" y="93562"/>
              <a:ext cx="61321" cy="80864"/>
            </a:xfrm>
            <a:custGeom>
              <a:rect b="b" l="l" r="r" t="t"/>
              <a:pathLst>
                <a:path extrusionOk="0" h="2222" w="1685">
                  <a:moveTo>
                    <a:pt x="1683" y="1120"/>
                  </a:moveTo>
                  <a:cubicBezTo>
                    <a:pt x="1682" y="1120"/>
                    <a:pt x="1679" y="1123"/>
                    <a:pt x="1679" y="1129"/>
                  </a:cubicBezTo>
                  <a:cubicBezTo>
                    <a:pt x="1685" y="1123"/>
                    <a:pt x="1685" y="1120"/>
                    <a:pt x="1683" y="1120"/>
                  </a:cubicBezTo>
                  <a:close/>
                  <a:moveTo>
                    <a:pt x="839" y="1"/>
                  </a:moveTo>
                  <a:cubicBezTo>
                    <a:pt x="831" y="1"/>
                    <a:pt x="822" y="4"/>
                    <a:pt x="822" y="10"/>
                  </a:cubicBezTo>
                  <a:cubicBezTo>
                    <a:pt x="714" y="581"/>
                    <a:pt x="429" y="1022"/>
                    <a:pt x="12" y="1093"/>
                  </a:cubicBezTo>
                  <a:lnTo>
                    <a:pt x="0" y="1117"/>
                  </a:lnTo>
                  <a:lnTo>
                    <a:pt x="0" y="1129"/>
                  </a:lnTo>
                  <a:lnTo>
                    <a:pt x="12" y="1129"/>
                  </a:lnTo>
                  <a:cubicBezTo>
                    <a:pt x="429" y="1200"/>
                    <a:pt x="726" y="1653"/>
                    <a:pt x="822" y="2212"/>
                  </a:cubicBezTo>
                  <a:cubicBezTo>
                    <a:pt x="822" y="2218"/>
                    <a:pt x="831" y="2221"/>
                    <a:pt x="839" y="2221"/>
                  </a:cubicBezTo>
                  <a:cubicBezTo>
                    <a:pt x="848" y="2221"/>
                    <a:pt x="857" y="2218"/>
                    <a:pt x="857" y="2212"/>
                  </a:cubicBezTo>
                  <a:cubicBezTo>
                    <a:pt x="965" y="1653"/>
                    <a:pt x="1250" y="1200"/>
                    <a:pt x="1679" y="1129"/>
                  </a:cubicBezTo>
                  <a:cubicBezTo>
                    <a:pt x="1679" y="1117"/>
                    <a:pt x="1679" y="1117"/>
                    <a:pt x="1667" y="1093"/>
                  </a:cubicBezTo>
                  <a:cubicBezTo>
                    <a:pt x="1250" y="1022"/>
                    <a:pt x="953" y="581"/>
                    <a:pt x="857" y="10"/>
                  </a:cubicBezTo>
                  <a:cubicBezTo>
                    <a:pt x="857" y="4"/>
                    <a:pt x="848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8244908" y="1312228"/>
              <a:ext cx="94475" cy="126318"/>
            </a:xfrm>
            <a:custGeom>
              <a:rect b="b" l="l" r="r" t="t"/>
              <a:pathLst>
                <a:path extrusionOk="0" h="3471" w="2596">
                  <a:moveTo>
                    <a:pt x="1298" y="0"/>
                  </a:moveTo>
                  <a:cubicBezTo>
                    <a:pt x="1280" y="0"/>
                    <a:pt x="1262" y="9"/>
                    <a:pt x="1262" y="27"/>
                  </a:cubicBezTo>
                  <a:cubicBezTo>
                    <a:pt x="1108" y="920"/>
                    <a:pt x="667" y="1598"/>
                    <a:pt x="12" y="1717"/>
                  </a:cubicBezTo>
                  <a:lnTo>
                    <a:pt x="0" y="1741"/>
                  </a:lnTo>
                  <a:lnTo>
                    <a:pt x="0" y="1753"/>
                  </a:lnTo>
                  <a:lnTo>
                    <a:pt x="12" y="1753"/>
                  </a:lnTo>
                  <a:cubicBezTo>
                    <a:pt x="667" y="1872"/>
                    <a:pt x="1108" y="2551"/>
                    <a:pt x="1262" y="3444"/>
                  </a:cubicBezTo>
                  <a:cubicBezTo>
                    <a:pt x="1262" y="3462"/>
                    <a:pt x="1280" y="3471"/>
                    <a:pt x="1298" y="3471"/>
                  </a:cubicBezTo>
                  <a:cubicBezTo>
                    <a:pt x="1316" y="3471"/>
                    <a:pt x="1334" y="3462"/>
                    <a:pt x="1334" y="3444"/>
                  </a:cubicBezTo>
                  <a:cubicBezTo>
                    <a:pt x="1489" y="2551"/>
                    <a:pt x="1929" y="1872"/>
                    <a:pt x="2584" y="1753"/>
                  </a:cubicBezTo>
                  <a:lnTo>
                    <a:pt x="2596" y="1753"/>
                  </a:lnTo>
                  <a:cubicBezTo>
                    <a:pt x="2596" y="1741"/>
                    <a:pt x="2596" y="1717"/>
                    <a:pt x="2584" y="1717"/>
                  </a:cubicBezTo>
                  <a:cubicBezTo>
                    <a:pt x="1929" y="1598"/>
                    <a:pt x="1489" y="920"/>
                    <a:pt x="1334" y="27"/>
                  </a:cubicBezTo>
                  <a:cubicBezTo>
                    <a:pt x="1334" y="9"/>
                    <a:pt x="1316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8587213" y="679586"/>
              <a:ext cx="94475" cy="126355"/>
            </a:xfrm>
            <a:custGeom>
              <a:rect b="b" l="l" r="r" t="t"/>
              <a:pathLst>
                <a:path extrusionOk="0" h="3472" w="2596">
                  <a:moveTo>
                    <a:pt x="1298" y="1"/>
                  </a:moveTo>
                  <a:cubicBezTo>
                    <a:pt x="1280" y="1"/>
                    <a:pt x="1262" y="10"/>
                    <a:pt x="1262" y="28"/>
                  </a:cubicBezTo>
                  <a:cubicBezTo>
                    <a:pt x="1108" y="921"/>
                    <a:pt x="667" y="1599"/>
                    <a:pt x="12" y="1718"/>
                  </a:cubicBezTo>
                  <a:lnTo>
                    <a:pt x="0" y="1742"/>
                  </a:lnTo>
                  <a:lnTo>
                    <a:pt x="0" y="1754"/>
                  </a:lnTo>
                  <a:lnTo>
                    <a:pt x="12" y="1754"/>
                  </a:lnTo>
                  <a:cubicBezTo>
                    <a:pt x="667" y="1873"/>
                    <a:pt x="1108" y="2552"/>
                    <a:pt x="1262" y="3445"/>
                  </a:cubicBezTo>
                  <a:cubicBezTo>
                    <a:pt x="1262" y="3463"/>
                    <a:pt x="1280" y="3472"/>
                    <a:pt x="1298" y="3472"/>
                  </a:cubicBezTo>
                  <a:cubicBezTo>
                    <a:pt x="1316" y="3472"/>
                    <a:pt x="1334" y="3463"/>
                    <a:pt x="1334" y="3445"/>
                  </a:cubicBezTo>
                  <a:cubicBezTo>
                    <a:pt x="1489" y="2552"/>
                    <a:pt x="1929" y="1873"/>
                    <a:pt x="2584" y="1754"/>
                  </a:cubicBezTo>
                  <a:lnTo>
                    <a:pt x="2596" y="1754"/>
                  </a:lnTo>
                  <a:cubicBezTo>
                    <a:pt x="2596" y="1718"/>
                    <a:pt x="2596" y="1718"/>
                    <a:pt x="2584" y="1718"/>
                  </a:cubicBezTo>
                  <a:cubicBezTo>
                    <a:pt x="1929" y="1599"/>
                    <a:pt x="1489" y="921"/>
                    <a:pt x="1334" y="28"/>
                  </a:cubicBezTo>
                  <a:cubicBezTo>
                    <a:pt x="1334" y="10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8339346" y="1467113"/>
              <a:ext cx="61576" cy="80828"/>
            </a:xfrm>
            <a:custGeom>
              <a:rect b="b" l="l" r="r" t="t"/>
              <a:pathLst>
                <a:path extrusionOk="0" h="2221" w="1692">
                  <a:moveTo>
                    <a:pt x="846" y="0"/>
                  </a:moveTo>
                  <a:cubicBezTo>
                    <a:pt x="834" y="0"/>
                    <a:pt x="823" y="3"/>
                    <a:pt x="823" y="9"/>
                  </a:cubicBezTo>
                  <a:cubicBezTo>
                    <a:pt x="715" y="581"/>
                    <a:pt x="442" y="1021"/>
                    <a:pt x="25" y="1093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25" y="1129"/>
                  </a:lnTo>
                  <a:cubicBezTo>
                    <a:pt x="442" y="1200"/>
                    <a:pt x="739" y="1652"/>
                    <a:pt x="823" y="2212"/>
                  </a:cubicBezTo>
                  <a:cubicBezTo>
                    <a:pt x="823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77" y="1652"/>
                    <a:pt x="1251" y="1200"/>
                    <a:pt x="1692" y="1129"/>
                  </a:cubicBezTo>
                  <a:cubicBezTo>
                    <a:pt x="1692" y="1117"/>
                    <a:pt x="1668" y="1117"/>
                    <a:pt x="1668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8063784" y="854960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46" y="1"/>
                  </a:moveTo>
                  <a:cubicBezTo>
                    <a:pt x="834" y="1"/>
                    <a:pt x="822" y="7"/>
                    <a:pt x="822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22" y="2221"/>
                  </a:cubicBezTo>
                  <a:cubicBezTo>
                    <a:pt x="822" y="2227"/>
                    <a:pt x="834" y="2230"/>
                    <a:pt x="846" y="2230"/>
                  </a:cubicBezTo>
                  <a:cubicBezTo>
                    <a:pt x="858" y="2230"/>
                    <a:pt x="870" y="2227"/>
                    <a:pt x="870" y="2221"/>
                  </a:cubicBezTo>
                  <a:cubicBezTo>
                    <a:pt x="965" y="1650"/>
                    <a:pt x="1251" y="1209"/>
                    <a:pt x="1679" y="1126"/>
                  </a:cubicBezTo>
                  <a:cubicBezTo>
                    <a:pt x="1679" y="1114"/>
                    <a:pt x="1679" y="1114"/>
                    <a:pt x="1667" y="1102"/>
                  </a:cubicBezTo>
                  <a:cubicBezTo>
                    <a:pt x="1251" y="1031"/>
                    <a:pt x="953" y="578"/>
                    <a:pt x="870" y="19"/>
                  </a:cubicBezTo>
                  <a:cubicBezTo>
                    <a:pt x="870" y="7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7989253" y="948124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7"/>
                    <a:pt x="810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10" y="2221"/>
                  </a:cubicBezTo>
                  <a:cubicBezTo>
                    <a:pt x="810" y="2227"/>
                    <a:pt x="822" y="2230"/>
                    <a:pt x="834" y="2230"/>
                  </a:cubicBezTo>
                  <a:cubicBezTo>
                    <a:pt x="846" y="2230"/>
                    <a:pt x="858" y="2227"/>
                    <a:pt x="858" y="2221"/>
                  </a:cubicBezTo>
                  <a:cubicBezTo>
                    <a:pt x="965" y="1650"/>
                    <a:pt x="1251" y="1209"/>
                    <a:pt x="1680" y="1126"/>
                  </a:cubicBezTo>
                  <a:cubicBezTo>
                    <a:pt x="1680" y="1114"/>
                    <a:pt x="1680" y="1114"/>
                    <a:pt x="1668" y="1102"/>
                  </a:cubicBezTo>
                  <a:cubicBezTo>
                    <a:pt x="1251" y="1031"/>
                    <a:pt x="953" y="578"/>
                    <a:pt x="858" y="19"/>
                  </a:cubicBezTo>
                  <a:cubicBezTo>
                    <a:pt x="858" y="7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7651278" y="1426391"/>
              <a:ext cx="61139" cy="81155"/>
            </a:xfrm>
            <a:custGeom>
              <a:rect b="b" l="l" r="r" t="t"/>
              <a:pathLst>
                <a:path extrusionOk="0" h="2230" w="1680">
                  <a:moveTo>
                    <a:pt x="834" y="0"/>
                  </a:moveTo>
                  <a:cubicBezTo>
                    <a:pt x="822" y="0"/>
                    <a:pt x="810" y="3"/>
                    <a:pt x="810" y="9"/>
                  </a:cubicBezTo>
                  <a:cubicBezTo>
                    <a:pt x="715" y="581"/>
                    <a:pt x="429" y="1021"/>
                    <a:pt x="13" y="1105"/>
                  </a:cubicBezTo>
                  <a:lnTo>
                    <a:pt x="1" y="1117"/>
                  </a:lnTo>
                  <a:lnTo>
                    <a:pt x="1" y="1128"/>
                  </a:lnTo>
                  <a:lnTo>
                    <a:pt x="13" y="1128"/>
                  </a:lnTo>
                  <a:cubicBezTo>
                    <a:pt x="429" y="1200"/>
                    <a:pt x="727" y="1652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2"/>
                    <a:pt x="1251" y="1200"/>
                    <a:pt x="1680" y="1128"/>
                  </a:cubicBezTo>
                  <a:cubicBezTo>
                    <a:pt x="1680" y="1117"/>
                    <a:pt x="1680" y="1117"/>
                    <a:pt x="1668" y="1105"/>
                  </a:cubicBezTo>
                  <a:cubicBezTo>
                    <a:pt x="1251" y="1021"/>
                    <a:pt x="953" y="581"/>
                    <a:pt x="858" y="9"/>
                  </a:cubicBezTo>
                  <a:cubicBezTo>
                    <a:pt x="858" y="3"/>
                    <a:pt x="846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6451063" y="860928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12" y="1105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12" y="1129"/>
                  </a:lnTo>
                  <a:cubicBezTo>
                    <a:pt x="429" y="1200"/>
                    <a:pt x="727" y="1653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3"/>
                    <a:pt x="1251" y="1200"/>
                    <a:pt x="1679" y="1129"/>
                  </a:cubicBezTo>
                  <a:cubicBezTo>
                    <a:pt x="1679" y="1117"/>
                    <a:pt x="1679" y="1117"/>
                    <a:pt x="1667" y="1105"/>
                  </a:cubicBez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8087621" y="1560278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81"/>
                    <a:pt x="429" y="1021"/>
                    <a:pt x="12" y="1093"/>
                  </a:cubicBezTo>
                  <a:lnTo>
                    <a:pt x="0" y="1117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52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65" y="1652"/>
                    <a:pt x="1251" y="1200"/>
                    <a:pt x="1679" y="1128"/>
                  </a:cubicBezTo>
                  <a:cubicBezTo>
                    <a:pt x="1679" y="1117"/>
                    <a:pt x="1667" y="1117"/>
                    <a:pt x="1667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6893010" y="1186129"/>
              <a:ext cx="94511" cy="126318"/>
            </a:xfrm>
            <a:custGeom>
              <a:rect b="b" l="l" r="r" t="t"/>
              <a:pathLst>
                <a:path extrusionOk="0" h="3471" w="2597">
                  <a:moveTo>
                    <a:pt x="1299" y="0"/>
                  </a:moveTo>
                  <a:cubicBezTo>
                    <a:pt x="1281" y="0"/>
                    <a:pt x="1263" y="9"/>
                    <a:pt x="1263" y="27"/>
                  </a:cubicBezTo>
                  <a:cubicBezTo>
                    <a:pt x="1108" y="920"/>
                    <a:pt x="668" y="1599"/>
                    <a:pt x="13" y="1718"/>
                  </a:cubicBezTo>
                  <a:lnTo>
                    <a:pt x="1" y="1718"/>
                  </a:lnTo>
                  <a:cubicBezTo>
                    <a:pt x="1" y="1730"/>
                    <a:pt x="13" y="1753"/>
                    <a:pt x="13" y="1753"/>
                  </a:cubicBezTo>
                  <a:cubicBezTo>
                    <a:pt x="668" y="1873"/>
                    <a:pt x="1108" y="2551"/>
                    <a:pt x="1263" y="3444"/>
                  </a:cubicBezTo>
                  <a:cubicBezTo>
                    <a:pt x="1263" y="3462"/>
                    <a:pt x="1281" y="3471"/>
                    <a:pt x="1299" y="3471"/>
                  </a:cubicBezTo>
                  <a:cubicBezTo>
                    <a:pt x="1317" y="3471"/>
                    <a:pt x="1334" y="3462"/>
                    <a:pt x="1334" y="3444"/>
                  </a:cubicBezTo>
                  <a:cubicBezTo>
                    <a:pt x="1489" y="2551"/>
                    <a:pt x="1930" y="1873"/>
                    <a:pt x="2585" y="1753"/>
                  </a:cubicBezTo>
                  <a:lnTo>
                    <a:pt x="2596" y="1730"/>
                  </a:lnTo>
                  <a:lnTo>
                    <a:pt x="2596" y="1718"/>
                  </a:lnTo>
                  <a:lnTo>
                    <a:pt x="2585" y="1718"/>
                  </a:lnTo>
                  <a:cubicBezTo>
                    <a:pt x="1930" y="1599"/>
                    <a:pt x="1489" y="920"/>
                    <a:pt x="1334" y="27"/>
                  </a:cubicBezTo>
                  <a:cubicBezTo>
                    <a:pt x="1334" y="9"/>
                    <a:pt x="1317" y="0"/>
                    <a:pt x="1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7167298" y="771767"/>
              <a:ext cx="94948" cy="126136"/>
            </a:xfrm>
            <a:custGeom>
              <a:rect b="b" l="l" r="r" t="t"/>
              <a:pathLst>
                <a:path extrusionOk="0" h="3466" w="2609">
                  <a:moveTo>
                    <a:pt x="1310" y="1"/>
                  </a:moveTo>
                  <a:cubicBezTo>
                    <a:pt x="1292" y="1"/>
                    <a:pt x="1275" y="7"/>
                    <a:pt x="1275" y="19"/>
                  </a:cubicBezTo>
                  <a:cubicBezTo>
                    <a:pt x="1120" y="912"/>
                    <a:pt x="679" y="1602"/>
                    <a:pt x="24" y="1721"/>
                  </a:cubicBezTo>
                  <a:lnTo>
                    <a:pt x="1" y="1721"/>
                  </a:lnTo>
                  <a:cubicBezTo>
                    <a:pt x="1" y="1733"/>
                    <a:pt x="24" y="1733"/>
                    <a:pt x="24" y="1745"/>
                  </a:cubicBezTo>
                  <a:cubicBezTo>
                    <a:pt x="679" y="1864"/>
                    <a:pt x="1120" y="2555"/>
                    <a:pt x="1275" y="3448"/>
                  </a:cubicBezTo>
                  <a:cubicBezTo>
                    <a:pt x="1275" y="3460"/>
                    <a:pt x="1292" y="3466"/>
                    <a:pt x="1310" y="3466"/>
                  </a:cubicBezTo>
                  <a:cubicBezTo>
                    <a:pt x="1328" y="3466"/>
                    <a:pt x="1346" y="3460"/>
                    <a:pt x="1346" y="3448"/>
                  </a:cubicBezTo>
                  <a:cubicBezTo>
                    <a:pt x="1489" y="2555"/>
                    <a:pt x="1941" y="1864"/>
                    <a:pt x="2596" y="1745"/>
                  </a:cubicBezTo>
                  <a:lnTo>
                    <a:pt x="2608" y="1733"/>
                  </a:lnTo>
                  <a:lnTo>
                    <a:pt x="2608" y="1721"/>
                  </a:lnTo>
                  <a:lnTo>
                    <a:pt x="2596" y="1721"/>
                  </a:lnTo>
                  <a:cubicBezTo>
                    <a:pt x="1941" y="1602"/>
                    <a:pt x="1489" y="912"/>
                    <a:pt x="1346" y="19"/>
                  </a:cubicBezTo>
                  <a:cubicBezTo>
                    <a:pt x="1346" y="7"/>
                    <a:pt x="1328" y="1"/>
                    <a:pt x="1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6831944" y="1076698"/>
              <a:ext cx="61540" cy="80864"/>
            </a:xfrm>
            <a:custGeom>
              <a:rect b="b" l="l" r="r" t="t"/>
              <a:pathLst>
                <a:path extrusionOk="0" h="2222" w="1691">
                  <a:moveTo>
                    <a:pt x="12" y="1093"/>
                  </a:moveTo>
                  <a:lnTo>
                    <a:pt x="12" y="1093"/>
                  </a:lnTo>
                  <a:cubicBezTo>
                    <a:pt x="0" y="1099"/>
                    <a:pt x="0" y="1102"/>
                    <a:pt x="3" y="1102"/>
                  </a:cubicBezTo>
                  <a:cubicBezTo>
                    <a:pt x="6" y="1102"/>
                    <a:pt x="12" y="1099"/>
                    <a:pt x="12" y="1093"/>
                  </a:cubicBezTo>
                  <a:close/>
                  <a:moveTo>
                    <a:pt x="845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26" y="570"/>
                    <a:pt x="441" y="1022"/>
                    <a:pt x="12" y="1093"/>
                  </a:cubicBezTo>
                  <a:cubicBezTo>
                    <a:pt x="12" y="1105"/>
                    <a:pt x="12" y="1129"/>
                    <a:pt x="24" y="1129"/>
                  </a:cubicBezTo>
                  <a:cubicBezTo>
                    <a:pt x="441" y="1201"/>
                    <a:pt x="738" y="1641"/>
                    <a:pt x="822" y="2213"/>
                  </a:cubicBezTo>
                  <a:cubicBezTo>
                    <a:pt x="822" y="2219"/>
                    <a:pt x="834" y="2221"/>
                    <a:pt x="845" y="2221"/>
                  </a:cubicBezTo>
                  <a:cubicBezTo>
                    <a:pt x="857" y="2221"/>
                    <a:pt x="869" y="2219"/>
                    <a:pt x="869" y="2213"/>
                  </a:cubicBezTo>
                  <a:cubicBezTo>
                    <a:pt x="976" y="1641"/>
                    <a:pt x="1262" y="1201"/>
                    <a:pt x="1679" y="1129"/>
                  </a:cubicBezTo>
                  <a:lnTo>
                    <a:pt x="1691" y="1105"/>
                  </a:lnTo>
                  <a:lnTo>
                    <a:pt x="1691" y="1093"/>
                  </a:lnTo>
                  <a:lnTo>
                    <a:pt x="1679" y="1093"/>
                  </a:lnTo>
                  <a:cubicBezTo>
                    <a:pt x="1262" y="1022"/>
                    <a:pt x="965" y="570"/>
                    <a:pt x="869" y="10"/>
                  </a:cubicBezTo>
                  <a:cubicBezTo>
                    <a:pt x="869" y="4"/>
                    <a:pt x="857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7103175" y="1672911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0" y="1093"/>
                  </a:cubicBezTo>
                  <a:cubicBezTo>
                    <a:pt x="0" y="1117"/>
                    <a:pt x="0" y="1117"/>
                    <a:pt x="12" y="1129"/>
                  </a:cubicBezTo>
                  <a:cubicBezTo>
                    <a:pt x="429" y="1201"/>
                    <a:pt x="727" y="1653"/>
                    <a:pt x="810" y="2213"/>
                  </a:cubicBezTo>
                  <a:cubicBezTo>
                    <a:pt x="810" y="2218"/>
                    <a:pt x="822" y="2221"/>
                    <a:pt x="834" y="2221"/>
                  </a:cubicBezTo>
                  <a:cubicBezTo>
                    <a:pt x="846" y="2221"/>
                    <a:pt x="858" y="2218"/>
                    <a:pt x="858" y="2213"/>
                  </a:cubicBezTo>
                  <a:cubicBezTo>
                    <a:pt x="965" y="1653"/>
                    <a:pt x="1251" y="1201"/>
                    <a:pt x="1667" y="1129"/>
                  </a:cubicBezTo>
                  <a:lnTo>
                    <a:pt x="1679" y="1117"/>
                  </a:lnTo>
                  <a:lnTo>
                    <a:pt x="1679" y="1093"/>
                  </a:lnTo>
                  <a:lnTo>
                    <a:pt x="1667" y="1093"/>
                  </a:ln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8111458" y="-3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69"/>
                    <a:pt x="429" y="1021"/>
                    <a:pt x="12" y="1092"/>
                  </a:cubicBezTo>
                  <a:lnTo>
                    <a:pt x="0" y="1104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40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69" y="2218"/>
                    <a:pt x="869" y="2212"/>
                  </a:cubicBezTo>
                  <a:cubicBezTo>
                    <a:pt x="965" y="1640"/>
                    <a:pt x="1250" y="1200"/>
                    <a:pt x="1679" y="1128"/>
                  </a:cubicBezTo>
                  <a:cubicBezTo>
                    <a:pt x="1679" y="1104"/>
                    <a:pt x="1679" y="1104"/>
                    <a:pt x="1667" y="1092"/>
                  </a:cubicBezTo>
                  <a:cubicBezTo>
                    <a:pt x="1250" y="1021"/>
                    <a:pt x="953" y="569"/>
                    <a:pt x="869" y="9"/>
                  </a:cubicBezTo>
                  <a:cubicBezTo>
                    <a:pt x="869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9" name="Google Shape;969;p32"/>
          <p:cNvSpPr/>
          <p:nvPr/>
        </p:nvSpPr>
        <p:spPr>
          <a:xfrm>
            <a:off x="-990700" y="-3165685"/>
            <a:ext cx="4965199" cy="7017485"/>
          </a:xfrm>
          <a:custGeom>
            <a:rect b="b" l="l" r="r" t="t"/>
            <a:pathLst>
              <a:path extrusionOk="0" h="43754" w="30958">
                <a:moveTo>
                  <a:pt x="25505" y="0"/>
                </a:moveTo>
                <a:cubicBezTo>
                  <a:pt x="22516" y="0"/>
                  <a:pt x="18306" y="1000"/>
                  <a:pt x="17086" y="3611"/>
                </a:cubicBezTo>
                <a:cubicBezTo>
                  <a:pt x="16003" y="6171"/>
                  <a:pt x="18051" y="9326"/>
                  <a:pt x="17955" y="12196"/>
                </a:cubicBezTo>
                <a:cubicBezTo>
                  <a:pt x="17813" y="15482"/>
                  <a:pt x="14943" y="17685"/>
                  <a:pt x="13812" y="20673"/>
                </a:cubicBezTo>
                <a:cubicBezTo>
                  <a:pt x="11967" y="27364"/>
                  <a:pt x="15991" y="35175"/>
                  <a:pt x="6823" y="37568"/>
                </a:cubicBezTo>
                <a:cubicBezTo>
                  <a:pt x="4442" y="37842"/>
                  <a:pt x="1" y="37425"/>
                  <a:pt x="1763" y="41271"/>
                </a:cubicBezTo>
                <a:cubicBezTo>
                  <a:pt x="2736" y="42928"/>
                  <a:pt x="4703" y="43754"/>
                  <a:pt x="6526" y="43754"/>
                </a:cubicBezTo>
                <a:cubicBezTo>
                  <a:pt x="7113" y="43754"/>
                  <a:pt x="7685" y="43668"/>
                  <a:pt x="8204" y="43497"/>
                </a:cubicBezTo>
                <a:cubicBezTo>
                  <a:pt x="11169" y="42021"/>
                  <a:pt x="13693" y="38937"/>
                  <a:pt x="14455" y="35639"/>
                </a:cubicBezTo>
                <a:cubicBezTo>
                  <a:pt x="15253" y="28614"/>
                  <a:pt x="11740" y="22792"/>
                  <a:pt x="18872" y="18197"/>
                </a:cubicBezTo>
                <a:cubicBezTo>
                  <a:pt x="22682" y="15482"/>
                  <a:pt x="27873" y="13791"/>
                  <a:pt x="29707" y="9124"/>
                </a:cubicBezTo>
                <a:cubicBezTo>
                  <a:pt x="30957" y="6147"/>
                  <a:pt x="29636" y="885"/>
                  <a:pt x="25814" y="4"/>
                </a:cubicBezTo>
                <a:cubicBezTo>
                  <a:pt x="25712" y="1"/>
                  <a:pt x="25610" y="0"/>
                  <a:pt x="2550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32"/>
          <p:cNvSpPr/>
          <p:nvPr/>
        </p:nvSpPr>
        <p:spPr>
          <a:xfrm>
            <a:off x="-629675" y="-2414926"/>
            <a:ext cx="2194227" cy="5116923"/>
          </a:xfrm>
          <a:custGeom>
            <a:rect b="b" l="l" r="r" t="t"/>
            <a:pathLst>
              <a:path extrusionOk="0" h="31904" w="13681">
                <a:moveTo>
                  <a:pt x="10573" y="1"/>
                </a:moveTo>
                <a:cubicBezTo>
                  <a:pt x="8635" y="1"/>
                  <a:pt x="10182" y="5975"/>
                  <a:pt x="10418" y="7146"/>
                </a:cubicBezTo>
                <a:cubicBezTo>
                  <a:pt x="10513" y="8694"/>
                  <a:pt x="11025" y="10194"/>
                  <a:pt x="10811" y="11694"/>
                </a:cubicBezTo>
                <a:cubicBezTo>
                  <a:pt x="10299" y="14075"/>
                  <a:pt x="8132" y="15552"/>
                  <a:pt x="7442" y="17814"/>
                </a:cubicBezTo>
                <a:cubicBezTo>
                  <a:pt x="5929" y="22148"/>
                  <a:pt x="12299" y="25731"/>
                  <a:pt x="6560" y="28756"/>
                </a:cubicBezTo>
                <a:cubicBezTo>
                  <a:pt x="4870" y="29589"/>
                  <a:pt x="2739" y="29303"/>
                  <a:pt x="941" y="29863"/>
                </a:cubicBezTo>
                <a:cubicBezTo>
                  <a:pt x="155" y="30160"/>
                  <a:pt x="0" y="31399"/>
                  <a:pt x="953" y="31708"/>
                </a:cubicBezTo>
                <a:cubicBezTo>
                  <a:pt x="1501" y="31841"/>
                  <a:pt x="2042" y="31904"/>
                  <a:pt x="2573" y="31904"/>
                </a:cubicBezTo>
                <a:cubicBezTo>
                  <a:pt x="5935" y="31904"/>
                  <a:pt x="8827" y="29388"/>
                  <a:pt x="9835" y="26374"/>
                </a:cubicBezTo>
                <a:cubicBezTo>
                  <a:pt x="10454" y="24826"/>
                  <a:pt x="10013" y="23064"/>
                  <a:pt x="9859" y="21374"/>
                </a:cubicBezTo>
                <a:cubicBezTo>
                  <a:pt x="9680" y="19481"/>
                  <a:pt x="9751" y="17635"/>
                  <a:pt x="10073" y="15813"/>
                </a:cubicBezTo>
                <a:cubicBezTo>
                  <a:pt x="10430" y="13908"/>
                  <a:pt x="12037" y="12634"/>
                  <a:pt x="12752" y="10872"/>
                </a:cubicBezTo>
                <a:cubicBezTo>
                  <a:pt x="13645" y="8705"/>
                  <a:pt x="13680" y="6312"/>
                  <a:pt x="13204" y="3883"/>
                </a:cubicBezTo>
                <a:cubicBezTo>
                  <a:pt x="12918" y="2467"/>
                  <a:pt x="12156" y="966"/>
                  <a:pt x="10942" y="62"/>
                </a:cubicBezTo>
                <a:cubicBezTo>
                  <a:pt x="10807" y="20"/>
                  <a:pt x="10684" y="1"/>
                  <a:pt x="105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32"/>
          <p:cNvSpPr/>
          <p:nvPr/>
        </p:nvSpPr>
        <p:spPr>
          <a:xfrm rot="1368521">
            <a:off x="-2966241" y="-2783580"/>
            <a:ext cx="4984359" cy="8677487"/>
          </a:xfrm>
          <a:custGeom>
            <a:rect b="b" l="l" r="r" t="t"/>
            <a:pathLst>
              <a:path extrusionOk="0" h="26431" w="15182">
                <a:moveTo>
                  <a:pt x="14660" y="1"/>
                </a:moveTo>
                <a:cubicBezTo>
                  <a:pt x="14608" y="1"/>
                  <a:pt x="14551" y="4"/>
                  <a:pt x="14491" y="10"/>
                </a:cubicBezTo>
                <a:cubicBezTo>
                  <a:pt x="11371" y="463"/>
                  <a:pt x="8811" y="3285"/>
                  <a:pt x="8668" y="6464"/>
                </a:cubicBezTo>
                <a:cubicBezTo>
                  <a:pt x="8645" y="6940"/>
                  <a:pt x="8668" y="7416"/>
                  <a:pt x="8692" y="7892"/>
                </a:cubicBezTo>
                <a:cubicBezTo>
                  <a:pt x="8728" y="8869"/>
                  <a:pt x="8776" y="9881"/>
                  <a:pt x="8395" y="10774"/>
                </a:cubicBezTo>
                <a:cubicBezTo>
                  <a:pt x="7776" y="12143"/>
                  <a:pt x="6442" y="12857"/>
                  <a:pt x="5156" y="13548"/>
                </a:cubicBezTo>
                <a:cubicBezTo>
                  <a:pt x="4073" y="14107"/>
                  <a:pt x="2953" y="14715"/>
                  <a:pt x="2239" y="15703"/>
                </a:cubicBezTo>
                <a:cubicBezTo>
                  <a:pt x="1" y="19156"/>
                  <a:pt x="2763" y="22739"/>
                  <a:pt x="5001" y="25633"/>
                </a:cubicBezTo>
                <a:cubicBezTo>
                  <a:pt x="5204" y="25895"/>
                  <a:pt x="5418" y="26180"/>
                  <a:pt x="5609" y="26430"/>
                </a:cubicBezTo>
                <a:lnTo>
                  <a:pt x="5728" y="26371"/>
                </a:lnTo>
                <a:cubicBezTo>
                  <a:pt x="5513" y="26121"/>
                  <a:pt x="5311" y="25847"/>
                  <a:pt x="5097" y="25573"/>
                </a:cubicBezTo>
                <a:cubicBezTo>
                  <a:pt x="2894" y="22716"/>
                  <a:pt x="144" y="19156"/>
                  <a:pt x="2346" y="15762"/>
                </a:cubicBezTo>
                <a:cubicBezTo>
                  <a:pt x="3025" y="14798"/>
                  <a:pt x="4144" y="14203"/>
                  <a:pt x="5216" y="13631"/>
                </a:cubicBezTo>
                <a:cubicBezTo>
                  <a:pt x="6513" y="12929"/>
                  <a:pt x="7871" y="12214"/>
                  <a:pt x="8490" y="10821"/>
                </a:cubicBezTo>
                <a:cubicBezTo>
                  <a:pt x="8895" y="9893"/>
                  <a:pt x="8847" y="8881"/>
                  <a:pt x="8799" y="7892"/>
                </a:cubicBezTo>
                <a:cubicBezTo>
                  <a:pt x="8788" y="7428"/>
                  <a:pt x="8764" y="6940"/>
                  <a:pt x="8788" y="6475"/>
                </a:cubicBezTo>
                <a:cubicBezTo>
                  <a:pt x="8907" y="3344"/>
                  <a:pt x="11443" y="570"/>
                  <a:pt x="14514" y="129"/>
                </a:cubicBezTo>
                <a:cubicBezTo>
                  <a:pt x="14553" y="126"/>
                  <a:pt x="14600" y="124"/>
                  <a:pt x="14650" y="124"/>
                </a:cubicBezTo>
                <a:cubicBezTo>
                  <a:pt x="14799" y="124"/>
                  <a:pt x="14976" y="150"/>
                  <a:pt x="15038" y="284"/>
                </a:cubicBezTo>
                <a:cubicBezTo>
                  <a:pt x="15050" y="332"/>
                  <a:pt x="15074" y="356"/>
                  <a:pt x="15050" y="403"/>
                </a:cubicBezTo>
                <a:cubicBezTo>
                  <a:pt x="15003" y="546"/>
                  <a:pt x="14645" y="713"/>
                  <a:pt x="14193" y="927"/>
                </a:cubicBezTo>
                <a:cubicBezTo>
                  <a:pt x="13288" y="1320"/>
                  <a:pt x="11907" y="1951"/>
                  <a:pt x="11145" y="3368"/>
                </a:cubicBezTo>
                <a:cubicBezTo>
                  <a:pt x="9847" y="5404"/>
                  <a:pt x="10216" y="6976"/>
                  <a:pt x="10621" y="8631"/>
                </a:cubicBezTo>
                <a:cubicBezTo>
                  <a:pt x="10835" y="9500"/>
                  <a:pt x="11038" y="10369"/>
                  <a:pt x="11038" y="11357"/>
                </a:cubicBezTo>
                <a:cubicBezTo>
                  <a:pt x="10907" y="12488"/>
                  <a:pt x="10192" y="13441"/>
                  <a:pt x="9490" y="14345"/>
                </a:cubicBezTo>
                <a:cubicBezTo>
                  <a:pt x="9288" y="14631"/>
                  <a:pt x="9061" y="14929"/>
                  <a:pt x="8847" y="15227"/>
                </a:cubicBezTo>
                <a:cubicBezTo>
                  <a:pt x="6728" y="18334"/>
                  <a:pt x="6513" y="22620"/>
                  <a:pt x="8347" y="25906"/>
                </a:cubicBezTo>
                <a:lnTo>
                  <a:pt x="8454" y="25847"/>
                </a:lnTo>
                <a:cubicBezTo>
                  <a:pt x="6633" y="22597"/>
                  <a:pt x="6847" y="18346"/>
                  <a:pt x="8942" y="15286"/>
                </a:cubicBezTo>
                <a:cubicBezTo>
                  <a:pt x="9145" y="14988"/>
                  <a:pt x="9359" y="14691"/>
                  <a:pt x="9585" y="14405"/>
                </a:cubicBezTo>
                <a:cubicBezTo>
                  <a:pt x="10276" y="13464"/>
                  <a:pt x="11014" y="12512"/>
                  <a:pt x="11145" y="11357"/>
                </a:cubicBezTo>
                <a:cubicBezTo>
                  <a:pt x="11145" y="10345"/>
                  <a:pt x="10931" y="9464"/>
                  <a:pt x="10728" y="8607"/>
                </a:cubicBezTo>
                <a:cubicBezTo>
                  <a:pt x="10323" y="6964"/>
                  <a:pt x="9966" y="5428"/>
                  <a:pt x="11228" y="3427"/>
                </a:cubicBezTo>
                <a:cubicBezTo>
                  <a:pt x="11978" y="2034"/>
                  <a:pt x="13348" y="1427"/>
                  <a:pt x="14241" y="1022"/>
                </a:cubicBezTo>
                <a:cubicBezTo>
                  <a:pt x="14764" y="784"/>
                  <a:pt x="15086" y="641"/>
                  <a:pt x="15157" y="427"/>
                </a:cubicBezTo>
                <a:cubicBezTo>
                  <a:pt x="15181" y="356"/>
                  <a:pt x="15181" y="296"/>
                  <a:pt x="15134" y="225"/>
                </a:cubicBezTo>
                <a:cubicBezTo>
                  <a:pt x="15056" y="69"/>
                  <a:pt x="14898" y="1"/>
                  <a:pt x="14660" y="1"/>
                </a:cubicBezTo>
                <a:close/>
              </a:path>
            </a:pathLst>
          </a:custGeom>
          <a:solidFill>
            <a:schemeClr val="accent6"/>
          </a:solidFill>
          <a:ln cap="flat" cmpd="sng" w="3875">
            <a:solidFill>
              <a:schemeClr val="lt1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2" name="Google Shape;972;p32"/>
          <p:cNvGrpSpPr/>
          <p:nvPr/>
        </p:nvGrpSpPr>
        <p:grpSpPr>
          <a:xfrm>
            <a:off x="-1386240" y="-1026600"/>
            <a:ext cx="3585731" cy="2819199"/>
            <a:chOff x="6451063" y="-3"/>
            <a:chExt cx="2230626" cy="1753778"/>
          </a:xfrm>
        </p:grpSpPr>
        <p:sp>
          <p:nvSpPr>
            <p:cNvPr id="973" name="Google Shape;973;p32"/>
            <p:cNvSpPr/>
            <p:nvPr/>
          </p:nvSpPr>
          <p:spPr>
            <a:xfrm>
              <a:off x="7215845" y="23907"/>
              <a:ext cx="94475" cy="126136"/>
            </a:xfrm>
            <a:custGeom>
              <a:rect b="b" l="l" r="r" t="t"/>
              <a:pathLst>
                <a:path extrusionOk="0" h="3466" w="2596">
                  <a:moveTo>
                    <a:pt x="1298" y="1"/>
                  </a:moveTo>
                  <a:cubicBezTo>
                    <a:pt x="1280" y="1"/>
                    <a:pt x="1262" y="7"/>
                    <a:pt x="1262" y="19"/>
                  </a:cubicBezTo>
                  <a:cubicBezTo>
                    <a:pt x="1107" y="912"/>
                    <a:pt x="667" y="1602"/>
                    <a:pt x="12" y="1721"/>
                  </a:cubicBezTo>
                  <a:lnTo>
                    <a:pt x="0" y="1733"/>
                  </a:lnTo>
                  <a:lnTo>
                    <a:pt x="0" y="1745"/>
                  </a:lnTo>
                  <a:lnTo>
                    <a:pt x="12" y="1745"/>
                  </a:lnTo>
                  <a:cubicBezTo>
                    <a:pt x="667" y="1864"/>
                    <a:pt x="1107" y="2555"/>
                    <a:pt x="1262" y="3448"/>
                  </a:cubicBezTo>
                  <a:cubicBezTo>
                    <a:pt x="1262" y="3460"/>
                    <a:pt x="1280" y="3466"/>
                    <a:pt x="1298" y="3466"/>
                  </a:cubicBezTo>
                  <a:cubicBezTo>
                    <a:pt x="1316" y="3466"/>
                    <a:pt x="1334" y="3460"/>
                    <a:pt x="1334" y="3448"/>
                  </a:cubicBezTo>
                  <a:cubicBezTo>
                    <a:pt x="1488" y="2555"/>
                    <a:pt x="1929" y="1864"/>
                    <a:pt x="2584" y="1745"/>
                  </a:cubicBezTo>
                  <a:lnTo>
                    <a:pt x="2596" y="1745"/>
                  </a:lnTo>
                  <a:cubicBezTo>
                    <a:pt x="2596" y="1733"/>
                    <a:pt x="2584" y="1733"/>
                    <a:pt x="2584" y="1721"/>
                  </a:cubicBezTo>
                  <a:cubicBezTo>
                    <a:pt x="1929" y="1602"/>
                    <a:pt x="1488" y="912"/>
                    <a:pt x="1334" y="19"/>
                  </a:cubicBezTo>
                  <a:cubicBezTo>
                    <a:pt x="1334" y="7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7420333" y="171114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46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15" y="569"/>
                    <a:pt x="429" y="1022"/>
                    <a:pt x="13" y="1093"/>
                  </a:cubicBezTo>
                  <a:lnTo>
                    <a:pt x="1" y="1105"/>
                  </a:lnTo>
                  <a:lnTo>
                    <a:pt x="1" y="1129"/>
                  </a:lnTo>
                  <a:lnTo>
                    <a:pt x="13" y="1129"/>
                  </a:lnTo>
                  <a:cubicBezTo>
                    <a:pt x="429" y="1201"/>
                    <a:pt x="727" y="1641"/>
                    <a:pt x="822" y="2213"/>
                  </a:cubicBezTo>
                  <a:cubicBezTo>
                    <a:pt x="822" y="2219"/>
                    <a:pt x="834" y="2221"/>
                    <a:pt x="846" y="2221"/>
                  </a:cubicBezTo>
                  <a:cubicBezTo>
                    <a:pt x="858" y="2221"/>
                    <a:pt x="870" y="2219"/>
                    <a:pt x="870" y="2213"/>
                  </a:cubicBezTo>
                  <a:cubicBezTo>
                    <a:pt x="965" y="1641"/>
                    <a:pt x="1251" y="1201"/>
                    <a:pt x="1680" y="1129"/>
                  </a:cubicBezTo>
                  <a:cubicBezTo>
                    <a:pt x="1680" y="1105"/>
                    <a:pt x="1680" y="1105"/>
                    <a:pt x="1668" y="1093"/>
                  </a:cubicBezTo>
                  <a:cubicBezTo>
                    <a:pt x="1251" y="1022"/>
                    <a:pt x="953" y="569"/>
                    <a:pt x="870" y="10"/>
                  </a:cubicBezTo>
                  <a:cubicBezTo>
                    <a:pt x="870" y="4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8056869" y="93562"/>
              <a:ext cx="61321" cy="80864"/>
            </a:xfrm>
            <a:custGeom>
              <a:rect b="b" l="l" r="r" t="t"/>
              <a:pathLst>
                <a:path extrusionOk="0" h="2222" w="1685">
                  <a:moveTo>
                    <a:pt x="1683" y="1120"/>
                  </a:moveTo>
                  <a:cubicBezTo>
                    <a:pt x="1682" y="1120"/>
                    <a:pt x="1679" y="1123"/>
                    <a:pt x="1679" y="1129"/>
                  </a:cubicBezTo>
                  <a:cubicBezTo>
                    <a:pt x="1685" y="1123"/>
                    <a:pt x="1685" y="1120"/>
                    <a:pt x="1683" y="1120"/>
                  </a:cubicBezTo>
                  <a:close/>
                  <a:moveTo>
                    <a:pt x="839" y="1"/>
                  </a:moveTo>
                  <a:cubicBezTo>
                    <a:pt x="831" y="1"/>
                    <a:pt x="822" y="4"/>
                    <a:pt x="822" y="10"/>
                  </a:cubicBezTo>
                  <a:cubicBezTo>
                    <a:pt x="714" y="581"/>
                    <a:pt x="429" y="1022"/>
                    <a:pt x="12" y="1093"/>
                  </a:cubicBezTo>
                  <a:lnTo>
                    <a:pt x="0" y="1117"/>
                  </a:lnTo>
                  <a:lnTo>
                    <a:pt x="0" y="1129"/>
                  </a:lnTo>
                  <a:lnTo>
                    <a:pt x="12" y="1129"/>
                  </a:lnTo>
                  <a:cubicBezTo>
                    <a:pt x="429" y="1200"/>
                    <a:pt x="726" y="1653"/>
                    <a:pt x="822" y="2212"/>
                  </a:cubicBezTo>
                  <a:cubicBezTo>
                    <a:pt x="822" y="2218"/>
                    <a:pt x="831" y="2221"/>
                    <a:pt x="839" y="2221"/>
                  </a:cubicBezTo>
                  <a:cubicBezTo>
                    <a:pt x="848" y="2221"/>
                    <a:pt x="857" y="2218"/>
                    <a:pt x="857" y="2212"/>
                  </a:cubicBezTo>
                  <a:cubicBezTo>
                    <a:pt x="965" y="1653"/>
                    <a:pt x="1250" y="1200"/>
                    <a:pt x="1679" y="1129"/>
                  </a:cubicBezTo>
                  <a:cubicBezTo>
                    <a:pt x="1679" y="1117"/>
                    <a:pt x="1679" y="1117"/>
                    <a:pt x="1667" y="1093"/>
                  </a:cubicBezTo>
                  <a:cubicBezTo>
                    <a:pt x="1250" y="1022"/>
                    <a:pt x="953" y="581"/>
                    <a:pt x="857" y="10"/>
                  </a:cubicBezTo>
                  <a:cubicBezTo>
                    <a:pt x="857" y="4"/>
                    <a:pt x="848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8244908" y="1312228"/>
              <a:ext cx="94475" cy="126318"/>
            </a:xfrm>
            <a:custGeom>
              <a:rect b="b" l="l" r="r" t="t"/>
              <a:pathLst>
                <a:path extrusionOk="0" h="3471" w="2596">
                  <a:moveTo>
                    <a:pt x="1298" y="0"/>
                  </a:moveTo>
                  <a:cubicBezTo>
                    <a:pt x="1280" y="0"/>
                    <a:pt x="1262" y="9"/>
                    <a:pt x="1262" y="27"/>
                  </a:cubicBezTo>
                  <a:cubicBezTo>
                    <a:pt x="1108" y="920"/>
                    <a:pt x="667" y="1598"/>
                    <a:pt x="12" y="1717"/>
                  </a:cubicBezTo>
                  <a:lnTo>
                    <a:pt x="0" y="1741"/>
                  </a:lnTo>
                  <a:lnTo>
                    <a:pt x="0" y="1753"/>
                  </a:lnTo>
                  <a:lnTo>
                    <a:pt x="12" y="1753"/>
                  </a:lnTo>
                  <a:cubicBezTo>
                    <a:pt x="667" y="1872"/>
                    <a:pt x="1108" y="2551"/>
                    <a:pt x="1262" y="3444"/>
                  </a:cubicBezTo>
                  <a:cubicBezTo>
                    <a:pt x="1262" y="3462"/>
                    <a:pt x="1280" y="3471"/>
                    <a:pt x="1298" y="3471"/>
                  </a:cubicBezTo>
                  <a:cubicBezTo>
                    <a:pt x="1316" y="3471"/>
                    <a:pt x="1334" y="3462"/>
                    <a:pt x="1334" y="3444"/>
                  </a:cubicBezTo>
                  <a:cubicBezTo>
                    <a:pt x="1489" y="2551"/>
                    <a:pt x="1929" y="1872"/>
                    <a:pt x="2584" y="1753"/>
                  </a:cubicBezTo>
                  <a:lnTo>
                    <a:pt x="2596" y="1753"/>
                  </a:lnTo>
                  <a:cubicBezTo>
                    <a:pt x="2596" y="1741"/>
                    <a:pt x="2596" y="1717"/>
                    <a:pt x="2584" y="1717"/>
                  </a:cubicBezTo>
                  <a:cubicBezTo>
                    <a:pt x="1929" y="1598"/>
                    <a:pt x="1489" y="920"/>
                    <a:pt x="1334" y="27"/>
                  </a:cubicBezTo>
                  <a:cubicBezTo>
                    <a:pt x="1334" y="9"/>
                    <a:pt x="1316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8587213" y="679586"/>
              <a:ext cx="94475" cy="126355"/>
            </a:xfrm>
            <a:custGeom>
              <a:rect b="b" l="l" r="r" t="t"/>
              <a:pathLst>
                <a:path extrusionOk="0" h="3472" w="2596">
                  <a:moveTo>
                    <a:pt x="1298" y="1"/>
                  </a:moveTo>
                  <a:cubicBezTo>
                    <a:pt x="1280" y="1"/>
                    <a:pt x="1262" y="10"/>
                    <a:pt x="1262" y="28"/>
                  </a:cubicBezTo>
                  <a:cubicBezTo>
                    <a:pt x="1108" y="921"/>
                    <a:pt x="667" y="1599"/>
                    <a:pt x="12" y="1718"/>
                  </a:cubicBezTo>
                  <a:lnTo>
                    <a:pt x="0" y="1742"/>
                  </a:lnTo>
                  <a:lnTo>
                    <a:pt x="0" y="1754"/>
                  </a:lnTo>
                  <a:lnTo>
                    <a:pt x="12" y="1754"/>
                  </a:lnTo>
                  <a:cubicBezTo>
                    <a:pt x="667" y="1873"/>
                    <a:pt x="1108" y="2552"/>
                    <a:pt x="1262" y="3445"/>
                  </a:cubicBezTo>
                  <a:cubicBezTo>
                    <a:pt x="1262" y="3463"/>
                    <a:pt x="1280" y="3472"/>
                    <a:pt x="1298" y="3472"/>
                  </a:cubicBezTo>
                  <a:cubicBezTo>
                    <a:pt x="1316" y="3472"/>
                    <a:pt x="1334" y="3463"/>
                    <a:pt x="1334" y="3445"/>
                  </a:cubicBezTo>
                  <a:cubicBezTo>
                    <a:pt x="1489" y="2552"/>
                    <a:pt x="1929" y="1873"/>
                    <a:pt x="2584" y="1754"/>
                  </a:cubicBezTo>
                  <a:lnTo>
                    <a:pt x="2596" y="1754"/>
                  </a:lnTo>
                  <a:cubicBezTo>
                    <a:pt x="2596" y="1718"/>
                    <a:pt x="2596" y="1718"/>
                    <a:pt x="2584" y="1718"/>
                  </a:cubicBezTo>
                  <a:cubicBezTo>
                    <a:pt x="1929" y="1599"/>
                    <a:pt x="1489" y="921"/>
                    <a:pt x="1334" y="28"/>
                  </a:cubicBezTo>
                  <a:cubicBezTo>
                    <a:pt x="1334" y="10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8339346" y="1467113"/>
              <a:ext cx="61576" cy="80828"/>
            </a:xfrm>
            <a:custGeom>
              <a:rect b="b" l="l" r="r" t="t"/>
              <a:pathLst>
                <a:path extrusionOk="0" h="2221" w="1692">
                  <a:moveTo>
                    <a:pt x="846" y="0"/>
                  </a:moveTo>
                  <a:cubicBezTo>
                    <a:pt x="834" y="0"/>
                    <a:pt x="823" y="3"/>
                    <a:pt x="823" y="9"/>
                  </a:cubicBezTo>
                  <a:cubicBezTo>
                    <a:pt x="715" y="581"/>
                    <a:pt x="442" y="1021"/>
                    <a:pt x="25" y="1093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25" y="1129"/>
                  </a:lnTo>
                  <a:cubicBezTo>
                    <a:pt x="442" y="1200"/>
                    <a:pt x="739" y="1652"/>
                    <a:pt x="823" y="2212"/>
                  </a:cubicBezTo>
                  <a:cubicBezTo>
                    <a:pt x="823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77" y="1652"/>
                    <a:pt x="1251" y="1200"/>
                    <a:pt x="1692" y="1129"/>
                  </a:cubicBezTo>
                  <a:cubicBezTo>
                    <a:pt x="1692" y="1117"/>
                    <a:pt x="1668" y="1117"/>
                    <a:pt x="1668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8063784" y="854960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46" y="1"/>
                  </a:moveTo>
                  <a:cubicBezTo>
                    <a:pt x="834" y="1"/>
                    <a:pt x="822" y="7"/>
                    <a:pt x="822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22" y="2221"/>
                  </a:cubicBezTo>
                  <a:cubicBezTo>
                    <a:pt x="822" y="2227"/>
                    <a:pt x="834" y="2230"/>
                    <a:pt x="846" y="2230"/>
                  </a:cubicBezTo>
                  <a:cubicBezTo>
                    <a:pt x="858" y="2230"/>
                    <a:pt x="870" y="2227"/>
                    <a:pt x="870" y="2221"/>
                  </a:cubicBezTo>
                  <a:cubicBezTo>
                    <a:pt x="965" y="1650"/>
                    <a:pt x="1251" y="1209"/>
                    <a:pt x="1679" y="1126"/>
                  </a:cubicBezTo>
                  <a:cubicBezTo>
                    <a:pt x="1679" y="1114"/>
                    <a:pt x="1679" y="1114"/>
                    <a:pt x="1667" y="1102"/>
                  </a:cubicBezTo>
                  <a:cubicBezTo>
                    <a:pt x="1251" y="1031"/>
                    <a:pt x="953" y="578"/>
                    <a:pt x="870" y="19"/>
                  </a:cubicBezTo>
                  <a:cubicBezTo>
                    <a:pt x="870" y="7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7989253" y="948124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7"/>
                    <a:pt x="810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10" y="2221"/>
                  </a:cubicBezTo>
                  <a:cubicBezTo>
                    <a:pt x="810" y="2227"/>
                    <a:pt x="822" y="2230"/>
                    <a:pt x="834" y="2230"/>
                  </a:cubicBezTo>
                  <a:cubicBezTo>
                    <a:pt x="846" y="2230"/>
                    <a:pt x="858" y="2227"/>
                    <a:pt x="858" y="2221"/>
                  </a:cubicBezTo>
                  <a:cubicBezTo>
                    <a:pt x="965" y="1650"/>
                    <a:pt x="1251" y="1209"/>
                    <a:pt x="1680" y="1126"/>
                  </a:cubicBezTo>
                  <a:cubicBezTo>
                    <a:pt x="1680" y="1114"/>
                    <a:pt x="1680" y="1114"/>
                    <a:pt x="1668" y="1102"/>
                  </a:cubicBezTo>
                  <a:cubicBezTo>
                    <a:pt x="1251" y="1031"/>
                    <a:pt x="953" y="578"/>
                    <a:pt x="858" y="19"/>
                  </a:cubicBezTo>
                  <a:cubicBezTo>
                    <a:pt x="858" y="7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7651278" y="1426391"/>
              <a:ext cx="61139" cy="81155"/>
            </a:xfrm>
            <a:custGeom>
              <a:rect b="b" l="l" r="r" t="t"/>
              <a:pathLst>
                <a:path extrusionOk="0" h="2230" w="1680">
                  <a:moveTo>
                    <a:pt x="834" y="0"/>
                  </a:moveTo>
                  <a:cubicBezTo>
                    <a:pt x="822" y="0"/>
                    <a:pt x="810" y="3"/>
                    <a:pt x="810" y="9"/>
                  </a:cubicBezTo>
                  <a:cubicBezTo>
                    <a:pt x="715" y="581"/>
                    <a:pt x="429" y="1021"/>
                    <a:pt x="13" y="1105"/>
                  </a:cubicBezTo>
                  <a:lnTo>
                    <a:pt x="1" y="1117"/>
                  </a:lnTo>
                  <a:lnTo>
                    <a:pt x="1" y="1128"/>
                  </a:lnTo>
                  <a:lnTo>
                    <a:pt x="13" y="1128"/>
                  </a:lnTo>
                  <a:cubicBezTo>
                    <a:pt x="429" y="1200"/>
                    <a:pt x="727" y="1652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2"/>
                    <a:pt x="1251" y="1200"/>
                    <a:pt x="1680" y="1128"/>
                  </a:cubicBezTo>
                  <a:cubicBezTo>
                    <a:pt x="1680" y="1117"/>
                    <a:pt x="1680" y="1117"/>
                    <a:pt x="1668" y="1105"/>
                  </a:cubicBezTo>
                  <a:cubicBezTo>
                    <a:pt x="1251" y="1021"/>
                    <a:pt x="953" y="581"/>
                    <a:pt x="858" y="9"/>
                  </a:cubicBezTo>
                  <a:cubicBezTo>
                    <a:pt x="858" y="3"/>
                    <a:pt x="846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6451063" y="860928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12" y="1105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12" y="1129"/>
                  </a:lnTo>
                  <a:cubicBezTo>
                    <a:pt x="429" y="1200"/>
                    <a:pt x="727" y="1653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3"/>
                    <a:pt x="1251" y="1200"/>
                    <a:pt x="1679" y="1129"/>
                  </a:cubicBezTo>
                  <a:cubicBezTo>
                    <a:pt x="1679" y="1117"/>
                    <a:pt x="1679" y="1117"/>
                    <a:pt x="1667" y="1105"/>
                  </a:cubicBez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8087621" y="1560278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81"/>
                    <a:pt x="429" y="1021"/>
                    <a:pt x="12" y="1093"/>
                  </a:cubicBezTo>
                  <a:lnTo>
                    <a:pt x="0" y="1117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52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65" y="1652"/>
                    <a:pt x="1251" y="1200"/>
                    <a:pt x="1679" y="1128"/>
                  </a:cubicBezTo>
                  <a:cubicBezTo>
                    <a:pt x="1679" y="1117"/>
                    <a:pt x="1667" y="1117"/>
                    <a:pt x="1667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6893010" y="1186129"/>
              <a:ext cx="94511" cy="126318"/>
            </a:xfrm>
            <a:custGeom>
              <a:rect b="b" l="l" r="r" t="t"/>
              <a:pathLst>
                <a:path extrusionOk="0" h="3471" w="2597">
                  <a:moveTo>
                    <a:pt x="1299" y="0"/>
                  </a:moveTo>
                  <a:cubicBezTo>
                    <a:pt x="1281" y="0"/>
                    <a:pt x="1263" y="9"/>
                    <a:pt x="1263" y="27"/>
                  </a:cubicBezTo>
                  <a:cubicBezTo>
                    <a:pt x="1108" y="920"/>
                    <a:pt x="668" y="1599"/>
                    <a:pt x="13" y="1718"/>
                  </a:cubicBezTo>
                  <a:lnTo>
                    <a:pt x="1" y="1718"/>
                  </a:lnTo>
                  <a:cubicBezTo>
                    <a:pt x="1" y="1730"/>
                    <a:pt x="13" y="1753"/>
                    <a:pt x="13" y="1753"/>
                  </a:cubicBezTo>
                  <a:cubicBezTo>
                    <a:pt x="668" y="1873"/>
                    <a:pt x="1108" y="2551"/>
                    <a:pt x="1263" y="3444"/>
                  </a:cubicBezTo>
                  <a:cubicBezTo>
                    <a:pt x="1263" y="3462"/>
                    <a:pt x="1281" y="3471"/>
                    <a:pt x="1299" y="3471"/>
                  </a:cubicBezTo>
                  <a:cubicBezTo>
                    <a:pt x="1317" y="3471"/>
                    <a:pt x="1334" y="3462"/>
                    <a:pt x="1334" y="3444"/>
                  </a:cubicBezTo>
                  <a:cubicBezTo>
                    <a:pt x="1489" y="2551"/>
                    <a:pt x="1930" y="1873"/>
                    <a:pt x="2585" y="1753"/>
                  </a:cubicBezTo>
                  <a:lnTo>
                    <a:pt x="2596" y="1730"/>
                  </a:lnTo>
                  <a:lnTo>
                    <a:pt x="2596" y="1718"/>
                  </a:lnTo>
                  <a:lnTo>
                    <a:pt x="2585" y="1718"/>
                  </a:lnTo>
                  <a:cubicBezTo>
                    <a:pt x="1930" y="1599"/>
                    <a:pt x="1489" y="920"/>
                    <a:pt x="1334" y="27"/>
                  </a:cubicBezTo>
                  <a:cubicBezTo>
                    <a:pt x="1334" y="9"/>
                    <a:pt x="1317" y="0"/>
                    <a:pt x="1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7167298" y="771767"/>
              <a:ext cx="94948" cy="126136"/>
            </a:xfrm>
            <a:custGeom>
              <a:rect b="b" l="l" r="r" t="t"/>
              <a:pathLst>
                <a:path extrusionOk="0" h="3466" w="2609">
                  <a:moveTo>
                    <a:pt x="1310" y="1"/>
                  </a:moveTo>
                  <a:cubicBezTo>
                    <a:pt x="1292" y="1"/>
                    <a:pt x="1275" y="7"/>
                    <a:pt x="1275" y="19"/>
                  </a:cubicBezTo>
                  <a:cubicBezTo>
                    <a:pt x="1120" y="912"/>
                    <a:pt x="679" y="1602"/>
                    <a:pt x="24" y="1721"/>
                  </a:cubicBezTo>
                  <a:lnTo>
                    <a:pt x="1" y="1721"/>
                  </a:lnTo>
                  <a:cubicBezTo>
                    <a:pt x="1" y="1733"/>
                    <a:pt x="24" y="1733"/>
                    <a:pt x="24" y="1745"/>
                  </a:cubicBezTo>
                  <a:cubicBezTo>
                    <a:pt x="679" y="1864"/>
                    <a:pt x="1120" y="2555"/>
                    <a:pt x="1275" y="3448"/>
                  </a:cubicBezTo>
                  <a:cubicBezTo>
                    <a:pt x="1275" y="3460"/>
                    <a:pt x="1292" y="3466"/>
                    <a:pt x="1310" y="3466"/>
                  </a:cubicBezTo>
                  <a:cubicBezTo>
                    <a:pt x="1328" y="3466"/>
                    <a:pt x="1346" y="3460"/>
                    <a:pt x="1346" y="3448"/>
                  </a:cubicBezTo>
                  <a:cubicBezTo>
                    <a:pt x="1489" y="2555"/>
                    <a:pt x="1941" y="1864"/>
                    <a:pt x="2596" y="1745"/>
                  </a:cubicBezTo>
                  <a:lnTo>
                    <a:pt x="2608" y="1733"/>
                  </a:lnTo>
                  <a:lnTo>
                    <a:pt x="2608" y="1721"/>
                  </a:lnTo>
                  <a:lnTo>
                    <a:pt x="2596" y="1721"/>
                  </a:lnTo>
                  <a:cubicBezTo>
                    <a:pt x="1941" y="1602"/>
                    <a:pt x="1489" y="912"/>
                    <a:pt x="1346" y="19"/>
                  </a:cubicBezTo>
                  <a:cubicBezTo>
                    <a:pt x="1346" y="7"/>
                    <a:pt x="1328" y="1"/>
                    <a:pt x="1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6831944" y="1076698"/>
              <a:ext cx="61540" cy="80864"/>
            </a:xfrm>
            <a:custGeom>
              <a:rect b="b" l="l" r="r" t="t"/>
              <a:pathLst>
                <a:path extrusionOk="0" h="2222" w="1691">
                  <a:moveTo>
                    <a:pt x="12" y="1093"/>
                  </a:moveTo>
                  <a:lnTo>
                    <a:pt x="12" y="1093"/>
                  </a:lnTo>
                  <a:cubicBezTo>
                    <a:pt x="0" y="1099"/>
                    <a:pt x="0" y="1102"/>
                    <a:pt x="3" y="1102"/>
                  </a:cubicBezTo>
                  <a:cubicBezTo>
                    <a:pt x="6" y="1102"/>
                    <a:pt x="12" y="1099"/>
                    <a:pt x="12" y="1093"/>
                  </a:cubicBezTo>
                  <a:close/>
                  <a:moveTo>
                    <a:pt x="845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26" y="570"/>
                    <a:pt x="441" y="1022"/>
                    <a:pt x="12" y="1093"/>
                  </a:cubicBezTo>
                  <a:cubicBezTo>
                    <a:pt x="12" y="1105"/>
                    <a:pt x="12" y="1129"/>
                    <a:pt x="24" y="1129"/>
                  </a:cubicBezTo>
                  <a:cubicBezTo>
                    <a:pt x="441" y="1201"/>
                    <a:pt x="738" y="1641"/>
                    <a:pt x="822" y="2213"/>
                  </a:cubicBezTo>
                  <a:cubicBezTo>
                    <a:pt x="822" y="2219"/>
                    <a:pt x="834" y="2221"/>
                    <a:pt x="845" y="2221"/>
                  </a:cubicBezTo>
                  <a:cubicBezTo>
                    <a:pt x="857" y="2221"/>
                    <a:pt x="869" y="2219"/>
                    <a:pt x="869" y="2213"/>
                  </a:cubicBezTo>
                  <a:cubicBezTo>
                    <a:pt x="976" y="1641"/>
                    <a:pt x="1262" y="1201"/>
                    <a:pt x="1679" y="1129"/>
                  </a:cubicBezTo>
                  <a:lnTo>
                    <a:pt x="1691" y="1105"/>
                  </a:lnTo>
                  <a:lnTo>
                    <a:pt x="1691" y="1093"/>
                  </a:lnTo>
                  <a:lnTo>
                    <a:pt x="1679" y="1093"/>
                  </a:lnTo>
                  <a:cubicBezTo>
                    <a:pt x="1262" y="1022"/>
                    <a:pt x="965" y="570"/>
                    <a:pt x="869" y="10"/>
                  </a:cubicBezTo>
                  <a:cubicBezTo>
                    <a:pt x="869" y="4"/>
                    <a:pt x="857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7103175" y="1672911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0" y="1093"/>
                  </a:cubicBezTo>
                  <a:cubicBezTo>
                    <a:pt x="0" y="1117"/>
                    <a:pt x="0" y="1117"/>
                    <a:pt x="12" y="1129"/>
                  </a:cubicBezTo>
                  <a:cubicBezTo>
                    <a:pt x="429" y="1201"/>
                    <a:pt x="727" y="1653"/>
                    <a:pt x="810" y="2213"/>
                  </a:cubicBezTo>
                  <a:cubicBezTo>
                    <a:pt x="810" y="2218"/>
                    <a:pt x="822" y="2221"/>
                    <a:pt x="834" y="2221"/>
                  </a:cubicBezTo>
                  <a:cubicBezTo>
                    <a:pt x="846" y="2221"/>
                    <a:pt x="858" y="2218"/>
                    <a:pt x="858" y="2213"/>
                  </a:cubicBezTo>
                  <a:cubicBezTo>
                    <a:pt x="965" y="1653"/>
                    <a:pt x="1251" y="1201"/>
                    <a:pt x="1667" y="1129"/>
                  </a:cubicBezTo>
                  <a:lnTo>
                    <a:pt x="1679" y="1117"/>
                  </a:lnTo>
                  <a:lnTo>
                    <a:pt x="1679" y="1093"/>
                  </a:lnTo>
                  <a:lnTo>
                    <a:pt x="1667" y="1093"/>
                  </a:ln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2"/>
            <p:cNvSpPr/>
            <p:nvPr/>
          </p:nvSpPr>
          <p:spPr>
            <a:xfrm>
              <a:off x="8111458" y="-3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69"/>
                    <a:pt x="429" y="1021"/>
                    <a:pt x="12" y="1092"/>
                  </a:cubicBezTo>
                  <a:lnTo>
                    <a:pt x="0" y="1104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40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69" y="2218"/>
                    <a:pt x="869" y="2212"/>
                  </a:cubicBezTo>
                  <a:cubicBezTo>
                    <a:pt x="965" y="1640"/>
                    <a:pt x="1250" y="1200"/>
                    <a:pt x="1679" y="1128"/>
                  </a:cubicBezTo>
                  <a:cubicBezTo>
                    <a:pt x="1679" y="1104"/>
                    <a:pt x="1679" y="1104"/>
                    <a:pt x="1667" y="1092"/>
                  </a:cubicBezTo>
                  <a:cubicBezTo>
                    <a:pt x="1250" y="1021"/>
                    <a:pt x="953" y="569"/>
                    <a:pt x="869" y="9"/>
                  </a:cubicBezTo>
                  <a:cubicBezTo>
                    <a:pt x="869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9" name="Google Shape;989;p3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0" name="Google Shape;990;p32"/>
          <p:cNvSpPr txBox="1"/>
          <p:nvPr>
            <p:ph idx="1" type="subTitle"/>
          </p:nvPr>
        </p:nvSpPr>
        <p:spPr>
          <a:xfrm>
            <a:off x="737556" y="2941374"/>
            <a:ext cx="3777600" cy="90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1828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AutoNum type="arabicPeriod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AutoNum type="alphaLcPeriod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AutoNum type="romanLcPeriod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AutoNum type="arabicPeriod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AutoNum type="alphaLcPeriod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AutoNum type="romanLcPeriod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AutoNum type="arabicPeriod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AutoNum type="alphaLcPeriod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AutoNum type="romanLcPeriod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91" name="Google Shape;991;p32"/>
          <p:cNvSpPr txBox="1"/>
          <p:nvPr>
            <p:ph idx="2" type="subTitle"/>
          </p:nvPr>
        </p:nvSpPr>
        <p:spPr>
          <a:xfrm>
            <a:off x="738156" y="2468825"/>
            <a:ext cx="3776400" cy="35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Lexend SemiBold"/>
              <a:buNone/>
              <a:defRPr sz="2500">
                <a:solidFill>
                  <a:schemeClr val="l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992" name="Google Shape;992;p32"/>
          <p:cNvSpPr txBox="1"/>
          <p:nvPr>
            <p:ph idx="3" type="subTitle"/>
          </p:nvPr>
        </p:nvSpPr>
        <p:spPr>
          <a:xfrm>
            <a:off x="4630044" y="2940774"/>
            <a:ext cx="3776400" cy="90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1828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AutoNum type="alphaLcPeriod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AutoNum type="romanLcPeriod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AutoNum type="arabicPeriod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AutoNum type="alphaLcPeriod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AutoNum type="romanLcPeriod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AutoNum type="arabicPeriod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AutoNum type="alphaLcPeriod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AutoNum type="romanLcPeriod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93" name="Google Shape;993;p32"/>
          <p:cNvSpPr txBox="1"/>
          <p:nvPr>
            <p:ph idx="4" type="subTitle"/>
          </p:nvPr>
        </p:nvSpPr>
        <p:spPr>
          <a:xfrm>
            <a:off x="4630044" y="2468825"/>
            <a:ext cx="3776400" cy="35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Lexend SemiBold"/>
              <a:buNone/>
              <a:defRPr sz="25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994" name="Google Shape;994;p32"/>
          <p:cNvSpPr/>
          <p:nvPr/>
        </p:nvSpPr>
        <p:spPr>
          <a:xfrm>
            <a:off x="738150" y="4179860"/>
            <a:ext cx="3384001" cy="1279939"/>
          </a:xfrm>
          <a:custGeom>
            <a:rect b="b" l="l" r="r" t="t"/>
            <a:pathLst>
              <a:path extrusionOk="0" h="20395" w="53924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9"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3"/>
          <p:cNvSpPr/>
          <p:nvPr/>
        </p:nvSpPr>
        <p:spPr>
          <a:xfrm>
            <a:off x="9854488" y="1329639"/>
            <a:ext cx="98984" cy="129931"/>
          </a:xfrm>
          <a:custGeom>
            <a:rect b="b" l="l" r="r" t="t"/>
            <a:pathLst>
              <a:path extrusionOk="0" h="2221" w="1692">
                <a:moveTo>
                  <a:pt x="846" y="0"/>
                </a:moveTo>
                <a:cubicBezTo>
                  <a:pt x="834" y="0"/>
                  <a:pt x="823" y="3"/>
                  <a:pt x="823" y="9"/>
                </a:cubicBezTo>
                <a:cubicBezTo>
                  <a:pt x="715" y="581"/>
                  <a:pt x="442" y="1021"/>
                  <a:pt x="25" y="1093"/>
                </a:cubicBezTo>
                <a:lnTo>
                  <a:pt x="1" y="1117"/>
                </a:lnTo>
                <a:lnTo>
                  <a:pt x="1" y="1129"/>
                </a:lnTo>
                <a:lnTo>
                  <a:pt x="25" y="1129"/>
                </a:lnTo>
                <a:cubicBezTo>
                  <a:pt x="442" y="1200"/>
                  <a:pt x="739" y="1652"/>
                  <a:pt x="823" y="2212"/>
                </a:cubicBezTo>
                <a:cubicBezTo>
                  <a:pt x="823" y="2218"/>
                  <a:pt x="834" y="2221"/>
                  <a:pt x="846" y="2221"/>
                </a:cubicBezTo>
                <a:cubicBezTo>
                  <a:pt x="858" y="2221"/>
                  <a:pt x="870" y="2218"/>
                  <a:pt x="870" y="2212"/>
                </a:cubicBezTo>
                <a:cubicBezTo>
                  <a:pt x="977" y="1652"/>
                  <a:pt x="1251" y="1200"/>
                  <a:pt x="1692" y="1129"/>
                </a:cubicBezTo>
                <a:cubicBezTo>
                  <a:pt x="1692" y="1117"/>
                  <a:pt x="1668" y="1117"/>
                  <a:pt x="1668" y="1093"/>
                </a:cubicBezTo>
                <a:cubicBezTo>
                  <a:pt x="1251" y="1021"/>
                  <a:pt x="953" y="581"/>
                  <a:pt x="870" y="9"/>
                </a:cubicBezTo>
                <a:cubicBezTo>
                  <a:pt x="870" y="3"/>
                  <a:pt x="858" y="0"/>
                  <a:pt x="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33"/>
          <p:cNvSpPr/>
          <p:nvPr/>
        </p:nvSpPr>
        <p:spPr>
          <a:xfrm>
            <a:off x="8748419" y="1264177"/>
            <a:ext cx="98282" cy="130457"/>
          </a:xfrm>
          <a:custGeom>
            <a:rect b="b" l="l" r="r" t="t"/>
            <a:pathLst>
              <a:path extrusionOk="0" h="2230" w="1680">
                <a:moveTo>
                  <a:pt x="834" y="0"/>
                </a:moveTo>
                <a:cubicBezTo>
                  <a:pt x="822" y="0"/>
                  <a:pt x="810" y="3"/>
                  <a:pt x="810" y="9"/>
                </a:cubicBezTo>
                <a:cubicBezTo>
                  <a:pt x="715" y="581"/>
                  <a:pt x="429" y="1021"/>
                  <a:pt x="13" y="1105"/>
                </a:cubicBezTo>
                <a:lnTo>
                  <a:pt x="1" y="1117"/>
                </a:lnTo>
                <a:lnTo>
                  <a:pt x="1" y="1128"/>
                </a:lnTo>
                <a:lnTo>
                  <a:pt x="13" y="1128"/>
                </a:lnTo>
                <a:cubicBezTo>
                  <a:pt x="429" y="1200"/>
                  <a:pt x="727" y="1652"/>
                  <a:pt x="810" y="2212"/>
                </a:cubicBezTo>
                <a:cubicBezTo>
                  <a:pt x="810" y="2224"/>
                  <a:pt x="822" y="2230"/>
                  <a:pt x="834" y="2230"/>
                </a:cubicBezTo>
                <a:cubicBezTo>
                  <a:pt x="846" y="2230"/>
                  <a:pt x="858" y="2224"/>
                  <a:pt x="858" y="2212"/>
                </a:cubicBezTo>
                <a:cubicBezTo>
                  <a:pt x="965" y="1652"/>
                  <a:pt x="1251" y="1200"/>
                  <a:pt x="1680" y="1128"/>
                </a:cubicBezTo>
                <a:cubicBezTo>
                  <a:pt x="1680" y="1117"/>
                  <a:pt x="1680" y="1117"/>
                  <a:pt x="1668" y="1105"/>
                </a:cubicBezTo>
                <a:cubicBezTo>
                  <a:pt x="1251" y="1021"/>
                  <a:pt x="953" y="581"/>
                  <a:pt x="858" y="9"/>
                </a:cubicBezTo>
                <a:cubicBezTo>
                  <a:pt x="858" y="3"/>
                  <a:pt x="846" y="0"/>
                  <a:pt x="8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3"/>
          <p:cNvSpPr/>
          <p:nvPr/>
        </p:nvSpPr>
        <p:spPr>
          <a:xfrm>
            <a:off x="6819072" y="355196"/>
            <a:ext cx="98282" cy="130516"/>
          </a:xfrm>
          <a:custGeom>
            <a:rect b="b" l="l" r="r" t="t"/>
            <a:pathLst>
              <a:path extrusionOk="0" h="2231" w="1680">
                <a:moveTo>
                  <a:pt x="834" y="1"/>
                </a:moveTo>
                <a:cubicBezTo>
                  <a:pt x="822" y="1"/>
                  <a:pt x="810" y="4"/>
                  <a:pt x="810" y="10"/>
                </a:cubicBezTo>
                <a:cubicBezTo>
                  <a:pt x="715" y="581"/>
                  <a:pt x="429" y="1022"/>
                  <a:pt x="12" y="1105"/>
                </a:cubicBezTo>
                <a:lnTo>
                  <a:pt x="1" y="1117"/>
                </a:lnTo>
                <a:lnTo>
                  <a:pt x="1" y="1129"/>
                </a:lnTo>
                <a:lnTo>
                  <a:pt x="12" y="1129"/>
                </a:lnTo>
                <a:cubicBezTo>
                  <a:pt x="429" y="1200"/>
                  <a:pt x="727" y="1653"/>
                  <a:pt x="810" y="2212"/>
                </a:cubicBezTo>
                <a:cubicBezTo>
                  <a:pt x="810" y="2224"/>
                  <a:pt x="822" y="2230"/>
                  <a:pt x="834" y="2230"/>
                </a:cubicBezTo>
                <a:cubicBezTo>
                  <a:pt x="846" y="2230"/>
                  <a:pt x="858" y="2224"/>
                  <a:pt x="858" y="2212"/>
                </a:cubicBezTo>
                <a:cubicBezTo>
                  <a:pt x="965" y="1653"/>
                  <a:pt x="1251" y="1200"/>
                  <a:pt x="1679" y="1129"/>
                </a:cubicBezTo>
                <a:cubicBezTo>
                  <a:pt x="1679" y="1117"/>
                  <a:pt x="1679" y="1117"/>
                  <a:pt x="1667" y="1105"/>
                </a:cubicBezTo>
                <a:cubicBezTo>
                  <a:pt x="1251" y="1022"/>
                  <a:pt x="953" y="581"/>
                  <a:pt x="858" y="10"/>
                </a:cubicBezTo>
                <a:cubicBezTo>
                  <a:pt x="858" y="4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33"/>
          <p:cNvSpPr/>
          <p:nvPr/>
        </p:nvSpPr>
        <p:spPr>
          <a:xfrm>
            <a:off x="9449840" y="1479400"/>
            <a:ext cx="98282" cy="129931"/>
          </a:xfrm>
          <a:custGeom>
            <a:rect b="b" l="l" r="r" t="t"/>
            <a:pathLst>
              <a:path extrusionOk="0" h="2221" w="1680">
                <a:moveTo>
                  <a:pt x="846" y="0"/>
                </a:moveTo>
                <a:cubicBezTo>
                  <a:pt x="834" y="0"/>
                  <a:pt x="822" y="3"/>
                  <a:pt x="822" y="9"/>
                </a:cubicBezTo>
                <a:cubicBezTo>
                  <a:pt x="715" y="581"/>
                  <a:pt x="429" y="1021"/>
                  <a:pt x="12" y="1093"/>
                </a:cubicBezTo>
                <a:lnTo>
                  <a:pt x="0" y="1117"/>
                </a:lnTo>
                <a:lnTo>
                  <a:pt x="0" y="1128"/>
                </a:lnTo>
                <a:lnTo>
                  <a:pt x="12" y="1128"/>
                </a:lnTo>
                <a:cubicBezTo>
                  <a:pt x="429" y="1200"/>
                  <a:pt x="727" y="1652"/>
                  <a:pt x="822" y="2212"/>
                </a:cubicBezTo>
                <a:cubicBezTo>
                  <a:pt x="822" y="2218"/>
                  <a:pt x="834" y="2221"/>
                  <a:pt x="846" y="2221"/>
                </a:cubicBezTo>
                <a:cubicBezTo>
                  <a:pt x="858" y="2221"/>
                  <a:pt x="870" y="2218"/>
                  <a:pt x="870" y="2212"/>
                </a:cubicBezTo>
                <a:cubicBezTo>
                  <a:pt x="965" y="1652"/>
                  <a:pt x="1251" y="1200"/>
                  <a:pt x="1679" y="1128"/>
                </a:cubicBezTo>
                <a:cubicBezTo>
                  <a:pt x="1679" y="1117"/>
                  <a:pt x="1667" y="1117"/>
                  <a:pt x="1667" y="1093"/>
                </a:cubicBezTo>
                <a:cubicBezTo>
                  <a:pt x="1251" y="1021"/>
                  <a:pt x="953" y="581"/>
                  <a:pt x="870" y="9"/>
                </a:cubicBezTo>
                <a:cubicBezTo>
                  <a:pt x="870" y="3"/>
                  <a:pt x="858" y="0"/>
                  <a:pt x="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33"/>
          <p:cNvSpPr/>
          <p:nvPr/>
        </p:nvSpPr>
        <p:spPr>
          <a:xfrm>
            <a:off x="7529502" y="877956"/>
            <a:ext cx="151927" cy="203057"/>
          </a:xfrm>
          <a:custGeom>
            <a:rect b="b" l="l" r="r" t="t"/>
            <a:pathLst>
              <a:path extrusionOk="0" h="3471" w="2597">
                <a:moveTo>
                  <a:pt x="1299" y="0"/>
                </a:moveTo>
                <a:cubicBezTo>
                  <a:pt x="1281" y="0"/>
                  <a:pt x="1263" y="9"/>
                  <a:pt x="1263" y="27"/>
                </a:cubicBezTo>
                <a:cubicBezTo>
                  <a:pt x="1108" y="920"/>
                  <a:pt x="668" y="1599"/>
                  <a:pt x="13" y="1718"/>
                </a:cubicBezTo>
                <a:lnTo>
                  <a:pt x="1" y="1718"/>
                </a:lnTo>
                <a:cubicBezTo>
                  <a:pt x="1" y="1730"/>
                  <a:pt x="13" y="1753"/>
                  <a:pt x="13" y="1753"/>
                </a:cubicBezTo>
                <a:cubicBezTo>
                  <a:pt x="668" y="1873"/>
                  <a:pt x="1108" y="2551"/>
                  <a:pt x="1263" y="3444"/>
                </a:cubicBezTo>
                <a:cubicBezTo>
                  <a:pt x="1263" y="3462"/>
                  <a:pt x="1281" y="3471"/>
                  <a:pt x="1299" y="3471"/>
                </a:cubicBezTo>
                <a:cubicBezTo>
                  <a:pt x="1317" y="3471"/>
                  <a:pt x="1334" y="3462"/>
                  <a:pt x="1334" y="3444"/>
                </a:cubicBezTo>
                <a:cubicBezTo>
                  <a:pt x="1489" y="2551"/>
                  <a:pt x="1930" y="1873"/>
                  <a:pt x="2585" y="1753"/>
                </a:cubicBezTo>
                <a:lnTo>
                  <a:pt x="2596" y="1730"/>
                </a:lnTo>
                <a:lnTo>
                  <a:pt x="2596" y="1718"/>
                </a:lnTo>
                <a:lnTo>
                  <a:pt x="2585" y="1718"/>
                </a:lnTo>
                <a:cubicBezTo>
                  <a:pt x="1930" y="1599"/>
                  <a:pt x="1489" y="920"/>
                  <a:pt x="1334" y="27"/>
                </a:cubicBezTo>
                <a:cubicBezTo>
                  <a:pt x="1334" y="9"/>
                  <a:pt x="1317" y="0"/>
                  <a:pt x="12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33"/>
          <p:cNvSpPr/>
          <p:nvPr/>
        </p:nvSpPr>
        <p:spPr>
          <a:xfrm>
            <a:off x="7970421" y="211870"/>
            <a:ext cx="152629" cy="202764"/>
          </a:xfrm>
          <a:custGeom>
            <a:rect b="b" l="l" r="r" t="t"/>
            <a:pathLst>
              <a:path extrusionOk="0" h="3466" w="2609">
                <a:moveTo>
                  <a:pt x="1310" y="1"/>
                </a:moveTo>
                <a:cubicBezTo>
                  <a:pt x="1292" y="1"/>
                  <a:pt x="1275" y="7"/>
                  <a:pt x="1275" y="19"/>
                </a:cubicBezTo>
                <a:cubicBezTo>
                  <a:pt x="1120" y="912"/>
                  <a:pt x="679" y="1602"/>
                  <a:pt x="24" y="1721"/>
                </a:cubicBezTo>
                <a:lnTo>
                  <a:pt x="1" y="1721"/>
                </a:lnTo>
                <a:cubicBezTo>
                  <a:pt x="1" y="1733"/>
                  <a:pt x="24" y="1733"/>
                  <a:pt x="24" y="1745"/>
                </a:cubicBezTo>
                <a:cubicBezTo>
                  <a:pt x="679" y="1864"/>
                  <a:pt x="1120" y="2555"/>
                  <a:pt x="1275" y="3448"/>
                </a:cubicBezTo>
                <a:cubicBezTo>
                  <a:pt x="1275" y="3460"/>
                  <a:pt x="1292" y="3466"/>
                  <a:pt x="1310" y="3466"/>
                </a:cubicBezTo>
                <a:cubicBezTo>
                  <a:pt x="1328" y="3466"/>
                  <a:pt x="1346" y="3460"/>
                  <a:pt x="1346" y="3448"/>
                </a:cubicBezTo>
                <a:cubicBezTo>
                  <a:pt x="1489" y="2555"/>
                  <a:pt x="1941" y="1864"/>
                  <a:pt x="2596" y="1745"/>
                </a:cubicBezTo>
                <a:lnTo>
                  <a:pt x="2608" y="1733"/>
                </a:lnTo>
                <a:lnTo>
                  <a:pt x="2608" y="1721"/>
                </a:lnTo>
                <a:lnTo>
                  <a:pt x="2596" y="1721"/>
                </a:lnTo>
                <a:cubicBezTo>
                  <a:pt x="1941" y="1602"/>
                  <a:pt x="1489" y="912"/>
                  <a:pt x="1346" y="19"/>
                </a:cubicBezTo>
                <a:cubicBezTo>
                  <a:pt x="1346" y="7"/>
                  <a:pt x="1328" y="1"/>
                  <a:pt x="131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33"/>
          <p:cNvSpPr/>
          <p:nvPr/>
        </p:nvSpPr>
        <p:spPr>
          <a:xfrm>
            <a:off x="7431339" y="702045"/>
            <a:ext cx="98925" cy="129989"/>
          </a:xfrm>
          <a:custGeom>
            <a:rect b="b" l="l" r="r" t="t"/>
            <a:pathLst>
              <a:path extrusionOk="0" h="2222" w="1691">
                <a:moveTo>
                  <a:pt x="12" y="1093"/>
                </a:moveTo>
                <a:lnTo>
                  <a:pt x="12" y="1093"/>
                </a:lnTo>
                <a:cubicBezTo>
                  <a:pt x="0" y="1099"/>
                  <a:pt x="0" y="1102"/>
                  <a:pt x="3" y="1102"/>
                </a:cubicBezTo>
                <a:cubicBezTo>
                  <a:pt x="6" y="1102"/>
                  <a:pt x="12" y="1099"/>
                  <a:pt x="12" y="1093"/>
                </a:cubicBezTo>
                <a:close/>
                <a:moveTo>
                  <a:pt x="845" y="1"/>
                </a:moveTo>
                <a:cubicBezTo>
                  <a:pt x="834" y="1"/>
                  <a:pt x="822" y="4"/>
                  <a:pt x="822" y="10"/>
                </a:cubicBezTo>
                <a:cubicBezTo>
                  <a:pt x="726" y="570"/>
                  <a:pt x="441" y="1022"/>
                  <a:pt x="12" y="1093"/>
                </a:cubicBezTo>
                <a:cubicBezTo>
                  <a:pt x="12" y="1105"/>
                  <a:pt x="12" y="1129"/>
                  <a:pt x="24" y="1129"/>
                </a:cubicBezTo>
                <a:cubicBezTo>
                  <a:pt x="441" y="1201"/>
                  <a:pt x="738" y="1641"/>
                  <a:pt x="822" y="2213"/>
                </a:cubicBezTo>
                <a:cubicBezTo>
                  <a:pt x="822" y="2219"/>
                  <a:pt x="834" y="2221"/>
                  <a:pt x="845" y="2221"/>
                </a:cubicBezTo>
                <a:cubicBezTo>
                  <a:pt x="857" y="2221"/>
                  <a:pt x="869" y="2219"/>
                  <a:pt x="869" y="2213"/>
                </a:cubicBezTo>
                <a:cubicBezTo>
                  <a:pt x="976" y="1641"/>
                  <a:pt x="1262" y="1201"/>
                  <a:pt x="1679" y="1129"/>
                </a:cubicBezTo>
                <a:lnTo>
                  <a:pt x="1691" y="1105"/>
                </a:lnTo>
                <a:lnTo>
                  <a:pt x="1691" y="1093"/>
                </a:lnTo>
                <a:lnTo>
                  <a:pt x="1679" y="1093"/>
                </a:lnTo>
                <a:cubicBezTo>
                  <a:pt x="1262" y="1022"/>
                  <a:pt x="965" y="570"/>
                  <a:pt x="869" y="10"/>
                </a:cubicBezTo>
                <a:cubicBezTo>
                  <a:pt x="869" y="4"/>
                  <a:pt x="857" y="1"/>
                  <a:pt x="84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3"/>
          <p:cNvSpPr/>
          <p:nvPr/>
        </p:nvSpPr>
        <p:spPr>
          <a:xfrm>
            <a:off x="7867343" y="1660459"/>
            <a:ext cx="98282" cy="129989"/>
          </a:xfrm>
          <a:custGeom>
            <a:rect b="b" l="l" r="r" t="t"/>
            <a:pathLst>
              <a:path extrusionOk="0" h="2222" w="1680">
                <a:moveTo>
                  <a:pt x="834" y="1"/>
                </a:moveTo>
                <a:cubicBezTo>
                  <a:pt x="822" y="1"/>
                  <a:pt x="810" y="4"/>
                  <a:pt x="810" y="10"/>
                </a:cubicBezTo>
                <a:cubicBezTo>
                  <a:pt x="715" y="581"/>
                  <a:pt x="429" y="1022"/>
                  <a:pt x="0" y="1093"/>
                </a:cubicBezTo>
                <a:cubicBezTo>
                  <a:pt x="0" y="1117"/>
                  <a:pt x="0" y="1117"/>
                  <a:pt x="12" y="1129"/>
                </a:cubicBezTo>
                <a:cubicBezTo>
                  <a:pt x="429" y="1201"/>
                  <a:pt x="727" y="1653"/>
                  <a:pt x="810" y="2213"/>
                </a:cubicBezTo>
                <a:cubicBezTo>
                  <a:pt x="810" y="2218"/>
                  <a:pt x="822" y="2221"/>
                  <a:pt x="834" y="2221"/>
                </a:cubicBezTo>
                <a:cubicBezTo>
                  <a:pt x="846" y="2221"/>
                  <a:pt x="858" y="2218"/>
                  <a:pt x="858" y="2213"/>
                </a:cubicBezTo>
                <a:cubicBezTo>
                  <a:pt x="965" y="1653"/>
                  <a:pt x="1251" y="1201"/>
                  <a:pt x="1667" y="1129"/>
                </a:cubicBezTo>
                <a:lnTo>
                  <a:pt x="1679" y="1117"/>
                </a:lnTo>
                <a:lnTo>
                  <a:pt x="1679" y="1093"/>
                </a:lnTo>
                <a:lnTo>
                  <a:pt x="1667" y="1093"/>
                </a:lnTo>
                <a:cubicBezTo>
                  <a:pt x="1251" y="1022"/>
                  <a:pt x="953" y="581"/>
                  <a:pt x="858" y="10"/>
                </a:cubicBezTo>
                <a:cubicBezTo>
                  <a:pt x="858" y="4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33"/>
          <p:cNvSpPr/>
          <p:nvPr/>
        </p:nvSpPr>
        <p:spPr>
          <a:xfrm>
            <a:off x="1921517" y="674261"/>
            <a:ext cx="151868" cy="203057"/>
          </a:xfrm>
          <a:custGeom>
            <a:rect b="b" l="l" r="r" t="t"/>
            <a:pathLst>
              <a:path extrusionOk="0" h="3471" w="2596">
                <a:moveTo>
                  <a:pt x="1298" y="0"/>
                </a:moveTo>
                <a:cubicBezTo>
                  <a:pt x="1280" y="0"/>
                  <a:pt x="1262" y="9"/>
                  <a:pt x="1262" y="27"/>
                </a:cubicBezTo>
                <a:cubicBezTo>
                  <a:pt x="1108" y="920"/>
                  <a:pt x="667" y="1598"/>
                  <a:pt x="12" y="1717"/>
                </a:cubicBezTo>
                <a:lnTo>
                  <a:pt x="0" y="1741"/>
                </a:lnTo>
                <a:lnTo>
                  <a:pt x="0" y="1753"/>
                </a:lnTo>
                <a:lnTo>
                  <a:pt x="12" y="1753"/>
                </a:lnTo>
                <a:cubicBezTo>
                  <a:pt x="667" y="1872"/>
                  <a:pt x="1108" y="2551"/>
                  <a:pt x="1262" y="3444"/>
                </a:cubicBezTo>
                <a:cubicBezTo>
                  <a:pt x="1262" y="3462"/>
                  <a:pt x="1280" y="3471"/>
                  <a:pt x="1298" y="3471"/>
                </a:cubicBezTo>
                <a:cubicBezTo>
                  <a:pt x="1316" y="3471"/>
                  <a:pt x="1334" y="3462"/>
                  <a:pt x="1334" y="3444"/>
                </a:cubicBezTo>
                <a:cubicBezTo>
                  <a:pt x="1489" y="2551"/>
                  <a:pt x="1929" y="1872"/>
                  <a:pt x="2584" y="1753"/>
                </a:cubicBezTo>
                <a:lnTo>
                  <a:pt x="2596" y="1753"/>
                </a:lnTo>
                <a:cubicBezTo>
                  <a:pt x="2596" y="1741"/>
                  <a:pt x="2596" y="1717"/>
                  <a:pt x="2584" y="1717"/>
                </a:cubicBezTo>
                <a:cubicBezTo>
                  <a:pt x="1929" y="1598"/>
                  <a:pt x="1489" y="920"/>
                  <a:pt x="1334" y="27"/>
                </a:cubicBezTo>
                <a:cubicBezTo>
                  <a:pt x="1334" y="9"/>
                  <a:pt x="1316" y="0"/>
                  <a:pt x="129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33"/>
          <p:cNvSpPr/>
          <p:nvPr/>
        </p:nvSpPr>
        <p:spPr>
          <a:xfrm>
            <a:off x="2073325" y="923239"/>
            <a:ext cx="98984" cy="129931"/>
          </a:xfrm>
          <a:custGeom>
            <a:rect b="b" l="l" r="r" t="t"/>
            <a:pathLst>
              <a:path extrusionOk="0" h="2221" w="1692">
                <a:moveTo>
                  <a:pt x="846" y="0"/>
                </a:moveTo>
                <a:cubicBezTo>
                  <a:pt x="834" y="0"/>
                  <a:pt x="823" y="3"/>
                  <a:pt x="823" y="9"/>
                </a:cubicBezTo>
                <a:cubicBezTo>
                  <a:pt x="715" y="581"/>
                  <a:pt x="442" y="1021"/>
                  <a:pt x="25" y="1093"/>
                </a:cubicBezTo>
                <a:lnTo>
                  <a:pt x="1" y="1117"/>
                </a:lnTo>
                <a:lnTo>
                  <a:pt x="1" y="1129"/>
                </a:lnTo>
                <a:lnTo>
                  <a:pt x="25" y="1129"/>
                </a:lnTo>
                <a:cubicBezTo>
                  <a:pt x="442" y="1200"/>
                  <a:pt x="739" y="1652"/>
                  <a:pt x="823" y="2212"/>
                </a:cubicBezTo>
                <a:cubicBezTo>
                  <a:pt x="823" y="2218"/>
                  <a:pt x="834" y="2221"/>
                  <a:pt x="846" y="2221"/>
                </a:cubicBezTo>
                <a:cubicBezTo>
                  <a:pt x="858" y="2221"/>
                  <a:pt x="870" y="2218"/>
                  <a:pt x="870" y="2212"/>
                </a:cubicBezTo>
                <a:cubicBezTo>
                  <a:pt x="977" y="1652"/>
                  <a:pt x="1251" y="1200"/>
                  <a:pt x="1692" y="1129"/>
                </a:cubicBezTo>
                <a:cubicBezTo>
                  <a:pt x="1692" y="1117"/>
                  <a:pt x="1668" y="1117"/>
                  <a:pt x="1668" y="1093"/>
                </a:cubicBezTo>
                <a:cubicBezTo>
                  <a:pt x="1251" y="1021"/>
                  <a:pt x="953" y="581"/>
                  <a:pt x="870" y="9"/>
                </a:cubicBezTo>
                <a:cubicBezTo>
                  <a:pt x="870" y="3"/>
                  <a:pt x="858" y="0"/>
                  <a:pt x="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33"/>
          <p:cNvSpPr/>
          <p:nvPr/>
        </p:nvSpPr>
        <p:spPr>
          <a:xfrm>
            <a:off x="1630360" y="-60798"/>
            <a:ext cx="98282" cy="130516"/>
          </a:xfrm>
          <a:custGeom>
            <a:rect b="b" l="l" r="r" t="t"/>
            <a:pathLst>
              <a:path extrusionOk="0" h="2231" w="1680">
                <a:moveTo>
                  <a:pt x="846" y="1"/>
                </a:moveTo>
                <a:cubicBezTo>
                  <a:pt x="834" y="1"/>
                  <a:pt x="822" y="7"/>
                  <a:pt x="822" y="19"/>
                </a:cubicBezTo>
                <a:cubicBezTo>
                  <a:pt x="715" y="578"/>
                  <a:pt x="429" y="1031"/>
                  <a:pt x="13" y="1102"/>
                </a:cubicBezTo>
                <a:lnTo>
                  <a:pt x="1" y="1114"/>
                </a:lnTo>
                <a:lnTo>
                  <a:pt x="1" y="1126"/>
                </a:lnTo>
                <a:lnTo>
                  <a:pt x="13" y="1126"/>
                </a:lnTo>
                <a:cubicBezTo>
                  <a:pt x="429" y="1209"/>
                  <a:pt x="727" y="1650"/>
                  <a:pt x="822" y="2221"/>
                </a:cubicBezTo>
                <a:cubicBezTo>
                  <a:pt x="822" y="2227"/>
                  <a:pt x="834" y="2230"/>
                  <a:pt x="846" y="2230"/>
                </a:cubicBezTo>
                <a:cubicBezTo>
                  <a:pt x="858" y="2230"/>
                  <a:pt x="870" y="2227"/>
                  <a:pt x="870" y="2221"/>
                </a:cubicBezTo>
                <a:cubicBezTo>
                  <a:pt x="965" y="1650"/>
                  <a:pt x="1251" y="1209"/>
                  <a:pt x="1679" y="1126"/>
                </a:cubicBezTo>
                <a:cubicBezTo>
                  <a:pt x="1679" y="1114"/>
                  <a:pt x="1679" y="1114"/>
                  <a:pt x="1667" y="1102"/>
                </a:cubicBezTo>
                <a:cubicBezTo>
                  <a:pt x="1251" y="1031"/>
                  <a:pt x="953" y="578"/>
                  <a:pt x="870" y="19"/>
                </a:cubicBezTo>
                <a:cubicBezTo>
                  <a:pt x="870" y="7"/>
                  <a:pt x="858" y="1"/>
                  <a:pt x="8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33"/>
          <p:cNvSpPr/>
          <p:nvPr/>
        </p:nvSpPr>
        <p:spPr>
          <a:xfrm>
            <a:off x="1510550" y="88963"/>
            <a:ext cx="98282" cy="130516"/>
          </a:xfrm>
          <a:custGeom>
            <a:rect b="b" l="l" r="r" t="t"/>
            <a:pathLst>
              <a:path extrusionOk="0" h="2231" w="1680">
                <a:moveTo>
                  <a:pt x="834" y="1"/>
                </a:moveTo>
                <a:cubicBezTo>
                  <a:pt x="822" y="1"/>
                  <a:pt x="810" y="7"/>
                  <a:pt x="810" y="19"/>
                </a:cubicBezTo>
                <a:cubicBezTo>
                  <a:pt x="715" y="578"/>
                  <a:pt x="429" y="1031"/>
                  <a:pt x="13" y="1102"/>
                </a:cubicBezTo>
                <a:lnTo>
                  <a:pt x="1" y="1114"/>
                </a:lnTo>
                <a:lnTo>
                  <a:pt x="1" y="1126"/>
                </a:lnTo>
                <a:lnTo>
                  <a:pt x="13" y="1126"/>
                </a:lnTo>
                <a:cubicBezTo>
                  <a:pt x="429" y="1209"/>
                  <a:pt x="727" y="1650"/>
                  <a:pt x="810" y="2221"/>
                </a:cubicBezTo>
                <a:cubicBezTo>
                  <a:pt x="810" y="2227"/>
                  <a:pt x="822" y="2230"/>
                  <a:pt x="834" y="2230"/>
                </a:cubicBezTo>
                <a:cubicBezTo>
                  <a:pt x="846" y="2230"/>
                  <a:pt x="858" y="2227"/>
                  <a:pt x="858" y="2221"/>
                </a:cubicBezTo>
                <a:cubicBezTo>
                  <a:pt x="965" y="1650"/>
                  <a:pt x="1251" y="1209"/>
                  <a:pt x="1680" y="1126"/>
                </a:cubicBezTo>
                <a:cubicBezTo>
                  <a:pt x="1680" y="1114"/>
                  <a:pt x="1680" y="1114"/>
                  <a:pt x="1668" y="1102"/>
                </a:cubicBezTo>
                <a:cubicBezTo>
                  <a:pt x="1251" y="1031"/>
                  <a:pt x="953" y="578"/>
                  <a:pt x="858" y="19"/>
                </a:cubicBezTo>
                <a:cubicBezTo>
                  <a:pt x="858" y="7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33"/>
          <p:cNvSpPr/>
          <p:nvPr/>
        </p:nvSpPr>
        <p:spPr>
          <a:xfrm>
            <a:off x="967256" y="857777"/>
            <a:ext cx="98282" cy="130457"/>
          </a:xfrm>
          <a:custGeom>
            <a:rect b="b" l="l" r="r" t="t"/>
            <a:pathLst>
              <a:path extrusionOk="0" h="2230" w="1680">
                <a:moveTo>
                  <a:pt x="834" y="0"/>
                </a:moveTo>
                <a:cubicBezTo>
                  <a:pt x="822" y="0"/>
                  <a:pt x="810" y="3"/>
                  <a:pt x="810" y="9"/>
                </a:cubicBezTo>
                <a:cubicBezTo>
                  <a:pt x="715" y="581"/>
                  <a:pt x="429" y="1021"/>
                  <a:pt x="13" y="1105"/>
                </a:cubicBezTo>
                <a:lnTo>
                  <a:pt x="1" y="1117"/>
                </a:lnTo>
                <a:lnTo>
                  <a:pt x="1" y="1128"/>
                </a:lnTo>
                <a:lnTo>
                  <a:pt x="13" y="1128"/>
                </a:lnTo>
                <a:cubicBezTo>
                  <a:pt x="429" y="1200"/>
                  <a:pt x="727" y="1652"/>
                  <a:pt x="810" y="2212"/>
                </a:cubicBezTo>
                <a:cubicBezTo>
                  <a:pt x="810" y="2224"/>
                  <a:pt x="822" y="2230"/>
                  <a:pt x="834" y="2230"/>
                </a:cubicBezTo>
                <a:cubicBezTo>
                  <a:pt x="846" y="2230"/>
                  <a:pt x="858" y="2224"/>
                  <a:pt x="858" y="2212"/>
                </a:cubicBezTo>
                <a:cubicBezTo>
                  <a:pt x="965" y="1652"/>
                  <a:pt x="1251" y="1200"/>
                  <a:pt x="1680" y="1128"/>
                </a:cubicBezTo>
                <a:cubicBezTo>
                  <a:pt x="1680" y="1117"/>
                  <a:pt x="1680" y="1117"/>
                  <a:pt x="1668" y="1105"/>
                </a:cubicBezTo>
                <a:cubicBezTo>
                  <a:pt x="1251" y="1021"/>
                  <a:pt x="953" y="581"/>
                  <a:pt x="858" y="9"/>
                </a:cubicBezTo>
                <a:cubicBezTo>
                  <a:pt x="858" y="3"/>
                  <a:pt x="846" y="0"/>
                  <a:pt x="8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33"/>
          <p:cNvSpPr/>
          <p:nvPr/>
        </p:nvSpPr>
        <p:spPr>
          <a:xfrm>
            <a:off x="1668677" y="1073000"/>
            <a:ext cx="98282" cy="129931"/>
          </a:xfrm>
          <a:custGeom>
            <a:rect b="b" l="l" r="r" t="t"/>
            <a:pathLst>
              <a:path extrusionOk="0" h="2221" w="1680">
                <a:moveTo>
                  <a:pt x="846" y="0"/>
                </a:moveTo>
                <a:cubicBezTo>
                  <a:pt x="834" y="0"/>
                  <a:pt x="822" y="3"/>
                  <a:pt x="822" y="9"/>
                </a:cubicBezTo>
                <a:cubicBezTo>
                  <a:pt x="715" y="581"/>
                  <a:pt x="429" y="1021"/>
                  <a:pt x="12" y="1093"/>
                </a:cubicBezTo>
                <a:lnTo>
                  <a:pt x="0" y="1117"/>
                </a:lnTo>
                <a:lnTo>
                  <a:pt x="0" y="1128"/>
                </a:lnTo>
                <a:lnTo>
                  <a:pt x="12" y="1128"/>
                </a:lnTo>
                <a:cubicBezTo>
                  <a:pt x="429" y="1200"/>
                  <a:pt x="727" y="1652"/>
                  <a:pt x="822" y="2212"/>
                </a:cubicBezTo>
                <a:cubicBezTo>
                  <a:pt x="822" y="2218"/>
                  <a:pt x="834" y="2221"/>
                  <a:pt x="846" y="2221"/>
                </a:cubicBezTo>
                <a:cubicBezTo>
                  <a:pt x="858" y="2221"/>
                  <a:pt x="870" y="2218"/>
                  <a:pt x="870" y="2212"/>
                </a:cubicBezTo>
                <a:cubicBezTo>
                  <a:pt x="965" y="1652"/>
                  <a:pt x="1251" y="1200"/>
                  <a:pt x="1679" y="1128"/>
                </a:cubicBezTo>
                <a:cubicBezTo>
                  <a:pt x="1679" y="1117"/>
                  <a:pt x="1667" y="1117"/>
                  <a:pt x="1667" y="1093"/>
                </a:cubicBezTo>
                <a:cubicBezTo>
                  <a:pt x="1251" y="1021"/>
                  <a:pt x="953" y="581"/>
                  <a:pt x="870" y="9"/>
                </a:cubicBezTo>
                <a:cubicBezTo>
                  <a:pt x="870" y="3"/>
                  <a:pt x="858" y="0"/>
                  <a:pt x="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33"/>
          <p:cNvSpPr/>
          <p:nvPr/>
        </p:nvSpPr>
        <p:spPr>
          <a:xfrm>
            <a:off x="86180" y="1254059"/>
            <a:ext cx="98282" cy="129989"/>
          </a:xfrm>
          <a:custGeom>
            <a:rect b="b" l="l" r="r" t="t"/>
            <a:pathLst>
              <a:path extrusionOk="0" h="2222" w="1680">
                <a:moveTo>
                  <a:pt x="834" y="1"/>
                </a:moveTo>
                <a:cubicBezTo>
                  <a:pt x="822" y="1"/>
                  <a:pt x="810" y="4"/>
                  <a:pt x="810" y="10"/>
                </a:cubicBezTo>
                <a:cubicBezTo>
                  <a:pt x="715" y="581"/>
                  <a:pt x="429" y="1022"/>
                  <a:pt x="0" y="1093"/>
                </a:cubicBezTo>
                <a:cubicBezTo>
                  <a:pt x="0" y="1117"/>
                  <a:pt x="0" y="1117"/>
                  <a:pt x="12" y="1129"/>
                </a:cubicBezTo>
                <a:cubicBezTo>
                  <a:pt x="429" y="1201"/>
                  <a:pt x="727" y="1653"/>
                  <a:pt x="810" y="2213"/>
                </a:cubicBezTo>
                <a:cubicBezTo>
                  <a:pt x="810" y="2218"/>
                  <a:pt x="822" y="2221"/>
                  <a:pt x="834" y="2221"/>
                </a:cubicBezTo>
                <a:cubicBezTo>
                  <a:pt x="846" y="2221"/>
                  <a:pt x="858" y="2218"/>
                  <a:pt x="858" y="2213"/>
                </a:cubicBezTo>
                <a:cubicBezTo>
                  <a:pt x="965" y="1653"/>
                  <a:pt x="1251" y="1201"/>
                  <a:pt x="1667" y="1129"/>
                </a:cubicBezTo>
                <a:lnTo>
                  <a:pt x="1679" y="1117"/>
                </a:lnTo>
                <a:lnTo>
                  <a:pt x="1679" y="1093"/>
                </a:lnTo>
                <a:lnTo>
                  <a:pt x="1667" y="1093"/>
                </a:lnTo>
                <a:cubicBezTo>
                  <a:pt x="1251" y="1022"/>
                  <a:pt x="953" y="581"/>
                  <a:pt x="858" y="10"/>
                </a:cubicBezTo>
                <a:cubicBezTo>
                  <a:pt x="858" y="4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33"/>
          <p:cNvSpPr/>
          <p:nvPr/>
        </p:nvSpPr>
        <p:spPr>
          <a:xfrm>
            <a:off x="6714050" y="1250522"/>
            <a:ext cx="3821230" cy="4861828"/>
          </a:xfrm>
          <a:custGeom>
            <a:rect b="b" l="l" r="r" t="t"/>
            <a:pathLst>
              <a:path extrusionOk="0" h="43750" w="34386">
                <a:moveTo>
                  <a:pt x="28567" y="1"/>
                </a:moveTo>
                <a:cubicBezTo>
                  <a:pt x="27976" y="1"/>
                  <a:pt x="27390" y="89"/>
                  <a:pt x="26849" y="264"/>
                </a:cubicBezTo>
                <a:cubicBezTo>
                  <a:pt x="23729" y="1729"/>
                  <a:pt x="20848" y="4813"/>
                  <a:pt x="19741" y="8123"/>
                </a:cubicBezTo>
                <a:cubicBezTo>
                  <a:pt x="18157" y="15147"/>
                  <a:pt x="21027" y="20958"/>
                  <a:pt x="13395" y="25565"/>
                </a:cubicBezTo>
                <a:cubicBezTo>
                  <a:pt x="9299" y="28268"/>
                  <a:pt x="3917" y="29971"/>
                  <a:pt x="1584" y="34626"/>
                </a:cubicBezTo>
                <a:cubicBezTo>
                  <a:pt x="0" y="37614"/>
                  <a:pt x="750" y="42865"/>
                  <a:pt x="4465" y="43746"/>
                </a:cubicBezTo>
                <a:cubicBezTo>
                  <a:pt x="4566" y="43748"/>
                  <a:pt x="4668" y="43750"/>
                  <a:pt x="4773" y="43750"/>
                </a:cubicBezTo>
                <a:cubicBezTo>
                  <a:pt x="7758" y="43750"/>
                  <a:pt x="12078" y="42750"/>
                  <a:pt x="13585" y="40150"/>
                </a:cubicBezTo>
                <a:cubicBezTo>
                  <a:pt x="14943" y="37591"/>
                  <a:pt x="13228" y="34435"/>
                  <a:pt x="13669" y="31554"/>
                </a:cubicBezTo>
                <a:cubicBezTo>
                  <a:pt x="14157" y="28268"/>
                  <a:pt x="17264" y="26065"/>
                  <a:pt x="18729" y="23077"/>
                </a:cubicBezTo>
                <a:cubicBezTo>
                  <a:pt x="21300" y="16397"/>
                  <a:pt x="18145" y="8575"/>
                  <a:pt x="27575" y="6182"/>
                </a:cubicBezTo>
                <a:cubicBezTo>
                  <a:pt x="30004" y="5920"/>
                  <a:pt x="34385" y="6337"/>
                  <a:pt x="33052" y="2479"/>
                </a:cubicBezTo>
                <a:cubicBezTo>
                  <a:pt x="32244" y="827"/>
                  <a:pt x="30380" y="1"/>
                  <a:pt x="2856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33"/>
          <p:cNvSpPr/>
          <p:nvPr/>
        </p:nvSpPr>
        <p:spPr>
          <a:xfrm rot="839032">
            <a:off x="5263476" y="724981"/>
            <a:ext cx="4984361" cy="8677490"/>
          </a:xfrm>
          <a:custGeom>
            <a:rect b="b" l="l" r="r" t="t"/>
            <a:pathLst>
              <a:path extrusionOk="0" h="26431" w="15182">
                <a:moveTo>
                  <a:pt x="14660" y="1"/>
                </a:moveTo>
                <a:cubicBezTo>
                  <a:pt x="14608" y="1"/>
                  <a:pt x="14551" y="4"/>
                  <a:pt x="14491" y="10"/>
                </a:cubicBezTo>
                <a:cubicBezTo>
                  <a:pt x="11371" y="463"/>
                  <a:pt x="8811" y="3285"/>
                  <a:pt x="8668" y="6464"/>
                </a:cubicBezTo>
                <a:cubicBezTo>
                  <a:pt x="8645" y="6940"/>
                  <a:pt x="8668" y="7416"/>
                  <a:pt x="8692" y="7892"/>
                </a:cubicBezTo>
                <a:cubicBezTo>
                  <a:pt x="8728" y="8869"/>
                  <a:pt x="8776" y="9881"/>
                  <a:pt x="8395" y="10774"/>
                </a:cubicBezTo>
                <a:cubicBezTo>
                  <a:pt x="7776" y="12143"/>
                  <a:pt x="6442" y="12857"/>
                  <a:pt x="5156" y="13548"/>
                </a:cubicBezTo>
                <a:cubicBezTo>
                  <a:pt x="4073" y="14107"/>
                  <a:pt x="2953" y="14715"/>
                  <a:pt x="2239" y="15703"/>
                </a:cubicBezTo>
                <a:cubicBezTo>
                  <a:pt x="1" y="19156"/>
                  <a:pt x="2763" y="22739"/>
                  <a:pt x="5001" y="25633"/>
                </a:cubicBezTo>
                <a:cubicBezTo>
                  <a:pt x="5204" y="25895"/>
                  <a:pt x="5418" y="26180"/>
                  <a:pt x="5609" y="26430"/>
                </a:cubicBezTo>
                <a:lnTo>
                  <a:pt x="5728" y="26371"/>
                </a:lnTo>
                <a:cubicBezTo>
                  <a:pt x="5513" y="26121"/>
                  <a:pt x="5311" y="25847"/>
                  <a:pt x="5097" y="25573"/>
                </a:cubicBezTo>
                <a:cubicBezTo>
                  <a:pt x="2894" y="22716"/>
                  <a:pt x="144" y="19156"/>
                  <a:pt x="2346" y="15762"/>
                </a:cubicBezTo>
                <a:cubicBezTo>
                  <a:pt x="3025" y="14798"/>
                  <a:pt x="4144" y="14203"/>
                  <a:pt x="5216" y="13631"/>
                </a:cubicBezTo>
                <a:cubicBezTo>
                  <a:pt x="6513" y="12929"/>
                  <a:pt x="7871" y="12214"/>
                  <a:pt x="8490" y="10821"/>
                </a:cubicBezTo>
                <a:cubicBezTo>
                  <a:pt x="8895" y="9893"/>
                  <a:pt x="8847" y="8881"/>
                  <a:pt x="8799" y="7892"/>
                </a:cubicBezTo>
                <a:cubicBezTo>
                  <a:pt x="8788" y="7428"/>
                  <a:pt x="8764" y="6940"/>
                  <a:pt x="8788" y="6475"/>
                </a:cubicBezTo>
                <a:cubicBezTo>
                  <a:pt x="8907" y="3344"/>
                  <a:pt x="11443" y="570"/>
                  <a:pt x="14514" y="129"/>
                </a:cubicBezTo>
                <a:cubicBezTo>
                  <a:pt x="14553" y="126"/>
                  <a:pt x="14600" y="124"/>
                  <a:pt x="14650" y="124"/>
                </a:cubicBezTo>
                <a:cubicBezTo>
                  <a:pt x="14799" y="124"/>
                  <a:pt x="14976" y="150"/>
                  <a:pt x="15038" y="284"/>
                </a:cubicBezTo>
                <a:cubicBezTo>
                  <a:pt x="15050" y="332"/>
                  <a:pt x="15074" y="356"/>
                  <a:pt x="15050" y="403"/>
                </a:cubicBezTo>
                <a:cubicBezTo>
                  <a:pt x="15003" y="546"/>
                  <a:pt x="14645" y="713"/>
                  <a:pt x="14193" y="927"/>
                </a:cubicBezTo>
                <a:cubicBezTo>
                  <a:pt x="13288" y="1320"/>
                  <a:pt x="11907" y="1951"/>
                  <a:pt x="11145" y="3368"/>
                </a:cubicBezTo>
                <a:cubicBezTo>
                  <a:pt x="9847" y="5404"/>
                  <a:pt x="10216" y="6976"/>
                  <a:pt x="10621" y="8631"/>
                </a:cubicBezTo>
                <a:cubicBezTo>
                  <a:pt x="10835" y="9500"/>
                  <a:pt x="11038" y="10369"/>
                  <a:pt x="11038" y="11357"/>
                </a:cubicBezTo>
                <a:cubicBezTo>
                  <a:pt x="10907" y="12488"/>
                  <a:pt x="10192" y="13441"/>
                  <a:pt x="9490" y="14345"/>
                </a:cubicBezTo>
                <a:cubicBezTo>
                  <a:pt x="9288" y="14631"/>
                  <a:pt x="9061" y="14929"/>
                  <a:pt x="8847" y="15227"/>
                </a:cubicBezTo>
                <a:cubicBezTo>
                  <a:pt x="6728" y="18334"/>
                  <a:pt x="6513" y="22620"/>
                  <a:pt x="8347" y="25906"/>
                </a:cubicBezTo>
                <a:lnTo>
                  <a:pt x="8454" y="25847"/>
                </a:lnTo>
                <a:cubicBezTo>
                  <a:pt x="6633" y="22597"/>
                  <a:pt x="6847" y="18346"/>
                  <a:pt x="8942" y="15286"/>
                </a:cubicBezTo>
                <a:cubicBezTo>
                  <a:pt x="9145" y="14988"/>
                  <a:pt x="9359" y="14691"/>
                  <a:pt x="9585" y="14405"/>
                </a:cubicBezTo>
                <a:cubicBezTo>
                  <a:pt x="10276" y="13464"/>
                  <a:pt x="11014" y="12512"/>
                  <a:pt x="11145" y="11357"/>
                </a:cubicBezTo>
                <a:cubicBezTo>
                  <a:pt x="11145" y="10345"/>
                  <a:pt x="10931" y="9464"/>
                  <a:pt x="10728" y="8607"/>
                </a:cubicBezTo>
                <a:cubicBezTo>
                  <a:pt x="10323" y="6964"/>
                  <a:pt x="9966" y="5428"/>
                  <a:pt x="11228" y="3427"/>
                </a:cubicBezTo>
                <a:cubicBezTo>
                  <a:pt x="11978" y="2034"/>
                  <a:pt x="13348" y="1427"/>
                  <a:pt x="14241" y="1022"/>
                </a:cubicBezTo>
                <a:cubicBezTo>
                  <a:pt x="14764" y="784"/>
                  <a:pt x="15086" y="641"/>
                  <a:pt x="15157" y="427"/>
                </a:cubicBezTo>
                <a:cubicBezTo>
                  <a:pt x="15181" y="356"/>
                  <a:pt x="15181" y="296"/>
                  <a:pt x="15134" y="225"/>
                </a:cubicBezTo>
                <a:cubicBezTo>
                  <a:pt x="15056" y="69"/>
                  <a:pt x="14898" y="1"/>
                  <a:pt x="14660" y="1"/>
                </a:cubicBezTo>
                <a:close/>
              </a:path>
            </a:pathLst>
          </a:custGeom>
          <a:solidFill>
            <a:schemeClr val="lt1"/>
          </a:solidFill>
          <a:ln cap="flat" cmpd="sng" w="3875">
            <a:solidFill>
              <a:schemeClr val="lt1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3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4" name="Google Shape;1014;p33"/>
          <p:cNvSpPr txBox="1"/>
          <p:nvPr>
            <p:ph idx="1" type="subTitle"/>
          </p:nvPr>
        </p:nvSpPr>
        <p:spPr>
          <a:xfrm>
            <a:off x="713225" y="1902448"/>
            <a:ext cx="2241600" cy="47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15" name="Google Shape;1015;p33"/>
          <p:cNvSpPr txBox="1"/>
          <p:nvPr>
            <p:ph idx="2" type="subTitle"/>
          </p:nvPr>
        </p:nvSpPr>
        <p:spPr>
          <a:xfrm>
            <a:off x="713225" y="1430488"/>
            <a:ext cx="2240400" cy="35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Lexend SemiBold"/>
              <a:buNone/>
              <a:defRPr sz="25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016" name="Google Shape;1016;p33"/>
          <p:cNvSpPr txBox="1"/>
          <p:nvPr>
            <p:ph hasCustomPrompt="1" idx="3" type="title"/>
          </p:nvPr>
        </p:nvSpPr>
        <p:spPr>
          <a:xfrm>
            <a:off x="3629400" y="1596775"/>
            <a:ext cx="697800" cy="69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17" name="Google Shape;1017;p33"/>
          <p:cNvSpPr txBox="1"/>
          <p:nvPr>
            <p:ph idx="4" type="subTitle"/>
          </p:nvPr>
        </p:nvSpPr>
        <p:spPr>
          <a:xfrm>
            <a:off x="713225" y="3020363"/>
            <a:ext cx="2241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18" name="Google Shape;1018;p33"/>
          <p:cNvSpPr txBox="1"/>
          <p:nvPr>
            <p:ph idx="5" type="subTitle"/>
          </p:nvPr>
        </p:nvSpPr>
        <p:spPr>
          <a:xfrm>
            <a:off x="713225" y="2548413"/>
            <a:ext cx="2240400" cy="35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Lexend SemiBold"/>
              <a:buNone/>
              <a:defRPr sz="25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019" name="Google Shape;1019;p33"/>
          <p:cNvSpPr txBox="1"/>
          <p:nvPr>
            <p:ph hasCustomPrompt="1" idx="6" type="title"/>
          </p:nvPr>
        </p:nvSpPr>
        <p:spPr>
          <a:xfrm>
            <a:off x="3629400" y="2714700"/>
            <a:ext cx="697800" cy="69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20" name="Google Shape;1020;p33"/>
          <p:cNvSpPr txBox="1"/>
          <p:nvPr>
            <p:ph idx="7" type="subTitle"/>
          </p:nvPr>
        </p:nvSpPr>
        <p:spPr>
          <a:xfrm>
            <a:off x="713225" y="4096388"/>
            <a:ext cx="2241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21" name="Google Shape;1021;p33"/>
          <p:cNvSpPr txBox="1"/>
          <p:nvPr>
            <p:ph idx="8" type="subTitle"/>
          </p:nvPr>
        </p:nvSpPr>
        <p:spPr>
          <a:xfrm>
            <a:off x="713225" y="3624438"/>
            <a:ext cx="2240400" cy="35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Lexend SemiBold"/>
              <a:buNone/>
              <a:defRPr sz="25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022" name="Google Shape;1022;p33"/>
          <p:cNvSpPr txBox="1"/>
          <p:nvPr>
            <p:ph hasCustomPrompt="1" idx="9" type="title"/>
          </p:nvPr>
        </p:nvSpPr>
        <p:spPr>
          <a:xfrm>
            <a:off x="3629400" y="3790725"/>
            <a:ext cx="697800" cy="69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21"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34"/>
          <p:cNvSpPr/>
          <p:nvPr/>
        </p:nvSpPr>
        <p:spPr>
          <a:xfrm>
            <a:off x="6591850" y="974335"/>
            <a:ext cx="3384001" cy="1279939"/>
          </a:xfrm>
          <a:custGeom>
            <a:rect b="b" l="l" r="r" t="t"/>
            <a:pathLst>
              <a:path extrusionOk="0" h="20395" w="53924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5" name="Google Shape;1025;p34"/>
          <p:cNvGrpSpPr/>
          <p:nvPr/>
        </p:nvGrpSpPr>
        <p:grpSpPr>
          <a:xfrm flipH="1" rot="7005741">
            <a:off x="-668919" y="3626495"/>
            <a:ext cx="3629885" cy="3272027"/>
            <a:chOff x="-1155400" y="2779603"/>
            <a:chExt cx="3629811" cy="3271961"/>
          </a:xfrm>
        </p:grpSpPr>
        <p:sp>
          <p:nvSpPr>
            <p:cNvPr id="1026" name="Google Shape;1026;p34"/>
            <p:cNvSpPr/>
            <p:nvPr/>
          </p:nvSpPr>
          <p:spPr>
            <a:xfrm>
              <a:off x="-610709" y="2783593"/>
              <a:ext cx="1052331" cy="945576"/>
            </a:xfrm>
            <a:custGeom>
              <a:rect b="b" l="l" r="r" t="t"/>
              <a:pathLst>
                <a:path extrusionOk="0" h="20381" w="22682">
                  <a:moveTo>
                    <a:pt x="15910" y="0"/>
                  </a:moveTo>
                  <a:cubicBezTo>
                    <a:pt x="12387" y="0"/>
                    <a:pt x="8521" y="1281"/>
                    <a:pt x="5834" y="2910"/>
                  </a:cubicBezTo>
                  <a:cubicBezTo>
                    <a:pt x="3989" y="4029"/>
                    <a:pt x="2357" y="5637"/>
                    <a:pt x="1405" y="7637"/>
                  </a:cubicBezTo>
                  <a:cubicBezTo>
                    <a:pt x="953" y="8637"/>
                    <a:pt x="607" y="9756"/>
                    <a:pt x="405" y="10935"/>
                  </a:cubicBezTo>
                  <a:cubicBezTo>
                    <a:pt x="0" y="13257"/>
                    <a:pt x="167" y="15745"/>
                    <a:pt x="1179" y="17698"/>
                  </a:cubicBezTo>
                  <a:cubicBezTo>
                    <a:pt x="1976" y="19281"/>
                    <a:pt x="3084" y="19448"/>
                    <a:pt x="4512" y="19936"/>
                  </a:cubicBezTo>
                  <a:cubicBezTo>
                    <a:pt x="5365" y="20234"/>
                    <a:pt x="6288" y="20381"/>
                    <a:pt x="7220" y="20381"/>
                  </a:cubicBezTo>
                  <a:cubicBezTo>
                    <a:pt x="9307" y="20381"/>
                    <a:pt x="11443" y="19645"/>
                    <a:pt x="12966" y="18222"/>
                  </a:cubicBezTo>
                  <a:cubicBezTo>
                    <a:pt x="14240" y="17031"/>
                    <a:pt x="14680" y="15733"/>
                    <a:pt x="15276" y="14114"/>
                  </a:cubicBezTo>
                  <a:cubicBezTo>
                    <a:pt x="15942" y="12328"/>
                    <a:pt x="16847" y="10649"/>
                    <a:pt x="17967" y="9125"/>
                  </a:cubicBezTo>
                  <a:cubicBezTo>
                    <a:pt x="18740" y="8066"/>
                    <a:pt x="19633" y="6970"/>
                    <a:pt x="20645" y="6149"/>
                  </a:cubicBezTo>
                  <a:cubicBezTo>
                    <a:pt x="21550" y="5422"/>
                    <a:pt x="22681" y="4553"/>
                    <a:pt x="22324" y="3184"/>
                  </a:cubicBezTo>
                  <a:cubicBezTo>
                    <a:pt x="22074" y="2172"/>
                    <a:pt x="20765" y="1017"/>
                    <a:pt x="19836" y="660"/>
                  </a:cubicBezTo>
                  <a:cubicBezTo>
                    <a:pt x="18644" y="201"/>
                    <a:pt x="17304" y="0"/>
                    <a:pt x="159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-933905" y="2779603"/>
              <a:ext cx="3408316" cy="3271961"/>
            </a:xfrm>
            <a:custGeom>
              <a:rect b="b" l="l" r="r" t="t"/>
              <a:pathLst>
                <a:path extrusionOk="0" h="70524" w="73463">
                  <a:moveTo>
                    <a:pt x="47889" y="1"/>
                  </a:moveTo>
                  <a:cubicBezTo>
                    <a:pt x="47418" y="1"/>
                    <a:pt x="46960" y="16"/>
                    <a:pt x="46519" y="44"/>
                  </a:cubicBezTo>
                  <a:cubicBezTo>
                    <a:pt x="43113" y="282"/>
                    <a:pt x="39780" y="1270"/>
                    <a:pt x="36732" y="2889"/>
                  </a:cubicBezTo>
                  <a:cubicBezTo>
                    <a:pt x="32124" y="5330"/>
                    <a:pt x="28576" y="9295"/>
                    <a:pt x="25647" y="13712"/>
                  </a:cubicBezTo>
                  <a:cubicBezTo>
                    <a:pt x="22694" y="18165"/>
                    <a:pt x="20301" y="23046"/>
                    <a:pt x="16896" y="27118"/>
                  </a:cubicBezTo>
                  <a:cubicBezTo>
                    <a:pt x="13622" y="31035"/>
                    <a:pt x="8704" y="32869"/>
                    <a:pt x="5430" y="36774"/>
                  </a:cubicBezTo>
                  <a:cubicBezTo>
                    <a:pt x="2144" y="40703"/>
                    <a:pt x="1" y="45871"/>
                    <a:pt x="132" y="51157"/>
                  </a:cubicBezTo>
                  <a:cubicBezTo>
                    <a:pt x="287" y="57277"/>
                    <a:pt x="3870" y="62646"/>
                    <a:pt x="8919" y="65516"/>
                  </a:cubicBezTo>
                  <a:cubicBezTo>
                    <a:pt x="11779" y="67145"/>
                    <a:pt x="14992" y="67834"/>
                    <a:pt x="18222" y="67834"/>
                  </a:cubicBezTo>
                  <a:cubicBezTo>
                    <a:pt x="20208" y="67834"/>
                    <a:pt x="22201" y="67574"/>
                    <a:pt x="24123" y="67111"/>
                  </a:cubicBezTo>
                  <a:cubicBezTo>
                    <a:pt x="27611" y="66266"/>
                    <a:pt x="30671" y="64242"/>
                    <a:pt x="34184" y="63432"/>
                  </a:cubicBezTo>
                  <a:cubicBezTo>
                    <a:pt x="36050" y="63005"/>
                    <a:pt x="37952" y="62789"/>
                    <a:pt x="39849" y="62789"/>
                  </a:cubicBezTo>
                  <a:cubicBezTo>
                    <a:pt x="43713" y="62789"/>
                    <a:pt x="47561" y="63683"/>
                    <a:pt x="51067" y="65504"/>
                  </a:cubicBezTo>
                  <a:cubicBezTo>
                    <a:pt x="54555" y="67314"/>
                    <a:pt x="57853" y="69814"/>
                    <a:pt x="61806" y="70409"/>
                  </a:cubicBezTo>
                  <a:cubicBezTo>
                    <a:pt x="62316" y="70486"/>
                    <a:pt x="62816" y="70523"/>
                    <a:pt x="63304" y="70523"/>
                  </a:cubicBezTo>
                  <a:cubicBezTo>
                    <a:pt x="68131" y="70523"/>
                    <a:pt x="71826" y="66889"/>
                    <a:pt x="72712" y="61753"/>
                  </a:cubicBezTo>
                  <a:cubicBezTo>
                    <a:pt x="73462" y="57479"/>
                    <a:pt x="72284" y="52990"/>
                    <a:pt x="69938" y="49454"/>
                  </a:cubicBezTo>
                  <a:cubicBezTo>
                    <a:pt x="67164" y="45287"/>
                    <a:pt x="63009" y="42168"/>
                    <a:pt x="60377" y="37822"/>
                  </a:cubicBezTo>
                  <a:cubicBezTo>
                    <a:pt x="57710" y="33417"/>
                    <a:pt x="56317" y="27321"/>
                    <a:pt x="57972" y="22261"/>
                  </a:cubicBezTo>
                  <a:cubicBezTo>
                    <a:pt x="58925" y="19367"/>
                    <a:pt x="60020" y="16415"/>
                    <a:pt x="60449" y="13367"/>
                  </a:cubicBezTo>
                  <a:cubicBezTo>
                    <a:pt x="60961" y="9759"/>
                    <a:pt x="60092" y="5830"/>
                    <a:pt x="57591" y="3211"/>
                  </a:cubicBezTo>
                  <a:cubicBezTo>
                    <a:pt x="55261" y="775"/>
                    <a:pt x="51270" y="1"/>
                    <a:pt x="478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-1155400" y="3650965"/>
              <a:ext cx="870045" cy="686368"/>
            </a:xfrm>
            <a:custGeom>
              <a:rect b="b" l="l" r="r" t="t"/>
              <a:pathLst>
                <a:path extrusionOk="0" h="14794" w="18753">
                  <a:moveTo>
                    <a:pt x="8784" y="0"/>
                  </a:moveTo>
                  <a:cubicBezTo>
                    <a:pt x="6575" y="0"/>
                    <a:pt x="4399" y="641"/>
                    <a:pt x="2644" y="2158"/>
                  </a:cubicBezTo>
                  <a:cubicBezTo>
                    <a:pt x="739" y="3813"/>
                    <a:pt x="0" y="6242"/>
                    <a:pt x="262" y="8552"/>
                  </a:cubicBezTo>
                  <a:cubicBezTo>
                    <a:pt x="560" y="11016"/>
                    <a:pt x="2025" y="13338"/>
                    <a:pt x="4513" y="14350"/>
                  </a:cubicBezTo>
                  <a:cubicBezTo>
                    <a:pt x="5259" y="14660"/>
                    <a:pt x="6014" y="14794"/>
                    <a:pt x="6766" y="14794"/>
                  </a:cubicBezTo>
                  <a:cubicBezTo>
                    <a:pt x="8412" y="14794"/>
                    <a:pt x="10038" y="14149"/>
                    <a:pt x="11502" y="13290"/>
                  </a:cubicBezTo>
                  <a:cubicBezTo>
                    <a:pt x="13562" y="12088"/>
                    <a:pt x="16157" y="10349"/>
                    <a:pt x="17562" y="8337"/>
                  </a:cubicBezTo>
                  <a:cubicBezTo>
                    <a:pt x="18348" y="7206"/>
                    <a:pt x="18753" y="5658"/>
                    <a:pt x="18229" y="4361"/>
                  </a:cubicBezTo>
                  <a:cubicBezTo>
                    <a:pt x="17193" y="1765"/>
                    <a:pt x="13204" y="574"/>
                    <a:pt x="10788" y="170"/>
                  </a:cubicBezTo>
                  <a:cubicBezTo>
                    <a:pt x="10124" y="59"/>
                    <a:pt x="9452" y="0"/>
                    <a:pt x="87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751484" y="2869982"/>
              <a:ext cx="1040779" cy="818129"/>
            </a:xfrm>
            <a:custGeom>
              <a:rect b="b" l="l" r="r" t="t"/>
              <a:pathLst>
                <a:path extrusionOk="0" fill="none" h="17634" w="22433">
                  <a:moveTo>
                    <a:pt x="1191" y="1"/>
                  </a:moveTo>
                  <a:cubicBezTo>
                    <a:pt x="1191" y="1"/>
                    <a:pt x="1" y="4322"/>
                    <a:pt x="1334" y="7882"/>
                  </a:cubicBezTo>
                  <a:cubicBezTo>
                    <a:pt x="2168" y="10097"/>
                    <a:pt x="4144" y="15038"/>
                    <a:pt x="15324" y="16264"/>
                  </a:cubicBezTo>
                  <a:cubicBezTo>
                    <a:pt x="15324" y="16264"/>
                    <a:pt x="19027" y="16776"/>
                    <a:pt x="22432" y="17634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496862" y="3114674"/>
              <a:ext cx="1941677" cy="2295810"/>
            </a:xfrm>
            <a:custGeom>
              <a:rect b="b" l="l" r="r" t="t"/>
              <a:pathLst>
                <a:path extrusionOk="0" fill="none" h="49484" w="41851">
                  <a:moveTo>
                    <a:pt x="41851" y="49483"/>
                  </a:moveTo>
                  <a:cubicBezTo>
                    <a:pt x="40005" y="47793"/>
                    <a:pt x="37374" y="44625"/>
                    <a:pt x="34064" y="38827"/>
                  </a:cubicBezTo>
                  <a:cubicBezTo>
                    <a:pt x="34064" y="38827"/>
                    <a:pt x="28706" y="31636"/>
                    <a:pt x="16907" y="26611"/>
                  </a:cubicBezTo>
                  <a:cubicBezTo>
                    <a:pt x="16907" y="26611"/>
                    <a:pt x="8465" y="23409"/>
                    <a:pt x="4084" y="10979"/>
                  </a:cubicBezTo>
                  <a:cubicBezTo>
                    <a:pt x="4084" y="10979"/>
                    <a:pt x="2393" y="5156"/>
                    <a:pt x="964" y="2096"/>
                  </a:cubicBezTo>
                  <a:lnTo>
                    <a:pt x="429" y="965"/>
                  </a:lnTo>
                  <a:cubicBezTo>
                    <a:pt x="298" y="632"/>
                    <a:pt x="167" y="311"/>
                    <a:pt x="0" y="1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396321" y="3221849"/>
              <a:ext cx="2045509" cy="2395791"/>
            </a:xfrm>
            <a:custGeom>
              <a:rect b="b" l="l" r="r" t="t"/>
              <a:pathLst>
                <a:path extrusionOk="0" fill="none" h="51639" w="44089">
                  <a:moveTo>
                    <a:pt x="44089" y="51638"/>
                  </a:moveTo>
                  <a:lnTo>
                    <a:pt x="43601" y="51221"/>
                  </a:lnTo>
                  <a:cubicBezTo>
                    <a:pt x="37183" y="47602"/>
                    <a:pt x="34147" y="39565"/>
                    <a:pt x="34147" y="39565"/>
                  </a:cubicBezTo>
                  <a:cubicBezTo>
                    <a:pt x="31635" y="35279"/>
                    <a:pt x="25241" y="35446"/>
                    <a:pt x="25241" y="35446"/>
                  </a:cubicBezTo>
                  <a:cubicBezTo>
                    <a:pt x="9073" y="35803"/>
                    <a:pt x="6037" y="20813"/>
                    <a:pt x="6037" y="20813"/>
                  </a:cubicBezTo>
                  <a:cubicBezTo>
                    <a:pt x="1512" y="4061"/>
                    <a:pt x="238" y="572"/>
                    <a:pt x="238" y="572"/>
                  </a:cubicBezTo>
                  <a:cubicBezTo>
                    <a:pt x="155" y="382"/>
                    <a:pt x="83" y="179"/>
                    <a:pt x="0" y="1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-1002942" y="3725106"/>
              <a:ext cx="522037" cy="444696"/>
            </a:xfrm>
            <a:custGeom>
              <a:rect b="b" l="l" r="r" t="t"/>
              <a:pathLst>
                <a:path extrusionOk="0" fill="none" h="9585" w="11252">
                  <a:moveTo>
                    <a:pt x="11252" y="9585"/>
                  </a:moveTo>
                  <a:cubicBezTo>
                    <a:pt x="8633" y="2036"/>
                    <a:pt x="2334" y="358"/>
                    <a:pt x="1" y="0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-473747" y="4279723"/>
              <a:ext cx="1046857" cy="1556135"/>
            </a:xfrm>
            <a:custGeom>
              <a:rect b="b" l="l" r="r" t="t"/>
              <a:pathLst>
                <a:path extrusionOk="0" fill="none" h="33541" w="22564">
                  <a:moveTo>
                    <a:pt x="18777" y="33540"/>
                  </a:moveTo>
                  <a:cubicBezTo>
                    <a:pt x="22563" y="20479"/>
                    <a:pt x="15669" y="17133"/>
                    <a:pt x="15669" y="17133"/>
                  </a:cubicBezTo>
                  <a:cubicBezTo>
                    <a:pt x="13907" y="15645"/>
                    <a:pt x="8037" y="14014"/>
                    <a:pt x="8037" y="14014"/>
                  </a:cubicBezTo>
                  <a:cubicBezTo>
                    <a:pt x="1" y="12168"/>
                    <a:pt x="739" y="1381"/>
                    <a:pt x="739" y="1381"/>
                  </a:cubicBezTo>
                  <a:cubicBezTo>
                    <a:pt x="691" y="1036"/>
                    <a:pt x="870" y="322"/>
                    <a:pt x="810" y="0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-1080285" y="3803004"/>
              <a:ext cx="457965" cy="464600"/>
            </a:xfrm>
            <a:custGeom>
              <a:rect b="b" l="l" r="r" t="t"/>
              <a:pathLst>
                <a:path extrusionOk="0" fill="none" h="10014" w="9871">
                  <a:moveTo>
                    <a:pt x="9871" y="10013"/>
                  </a:moveTo>
                  <a:cubicBezTo>
                    <a:pt x="8347" y="2572"/>
                    <a:pt x="1656" y="417"/>
                    <a:pt x="1" y="0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-699093" y="4415616"/>
              <a:ext cx="645772" cy="1525189"/>
            </a:xfrm>
            <a:custGeom>
              <a:rect b="b" l="l" r="r" t="t"/>
              <a:pathLst>
                <a:path extrusionOk="0" fill="none" h="32874" w="13919">
                  <a:moveTo>
                    <a:pt x="13918" y="32873"/>
                  </a:moveTo>
                  <a:cubicBezTo>
                    <a:pt x="13918" y="23574"/>
                    <a:pt x="10263" y="18883"/>
                    <a:pt x="10263" y="18883"/>
                  </a:cubicBezTo>
                  <a:cubicBezTo>
                    <a:pt x="7025" y="14633"/>
                    <a:pt x="3858" y="12347"/>
                    <a:pt x="3858" y="12347"/>
                  </a:cubicBezTo>
                  <a:cubicBezTo>
                    <a:pt x="0" y="9073"/>
                    <a:pt x="1965" y="0"/>
                    <a:pt x="1965" y="0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-542784" y="2813657"/>
              <a:ext cx="763986" cy="701028"/>
            </a:xfrm>
            <a:custGeom>
              <a:rect b="b" l="l" r="r" t="t"/>
              <a:pathLst>
                <a:path extrusionOk="0" h="15110" w="16467">
                  <a:moveTo>
                    <a:pt x="9859" y="0"/>
                  </a:moveTo>
                  <a:cubicBezTo>
                    <a:pt x="7835" y="524"/>
                    <a:pt x="5918" y="1334"/>
                    <a:pt x="4382" y="2274"/>
                  </a:cubicBezTo>
                  <a:cubicBezTo>
                    <a:pt x="2560" y="3381"/>
                    <a:pt x="941" y="4953"/>
                    <a:pt x="0" y="6929"/>
                  </a:cubicBezTo>
                  <a:cubicBezTo>
                    <a:pt x="314" y="6904"/>
                    <a:pt x="623" y="6891"/>
                    <a:pt x="928" y="6891"/>
                  </a:cubicBezTo>
                  <a:cubicBezTo>
                    <a:pt x="6266" y="6891"/>
                    <a:pt x="10321" y="10739"/>
                    <a:pt x="13193" y="15109"/>
                  </a:cubicBezTo>
                  <a:cubicBezTo>
                    <a:pt x="13419" y="14597"/>
                    <a:pt x="13609" y="14049"/>
                    <a:pt x="13836" y="13466"/>
                  </a:cubicBezTo>
                  <a:cubicBezTo>
                    <a:pt x="14478" y="11716"/>
                    <a:pt x="15383" y="10049"/>
                    <a:pt x="16467" y="8537"/>
                  </a:cubicBezTo>
                  <a:cubicBezTo>
                    <a:pt x="14502" y="4060"/>
                    <a:pt x="11788" y="1417"/>
                    <a:pt x="98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131167" y="3388132"/>
              <a:ext cx="2288573" cy="2662934"/>
            </a:xfrm>
            <a:custGeom>
              <a:rect b="b" l="l" r="r" t="t"/>
              <a:pathLst>
                <a:path extrusionOk="0" h="57397" w="49328">
                  <a:moveTo>
                    <a:pt x="3096" y="1"/>
                  </a:moveTo>
                  <a:cubicBezTo>
                    <a:pt x="2953" y="191"/>
                    <a:pt x="2822" y="382"/>
                    <a:pt x="2691" y="596"/>
                  </a:cubicBezTo>
                  <a:cubicBezTo>
                    <a:pt x="1750" y="2013"/>
                    <a:pt x="869" y="3465"/>
                    <a:pt x="0" y="4942"/>
                  </a:cubicBezTo>
                  <a:cubicBezTo>
                    <a:pt x="2870" y="10085"/>
                    <a:pt x="4203" y="15229"/>
                    <a:pt x="4203" y="15229"/>
                  </a:cubicBezTo>
                  <a:cubicBezTo>
                    <a:pt x="6620" y="29814"/>
                    <a:pt x="13037" y="34219"/>
                    <a:pt x="13037" y="34219"/>
                  </a:cubicBezTo>
                  <a:cubicBezTo>
                    <a:pt x="20693" y="40803"/>
                    <a:pt x="22753" y="46959"/>
                    <a:pt x="23241" y="50495"/>
                  </a:cubicBezTo>
                  <a:cubicBezTo>
                    <a:pt x="24908" y="50947"/>
                    <a:pt x="26551" y="51566"/>
                    <a:pt x="28111" y="52376"/>
                  </a:cubicBezTo>
                  <a:cubicBezTo>
                    <a:pt x="31611" y="54186"/>
                    <a:pt x="34897" y="56686"/>
                    <a:pt x="38850" y="57281"/>
                  </a:cubicBezTo>
                  <a:cubicBezTo>
                    <a:pt x="39364" y="57359"/>
                    <a:pt x="39868" y="57397"/>
                    <a:pt x="40360" y="57397"/>
                  </a:cubicBezTo>
                  <a:cubicBezTo>
                    <a:pt x="44619" y="57397"/>
                    <a:pt x="47983" y="54570"/>
                    <a:pt x="49328" y="50376"/>
                  </a:cubicBezTo>
                  <a:cubicBezTo>
                    <a:pt x="45565" y="43982"/>
                    <a:pt x="36338" y="39970"/>
                    <a:pt x="36338" y="39970"/>
                  </a:cubicBezTo>
                  <a:cubicBezTo>
                    <a:pt x="17955" y="33719"/>
                    <a:pt x="14383" y="29957"/>
                    <a:pt x="14383" y="29957"/>
                  </a:cubicBezTo>
                  <a:cubicBezTo>
                    <a:pt x="6965" y="23218"/>
                    <a:pt x="6144" y="14609"/>
                    <a:pt x="6144" y="14609"/>
                  </a:cubicBezTo>
                  <a:cubicBezTo>
                    <a:pt x="5203" y="9514"/>
                    <a:pt x="3822" y="3287"/>
                    <a:pt x="3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-606301" y="3289262"/>
              <a:ext cx="617610" cy="376774"/>
            </a:xfrm>
            <a:custGeom>
              <a:rect b="b" l="l" r="r" t="t"/>
              <a:pathLst>
                <a:path extrusionOk="0" h="8121" w="13312">
                  <a:moveTo>
                    <a:pt x="322" y="0"/>
                  </a:moveTo>
                  <a:lnTo>
                    <a:pt x="322" y="36"/>
                  </a:lnTo>
                  <a:cubicBezTo>
                    <a:pt x="0" y="1941"/>
                    <a:pt x="60" y="3953"/>
                    <a:pt x="631" y="5715"/>
                  </a:cubicBezTo>
                  <a:cubicBezTo>
                    <a:pt x="1672" y="5331"/>
                    <a:pt x="2715" y="5172"/>
                    <a:pt x="3729" y="5172"/>
                  </a:cubicBezTo>
                  <a:cubicBezTo>
                    <a:pt x="7241" y="5172"/>
                    <a:pt x="10402" y="7076"/>
                    <a:pt x="11871" y="8120"/>
                  </a:cubicBezTo>
                  <a:cubicBezTo>
                    <a:pt x="12228" y="7882"/>
                    <a:pt x="12573" y="7620"/>
                    <a:pt x="12895" y="7335"/>
                  </a:cubicBezTo>
                  <a:cubicBezTo>
                    <a:pt x="13050" y="7192"/>
                    <a:pt x="13192" y="7061"/>
                    <a:pt x="13311" y="6906"/>
                  </a:cubicBezTo>
                  <a:cubicBezTo>
                    <a:pt x="11573" y="4620"/>
                    <a:pt x="10156" y="3965"/>
                    <a:pt x="10156" y="3965"/>
                  </a:cubicBezTo>
                  <a:cubicBezTo>
                    <a:pt x="5037" y="596"/>
                    <a:pt x="1786" y="36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-63280" y="3709099"/>
              <a:ext cx="1065600" cy="2005749"/>
            </a:xfrm>
            <a:custGeom>
              <a:rect b="b" l="l" r="r" t="t"/>
              <a:pathLst>
                <a:path extrusionOk="0" h="43232" w="22968">
                  <a:moveTo>
                    <a:pt x="2977" y="0"/>
                  </a:moveTo>
                  <a:cubicBezTo>
                    <a:pt x="2667" y="524"/>
                    <a:pt x="2334" y="1060"/>
                    <a:pt x="2012" y="1584"/>
                  </a:cubicBezTo>
                  <a:cubicBezTo>
                    <a:pt x="3012" y="4691"/>
                    <a:pt x="2298" y="9692"/>
                    <a:pt x="2298" y="9692"/>
                  </a:cubicBezTo>
                  <a:cubicBezTo>
                    <a:pt x="0" y="19419"/>
                    <a:pt x="6822" y="24467"/>
                    <a:pt x="6822" y="24467"/>
                  </a:cubicBezTo>
                  <a:cubicBezTo>
                    <a:pt x="15300" y="30373"/>
                    <a:pt x="16288" y="39267"/>
                    <a:pt x="16252" y="43232"/>
                  </a:cubicBezTo>
                  <a:cubicBezTo>
                    <a:pt x="17824" y="42927"/>
                    <a:pt x="19420" y="42773"/>
                    <a:pt x="21015" y="42773"/>
                  </a:cubicBezTo>
                  <a:cubicBezTo>
                    <a:pt x="21667" y="42773"/>
                    <a:pt x="22318" y="42799"/>
                    <a:pt x="22967" y="42851"/>
                  </a:cubicBezTo>
                  <a:cubicBezTo>
                    <a:pt x="21300" y="34350"/>
                    <a:pt x="14311" y="28587"/>
                    <a:pt x="14311" y="28587"/>
                  </a:cubicBezTo>
                  <a:cubicBezTo>
                    <a:pt x="7894" y="22836"/>
                    <a:pt x="7334" y="15812"/>
                    <a:pt x="7334" y="15812"/>
                  </a:cubicBezTo>
                  <a:cubicBezTo>
                    <a:pt x="6572" y="8108"/>
                    <a:pt x="4763" y="3155"/>
                    <a:pt x="2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0" name="Google Shape;1040;p34"/>
          <p:cNvSpPr/>
          <p:nvPr/>
        </p:nvSpPr>
        <p:spPr>
          <a:xfrm>
            <a:off x="-766062" y="57575"/>
            <a:ext cx="1532116" cy="579524"/>
          </a:xfrm>
          <a:custGeom>
            <a:rect b="b" l="l" r="r" t="t"/>
            <a:pathLst>
              <a:path extrusionOk="0" h="20395" w="53924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1" name="Google Shape;1041;p34"/>
          <p:cNvGrpSpPr/>
          <p:nvPr/>
        </p:nvGrpSpPr>
        <p:grpSpPr>
          <a:xfrm>
            <a:off x="-801390" y="2982225"/>
            <a:ext cx="3585731" cy="2819199"/>
            <a:chOff x="6451063" y="-3"/>
            <a:chExt cx="2230626" cy="1753778"/>
          </a:xfrm>
        </p:grpSpPr>
        <p:sp>
          <p:nvSpPr>
            <p:cNvPr id="1042" name="Google Shape;1042;p34"/>
            <p:cNvSpPr/>
            <p:nvPr/>
          </p:nvSpPr>
          <p:spPr>
            <a:xfrm>
              <a:off x="7215845" y="23907"/>
              <a:ext cx="94475" cy="126136"/>
            </a:xfrm>
            <a:custGeom>
              <a:rect b="b" l="l" r="r" t="t"/>
              <a:pathLst>
                <a:path extrusionOk="0" h="3466" w="2596">
                  <a:moveTo>
                    <a:pt x="1298" y="1"/>
                  </a:moveTo>
                  <a:cubicBezTo>
                    <a:pt x="1280" y="1"/>
                    <a:pt x="1262" y="7"/>
                    <a:pt x="1262" y="19"/>
                  </a:cubicBezTo>
                  <a:cubicBezTo>
                    <a:pt x="1107" y="912"/>
                    <a:pt x="667" y="1602"/>
                    <a:pt x="12" y="1721"/>
                  </a:cubicBezTo>
                  <a:lnTo>
                    <a:pt x="0" y="1733"/>
                  </a:lnTo>
                  <a:lnTo>
                    <a:pt x="0" y="1745"/>
                  </a:lnTo>
                  <a:lnTo>
                    <a:pt x="12" y="1745"/>
                  </a:lnTo>
                  <a:cubicBezTo>
                    <a:pt x="667" y="1864"/>
                    <a:pt x="1107" y="2555"/>
                    <a:pt x="1262" y="3448"/>
                  </a:cubicBezTo>
                  <a:cubicBezTo>
                    <a:pt x="1262" y="3460"/>
                    <a:pt x="1280" y="3466"/>
                    <a:pt x="1298" y="3466"/>
                  </a:cubicBezTo>
                  <a:cubicBezTo>
                    <a:pt x="1316" y="3466"/>
                    <a:pt x="1334" y="3460"/>
                    <a:pt x="1334" y="3448"/>
                  </a:cubicBezTo>
                  <a:cubicBezTo>
                    <a:pt x="1488" y="2555"/>
                    <a:pt x="1929" y="1864"/>
                    <a:pt x="2584" y="1745"/>
                  </a:cubicBezTo>
                  <a:lnTo>
                    <a:pt x="2596" y="1745"/>
                  </a:lnTo>
                  <a:cubicBezTo>
                    <a:pt x="2596" y="1733"/>
                    <a:pt x="2584" y="1733"/>
                    <a:pt x="2584" y="1721"/>
                  </a:cubicBezTo>
                  <a:cubicBezTo>
                    <a:pt x="1929" y="1602"/>
                    <a:pt x="1488" y="912"/>
                    <a:pt x="1334" y="19"/>
                  </a:cubicBezTo>
                  <a:cubicBezTo>
                    <a:pt x="1334" y="7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7420333" y="171114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46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15" y="569"/>
                    <a:pt x="429" y="1022"/>
                    <a:pt x="13" y="1093"/>
                  </a:cubicBezTo>
                  <a:lnTo>
                    <a:pt x="1" y="1105"/>
                  </a:lnTo>
                  <a:lnTo>
                    <a:pt x="1" y="1129"/>
                  </a:lnTo>
                  <a:lnTo>
                    <a:pt x="13" y="1129"/>
                  </a:lnTo>
                  <a:cubicBezTo>
                    <a:pt x="429" y="1201"/>
                    <a:pt x="727" y="1641"/>
                    <a:pt x="822" y="2213"/>
                  </a:cubicBezTo>
                  <a:cubicBezTo>
                    <a:pt x="822" y="2219"/>
                    <a:pt x="834" y="2221"/>
                    <a:pt x="846" y="2221"/>
                  </a:cubicBezTo>
                  <a:cubicBezTo>
                    <a:pt x="858" y="2221"/>
                    <a:pt x="870" y="2219"/>
                    <a:pt x="870" y="2213"/>
                  </a:cubicBezTo>
                  <a:cubicBezTo>
                    <a:pt x="965" y="1641"/>
                    <a:pt x="1251" y="1201"/>
                    <a:pt x="1680" y="1129"/>
                  </a:cubicBezTo>
                  <a:cubicBezTo>
                    <a:pt x="1680" y="1105"/>
                    <a:pt x="1680" y="1105"/>
                    <a:pt x="1668" y="1093"/>
                  </a:cubicBezTo>
                  <a:cubicBezTo>
                    <a:pt x="1251" y="1022"/>
                    <a:pt x="953" y="569"/>
                    <a:pt x="870" y="10"/>
                  </a:cubicBezTo>
                  <a:cubicBezTo>
                    <a:pt x="870" y="4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8056869" y="93562"/>
              <a:ext cx="61321" cy="80864"/>
            </a:xfrm>
            <a:custGeom>
              <a:rect b="b" l="l" r="r" t="t"/>
              <a:pathLst>
                <a:path extrusionOk="0" h="2222" w="1685">
                  <a:moveTo>
                    <a:pt x="1683" y="1120"/>
                  </a:moveTo>
                  <a:cubicBezTo>
                    <a:pt x="1682" y="1120"/>
                    <a:pt x="1679" y="1123"/>
                    <a:pt x="1679" y="1129"/>
                  </a:cubicBezTo>
                  <a:cubicBezTo>
                    <a:pt x="1685" y="1123"/>
                    <a:pt x="1685" y="1120"/>
                    <a:pt x="1683" y="1120"/>
                  </a:cubicBezTo>
                  <a:close/>
                  <a:moveTo>
                    <a:pt x="839" y="1"/>
                  </a:moveTo>
                  <a:cubicBezTo>
                    <a:pt x="831" y="1"/>
                    <a:pt x="822" y="4"/>
                    <a:pt x="822" y="10"/>
                  </a:cubicBezTo>
                  <a:cubicBezTo>
                    <a:pt x="714" y="581"/>
                    <a:pt x="429" y="1022"/>
                    <a:pt x="12" y="1093"/>
                  </a:cubicBezTo>
                  <a:lnTo>
                    <a:pt x="0" y="1117"/>
                  </a:lnTo>
                  <a:lnTo>
                    <a:pt x="0" y="1129"/>
                  </a:lnTo>
                  <a:lnTo>
                    <a:pt x="12" y="1129"/>
                  </a:lnTo>
                  <a:cubicBezTo>
                    <a:pt x="429" y="1200"/>
                    <a:pt x="726" y="1653"/>
                    <a:pt x="822" y="2212"/>
                  </a:cubicBezTo>
                  <a:cubicBezTo>
                    <a:pt x="822" y="2218"/>
                    <a:pt x="831" y="2221"/>
                    <a:pt x="839" y="2221"/>
                  </a:cubicBezTo>
                  <a:cubicBezTo>
                    <a:pt x="848" y="2221"/>
                    <a:pt x="857" y="2218"/>
                    <a:pt x="857" y="2212"/>
                  </a:cubicBezTo>
                  <a:cubicBezTo>
                    <a:pt x="965" y="1653"/>
                    <a:pt x="1250" y="1200"/>
                    <a:pt x="1679" y="1129"/>
                  </a:cubicBezTo>
                  <a:cubicBezTo>
                    <a:pt x="1679" y="1117"/>
                    <a:pt x="1679" y="1117"/>
                    <a:pt x="1667" y="1093"/>
                  </a:cubicBezTo>
                  <a:cubicBezTo>
                    <a:pt x="1250" y="1022"/>
                    <a:pt x="953" y="581"/>
                    <a:pt x="857" y="10"/>
                  </a:cubicBezTo>
                  <a:cubicBezTo>
                    <a:pt x="857" y="4"/>
                    <a:pt x="848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8244908" y="1312228"/>
              <a:ext cx="94475" cy="126318"/>
            </a:xfrm>
            <a:custGeom>
              <a:rect b="b" l="l" r="r" t="t"/>
              <a:pathLst>
                <a:path extrusionOk="0" h="3471" w="2596">
                  <a:moveTo>
                    <a:pt x="1298" y="0"/>
                  </a:moveTo>
                  <a:cubicBezTo>
                    <a:pt x="1280" y="0"/>
                    <a:pt x="1262" y="9"/>
                    <a:pt x="1262" y="27"/>
                  </a:cubicBezTo>
                  <a:cubicBezTo>
                    <a:pt x="1108" y="920"/>
                    <a:pt x="667" y="1598"/>
                    <a:pt x="12" y="1717"/>
                  </a:cubicBezTo>
                  <a:lnTo>
                    <a:pt x="0" y="1741"/>
                  </a:lnTo>
                  <a:lnTo>
                    <a:pt x="0" y="1753"/>
                  </a:lnTo>
                  <a:lnTo>
                    <a:pt x="12" y="1753"/>
                  </a:lnTo>
                  <a:cubicBezTo>
                    <a:pt x="667" y="1872"/>
                    <a:pt x="1108" y="2551"/>
                    <a:pt x="1262" y="3444"/>
                  </a:cubicBezTo>
                  <a:cubicBezTo>
                    <a:pt x="1262" y="3462"/>
                    <a:pt x="1280" y="3471"/>
                    <a:pt x="1298" y="3471"/>
                  </a:cubicBezTo>
                  <a:cubicBezTo>
                    <a:pt x="1316" y="3471"/>
                    <a:pt x="1334" y="3462"/>
                    <a:pt x="1334" y="3444"/>
                  </a:cubicBezTo>
                  <a:cubicBezTo>
                    <a:pt x="1489" y="2551"/>
                    <a:pt x="1929" y="1872"/>
                    <a:pt x="2584" y="1753"/>
                  </a:cubicBezTo>
                  <a:lnTo>
                    <a:pt x="2596" y="1753"/>
                  </a:lnTo>
                  <a:cubicBezTo>
                    <a:pt x="2596" y="1741"/>
                    <a:pt x="2596" y="1717"/>
                    <a:pt x="2584" y="1717"/>
                  </a:cubicBezTo>
                  <a:cubicBezTo>
                    <a:pt x="1929" y="1598"/>
                    <a:pt x="1489" y="920"/>
                    <a:pt x="1334" y="27"/>
                  </a:cubicBezTo>
                  <a:cubicBezTo>
                    <a:pt x="1334" y="9"/>
                    <a:pt x="1316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8587213" y="679586"/>
              <a:ext cx="94475" cy="126355"/>
            </a:xfrm>
            <a:custGeom>
              <a:rect b="b" l="l" r="r" t="t"/>
              <a:pathLst>
                <a:path extrusionOk="0" h="3472" w="2596">
                  <a:moveTo>
                    <a:pt x="1298" y="1"/>
                  </a:moveTo>
                  <a:cubicBezTo>
                    <a:pt x="1280" y="1"/>
                    <a:pt x="1262" y="10"/>
                    <a:pt x="1262" y="28"/>
                  </a:cubicBezTo>
                  <a:cubicBezTo>
                    <a:pt x="1108" y="921"/>
                    <a:pt x="667" y="1599"/>
                    <a:pt x="12" y="1718"/>
                  </a:cubicBezTo>
                  <a:lnTo>
                    <a:pt x="0" y="1742"/>
                  </a:lnTo>
                  <a:lnTo>
                    <a:pt x="0" y="1754"/>
                  </a:lnTo>
                  <a:lnTo>
                    <a:pt x="12" y="1754"/>
                  </a:lnTo>
                  <a:cubicBezTo>
                    <a:pt x="667" y="1873"/>
                    <a:pt x="1108" y="2552"/>
                    <a:pt x="1262" y="3445"/>
                  </a:cubicBezTo>
                  <a:cubicBezTo>
                    <a:pt x="1262" y="3463"/>
                    <a:pt x="1280" y="3472"/>
                    <a:pt x="1298" y="3472"/>
                  </a:cubicBezTo>
                  <a:cubicBezTo>
                    <a:pt x="1316" y="3472"/>
                    <a:pt x="1334" y="3463"/>
                    <a:pt x="1334" y="3445"/>
                  </a:cubicBezTo>
                  <a:cubicBezTo>
                    <a:pt x="1489" y="2552"/>
                    <a:pt x="1929" y="1873"/>
                    <a:pt x="2584" y="1754"/>
                  </a:cubicBezTo>
                  <a:lnTo>
                    <a:pt x="2596" y="1754"/>
                  </a:lnTo>
                  <a:cubicBezTo>
                    <a:pt x="2596" y="1718"/>
                    <a:pt x="2596" y="1718"/>
                    <a:pt x="2584" y="1718"/>
                  </a:cubicBezTo>
                  <a:cubicBezTo>
                    <a:pt x="1929" y="1599"/>
                    <a:pt x="1489" y="921"/>
                    <a:pt x="1334" y="28"/>
                  </a:cubicBezTo>
                  <a:cubicBezTo>
                    <a:pt x="1334" y="10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8339346" y="1467113"/>
              <a:ext cx="61576" cy="80828"/>
            </a:xfrm>
            <a:custGeom>
              <a:rect b="b" l="l" r="r" t="t"/>
              <a:pathLst>
                <a:path extrusionOk="0" h="2221" w="1692">
                  <a:moveTo>
                    <a:pt x="846" y="0"/>
                  </a:moveTo>
                  <a:cubicBezTo>
                    <a:pt x="834" y="0"/>
                    <a:pt x="823" y="3"/>
                    <a:pt x="823" y="9"/>
                  </a:cubicBezTo>
                  <a:cubicBezTo>
                    <a:pt x="715" y="581"/>
                    <a:pt x="442" y="1021"/>
                    <a:pt x="25" y="1093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25" y="1129"/>
                  </a:lnTo>
                  <a:cubicBezTo>
                    <a:pt x="442" y="1200"/>
                    <a:pt x="739" y="1652"/>
                    <a:pt x="823" y="2212"/>
                  </a:cubicBezTo>
                  <a:cubicBezTo>
                    <a:pt x="823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77" y="1652"/>
                    <a:pt x="1251" y="1200"/>
                    <a:pt x="1692" y="1129"/>
                  </a:cubicBezTo>
                  <a:cubicBezTo>
                    <a:pt x="1692" y="1117"/>
                    <a:pt x="1668" y="1117"/>
                    <a:pt x="1668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8063784" y="854960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46" y="1"/>
                  </a:moveTo>
                  <a:cubicBezTo>
                    <a:pt x="834" y="1"/>
                    <a:pt x="822" y="7"/>
                    <a:pt x="822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22" y="2221"/>
                  </a:cubicBezTo>
                  <a:cubicBezTo>
                    <a:pt x="822" y="2227"/>
                    <a:pt x="834" y="2230"/>
                    <a:pt x="846" y="2230"/>
                  </a:cubicBezTo>
                  <a:cubicBezTo>
                    <a:pt x="858" y="2230"/>
                    <a:pt x="870" y="2227"/>
                    <a:pt x="870" y="2221"/>
                  </a:cubicBezTo>
                  <a:cubicBezTo>
                    <a:pt x="965" y="1650"/>
                    <a:pt x="1251" y="1209"/>
                    <a:pt x="1679" y="1126"/>
                  </a:cubicBezTo>
                  <a:cubicBezTo>
                    <a:pt x="1679" y="1114"/>
                    <a:pt x="1679" y="1114"/>
                    <a:pt x="1667" y="1102"/>
                  </a:cubicBezTo>
                  <a:cubicBezTo>
                    <a:pt x="1251" y="1031"/>
                    <a:pt x="953" y="578"/>
                    <a:pt x="870" y="19"/>
                  </a:cubicBezTo>
                  <a:cubicBezTo>
                    <a:pt x="870" y="7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7989253" y="948124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7"/>
                    <a:pt x="810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10" y="2221"/>
                  </a:cubicBezTo>
                  <a:cubicBezTo>
                    <a:pt x="810" y="2227"/>
                    <a:pt x="822" y="2230"/>
                    <a:pt x="834" y="2230"/>
                  </a:cubicBezTo>
                  <a:cubicBezTo>
                    <a:pt x="846" y="2230"/>
                    <a:pt x="858" y="2227"/>
                    <a:pt x="858" y="2221"/>
                  </a:cubicBezTo>
                  <a:cubicBezTo>
                    <a:pt x="965" y="1650"/>
                    <a:pt x="1251" y="1209"/>
                    <a:pt x="1680" y="1126"/>
                  </a:cubicBezTo>
                  <a:cubicBezTo>
                    <a:pt x="1680" y="1114"/>
                    <a:pt x="1680" y="1114"/>
                    <a:pt x="1668" y="1102"/>
                  </a:cubicBezTo>
                  <a:cubicBezTo>
                    <a:pt x="1251" y="1031"/>
                    <a:pt x="953" y="578"/>
                    <a:pt x="858" y="19"/>
                  </a:cubicBezTo>
                  <a:cubicBezTo>
                    <a:pt x="858" y="7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7651278" y="1426391"/>
              <a:ext cx="61139" cy="81155"/>
            </a:xfrm>
            <a:custGeom>
              <a:rect b="b" l="l" r="r" t="t"/>
              <a:pathLst>
                <a:path extrusionOk="0" h="2230" w="1680">
                  <a:moveTo>
                    <a:pt x="834" y="0"/>
                  </a:moveTo>
                  <a:cubicBezTo>
                    <a:pt x="822" y="0"/>
                    <a:pt x="810" y="3"/>
                    <a:pt x="810" y="9"/>
                  </a:cubicBezTo>
                  <a:cubicBezTo>
                    <a:pt x="715" y="581"/>
                    <a:pt x="429" y="1021"/>
                    <a:pt x="13" y="1105"/>
                  </a:cubicBezTo>
                  <a:lnTo>
                    <a:pt x="1" y="1117"/>
                  </a:lnTo>
                  <a:lnTo>
                    <a:pt x="1" y="1128"/>
                  </a:lnTo>
                  <a:lnTo>
                    <a:pt x="13" y="1128"/>
                  </a:lnTo>
                  <a:cubicBezTo>
                    <a:pt x="429" y="1200"/>
                    <a:pt x="727" y="1652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2"/>
                    <a:pt x="1251" y="1200"/>
                    <a:pt x="1680" y="1128"/>
                  </a:cubicBezTo>
                  <a:cubicBezTo>
                    <a:pt x="1680" y="1117"/>
                    <a:pt x="1680" y="1117"/>
                    <a:pt x="1668" y="1105"/>
                  </a:cubicBezTo>
                  <a:cubicBezTo>
                    <a:pt x="1251" y="1021"/>
                    <a:pt x="953" y="581"/>
                    <a:pt x="858" y="9"/>
                  </a:cubicBezTo>
                  <a:cubicBezTo>
                    <a:pt x="858" y="3"/>
                    <a:pt x="846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6451063" y="860928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12" y="1105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12" y="1129"/>
                  </a:lnTo>
                  <a:cubicBezTo>
                    <a:pt x="429" y="1200"/>
                    <a:pt x="727" y="1653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3"/>
                    <a:pt x="1251" y="1200"/>
                    <a:pt x="1679" y="1129"/>
                  </a:cubicBezTo>
                  <a:cubicBezTo>
                    <a:pt x="1679" y="1117"/>
                    <a:pt x="1679" y="1117"/>
                    <a:pt x="1667" y="1105"/>
                  </a:cubicBez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8087621" y="1560278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81"/>
                    <a:pt x="429" y="1021"/>
                    <a:pt x="12" y="1093"/>
                  </a:cubicBezTo>
                  <a:lnTo>
                    <a:pt x="0" y="1117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52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65" y="1652"/>
                    <a:pt x="1251" y="1200"/>
                    <a:pt x="1679" y="1128"/>
                  </a:cubicBezTo>
                  <a:cubicBezTo>
                    <a:pt x="1679" y="1117"/>
                    <a:pt x="1667" y="1117"/>
                    <a:pt x="1667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6893010" y="1186129"/>
              <a:ext cx="94511" cy="126318"/>
            </a:xfrm>
            <a:custGeom>
              <a:rect b="b" l="l" r="r" t="t"/>
              <a:pathLst>
                <a:path extrusionOk="0" h="3471" w="2597">
                  <a:moveTo>
                    <a:pt x="1299" y="0"/>
                  </a:moveTo>
                  <a:cubicBezTo>
                    <a:pt x="1281" y="0"/>
                    <a:pt x="1263" y="9"/>
                    <a:pt x="1263" y="27"/>
                  </a:cubicBezTo>
                  <a:cubicBezTo>
                    <a:pt x="1108" y="920"/>
                    <a:pt x="668" y="1599"/>
                    <a:pt x="13" y="1718"/>
                  </a:cubicBezTo>
                  <a:lnTo>
                    <a:pt x="1" y="1718"/>
                  </a:lnTo>
                  <a:cubicBezTo>
                    <a:pt x="1" y="1730"/>
                    <a:pt x="13" y="1753"/>
                    <a:pt x="13" y="1753"/>
                  </a:cubicBezTo>
                  <a:cubicBezTo>
                    <a:pt x="668" y="1873"/>
                    <a:pt x="1108" y="2551"/>
                    <a:pt x="1263" y="3444"/>
                  </a:cubicBezTo>
                  <a:cubicBezTo>
                    <a:pt x="1263" y="3462"/>
                    <a:pt x="1281" y="3471"/>
                    <a:pt x="1299" y="3471"/>
                  </a:cubicBezTo>
                  <a:cubicBezTo>
                    <a:pt x="1317" y="3471"/>
                    <a:pt x="1334" y="3462"/>
                    <a:pt x="1334" y="3444"/>
                  </a:cubicBezTo>
                  <a:cubicBezTo>
                    <a:pt x="1489" y="2551"/>
                    <a:pt x="1930" y="1873"/>
                    <a:pt x="2585" y="1753"/>
                  </a:cubicBezTo>
                  <a:lnTo>
                    <a:pt x="2596" y="1730"/>
                  </a:lnTo>
                  <a:lnTo>
                    <a:pt x="2596" y="1718"/>
                  </a:lnTo>
                  <a:lnTo>
                    <a:pt x="2585" y="1718"/>
                  </a:lnTo>
                  <a:cubicBezTo>
                    <a:pt x="1930" y="1599"/>
                    <a:pt x="1489" y="920"/>
                    <a:pt x="1334" y="27"/>
                  </a:cubicBezTo>
                  <a:cubicBezTo>
                    <a:pt x="1334" y="9"/>
                    <a:pt x="1317" y="0"/>
                    <a:pt x="1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7167298" y="771767"/>
              <a:ext cx="94948" cy="126136"/>
            </a:xfrm>
            <a:custGeom>
              <a:rect b="b" l="l" r="r" t="t"/>
              <a:pathLst>
                <a:path extrusionOk="0" h="3466" w="2609">
                  <a:moveTo>
                    <a:pt x="1310" y="1"/>
                  </a:moveTo>
                  <a:cubicBezTo>
                    <a:pt x="1292" y="1"/>
                    <a:pt x="1275" y="7"/>
                    <a:pt x="1275" y="19"/>
                  </a:cubicBezTo>
                  <a:cubicBezTo>
                    <a:pt x="1120" y="912"/>
                    <a:pt x="679" y="1602"/>
                    <a:pt x="24" y="1721"/>
                  </a:cubicBezTo>
                  <a:lnTo>
                    <a:pt x="1" y="1721"/>
                  </a:lnTo>
                  <a:cubicBezTo>
                    <a:pt x="1" y="1733"/>
                    <a:pt x="24" y="1733"/>
                    <a:pt x="24" y="1745"/>
                  </a:cubicBezTo>
                  <a:cubicBezTo>
                    <a:pt x="679" y="1864"/>
                    <a:pt x="1120" y="2555"/>
                    <a:pt x="1275" y="3448"/>
                  </a:cubicBezTo>
                  <a:cubicBezTo>
                    <a:pt x="1275" y="3460"/>
                    <a:pt x="1292" y="3466"/>
                    <a:pt x="1310" y="3466"/>
                  </a:cubicBezTo>
                  <a:cubicBezTo>
                    <a:pt x="1328" y="3466"/>
                    <a:pt x="1346" y="3460"/>
                    <a:pt x="1346" y="3448"/>
                  </a:cubicBezTo>
                  <a:cubicBezTo>
                    <a:pt x="1489" y="2555"/>
                    <a:pt x="1941" y="1864"/>
                    <a:pt x="2596" y="1745"/>
                  </a:cubicBezTo>
                  <a:lnTo>
                    <a:pt x="2608" y="1733"/>
                  </a:lnTo>
                  <a:lnTo>
                    <a:pt x="2608" y="1721"/>
                  </a:lnTo>
                  <a:lnTo>
                    <a:pt x="2596" y="1721"/>
                  </a:lnTo>
                  <a:cubicBezTo>
                    <a:pt x="1941" y="1602"/>
                    <a:pt x="1489" y="912"/>
                    <a:pt x="1346" y="19"/>
                  </a:cubicBezTo>
                  <a:cubicBezTo>
                    <a:pt x="1346" y="7"/>
                    <a:pt x="1328" y="1"/>
                    <a:pt x="1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6831944" y="1076698"/>
              <a:ext cx="61540" cy="80864"/>
            </a:xfrm>
            <a:custGeom>
              <a:rect b="b" l="l" r="r" t="t"/>
              <a:pathLst>
                <a:path extrusionOk="0" h="2222" w="1691">
                  <a:moveTo>
                    <a:pt x="12" y="1093"/>
                  </a:moveTo>
                  <a:lnTo>
                    <a:pt x="12" y="1093"/>
                  </a:lnTo>
                  <a:cubicBezTo>
                    <a:pt x="0" y="1099"/>
                    <a:pt x="0" y="1102"/>
                    <a:pt x="3" y="1102"/>
                  </a:cubicBezTo>
                  <a:cubicBezTo>
                    <a:pt x="6" y="1102"/>
                    <a:pt x="12" y="1099"/>
                    <a:pt x="12" y="1093"/>
                  </a:cubicBezTo>
                  <a:close/>
                  <a:moveTo>
                    <a:pt x="845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26" y="570"/>
                    <a:pt x="441" y="1022"/>
                    <a:pt x="12" y="1093"/>
                  </a:cubicBezTo>
                  <a:cubicBezTo>
                    <a:pt x="12" y="1105"/>
                    <a:pt x="12" y="1129"/>
                    <a:pt x="24" y="1129"/>
                  </a:cubicBezTo>
                  <a:cubicBezTo>
                    <a:pt x="441" y="1201"/>
                    <a:pt x="738" y="1641"/>
                    <a:pt x="822" y="2213"/>
                  </a:cubicBezTo>
                  <a:cubicBezTo>
                    <a:pt x="822" y="2219"/>
                    <a:pt x="834" y="2221"/>
                    <a:pt x="845" y="2221"/>
                  </a:cubicBezTo>
                  <a:cubicBezTo>
                    <a:pt x="857" y="2221"/>
                    <a:pt x="869" y="2219"/>
                    <a:pt x="869" y="2213"/>
                  </a:cubicBezTo>
                  <a:cubicBezTo>
                    <a:pt x="976" y="1641"/>
                    <a:pt x="1262" y="1201"/>
                    <a:pt x="1679" y="1129"/>
                  </a:cubicBezTo>
                  <a:lnTo>
                    <a:pt x="1691" y="1105"/>
                  </a:lnTo>
                  <a:lnTo>
                    <a:pt x="1691" y="1093"/>
                  </a:lnTo>
                  <a:lnTo>
                    <a:pt x="1679" y="1093"/>
                  </a:lnTo>
                  <a:cubicBezTo>
                    <a:pt x="1262" y="1022"/>
                    <a:pt x="965" y="570"/>
                    <a:pt x="869" y="10"/>
                  </a:cubicBezTo>
                  <a:cubicBezTo>
                    <a:pt x="869" y="4"/>
                    <a:pt x="857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7103175" y="1672911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0" y="1093"/>
                  </a:cubicBezTo>
                  <a:cubicBezTo>
                    <a:pt x="0" y="1117"/>
                    <a:pt x="0" y="1117"/>
                    <a:pt x="12" y="1129"/>
                  </a:cubicBezTo>
                  <a:cubicBezTo>
                    <a:pt x="429" y="1201"/>
                    <a:pt x="727" y="1653"/>
                    <a:pt x="810" y="2213"/>
                  </a:cubicBezTo>
                  <a:cubicBezTo>
                    <a:pt x="810" y="2218"/>
                    <a:pt x="822" y="2221"/>
                    <a:pt x="834" y="2221"/>
                  </a:cubicBezTo>
                  <a:cubicBezTo>
                    <a:pt x="846" y="2221"/>
                    <a:pt x="858" y="2218"/>
                    <a:pt x="858" y="2213"/>
                  </a:cubicBezTo>
                  <a:cubicBezTo>
                    <a:pt x="965" y="1653"/>
                    <a:pt x="1251" y="1201"/>
                    <a:pt x="1667" y="1129"/>
                  </a:cubicBezTo>
                  <a:lnTo>
                    <a:pt x="1679" y="1117"/>
                  </a:lnTo>
                  <a:lnTo>
                    <a:pt x="1679" y="1093"/>
                  </a:lnTo>
                  <a:lnTo>
                    <a:pt x="1667" y="1093"/>
                  </a:ln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8111458" y="-3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69"/>
                    <a:pt x="429" y="1021"/>
                    <a:pt x="12" y="1092"/>
                  </a:cubicBezTo>
                  <a:lnTo>
                    <a:pt x="0" y="1104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40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69" y="2218"/>
                    <a:pt x="869" y="2212"/>
                  </a:cubicBezTo>
                  <a:cubicBezTo>
                    <a:pt x="965" y="1640"/>
                    <a:pt x="1250" y="1200"/>
                    <a:pt x="1679" y="1128"/>
                  </a:cubicBezTo>
                  <a:cubicBezTo>
                    <a:pt x="1679" y="1104"/>
                    <a:pt x="1679" y="1104"/>
                    <a:pt x="1667" y="1092"/>
                  </a:cubicBezTo>
                  <a:cubicBezTo>
                    <a:pt x="1250" y="1021"/>
                    <a:pt x="953" y="569"/>
                    <a:pt x="869" y="9"/>
                  </a:cubicBezTo>
                  <a:cubicBezTo>
                    <a:pt x="869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8" name="Google Shape;1058;p3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59" name="Google Shape;1059;p34"/>
          <p:cNvSpPr txBox="1"/>
          <p:nvPr>
            <p:ph idx="1" type="subTitle"/>
          </p:nvPr>
        </p:nvSpPr>
        <p:spPr>
          <a:xfrm>
            <a:off x="702525" y="2109600"/>
            <a:ext cx="4270200" cy="57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1828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60" name="Google Shape;1060;p34"/>
          <p:cNvSpPr txBox="1"/>
          <p:nvPr>
            <p:ph idx="2" type="subTitle"/>
          </p:nvPr>
        </p:nvSpPr>
        <p:spPr>
          <a:xfrm>
            <a:off x="702525" y="1533900"/>
            <a:ext cx="4266300" cy="47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Lexend SemiBold"/>
              <a:buNone/>
              <a:defRPr sz="25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2"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35"/>
          <p:cNvSpPr/>
          <p:nvPr/>
        </p:nvSpPr>
        <p:spPr>
          <a:xfrm flipH="1">
            <a:off x="-2163447" y="109778"/>
            <a:ext cx="4965199" cy="7017485"/>
          </a:xfrm>
          <a:custGeom>
            <a:rect b="b" l="l" r="r" t="t"/>
            <a:pathLst>
              <a:path extrusionOk="0" h="43754" w="30958">
                <a:moveTo>
                  <a:pt x="25505" y="0"/>
                </a:moveTo>
                <a:cubicBezTo>
                  <a:pt x="22516" y="0"/>
                  <a:pt x="18306" y="1000"/>
                  <a:pt x="17086" y="3611"/>
                </a:cubicBezTo>
                <a:cubicBezTo>
                  <a:pt x="16003" y="6171"/>
                  <a:pt x="18051" y="9326"/>
                  <a:pt x="17955" y="12196"/>
                </a:cubicBezTo>
                <a:cubicBezTo>
                  <a:pt x="17813" y="15482"/>
                  <a:pt x="14943" y="17685"/>
                  <a:pt x="13812" y="20673"/>
                </a:cubicBezTo>
                <a:cubicBezTo>
                  <a:pt x="11967" y="27364"/>
                  <a:pt x="15991" y="35175"/>
                  <a:pt x="6823" y="37568"/>
                </a:cubicBezTo>
                <a:cubicBezTo>
                  <a:pt x="4442" y="37842"/>
                  <a:pt x="1" y="37425"/>
                  <a:pt x="1763" y="41271"/>
                </a:cubicBezTo>
                <a:cubicBezTo>
                  <a:pt x="2736" y="42928"/>
                  <a:pt x="4703" y="43754"/>
                  <a:pt x="6526" y="43754"/>
                </a:cubicBezTo>
                <a:cubicBezTo>
                  <a:pt x="7113" y="43754"/>
                  <a:pt x="7685" y="43668"/>
                  <a:pt x="8204" y="43497"/>
                </a:cubicBezTo>
                <a:cubicBezTo>
                  <a:pt x="11169" y="42021"/>
                  <a:pt x="13693" y="38937"/>
                  <a:pt x="14455" y="35639"/>
                </a:cubicBezTo>
                <a:cubicBezTo>
                  <a:pt x="15253" y="28614"/>
                  <a:pt x="11740" y="22792"/>
                  <a:pt x="18872" y="18197"/>
                </a:cubicBezTo>
                <a:cubicBezTo>
                  <a:pt x="22682" y="15482"/>
                  <a:pt x="27873" y="13791"/>
                  <a:pt x="29707" y="9124"/>
                </a:cubicBezTo>
                <a:cubicBezTo>
                  <a:pt x="30957" y="6147"/>
                  <a:pt x="29636" y="885"/>
                  <a:pt x="25814" y="4"/>
                </a:cubicBezTo>
                <a:cubicBezTo>
                  <a:pt x="25712" y="1"/>
                  <a:pt x="25610" y="0"/>
                  <a:pt x="255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35"/>
          <p:cNvSpPr/>
          <p:nvPr/>
        </p:nvSpPr>
        <p:spPr>
          <a:xfrm flipH="1">
            <a:off x="6392666" y="-2740447"/>
            <a:ext cx="4965199" cy="7017485"/>
          </a:xfrm>
          <a:custGeom>
            <a:rect b="b" l="l" r="r" t="t"/>
            <a:pathLst>
              <a:path extrusionOk="0" h="43754" w="30958">
                <a:moveTo>
                  <a:pt x="25505" y="0"/>
                </a:moveTo>
                <a:cubicBezTo>
                  <a:pt x="22516" y="0"/>
                  <a:pt x="18306" y="1000"/>
                  <a:pt x="17086" y="3611"/>
                </a:cubicBezTo>
                <a:cubicBezTo>
                  <a:pt x="16003" y="6171"/>
                  <a:pt x="18051" y="9326"/>
                  <a:pt x="17955" y="12196"/>
                </a:cubicBezTo>
                <a:cubicBezTo>
                  <a:pt x="17813" y="15482"/>
                  <a:pt x="14943" y="17685"/>
                  <a:pt x="13812" y="20673"/>
                </a:cubicBezTo>
                <a:cubicBezTo>
                  <a:pt x="11967" y="27364"/>
                  <a:pt x="15991" y="35175"/>
                  <a:pt x="6823" y="37568"/>
                </a:cubicBezTo>
                <a:cubicBezTo>
                  <a:pt x="4442" y="37842"/>
                  <a:pt x="1" y="37425"/>
                  <a:pt x="1763" y="41271"/>
                </a:cubicBezTo>
                <a:cubicBezTo>
                  <a:pt x="2736" y="42928"/>
                  <a:pt x="4703" y="43754"/>
                  <a:pt x="6526" y="43754"/>
                </a:cubicBezTo>
                <a:cubicBezTo>
                  <a:pt x="7113" y="43754"/>
                  <a:pt x="7685" y="43668"/>
                  <a:pt x="8204" y="43497"/>
                </a:cubicBezTo>
                <a:cubicBezTo>
                  <a:pt x="11169" y="42021"/>
                  <a:pt x="13693" y="38937"/>
                  <a:pt x="14455" y="35639"/>
                </a:cubicBezTo>
                <a:cubicBezTo>
                  <a:pt x="15253" y="28614"/>
                  <a:pt x="11740" y="22792"/>
                  <a:pt x="18872" y="18197"/>
                </a:cubicBezTo>
                <a:cubicBezTo>
                  <a:pt x="22682" y="15482"/>
                  <a:pt x="27873" y="13791"/>
                  <a:pt x="29707" y="9124"/>
                </a:cubicBezTo>
                <a:cubicBezTo>
                  <a:pt x="30957" y="6147"/>
                  <a:pt x="29636" y="885"/>
                  <a:pt x="25814" y="4"/>
                </a:cubicBezTo>
                <a:cubicBezTo>
                  <a:pt x="25712" y="1"/>
                  <a:pt x="25610" y="0"/>
                  <a:pt x="255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35"/>
          <p:cNvSpPr/>
          <p:nvPr/>
        </p:nvSpPr>
        <p:spPr>
          <a:xfrm flipH="1" rot="-1368521">
            <a:off x="7971146" y="-2492393"/>
            <a:ext cx="4984359" cy="8677487"/>
          </a:xfrm>
          <a:custGeom>
            <a:rect b="b" l="l" r="r" t="t"/>
            <a:pathLst>
              <a:path extrusionOk="0" h="26431" w="15182">
                <a:moveTo>
                  <a:pt x="14660" y="1"/>
                </a:moveTo>
                <a:cubicBezTo>
                  <a:pt x="14608" y="1"/>
                  <a:pt x="14551" y="4"/>
                  <a:pt x="14491" y="10"/>
                </a:cubicBezTo>
                <a:cubicBezTo>
                  <a:pt x="11371" y="463"/>
                  <a:pt x="8811" y="3285"/>
                  <a:pt x="8668" y="6464"/>
                </a:cubicBezTo>
                <a:cubicBezTo>
                  <a:pt x="8645" y="6940"/>
                  <a:pt x="8668" y="7416"/>
                  <a:pt x="8692" y="7892"/>
                </a:cubicBezTo>
                <a:cubicBezTo>
                  <a:pt x="8728" y="8869"/>
                  <a:pt x="8776" y="9881"/>
                  <a:pt x="8395" y="10774"/>
                </a:cubicBezTo>
                <a:cubicBezTo>
                  <a:pt x="7776" y="12143"/>
                  <a:pt x="6442" y="12857"/>
                  <a:pt x="5156" y="13548"/>
                </a:cubicBezTo>
                <a:cubicBezTo>
                  <a:pt x="4073" y="14107"/>
                  <a:pt x="2953" y="14715"/>
                  <a:pt x="2239" y="15703"/>
                </a:cubicBezTo>
                <a:cubicBezTo>
                  <a:pt x="1" y="19156"/>
                  <a:pt x="2763" y="22739"/>
                  <a:pt x="5001" y="25633"/>
                </a:cubicBezTo>
                <a:cubicBezTo>
                  <a:pt x="5204" y="25895"/>
                  <a:pt x="5418" y="26180"/>
                  <a:pt x="5609" y="26430"/>
                </a:cubicBezTo>
                <a:lnTo>
                  <a:pt x="5728" y="26371"/>
                </a:lnTo>
                <a:cubicBezTo>
                  <a:pt x="5513" y="26121"/>
                  <a:pt x="5311" y="25847"/>
                  <a:pt x="5097" y="25573"/>
                </a:cubicBezTo>
                <a:cubicBezTo>
                  <a:pt x="2894" y="22716"/>
                  <a:pt x="144" y="19156"/>
                  <a:pt x="2346" y="15762"/>
                </a:cubicBezTo>
                <a:cubicBezTo>
                  <a:pt x="3025" y="14798"/>
                  <a:pt x="4144" y="14203"/>
                  <a:pt x="5216" y="13631"/>
                </a:cubicBezTo>
                <a:cubicBezTo>
                  <a:pt x="6513" y="12929"/>
                  <a:pt x="7871" y="12214"/>
                  <a:pt x="8490" y="10821"/>
                </a:cubicBezTo>
                <a:cubicBezTo>
                  <a:pt x="8895" y="9893"/>
                  <a:pt x="8847" y="8881"/>
                  <a:pt x="8799" y="7892"/>
                </a:cubicBezTo>
                <a:cubicBezTo>
                  <a:pt x="8788" y="7428"/>
                  <a:pt x="8764" y="6940"/>
                  <a:pt x="8788" y="6475"/>
                </a:cubicBezTo>
                <a:cubicBezTo>
                  <a:pt x="8907" y="3344"/>
                  <a:pt x="11443" y="570"/>
                  <a:pt x="14514" y="129"/>
                </a:cubicBezTo>
                <a:cubicBezTo>
                  <a:pt x="14553" y="126"/>
                  <a:pt x="14600" y="124"/>
                  <a:pt x="14650" y="124"/>
                </a:cubicBezTo>
                <a:cubicBezTo>
                  <a:pt x="14799" y="124"/>
                  <a:pt x="14976" y="150"/>
                  <a:pt x="15038" y="284"/>
                </a:cubicBezTo>
                <a:cubicBezTo>
                  <a:pt x="15050" y="332"/>
                  <a:pt x="15074" y="356"/>
                  <a:pt x="15050" y="403"/>
                </a:cubicBezTo>
                <a:cubicBezTo>
                  <a:pt x="15003" y="546"/>
                  <a:pt x="14645" y="713"/>
                  <a:pt x="14193" y="927"/>
                </a:cubicBezTo>
                <a:cubicBezTo>
                  <a:pt x="13288" y="1320"/>
                  <a:pt x="11907" y="1951"/>
                  <a:pt x="11145" y="3368"/>
                </a:cubicBezTo>
                <a:cubicBezTo>
                  <a:pt x="9847" y="5404"/>
                  <a:pt x="10216" y="6976"/>
                  <a:pt x="10621" y="8631"/>
                </a:cubicBezTo>
                <a:cubicBezTo>
                  <a:pt x="10835" y="9500"/>
                  <a:pt x="11038" y="10369"/>
                  <a:pt x="11038" y="11357"/>
                </a:cubicBezTo>
                <a:cubicBezTo>
                  <a:pt x="10907" y="12488"/>
                  <a:pt x="10192" y="13441"/>
                  <a:pt x="9490" y="14345"/>
                </a:cubicBezTo>
                <a:cubicBezTo>
                  <a:pt x="9288" y="14631"/>
                  <a:pt x="9061" y="14929"/>
                  <a:pt x="8847" y="15227"/>
                </a:cubicBezTo>
                <a:cubicBezTo>
                  <a:pt x="6728" y="18334"/>
                  <a:pt x="6513" y="22620"/>
                  <a:pt x="8347" y="25906"/>
                </a:cubicBezTo>
                <a:lnTo>
                  <a:pt x="8454" y="25847"/>
                </a:lnTo>
                <a:cubicBezTo>
                  <a:pt x="6633" y="22597"/>
                  <a:pt x="6847" y="18346"/>
                  <a:pt x="8942" y="15286"/>
                </a:cubicBezTo>
                <a:cubicBezTo>
                  <a:pt x="9145" y="14988"/>
                  <a:pt x="9359" y="14691"/>
                  <a:pt x="9585" y="14405"/>
                </a:cubicBezTo>
                <a:cubicBezTo>
                  <a:pt x="10276" y="13464"/>
                  <a:pt x="11014" y="12512"/>
                  <a:pt x="11145" y="11357"/>
                </a:cubicBezTo>
                <a:cubicBezTo>
                  <a:pt x="11145" y="10345"/>
                  <a:pt x="10931" y="9464"/>
                  <a:pt x="10728" y="8607"/>
                </a:cubicBezTo>
                <a:cubicBezTo>
                  <a:pt x="10323" y="6964"/>
                  <a:pt x="9966" y="5428"/>
                  <a:pt x="11228" y="3427"/>
                </a:cubicBezTo>
                <a:cubicBezTo>
                  <a:pt x="11978" y="2034"/>
                  <a:pt x="13348" y="1427"/>
                  <a:pt x="14241" y="1022"/>
                </a:cubicBezTo>
                <a:cubicBezTo>
                  <a:pt x="14764" y="784"/>
                  <a:pt x="15086" y="641"/>
                  <a:pt x="15157" y="427"/>
                </a:cubicBezTo>
                <a:cubicBezTo>
                  <a:pt x="15181" y="356"/>
                  <a:pt x="15181" y="296"/>
                  <a:pt x="15134" y="225"/>
                </a:cubicBezTo>
                <a:cubicBezTo>
                  <a:pt x="15056" y="69"/>
                  <a:pt x="14898" y="1"/>
                  <a:pt x="14660" y="1"/>
                </a:cubicBezTo>
                <a:close/>
              </a:path>
            </a:pathLst>
          </a:custGeom>
          <a:solidFill>
            <a:schemeClr val="lt1"/>
          </a:solidFill>
          <a:ln cap="flat" cmpd="sng" w="3875">
            <a:solidFill>
              <a:schemeClr val="lt1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35"/>
          <p:cNvSpPr txBox="1"/>
          <p:nvPr>
            <p:ph idx="1" type="subTitle"/>
          </p:nvPr>
        </p:nvSpPr>
        <p:spPr>
          <a:xfrm>
            <a:off x="711025" y="2025500"/>
            <a:ext cx="3657600" cy="22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66" name="Google Shape;1066;p35"/>
          <p:cNvSpPr txBox="1"/>
          <p:nvPr>
            <p:ph idx="2" type="subTitle"/>
          </p:nvPr>
        </p:nvSpPr>
        <p:spPr>
          <a:xfrm>
            <a:off x="4775400" y="2025500"/>
            <a:ext cx="3657600" cy="22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67" name="Google Shape;1067;p35"/>
          <p:cNvSpPr txBox="1"/>
          <p:nvPr>
            <p:ph idx="3" type="subTitle"/>
          </p:nvPr>
        </p:nvSpPr>
        <p:spPr>
          <a:xfrm>
            <a:off x="711025" y="1553550"/>
            <a:ext cx="3861000" cy="35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Lexend SemiBold"/>
              <a:buNone/>
              <a:defRPr sz="25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068" name="Google Shape;1068;p3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36"/>
          <p:cNvSpPr txBox="1"/>
          <p:nvPr>
            <p:ph type="title"/>
          </p:nvPr>
        </p:nvSpPr>
        <p:spPr>
          <a:xfrm>
            <a:off x="2642550" y="624900"/>
            <a:ext cx="3858900" cy="118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1071" name="Google Shape;1071;p36"/>
          <p:cNvSpPr txBox="1"/>
          <p:nvPr>
            <p:ph idx="1" type="subTitle"/>
          </p:nvPr>
        </p:nvSpPr>
        <p:spPr>
          <a:xfrm>
            <a:off x="2642550" y="1801026"/>
            <a:ext cx="3858900" cy="35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72" name="Google Shape;1072;p36"/>
          <p:cNvSpPr txBox="1"/>
          <p:nvPr>
            <p:ph idx="2" type="subTitle"/>
          </p:nvPr>
        </p:nvSpPr>
        <p:spPr>
          <a:xfrm>
            <a:off x="2642550" y="2185074"/>
            <a:ext cx="3858900" cy="70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Roboto"/>
              <a:buNone/>
              <a:defRPr sz="2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Roboto"/>
              <a:buNone/>
              <a:defRPr sz="2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Roboto"/>
              <a:buNone/>
              <a:defRPr sz="2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Roboto"/>
              <a:buNone/>
              <a:defRPr sz="2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Roboto"/>
              <a:buNone/>
              <a:defRPr sz="2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Roboto"/>
              <a:buNone/>
              <a:defRPr sz="2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Roboto"/>
              <a:buNone/>
              <a:defRPr sz="2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Roboto"/>
              <a:buNone/>
              <a:defRPr sz="2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73" name="Google Shape;1073;p36"/>
          <p:cNvSpPr txBox="1"/>
          <p:nvPr/>
        </p:nvSpPr>
        <p:spPr>
          <a:xfrm>
            <a:off x="2737800" y="3611875"/>
            <a:ext cx="36684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074" name="Google Shape;1074;p36"/>
          <p:cNvGrpSpPr/>
          <p:nvPr/>
        </p:nvGrpSpPr>
        <p:grpSpPr>
          <a:xfrm rot="-8100000">
            <a:off x="6660514" y="2137729"/>
            <a:ext cx="5098422" cy="4595786"/>
            <a:chOff x="-1155400" y="2779603"/>
            <a:chExt cx="3629811" cy="3271961"/>
          </a:xfrm>
        </p:grpSpPr>
        <p:sp>
          <p:nvSpPr>
            <p:cNvPr id="1075" name="Google Shape;1075;p36"/>
            <p:cNvSpPr/>
            <p:nvPr/>
          </p:nvSpPr>
          <p:spPr>
            <a:xfrm>
              <a:off x="-610709" y="2783593"/>
              <a:ext cx="1052331" cy="945576"/>
            </a:xfrm>
            <a:custGeom>
              <a:rect b="b" l="l" r="r" t="t"/>
              <a:pathLst>
                <a:path extrusionOk="0" h="20381" w="22682">
                  <a:moveTo>
                    <a:pt x="15910" y="0"/>
                  </a:moveTo>
                  <a:cubicBezTo>
                    <a:pt x="12387" y="0"/>
                    <a:pt x="8521" y="1281"/>
                    <a:pt x="5834" y="2910"/>
                  </a:cubicBezTo>
                  <a:cubicBezTo>
                    <a:pt x="3989" y="4029"/>
                    <a:pt x="2357" y="5637"/>
                    <a:pt x="1405" y="7637"/>
                  </a:cubicBezTo>
                  <a:cubicBezTo>
                    <a:pt x="953" y="8637"/>
                    <a:pt x="607" y="9756"/>
                    <a:pt x="405" y="10935"/>
                  </a:cubicBezTo>
                  <a:cubicBezTo>
                    <a:pt x="0" y="13257"/>
                    <a:pt x="167" y="15745"/>
                    <a:pt x="1179" y="17698"/>
                  </a:cubicBezTo>
                  <a:cubicBezTo>
                    <a:pt x="1976" y="19281"/>
                    <a:pt x="3084" y="19448"/>
                    <a:pt x="4512" y="19936"/>
                  </a:cubicBezTo>
                  <a:cubicBezTo>
                    <a:pt x="5365" y="20234"/>
                    <a:pt x="6288" y="20381"/>
                    <a:pt x="7220" y="20381"/>
                  </a:cubicBezTo>
                  <a:cubicBezTo>
                    <a:pt x="9307" y="20381"/>
                    <a:pt x="11443" y="19645"/>
                    <a:pt x="12966" y="18222"/>
                  </a:cubicBezTo>
                  <a:cubicBezTo>
                    <a:pt x="14240" y="17031"/>
                    <a:pt x="14680" y="15733"/>
                    <a:pt x="15276" y="14114"/>
                  </a:cubicBezTo>
                  <a:cubicBezTo>
                    <a:pt x="15942" y="12328"/>
                    <a:pt x="16847" y="10649"/>
                    <a:pt x="17967" y="9125"/>
                  </a:cubicBezTo>
                  <a:cubicBezTo>
                    <a:pt x="18740" y="8066"/>
                    <a:pt x="19633" y="6970"/>
                    <a:pt x="20645" y="6149"/>
                  </a:cubicBezTo>
                  <a:cubicBezTo>
                    <a:pt x="21550" y="5422"/>
                    <a:pt x="22681" y="4553"/>
                    <a:pt x="22324" y="3184"/>
                  </a:cubicBezTo>
                  <a:cubicBezTo>
                    <a:pt x="22074" y="2172"/>
                    <a:pt x="20765" y="1017"/>
                    <a:pt x="19836" y="660"/>
                  </a:cubicBezTo>
                  <a:cubicBezTo>
                    <a:pt x="18644" y="201"/>
                    <a:pt x="17304" y="0"/>
                    <a:pt x="159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6"/>
            <p:cNvSpPr/>
            <p:nvPr/>
          </p:nvSpPr>
          <p:spPr>
            <a:xfrm>
              <a:off x="-933905" y="2779603"/>
              <a:ext cx="3408316" cy="3271961"/>
            </a:xfrm>
            <a:custGeom>
              <a:rect b="b" l="l" r="r" t="t"/>
              <a:pathLst>
                <a:path extrusionOk="0" h="70524" w="73463">
                  <a:moveTo>
                    <a:pt x="47889" y="1"/>
                  </a:moveTo>
                  <a:cubicBezTo>
                    <a:pt x="47418" y="1"/>
                    <a:pt x="46960" y="16"/>
                    <a:pt x="46519" y="44"/>
                  </a:cubicBezTo>
                  <a:cubicBezTo>
                    <a:pt x="43113" y="282"/>
                    <a:pt x="39780" y="1270"/>
                    <a:pt x="36732" y="2889"/>
                  </a:cubicBezTo>
                  <a:cubicBezTo>
                    <a:pt x="32124" y="5330"/>
                    <a:pt x="28576" y="9295"/>
                    <a:pt x="25647" y="13712"/>
                  </a:cubicBezTo>
                  <a:cubicBezTo>
                    <a:pt x="22694" y="18165"/>
                    <a:pt x="20301" y="23046"/>
                    <a:pt x="16896" y="27118"/>
                  </a:cubicBezTo>
                  <a:cubicBezTo>
                    <a:pt x="13622" y="31035"/>
                    <a:pt x="8704" y="32869"/>
                    <a:pt x="5430" y="36774"/>
                  </a:cubicBezTo>
                  <a:cubicBezTo>
                    <a:pt x="2144" y="40703"/>
                    <a:pt x="1" y="45871"/>
                    <a:pt x="132" y="51157"/>
                  </a:cubicBezTo>
                  <a:cubicBezTo>
                    <a:pt x="287" y="57277"/>
                    <a:pt x="3870" y="62646"/>
                    <a:pt x="8919" y="65516"/>
                  </a:cubicBezTo>
                  <a:cubicBezTo>
                    <a:pt x="11779" y="67145"/>
                    <a:pt x="14992" y="67834"/>
                    <a:pt x="18222" y="67834"/>
                  </a:cubicBezTo>
                  <a:cubicBezTo>
                    <a:pt x="20208" y="67834"/>
                    <a:pt x="22201" y="67574"/>
                    <a:pt x="24123" y="67111"/>
                  </a:cubicBezTo>
                  <a:cubicBezTo>
                    <a:pt x="27611" y="66266"/>
                    <a:pt x="30671" y="64242"/>
                    <a:pt x="34184" y="63432"/>
                  </a:cubicBezTo>
                  <a:cubicBezTo>
                    <a:pt x="36050" y="63005"/>
                    <a:pt x="37952" y="62789"/>
                    <a:pt x="39849" y="62789"/>
                  </a:cubicBezTo>
                  <a:cubicBezTo>
                    <a:pt x="43713" y="62789"/>
                    <a:pt x="47561" y="63683"/>
                    <a:pt x="51067" y="65504"/>
                  </a:cubicBezTo>
                  <a:cubicBezTo>
                    <a:pt x="54555" y="67314"/>
                    <a:pt x="57853" y="69814"/>
                    <a:pt x="61806" y="70409"/>
                  </a:cubicBezTo>
                  <a:cubicBezTo>
                    <a:pt x="62316" y="70486"/>
                    <a:pt x="62816" y="70523"/>
                    <a:pt x="63304" y="70523"/>
                  </a:cubicBezTo>
                  <a:cubicBezTo>
                    <a:pt x="68131" y="70523"/>
                    <a:pt x="71826" y="66889"/>
                    <a:pt x="72712" y="61753"/>
                  </a:cubicBezTo>
                  <a:cubicBezTo>
                    <a:pt x="73462" y="57479"/>
                    <a:pt x="72284" y="52990"/>
                    <a:pt x="69938" y="49454"/>
                  </a:cubicBezTo>
                  <a:cubicBezTo>
                    <a:pt x="67164" y="45287"/>
                    <a:pt x="63009" y="42168"/>
                    <a:pt x="60377" y="37822"/>
                  </a:cubicBezTo>
                  <a:cubicBezTo>
                    <a:pt x="57710" y="33417"/>
                    <a:pt x="56317" y="27321"/>
                    <a:pt x="57972" y="22261"/>
                  </a:cubicBezTo>
                  <a:cubicBezTo>
                    <a:pt x="58925" y="19367"/>
                    <a:pt x="60020" y="16415"/>
                    <a:pt x="60449" y="13367"/>
                  </a:cubicBezTo>
                  <a:cubicBezTo>
                    <a:pt x="60961" y="9759"/>
                    <a:pt x="60092" y="5830"/>
                    <a:pt x="57591" y="3211"/>
                  </a:cubicBezTo>
                  <a:cubicBezTo>
                    <a:pt x="55261" y="775"/>
                    <a:pt x="51270" y="1"/>
                    <a:pt x="478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6"/>
            <p:cNvSpPr/>
            <p:nvPr/>
          </p:nvSpPr>
          <p:spPr>
            <a:xfrm>
              <a:off x="-1155400" y="3650965"/>
              <a:ext cx="870045" cy="686368"/>
            </a:xfrm>
            <a:custGeom>
              <a:rect b="b" l="l" r="r" t="t"/>
              <a:pathLst>
                <a:path extrusionOk="0" h="14794" w="18753">
                  <a:moveTo>
                    <a:pt x="8784" y="0"/>
                  </a:moveTo>
                  <a:cubicBezTo>
                    <a:pt x="6575" y="0"/>
                    <a:pt x="4399" y="641"/>
                    <a:pt x="2644" y="2158"/>
                  </a:cubicBezTo>
                  <a:cubicBezTo>
                    <a:pt x="739" y="3813"/>
                    <a:pt x="0" y="6242"/>
                    <a:pt x="262" y="8552"/>
                  </a:cubicBezTo>
                  <a:cubicBezTo>
                    <a:pt x="560" y="11016"/>
                    <a:pt x="2025" y="13338"/>
                    <a:pt x="4513" y="14350"/>
                  </a:cubicBezTo>
                  <a:cubicBezTo>
                    <a:pt x="5259" y="14660"/>
                    <a:pt x="6014" y="14794"/>
                    <a:pt x="6766" y="14794"/>
                  </a:cubicBezTo>
                  <a:cubicBezTo>
                    <a:pt x="8412" y="14794"/>
                    <a:pt x="10038" y="14149"/>
                    <a:pt x="11502" y="13290"/>
                  </a:cubicBezTo>
                  <a:cubicBezTo>
                    <a:pt x="13562" y="12088"/>
                    <a:pt x="16157" y="10349"/>
                    <a:pt x="17562" y="8337"/>
                  </a:cubicBezTo>
                  <a:cubicBezTo>
                    <a:pt x="18348" y="7206"/>
                    <a:pt x="18753" y="5658"/>
                    <a:pt x="18229" y="4361"/>
                  </a:cubicBezTo>
                  <a:cubicBezTo>
                    <a:pt x="17193" y="1765"/>
                    <a:pt x="13204" y="574"/>
                    <a:pt x="10788" y="170"/>
                  </a:cubicBezTo>
                  <a:cubicBezTo>
                    <a:pt x="10124" y="59"/>
                    <a:pt x="9452" y="0"/>
                    <a:pt x="87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6"/>
            <p:cNvSpPr/>
            <p:nvPr/>
          </p:nvSpPr>
          <p:spPr>
            <a:xfrm>
              <a:off x="751484" y="2869982"/>
              <a:ext cx="1040779" cy="818129"/>
            </a:xfrm>
            <a:custGeom>
              <a:rect b="b" l="l" r="r" t="t"/>
              <a:pathLst>
                <a:path extrusionOk="0" fill="none" h="17634" w="22433">
                  <a:moveTo>
                    <a:pt x="1191" y="1"/>
                  </a:moveTo>
                  <a:cubicBezTo>
                    <a:pt x="1191" y="1"/>
                    <a:pt x="1" y="4322"/>
                    <a:pt x="1334" y="7882"/>
                  </a:cubicBezTo>
                  <a:cubicBezTo>
                    <a:pt x="2168" y="10097"/>
                    <a:pt x="4144" y="15038"/>
                    <a:pt x="15324" y="16264"/>
                  </a:cubicBezTo>
                  <a:cubicBezTo>
                    <a:pt x="15324" y="16264"/>
                    <a:pt x="19027" y="16776"/>
                    <a:pt x="22432" y="17634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6"/>
            <p:cNvSpPr/>
            <p:nvPr/>
          </p:nvSpPr>
          <p:spPr>
            <a:xfrm>
              <a:off x="496862" y="3114674"/>
              <a:ext cx="1941677" cy="2295810"/>
            </a:xfrm>
            <a:custGeom>
              <a:rect b="b" l="l" r="r" t="t"/>
              <a:pathLst>
                <a:path extrusionOk="0" fill="none" h="49484" w="41851">
                  <a:moveTo>
                    <a:pt x="41851" y="49483"/>
                  </a:moveTo>
                  <a:cubicBezTo>
                    <a:pt x="40005" y="47793"/>
                    <a:pt x="37374" y="44625"/>
                    <a:pt x="34064" y="38827"/>
                  </a:cubicBezTo>
                  <a:cubicBezTo>
                    <a:pt x="34064" y="38827"/>
                    <a:pt x="28706" y="31636"/>
                    <a:pt x="16907" y="26611"/>
                  </a:cubicBezTo>
                  <a:cubicBezTo>
                    <a:pt x="16907" y="26611"/>
                    <a:pt x="8465" y="23409"/>
                    <a:pt x="4084" y="10979"/>
                  </a:cubicBezTo>
                  <a:cubicBezTo>
                    <a:pt x="4084" y="10979"/>
                    <a:pt x="2393" y="5156"/>
                    <a:pt x="964" y="2096"/>
                  </a:cubicBezTo>
                  <a:lnTo>
                    <a:pt x="429" y="965"/>
                  </a:lnTo>
                  <a:cubicBezTo>
                    <a:pt x="298" y="632"/>
                    <a:pt x="167" y="311"/>
                    <a:pt x="0" y="1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6"/>
            <p:cNvSpPr/>
            <p:nvPr/>
          </p:nvSpPr>
          <p:spPr>
            <a:xfrm>
              <a:off x="396321" y="3221849"/>
              <a:ext cx="2045509" cy="2395791"/>
            </a:xfrm>
            <a:custGeom>
              <a:rect b="b" l="l" r="r" t="t"/>
              <a:pathLst>
                <a:path extrusionOk="0" fill="none" h="51639" w="44089">
                  <a:moveTo>
                    <a:pt x="44089" y="51638"/>
                  </a:moveTo>
                  <a:lnTo>
                    <a:pt x="43601" y="51221"/>
                  </a:lnTo>
                  <a:cubicBezTo>
                    <a:pt x="37183" y="47602"/>
                    <a:pt x="34147" y="39565"/>
                    <a:pt x="34147" y="39565"/>
                  </a:cubicBezTo>
                  <a:cubicBezTo>
                    <a:pt x="31635" y="35279"/>
                    <a:pt x="25241" y="35446"/>
                    <a:pt x="25241" y="35446"/>
                  </a:cubicBezTo>
                  <a:cubicBezTo>
                    <a:pt x="9073" y="35803"/>
                    <a:pt x="6037" y="20813"/>
                    <a:pt x="6037" y="20813"/>
                  </a:cubicBezTo>
                  <a:cubicBezTo>
                    <a:pt x="1512" y="4061"/>
                    <a:pt x="238" y="572"/>
                    <a:pt x="238" y="572"/>
                  </a:cubicBezTo>
                  <a:cubicBezTo>
                    <a:pt x="155" y="382"/>
                    <a:pt x="83" y="179"/>
                    <a:pt x="0" y="1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-1002942" y="3725106"/>
              <a:ext cx="522037" cy="444696"/>
            </a:xfrm>
            <a:custGeom>
              <a:rect b="b" l="l" r="r" t="t"/>
              <a:pathLst>
                <a:path extrusionOk="0" fill="none" h="9585" w="11252">
                  <a:moveTo>
                    <a:pt x="11252" y="9585"/>
                  </a:moveTo>
                  <a:cubicBezTo>
                    <a:pt x="8633" y="2036"/>
                    <a:pt x="2334" y="358"/>
                    <a:pt x="1" y="0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-473747" y="4279723"/>
              <a:ext cx="1046857" cy="1556135"/>
            </a:xfrm>
            <a:custGeom>
              <a:rect b="b" l="l" r="r" t="t"/>
              <a:pathLst>
                <a:path extrusionOk="0" fill="none" h="33541" w="22564">
                  <a:moveTo>
                    <a:pt x="18777" y="33540"/>
                  </a:moveTo>
                  <a:cubicBezTo>
                    <a:pt x="22563" y="20479"/>
                    <a:pt x="15669" y="17133"/>
                    <a:pt x="15669" y="17133"/>
                  </a:cubicBezTo>
                  <a:cubicBezTo>
                    <a:pt x="13907" y="15645"/>
                    <a:pt x="8037" y="14014"/>
                    <a:pt x="8037" y="14014"/>
                  </a:cubicBezTo>
                  <a:cubicBezTo>
                    <a:pt x="1" y="12168"/>
                    <a:pt x="739" y="1381"/>
                    <a:pt x="739" y="1381"/>
                  </a:cubicBezTo>
                  <a:cubicBezTo>
                    <a:pt x="691" y="1036"/>
                    <a:pt x="870" y="322"/>
                    <a:pt x="810" y="0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-1080285" y="3803004"/>
              <a:ext cx="457965" cy="464600"/>
            </a:xfrm>
            <a:custGeom>
              <a:rect b="b" l="l" r="r" t="t"/>
              <a:pathLst>
                <a:path extrusionOk="0" fill="none" h="10014" w="9871">
                  <a:moveTo>
                    <a:pt x="9871" y="10013"/>
                  </a:moveTo>
                  <a:cubicBezTo>
                    <a:pt x="8347" y="2572"/>
                    <a:pt x="1656" y="417"/>
                    <a:pt x="1" y="0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-699093" y="4415616"/>
              <a:ext cx="645772" cy="1525189"/>
            </a:xfrm>
            <a:custGeom>
              <a:rect b="b" l="l" r="r" t="t"/>
              <a:pathLst>
                <a:path extrusionOk="0" fill="none" h="32874" w="13919">
                  <a:moveTo>
                    <a:pt x="13918" y="32873"/>
                  </a:moveTo>
                  <a:cubicBezTo>
                    <a:pt x="13918" y="23574"/>
                    <a:pt x="10263" y="18883"/>
                    <a:pt x="10263" y="18883"/>
                  </a:cubicBezTo>
                  <a:cubicBezTo>
                    <a:pt x="7025" y="14633"/>
                    <a:pt x="3858" y="12347"/>
                    <a:pt x="3858" y="12347"/>
                  </a:cubicBezTo>
                  <a:cubicBezTo>
                    <a:pt x="0" y="9073"/>
                    <a:pt x="1965" y="0"/>
                    <a:pt x="1965" y="0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-542784" y="2813657"/>
              <a:ext cx="763986" cy="701028"/>
            </a:xfrm>
            <a:custGeom>
              <a:rect b="b" l="l" r="r" t="t"/>
              <a:pathLst>
                <a:path extrusionOk="0" h="15110" w="16467">
                  <a:moveTo>
                    <a:pt x="9859" y="0"/>
                  </a:moveTo>
                  <a:cubicBezTo>
                    <a:pt x="7835" y="524"/>
                    <a:pt x="5918" y="1334"/>
                    <a:pt x="4382" y="2274"/>
                  </a:cubicBezTo>
                  <a:cubicBezTo>
                    <a:pt x="2560" y="3381"/>
                    <a:pt x="941" y="4953"/>
                    <a:pt x="0" y="6929"/>
                  </a:cubicBezTo>
                  <a:cubicBezTo>
                    <a:pt x="314" y="6904"/>
                    <a:pt x="623" y="6891"/>
                    <a:pt x="928" y="6891"/>
                  </a:cubicBezTo>
                  <a:cubicBezTo>
                    <a:pt x="6266" y="6891"/>
                    <a:pt x="10321" y="10739"/>
                    <a:pt x="13193" y="15109"/>
                  </a:cubicBezTo>
                  <a:cubicBezTo>
                    <a:pt x="13419" y="14597"/>
                    <a:pt x="13609" y="14049"/>
                    <a:pt x="13836" y="13466"/>
                  </a:cubicBezTo>
                  <a:cubicBezTo>
                    <a:pt x="14478" y="11716"/>
                    <a:pt x="15383" y="10049"/>
                    <a:pt x="16467" y="8537"/>
                  </a:cubicBezTo>
                  <a:cubicBezTo>
                    <a:pt x="14502" y="4060"/>
                    <a:pt x="11788" y="1417"/>
                    <a:pt x="98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131167" y="3388132"/>
              <a:ext cx="2288573" cy="2662934"/>
            </a:xfrm>
            <a:custGeom>
              <a:rect b="b" l="l" r="r" t="t"/>
              <a:pathLst>
                <a:path extrusionOk="0" h="57397" w="49328">
                  <a:moveTo>
                    <a:pt x="3096" y="1"/>
                  </a:moveTo>
                  <a:cubicBezTo>
                    <a:pt x="2953" y="191"/>
                    <a:pt x="2822" y="382"/>
                    <a:pt x="2691" y="596"/>
                  </a:cubicBezTo>
                  <a:cubicBezTo>
                    <a:pt x="1750" y="2013"/>
                    <a:pt x="869" y="3465"/>
                    <a:pt x="0" y="4942"/>
                  </a:cubicBezTo>
                  <a:cubicBezTo>
                    <a:pt x="2870" y="10085"/>
                    <a:pt x="4203" y="15229"/>
                    <a:pt x="4203" y="15229"/>
                  </a:cubicBezTo>
                  <a:cubicBezTo>
                    <a:pt x="6620" y="29814"/>
                    <a:pt x="13037" y="34219"/>
                    <a:pt x="13037" y="34219"/>
                  </a:cubicBezTo>
                  <a:cubicBezTo>
                    <a:pt x="20693" y="40803"/>
                    <a:pt x="22753" y="46959"/>
                    <a:pt x="23241" y="50495"/>
                  </a:cubicBezTo>
                  <a:cubicBezTo>
                    <a:pt x="24908" y="50947"/>
                    <a:pt x="26551" y="51566"/>
                    <a:pt x="28111" y="52376"/>
                  </a:cubicBezTo>
                  <a:cubicBezTo>
                    <a:pt x="31611" y="54186"/>
                    <a:pt x="34897" y="56686"/>
                    <a:pt x="38850" y="57281"/>
                  </a:cubicBezTo>
                  <a:cubicBezTo>
                    <a:pt x="39364" y="57359"/>
                    <a:pt x="39868" y="57397"/>
                    <a:pt x="40360" y="57397"/>
                  </a:cubicBezTo>
                  <a:cubicBezTo>
                    <a:pt x="44619" y="57397"/>
                    <a:pt x="47983" y="54570"/>
                    <a:pt x="49328" y="50376"/>
                  </a:cubicBezTo>
                  <a:cubicBezTo>
                    <a:pt x="45565" y="43982"/>
                    <a:pt x="36338" y="39970"/>
                    <a:pt x="36338" y="39970"/>
                  </a:cubicBezTo>
                  <a:cubicBezTo>
                    <a:pt x="17955" y="33719"/>
                    <a:pt x="14383" y="29957"/>
                    <a:pt x="14383" y="29957"/>
                  </a:cubicBezTo>
                  <a:cubicBezTo>
                    <a:pt x="6965" y="23218"/>
                    <a:pt x="6144" y="14609"/>
                    <a:pt x="6144" y="14609"/>
                  </a:cubicBezTo>
                  <a:cubicBezTo>
                    <a:pt x="5203" y="9514"/>
                    <a:pt x="3822" y="3287"/>
                    <a:pt x="3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-606301" y="3289262"/>
              <a:ext cx="617610" cy="376774"/>
            </a:xfrm>
            <a:custGeom>
              <a:rect b="b" l="l" r="r" t="t"/>
              <a:pathLst>
                <a:path extrusionOk="0" h="8121" w="13312">
                  <a:moveTo>
                    <a:pt x="322" y="0"/>
                  </a:moveTo>
                  <a:lnTo>
                    <a:pt x="322" y="36"/>
                  </a:lnTo>
                  <a:cubicBezTo>
                    <a:pt x="0" y="1941"/>
                    <a:pt x="60" y="3953"/>
                    <a:pt x="631" y="5715"/>
                  </a:cubicBezTo>
                  <a:cubicBezTo>
                    <a:pt x="1672" y="5331"/>
                    <a:pt x="2715" y="5172"/>
                    <a:pt x="3729" y="5172"/>
                  </a:cubicBezTo>
                  <a:cubicBezTo>
                    <a:pt x="7241" y="5172"/>
                    <a:pt x="10402" y="7076"/>
                    <a:pt x="11871" y="8120"/>
                  </a:cubicBezTo>
                  <a:cubicBezTo>
                    <a:pt x="12228" y="7882"/>
                    <a:pt x="12573" y="7620"/>
                    <a:pt x="12895" y="7335"/>
                  </a:cubicBezTo>
                  <a:cubicBezTo>
                    <a:pt x="13050" y="7192"/>
                    <a:pt x="13192" y="7061"/>
                    <a:pt x="13311" y="6906"/>
                  </a:cubicBezTo>
                  <a:cubicBezTo>
                    <a:pt x="11573" y="4620"/>
                    <a:pt x="10156" y="3965"/>
                    <a:pt x="10156" y="3965"/>
                  </a:cubicBezTo>
                  <a:cubicBezTo>
                    <a:pt x="5037" y="596"/>
                    <a:pt x="1786" y="36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-63280" y="3709099"/>
              <a:ext cx="1065600" cy="2005749"/>
            </a:xfrm>
            <a:custGeom>
              <a:rect b="b" l="l" r="r" t="t"/>
              <a:pathLst>
                <a:path extrusionOk="0" h="43232" w="22968">
                  <a:moveTo>
                    <a:pt x="2977" y="0"/>
                  </a:moveTo>
                  <a:cubicBezTo>
                    <a:pt x="2667" y="524"/>
                    <a:pt x="2334" y="1060"/>
                    <a:pt x="2012" y="1584"/>
                  </a:cubicBezTo>
                  <a:cubicBezTo>
                    <a:pt x="3012" y="4691"/>
                    <a:pt x="2298" y="9692"/>
                    <a:pt x="2298" y="9692"/>
                  </a:cubicBezTo>
                  <a:cubicBezTo>
                    <a:pt x="0" y="19419"/>
                    <a:pt x="6822" y="24467"/>
                    <a:pt x="6822" y="24467"/>
                  </a:cubicBezTo>
                  <a:cubicBezTo>
                    <a:pt x="15300" y="30373"/>
                    <a:pt x="16288" y="39267"/>
                    <a:pt x="16252" y="43232"/>
                  </a:cubicBezTo>
                  <a:cubicBezTo>
                    <a:pt x="17824" y="42927"/>
                    <a:pt x="19420" y="42773"/>
                    <a:pt x="21015" y="42773"/>
                  </a:cubicBezTo>
                  <a:cubicBezTo>
                    <a:pt x="21667" y="42773"/>
                    <a:pt x="22318" y="42799"/>
                    <a:pt x="22967" y="42851"/>
                  </a:cubicBezTo>
                  <a:cubicBezTo>
                    <a:pt x="21300" y="34350"/>
                    <a:pt x="14311" y="28587"/>
                    <a:pt x="14311" y="28587"/>
                  </a:cubicBezTo>
                  <a:cubicBezTo>
                    <a:pt x="7894" y="22836"/>
                    <a:pt x="7334" y="15812"/>
                    <a:pt x="7334" y="15812"/>
                  </a:cubicBezTo>
                  <a:cubicBezTo>
                    <a:pt x="6572" y="8108"/>
                    <a:pt x="4763" y="3155"/>
                    <a:pt x="2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9" name="Google Shape;1089;p36"/>
          <p:cNvSpPr/>
          <p:nvPr/>
        </p:nvSpPr>
        <p:spPr>
          <a:xfrm>
            <a:off x="-104775" y="3409950"/>
            <a:ext cx="8215050" cy="2714775"/>
          </a:xfrm>
          <a:custGeom>
            <a:rect b="b" l="l" r="r" t="t"/>
            <a:pathLst>
              <a:path extrusionOk="0" h="108591" w="328602">
                <a:moveTo>
                  <a:pt x="318516" y="0"/>
                </a:moveTo>
                <a:cubicBezTo>
                  <a:pt x="320501" y="9925"/>
                  <a:pt x="326121" y="18952"/>
                  <a:pt x="327660" y="28956"/>
                </a:cubicBezTo>
                <a:cubicBezTo>
                  <a:pt x="329940" y="43779"/>
                  <a:pt x="327950" y="59963"/>
                  <a:pt x="321564" y="73533"/>
                </a:cubicBezTo>
                <a:cubicBezTo>
                  <a:pt x="310512" y="97018"/>
                  <a:pt x="277766" y="106939"/>
                  <a:pt x="251841" y="108204"/>
                </a:cubicBezTo>
                <a:cubicBezTo>
                  <a:pt x="230348" y="109252"/>
                  <a:pt x="207696" y="108098"/>
                  <a:pt x="187833" y="99822"/>
                </a:cubicBezTo>
                <a:cubicBezTo>
                  <a:pt x="177388" y="95470"/>
                  <a:pt x="172421" y="83183"/>
                  <a:pt x="163830" y="75819"/>
                </a:cubicBezTo>
                <a:cubicBezTo>
                  <a:pt x="149143" y="63230"/>
                  <a:pt x="132421" y="51059"/>
                  <a:pt x="113538" y="46863"/>
                </a:cubicBezTo>
                <a:cubicBezTo>
                  <a:pt x="96508" y="43079"/>
                  <a:pt x="77676" y="44548"/>
                  <a:pt x="61341" y="50673"/>
                </a:cubicBezTo>
                <a:cubicBezTo>
                  <a:pt x="49162" y="55240"/>
                  <a:pt x="38366" y="62987"/>
                  <a:pt x="26289" y="67818"/>
                </a:cubicBezTo>
                <a:cubicBezTo>
                  <a:pt x="18084" y="71100"/>
                  <a:pt x="8573" y="69104"/>
                  <a:pt x="0" y="71247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090" name="Google Shape;1090;p36"/>
          <p:cNvGrpSpPr/>
          <p:nvPr/>
        </p:nvGrpSpPr>
        <p:grpSpPr>
          <a:xfrm rot="-751281">
            <a:off x="6306622" y="1523710"/>
            <a:ext cx="1595406" cy="2096066"/>
            <a:chOff x="6835336" y="2503331"/>
            <a:chExt cx="1595431" cy="2096098"/>
          </a:xfrm>
        </p:grpSpPr>
        <p:sp>
          <p:nvSpPr>
            <p:cNvPr id="1091" name="Google Shape;1091;p36"/>
            <p:cNvSpPr/>
            <p:nvPr/>
          </p:nvSpPr>
          <p:spPr>
            <a:xfrm flipH="1">
              <a:off x="7228198" y="2847374"/>
              <a:ext cx="1188845" cy="1452218"/>
            </a:xfrm>
            <a:custGeom>
              <a:rect b="b" l="l" r="r" t="t"/>
              <a:pathLst>
                <a:path extrusionOk="0" h="13862" w="11348">
                  <a:moveTo>
                    <a:pt x="5815" y="0"/>
                  </a:moveTo>
                  <a:cubicBezTo>
                    <a:pt x="3450" y="0"/>
                    <a:pt x="1239" y="1604"/>
                    <a:pt x="477" y="4063"/>
                  </a:cubicBezTo>
                  <a:cubicBezTo>
                    <a:pt x="1" y="5622"/>
                    <a:pt x="239" y="6718"/>
                    <a:pt x="608" y="7777"/>
                  </a:cubicBezTo>
                  <a:cubicBezTo>
                    <a:pt x="1072" y="9135"/>
                    <a:pt x="1739" y="10432"/>
                    <a:pt x="1382" y="12635"/>
                  </a:cubicBezTo>
                  <a:lnTo>
                    <a:pt x="5013" y="13861"/>
                  </a:lnTo>
                  <a:cubicBezTo>
                    <a:pt x="6882" y="10373"/>
                    <a:pt x="9633" y="11123"/>
                    <a:pt x="10942" y="7611"/>
                  </a:cubicBezTo>
                  <a:cubicBezTo>
                    <a:pt x="11180" y="6956"/>
                    <a:pt x="11311" y="6289"/>
                    <a:pt x="11311" y="5634"/>
                  </a:cubicBezTo>
                  <a:cubicBezTo>
                    <a:pt x="11347" y="3265"/>
                    <a:pt x="9930" y="1050"/>
                    <a:pt x="7597" y="312"/>
                  </a:cubicBezTo>
                  <a:cubicBezTo>
                    <a:pt x="7007" y="100"/>
                    <a:pt x="6406" y="0"/>
                    <a:pt x="5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6"/>
            <p:cNvSpPr/>
            <p:nvPr/>
          </p:nvSpPr>
          <p:spPr>
            <a:xfrm flipH="1">
              <a:off x="7228198" y="2845488"/>
              <a:ext cx="1188845" cy="993672"/>
            </a:xfrm>
            <a:custGeom>
              <a:rect b="b" l="l" r="r" t="t"/>
              <a:pathLst>
                <a:path extrusionOk="0" h="9485" w="11348">
                  <a:moveTo>
                    <a:pt x="5828" y="0"/>
                  </a:moveTo>
                  <a:cubicBezTo>
                    <a:pt x="3458" y="0"/>
                    <a:pt x="1240" y="1604"/>
                    <a:pt x="477" y="4057"/>
                  </a:cubicBezTo>
                  <a:cubicBezTo>
                    <a:pt x="1" y="5640"/>
                    <a:pt x="239" y="6736"/>
                    <a:pt x="608" y="7795"/>
                  </a:cubicBezTo>
                  <a:cubicBezTo>
                    <a:pt x="870" y="8045"/>
                    <a:pt x="1144" y="8272"/>
                    <a:pt x="1441" y="8462"/>
                  </a:cubicBezTo>
                  <a:cubicBezTo>
                    <a:pt x="2156" y="8926"/>
                    <a:pt x="2989" y="9236"/>
                    <a:pt x="3822" y="9379"/>
                  </a:cubicBezTo>
                  <a:cubicBezTo>
                    <a:pt x="3882" y="9391"/>
                    <a:pt x="3941" y="9391"/>
                    <a:pt x="4001" y="9403"/>
                  </a:cubicBezTo>
                  <a:cubicBezTo>
                    <a:pt x="4406" y="9455"/>
                    <a:pt x="4847" y="9484"/>
                    <a:pt x="5304" y="9484"/>
                  </a:cubicBezTo>
                  <a:cubicBezTo>
                    <a:pt x="7036" y="9484"/>
                    <a:pt x="9005" y="9063"/>
                    <a:pt x="10192" y="7867"/>
                  </a:cubicBezTo>
                  <a:cubicBezTo>
                    <a:pt x="10418" y="7652"/>
                    <a:pt x="10609" y="7414"/>
                    <a:pt x="10776" y="7129"/>
                  </a:cubicBezTo>
                  <a:cubicBezTo>
                    <a:pt x="11061" y="6640"/>
                    <a:pt x="11240" y="6140"/>
                    <a:pt x="11311" y="5640"/>
                  </a:cubicBezTo>
                  <a:cubicBezTo>
                    <a:pt x="11347" y="3271"/>
                    <a:pt x="9930" y="1056"/>
                    <a:pt x="7597" y="306"/>
                  </a:cubicBezTo>
                  <a:cubicBezTo>
                    <a:pt x="7011" y="98"/>
                    <a:pt x="6415" y="0"/>
                    <a:pt x="58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 flipH="1">
              <a:off x="7293046" y="3182406"/>
              <a:ext cx="1059358" cy="804366"/>
            </a:xfrm>
            <a:custGeom>
              <a:rect b="b" l="l" r="r" t="t"/>
              <a:pathLst>
                <a:path extrusionOk="0" h="7678" w="10112">
                  <a:moveTo>
                    <a:pt x="4875" y="0"/>
                  </a:moveTo>
                  <a:cubicBezTo>
                    <a:pt x="2796" y="0"/>
                    <a:pt x="999" y="1773"/>
                    <a:pt x="634" y="3567"/>
                  </a:cubicBezTo>
                  <a:cubicBezTo>
                    <a:pt x="0" y="6223"/>
                    <a:pt x="2317" y="7678"/>
                    <a:pt x="4717" y="7678"/>
                  </a:cubicBezTo>
                  <a:cubicBezTo>
                    <a:pt x="6331" y="7678"/>
                    <a:pt x="7983" y="7020"/>
                    <a:pt x="8801" y="5627"/>
                  </a:cubicBezTo>
                  <a:cubicBezTo>
                    <a:pt x="10111" y="3043"/>
                    <a:pt x="7718" y="353"/>
                    <a:pt x="5349" y="31"/>
                  </a:cubicBezTo>
                  <a:cubicBezTo>
                    <a:pt x="5189" y="10"/>
                    <a:pt x="5031" y="0"/>
                    <a:pt x="4875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6"/>
            <p:cNvSpPr/>
            <p:nvPr/>
          </p:nvSpPr>
          <p:spPr>
            <a:xfrm flipH="1">
              <a:off x="7505190" y="2898708"/>
              <a:ext cx="682109" cy="247135"/>
            </a:xfrm>
            <a:custGeom>
              <a:rect b="b" l="l" r="r" t="t"/>
              <a:pathLst>
                <a:path extrusionOk="0" h="2359" w="6511">
                  <a:moveTo>
                    <a:pt x="3713" y="1"/>
                  </a:moveTo>
                  <a:cubicBezTo>
                    <a:pt x="2320" y="1"/>
                    <a:pt x="903" y="655"/>
                    <a:pt x="522" y="1263"/>
                  </a:cubicBezTo>
                  <a:cubicBezTo>
                    <a:pt x="0" y="2001"/>
                    <a:pt x="1029" y="2358"/>
                    <a:pt x="2333" y="2358"/>
                  </a:cubicBezTo>
                  <a:cubicBezTo>
                    <a:pt x="3469" y="2358"/>
                    <a:pt x="4813" y="2087"/>
                    <a:pt x="5523" y="1560"/>
                  </a:cubicBezTo>
                  <a:cubicBezTo>
                    <a:pt x="6511" y="727"/>
                    <a:pt x="5189" y="13"/>
                    <a:pt x="3713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6"/>
            <p:cNvSpPr/>
            <p:nvPr/>
          </p:nvSpPr>
          <p:spPr>
            <a:xfrm flipH="1">
              <a:off x="8131251" y="3131072"/>
              <a:ext cx="166049" cy="156201"/>
            </a:xfrm>
            <a:custGeom>
              <a:rect b="b" l="l" r="r" t="t"/>
              <a:pathLst>
                <a:path extrusionOk="0" h="1491" w="1585">
                  <a:moveTo>
                    <a:pt x="922" y="0"/>
                  </a:moveTo>
                  <a:cubicBezTo>
                    <a:pt x="796" y="0"/>
                    <a:pt x="669" y="28"/>
                    <a:pt x="560" y="81"/>
                  </a:cubicBezTo>
                  <a:cubicBezTo>
                    <a:pt x="167" y="283"/>
                    <a:pt x="1" y="783"/>
                    <a:pt x="108" y="1116"/>
                  </a:cubicBezTo>
                  <a:cubicBezTo>
                    <a:pt x="180" y="1382"/>
                    <a:pt x="368" y="1491"/>
                    <a:pt x="586" y="1491"/>
                  </a:cubicBezTo>
                  <a:cubicBezTo>
                    <a:pt x="1014" y="1491"/>
                    <a:pt x="1560" y="1070"/>
                    <a:pt x="1584" y="581"/>
                  </a:cubicBezTo>
                  <a:cubicBezTo>
                    <a:pt x="1575" y="185"/>
                    <a:pt x="1250" y="0"/>
                    <a:pt x="922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 flipH="1">
              <a:off x="7729696" y="3732308"/>
              <a:ext cx="449117" cy="268716"/>
            </a:xfrm>
            <a:custGeom>
              <a:rect b="b" l="l" r="r" t="t"/>
              <a:pathLst>
                <a:path extrusionOk="0" h="2565" w="4287">
                  <a:moveTo>
                    <a:pt x="1406" y="342"/>
                  </a:moveTo>
                  <a:cubicBezTo>
                    <a:pt x="1477" y="390"/>
                    <a:pt x="1537" y="426"/>
                    <a:pt x="1596" y="473"/>
                  </a:cubicBezTo>
                  <a:cubicBezTo>
                    <a:pt x="1727" y="592"/>
                    <a:pt x="1787" y="747"/>
                    <a:pt x="1787" y="878"/>
                  </a:cubicBezTo>
                  <a:cubicBezTo>
                    <a:pt x="1787" y="997"/>
                    <a:pt x="1751" y="1104"/>
                    <a:pt x="1656" y="1176"/>
                  </a:cubicBezTo>
                  <a:cubicBezTo>
                    <a:pt x="1595" y="1226"/>
                    <a:pt x="1501" y="1276"/>
                    <a:pt x="1401" y="1276"/>
                  </a:cubicBezTo>
                  <a:cubicBezTo>
                    <a:pt x="1383" y="1276"/>
                    <a:pt x="1364" y="1275"/>
                    <a:pt x="1346" y="1271"/>
                  </a:cubicBezTo>
                  <a:cubicBezTo>
                    <a:pt x="1215" y="1235"/>
                    <a:pt x="1132" y="1128"/>
                    <a:pt x="1108" y="1092"/>
                  </a:cubicBezTo>
                  <a:cubicBezTo>
                    <a:pt x="1036" y="949"/>
                    <a:pt x="1013" y="819"/>
                    <a:pt x="1060" y="688"/>
                  </a:cubicBezTo>
                  <a:cubicBezTo>
                    <a:pt x="1120" y="557"/>
                    <a:pt x="1239" y="414"/>
                    <a:pt x="1406" y="342"/>
                  </a:cubicBezTo>
                  <a:close/>
                  <a:moveTo>
                    <a:pt x="3013" y="854"/>
                  </a:moveTo>
                  <a:cubicBezTo>
                    <a:pt x="3156" y="1092"/>
                    <a:pt x="3203" y="1354"/>
                    <a:pt x="3096" y="1592"/>
                  </a:cubicBezTo>
                  <a:cubicBezTo>
                    <a:pt x="3043" y="1730"/>
                    <a:pt x="2925" y="1848"/>
                    <a:pt x="2766" y="1848"/>
                  </a:cubicBezTo>
                  <a:cubicBezTo>
                    <a:pt x="2746" y="1848"/>
                    <a:pt x="2725" y="1846"/>
                    <a:pt x="2703" y="1842"/>
                  </a:cubicBezTo>
                  <a:cubicBezTo>
                    <a:pt x="2584" y="1831"/>
                    <a:pt x="2489" y="1747"/>
                    <a:pt x="2441" y="1664"/>
                  </a:cubicBezTo>
                  <a:cubicBezTo>
                    <a:pt x="2406" y="1592"/>
                    <a:pt x="2406" y="1509"/>
                    <a:pt x="2418" y="1390"/>
                  </a:cubicBezTo>
                  <a:cubicBezTo>
                    <a:pt x="2441" y="1271"/>
                    <a:pt x="2537" y="914"/>
                    <a:pt x="2918" y="854"/>
                  </a:cubicBezTo>
                  <a:close/>
                  <a:moveTo>
                    <a:pt x="872" y="0"/>
                  </a:moveTo>
                  <a:cubicBezTo>
                    <a:pt x="631" y="0"/>
                    <a:pt x="401" y="67"/>
                    <a:pt x="239" y="223"/>
                  </a:cubicBezTo>
                  <a:cubicBezTo>
                    <a:pt x="84" y="390"/>
                    <a:pt x="1" y="628"/>
                    <a:pt x="48" y="890"/>
                  </a:cubicBezTo>
                  <a:cubicBezTo>
                    <a:pt x="84" y="1116"/>
                    <a:pt x="203" y="1342"/>
                    <a:pt x="322" y="1545"/>
                  </a:cubicBezTo>
                  <a:cubicBezTo>
                    <a:pt x="330" y="1577"/>
                    <a:pt x="359" y="1592"/>
                    <a:pt x="392" y="1592"/>
                  </a:cubicBezTo>
                  <a:cubicBezTo>
                    <a:pt x="408" y="1592"/>
                    <a:pt x="425" y="1588"/>
                    <a:pt x="441" y="1581"/>
                  </a:cubicBezTo>
                  <a:cubicBezTo>
                    <a:pt x="477" y="1557"/>
                    <a:pt x="501" y="1497"/>
                    <a:pt x="465" y="1461"/>
                  </a:cubicBezTo>
                  <a:cubicBezTo>
                    <a:pt x="346" y="1259"/>
                    <a:pt x="239" y="1069"/>
                    <a:pt x="215" y="866"/>
                  </a:cubicBezTo>
                  <a:cubicBezTo>
                    <a:pt x="203" y="747"/>
                    <a:pt x="179" y="521"/>
                    <a:pt x="358" y="342"/>
                  </a:cubicBezTo>
                  <a:cubicBezTo>
                    <a:pt x="489" y="226"/>
                    <a:pt x="673" y="172"/>
                    <a:pt x="868" y="172"/>
                  </a:cubicBezTo>
                  <a:cubicBezTo>
                    <a:pt x="991" y="172"/>
                    <a:pt x="1119" y="193"/>
                    <a:pt x="1239" y="235"/>
                  </a:cubicBezTo>
                  <a:cubicBezTo>
                    <a:pt x="1096" y="330"/>
                    <a:pt x="989" y="461"/>
                    <a:pt x="929" y="604"/>
                  </a:cubicBezTo>
                  <a:cubicBezTo>
                    <a:pt x="858" y="807"/>
                    <a:pt x="882" y="997"/>
                    <a:pt x="989" y="1176"/>
                  </a:cubicBezTo>
                  <a:cubicBezTo>
                    <a:pt x="1036" y="1247"/>
                    <a:pt x="1132" y="1378"/>
                    <a:pt x="1334" y="1426"/>
                  </a:cubicBezTo>
                  <a:cubicBezTo>
                    <a:pt x="1368" y="1434"/>
                    <a:pt x="1402" y="1437"/>
                    <a:pt x="1436" y="1437"/>
                  </a:cubicBezTo>
                  <a:cubicBezTo>
                    <a:pt x="1560" y="1437"/>
                    <a:pt x="1684" y="1388"/>
                    <a:pt x="1787" y="1295"/>
                  </a:cubicBezTo>
                  <a:cubicBezTo>
                    <a:pt x="1906" y="1176"/>
                    <a:pt x="1989" y="1021"/>
                    <a:pt x="1989" y="866"/>
                  </a:cubicBezTo>
                  <a:cubicBezTo>
                    <a:pt x="2001" y="664"/>
                    <a:pt x="1906" y="473"/>
                    <a:pt x="1751" y="330"/>
                  </a:cubicBezTo>
                  <a:cubicBezTo>
                    <a:pt x="1715" y="295"/>
                    <a:pt x="1691" y="283"/>
                    <a:pt x="1656" y="247"/>
                  </a:cubicBezTo>
                  <a:cubicBezTo>
                    <a:pt x="1727" y="234"/>
                    <a:pt x="1801" y="228"/>
                    <a:pt x="1877" y="228"/>
                  </a:cubicBezTo>
                  <a:cubicBezTo>
                    <a:pt x="2220" y="228"/>
                    <a:pt x="2593" y="356"/>
                    <a:pt x="2846" y="580"/>
                  </a:cubicBezTo>
                  <a:lnTo>
                    <a:pt x="2906" y="640"/>
                  </a:lnTo>
                  <a:cubicBezTo>
                    <a:pt x="2501" y="699"/>
                    <a:pt x="2310" y="1021"/>
                    <a:pt x="2263" y="1319"/>
                  </a:cubicBezTo>
                  <a:cubicBezTo>
                    <a:pt x="2251" y="1426"/>
                    <a:pt x="2239" y="1581"/>
                    <a:pt x="2310" y="1711"/>
                  </a:cubicBezTo>
                  <a:cubicBezTo>
                    <a:pt x="2382" y="1854"/>
                    <a:pt x="2537" y="1962"/>
                    <a:pt x="2703" y="1997"/>
                  </a:cubicBezTo>
                  <a:cubicBezTo>
                    <a:pt x="2726" y="2000"/>
                    <a:pt x="2748" y="2002"/>
                    <a:pt x="2770" y="2002"/>
                  </a:cubicBezTo>
                  <a:cubicBezTo>
                    <a:pt x="3013" y="2002"/>
                    <a:pt x="3211" y="1826"/>
                    <a:pt x="3299" y="1640"/>
                  </a:cubicBezTo>
                  <a:cubicBezTo>
                    <a:pt x="3394" y="1378"/>
                    <a:pt x="3382" y="1116"/>
                    <a:pt x="3263" y="866"/>
                  </a:cubicBezTo>
                  <a:lnTo>
                    <a:pt x="3263" y="866"/>
                  </a:lnTo>
                  <a:cubicBezTo>
                    <a:pt x="3453" y="926"/>
                    <a:pt x="3656" y="1045"/>
                    <a:pt x="3775" y="1176"/>
                  </a:cubicBezTo>
                  <a:cubicBezTo>
                    <a:pt x="3977" y="1402"/>
                    <a:pt x="4084" y="1640"/>
                    <a:pt x="4049" y="1866"/>
                  </a:cubicBezTo>
                  <a:cubicBezTo>
                    <a:pt x="4025" y="2104"/>
                    <a:pt x="3846" y="2295"/>
                    <a:pt x="3572" y="2378"/>
                  </a:cubicBezTo>
                  <a:cubicBezTo>
                    <a:pt x="3537" y="2402"/>
                    <a:pt x="3501" y="2462"/>
                    <a:pt x="3513" y="2497"/>
                  </a:cubicBezTo>
                  <a:cubicBezTo>
                    <a:pt x="3513" y="2534"/>
                    <a:pt x="3542" y="2564"/>
                    <a:pt x="3600" y="2564"/>
                  </a:cubicBezTo>
                  <a:cubicBezTo>
                    <a:pt x="3616" y="2564"/>
                    <a:pt x="3635" y="2562"/>
                    <a:pt x="3656" y="2557"/>
                  </a:cubicBezTo>
                  <a:lnTo>
                    <a:pt x="3668" y="2557"/>
                  </a:lnTo>
                  <a:cubicBezTo>
                    <a:pt x="3989" y="2438"/>
                    <a:pt x="4215" y="2188"/>
                    <a:pt x="4263" y="1890"/>
                  </a:cubicBezTo>
                  <a:cubicBezTo>
                    <a:pt x="4287" y="1604"/>
                    <a:pt x="4168" y="1307"/>
                    <a:pt x="3930" y="1057"/>
                  </a:cubicBezTo>
                  <a:cubicBezTo>
                    <a:pt x="3775" y="878"/>
                    <a:pt x="3489" y="699"/>
                    <a:pt x="3180" y="652"/>
                  </a:cubicBezTo>
                  <a:cubicBezTo>
                    <a:pt x="3132" y="580"/>
                    <a:pt x="3072" y="521"/>
                    <a:pt x="3001" y="461"/>
                  </a:cubicBezTo>
                  <a:cubicBezTo>
                    <a:pt x="2706" y="211"/>
                    <a:pt x="2269" y="68"/>
                    <a:pt x="1879" y="68"/>
                  </a:cubicBezTo>
                  <a:cubicBezTo>
                    <a:pt x="1749" y="68"/>
                    <a:pt x="1625" y="84"/>
                    <a:pt x="1513" y="116"/>
                  </a:cubicBezTo>
                  <a:cubicBezTo>
                    <a:pt x="1489" y="116"/>
                    <a:pt x="1477" y="128"/>
                    <a:pt x="1465" y="128"/>
                  </a:cubicBezTo>
                  <a:cubicBezTo>
                    <a:pt x="1281" y="47"/>
                    <a:pt x="1072" y="0"/>
                    <a:pt x="8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6"/>
            <p:cNvSpPr/>
            <p:nvPr/>
          </p:nvSpPr>
          <p:spPr>
            <a:xfrm flipH="1">
              <a:off x="8209928" y="3619688"/>
              <a:ext cx="21267" cy="567603"/>
            </a:xfrm>
            <a:custGeom>
              <a:rect b="b" l="l" r="r" t="t"/>
              <a:pathLst>
                <a:path extrusionOk="0" h="5418" w="203">
                  <a:moveTo>
                    <a:pt x="48" y="0"/>
                  </a:moveTo>
                  <a:cubicBezTo>
                    <a:pt x="12" y="0"/>
                    <a:pt x="1" y="24"/>
                    <a:pt x="1" y="48"/>
                  </a:cubicBezTo>
                  <a:lnTo>
                    <a:pt x="120" y="5382"/>
                  </a:lnTo>
                  <a:cubicBezTo>
                    <a:pt x="120" y="5406"/>
                    <a:pt x="132" y="5418"/>
                    <a:pt x="167" y="5418"/>
                  </a:cubicBezTo>
                  <a:cubicBezTo>
                    <a:pt x="191" y="5418"/>
                    <a:pt x="203" y="5394"/>
                    <a:pt x="203" y="5382"/>
                  </a:cubicBezTo>
                  <a:lnTo>
                    <a:pt x="84" y="48"/>
                  </a:lnTo>
                  <a:cubicBezTo>
                    <a:pt x="84" y="24"/>
                    <a:pt x="72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6"/>
            <p:cNvSpPr/>
            <p:nvPr/>
          </p:nvSpPr>
          <p:spPr>
            <a:xfrm flipH="1">
              <a:off x="7593715" y="3834557"/>
              <a:ext cx="360593" cy="443774"/>
            </a:xfrm>
            <a:custGeom>
              <a:rect b="b" l="l" r="r" t="t"/>
              <a:pathLst>
                <a:path extrusionOk="0" h="4236" w="3442">
                  <a:moveTo>
                    <a:pt x="3400" y="0"/>
                  </a:moveTo>
                  <a:cubicBezTo>
                    <a:pt x="3388" y="0"/>
                    <a:pt x="3376" y="3"/>
                    <a:pt x="3370" y="9"/>
                  </a:cubicBezTo>
                  <a:lnTo>
                    <a:pt x="25" y="4164"/>
                  </a:lnTo>
                  <a:cubicBezTo>
                    <a:pt x="1" y="4176"/>
                    <a:pt x="1" y="4200"/>
                    <a:pt x="25" y="4224"/>
                  </a:cubicBezTo>
                  <a:cubicBezTo>
                    <a:pt x="25" y="4236"/>
                    <a:pt x="36" y="4236"/>
                    <a:pt x="48" y="4236"/>
                  </a:cubicBezTo>
                  <a:cubicBezTo>
                    <a:pt x="60" y="4236"/>
                    <a:pt x="84" y="4236"/>
                    <a:pt x="84" y="4224"/>
                  </a:cubicBezTo>
                  <a:lnTo>
                    <a:pt x="3430" y="69"/>
                  </a:lnTo>
                  <a:cubicBezTo>
                    <a:pt x="3442" y="57"/>
                    <a:pt x="3442" y="21"/>
                    <a:pt x="3430" y="9"/>
                  </a:cubicBezTo>
                  <a:cubicBezTo>
                    <a:pt x="3424" y="3"/>
                    <a:pt x="3412" y="0"/>
                    <a:pt x="3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6"/>
            <p:cNvSpPr/>
            <p:nvPr/>
          </p:nvSpPr>
          <p:spPr>
            <a:xfrm flipH="1">
              <a:off x="7900564" y="4174723"/>
              <a:ext cx="410459" cy="424707"/>
            </a:xfrm>
            <a:custGeom>
              <a:rect b="b" l="l" r="r" t="t"/>
              <a:pathLst>
                <a:path extrusionOk="0" h="4054" w="3918">
                  <a:moveTo>
                    <a:pt x="417" y="1"/>
                  </a:moveTo>
                  <a:lnTo>
                    <a:pt x="60" y="2763"/>
                  </a:lnTo>
                  <a:cubicBezTo>
                    <a:pt x="1" y="3215"/>
                    <a:pt x="393" y="3727"/>
                    <a:pt x="965" y="3954"/>
                  </a:cubicBezTo>
                  <a:cubicBezTo>
                    <a:pt x="989" y="3965"/>
                    <a:pt x="1001" y="3965"/>
                    <a:pt x="1013" y="3965"/>
                  </a:cubicBezTo>
                  <a:cubicBezTo>
                    <a:pt x="1192" y="4025"/>
                    <a:pt x="1374" y="4054"/>
                    <a:pt x="1548" y="4054"/>
                  </a:cubicBezTo>
                  <a:cubicBezTo>
                    <a:pt x="1965" y="4054"/>
                    <a:pt x="2336" y="3890"/>
                    <a:pt x="2513" y="3596"/>
                  </a:cubicBezTo>
                  <a:lnTo>
                    <a:pt x="3918" y="1191"/>
                  </a:lnTo>
                  <a:lnTo>
                    <a:pt x="2203" y="620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6"/>
            <p:cNvSpPr/>
            <p:nvPr/>
          </p:nvSpPr>
          <p:spPr>
            <a:xfrm flipH="1">
              <a:off x="8080127" y="4174723"/>
              <a:ext cx="230897" cy="414231"/>
            </a:xfrm>
            <a:custGeom>
              <a:rect b="b" l="l" r="r" t="t"/>
              <a:pathLst>
                <a:path extrusionOk="0" h="3954" w="2204">
                  <a:moveTo>
                    <a:pt x="417" y="1"/>
                  </a:moveTo>
                  <a:lnTo>
                    <a:pt x="60" y="2763"/>
                  </a:lnTo>
                  <a:cubicBezTo>
                    <a:pt x="1" y="3215"/>
                    <a:pt x="393" y="3727"/>
                    <a:pt x="965" y="3954"/>
                  </a:cubicBezTo>
                  <a:lnTo>
                    <a:pt x="2203" y="620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6"/>
            <p:cNvSpPr/>
            <p:nvPr/>
          </p:nvSpPr>
          <p:spPr>
            <a:xfrm flipH="1">
              <a:off x="7845668" y="4137322"/>
              <a:ext cx="470384" cy="187106"/>
            </a:xfrm>
            <a:custGeom>
              <a:rect b="b" l="l" r="r" t="t"/>
              <a:pathLst>
                <a:path extrusionOk="0" h="1786" w="4490">
                  <a:moveTo>
                    <a:pt x="276" y="1"/>
                  </a:moveTo>
                  <a:cubicBezTo>
                    <a:pt x="164" y="1"/>
                    <a:pt x="71" y="56"/>
                    <a:pt x="37" y="143"/>
                  </a:cubicBezTo>
                  <a:cubicBezTo>
                    <a:pt x="1" y="179"/>
                    <a:pt x="1" y="215"/>
                    <a:pt x="25" y="227"/>
                  </a:cubicBezTo>
                  <a:cubicBezTo>
                    <a:pt x="37" y="334"/>
                    <a:pt x="120" y="417"/>
                    <a:pt x="263" y="465"/>
                  </a:cubicBezTo>
                  <a:lnTo>
                    <a:pt x="1811" y="989"/>
                  </a:lnTo>
                  <a:lnTo>
                    <a:pt x="4097" y="1763"/>
                  </a:lnTo>
                  <a:cubicBezTo>
                    <a:pt x="4141" y="1779"/>
                    <a:pt x="4186" y="1786"/>
                    <a:pt x="4228" y="1786"/>
                  </a:cubicBezTo>
                  <a:cubicBezTo>
                    <a:pt x="4343" y="1786"/>
                    <a:pt x="4440" y="1731"/>
                    <a:pt x="4466" y="1644"/>
                  </a:cubicBezTo>
                  <a:cubicBezTo>
                    <a:pt x="4490" y="1608"/>
                    <a:pt x="4490" y="1596"/>
                    <a:pt x="4490" y="1572"/>
                  </a:cubicBezTo>
                  <a:cubicBezTo>
                    <a:pt x="4466" y="1465"/>
                    <a:pt x="4382" y="1370"/>
                    <a:pt x="4251" y="1334"/>
                  </a:cubicBezTo>
                  <a:lnTo>
                    <a:pt x="1965" y="560"/>
                  </a:lnTo>
                  <a:lnTo>
                    <a:pt x="406" y="24"/>
                  </a:lnTo>
                  <a:cubicBezTo>
                    <a:pt x="361" y="8"/>
                    <a:pt x="317" y="1"/>
                    <a:pt x="2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 flipH="1">
              <a:off x="7894278" y="4230876"/>
              <a:ext cx="431726" cy="174639"/>
            </a:xfrm>
            <a:custGeom>
              <a:rect b="b" l="l" r="r" t="t"/>
              <a:pathLst>
                <a:path extrusionOk="0" h="1667" w="4121">
                  <a:moveTo>
                    <a:pt x="252" y="1"/>
                  </a:moveTo>
                  <a:cubicBezTo>
                    <a:pt x="140" y="1"/>
                    <a:pt x="47" y="56"/>
                    <a:pt x="13" y="143"/>
                  </a:cubicBezTo>
                  <a:cubicBezTo>
                    <a:pt x="1" y="155"/>
                    <a:pt x="1" y="179"/>
                    <a:pt x="1" y="215"/>
                  </a:cubicBezTo>
                  <a:cubicBezTo>
                    <a:pt x="13" y="322"/>
                    <a:pt x="96" y="405"/>
                    <a:pt x="239" y="453"/>
                  </a:cubicBezTo>
                  <a:lnTo>
                    <a:pt x="1584" y="917"/>
                  </a:lnTo>
                  <a:lnTo>
                    <a:pt x="3727" y="1644"/>
                  </a:lnTo>
                  <a:cubicBezTo>
                    <a:pt x="3772" y="1659"/>
                    <a:pt x="3817" y="1667"/>
                    <a:pt x="3859" y="1667"/>
                  </a:cubicBezTo>
                  <a:cubicBezTo>
                    <a:pt x="3975" y="1667"/>
                    <a:pt x="4073" y="1612"/>
                    <a:pt x="4108" y="1524"/>
                  </a:cubicBezTo>
                  <a:cubicBezTo>
                    <a:pt x="4120" y="1489"/>
                    <a:pt x="4120" y="1477"/>
                    <a:pt x="4120" y="1453"/>
                  </a:cubicBezTo>
                  <a:cubicBezTo>
                    <a:pt x="4108" y="1346"/>
                    <a:pt x="4013" y="1251"/>
                    <a:pt x="3882" y="1215"/>
                  </a:cubicBezTo>
                  <a:lnTo>
                    <a:pt x="1751" y="477"/>
                  </a:lnTo>
                  <a:lnTo>
                    <a:pt x="382" y="24"/>
                  </a:lnTo>
                  <a:cubicBezTo>
                    <a:pt x="337" y="8"/>
                    <a:pt x="293" y="1"/>
                    <a:pt x="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 flipH="1">
              <a:off x="7941736" y="4324429"/>
              <a:ext cx="395478" cy="162172"/>
            </a:xfrm>
            <a:custGeom>
              <a:rect b="b" l="l" r="r" t="t"/>
              <a:pathLst>
                <a:path extrusionOk="0" h="1548" w="3775">
                  <a:moveTo>
                    <a:pt x="257" y="1"/>
                  </a:moveTo>
                  <a:cubicBezTo>
                    <a:pt x="146" y="1"/>
                    <a:pt x="47" y="56"/>
                    <a:pt x="12" y="143"/>
                  </a:cubicBezTo>
                  <a:cubicBezTo>
                    <a:pt x="1" y="143"/>
                    <a:pt x="1" y="167"/>
                    <a:pt x="1" y="203"/>
                  </a:cubicBezTo>
                  <a:cubicBezTo>
                    <a:pt x="12" y="298"/>
                    <a:pt x="108" y="393"/>
                    <a:pt x="239" y="441"/>
                  </a:cubicBezTo>
                  <a:lnTo>
                    <a:pt x="1394" y="834"/>
                  </a:lnTo>
                  <a:lnTo>
                    <a:pt x="3394" y="1524"/>
                  </a:lnTo>
                  <a:cubicBezTo>
                    <a:pt x="3438" y="1540"/>
                    <a:pt x="3482" y="1548"/>
                    <a:pt x="3523" y="1548"/>
                  </a:cubicBezTo>
                  <a:cubicBezTo>
                    <a:pt x="3636" y="1548"/>
                    <a:pt x="3728" y="1493"/>
                    <a:pt x="3763" y="1405"/>
                  </a:cubicBezTo>
                  <a:cubicBezTo>
                    <a:pt x="3775" y="1370"/>
                    <a:pt x="3775" y="1358"/>
                    <a:pt x="3775" y="1334"/>
                  </a:cubicBezTo>
                  <a:cubicBezTo>
                    <a:pt x="3763" y="1227"/>
                    <a:pt x="3680" y="1132"/>
                    <a:pt x="3537" y="1096"/>
                  </a:cubicBezTo>
                  <a:lnTo>
                    <a:pt x="1560" y="417"/>
                  </a:lnTo>
                  <a:lnTo>
                    <a:pt x="382" y="24"/>
                  </a:lnTo>
                  <a:cubicBezTo>
                    <a:pt x="340" y="8"/>
                    <a:pt x="298" y="1"/>
                    <a:pt x="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6"/>
            <p:cNvSpPr/>
            <p:nvPr/>
          </p:nvSpPr>
          <p:spPr>
            <a:xfrm flipH="1">
              <a:off x="7987831" y="4413059"/>
              <a:ext cx="360593" cy="149706"/>
            </a:xfrm>
            <a:custGeom>
              <a:rect b="b" l="l" r="r" t="t"/>
              <a:pathLst>
                <a:path extrusionOk="0" h="1429" w="3442">
                  <a:moveTo>
                    <a:pt x="262" y="0"/>
                  </a:moveTo>
                  <a:cubicBezTo>
                    <a:pt x="146" y="0"/>
                    <a:pt x="47" y="56"/>
                    <a:pt x="12" y="143"/>
                  </a:cubicBezTo>
                  <a:cubicBezTo>
                    <a:pt x="0" y="166"/>
                    <a:pt x="0" y="202"/>
                    <a:pt x="0" y="214"/>
                  </a:cubicBezTo>
                  <a:cubicBezTo>
                    <a:pt x="12" y="321"/>
                    <a:pt x="108" y="405"/>
                    <a:pt x="238" y="452"/>
                  </a:cubicBezTo>
                  <a:lnTo>
                    <a:pt x="1203" y="786"/>
                  </a:lnTo>
                  <a:lnTo>
                    <a:pt x="3048" y="1405"/>
                  </a:lnTo>
                  <a:cubicBezTo>
                    <a:pt x="3093" y="1421"/>
                    <a:pt x="3138" y="1428"/>
                    <a:pt x="3180" y="1428"/>
                  </a:cubicBezTo>
                  <a:cubicBezTo>
                    <a:pt x="3296" y="1428"/>
                    <a:pt x="3394" y="1373"/>
                    <a:pt x="3429" y="1286"/>
                  </a:cubicBezTo>
                  <a:cubicBezTo>
                    <a:pt x="3441" y="1262"/>
                    <a:pt x="3441" y="1238"/>
                    <a:pt x="3441" y="1214"/>
                  </a:cubicBezTo>
                  <a:cubicBezTo>
                    <a:pt x="3429" y="1107"/>
                    <a:pt x="3334" y="1024"/>
                    <a:pt x="3203" y="976"/>
                  </a:cubicBezTo>
                  <a:lnTo>
                    <a:pt x="1370" y="345"/>
                  </a:lnTo>
                  <a:lnTo>
                    <a:pt x="393" y="24"/>
                  </a:lnTo>
                  <a:cubicBezTo>
                    <a:pt x="349" y="8"/>
                    <a:pt x="304" y="0"/>
                    <a:pt x="2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6"/>
            <p:cNvSpPr/>
            <p:nvPr/>
          </p:nvSpPr>
          <p:spPr>
            <a:xfrm flipH="1">
              <a:off x="8111346" y="4138579"/>
              <a:ext cx="204706" cy="103610"/>
            </a:xfrm>
            <a:custGeom>
              <a:rect b="b" l="l" r="r" t="t"/>
              <a:pathLst>
                <a:path extrusionOk="0" h="989" w="1954">
                  <a:moveTo>
                    <a:pt x="262" y="1"/>
                  </a:moveTo>
                  <a:cubicBezTo>
                    <a:pt x="147" y="1"/>
                    <a:pt x="51" y="56"/>
                    <a:pt x="25" y="143"/>
                  </a:cubicBezTo>
                  <a:cubicBezTo>
                    <a:pt x="1" y="167"/>
                    <a:pt x="1" y="191"/>
                    <a:pt x="1" y="215"/>
                  </a:cubicBezTo>
                  <a:cubicBezTo>
                    <a:pt x="25" y="322"/>
                    <a:pt x="108" y="429"/>
                    <a:pt x="239" y="465"/>
                  </a:cubicBezTo>
                  <a:lnTo>
                    <a:pt x="1787" y="989"/>
                  </a:lnTo>
                  <a:lnTo>
                    <a:pt x="1954" y="560"/>
                  </a:lnTo>
                  <a:lnTo>
                    <a:pt x="394" y="24"/>
                  </a:lnTo>
                  <a:cubicBezTo>
                    <a:pt x="349" y="8"/>
                    <a:pt x="30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6"/>
            <p:cNvSpPr/>
            <p:nvPr/>
          </p:nvSpPr>
          <p:spPr>
            <a:xfrm flipH="1">
              <a:off x="8142565" y="4230876"/>
              <a:ext cx="183439" cy="96172"/>
            </a:xfrm>
            <a:custGeom>
              <a:rect b="b" l="l" r="r" t="t"/>
              <a:pathLst>
                <a:path extrusionOk="0" h="918" w="1751">
                  <a:moveTo>
                    <a:pt x="252" y="1"/>
                  </a:moveTo>
                  <a:cubicBezTo>
                    <a:pt x="140" y="1"/>
                    <a:pt x="47" y="56"/>
                    <a:pt x="13" y="143"/>
                  </a:cubicBezTo>
                  <a:cubicBezTo>
                    <a:pt x="1" y="167"/>
                    <a:pt x="1" y="179"/>
                    <a:pt x="1" y="215"/>
                  </a:cubicBezTo>
                  <a:cubicBezTo>
                    <a:pt x="13" y="322"/>
                    <a:pt x="96" y="405"/>
                    <a:pt x="239" y="453"/>
                  </a:cubicBezTo>
                  <a:lnTo>
                    <a:pt x="1584" y="917"/>
                  </a:lnTo>
                  <a:lnTo>
                    <a:pt x="1751" y="477"/>
                  </a:lnTo>
                  <a:lnTo>
                    <a:pt x="382" y="24"/>
                  </a:lnTo>
                  <a:cubicBezTo>
                    <a:pt x="337" y="8"/>
                    <a:pt x="293" y="1"/>
                    <a:pt x="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6"/>
            <p:cNvSpPr/>
            <p:nvPr/>
          </p:nvSpPr>
          <p:spPr>
            <a:xfrm flipH="1">
              <a:off x="8173680" y="4322020"/>
              <a:ext cx="163534" cy="89781"/>
            </a:xfrm>
            <a:custGeom>
              <a:rect b="b" l="l" r="r" t="t"/>
              <a:pathLst>
                <a:path extrusionOk="0" h="857" w="1561">
                  <a:moveTo>
                    <a:pt x="257" y="0"/>
                  </a:moveTo>
                  <a:cubicBezTo>
                    <a:pt x="146" y="0"/>
                    <a:pt x="47" y="55"/>
                    <a:pt x="12" y="143"/>
                  </a:cubicBezTo>
                  <a:cubicBezTo>
                    <a:pt x="1" y="178"/>
                    <a:pt x="1" y="190"/>
                    <a:pt x="1" y="226"/>
                  </a:cubicBezTo>
                  <a:cubicBezTo>
                    <a:pt x="12" y="309"/>
                    <a:pt x="108" y="416"/>
                    <a:pt x="239" y="464"/>
                  </a:cubicBezTo>
                  <a:lnTo>
                    <a:pt x="1394" y="857"/>
                  </a:lnTo>
                  <a:lnTo>
                    <a:pt x="1560" y="428"/>
                  </a:lnTo>
                  <a:lnTo>
                    <a:pt x="382" y="23"/>
                  </a:lnTo>
                  <a:cubicBezTo>
                    <a:pt x="340" y="8"/>
                    <a:pt x="298" y="0"/>
                    <a:pt x="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6"/>
            <p:cNvSpPr/>
            <p:nvPr/>
          </p:nvSpPr>
          <p:spPr>
            <a:xfrm flipH="1">
              <a:off x="8204899" y="4413059"/>
              <a:ext cx="143525" cy="82343"/>
            </a:xfrm>
            <a:custGeom>
              <a:rect b="b" l="l" r="r" t="t"/>
              <a:pathLst>
                <a:path extrusionOk="0" h="786" w="1370">
                  <a:moveTo>
                    <a:pt x="262" y="0"/>
                  </a:moveTo>
                  <a:cubicBezTo>
                    <a:pt x="146" y="0"/>
                    <a:pt x="47" y="56"/>
                    <a:pt x="12" y="143"/>
                  </a:cubicBezTo>
                  <a:cubicBezTo>
                    <a:pt x="0" y="166"/>
                    <a:pt x="0" y="202"/>
                    <a:pt x="0" y="214"/>
                  </a:cubicBezTo>
                  <a:cubicBezTo>
                    <a:pt x="12" y="321"/>
                    <a:pt x="108" y="405"/>
                    <a:pt x="238" y="452"/>
                  </a:cubicBezTo>
                  <a:lnTo>
                    <a:pt x="1203" y="786"/>
                  </a:lnTo>
                  <a:lnTo>
                    <a:pt x="1370" y="345"/>
                  </a:lnTo>
                  <a:lnTo>
                    <a:pt x="393" y="24"/>
                  </a:lnTo>
                  <a:cubicBezTo>
                    <a:pt x="349" y="8"/>
                    <a:pt x="304" y="0"/>
                    <a:pt x="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9" name="Google Shape;1109;p36"/>
            <p:cNvGrpSpPr/>
            <p:nvPr/>
          </p:nvGrpSpPr>
          <p:grpSpPr>
            <a:xfrm flipH="1">
              <a:off x="6835336" y="2503331"/>
              <a:ext cx="1595431" cy="1513094"/>
              <a:chOff x="844375" y="2446900"/>
              <a:chExt cx="1476977" cy="1400754"/>
            </a:xfrm>
          </p:grpSpPr>
          <p:sp>
            <p:nvSpPr>
              <p:cNvPr id="1110" name="Google Shape;1110;p36"/>
              <p:cNvSpPr/>
              <p:nvPr/>
            </p:nvSpPr>
            <p:spPr>
              <a:xfrm>
                <a:off x="1643429" y="2446900"/>
                <a:ext cx="205608" cy="321117"/>
              </a:xfrm>
              <a:custGeom>
                <a:rect b="b" l="l" r="r" t="t"/>
                <a:pathLst>
                  <a:path extrusionOk="0" h="3311" w="2120">
                    <a:moveTo>
                      <a:pt x="1" y="0"/>
                    </a:moveTo>
                    <a:lnTo>
                      <a:pt x="155" y="3191"/>
                    </a:lnTo>
                    <a:lnTo>
                      <a:pt x="584" y="3310"/>
                    </a:lnTo>
                    <a:lnTo>
                      <a:pt x="2120" y="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36"/>
              <p:cNvSpPr/>
              <p:nvPr/>
            </p:nvSpPr>
            <p:spPr>
              <a:xfrm>
                <a:off x="1969103" y="3593553"/>
                <a:ext cx="352250" cy="254101"/>
              </a:xfrm>
              <a:custGeom>
                <a:rect b="b" l="l" r="r" t="t"/>
                <a:pathLst>
                  <a:path extrusionOk="0" h="2620" w="3632">
                    <a:moveTo>
                      <a:pt x="191" y="0"/>
                    </a:moveTo>
                    <a:lnTo>
                      <a:pt x="0" y="417"/>
                    </a:lnTo>
                    <a:lnTo>
                      <a:pt x="2286" y="2620"/>
                    </a:lnTo>
                    <a:lnTo>
                      <a:pt x="3632" y="1000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36"/>
              <p:cNvSpPr/>
              <p:nvPr/>
            </p:nvSpPr>
            <p:spPr>
              <a:xfrm>
                <a:off x="1957562" y="2874119"/>
                <a:ext cx="311807" cy="201050"/>
              </a:xfrm>
              <a:custGeom>
                <a:rect b="b" l="l" r="r" t="t"/>
                <a:pathLst>
                  <a:path extrusionOk="0" h="2073" w="3215">
                    <a:moveTo>
                      <a:pt x="3120" y="1"/>
                    </a:moveTo>
                    <a:lnTo>
                      <a:pt x="0" y="1691"/>
                    </a:lnTo>
                    <a:lnTo>
                      <a:pt x="143" y="2072"/>
                    </a:lnTo>
                    <a:lnTo>
                      <a:pt x="3215" y="1239"/>
                    </a:lnTo>
                    <a:lnTo>
                      <a:pt x="31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36"/>
              <p:cNvSpPr/>
              <p:nvPr/>
            </p:nvSpPr>
            <p:spPr>
              <a:xfrm>
                <a:off x="1758938" y="2614296"/>
                <a:ext cx="219477" cy="221805"/>
              </a:xfrm>
              <a:custGeom>
                <a:rect b="b" l="l" r="r" t="t"/>
                <a:pathLst>
                  <a:path extrusionOk="0" h="2287" w="2263">
                    <a:moveTo>
                      <a:pt x="1822" y="1"/>
                    </a:moveTo>
                    <a:lnTo>
                      <a:pt x="0" y="1965"/>
                    </a:lnTo>
                    <a:lnTo>
                      <a:pt x="274" y="2287"/>
                    </a:lnTo>
                    <a:lnTo>
                      <a:pt x="2262" y="1168"/>
                    </a:lnTo>
                    <a:lnTo>
                      <a:pt x="18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36"/>
              <p:cNvSpPr/>
              <p:nvPr/>
            </p:nvSpPr>
            <p:spPr>
              <a:xfrm>
                <a:off x="844375" y="2498884"/>
                <a:ext cx="252937" cy="303757"/>
              </a:xfrm>
              <a:custGeom>
                <a:rect b="b" l="l" r="r" t="t"/>
                <a:pathLst>
                  <a:path extrusionOk="0" h="3132" w="2608">
                    <a:moveTo>
                      <a:pt x="1501" y="0"/>
                    </a:moveTo>
                    <a:lnTo>
                      <a:pt x="1" y="453"/>
                    </a:lnTo>
                    <a:lnTo>
                      <a:pt x="2251" y="3131"/>
                    </a:lnTo>
                    <a:lnTo>
                      <a:pt x="2608" y="2941"/>
                    </a:lnTo>
                    <a:lnTo>
                      <a:pt x="15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15" name="Google Shape;1115;p36"/>
          <p:cNvGrpSpPr/>
          <p:nvPr/>
        </p:nvGrpSpPr>
        <p:grpSpPr>
          <a:xfrm>
            <a:off x="3936544" y="3123705"/>
            <a:ext cx="286255" cy="286240"/>
            <a:chOff x="266768" y="1721375"/>
            <a:chExt cx="397907" cy="397887"/>
          </a:xfrm>
        </p:grpSpPr>
        <p:sp>
          <p:nvSpPr>
            <p:cNvPr id="1116" name="Google Shape;1116;p36"/>
            <p:cNvSpPr/>
            <p:nvPr/>
          </p:nvSpPr>
          <p:spPr>
            <a:xfrm>
              <a:off x="454843" y="1791037"/>
              <a:ext cx="136218" cy="328222"/>
            </a:xfrm>
            <a:custGeom>
              <a:rect b="b" l="l" r="r" t="t"/>
              <a:pathLst>
                <a:path extrusionOk="0" h="15727" w="65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6"/>
            <p:cNvSpPr/>
            <p:nvPr/>
          </p:nvSpPr>
          <p:spPr>
            <a:xfrm>
              <a:off x="266768" y="1721375"/>
              <a:ext cx="397907" cy="397887"/>
            </a:xfrm>
            <a:custGeom>
              <a:rect b="b" l="l" r="r" t="t"/>
              <a:pathLst>
                <a:path extrusionOk="0" h="19065" w="19066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8" name="Google Shape;1118;p36"/>
          <p:cNvGrpSpPr/>
          <p:nvPr/>
        </p:nvGrpSpPr>
        <p:grpSpPr>
          <a:xfrm>
            <a:off x="4921231" y="3123705"/>
            <a:ext cx="286225" cy="286240"/>
            <a:chOff x="864491" y="1723250"/>
            <a:chExt cx="397866" cy="397887"/>
          </a:xfrm>
        </p:grpSpPr>
        <p:sp>
          <p:nvSpPr>
            <p:cNvPr id="1119" name="Google Shape;1119;p36"/>
            <p:cNvSpPr/>
            <p:nvPr/>
          </p:nvSpPr>
          <p:spPr>
            <a:xfrm>
              <a:off x="935197" y="1793977"/>
              <a:ext cx="256451" cy="256430"/>
            </a:xfrm>
            <a:custGeom>
              <a:rect b="b" l="l" r="r" t="t"/>
              <a:pathLst>
                <a:path extrusionOk="0" h="12287" w="12288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6"/>
            <p:cNvSpPr/>
            <p:nvPr/>
          </p:nvSpPr>
          <p:spPr>
            <a:xfrm>
              <a:off x="1005109" y="1863910"/>
              <a:ext cx="116622" cy="116559"/>
            </a:xfrm>
            <a:custGeom>
              <a:rect b="b" l="l" r="r" t="t"/>
              <a:pathLst>
                <a:path extrusionOk="0" h="5585" w="5588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6"/>
            <p:cNvSpPr/>
            <p:nvPr/>
          </p:nvSpPr>
          <p:spPr>
            <a:xfrm>
              <a:off x="864491" y="1723250"/>
              <a:ext cx="397866" cy="397887"/>
            </a:xfrm>
            <a:custGeom>
              <a:rect b="b" l="l" r="r" t="t"/>
              <a:pathLst>
                <a:path extrusionOk="0" h="19065" w="19064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2" name="Google Shape;1122;p36"/>
          <p:cNvSpPr/>
          <p:nvPr/>
        </p:nvSpPr>
        <p:spPr>
          <a:xfrm>
            <a:off x="4428457" y="3149737"/>
            <a:ext cx="287117" cy="234174"/>
          </a:xfrm>
          <a:custGeom>
            <a:rect b="b" l="l" r="r" t="t"/>
            <a:pathLst>
              <a:path extrusionOk="0" h="15596" w="19122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36"/>
          <p:cNvSpPr/>
          <p:nvPr/>
        </p:nvSpPr>
        <p:spPr>
          <a:xfrm rot="10800000">
            <a:off x="3932067" y="444663"/>
            <a:ext cx="141350" cy="189675"/>
          </a:xfrm>
          <a:custGeom>
            <a:rect b="b" l="l" r="r" t="t"/>
            <a:pathLst>
              <a:path extrusionOk="0" h="1040" w="775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36"/>
          <p:cNvSpPr/>
          <p:nvPr/>
        </p:nvSpPr>
        <p:spPr>
          <a:xfrm>
            <a:off x="-2398950" y="-410555"/>
            <a:ext cx="4015181" cy="1518714"/>
          </a:xfrm>
          <a:custGeom>
            <a:rect b="b" l="l" r="r" t="t"/>
            <a:pathLst>
              <a:path extrusionOk="0" h="20395" w="53924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36"/>
          <p:cNvSpPr/>
          <p:nvPr/>
        </p:nvSpPr>
        <p:spPr>
          <a:xfrm>
            <a:off x="8110275" y="-634972"/>
            <a:ext cx="5201779" cy="1967557"/>
          </a:xfrm>
          <a:custGeom>
            <a:rect b="b" l="l" r="r" t="t"/>
            <a:pathLst>
              <a:path extrusionOk="0" h="20395" w="53924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6" name="Google Shape;1126;p36"/>
          <p:cNvGrpSpPr/>
          <p:nvPr/>
        </p:nvGrpSpPr>
        <p:grpSpPr>
          <a:xfrm>
            <a:off x="-2350133" y="1451913"/>
            <a:ext cx="5098433" cy="4595796"/>
            <a:chOff x="-1155400" y="2779603"/>
            <a:chExt cx="3629811" cy="3271961"/>
          </a:xfrm>
        </p:grpSpPr>
        <p:sp>
          <p:nvSpPr>
            <p:cNvPr id="1127" name="Google Shape;1127;p36"/>
            <p:cNvSpPr/>
            <p:nvPr/>
          </p:nvSpPr>
          <p:spPr>
            <a:xfrm>
              <a:off x="-610709" y="2783593"/>
              <a:ext cx="1052331" cy="945576"/>
            </a:xfrm>
            <a:custGeom>
              <a:rect b="b" l="l" r="r" t="t"/>
              <a:pathLst>
                <a:path extrusionOk="0" h="20381" w="22682">
                  <a:moveTo>
                    <a:pt x="15910" y="0"/>
                  </a:moveTo>
                  <a:cubicBezTo>
                    <a:pt x="12387" y="0"/>
                    <a:pt x="8521" y="1281"/>
                    <a:pt x="5834" y="2910"/>
                  </a:cubicBezTo>
                  <a:cubicBezTo>
                    <a:pt x="3989" y="4029"/>
                    <a:pt x="2357" y="5637"/>
                    <a:pt x="1405" y="7637"/>
                  </a:cubicBezTo>
                  <a:cubicBezTo>
                    <a:pt x="953" y="8637"/>
                    <a:pt x="607" y="9756"/>
                    <a:pt x="405" y="10935"/>
                  </a:cubicBezTo>
                  <a:cubicBezTo>
                    <a:pt x="0" y="13257"/>
                    <a:pt x="167" y="15745"/>
                    <a:pt x="1179" y="17698"/>
                  </a:cubicBezTo>
                  <a:cubicBezTo>
                    <a:pt x="1976" y="19281"/>
                    <a:pt x="3084" y="19448"/>
                    <a:pt x="4512" y="19936"/>
                  </a:cubicBezTo>
                  <a:cubicBezTo>
                    <a:pt x="5365" y="20234"/>
                    <a:pt x="6288" y="20381"/>
                    <a:pt x="7220" y="20381"/>
                  </a:cubicBezTo>
                  <a:cubicBezTo>
                    <a:pt x="9307" y="20381"/>
                    <a:pt x="11443" y="19645"/>
                    <a:pt x="12966" y="18222"/>
                  </a:cubicBezTo>
                  <a:cubicBezTo>
                    <a:pt x="14240" y="17031"/>
                    <a:pt x="14680" y="15733"/>
                    <a:pt x="15276" y="14114"/>
                  </a:cubicBezTo>
                  <a:cubicBezTo>
                    <a:pt x="15942" y="12328"/>
                    <a:pt x="16847" y="10649"/>
                    <a:pt x="17967" y="9125"/>
                  </a:cubicBezTo>
                  <a:cubicBezTo>
                    <a:pt x="18740" y="8066"/>
                    <a:pt x="19633" y="6970"/>
                    <a:pt x="20645" y="6149"/>
                  </a:cubicBezTo>
                  <a:cubicBezTo>
                    <a:pt x="21550" y="5422"/>
                    <a:pt x="22681" y="4553"/>
                    <a:pt x="22324" y="3184"/>
                  </a:cubicBezTo>
                  <a:cubicBezTo>
                    <a:pt x="22074" y="2172"/>
                    <a:pt x="20765" y="1017"/>
                    <a:pt x="19836" y="660"/>
                  </a:cubicBezTo>
                  <a:cubicBezTo>
                    <a:pt x="18644" y="201"/>
                    <a:pt x="17304" y="0"/>
                    <a:pt x="159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6"/>
            <p:cNvSpPr/>
            <p:nvPr/>
          </p:nvSpPr>
          <p:spPr>
            <a:xfrm>
              <a:off x="-933905" y="2779603"/>
              <a:ext cx="3408316" cy="3271961"/>
            </a:xfrm>
            <a:custGeom>
              <a:rect b="b" l="l" r="r" t="t"/>
              <a:pathLst>
                <a:path extrusionOk="0" h="70524" w="73463">
                  <a:moveTo>
                    <a:pt x="47889" y="1"/>
                  </a:moveTo>
                  <a:cubicBezTo>
                    <a:pt x="47418" y="1"/>
                    <a:pt x="46960" y="16"/>
                    <a:pt x="46519" y="44"/>
                  </a:cubicBezTo>
                  <a:cubicBezTo>
                    <a:pt x="43113" y="282"/>
                    <a:pt x="39780" y="1270"/>
                    <a:pt x="36732" y="2889"/>
                  </a:cubicBezTo>
                  <a:cubicBezTo>
                    <a:pt x="32124" y="5330"/>
                    <a:pt x="28576" y="9295"/>
                    <a:pt x="25647" y="13712"/>
                  </a:cubicBezTo>
                  <a:cubicBezTo>
                    <a:pt x="22694" y="18165"/>
                    <a:pt x="20301" y="23046"/>
                    <a:pt x="16896" y="27118"/>
                  </a:cubicBezTo>
                  <a:cubicBezTo>
                    <a:pt x="13622" y="31035"/>
                    <a:pt x="8704" y="32869"/>
                    <a:pt x="5430" y="36774"/>
                  </a:cubicBezTo>
                  <a:cubicBezTo>
                    <a:pt x="2144" y="40703"/>
                    <a:pt x="1" y="45871"/>
                    <a:pt x="132" y="51157"/>
                  </a:cubicBezTo>
                  <a:cubicBezTo>
                    <a:pt x="287" y="57277"/>
                    <a:pt x="3870" y="62646"/>
                    <a:pt x="8919" y="65516"/>
                  </a:cubicBezTo>
                  <a:cubicBezTo>
                    <a:pt x="11779" y="67145"/>
                    <a:pt x="14992" y="67834"/>
                    <a:pt x="18222" y="67834"/>
                  </a:cubicBezTo>
                  <a:cubicBezTo>
                    <a:pt x="20208" y="67834"/>
                    <a:pt x="22201" y="67574"/>
                    <a:pt x="24123" y="67111"/>
                  </a:cubicBezTo>
                  <a:cubicBezTo>
                    <a:pt x="27611" y="66266"/>
                    <a:pt x="30671" y="64242"/>
                    <a:pt x="34184" y="63432"/>
                  </a:cubicBezTo>
                  <a:cubicBezTo>
                    <a:pt x="36050" y="63005"/>
                    <a:pt x="37952" y="62789"/>
                    <a:pt x="39849" y="62789"/>
                  </a:cubicBezTo>
                  <a:cubicBezTo>
                    <a:pt x="43713" y="62789"/>
                    <a:pt x="47561" y="63683"/>
                    <a:pt x="51067" y="65504"/>
                  </a:cubicBezTo>
                  <a:cubicBezTo>
                    <a:pt x="54555" y="67314"/>
                    <a:pt x="57853" y="69814"/>
                    <a:pt x="61806" y="70409"/>
                  </a:cubicBezTo>
                  <a:cubicBezTo>
                    <a:pt x="62316" y="70486"/>
                    <a:pt x="62816" y="70523"/>
                    <a:pt x="63304" y="70523"/>
                  </a:cubicBezTo>
                  <a:cubicBezTo>
                    <a:pt x="68131" y="70523"/>
                    <a:pt x="71826" y="66889"/>
                    <a:pt x="72712" y="61753"/>
                  </a:cubicBezTo>
                  <a:cubicBezTo>
                    <a:pt x="73462" y="57479"/>
                    <a:pt x="72284" y="52990"/>
                    <a:pt x="69938" y="49454"/>
                  </a:cubicBezTo>
                  <a:cubicBezTo>
                    <a:pt x="67164" y="45287"/>
                    <a:pt x="63009" y="42168"/>
                    <a:pt x="60377" y="37822"/>
                  </a:cubicBezTo>
                  <a:cubicBezTo>
                    <a:pt x="57710" y="33417"/>
                    <a:pt x="56317" y="27321"/>
                    <a:pt x="57972" y="22261"/>
                  </a:cubicBezTo>
                  <a:cubicBezTo>
                    <a:pt x="58925" y="19367"/>
                    <a:pt x="60020" y="16415"/>
                    <a:pt x="60449" y="13367"/>
                  </a:cubicBezTo>
                  <a:cubicBezTo>
                    <a:pt x="60961" y="9759"/>
                    <a:pt x="60092" y="5830"/>
                    <a:pt x="57591" y="3211"/>
                  </a:cubicBezTo>
                  <a:cubicBezTo>
                    <a:pt x="55261" y="775"/>
                    <a:pt x="51270" y="1"/>
                    <a:pt x="478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6"/>
            <p:cNvSpPr/>
            <p:nvPr/>
          </p:nvSpPr>
          <p:spPr>
            <a:xfrm>
              <a:off x="-1155400" y="3650965"/>
              <a:ext cx="870045" cy="686368"/>
            </a:xfrm>
            <a:custGeom>
              <a:rect b="b" l="l" r="r" t="t"/>
              <a:pathLst>
                <a:path extrusionOk="0" h="14794" w="18753">
                  <a:moveTo>
                    <a:pt x="8784" y="0"/>
                  </a:moveTo>
                  <a:cubicBezTo>
                    <a:pt x="6575" y="0"/>
                    <a:pt x="4399" y="641"/>
                    <a:pt x="2644" y="2158"/>
                  </a:cubicBezTo>
                  <a:cubicBezTo>
                    <a:pt x="739" y="3813"/>
                    <a:pt x="0" y="6242"/>
                    <a:pt x="262" y="8552"/>
                  </a:cubicBezTo>
                  <a:cubicBezTo>
                    <a:pt x="560" y="11016"/>
                    <a:pt x="2025" y="13338"/>
                    <a:pt x="4513" y="14350"/>
                  </a:cubicBezTo>
                  <a:cubicBezTo>
                    <a:pt x="5259" y="14660"/>
                    <a:pt x="6014" y="14794"/>
                    <a:pt x="6766" y="14794"/>
                  </a:cubicBezTo>
                  <a:cubicBezTo>
                    <a:pt x="8412" y="14794"/>
                    <a:pt x="10038" y="14149"/>
                    <a:pt x="11502" y="13290"/>
                  </a:cubicBezTo>
                  <a:cubicBezTo>
                    <a:pt x="13562" y="12088"/>
                    <a:pt x="16157" y="10349"/>
                    <a:pt x="17562" y="8337"/>
                  </a:cubicBezTo>
                  <a:cubicBezTo>
                    <a:pt x="18348" y="7206"/>
                    <a:pt x="18753" y="5658"/>
                    <a:pt x="18229" y="4361"/>
                  </a:cubicBezTo>
                  <a:cubicBezTo>
                    <a:pt x="17193" y="1765"/>
                    <a:pt x="13204" y="574"/>
                    <a:pt x="10788" y="170"/>
                  </a:cubicBezTo>
                  <a:cubicBezTo>
                    <a:pt x="10124" y="59"/>
                    <a:pt x="9452" y="0"/>
                    <a:pt x="87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6"/>
            <p:cNvSpPr/>
            <p:nvPr/>
          </p:nvSpPr>
          <p:spPr>
            <a:xfrm>
              <a:off x="751484" y="2869982"/>
              <a:ext cx="1040779" cy="818129"/>
            </a:xfrm>
            <a:custGeom>
              <a:rect b="b" l="l" r="r" t="t"/>
              <a:pathLst>
                <a:path extrusionOk="0" fill="none" h="17634" w="22433">
                  <a:moveTo>
                    <a:pt x="1191" y="1"/>
                  </a:moveTo>
                  <a:cubicBezTo>
                    <a:pt x="1191" y="1"/>
                    <a:pt x="1" y="4322"/>
                    <a:pt x="1334" y="7882"/>
                  </a:cubicBezTo>
                  <a:cubicBezTo>
                    <a:pt x="2168" y="10097"/>
                    <a:pt x="4144" y="15038"/>
                    <a:pt x="15324" y="16264"/>
                  </a:cubicBezTo>
                  <a:cubicBezTo>
                    <a:pt x="15324" y="16264"/>
                    <a:pt x="19027" y="16776"/>
                    <a:pt x="22432" y="17634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6"/>
            <p:cNvSpPr/>
            <p:nvPr/>
          </p:nvSpPr>
          <p:spPr>
            <a:xfrm>
              <a:off x="496862" y="3114674"/>
              <a:ext cx="1941677" cy="2295810"/>
            </a:xfrm>
            <a:custGeom>
              <a:rect b="b" l="l" r="r" t="t"/>
              <a:pathLst>
                <a:path extrusionOk="0" fill="none" h="49484" w="41851">
                  <a:moveTo>
                    <a:pt x="41851" y="49483"/>
                  </a:moveTo>
                  <a:cubicBezTo>
                    <a:pt x="40005" y="47793"/>
                    <a:pt x="37374" y="44625"/>
                    <a:pt x="34064" y="38827"/>
                  </a:cubicBezTo>
                  <a:cubicBezTo>
                    <a:pt x="34064" y="38827"/>
                    <a:pt x="28706" y="31636"/>
                    <a:pt x="16907" y="26611"/>
                  </a:cubicBezTo>
                  <a:cubicBezTo>
                    <a:pt x="16907" y="26611"/>
                    <a:pt x="8465" y="23409"/>
                    <a:pt x="4084" y="10979"/>
                  </a:cubicBezTo>
                  <a:cubicBezTo>
                    <a:pt x="4084" y="10979"/>
                    <a:pt x="2393" y="5156"/>
                    <a:pt x="964" y="2096"/>
                  </a:cubicBezTo>
                  <a:lnTo>
                    <a:pt x="429" y="965"/>
                  </a:lnTo>
                  <a:cubicBezTo>
                    <a:pt x="298" y="632"/>
                    <a:pt x="167" y="311"/>
                    <a:pt x="0" y="1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6"/>
            <p:cNvSpPr/>
            <p:nvPr/>
          </p:nvSpPr>
          <p:spPr>
            <a:xfrm>
              <a:off x="396321" y="3221849"/>
              <a:ext cx="2045509" cy="2395791"/>
            </a:xfrm>
            <a:custGeom>
              <a:rect b="b" l="l" r="r" t="t"/>
              <a:pathLst>
                <a:path extrusionOk="0" fill="none" h="51639" w="44089">
                  <a:moveTo>
                    <a:pt x="44089" y="51638"/>
                  </a:moveTo>
                  <a:lnTo>
                    <a:pt x="43601" y="51221"/>
                  </a:lnTo>
                  <a:cubicBezTo>
                    <a:pt x="37183" y="47602"/>
                    <a:pt x="34147" y="39565"/>
                    <a:pt x="34147" y="39565"/>
                  </a:cubicBezTo>
                  <a:cubicBezTo>
                    <a:pt x="31635" y="35279"/>
                    <a:pt x="25241" y="35446"/>
                    <a:pt x="25241" y="35446"/>
                  </a:cubicBezTo>
                  <a:cubicBezTo>
                    <a:pt x="9073" y="35803"/>
                    <a:pt x="6037" y="20813"/>
                    <a:pt x="6037" y="20813"/>
                  </a:cubicBezTo>
                  <a:cubicBezTo>
                    <a:pt x="1512" y="4061"/>
                    <a:pt x="238" y="572"/>
                    <a:pt x="238" y="572"/>
                  </a:cubicBezTo>
                  <a:cubicBezTo>
                    <a:pt x="155" y="382"/>
                    <a:pt x="83" y="179"/>
                    <a:pt x="0" y="1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6"/>
            <p:cNvSpPr/>
            <p:nvPr/>
          </p:nvSpPr>
          <p:spPr>
            <a:xfrm>
              <a:off x="-1002942" y="3725106"/>
              <a:ext cx="522037" cy="444696"/>
            </a:xfrm>
            <a:custGeom>
              <a:rect b="b" l="l" r="r" t="t"/>
              <a:pathLst>
                <a:path extrusionOk="0" fill="none" h="9585" w="11252">
                  <a:moveTo>
                    <a:pt x="11252" y="9585"/>
                  </a:moveTo>
                  <a:cubicBezTo>
                    <a:pt x="8633" y="2036"/>
                    <a:pt x="2334" y="358"/>
                    <a:pt x="1" y="0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6"/>
            <p:cNvSpPr/>
            <p:nvPr/>
          </p:nvSpPr>
          <p:spPr>
            <a:xfrm>
              <a:off x="-473747" y="4279723"/>
              <a:ext cx="1046857" cy="1556135"/>
            </a:xfrm>
            <a:custGeom>
              <a:rect b="b" l="l" r="r" t="t"/>
              <a:pathLst>
                <a:path extrusionOk="0" fill="none" h="33541" w="22564">
                  <a:moveTo>
                    <a:pt x="18777" y="33540"/>
                  </a:moveTo>
                  <a:cubicBezTo>
                    <a:pt x="22563" y="20479"/>
                    <a:pt x="15669" y="17133"/>
                    <a:pt x="15669" y="17133"/>
                  </a:cubicBezTo>
                  <a:cubicBezTo>
                    <a:pt x="13907" y="15645"/>
                    <a:pt x="8037" y="14014"/>
                    <a:pt x="8037" y="14014"/>
                  </a:cubicBezTo>
                  <a:cubicBezTo>
                    <a:pt x="1" y="12168"/>
                    <a:pt x="739" y="1381"/>
                    <a:pt x="739" y="1381"/>
                  </a:cubicBezTo>
                  <a:cubicBezTo>
                    <a:pt x="691" y="1036"/>
                    <a:pt x="870" y="322"/>
                    <a:pt x="810" y="0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6"/>
            <p:cNvSpPr/>
            <p:nvPr/>
          </p:nvSpPr>
          <p:spPr>
            <a:xfrm>
              <a:off x="-1080285" y="3803004"/>
              <a:ext cx="457965" cy="464600"/>
            </a:xfrm>
            <a:custGeom>
              <a:rect b="b" l="l" r="r" t="t"/>
              <a:pathLst>
                <a:path extrusionOk="0" fill="none" h="10014" w="9871">
                  <a:moveTo>
                    <a:pt x="9871" y="10013"/>
                  </a:moveTo>
                  <a:cubicBezTo>
                    <a:pt x="8347" y="2572"/>
                    <a:pt x="1656" y="417"/>
                    <a:pt x="1" y="0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6"/>
            <p:cNvSpPr/>
            <p:nvPr/>
          </p:nvSpPr>
          <p:spPr>
            <a:xfrm>
              <a:off x="-699093" y="4415616"/>
              <a:ext cx="645772" cy="1525189"/>
            </a:xfrm>
            <a:custGeom>
              <a:rect b="b" l="l" r="r" t="t"/>
              <a:pathLst>
                <a:path extrusionOk="0" fill="none" h="32874" w="13919">
                  <a:moveTo>
                    <a:pt x="13918" y="32873"/>
                  </a:moveTo>
                  <a:cubicBezTo>
                    <a:pt x="13918" y="23574"/>
                    <a:pt x="10263" y="18883"/>
                    <a:pt x="10263" y="18883"/>
                  </a:cubicBezTo>
                  <a:cubicBezTo>
                    <a:pt x="7025" y="14633"/>
                    <a:pt x="3858" y="12347"/>
                    <a:pt x="3858" y="12347"/>
                  </a:cubicBezTo>
                  <a:cubicBezTo>
                    <a:pt x="0" y="9073"/>
                    <a:pt x="1965" y="0"/>
                    <a:pt x="1965" y="0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6"/>
            <p:cNvSpPr/>
            <p:nvPr/>
          </p:nvSpPr>
          <p:spPr>
            <a:xfrm>
              <a:off x="-542784" y="2813657"/>
              <a:ext cx="763986" cy="701028"/>
            </a:xfrm>
            <a:custGeom>
              <a:rect b="b" l="l" r="r" t="t"/>
              <a:pathLst>
                <a:path extrusionOk="0" h="15110" w="16467">
                  <a:moveTo>
                    <a:pt x="9859" y="0"/>
                  </a:moveTo>
                  <a:cubicBezTo>
                    <a:pt x="7835" y="524"/>
                    <a:pt x="5918" y="1334"/>
                    <a:pt x="4382" y="2274"/>
                  </a:cubicBezTo>
                  <a:cubicBezTo>
                    <a:pt x="2560" y="3381"/>
                    <a:pt x="941" y="4953"/>
                    <a:pt x="0" y="6929"/>
                  </a:cubicBezTo>
                  <a:cubicBezTo>
                    <a:pt x="314" y="6904"/>
                    <a:pt x="623" y="6891"/>
                    <a:pt x="928" y="6891"/>
                  </a:cubicBezTo>
                  <a:cubicBezTo>
                    <a:pt x="6266" y="6891"/>
                    <a:pt x="10321" y="10739"/>
                    <a:pt x="13193" y="15109"/>
                  </a:cubicBezTo>
                  <a:cubicBezTo>
                    <a:pt x="13419" y="14597"/>
                    <a:pt x="13609" y="14049"/>
                    <a:pt x="13836" y="13466"/>
                  </a:cubicBezTo>
                  <a:cubicBezTo>
                    <a:pt x="14478" y="11716"/>
                    <a:pt x="15383" y="10049"/>
                    <a:pt x="16467" y="8537"/>
                  </a:cubicBezTo>
                  <a:cubicBezTo>
                    <a:pt x="14502" y="4060"/>
                    <a:pt x="11788" y="1417"/>
                    <a:pt x="98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6"/>
            <p:cNvSpPr/>
            <p:nvPr/>
          </p:nvSpPr>
          <p:spPr>
            <a:xfrm>
              <a:off x="131167" y="3388132"/>
              <a:ext cx="2288573" cy="2662934"/>
            </a:xfrm>
            <a:custGeom>
              <a:rect b="b" l="l" r="r" t="t"/>
              <a:pathLst>
                <a:path extrusionOk="0" h="57397" w="49328">
                  <a:moveTo>
                    <a:pt x="3096" y="1"/>
                  </a:moveTo>
                  <a:cubicBezTo>
                    <a:pt x="2953" y="191"/>
                    <a:pt x="2822" y="382"/>
                    <a:pt x="2691" y="596"/>
                  </a:cubicBezTo>
                  <a:cubicBezTo>
                    <a:pt x="1750" y="2013"/>
                    <a:pt x="869" y="3465"/>
                    <a:pt x="0" y="4942"/>
                  </a:cubicBezTo>
                  <a:cubicBezTo>
                    <a:pt x="2870" y="10085"/>
                    <a:pt x="4203" y="15229"/>
                    <a:pt x="4203" y="15229"/>
                  </a:cubicBezTo>
                  <a:cubicBezTo>
                    <a:pt x="6620" y="29814"/>
                    <a:pt x="13037" y="34219"/>
                    <a:pt x="13037" y="34219"/>
                  </a:cubicBezTo>
                  <a:cubicBezTo>
                    <a:pt x="20693" y="40803"/>
                    <a:pt x="22753" y="46959"/>
                    <a:pt x="23241" y="50495"/>
                  </a:cubicBezTo>
                  <a:cubicBezTo>
                    <a:pt x="24908" y="50947"/>
                    <a:pt x="26551" y="51566"/>
                    <a:pt x="28111" y="52376"/>
                  </a:cubicBezTo>
                  <a:cubicBezTo>
                    <a:pt x="31611" y="54186"/>
                    <a:pt x="34897" y="56686"/>
                    <a:pt x="38850" y="57281"/>
                  </a:cubicBezTo>
                  <a:cubicBezTo>
                    <a:pt x="39364" y="57359"/>
                    <a:pt x="39868" y="57397"/>
                    <a:pt x="40360" y="57397"/>
                  </a:cubicBezTo>
                  <a:cubicBezTo>
                    <a:pt x="44619" y="57397"/>
                    <a:pt x="47983" y="54570"/>
                    <a:pt x="49328" y="50376"/>
                  </a:cubicBezTo>
                  <a:cubicBezTo>
                    <a:pt x="45565" y="43982"/>
                    <a:pt x="36338" y="39970"/>
                    <a:pt x="36338" y="39970"/>
                  </a:cubicBezTo>
                  <a:cubicBezTo>
                    <a:pt x="17955" y="33719"/>
                    <a:pt x="14383" y="29957"/>
                    <a:pt x="14383" y="29957"/>
                  </a:cubicBezTo>
                  <a:cubicBezTo>
                    <a:pt x="6965" y="23218"/>
                    <a:pt x="6144" y="14609"/>
                    <a:pt x="6144" y="14609"/>
                  </a:cubicBezTo>
                  <a:cubicBezTo>
                    <a:pt x="5203" y="9514"/>
                    <a:pt x="3822" y="3287"/>
                    <a:pt x="3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6"/>
            <p:cNvSpPr/>
            <p:nvPr/>
          </p:nvSpPr>
          <p:spPr>
            <a:xfrm>
              <a:off x="-606301" y="3289262"/>
              <a:ext cx="617610" cy="376774"/>
            </a:xfrm>
            <a:custGeom>
              <a:rect b="b" l="l" r="r" t="t"/>
              <a:pathLst>
                <a:path extrusionOk="0" h="8121" w="13312">
                  <a:moveTo>
                    <a:pt x="322" y="0"/>
                  </a:moveTo>
                  <a:lnTo>
                    <a:pt x="322" y="36"/>
                  </a:lnTo>
                  <a:cubicBezTo>
                    <a:pt x="0" y="1941"/>
                    <a:pt x="60" y="3953"/>
                    <a:pt x="631" y="5715"/>
                  </a:cubicBezTo>
                  <a:cubicBezTo>
                    <a:pt x="1672" y="5331"/>
                    <a:pt x="2715" y="5172"/>
                    <a:pt x="3729" y="5172"/>
                  </a:cubicBezTo>
                  <a:cubicBezTo>
                    <a:pt x="7241" y="5172"/>
                    <a:pt x="10402" y="7076"/>
                    <a:pt x="11871" y="8120"/>
                  </a:cubicBezTo>
                  <a:cubicBezTo>
                    <a:pt x="12228" y="7882"/>
                    <a:pt x="12573" y="7620"/>
                    <a:pt x="12895" y="7335"/>
                  </a:cubicBezTo>
                  <a:cubicBezTo>
                    <a:pt x="13050" y="7192"/>
                    <a:pt x="13192" y="7061"/>
                    <a:pt x="13311" y="6906"/>
                  </a:cubicBezTo>
                  <a:cubicBezTo>
                    <a:pt x="11573" y="4620"/>
                    <a:pt x="10156" y="3965"/>
                    <a:pt x="10156" y="3965"/>
                  </a:cubicBezTo>
                  <a:cubicBezTo>
                    <a:pt x="5037" y="596"/>
                    <a:pt x="1786" y="36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6"/>
            <p:cNvSpPr/>
            <p:nvPr/>
          </p:nvSpPr>
          <p:spPr>
            <a:xfrm>
              <a:off x="-63280" y="3709099"/>
              <a:ext cx="1065600" cy="2005749"/>
            </a:xfrm>
            <a:custGeom>
              <a:rect b="b" l="l" r="r" t="t"/>
              <a:pathLst>
                <a:path extrusionOk="0" h="43232" w="22968">
                  <a:moveTo>
                    <a:pt x="2977" y="0"/>
                  </a:moveTo>
                  <a:cubicBezTo>
                    <a:pt x="2667" y="524"/>
                    <a:pt x="2334" y="1060"/>
                    <a:pt x="2012" y="1584"/>
                  </a:cubicBezTo>
                  <a:cubicBezTo>
                    <a:pt x="3012" y="4691"/>
                    <a:pt x="2298" y="9692"/>
                    <a:pt x="2298" y="9692"/>
                  </a:cubicBezTo>
                  <a:cubicBezTo>
                    <a:pt x="0" y="19419"/>
                    <a:pt x="6822" y="24467"/>
                    <a:pt x="6822" y="24467"/>
                  </a:cubicBezTo>
                  <a:cubicBezTo>
                    <a:pt x="15300" y="30373"/>
                    <a:pt x="16288" y="39267"/>
                    <a:pt x="16252" y="43232"/>
                  </a:cubicBezTo>
                  <a:cubicBezTo>
                    <a:pt x="17824" y="42927"/>
                    <a:pt x="19420" y="42773"/>
                    <a:pt x="21015" y="42773"/>
                  </a:cubicBezTo>
                  <a:cubicBezTo>
                    <a:pt x="21667" y="42773"/>
                    <a:pt x="22318" y="42799"/>
                    <a:pt x="22967" y="42851"/>
                  </a:cubicBezTo>
                  <a:cubicBezTo>
                    <a:pt x="21300" y="34350"/>
                    <a:pt x="14311" y="28587"/>
                    <a:pt x="14311" y="28587"/>
                  </a:cubicBezTo>
                  <a:cubicBezTo>
                    <a:pt x="7894" y="22836"/>
                    <a:pt x="7334" y="15812"/>
                    <a:pt x="7334" y="15812"/>
                  </a:cubicBezTo>
                  <a:cubicBezTo>
                    <a:pt x="6572" y="8108"/>
                    <a:pt x="4763" y="3155"/>
                    <a:pt x="2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1" name="Google Shape;1141;p36"/>
          <p:cNvGrpSpPr/>
          <p:nvPr/>
        </p:nvGrpSpPr>
        <p:grpSpPr>
          <a:xfrm>
            <a:off x="-1674808" y="1286892"/>
            <a:ext cx="5036530" cy="3959856"/>
            <a:chOff x="6451063" y="-3"/>
            <a:chExt cx="2230626" cy="1753778"/>
          </a:xfrm>
        </p:grpSpPr>
        <p:sp>
          <p:nvSpPr>
            <p:cNvPr id="1142" name="Google Shape;1142;p36"/>
            <p:cNvSpPr/>
            <p:nvPr/>
          </p:nvSpPr>
          <p:spPr>
            <a:xfrm>
              <a:off x="7215845" y="23907"/>
              <a:ext cx="94475" cy="126136"/>
            </a:xfrm>
            <a:custGeom>
              <a:rect b="b" l="l" r="r" t="t"/>
              <a:pathLst>
                <a:path extrusionOk="0" h="3466" w="2596">
                  <a:moveTo>
                    <a:pt x="1298" y="1"/>
                  </a:moveTo>
                  <a:cubicBezTo>
                    <a:pt x="1280" y="1"/>
                    <a:pt x="1262" y="7"/>
                    <a:pt x="1262" y="19"/>
                  </a:cubicBezTo>
                  <a:cubicBezTo>
                    <a:pt x="1107" y="912"/>
                    <a:pt x="667" y="1602"/>
                    <a:pt x="12" y="1721"/>
                  </a:cubicBezTo>
                  <a:lnTo>
                    <a:pt x="0" y="1733"/>
                  </a:lnTo>
                  <a:lnTo>
                    <a:pt x="0" y="1745"/>
                  </a:lnTo>
                  <a:lnTo>
                    <a:pt x="12" y="1745"/>
                  </a:lnTo>
                  <a:cubicBezTo>
                    <a:pt x="667" y="1864"/>
                    <a:pt x="1107" y="2555"/>
                    <a:pt x="1262" y="3448"/>
                  </a:cubicBezTo>
                  <a:cubicBezTo>
                    <a:pt x="1262" y="3460"/>
                    <a:pt x="1280" y="3466"/>
                    <a:pt x="1298" y="3466"/>
                  </a:cubicBezTo>
                  <a:cubicBezTo>
                    <a:pt x="1316" y="3466"/>
                    <a:pt x="1334" y="3460"/>
                    <a:pt x="1334" y="3448"/>
                  </a:cubicBezTo>
                  <a:cubicBezTo>
                    <a:pt x="1488" y="2555"/>
                    <a:pt x="1929" y="1864"/>
                    <a:pt x="2584" y="1745"/>
                  </a:cubicBezTo>
                  <a:lnTo>
                    <a:pt x="2596" y="1745"/>
                  </a:lnTo>
                  <a:cubicBezTo>
                    <a:pt x="2596" y="1733"/>
                    <a:pt x="2584" y="1733"/>
                    <a:pt x="2584" y="1721"/>
                  </a:cubicBezTo>
                  <a:cubicBezTo>
                    <a:pt x="1929" y="1602"/>
                    <a:pt x="1488" y="912"/>
                    <a:pt x="1334" y="19"/>
                  </a:cubicBezTo>
                  <a:cubicBezTo>
                    <a:pt x="1334" y="7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6"/>
            <p:cNvSpPr/>
            <p:nvPr/>
          </p:nvSpPr>
          <p:spPr>
            <a:xfrm>
              <a:off x="7420333" y="171114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46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15" y="569"/>
                    <a:pt x="429" y="1022"/>
                    <a:pt x="13" y="1093"/>
                  </a:cubicBezTo>
                  <a:lnTo>
                    <a:pt x="1" y="1105"/>
                  </a:lnTo>
                  <a:lnTo>
                    <a:pt x="1" y="1129"/>
                  </a:lnTo>
                  <a:lnTo>
                    <a:pt x="13" y="1129"/>
                  </a:lnTo>
                  <a:cubicBezTo>
                    <a:pt x="429" y="1201"/>
                    <a:pt x="727" y="1641"/>
                    <a:pt x="822" y="2213"/>
                  </a:cubicBezTo>
                  <a:cubicBezTo>
                    <a:pt x="822" y="2219"/>
                    <a:pt x="834" y="2221"/>
                    <a:pt x="846" y="2221"/>
                  </a:cubicBezTo>
                  <a:cubicBezTo>
                    <a:pt x="858" y="2221"/>
                    <a:pt x="870" y="2219"/>
                    <a:pt x="870" y="2213"/>
                  </a:cubicBezTo>
                  <a:cubicBezTo>
                    <a:pt x="965" y="1641"/>
                    <a:pt x="1251" y="1201"/>
                    <a:pt x="1680" y="1129"/>
                  </a:cubicBezTo>
                  <a:cubicBezTo>
                    <a:pt x="1680" y="1105"/>
                    <a:pt x="1680" y="1105"/>
                    <a:pt x="1668" y="1093"/>
                  </a:cubicBezTo>
                  <a:cubicBezTo>
                    <a:pt x="1251" y="1022"/>
                    <a:pt x="953" y="569"/>
                    <a:pt x="870" y="10"/>
                  </a:cubicBezTo>
                  <a:cubicBezTo>
                    <a:pt x="870" y="4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6"/>
            <p:cNvSpPr/>
            <p:nvPr/>
          </p:nvSpPr>
          <p:spPr>
            <a:xfrm>
              <a:off x="8056869" y="93562"/>
              <a:ext cx="61321" cy="80864"/>
            </a:xfrm>
            <a:custGeom>
              <a:rect b="b" l="l" r="r" t="t"/>
              <a:pathLst>
                <a:path extrusionOk="0" h="2222" w="1685">
                  <a:moveTo>
                    <a:pt x="1683" y="1120"/>
                  </a:moveTo>
                  <a:cubicBezTo>
                    <a:pt x="1682" y="1120"/>
                    <a:pt x="1679" y="1123"/>
                    <a:pt x="1679" y="1129"/>
                  </a:cubicBezTo>
                  <a:cubicBezTo>
                    <a:pt x="1685" y="1123"/>
                    <a:pt x="1685" y="1120"/>
                    <a:pt x="1683" y="1120"/>
                  </a:cubicBezTo>
                  <a:close/>
                  <a:moveTo>
                    <a:pt x="839" y="1"/>
                  </a:moveTo>
                  <a:cubicBezTo>
                    <a:pt x="831" y="1"/>
                    <a:pt x="822" y="4"/>
                    <a:pt x="822" y="10"/>
                  </a:cubicBezTo>
                  <a:cubicBezTo>
                    <a:pt x="714" y="581"/>
                    <a:pt x="429" y="1022"/>
                    <a:pt x="12" y="1093"/>
                  </a:cubicBezTo>
                  <a:lnTo>
                    <a:pt x="0" y="1117"/>
                  </a:lnTo>
                  <a:lnTo>
                    <a:pt x="0" y="1129"/>
                  </a:lnTo>
                  <a:lnTo>
                    <a:pt x="12" y="1129"/>
                  </a:lnTo>
                  <a:cubicBezTo>
                    <a:pt x="429" y="1200"/>
                    <a:pt x="726" y="1653"/>
                    <a:pt x="822" y="2212"/>
                  </a:cubicBezTo>
                  <a:cubicBezTo>
                    <a:pt x="822" y="2218"/>
                    <a:pt x="831" y="2221"/>
                    <a:pt x="839" y="2221"/>
                  </a:cubicBezTo>
                  <a:cubicBezTo>
                    <a:pt x="848" y="2221"/>
                    <a:pt x="857" y="2218"/>
                    <a:pt x="857" y="2212"/>
                  </a:cubicBezTo>
                  <a:cubicBezTo>
                    <a:pt x="965" y="1653"/>
                    <a:pt x="1250" y="1200"/>
                    <a:pt x="1679" y="1129"/>
                  </a:cubicBezTo>
                  <a:cubicBezTo>
                    <a:pt x="1679" y="1117"/>
                    <a:pt x="1679" y="1117"/>
                    <a:pt x="1667" y="1093"/>
                  </a:cubicBezTo>
                  <a:cubicBezTo>
                    <a:pt x="1250" y="1022"/>
                    <a:pt x="953" y="581"/>
                    <a:pt x="857" y="10"/>
                  </a:cubicBezTo>
                  <a:cubicBezTo>
                    <a:pt x="857" y="4"/>
                    <a:pt x="848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6"/>
            <p:cNvSpPr/>
            <p:nvPr/>
          </p:nvSpPr>
          <p:spPr>
            <a:xfrm>
              <a:off x="8244908" y="1312228"/>
              <a:ext cx="94475" cy="126318"/>
            </a:xfrm>
            <a:custGeom>
              <a:rect b="b" l="l" r="r" t="t"/>
              <a:pathLst>
                <a:path extrusionOk="0" h="3471" w="2596">
                  <a:moveTo>
                    <a:pt x="1298" y="0"/>
                  </a:moveTo>
                  <a:cubicBezTo>
                    <a:pt x="1280" y="0"/>
                    <a:pt x="1262" y="9"/>
                    <a:pt x="1262" y="27"/>
                  </a:cubicBezTo>
                  <a:cubicBezTo>
                    <a:pt x="1108" y="920"/>
                    <a:pt x="667" y="1598"/>
                    <a:pt x="12" y="1717"/>
                  </a:cubicBezTo>
                  <a:lnTo>
                    <a:pt x="0" y="1741"/>
                  </a:lnTo>
                  <a:lnTo>
                    <a:pt x="0" y="1753"/>
                  </a:lnTo>
                  <a:lnTo>
                    <a:pt x="12" y="1753"/>
                  </a:lnTo>
                  <a:cubicBezTo>
                    <a:pt x="667" y="1872"/>
                    <a:pt x="1108" y="2551"/>
                    <a:pt x="1262" y="3444"/>
                  </a:cubicBezTo>
                  <a:cubicBezTo>
                    <a:pt x="1262" y="3462"/>
                    <a:pt x="1280" y="3471"/>
                    <a:pt x="1298" y="3471"/>
                  </a:cubicBezTo>
                  <a:cubicBezTo>
                    <a:pt x="1316" y="3471"/>
                    <a:pt x="1334" y="3462"/>
                    <a:pt x="1334" y="3444"/>
                  </a:cubicBezTo>
                  <a:cubicBezTo>
                    <a:pt x="1489" y="2551"/>
                    <a:pt x="1929" y="1872"/>
                    <a:pt x="2584" y="1753"/>
                  </a:cubicBezTo>
                  <a:lnTo>
                    <a:pt x="2596" y="1753"/>
                  </a:lnTo>
                  <a:cubicBezTo>
                    <a:pt x="2596" y="1741"/>
                    <a:pt x="2596" y="1717"/>
                    <a:pt x="2584" y="1717"/>
                  </a:cubicBezTo>
                  <a:cubicBezTo>
                    <a:pt x="1929" y="1598"/>
                    <a:pt x="1489" y="920"/>
                    <a:pt x="1334" y="27"/>
                  </a:cubicBezTo>
                  <a:cubicBezTo>
                    <a:pt x="1334" y="9"/>
                    <a:pt x="1316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6"/>
            <p:cNvSpPr/>
            <p:nvPr/>
          </p:nvSpPr>
          <p:spPr>
            <a:xfrm>
              <a:off x="8587213" y="679586"/>
              <a:ext cx="94475" cy="126355"/>
            </a:xfrm>
            <a:custGeom>
              <a:rect b="b" l="l" r="r" t="t"/>
              <a:pathLst>
                <a:path extrusionOk="0" h="3472" w="2596">
                  <a:moveTo>
                    <a:pt x="1298" y="1"/>
                  </a:moveTo>
                  <a:cubicBezTo>
                    <a:pt x="1280" y="1"/>
                    <a:pt x="1262" y="10"/>
                    <a:pt x="1262" y="28"/>
                  </a:cubicBezTo>
                  <a:cubicBezTo>
                    <a:pt x="1108" y="921"/>
                    <a:pt x="667" y="1599"/>
                    <a:pt x="12" y="1718"/>
                  </a:cubicBezTo>
                  <a:lnTo>
                    <a:pt x="0" y="1742"/>
                  </a:lnTo>
                  <a:lnTo>
                    <a:pt x="0" y="1754"/>
                  </a:lnTo>
                  <a:lnTo>
                    <a:pt x="12" y="1754"/>
                  </a:lnTo>
                  <a:cubicBezTo>
                    <a:pt x="667" y="1873"/>
                    <a:pt x="1108" y="2552"/>
                    <a:pt x="1262" y="3445"/>
                  </a:cubicBezTo>
                  <a:cubicBezTo>
                    <a:pt x="1262" y="3463"/>
                    <a:pt x="1280" y="3472"/>
                    <a:pt x="1298" y="3472"/>
                  </a:cubicBezTo>
                  <a:cubicBezTo>
                    <a:pt x="1316" y="3472"/>
                    <a:pt x="1334" y="3463"/>
                    <a:pt x="1334" y="3445"/>
                  </a:cubicBezTo>
                  <a:cubicBezTo>
                    <a:pt x="1489" y="2552"/>
                    <a:pt x="1929" y="1873"/>
                    <a:pt x="2584" y="1754"/>
                  </a:cubicBezTo>
                  <a:lnTo>
                    <a:pt x="2596" y="1754"/>
                  </a:lnTo>
                  <a:cubicBezTo>
                    <a:pt x="2596" y="1718"/>
                    <a:pt x="2596" y="1718"/>
                    <a:pt x="2584" y="1718"/>
                  </a:cubicBezTo>
                  <a:cubicBezTo>
                    <a:pt x="1929" y="1599"/>
                    <a:pt x="1489" y="921"/>
                    <a:pt x="1334" y="28"/>
                  </a:cubicBezTo>
                  <a:cubicBezTo>
                    <a:pt x="1334" y="10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6"/>
            <p:cNvSpPr/>
            <p:nvPr/>
          </p:nvSpPr>
          <p:spPr>
            <a:xfrm>
              <a:off x="8339346" y="1467113"/>
              <a:ext cx="61576" cy="80828"/>
            </a:xfrm>
            <a:custGeom>
              <a:rect b="b" l="l" r="r" t="t"/>
              <a:pathLst>
                <a:path extrusionOk="0" h="2221" w="1692">
                  <a:moveTo>
                    <a:pt x="846" y="0"/>
                  </a:moveTo>
                  <a:cubicBezTo>
                    <a:pt x="834" y="0"/>
                    <a:pt x="823" y="3"/>
                    <a:pt x="823" y="9"/>
                  </a:cubicBezTo>
                  <a:cubicBezTo>
                    <a:pt x="715" y="581"/>
                    <a:pt x="442" y="1021"/>
                    <a:pt x="25" y="1093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25" y="1129"/>
                  </a:lnTo>
                  <a:cubicBezTo>
                    <a:pt x="442" y="1200"/>
                    <a:pt x="739" y="1652"/>
                    <a:pt x="823" y="2212"/>
                  </a:cubicBezTo>
                  <a:cubicBezTo>
                    <a:pt x="823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77" y="1652"/>
                    <a:pt x="1251" y="1200"/>
                    <a:pt x="1692" y="1129"/>
                  </a:cubicBezTo>
                  <a:cubicBezTo>
                    <a:pt x="1692" y="1117"/>
                    <a:pt x="1668" y="1117"/>
                    <a:pt x="1668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6"/>
            <p:cNvSpPr/>
            <p:nvPr/>
          </p:nvSpPr>
          <p:spPr>
            <a:xfrm>
              <a:off x="8063784" y="854960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46" y="1"/>
                  </a:moveTo>
                  <a:cubicBezTo>
                    <a:pt x="834" y="1"/>
                    <a:pt x="822" y="7"/>
                    <a:pt x="822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22" y="2221"/>
                  </a:cubicBezTo>
                  <a:cubicBezTo>
                    <a:pt x="822" y="2227"/>
                    <a:pt x="834" y="2230"/>
                    <a:pt x="846" y="2230"/>
                  </a:cubicBezTo>
                  <a:cubicBezTo>
                    <a:pt x="858" y="2230"/>
                    <a:pt x="870" y="2227"/>
                    <a:pt x="870" y="2221"/>
                  </a:cubicBezTo>
                  <a:cubicBezTo>
                    <a:pt x="965" y="1650"/>
                    <a:pt x="1251" y="1209"/>
                    <a:pt x="1679" y="1126"/>
                  </a:cubicBezTo>
                  <a:cubicBezTo>
                    <a:pt x="1679" y="1114"/>
                    <a:pt x="1679" y="1114"/>
                    <a:pt x="1667" y="1102"/>
                  </a:cubicBezTo>
                  <a:cubicBezTo>
                    <a:pt x="1251" y="1031"/>
                    <a:pt x="953" y="578"/>
                    <a:pt x="870" y="19"/>
                  </a:cubicBezTo>
                  <a:cubicBezTo>
                    <a:pt x="870" y="7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6"/>
            <p:cNvSpPr/>
            <p:nvPr/>
          </p:nvSpPr>
          <p:spPr>
            <a:xfrm>
              <a:off x="7989253" y="948124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7"/>
                    <a:pt x="810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10" y="2221"/>
                  </a:cubicBezTo>
                  <a:cubicBezTo>
                    <a:pt x="810" y="2227"/>
                    <a:pt x="822" y="2230"/>
                    <a:pt x="834" y="2230"/>
                  </a:cubicBezTo>
                  <a:cubicBezTo>
                    <a:pt x="846" y="2230"/>
                    <a:pt x="858" y="2227"/>
                    <a:pt x="858" y="2221"/>
                  </a:cubicBezTo>
                  <a:cubicBezTo>
                    <a:pt x="965" y="1650"/>
                    <a:pt x="1251" y="1209"/>
                    <a:pt x="1680" y="1126"/>
                  </a:cubicBezTo>
                  <a:cubicBezTo>
                    <a:pt x="1680" y="1114"/>
                    <a:pt x="1680" y="1114"/>
                    <a:pt x="1668" y="1102"/>
                  </a:cubicBezTo>
                  <a:cubicBezTo>
                    <a:pt x="1251" y="1031"/>
                    <a:pt x="953" y="578"/>
                    <a:pt x="858" y="19"/>
                  </a:cubicBezTo>
                  <a:cubicBezTo>
                    <a:pt x="858" y="7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6"/>
            <p:cNvSpPr/>
            <p:nvPr/>
          </p:nvSpPr>
          <p:spPr>
            <a:xfrm>
              <a:off x="7651278" y="1426391"/>
              <a:ext cx="61139" cy="81155"/>
            </a:xfrm>
            <a:custGeom>
              <a:rect b="b" l="l" r="r" t="t"/>
              <a:pathLst>
                <a:path extrusionOk="0" h="2230" w="1680">
                  <a:moveTo>
                    <a:pt x="834" y="0"/>
                  </a:moveTo>
                  <a:cubicBezTo>
                    <a:pt x="822" y="0"/>
                    <a:pt x="810" y="3"/>
                    <a:pt x="810" y="9"/>
                  </a:cubicBezTo>
                  <a:cubicBezTo>
                    <a:pt x="715" y="581"/>
                    <a:pt x="429" y="1021"/>
                    <a:pt x="13" y="1105"/>
                  </a:cubicBezTo>
                  <a:lnTo>
                    <a:pt x="1" y="1117"/>
                  </a:lnTo>
                  <a:lnTo>
                    <a:pt x="1" y="1128"/>
                  </a:lnTo>
                  <a:lnTo>
                    <a:pt x="13" y="1128"/>
                  </a:lnTo>
                  <a:cubicBezTo>
                    <a:pt x="429" y="1200"/>
                    <a:pt x="727" y="1652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2"/>
                    <a:pt x="1251" y="1200"/>
                    <a:pt x="1680" y="1128"/>
                  </a:cubicBezTo>
                  <a:cubicBezTo>
                    <a:pt x="1680" y="1117"/>
                    <a:pt x="1680" y="1117"/>
                    <a:pt x="1668" y="1105"/>
                  </a:cubicBezTo>
                  <a:cubicBezTo>
                    <a:pt x="1251" y="1021"/>
                    <a:pt x="953" y="581"/>
                    <a:pt x="858" y="9"/>
                  </a:cubicBezTo>
                  <a:cubicBezTo>
                    <a:pt x="858" y="3"/>
                    <a:pt x="846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6"/>
            <p:cNvSpPr/>
            <p:nvPr/>
          </p:nvSpPr>
          <p:spPr>
            <a:xfrm>
              <a:off x="6451063" y="860928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12" y="1105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12" y="1129"/>
                  </a:lnTo>
                  <a:cubicBezTo>
                    <a:pt x="429" y="1200"/>
                    <a:pt x="727" y="1653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3"/>
                    <a:pt x="1251" y="1200"/>
                    <a:pt x="1679" y="1129"/>
                  </a:cubicBezTo>
                  <a:cubicBezTo>
                    <a:pt x="1679" y="1117"/>
                    <a:pt x="1679" y="1117"/>
                    <a:pt x="1667" y="1105"/>
                  </a:cubicBez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6"/>
            <p:cNvSpPr/>
            <p:nvPr/>
          </p:nvSpPr>
          <p:spPr>
            <a:xfrm>
              <a:off x="8087621" y="1560278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81"/>
                    <a:pt x="429" y="1021"/>
                    <a:pt x="12" y="1093"/>
                  </a:cubicBezTo>
                  <a:lnTo>
                    <a:pt x="0" y="1117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52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65" y="1652"/>
                    <a:pt x="1251" y="1200"/>
                    <a:pt x="1679" y="1128"/>
                  </a:cubicBezTo>
                  <a:cubicBezTo>
                    <a:pt x="1679" y="1117"/>
                    <a:pt x="1667" y="1117"/>
                    <a:pt x="1667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6"/>
            <p:cNvSpPr/>
            <p:nvPr/>
          </p:nvSpPr>
          <p:spPr>
            <a:xfrm>
              <a:off x="6893010" y="1186129"/>
              <a:ext cx="94511" cy="126318"/>
            </a:xfrm>
            <a:custGeom>
              <a:rect b="b" l="l" r="r" t="t"/>
              <a:pathLst>
                <a:path extrusionOk="0" h="3471" w="2597">
                  <a:moveTo>
                    <a:pt x="1299" y="0"/>
                  </a:moveTo>
                  <a:cubicBezTo>
                    <a:pt x="1281" y="0"/>
                    <a:pt x="1263" y="9"/>
                    <a:pt x="1263" y="27"/>
                  </a:cubicBezTo>
                  <a:cubicBezTo>
                    <a:pt x="1108" y="920"/>
                    <a:pt x="668" y="1599"/>
                    <a:pt x="13" y="1718"/>
                  </a:cubicBezTo>
                  <a:lnTo>
                    <a:pt x="1" y="1718"/>
                  </a:lnTo>
                  <a:cubicBezTo>
                    <a:pt x="1" y="1730"/>
                    <a:pt x="13" y="1753"/>
                    <a:pt x="13" y="1753"/>
                  </a:cubicBezTo>
                  <a:cubicBezTo>
                    <a:pt x="668" y="1873"/>
                    <a:pt x="1108" y="2551"/>
                    <a:pt x="1263" y="3444"/>
                  </a:cubicBezTo>
                  <a:cubicBezTo>
                    <a:pt x="1263" y="3462"/>
                    <a:pt x="1281" y="3471"/>
                    <a:pt x="1299" y="3471"/>
                  </a:cubicBezTo>
                  <a:cubicBezTo>
                    <a:pt x="1317" y="3471"/>
                    <a:pt x="1334" y="3462"/>
                    <a:pt x="1334" y="3444"/>
                  </a:cubicBezTo>
                  <a:cubicBezTo>
                    <a:pt x="1489" y="2551"/>
                    <a:pt x="1930" y="1873"/>
                    <a:pt x="2585" y="1753"/>
                  </a:cubicBezTo>
                  <a:lnTo>
                    <a:pt x="2596" y="1730"/>
                  </a:lnTo>
                  <a:lnTo>
                    <a:pt x="2596" y="1718"/>
                  </a:lnTo>
                  <a:lnTo>
                    <a:pt x="2585" y="1718"/>
                  </a:lnTo>
                  <a:cubicBezTo>
                    <a:pt x="1930" y="1599"/>
                    <a:pt x="1489" y="920"/>
                    <a:pt x="1334" y="27"/>
                  </a:cubicBezTo>
                  <a:cubicBezTo>
                    <a:pt x="1334" y="9"/>
                    <a:pt x="1317" y="0"/>
                    <a:pt x="1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6"/>
            <p:cNvSpPr/>
            <p:nvPr/>
          </p:nvSpPr>
          <p:spPr>
            <a:xfrm>
              <a:off x="7167298" y="771767"/>
              <a:ext cx="94948" cy="126136"/>
            </a:xfrm>
            <a:custGeom>
              <a:rect b="b" l="l" r="r" t="t"/>
              <a:pathLst>
                <a:path extrusionOk="0" h="3466" w="2609">
                  <a:moveTo>
                    <a:pt x="1310" y="1"/>
                  </a:moveTo>
                  <a:cubicBezTo>
                    <a:pt x="1292" y="1"/>
                    <a:pt x="1275" y="7"/>
                    <a:pt x="1275" y="19"/>
                  </a:cubicBezTo>
                  <a:cubicBezTo>
                    <a:pt x="1120" y="912"/>
                    <a:pt x="679" y="1602"/>
                    <a:pt x="24" y="1721"/>
                  </a:cubicBezTo>
                  <a:lnTo>
                    <a:pt x="1" y="1721"/>
                  </a:lnTo>
                  <a:cubicBezTo>
                    <a:pt x="1" y="1733"/>
                    <a:pt x="24" y="1733"/>
                    <a:pt x="24" y="1745"/>
                  </a:cubicBezTo>
                  <a:cubicBezTo>
                    <a:pt x="679" y="1864"/>
                    <a:pt x="1120" y="2555"/>
                    <a:pt x="1275" y="3448"/>
                  </a:cubicBezTo>
                  <a:cubicBezTo>
                    <a:pt x="1275" y="3460"/>
                    <a:pt x="1292" y="3466"/>
                    <a:pt x="1310" y="3466"/>
                  </a:cubicBezTo>
                  <a:cubicBezTo>
                    <a:pt x="1328" y="3466"/>
                    <a:pt x="1346" y="3460"/>
                    <a:pt x="1346" y="3448"/>
                  </a:cubicBezTo>
                  <a:cubicBezTo>
                    <a:pt x="1489" y="2555"/>
                    <a:pt x="1941" y="1864"/>
                    <a:pt x="2596" y="1745"/>
                  </a:cubicBezTo>
                  <a:lnTo>
                    <a:pt x="2608" y="1733"/>
                  </a:lnTo>
                  <a:lnTo>
                    <a:pt x="2608" y="1721"/>
                  </a:lnTo>
                  <a:lnTo>
                    <a:pt x="2596" y="1721"/>
                  </a:lnTo>
                  <a:cubicBezTo>
                    <a:pt x="1941" y="1602"/>
                    <a:pt x="1489" y="912"/>
                    <a:pt x="1346" y="19"/>
                  </a:cubicBezTo>
                  <a:cubicBezTo>
                    <a:pt x="1346" y="7"/>
                    <a:pt x="1328" y="1"/>
                    <a:pt x="1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6"/>
            <p:cNvSpPr/>
            <p:nvPr/>
          </p:nvSpPr>
          <p:spPr>
            <a:xfrm>
              <a:off x="6831944" y="1076698"/>
              <a:ext cx="61540" cy="80864"/>
            </a:xfrm>
            <a:custGeom>
              <a:rect b="b" l="l" r="r" t="t"/>
              <a:pathLst>
                <a:path extrusionOk="0" h="2222" w="1691">
                  <a:moveTo>
                    <a:pt x="12" y="1093"/>
                  </a:moveTo>
                  <a:lnTo>
                    <a:pt x="12" y="1093"/>
                  </a:lnTo>
                  <a:cubicBezTo>
                    <a:pt x="0" y="1099"/>
                    <a:pt x="0" y="1102"/>
                    <a:pt x="3" y="1102"/>
                  </a:cubicBezTo>
                  <a:cubicBezTo>
                    <a:pt x="6" y="1102"/>
                    <a:pt x="12" y="1099"/>
                    <a:pt x="12" y="1093"/>
                  </a:cubicBezTo>
                  <a:close/>
                  <a:moveTo>
                    <a:pt x="845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26" y="570"/>
                    <a:pt x="441" y="1022"/>
                    <a:pt x="12" y="1093"/>
                  </a:cubicBezTo>
                  <a:cubicBezTo>
                    <a:pt x="12" y="1105"/>
                    <a:pt x="12" y="1129"/>
                    <a:pt x="24" y="1129"/>
                  </a:cubicBezTo>
                  <a:cubicBezTo>
                    <a:pt x="441" y="1201"/>
                    <a:pt x="738" y="1641"/>
                    <a:pt x="822" y="2213"/>
                  </a:cubicBezTo>
                  <a:cubicBezTo>
                    <a:pt x="822" y="2219"/>
                    <a:pt x="834" y="2221"/>
                    <a:pt x="845" y="2221"/>
                  </a:cubicBezTo>
                  <a:cubicBezTo>
                    <a:pt x="857" y="2221"/>
                    <a:pt x="869" y="2219"/>
                    <a:pt x="869" y="2213"/>
                  </a:cubicBezTo>
                  <a:cubicBezTo>
                    <a:pt x="976" y="1641"/>
                    <a:pt x="1262" y="1201"/>
                    <a:pt x="1679" y="1129"/>
                  </a:cubicBezTo>
                  <a:lnTo>
                    <a:pt x="1691" y="1105"/>
                  </a:lnTo>
                  <a:lnTo>
                    <a:pt x="1691" y="1093"/>
                  </a:lnTo>
                  <a:lnTo>
                    <a:pt x="1679" y="1093"/>
                  </a:lnTo>
                  <a:cubicBezTo>
                    <a:pt x="1262" y="1022"/>
                    <a:pt x="965" y="570"/>
                    <a:pt x="869" y="10"/>
                  </a:cubicBezTo>
                  <a:cubicBezTo>
                    <a:pt x="869" y="4"/>
                    <a:pt x="857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6"/>
            <p:cNvSpPr/>
            <p:nvPr/>
          </p:nvSpPr>
          <p:spPr>
            <a:xfrm>
              <a:off x="7103175" y="1672911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0" y="1093"/>
                  </a:cubicBezTo>
                  <a:cubicBezTo>
                    <a:pt x="0" y="1117"/>
                    <a:pt x="0" y="1117"/>
                    <a:pt x="12" y="1129"/>
                  </a:cubicBezTo>
                  <a:cubicBezTo>
                    <a:pt x="429" y="1201"/>
                    <a:pt x="727" y="1653"/>
                    <a:pt x="810" y="2213"/>
                  </a:cubicBezTo>
                  <a:cubicBezTo>
                    <a:pt x="810" y="2218"/>
                    <a:pt x="822" y="2221"/>
                    <a:pt x="834" y="2221"/>
                  </a:cubicBezTo>
                  <a:cubicBezTo>
                    <a:pt x="846" y="2221"/>
                    <a:pt x="858" y="2218"/>
                    <a:pt x="858" y="2213"/>
                  </a:cubicBezTo>
                  <a:cubicBezTo>
                    <a:pt x="965" y="1653"/>
                    <a:pt x="1251" y="1201"/>
                    <a:pt x="1667" y="1129"/>
                  </a:cubicBezTo>
                  <a:lnTo>
                    <a:pt x="1679" y="1117"/>
                  </a:lnTo>
                  <a:lnTo>
                    <a:pt x="1679" y="1093"/>
                  </a:lnTo>
                  <a:lnTo>
                    <a:pt x="1667" y="1093"/>
                  </a:ln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6"/>
            <p:cNvSpPr/>
            <p:nvPr/>
          </p:nvSpPr>
          <p:spPr>
            <a:xfrm>
              <a:off x="8111458" y="-3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69"/>
                    <a:pt x="429" y="1021"/>
                    <a:pt x="12" y="1092"/>
                  </a:cubicBezTo>
                  <a:lnTo>
                    <a:pt x="0" y="1104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40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69" y="2218"/>
                    <a:pt x="869" y="2212"/>
                  </a:cubicBezTo>
                  <a:cubicBezTo>
                    <a:pt x="965" y="1640"/>
                    <a:pt x="1250" y="1200"/>
                    <a:pt x="1679" y="1128"/>
                  </a:cubicBezTo>
                  <a:cubicBezTo>
                    <a:pt x="1679" y="1104"/>
                    <a:pt x="1679" y="1104"/>
                    <a:pt x="1667" y="1092"/>
                  </a:cubicBezTo>
                  <a:cubicBezTo>
                    <a:pt x="1250" y="1021"/>
                    <a:pt x="953" y="569"/>
                    <a:pt x="869" y="9"/>
                  </a:cubicBezTo>
                  <a:cubicBezTo>
                    <a:pt x="869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8" name="Google Shape;1158;p36"/>
          <p:cNvGrpSpPr/>
          <p:nvPr/>
        </p:nvGrpSpPr>
        <p:grpSpPr>
          <a:xfrm>
            <a:off x="7380367" y="-495246"/>
            <a:ext cx="5036530" cy="3959856"/>
            <a:chOff x="6451063" y="-3"/>
            <a:chExt cx="2230626" cy="1753778"/>
          </a:xfrm>
        </p:grpSpPr>
        <p:sp>
          <p:nvSpPr>
            <p:cNvPr id="1159" name="Google Shape;1159;p36"/>
            <p:cNvSpPr/>
            <p:nvPr/>
          </p:nvSpPr>
          <p:spPr>
            <a:xfrm>
              <a:off x="7215845" y="23907"/>
              <a:ext cx="94475" cy="126136"/>
            </a:xfrm>
            <a:custGeom>
              <a:rect b="b" l="l" r="r" t="t"/>
              <a:pathLst>
                <a:path extrusionOk="0" h="3466" w="2596">
                  <a:moveTo>
                    <a:pt x="1298" y="1"/>
                  </a:moveTo>
                  <a:cubicBezTo>
                    <a:pt x="1280" y="1"/>
                    <a:pt x="1262" y="7"/>
                    <a:pt x="1262" y="19"/>
                  </a:cubicBezTo>
                  <a:cubicBezTo>
                    <a:pt x="1107" y="912"/>
                    <a:pt x="667" y="1602"/>
                    <a:pt x="12" y="1721"/>
                  </a:cubicBezTo>
                  <a:lnTo>
                    <a:pt x="0" y="1733"/>
                  </a:lnTo>
                  <a:lnTo>
                    <a:pt x="0" y="1745"/>
                  </a:lnTo>
                  <a:lnTo>
                    <a:pt x="12" y="1745"/>
                  </a:lnTo>
                  <a:cubicBezTo>
                    <a:pt x="667" y="1864"/>
                    <a:pt x="1107" y="2555"/>
                    <a:pt x="1262" y="3448"/>
                  </a:cubicBezTo>
                  <a:cubicBezTo>
                    <a:pt x="1262" y="3460"/>
                    <a:pt x="1280" y="3466"/>
                    <a:pt x="1298" y="3466"/>
                  </a:cubicBezTo>
                  <a:cubicBezTo>
                    <a:pt x="1316" y="3466"/>
                    <a:pt x="1334" y="3460"/>
                    <a:pt x="1334" y="3448"/>
                  </a:cubicBezTo>
                  <a:cubicBezTo>
                    <a:pt x="1488" y="2555"/>
                    <a:pt x="1929" y="1864"/>
                    <a:pt x="2584" y="1745"/>
                  </a:cubicBezTo>
                  <a:lnTo>
                    <a:pt x="2596" y="1745"/>
                  </a:lnTo>
                  <a:cubicBezTo>
                    <a:pt x="2596" y="1733"/>
                    <a:pt x="2584" y="1733"/>
                    <a:pt x="2584" y="1721"/>
                  </a:cubicBezTo>
                  <a:cubicBezTo>
                    <a:pt x="1929" y="1602"/>
                    <a:pt x="1488" y="912"/>
                    <a:pt x="1334" y="19"/>
                  </a:cubicBezTo>
                  <a:cubicBezTo>
                    <a:pt x="1334" y="7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6"/>
            <p:cNvSpPr/>
            <p:nvPr/>
          </p:nvSpPr>
          <p:spPr>
            <a:xfrm>
              <a:off x="7420333" y="171114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46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15" y="569"/>
                    <a:pt x="429" y="1022"/>
                    <a:pt x="13" y="1093"/>
                  </a:cubicBezTo>
                  <a:lnTo>
                    <a:pt x="1" y="1105"/>
                  </a:lnTo>
                  <a:lnTo>
                    <a:pt x="1" y="1129"/>
                  </a:lnTo>
                  <a:lnTo>
                    <a:pt x="13" y="1129"/>
                  </a:lnTo>
                  <a:cubicBezTo>
                    <a:pt x="429" y="1201"/>
                    <a:pt x="727" y="1641"/>
                    <a:pt x="822" y="2213"/>
                  </a:cubicBezTo>
                  <a:cubicBezTo>
                    <a:pt x="822" y="2219"/>
                    <a:pt x="834" y="2221"/>
                    <a:pt x="846" y="2221"/>
                  </a:cubicBezTo>
                  <a:cubicBezTo>
                    <a:pt x="858" y="2221"/>
                    <a:pt x="870" y="2219"/>
                    <a:pt x="870" y="2213"/>
                  </a:cubicBezTo>
                  <a:cubicBezTo>
                    <a:pt x="965" y="1641"/>
                    <a:pt x="1251" y="1201"/>
                    <a:pt x="1680" y="1129"/>
                  </a:cubicBezTo>
                  <a:cubicBezTo>
                    <a:pt x="1680" y="1105"/>
                    <a:pt x="1680" y="1105"/>
                    <a:pt x="1668" y="1093"/>
                  </a:cubicBezTo>
                  <a:cubicBezTo>
                    <a:pt x="1251" y="1022"/>
                    <a:pt x="953" y="569"/>
                    <a:pt x="870" y="10"/>
                  </a:cubicBezTo>
                  <a:cubicBezTo>
                    <a:pt x="870" y="4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6"/>
            <p:cNvSpPr/>
            <p:nvPr/>
          </p:nvSpPr>
          <p:spPr>
            <a:xfrm>
              <a:off x="8056869" y="93562"/>
              <a:ext cx="61321" cy="80864"/>
            </a:xfrm>
            <a:custGeom>
              <a:rect b="b" l="l" r="r" t="t"/>
              <a:pathLst>
                <a:path extrusionOk="0" h="2222" w="1685">
                  <a:moveTo>
                    <a:pt x="1683" y="1120"/>
                  </a:moveTo>
                  <a:cubicBezTo>
                    <a:pt x="1682" y="1120"/>
                    <a:pt x="1679" y="1123"/>
                    <a:pt x="1679" y="1129"/>
                  </a:cubicBezTo>
                  <a:cubicBezTo>
                    <a:pt x="1685" y="1123"/>
                    <a:pt x="1685" y="1120"/>
                    <a:pt x="1683" y="1120"/>
                  </a:cubicBezTo>
                  <a:close/>
                  <a:moveTo>
                    <a:pt x="839" y="1"/>
                  </a:moveTo>
                  <a:cubicBezTo>
                    <a:pt x="831" y="1"/>
                    <a:pt x="822" y="4"/>
                    <a:pt x="822" y="10"/>
                  </a:cubicBezTo>
                  <a:cubicBezTo>
                    <a:pt x="714" y="581"/>
                    <a:pt x="429" y="1022"/>
                    <a:pt x="12" y="1093"/>
                  </a:cubicBezTo>
                  <a:lnTo>
                    <a:pt x="0" y="1117"/>
                  </a:lnTo>
                  <a:lnTo>
                    <a:pt x="0" y="1129"/>
                  </a:lnTo>
                  <a:lnTo>
                    <a:pt x="12" y="1129"/>
                  </a:lnTo>
                  <a:cubicBezTo>
                    <a:pt x="429" y="1200"/>
                    <a:pt x="726" y="1653"/>
                    <a:pt x="822" y="2212"/>
                  </a:cubicBezTo>
                  <a:cubicBezTo>
                    <a:pt x="822" y="2218"/>
                    <a:pt x="831" y="2221"/>
                    <a:pt x="839" y="2221"/>
                  </a:cubicBezTo>
                  <a:cubicBezTo>
                    <a:pt x="848" y="2221"/>
                    <a:pt x="857" y="2218"/>
                    <a:pt x="857" y="2212"/>
                  </a:cubicBezTo>
                  <a:cubicBezTo>
                    <a:pt x="965" y="1653"/>
                    <a:pt x="1250" y="1200"/>
                    <a:pt x="1679" y="1129"/>
                  </a:cubicBezTo>
                  <a:cubicBezTo>
                    <a:pt x="1679" y="1117"/>
                    <a:pt x="1679" y="1117"/>
                    <a:pt x="1667" y="1093"/>
                  </a:cubicBezTo>
                  <a:cubicBezTo>
                    <a:pt x="1250" y="1022"/>
                    <a:pt x="953" y="581"/>
                    <a:pt x="857" y="10"/>
                  </a:cubicBezTo>
                  <a:cubicBezTo>
                    <a:pt x="857" y="4"/>
                    <a:pt x="848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6"/>
            <p:cNvSpPr/>
            <p:nvPr/>
          </p:nvSpPr>
          <p:spPr>
            <a:xfrm>
              <a:off x="8244908" y="1312228"/>
              <a:ext cx="94475" cy="126318"/>
            </a:xfrm>
            <a:custGeom>
              <a:rect b="b" l="l" r="r" t="t"/>
              <a:pathLst>
                <a:path extrusionOk="0" h="3471" w="2596">
                  <a:moveTo>
                    <a:pt x="1298" y="0"/>
                  </a:moveTo>
                  <a:cubicBezTo>
                    <a:pt x="1280" y="0"/>
                    <a:pt x="1262" y="9"/>
                    <a:pt x="1262" y="27"/>
                  </a:cubicBezTo>
                  <a:cubicBezTo>
                    <a:pt x="1108" y="920"/>
                    <a:pt x="667" y="1598"/>
                    <a:pt x="12" y="1717"/>
                  </a:cubicBezTo>
                  <a:lnTo>
                    <a:pt x="0" y="1741"/>
                  </a:lnTo>
                  <a:lnTo>
                    <a:pt x="0" y="1753"/>
                  </a:lnTo>
                  <a:lnTo>
                    <a:pt x="12" y="1753"/>
                  </a:lnTo>
                  <a:cubicBezTo>
                    <a:pt x="667" y="1872"/>
                    <a:pt x="1108" y="2551"/>
                    <a:pt x="1262" y="3444"/>
                  </a:cubicBezTo>
                  <a:cubicBezTo>
                    <a:pt x="1262" y="3462"/>
                    <a:pt x="1280" y="3471"/>
                    <a:pt x="1298" y="3471"/>
                  </a:cubicBezTo>
                  <a:cubicBezTo>
                    <a:pt x="1316" y="3471"/>
                    <a:pt x="1334" y="3462"/>
                    <a:pt x="1334" y="3444"/>
                  </a:cubicBezTo>
                  <a:cubicBezTo>
                    <a:pt x="1489" y="2551"/>
                    <a:pt x="1929" y="1872"/>
                    <a:pt x="2584" y="1753"/>
                  </a:cubicBezTo>
                  <a:lnTo>
                    <a:pt x="2596" y="1753"/>
                  </a:lnTo>
                  <a:cubicBezTo>
                    <a:pt x="2596" y="1741"/>
                    <a:pt x="2596" y="1717"/>
                    <a:pt x="2584" y="1717"/>
                  </a:cubicBezTo>
                  <a:cubicBezTo>
                    <a:pt x="1929" y="1598"/>
                    <a:pt x="1489" y="920"/>
                    <a:pt x="1334" y="27"/>
                  </a:cubicBezTo>
                  <a:cubicBezTo>
                    <a:pt x="1334" y="9"/>
                    <a:pt x="1316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6"/>
            <p:cNvSpPr/>
            <p:nvPr/>
          </p:nvSpPr>
          <p:spPr>
            <a:xfrm>
              <a:off x="8587213" y="679586"/>
              <a:ext cx="94475" cy="126355"/>
            </a:xfrm>
            <a:custGeom>
              <a:rect b="b" l="l" r="r" t="t"/>
              <a:pathLst>
                <a:path extrusionOk="0" h="3472" w="2596">
                  <a:moveTo>
                    <a:pt x="1298" y="1"/>
                  </a:moveTo>
                  <a:cubicBezTo>
                    <a:pt x="1280" y="1"/>
                    <a:pt x="1262" y="10"/>
                    <a:pt x="1262" y="28"/>
                  </a:cubicBezTo>
                  <a:cubicBezTo>
                    <a:pt x="1108" y="921"/>
                    <a:pt x="667" y="1599"/>
                    <a:pt x="12" y="1718"/>
                  </a:cubicBezTo>
                  <a:lnTo>
                    <a:pt x="0" y="1742"/>
                  </a:lnTo>
                  <a:lnTo>
                    <a:pt x="0" y="1754"/>
                  </a:lnTo>
                  <a:lnTo>
                    <a:pt x="12" y="1754"/>
                  </a:lnTo>
                  <a:cubicBezTo>
                    <a:pt x="667" y="1873"/>
                    <a:pt x="1108" y="2552"/>
                    <a:pt x="1262" y="3445"/>
                  </a:cubicBezTo>
                  <a:cubicBezTo>
                    <a:pt x="1262" y="3463"/>
                    <a:pt x="1280" y="3472"/>
                    <a:pt x="1298" y="3472"/>
                  </a:cubicBezTo>
                  <a:cubicBezTo>
                    <a:pt x="1316" y="3472"/>
                    <a:pt x="1334" y="3463"/>
                    <a:pt x="1334" y="3445"/>
                  </a:cubicBezTo>
                  <a:cubicBezTo>
                    <a:pt x="1489" y="2552"/>
                    <a:pt x="1929" y="1873"/>
                    <a:pt x="2584" y="1754"/>
                  </a:cubicBezTo>
                  <a:lnTo>
                    <a:pt x="2596" y="1754"/>
                  </a:lnTo>
                  <a:cubicBezTo>
                    <a:pt x="2596" y="1718"/>
                    <a:pt x="2596" y="1718"/>
                    <a:pt x="2584" y="1718"/>
                  </a:cubicBezTo>
                  <a:cubicBezTo>
                    <a:pt x="1929" y="1599"/>
                    <a:pt x="1489" y="921"/>
                    <a:pt x="1334" y="28"/>
                  </a:cubicBezTo>
                  <a:cubicBezTo>
                    <a:pt x="1334" y="10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6"/>
            <p:cNvSpPr/>
            <p:nvPr/>
          </p:nvSpPr>
          <p:spPr>
            <a:xfrm>
              <a:off x="8339346" y="1467113"/>
              <a:ext cx="61576" cy="80828"/>
            </a:xfrm>
            <a:custGeom>
              <a:rect b="b" l="l" r="r" t="t"/>
              <a:pathLst>
                <a:path extrusionOk="0" h="2221" w="1692">
                  <a:moveTo>
                    <a:pt x="846" y="0"/>
                  </a:moveTo>
                  <a:cubicBezTo>
                    <a:pt x="834" y="0"/>
                    <a:pt x="823" y="3"/>
                    <a:pt x="823" y="9"/>
                  </a:cubicBezTo>
                  <a:cubicBezTo>
                    <a:pt x="715" y="581"/>
                    <a:pt x="442" y="1021"/>
                    <a:pt x="25" y="1093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25" y="1129"/>
                  </a:lnTo>
                  <a:cubicBezTo>
                    <a:pt x="442" y="1200"/>
                    <a:pt x="739" y="1652"/>
                    <a:pt x="823" y="2212"/>
                  </a:cubicBezTo>
                  <a:cubicBezTo>
                    <a:pt x="823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77" y="1652"/>
                    <a:pt x="1251" y="1200"/>
                    <a:pt x="1692" y="1129"/>
                  </a:cubicBezTo>
                  <a:cubicBezTo>
                    <a:pt x="1692" y="1117"/>
                    <a:pt x="1668" y="1117"/>
                    <a:pt x="1668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6"/>
            <p:cNvSpPr/>
            <p:nvPr/>
          </p:nvSpPr>
          <p:spPr>
            <a:xfrm>
              <a:off x="8063784" y="854960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46" y="1"/>
                  </a:moveTo>
                  <a:cubicBezTo>
                    <a:pt x="834" y="1"/>
                    <a:pt x="822" y="7"/>
                    <a:pt x="822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22" y="2221"/>
                  </a:cubicBezTo>
                  <a:cubicBezTo>
                    <a:pt x="822" y="2227"/>
                    <a:pt x="834" y="2230"/>
                    <a:pt x="846" y="2230"/>
                  </a:cubicBezTo>
                  <a:cubicBezTo>
                    <a:pt x="858" y="2230"/>
                    <a:pt x="870" y="2227"/>
                    <a:pt x="870" y="2221"/>
                  </a:cubicBezTo>
                  <a:cubicBezTo>
                    <a:pt x="965" y="1650"/>
                    <a:pt x="1251" y="1209"/>
                    <a:pt x="1679" y="1126"/>
                  </a:cubicBezTo>
                  <a:cubicBezTo>
                    <a:pt x="1679" y="1114"/>
                    <a:pt x="1679" y="1114"/>
                    <a:pt x="1667" y="1102"/>
                  </a:cubicBezTo>
                  <a:cubicBezTo>
                    <a:pt x="1251" y="1031"/>
                    <a:pt x="953" y="578"/>
                    <a:pt x="870" y="19"/>
                  </a:cubicBezTo>
                  <a:cubicBezTo>
                    <a:pt x="870" y="7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6"/>
            <p:cNvSpPr/>
            <p:nvPr/>
          </p:nvSpPr>
          <p:spPr>
            <a:xfrm>
              <a:off x="7989253" y="948124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7"/>
                    <a:pt x="810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10" y="2221"/>
                  </a:cubicBezTo>
                  <a:cubicBezTo>
                    <a:pt x="810" y="2227"/>
                    <a:pt x="822" y="2230"/>
                    <a:pt x="834" y="2230"/>
                  </a:cubicBezTo>
                  <a:cubicBezTo>
                    <a:pt x="846" y="2230"/>
                    <a:pt x="858" y="2227"/>
                    <a:pt x="858" y="2221"/>
                  </a:cubicBezTo>
                  <a:cubicBezTo>
                    <a:pt x="965" y="1650"/>
                    <a:pt x="1251" y="1209"/>
                    <a:pt x="1680" y="1126"/>
                  </a:cubicBezTo>
                  <a:cubicBezTo>
                    <a:pt x="1680" y="1114"/>
                    <a:pt x="1680" y="1114"/>
                    <a:pt x="1668" y="1102"/>
                  </a:cubicBezTo>
                  <a:cubicBezTo>
                    <a:pt x="1251" y="1031"/>
                    <a:pt x="953" y="578"/>
                    <a:pt x="858" y="19"/>
                  </a:cubicBezTo>
                  <a:cubicBezTo>
                    <a:pt x="858" y="7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6"/>
            <p:cNvSpPr/>
            <p:nvPr/>
          </p:nvSpPr>
          <p:spPr>
            <a:xfrm>
              <a:off x="7651278" y="1426391"/>
              <a:ext cx="61139" cy="81155"/>
            </a:xfrm>
            <a:custGeom>
              <a:rect b="b" l="l" r="r" t="t"/>
              <a:pathLst>
                <a:path extrusionOk="0" h="2230" w="1680">
                  <a:moveTo>
                    <a:pt x="834" y="0"/>
                  </a:moveTo>
                  <a:cubicBezTo>
                    <a:pt x="822" y="0"/>
                    <a:pt x="810" y="3"/>
                    <a:pt x="810" y="9"/>
                  </a:cubicBezTo>
                  <a:cubicBezTo>
                    <a:pt x="715" y="581"/>
                    <a:pt x="429" y="1021"/>
                    <a:pt x="13" y="1105"/>
                  </a:cubicBezTo>
                  <a:lnTo>
                    <a:pt x="1" y="1117"/>
                  </a:lnTo>
                  <a:lnTo>
                    <a:pt x="1" y="1128"/>
                  </a:lnTo>
                  <a:lnTo>
                    <a:pt x="13" y="1128"/>
                  </a:lnTo>
                  <a:cubicBezTo>
                    <a:pt x="429" y="1200"/>
                    <a:pt x="727" y="1652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2"/>
                    <a:pt x="1251" y="1200"/>
                    <a:pt x="1680" y="1128"/>
                  </a:cubicBezTo>
                  <a:cubicBezTo>
                    <a:pt x="1680" y="1117"/>
                    <a:pt x="1680" y="1117"/>
                    <a:pt x="1668" y="1105"/>
                  </a:cubicBezTo>
                  <a:cubicBezTo>
                    <a:pt x="1251" y="1021"/>
                    <a:pt x="953" y="581"/>
                    <a:pt x="858" y="9"/>
                  </a:cubicBezTo>
                  <a:cubicBezTo>
                    <a:pt x="858" y="3"/>
                    <a:pt x="846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6"/>
            <p:cNvSpPr/>
            <p:nvPr/>
          </p:nvSpPr>
          <p:spPr>
            <a:xfrm>
              <a:off x="6451063" y="860928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12" y="1105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12" y="1129"/>
                  </a:lnTo>
                  <a:cubicBezTo>
                    <a:pt x="429" y="1200"/>
                    <a:pt x="727" y="1653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3"/>
                    <a:pt x="1251" y="1200"/>
                    <a:pt x="1679" y="1129"/>
                  </a:cubicBezTo>
                  <a:cubicBezTo>
                    <a:pt x="1679" y="1117"/>
                    <a:pt x="1679" y="1117"/>
                    <a:pt x="1667" y="1105"/>
                  </a:cubicBez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6"/>
            <p:cNvSpPr/>
            <p:nvPr/>
          </p:nvSpPr>
          <p:spPr>
            <a:xfrm>
              <a:off x="8087621" y="1560278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81"/>
                    <a:pt x="429" y="1021"/>
                    <a:pt x="12" y="1093"/>
                  </a:cubicBezTo>
                  <a:lnTo>
                    <a:pt x="0" y="1117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52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65" y="1652"/>
                    <a:pt x="1251" y="1200"/>
                    <a:pt x="1679" y="1128"/>
                  </a:cubicBezTo>
                  <a:cubicBezTo>
                    <a:pt x="1679" y="1117"/>
                    <a:pt x="1667" y="1117"/>
                    <a:pt x="1667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6"/>
            <p:cNvSpPr/>
            <p:nvPr/>
          </p:nvSpPr>
          <p:spPr>
            <a:xfrm>
              <a:off x="6893010" y="1186129"/>
              <a:ext cx="94511" cy="126318"/>
            </a:xfrm>
            <a:custGeom>
              <a:rect b="b" l="l" r="r" t="t"/>
              <a:pathLst>
                <a:path extrusionOk="0" h="3471" w="2597">
                  <a:moveTo>
                    <a:pt x="1299" y="0"/>
                  </a:moveTo>
                  <a:cubicBezTo>
                    <a:pt x="1281" y="0"/>
                    <a:pt x="1263" y="9"/>
                    <a:pt x="1263" y="27"/>
                  </a:cubicBezTo>
                  <a:cubicBezTo>
                    <a:pt x="1108" y="920"/>
                    <a:pt x="668" y="1599"/>
                    <a:pt x="13" y="1718"/>
                  </a:cubicBezTo>
                  <a:lnTo>
                    <a:pt x="1" y="1718"/>
                  </a:lnTo>
                  <a:cubicBezTo>
                    <a:pt x="1" y="1730"/>
                    <a:pt x="13" y="1753"/>
                    <a:pt x="13" y="1753"/>
                  </a:cubicBezTo>
                  <a:cubicBezTo>
                    <a:pt x="668" y="1873"/>
                    <a:pt x="1108" y="2551"/>
                    <a:pt x="1263" y="3444"/>
                  </a:cubicBezTo>
                  <a:cubicBezTo>
                    <a:pt x="1263" y="3462"/>
                    <a:pt x="1281" y="3471"/>
                    <a:pt x="1299" y="3471"/>
                  </a:cubicBezTo>
                  <a:cubicBezTo>
                    <a:pt x="1317" y="3471"/>
                    <a:pt x="1334" y="3462"/>
                    <a:pt x="1334" y="3444"/>
                  </a:cubicBezTo>
                  <a:cubicBezTo>
                    <a:pt x="1489" y="2551"/>
                    <a:pt x="1930" y="1873"/>
                    <a:pt x="2585" y="1753"/>
                  </a:cubicBezTo>
                  <a:lnTo>
                    <a:pt x="2596" y="1730"/>
                  </a:lnTo>
                  <a:lnTo>
                    <a:pt x="2596" y="1718"/>
                  </a:lnTo>
                  <a:lnTo>
                    <a:pt x="2585" y="1718"/>
                  </a:lnTo>
                  <a:cubicBezTo>
                    <a:pt x="1930" y="1599"/>
                    <a:pt x="1489" y="920"/>
                    <a:pt x="1334" y="27"/>
                  </a:cubicBezTo>
                  <a:cubicBezTo>
                    <a:pt x="1334" y="9"/>
                    <a:pt x="1317" y="0"/>
                    <a:pt x="1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6"/>
            <p:cNvSpPr/>
            <p:nvPr/>
          </p:nvSpPr>
          <p:spPr>
            <a:xfrm>
              <a:off x="7167298" y="771767"/>
              <a:ext cx="94948" cy="126136"/>
            </a:xfrm>
            <a:custGeom>
              <a:rect b="b" l="l" r="r" t="t"/>
              <a:pathLst>
                <a:path extrusionOk="0" h="3466" w="2609">
                  <a:moveTo>
                    <a:pt x="1310" y="1"/>
                  </a:moveTo>
                  <a:cubicBezTo>
                    <a:pt x="1292" y="1"/>
                    <a:pt x="1275" y="7"/>
                    <a:pt x="1275" y="19"/>
                  </a:cubicBezTo>
                  <a:cubicBezTo>
                    <a:pt x="1120" y="912"/>
                    <a:pt x="679" y="1602"/>
                    <a:pt x="24" y="1721"/>
                  </a:cubicBezTo>
                  <a:lnTo>
                    <a:pt x="1" y="1721"/>
                  </a:lnTo>
                  <a:cubicBezTo>
                    <a:pt x="1" y="1733"/>
                    <a:pt x="24" y="1733"/>
                    <a:pt x="24" y="1745"/>
                  </a:cubicBezTo>
                  <a:cubicBezTo>
                    <a:pt x="679" y="1864"/>
                    <a:pt x="1120" y="2555"/>
                    <a:pt x="1275" y="3448"/>
                  </a:cubicBezTo>
                  <a:cubicBezTo>
                    <a:pt x="1275" y="3460"/>
                    <a:pt x="1292" y="3466"/>
                    <a:pt x="1310" y="3466"/>
                  </a:cubicBezTo>
                  <a:cubicBezTo>
                    <a:pt x="1328" y="3466"/>
                    <a:pt x="1346" y="3460"/>
                    <a:pt x="1346" y="3448"/>
                  </a:cubicBezTo>
                  <a:cubicBezTo>
                    <a:pt x="1489" y="2555"/>
                    <a:pt x="1941" y="1864"/>
                    <a:pt x="2596" y="1745"/>
                  </a:cubicBezTo>
                  <a:lnTo>
                    <a:pt x="2608" y="1733"/>
                  </a:lnTo>
                  <a:lnTo>
                    <a:pt x="2608" y="1721"/>
                  </a:lnTo>
                  <a:lnTo>
                    <a:pt x="2596" y="1721"/>
                  </a:lnTo>
                  <a:cubicBezTo>
                    <a:pt x="1941" y="1602"/>
                    <a:pt x="1489" y="912"/>
                    <a:pt x="1346" y="19"/>
                  </a:cubicBezTo>
                  <a:cubicBezTo>
                    <a:pt x="1346" y="7"/>
                    <a:pt x="1328" y="1"/>
                    <a:pt x="1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6"/>
            <p:cNvSpPr/>
            <p:nvPr/>
          </p:nvSpPr>
          <p:spPr>
            <a:xfrm>
              <a:off x="6831944" y="1076698"/>
              <a:ext cx="61540" cy="80864"/>
            </a:xfrm>
            <a:custGeom>
              <a:rect b="b" l="l" r="r" t="t"/>
              <a:pathLst>
                <a:path extrusionOk="0" h="2222" w="1691">
                  <a:moveTo>
                    <a:pt x="12" y="1093"/>
                  </a:moveTo>
                  <a:lnTo>
                    <a:pt x="12" y="1093"/>
                  </a:lnTo>
                  <a:cubicBezTo>
                    <a:pt x="0" y="1099"/>
                    <a:pt x="0" y="1102"/>
                    <a:pt x="3" y="1102"/>
                  </a:cubicBezTo>
                  <a:cubicBezTo>
                    <a:pt x="6" y="1102"/>
                    <a:pt x="12" y="1099"/>
                    <a:pt x="12" y="1093"/>
                  </a:cubicBezTo>
                  <a:close/>
                  <a:moveTo>
                    <a:pt x="845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26" y="570"/>
                    <a:pt x="441" y="1022"/>
                    <a:pt x="12" y="1093"/>
                  </a:cubicBezTo>
                  <a:cubicBezTo>
                    <a:pt x="12" y="1105"/>
                    <a:pt x="12" y="1129"/>
                    <a:pt x="24" y="1129"/>
                  </a:cubicBezTo>
                  <a:cubicBezTo>
                    <a:pt x="441" y="1201"/>
                    <a:pt x="738" y="1641"/>
                    <a:pt x="822" y="2213"/>
                  </a:cubicBezTo>
                  <a:cubicBezTo>
                    <a:pt x="822" y="2219"/>
                    <a:pt x="834" y="2221"/>
                    <a:pt x="845" y="2221"/>
                  </a:cubicBezTo>
                  <a:cubicBezTo>
                    <a:pt x="857" y="2221"/>
                    <a:pt x="869" y="2219"/>
                    <a:pt x="869" y="2213"/>
                  </a:cubicBezTo>
                  <a:cubicBezTo>
                    <a:pt x="976" y="1641"/>
                    <a:pt x="1262" y="1201"/>
                    <a:pt x="1679" y="1129"/>
                  </a:cubicBezTo>
                  <a:lnTo>
                    <a:pt x="1691" y="1105"/>
                  </a:lnTo>
                  <a:lnTo>
                    <a:pt x="1691" y="1093"/>
                  </a:lnTo>
                  <a:lnTo>
                    <a:pt x="1679" y="1093"/>
                  </a:lnTo>
                  <a:cubicBezTo>
                    <a:pt x="1262" y="1022"/>
                    <a:pt x="965" y="570"/>
                    <a:pt x="869" y="10"/>
                  </a:cubicBezTo>
                  <a:cubicBezTo>
                    <a:pt x="869" y="4"/>
                    <a:pt x="857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6"/>
            <p:cNvSpPr/>
            <p:nvPr/>
          </p:nvSpPr>
          <p:spPr>
            <a:xfrm>
              <a:off x="7103175" y="1672911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0" y="1093"/>
                  </a:cubicBezTo>
                  <a:cubicBezTo>
                    <a:pt x="0" y="1117"/>
                    <a:pt x="0" y="1117"/>
                    <a:pt x="12" y="1129"/>
                  </a:cubicBezTo>
                  <a:cubicBezTo>
                    <a:pt x="429" y="1201"/>
                    <a:pt x="727" y="1653"/>
                    <a:pt x="810" y="2213"/>
                  </a:cubicBezTo>
                  <a:cubicBezTo>
                    <a:pt x="810" y="2218"/>
                    <a:pt x="822" y="2221"/>
                    <a:pt x="834" y="2221"/>
                  </a:cubicBezTo>
                  <a:cubicBezTo>
                    <a:pt x="846" y="2221"/>
                    <a:pt x="858" y="2218"/>
                    <a:pt x="858" y="2213"/>
                  </a:cubicBezTo>
                  <a:cubicBezTo>
                    <a:pt x="965" y="1653"/>
                    <a:pt x="1251" y="1201"/>
                    <a:pt x="1667" y="1129"/>
                  </a:cubicBezTo>
                  <a:lnTo>
                    <a:pt x="1679" y="1117"/>
                  </a:lnTo>
                  <a:lnTo>
                    <a:pt x="1679" y="1093"/>
                  </a:lnTo>
                  <a:lnTo>
                    <a:pt x="1667" y="1093"/>
                  </a:ln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6"/>
            <p:cNvSpPr/>
            <p:nvPr/>
          </p:nvSpPr>
          <p:spPr>
            <a:xfrm>
              <a:off x="8111458" y="-3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69"/>
                    <a:pt x="429" y="1021"/>
                    <a:pt x="12" y="1092"/>
                  </a:cubicBezTo>
                  <a:lnTo>
                    <a:pt x="0" y="1104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40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69" y="2218"/>
                    <a:pt x="869" y="2212"/>
                  </a:cubicBezTo>
                  <a:cubicBezTo>
                    <a:pt x="965" y="1640"/>
                    <a:pt x="1250" y="1200"/>
                    <a:pt x="1679" y="1128"/>
                  </a:cubicBezTo>
                  <a:cubicBezTo>
                    <a:pt x="1679" y="1104"/>
                    <a:pt x="1679" y="1104"/>
                    <a:pt x="1667" y="1092"/>
                  </a:cubicBezTo>
                  <a:cubicBezTo>
                    <a:pt x="1250" y="1021"/>
                    <a:pt x="953" y="569"/>
                    <a:pt x="869" y="9"/>
                  </a:cubicBezTo>
                  <a:cubicBezTo>
                    <a:pt x="869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3"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37"/>
          <p:cNvSpPr/>
          <p:nvPr/>
        </p:nvSpPr>
        <p:spPr>
          <a:xfrm rot="2019062">
            <a:off x="7104558" y="-880088"/>
            <a:ext cx="6927405" cy="8060580"/>
          </a:xfrm>
          <a:custGeom>
            <a:rect b="b" l="l" r="r" t="t"/>
            <a:pathLst>
              <a:path extrusionOk="0" h="57397" w="49328">
                <a:moveTo>
                  <a:pt x="3096" y="1"/>
                </a:moveTo>
                <a:cubicBezTo>
                  <a:pt x="2953" y="191"/>
                  <a:pt x="2822" y="382"/>
                  <a:pt x="2691" y="596"/>
                </a:cubicBezTo>
                <a:cubicBezTo>
                  <a:pt x="1750" y="2013"/>
                  <a:pt x="869" y="3465"/>
                  <a:pt x="0" y="4942"/>
                </a:cubicBezTo>
                <a:cubicBezTo>
                  <a:pt x="2870" y="10085"/>
                  <a:pt x="4203" y="15229"/>
                  <a:pt x="4203" y="15229"/>
                </a:cubicBezTo>
                <a:cubicBezTo>
                  <a:pt x="6620" y="29814"/>
                  <a:pt x="13037" y="34219"/>
                  <a:pt x="13037" y="34219"/>
                </a:cubicBezTo>
                <a:cubicBezTo>
                  <a:pt x="20693" y="40803"/>
                  <a:pt x="22753" y="46959"/>
                  <a:pt x="23241" y="50495"/>
                </a:cubicBezTo>
                <a:cubicBezTo>
                  <a:pt x="24908" y="50947"/>
                  <a:pt x="26551" y="51566"/>
                  <a:pt x="28111" y="52376"/>
                </a:cubicBezTo>
                <a:cubicBezTo>
                  <a:pt x="31611" y="54186"/>
                  <a:pt x="34897" y="56686"/>
                  <a:pt x="38850" y="57281"/>
                </a:cubicBezTo>
                <a:cubicBezTo>
                  <a:pt x="39364" y="57359"/>
                  <a:pt x="39868" y="57397"/>
                  <a:pt x="40360" y="57397"/>
                </a:cubicBezTo>
                <a:cubicBezTo>
                  <a:pt x="44619" y="57397"/>
                  <a:pt x="47983" y="54570"/>
                  <a:pt x="49328" y="50376"/>
                </a:cubicBezTo>
                <a:cubicBezTo>
                  <a:pt x="45565" y="43982"/>
                  <a:pt x="36338" y="39970"/>
                  <a:pt x="36338" y="39970"/>
                </a:cubicBezTo>
                <a:cubicBezTo>
                  <a:pt x="17955" y="33719"/>
                  <a:pt x="14383" y="29957"/>
                  <a:pt x="14383" y="29957"/>
                </a:cubicBezTo>
                <a:cubicBezTo>
                  <a:pt x="6965" y="23218"/>
                  <a:pt x="6144" y="14609"/>
                  <a:pt x="6144" y="14609"/>
                </a:cubicBezTo>
                <a:cubicBezTo>
                  <a:pt x="5203" y="9514"/>
                  <a:pt x="3822" y="3287"/>
                  <a:pt x="30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37"/>
          <p:cNvSpPr/>
          <p:nvPr/>
        </p:nvSpPr>
        <p:spPr>
          <a:xfrm rot="2019062">
            <a:off x="6947085" y="-684995"/>
            <a:ext cx="3225524" cy="6071310"/>
          </a:xfrm>
          <a:custGeom>
            <a:rect b="b" l="l" r="r" t="t"/>
            <a:pathLst>
              <a:path extrusionOk="0" h="43232" w="22968">
                <a:moveTo>
                  <a:pt x="2977" y="0"/>
                </a:moveTo>
                <a:cubicBezTo>
                  <a:pt x="2667" y="524"/>
                  <a:pt x="2334" y="1060"/>
                  <a:pt x="2012" y="1584"/>
                </a:cubicBezTo>
                <a:cubicBezTo>
                  <a:pt x="3012" y="4691"/>
                  <a:pt x="2298" y="9692"/>
                  <a:pt x="2298" y="9692"/>
                </a:cubicBezTo>
                <a:cubicBezTo>
                  <a:pt x="0" y="19419"/>
                  <a:pt x="6822" y="24467"/>
                  <a:pt x="6822" y="24467"/>
                </a:cubicBezTo>
                <a:cubicBezTo>
                  <a:pt x="15300" y="30373"/>
                  <a:pt x="16288" y="39267"/>
                  <a:pt x="16252" y="43232"/>
                </a:cubicBezTo>
                <a:cubicBezTo>
                  <a:pt x="17824" y="42927"/>
                  <a:pt x="19420" y="42773"/>
                  <a:pt x="21015" y="42773"/>
                </a:cubicBezTo>
                <a:cubicBezTo>
                  <a:pt x="21667" y="42773"/>
                  <a:pt x="22318" y="42799"/>
                  <a:pt x="22967" y="42851"/>
                </a:cubicBezTo>
                <a:cubicBezTo>
                  <a:pt x="21300" y="34350"/>
                  <a:pt x="14311" y="28587"/>
                  <a:pt x="14311" y="28587"/>
                </a:cubicBezTo>
                <a:cubicBezTo>
                  <a:pt x="7894" y="22836"/>
                  <a:pt x="7334" y="15812"/>
                  <a:pt x="7334" y="15812"/>
                </a:cubicBezTo>
                <a:cubicBezTo>
                  <a:pt x="6572" y="8108"/>
                  <a:pt x="4763" y="3155"/>
                  <a:pt x="297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37"/>
          <p:cNvSpPr/>
          <p:nvPr/>
        </p:nvSpPr>
        <p:spPr>
          <a:xfrm>
            <a:off x="273198" y="3419909"/>
            <a:ext cx="151868" cy="202764"/>
          </a:xfrm>
          <a:custGeom>
            <a:rect b="b" l="l" r="r" t="t"/>
            <a:pathLst>
              <a:path extrusionOk="0" h="3466" w="2596">
                <a:moveTo>
                  <a:pt x="1298" y="1"/>
                </a:moveTo>
                <a:cubicBezTo>
                  <a:pt x="1280" y="1"/>
                  <a:pt x="1262" y="7"/>
                  <a:pt x="1262" y="19"/>
                </a:cubicBezTo>
                <a:cubicBezTo>
                  <a:pt x="1107" y="912"/>
                  <a:pt x="667" y="1602"/>
                  <a:pt x="12" y="1721"/>
                </a:cubicBezTo>
                <a:lnTo>
                  <a:pt x="0" y="1733"/>
                </a:lnTo>
                <a:lnTo>
                  <a:pt x="0" y="1745"/>
                </a:lnTo>
                <a:lnTo>
                  <a:pt x="12" y="1745"/>
                </a:lnTo>
                <a:cubicBezTo>
                  <a:pt x="667" y="1864"/>
                  <a:pt x="1107" y="2555"/>
                  <a:pt x="1262" y="3448"/>
                </a:cubicBezTo>
                <a:cubicBezTo>
                  <a:pt x="1262" y="3460"/>
                  <a:pt x="1280" y="3466"/>
                  <a:pt x="1298" y="3466"/>
                </a:cubicBezTo>
                <a:cubicBezTo>
                  <a:pt x="1316" y="3466"/>
                  <a:pt x="1334" y="3460"/>
                  <a:pt x="1334" y="3448"/>
                </a:cubicBezTo>
                <a:cubicBezTo>
                  <a:pt x="1488" y="2555"/>
                  <a:pt x="1929" y="1864"/>
                  <a:pt x="2584" y="1745"/>
                </a:cubicBezTo>
                <a:lnTo>
                  <a:pt x="2596" y="1745"/>
                </a:lnTo>
                <a:cubicBezTo>
                  <a:pt x="2596" y="1733"/>
                  <a:pt x="2584" y="1733"/>
                  <a:pt x="2584" y="1721"/>
                </a:cubicBezTo>
                <a:cubicBezTo>
                  <a:pt x="1929" y="1602"/>
                  <a:pt x="1488" y="912"/>
                  <a:pt x="1334" y="19"/>
                </a:cubicBezTo>
                <a:cubicBezTo>
                  <a:pt x="1334" y="7"/>
                  <a:pt x="1316" y="1"/>
                  <a:pt x="12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37"/>
          <p:cNvSpPr/>
          <p:nvPr/>
        </p:nvSpPr>
        <p:spPr>
          <a:xfrm>
            <a:off x="601912" y="3656544"/>
            <a:ext cx="98282" cy="129989"/>
          </a:xfrm>
          <a:custGeom>
            <a:rect b="b" l="l" r="r" t="t"/>
            <a:pathLst>
              <a:path extrusionOk="0" h="2222" w="1680">
                <a:moveTo>
                  <a:pt x="846" y="1"/>
                </a:moveTo>
                <a:cubicBezTo>
                  <a:pt x="834" y="1"/>
                  <a:pt x="822" y="4"/>
                  <a:pt x="822" y="10"/>
                </a:cubicBezTo>
                <a:cubicBezTo>
                  <a:pt x="715" y="569"/>
                  <a:pt x="429" y="1022"/>
                  <a:pt x="13" y="1093"/>
                </a:cubicBezTo>
                <a:lnTo>
                  <a:pt x="1" y="1105"/>
                </a:lnTo>
                <a:lnTo>
                  <a:pt x="1" y="1129"/>
                </a:lnTo>
                <a:lnTo>
                  <a:pt x="13" y="1129"/>
                </a:lnTo>
                <a:cubicBezTo>
                  <a:pt x="429" y="1201"/>
                  <a:pt x="727" y="1641"/>
                  <a:pt x="822" y="2213"/>
                </a:cubicBezTo>
                <a:cubicBezTo>
                  <a:pt x="822" y="2219"/>
                  <a:pt x="834" y="2221"/>
                  <a:pt x="846" y="2221"/>
                </a:cubicBezTo>
                <a:cubicBezTo>
                  <a:pt x="858" y="2221"/>
                  <a:pt x="870" y="2219"/>
                  <a:pt x="870" y="2213"/>
                </a:cubicBezTo>
                <a:cubicBezTo>
                  <a:pt x="965" y="1641"/>
                  <a:pt x="1251" y="1201"/>
                  <a:pt x="1680" y="1129"/>
                </a:cubicBezTo>
                <a:cubicBezTo>
                  <a:pt x="1680" y="1105"/>
                  <a:pt x="1680" y="1105"/>
                  <a:pt x="1668" y="1093"/>
                </a:cubicBezTo>
                <a:cubicBezTo>
                  <a:pt x="1251" y="1022"/>
                  <a:pt x="953" y="569"/>
                  <a:pt x="870" y="10"/>
                </a:cubicBezTo>
                <a:cubicBezTo>
                  <a:pt x="870" y="4"/>
                  <a:pt x="858" y="1"/>
                  <a:pt x="8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37"/>
          <p:cNvSpPr/>
          <p:nvPr/>
        </p:nvSpPr>
        <p:spPr>
          <a:xfrm>
            <a:off x="1625144" y="3531879"/>
            <a:ext cx="98574" cy="129989"/>
          </a:xfrm>
          <a:custGeom>
            <a:rect b="b" l="l" r="r" t="t"/>
            <a:pathLst>
              <a:path extrusionOk="0" h="2222" w="1685">
                <a:moveTo>
                  <a:pt x="1683" y="1120"/>
                </a:moveTo>
                <a:cubicBezTo>
                  <a:pt x="1682" y="1120"/>
                  <a:pt x="1679" y="1123"/>
                  <a:pt x="1679" y="1129"/>
                </a:cubicBezTo>
                <a:cubicBezTo>
                  <a:pt x="1685" y="1123"/>
                  <a:pt x="1685" y="1120"/>
                  <a:pt x="1683" y="1120"/>
                </a:cubicBezTo>
                <a:close/>
                <a:moveTo>
                  <a:pt x="839" y="1"/>
                </a:moveTo>
                <a:cubicBezTo>
                  <a:pt x="831" y="1"/>
                  <a:pt x="822" y="4"/>
                  <a:pt x="822" y="10"/>
                </a:cubicBezTo>
                <a:cubicBezTo>
                  <a:pt x="714" y="581"/>
                  <a:pt x="429" y="1022"/>
                  <a:pt x="12" y="1093"/>
                </a:cubicBezTo>
                <a:lnTo>
                  <a:pt x="0" y="1117"/>
                </a:lnTo>
                <a:lnTo>
                  <a:pt x="0" y="1129"/>
                </a:lnTo>
                <a:lnTo>
                  <a:pt x="12" y="1129"/>
                </a:lnTo>
                <a:cubicBezTo>
                  <a:pt x="429" y="1200"/>
                  <a:pt x="726" y="1653"/>
                  <a:pt x="822" y="2212"/>
                </a:cubicBezTo>
                <a:cubicBezTo>
                  <a:pt x="822" y="2218"/>
                  <a:pt x="831" y="2221"/>
                  <a:pt x="839" y="2221"/>
                </a:cubicBezTo>
                <a:cubicBezTo>
                  <a:pt x="848" y="2221"/>
                  <a:pt x="857" y="2218"/>
                  <a:pt x="857" y="2212"/>
                </a:cubicBezTo>
                <a:cubicBezTo>
                  <a:pt x="965" y="1653"/>
                  <a:pt x="1250" y="1200"/>
                  <a:pt x="1679" y="1129"/>
                </a:cubicBezTo>
                <a:cubicBezTo>
                  <a:pt x="1679" y="1117"/>
                  <a:pt x="1679" y="1117"/>
                  <a:pt x="1667" y="1093"/>
                </a:cubicBezTo>
                <a:cubicBezTo>
                  <a:pt x="1250" y="1022"/>
                  <a:pt x="953" y="581"/>
                  <a:pt x="857" y="10"/>
                </a:cubicBezTo>
                <a:cubicBezTo>
                  <a:pt x="857" y="4"/>
                  <a:pt x="848" y="1"/>
                  <a:pt x="8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37"/>
          <p:cNvSpPr/>
          <p:nvPr/>
        </p:nvSpPr>
        <p:spPr>
          <a:xfrm>
            <a:off x="2477672" y="4473913"/>
            <a:ext cx="151868" cy="203115"/>
          </a:xfrm>
          <a:custGeom>
            <a:rect b="b" l="l" r="r" t="t"/>
            <a:pathLst>
              <a:path extrusionOk="0" h="3472" w="2596">
                <a:moveTo>
                  <a:pt x="1298" y="1"/>
                </a:moveTo>
                <a:cubicBezTo>
                  <a:pt x="1280" y="1"/>
                  <a:pt x="1262" y="10"/>
                  <a:pt x="1262" y="28"/>
                </a:cubicBezTo>
                <a:cubicBezTo>
                  <a:pt x="1108" y="921"/>
                  <a:pt x="667" y="1599"/>
                  <a:pt x="12" y="1718"/>
                </a:cubicBezTo>
                <a:lnTo>
                  <a:pt x="0" y="1742"/>
                </a:lnTo>
                <a:lnTo>
                  <a:pt x="0" y="1754"/>
                </a:lnTo>
                <a:lnTo>
                  <a:pt x="12" y="1754"/>
                </a:lnTo>
                <a:cubicBezTo>
                  <a:pt x="667" y="1873"/>
                  <a:pt x="1108" y="2552"/>
                  <a:pt x="1262" y="3445"/>
                </a:cubicBezTo>
                <a:cubicBezTo>
                  <a:pt x="1262" y="3463"/>
                  <a:pt x="1280" y="3472"/>
                  <a:pt x="1298" y="3472"/>
                </a:cubicBezTo>
                <a:cubicBezTo>
                  <a:pt x="1316" y="3472"/>
                  <a:pt x="1334" y="3463"/>
                  <a:pt x="1334" y="3445"/>
                </a:cubicBezTo>
                <a:cubicBezTo>
                  <a:pt x="1489" y="2552"/>
                  <a:pt x="1929" y="1873"/>
                  <a:pt x="2584" y="1754"/>
                </a:cubicBezTo>
                <a:lnTo>
                  <a:pt x="2596" y="1754"/>
                </a:lnTo>
                <a:cubicBezTo>
                  <a:pt x="2596" y="1718"/>
                  <a:pt x="2596" y="1718"/>
                  <a:pt x="2584" y="1718"/>
                </a:cubicBezTo>
                <a:cubicBezTo>
                  <a:pt x="1929" y="1599"/>
                  <a:pt x="1489" y="921"/>
                  <a:pt x="1334" y="28"/>
                </a:cubicBezTo>
                <a:cubicBezTo>
                  <a:pt x="1334" y="10"/>
                  <a:pt x="1316" y="1"/>
                  <a:pt x="12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37"/>
          <p:cNvSpPr/>
          <p:nvPr/>
        </p:nvSpPr>
        <p:spPr>
          <a:xfrm>
            <a:off x="1636260" y="4755827"/>
            <a:ext cx="98282" cy="130516"/>
          </a:xfrm>
          <a:custGeom>
            <a:rect b="b" l="l" r="r" t="t"/>
            <a:pathLst>
              <a:path extrusionOk="0" h="2231" w="1680">
                <a:moveTo>
                  <a:pt x="846" y="1"/>
                </a:moveTo>
                <a:cubicBezTo>
                  <a:pt x="834" y="1"/>
                  <a:pt x="822" y="7"/>
                  <a:pt x="822" y="19"/>
                </a:cubicBezTo>
                <a:cubicBezTo>
                  <a:pt x="715" y="578"/>
                  <a:pt x="429" y="1031"/>
                  <a:pt x="13" y="1102"/>
                </a:cubicBezTo>
                <a:lnTo>
                  <a:pt x="1" y="1114"/>
                </a:lnTo>
                <a:lnTo>
                  <a:pt x="1" y="1126"/>
                </a:lnTo>
                <a:lnTo>
                  <a:pt x="13" y="1126"/>
                </a:lnTo>
                <a:cubicBezTo>
                  <a:pt x="429" y="1209"/>
                  <a:pt x="727" y="1650"/>
                  <a:pt x="822" y="2221"/>
                </a:cubicBezTo>
                <a:cubicBezTo>
                  <a:pt x="822" y="2227"/>
                  <a:pt x="834" y="2230"/>
                  <a:pt x="846" y="2230"/>
                </a:cubicBezTo>
                <a:cubicBezTo>
                  <a:pt x="858" y="2230"/>
                  <a:pt x="870" y="2227"/>
                  <a:pt x="870" y="2221"/>
                </a:cubicBezTo>
                <a:cubicBezTo>
                  <a:pt x="965" y="1650"/>
                  <a:pt x="1251" y="1209"/>
                  <a:pt x="1679" y="1126"/>
                </a:cubicBezTo>
                <a:cubicBezTo>
                  <a:pt x="1679" y="1114"/>
                  <a:pt x="1679" y="1114"/>
                  <a:pt x="1667" y="1102"/>
                </a:cubicBezTo>
                <a:cubicBezTo>
                  <a:pt x="1251" y="1031"/>
                  <a:pt x="953" y="578"/>
                  <a:pt x="870" y="19"/>
                </a:cubicBezTo>
                <a:cubicBezTo>
                  <a:pt x="870" y="7"/>
                  <a:pt x="858" y="1"/>
                  <a:pt x="8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37"/>
          <p:cNvSpPr/>
          <p:nvPr/>
        </p:nvSpPr>
        <p:spPr>
          <a:xfrm>
            <a:off x="1516450" y="4905588"/>
            <a:ext cx="98282" cy="130516"/>
          </a:xfrm>
          <a:custGeom>
            <a:rect b="b" l="l" r="r" t="t"/>
            <a:pathLst>
              <a:path extrusionOk="0" h="2231" w="1680">
                <a:moveTo>
                  <a:pt x="834" y="1"/>
                </a:moveTo>
                <a:cubicBezTo>
                  <a:pt x="822" y="1"/>
                  <a:pt x="810" y="7"/>
                  <a:pt x="810" y="19"/>
                </a:cubicBezTo>
                <a:cubicBezTo>
                  <a:pt x="715" y="578"/>
                  <a:pt x="429" y="1031"/>
                  <a:pt x="13" y="1102"/>
                </a:cubicBezTo>
                <a:lnTo>
                  <a:pt x="1" y="1114"/>
                </a:lnTo>
                <a:lnTo>
                  <a:pt x="1" y="1126"/>
                </a:lnTo>
                <a:lnTo>
                  <a:pt x="13" y="1126"/>
                </a:lnTo>
                <a:cubicBezTo>
                  <a:pt x="429" y="1209"/>
                  <a:pt x="727" y="1650"/>
                  <a:pt x="810" y="2221"/>
                </a:cubicBezTo>
                <a:cubicBezTo>
                  <a:pt x="810" y="2227"/>
                  <a:pt x="822" y="2230"/>
                  <a:pt x="834" y="2230"/>
                </a:cubicBezTo>
                <a:cubicBezTo>
                  <a:pt x="846" y="2230"/>
                  <a:pt x="858" y="2227"/>
                  <a:pt x="858" y="2221"/>
                </a:cubicBezTo>
                <a:cubicBezTo>
                  <a:pt x="965" y="1650"/>
                  <a:pt x="1251" y="1209"/>
                  <a:pt x="1680" y="1126"/>
                </a:cubicBezTo>
                <a:cubicBezTo>
                  <a:pt x="1680" y="1114"/>
                  <a:pt x="1680" y="1114"/>
                  <a:pt x="1668" y="1102"/>
                </a:cubicBezTo>
                <a:cubicBezTo>
                  <a:pt x="1251" y="1031"/>
                  <a:pt x="953" y="578"/>
                  <a:pt x="858" y="19"/>
                </a:cubicBezTo>
                <a:cubicBezTo>
                  <a:pt x="858" y="7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37"/>
          <p:cNvSpPr/>
          <p:nvPr/>
        </p:nvSpPr>
        <p:spPr>
          <a:xfrm>
            <a:off x="195158" y="4622095"/>
            <a:ext cx="152629" cy="202764"/>
          </a:xfrm>
          <a:custGeom>
            <a:rect b="b" l="l" r="r" t="t"/>
            <a:pathLst>
              <a:path extrusionOk="0" h="3466" w="2609">
                <a:moveTo>
                  <a:pt x="1310" y="1"/>
                </a:moveTo>
                <a:cubicBezTo>
                  <a:pt x="1292" y="1"/>
                  <a:pt x="1275" y="7"/>
                  <a:pt x="1275" y="19"/>
                </a:cubicBezTo>
                <a:cubicBezTo>
                  <a:pt x="1120" y="912"/>
                  <a:pt x="679" y="1602"/>
                  <a:pt x="24" y="1721"/>
                </a:cubicBezTo>
                <a:lnTo>
                  <a:pt x="1" y="1721"/>
                </a:lnTo>
                <a:cubicBezTo>
                  <a:pt x="1" y="1733"/>
                  <a:pt x="24" y="1733"/>
                  <a:pt x="24" y="1745"/>
                </a:cubicBezTo>
                <a:cubicBezTo>
                  <a:pt x="679" y="1864"/>
                  <a:pt x="1120" y="2555"/>
                  <a:pt x="1275" y="3448"/>
                </a:cubicBezTo>
                <a:cubicBezTo>
                  <a:pt x="1275" y="3460"/>
                  <a:pt x="1292" y="3466"/>
                  <a:pt x="1310" y="3466"/>
                </a:cubicBezTo>
                <a:cubicBezTo>
                  <a:pt x="1328" y="3466"/>
                  <a:pt x="1346" y="3460"/>
                  <a:pt x="1346" y="3448"/>
                </a:cubicBezTo>
                <a:cubicBezTo>
                  <a:pt x="1489" y="2555"/>
                  <a:pt x="1941" y="1864"/>
                  <a:pt x="2596" y="1745"/>
                </a:cubicBezTo>
                <a:lnTo>
                  <a:pt x="2608" y="1733"/>
                </a:lnTo>
                <a:lnTo>
                  <a:pt x="2608" y="1721"/>
                </a:lnTo>
                <a:lnTo>
                  <a:pt x="2596" y="1721"/>
                </a:lnTo>
                <a:cubicBezTo>
                  <a:pt x="1941" y="1602"/>
                  <a:pt x="1489" y="912"/>
                  <a:pt x="1346" y="19"/>
                </a:cubicBezTo>
                <a:cubicBezTo>
                  <a:pt x="1346" y="7"/>
                  <a:pt x="1328" y="1"/>
                  <a:pt x="131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37"/>
          <p:cNvSpPr/>
          <p:nvPr/>
        </p:nvSpPr>
        <p:spPr>
          <a:xfrm>
            <a:off x="1712895" y="3381475"/>
            <a:ext cx="98282" cy="129931"/>
          </a:xfrm>
          <a:custGeom>
            <a:rect b="b" l="l" r="r" t="t"/>
            <a:pathLst>
              <a:path extrusionOk="0" h="2221" w="1680">
                <a:moveTo>
                  <a:pt x="846" y="0"/>
                </a:moveTo>
                <a:cubicBezTo>
                  <a:pt x="834" y="0"/>
                  <a:pt x="822" y="3"/>
                  <a:pt x="822" y="9"/>
                </a:cubicBezTo>
                <a:cubicBezTo>
                  <a:pt x="715" y="569"/>
                  <a:pt x="429" y="1021"/>
                  <a:pt x="12" y="1092"/>
                </a:cubicBezTo>
                <a:lnTo>
                  <a:pt x="0" y="1104"/>
                </a:lnTo>
                <a:lnTo>
                  <a:pt x="0" y="1128"/>
                </a:lnTo>
                <a:lnTo>
                  <a:pt x="12" y="1128"/>
                </a:lnTo>
                <a:cubicBezTo>
                  <a:pt x="429" y="1200"/>
                  <a:pt x="727" y="1640"/>
                  <a:pt x="822" y="2212"/>
                </a:cubicBezTo>
                <a:cubicBezTo>
                  <a:pt x="822" y="2218"/>
                  <a:pt x="834" y="2221"/>
                  <a:pt x="846" y="2221"/>
                </a:cubicBezTo>
                <a:cubicBezTo>
                  <a:pt x="858" y="2221"/>
                  <a:pt x="869" y="2218"/>
                  <a:pt x="869" y="2212"/>
                </a:cubicBezTo>
                <a:cubicBezTo>
                  <a:pt x="965" y="1640"/>
                  <a:pt x="1250" y="1200"/>
                  <a:pt x="1679" y="1128"/>
                </a:cubicBezTo>
                <a:cubicBezTo>
                  <a:pt x="1679" y="1104"/>
                  <a:pt x="1679" y="1104"/>
                  <a:pt x="1667" y="1092"/>
                </a:cubicBezTo>
                <a:cubicBezTo>
                  <a:pt x="1250" y="1021"/>
                  <a:pt x="953" y="569"/>
                  <a:pt x="869" y="9"/>
                </a:cubicBezTo>
                <a:cubicBezTo>
                  <a:pt x="869" y="3"/>
                  <a:pt x="858" y="0"/>
                  <a:pt x="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37"/>
          <p:cNvSpPr/>
          <p:nvPr/>
        </p:nvSpPr>
        <p:spPr>
          <a:xfrm>
            <a:off x="8737556" y="984902"/>
            <a:ext cx="98282" cy="130457"/>
          </a:xfrm>
          <a:custGeom>
            <a:rect b="b" l="l" r="r" t="t"/>
            <a:pathLst>
              <a:path extrusionOk="0" h="2230" w="1680">
                <a:moveTo>
                  <a:pt x="834" y="0"/>
                </a:moveTo>
                <a:cubicBezTo>
                  <a:pt x="822" y="0"/>
                  <a:pt x="810" y="3"/>
                  <a:pt x="810" y="9"/>
                </a:cubicBezTo>
                <a:cubicBezTo>
                  <a:pt x="715" y="581"/>
                  <a:pt x="429" y="1021"/>
                  <a:pt x="13" y="1105"/>
                </a:cubicBezTo>
                <a:lnTo>
                  <a:pt x="1" y="1117"/>
                </a:lnTo>
                <a:lnTo>
                  <a:pt x="1" y="1128"/>
                </a:lnTo>
                <a:lnTo>
                  <a:pt x="13" y="1128"/>
                </a:lnTo>
                <a:cubicBezTo>
                  <a:pt x="429" y="1200"/>
                  <a:pt x="727" y="1652"/>
                  <a:pt x="810" y="2212"/>
                </a:cubicBezTo>
                <a:cubicBezTo>
                  <a:pt x="810" y="2224"/>
                  <a:pt x="822" y="2230"/>
                  <a:pt x="834" y="2230"/>
                </a:cubicBezTo>
                <a:cubicBezTo>
                  <a:pt x="846" y="2230"/>
                  <a:pt x="858" y="2224"/>
                  <a:pt x="858" y="2212"/>
                </a:cubicBezTo>
                <a:cubicBezTo>
                  <a:pt x="965" y="1652"/>
                  <a:pt x="1251" y="1200"/>
                  <a:pt x="1680" y="1128"/>
                </a:cubicBezTo>
                <a:cubicBezTo>
                  <a:pt x="1680" y="1117"/>
                  <a:pt x="1680" y="1117"/>
                  <a:pt x="1668" y="1105"/>
                </a:cubicBezTo>
                <a:cubicBezTo>
                  <a:pt x="1251" y="1021"/>
                  <a:pt x="953" y="581"/>
                  <a:pt x="858" y="9"/>
                </a:cubicBezTo>
                <a:cubicBezTo>
                  <a:pt x="858" y="3"/>
                  <a:pt x="846" y="0"/>
                  <a:pt x="8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37"/>
          <p:cNvSpPr/>
          <p:nvPr/>
        </p:nvSpPr>
        <p:spPr>
          <a:xfrm>
            <a:off x="6808210" y="75921"/>
            <a:ext cx="98282" cy="130516"/>
          </a:xfrm>
          <a:custGeom>
            <a:rect b="b" l="l" r="r" t="t"/>
            <a:pathLst>
              <a:path extrusionOk="0" h="2231" w="1680">
                <a:moveTo>
                  <a:pt x="834" y="1"/>
                </a:moveTo>
                <a:cubicBezTo>
                  <a:pt x="822" y="1"/>
                  <a:pt x="810" y="4"/>
                  <a:pt x="810" y="10"/>
                </a:cubicBezTo>
                <a:cubicBezTo>
                  <a:pt x="715" y="581"/>
                  <a:pt x="429" y="1022"/>
                  <a:pt x="12" y="1105"/>
                </a:cubicBezTo>
                <a:lnTo>
                  <a:pt x="1" y="1117"/>
                </a:lnTo>
                <a:lnTo>
                  <a:pt x="1" y="1129"/>
                </a:lnTo>
                <a:lnTo>
                  <a:pt x="12" y="1129"/>
                </a:lnTo>
                <a:cubicBezTo>
                  <a:pt x="429" y="1200"/>
                  <a:pt x="727" y="1653"/>
                  <a:pt x="810" y="2212"/>
                </a:cubicBezTo>
                <a:cubicBezTo>
                  <a:pt x="810" y="2224"/>
                  <a:pt x="822" y="2230"/>
                  <a:pt x="834" y="2230"/>
                </a:cubicBezTo>
                <a:cubicBezTo>
                  <a:pt x="846" y="2230"/>
                  <a:pt x="858" y="2224"/>
                  <a:pt x="858" y="2212"/>
                </a:cubicBezTo>
                <a:cubicBezTo>
                  <a:pt x="965" y="1653"/>
                  <a:pt x="1251" y="1200"/>
                  <a:pt x="1679" y="1129"/>
                </a:cubicBezTo>
                <a:cubicBezTo>
                  <a:pt x="1679" y="1117"/>
                  <a:pt x="1679" y="1117"/>
                  <a:pt x="1667" y="1105"/>
                </a:cubicBezTo>
                <a:cubicBezTo>
                  <a:pt x="1251" y="1022"/>
                  <a:pt x="953" y="581"/>
                  <a:pt x="858" y="10"/>
                </a:cubicBezTo>
                <a:cubicBezTo>
                  <a:pt x="858" y="4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37"/>
          <p:cNvSpPr/>
          <p:nvPr/>
        </p:nvSpPr>
        <p:spPr>
          <a:xfrm>
            <a:off x="7518640" y="598681"/>
            <a:ext cx="151927" cy="203057"/>
          </a:xfrm>
          <a:custGeom>
            <a:rect b="b" l="l" r="r" t="t"/>
            <a:pathLst>
              <a:path extrusionOk="0" h="3471" w="2597">
                <a:moveTo>
                  <a:pt x="1299" y="0"/>
                </a:moveTo>
                <a:cubicBezTo>
                  <a:pt x="1281" y="0"/>
                  <a:pt x="1263" y="9"/>
                  <a:pt x="1263" y="27"/>
                </a:cubicBezTo>
                <a:cubicBezTo>
                  <a:pt x="1108" y="920"/>
                  <a:pt x="668" y="1599"/>
                  <a:pt x="13" y="1718"/>
                </a:cubicBezTo>
                <a:lnTo>
                  <a:pt x="1" y="1718"/>
                </a:lnTo>
                <a:cubicBezTo>
                  <a:pt x="1" y="1730"/>
                  <a:pt x="13" y="1753"/>
                  <a:pt x="13" y="1753"/>
                </a:cubicBezTo>
                <a:cubicBezTo>
                  <a:pt x="668" y="1873"/>
                  <a:pt x="1108" y="2551"/>
                  <a:pt x="1263" y="3444"/>
                </a:cubicBezTo>
                <a:cubicBezTo>
                  <a:pt x="1263" y="3462"/>
                  <a:pt x="1281" y="3471"/>
                  <a:pt x="1299" y="3471"/>
                </a:cubicBezTo>
                <a:cubicBezTo>
                  <a:pt x="1317" y="3471"/>
                  <a:pt x="1334" y="3462"/>
                  <a:pt x="1334" y="3444"/>
                </a:cubicBezTo>
                <a:cubicBezTo>
                  <a:pt x="1489" y="2551"/>
                  <a:pt x="1930" y="1873"/>
                  <a:pt x="2585" y="1753"/>
                </a:cubicBezTo>
                <a:lnTo>
                  <a:pt x="2596" y="1730"/>
                </a:lnTo>
                <a:lnTo>
                  <a:pt x="2596" y="1718"/>
                </a:lnTo>
                <a:lnTo>
                  <a:pt x="2585" y="1718"/>
                </a:lnTo>
                <a:cubicBezTo>
                  <a:pt x="1930" y="1599"/>
                  <a:pt x="1489" y="920"/>
                  <a:pt x="1334" y="27"/>
                </a:cubicBezTo>
                <a:cubicBezTo>
                  <a:pt x="1334" y="9"/>
                  <a:pt x="1317" y="0"/>
                  <a:pt x="12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37"/>
          <p:cNvSpPr/>
          <p:nvPr/>
        </p:nvSpPr>
        <p:spPr>
          <a:xfrm>
            <a:off x="7959558" y="-67405"/>
            <a:ext cx="152629" cy="202764"/>
          </a:xfrm>
          <a:custGeom>
            <a:rect b="b" l="l" r="r" t="t"/>
            <a:pathLst>
              <a:path extrusionOk="0" h="3466" w="2609">
                <a:moveTo>
                  <a:pt x="1310" y="1"/>
                </a:moveTo>
                <a:cubicBezTo>
                  <a:pt x="1292" y="1"/>
                  <a:pt x="1275" y="7"/>
                  <a:pt x="1275" y="19"/>
                </a:cubicBezTo>
                <a:cubicBezTo>
                  <a:pt x="1120" y="912"/>
                  <a:pt x="679" y="1602"/>
                  <a:pt x="24" y="1721"/>
                </a:cubicBezTo>
                <a:lnTo>
                  <a:pt x="1" y="1721"/>
                </a:lnTo>
                <a:cubicBezTo>
                  <a:pt x="1" y="1733"/>
                  <a:pt x="24" y="1733"/>
                  <a:pt x="24" y="1745"/>
                </a:cubicBezTo>
                <a:cubicBezTo>
                  <a:pt x="679" y="1864"/>
                  <a:pt x="1120" y="2555"/>
                  <a:pt x="1275" y="3448"/>
                </a:cubicBezTo>
                <a:cubicBezTo>
                  <a:pt x="1275" y="3460"/>
                  <a:pt x="1292" y="3466"/>
                  <a:pt x="1310" y="3466"/>
                </a:cubicBezTo>
                <a:cubicBezTo>
                  <a:pt x="1328" y="3466"/>
                  <a:pt x="1346" y="3460"/>
                  <a:pt x="1346" y="3448"/>
                </a:cubicBezTo>
                <a:cubicBezTo>
                  <a:pt x="1489" y="2555"/>
                  <a:pt x="1941" y="1864"/>
                  <a:pt x="2596" y="1745"/>
                </a:cubicBezTo>
                <a:lnTo>
                  <a:pt x="2608" y="1733"/>
                </a:lnTo>
                <a:lnTo>
                  <a:pt x="2608" y="1721"/>
                </a:lnTo>
                <a:lnTo>
                  <a:pt x="2596" y="1721"/>
                </a:lnTo>
                <a:cubicBezTo>
                  <a:pt x="1941" y="1602"/>
                  <a:pt x="1489" y="912"/>
                  <a:pt x="1346" y="19"/>
                </a:cubicBezTo>
                <a:cubicBezTo>
                  <a:pt x="1346" y="7"/>
                  <a:pt x="1328" y="1"/>
                  <a:pt x="131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37"/>
          <p:cNvSpPr/>
          <p:nvPr/>
        </p:nvSpPr>
        <p:spPr>
          <a:xfrm>
            <a:off x="7420476" y="422770"/>
            <a:ext cx="98925" cy="129989"/>
          </a:xfrm>
          <a:custGeom>
            <a:rect b="b" l="l" r="r" t="t"/>
            <a:pathLst>
              <a:path extrusionOk="0" h="2222" w="1691">
                <a:moveTo>
                  <a:pt x="12" y="1093"/>
                </a:moveTo>
                <a:lnTo>
                  <a:pt x="12" y="1093"/>
                </a:lnTo>
                <a:cubicBezTo>
                  <a:pt x="0" y="1099"/>
                  <a:pt x="0" y="1102"/>
                  <a:pt x="3" y="1102"/>
                </a:cubicBezTo>
                <a:cubicBezTo>
                  <a:pt x="6" y="1102"/>
                  <a:pt x="12" y="1099"/>
                  <a:pt x="12" y="1093"/>
                </a:cubicBezTo>
                <a:close/>
                <a:moveTo>
                  <a:pt x="845" y="1"/>
                </a:moveTo>
                <a:cubicBezTo>
                  <a:pt x="834" y="1"/>
                  <a:pt x="822" y="4"/>
                  <a:pt x="822" y="10"/>
                </a:cubicBezTo>
                <a:cubicBezTo>
                  <a:pt x="726" y="570"/>
                  <a:pt x="441" y="1022"/>
                  <a:pt x="12" y="1093"/>
                </a:cubicBezTo>
                <a:cubicBezTo>
                  <a:pt x="12" y="1105"/>
                  <a:pt x="12" y="1129"/>
                  <a:pt x="24" y="1129"/>
                </a:cubicBezTo>
                <a:cubicBezTo>
                  <a:pt x="441" y="1201"/>
                  <a:pt x="738" y="1641"/>
                  <a:pt x="822" y="2213"/>
                </a:cubicBezTo>
                <a:cubicBezTo>
                  <a:pt x="822" y="2219"/>
                  <a:pt x="834" y="2221"/>
                  <a:pt x="845" y="2221"/>
                </a:cubicBezTo>
                <a:cubicBezTo>
                  <a:pt x="857" y="2221"/>
                  <a:pt x="869" y="2219"/>
                  <a:pt x="869" y="2213"/>
                </a:cubicBezTo>
                <a:cubicBezTo>
                  <a:pt x="976" y="1641"/>
                  <a:pt x="1262" y="1201"/>
                  <a:pt x="1679" y="1129"/>
                </a:cubicBezTo>
                <a:lnTo>
                  <a:pt x="1691" y="1105"/>
                </a:lnTo>
                <a:lnTo>
                  <a:pt x="1691" y="1093"/>
                </a:lnTo>
                <a:lnTo>
                  <a:pt x="1679" y="1093"/>
                </a:lnTo>
                <a:cubicBezTo>
                  <a:pt x="1262" y="1022"/>
                  <a:pt x="965" y="570"/>
                  <a:pt x="869" y="10"/>
                </a:cubicBezTo>
                <a:cubicBezTo>
                  <a:pt x="869" y="4"/>
                  <a:pt x="857" y="1"/>
                  <a:pt x="84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37"/>
          <p:cNvSpPr/>
          <p:nvPr/>
        </p:nvSpPr>
        <p:spPr>
          <a:xfrm>
            <a:off x="7856480" y="1381184"/>
            <a:ext cx="98282" cy="129989"/>
          </a:xfrm>
          <a:custGeom>
            <a:rect b="b" l="l" r="r" t="t"/>
            <a:pathLst>
              <a:path extrusionOk="0" h="2222" w="1680">
                <a:moveTo>
                  <a:pt x="834" y="1"/>
                </a:moveTo>
                <a:cubicBezTo>
                  <a:pt x="822" y="1"/>
                  <a:pt x="810" y="4"/>
                  <a:pt x="810" y="10"/>
                </a:cubicBezTo>
                <a:cubicBezTo>
                  <a:pt x="715" y="581"/>
                  <a:pt x="429" y="1022"/>
                  <a:pt x="0" y="1093"/>
                </a:cubicBezTo>
                <a:cubicBezTo>
                  <a:pt x="0" y="1117"/>
                  <a:pt x="0" y="1117"/>
                  <a:pt x="12" y="1129"/>
                </a:cubicBezTo>
                <a:cubicBezTo>
                  <a:pt x="429" y="1201"/>
                  <a:pt x="727" y="1653"/>
                  <a:pt x="810" y="2213"/>
                </a:cubicBezTo>
                <a:cubicBezTo>
                  <a:pt x="810" y="2218"/>
                  <a:pt x="822" y="2221"/>
                  <a:pt x="834" y="2221"/>
                </a:cubicBezTo>
                <a:cubicBezTo>
                  <a:pt x="846" y="2221"/>
                  <a:pt x="858" y="2218"/>
                  <a:pt x="858" y="2213"/>
                </a:cubicBezTo>
                <a:cubicBezTo>
                  <a:pt x="965" y="1653"/>
                  <a:pt x="1251" y="1201"/>
                  <a:pt x="1667" y="1129"/>
                </a:cubicBezTo>
                <a:lnTo>
                  <a:pt x="1679" y="1117"/>
                </a:lnTo>
                <a:lnTo>
                  <a:pt x="1679" y="1093"/>
                </a:lnTo>
                <a:lnTo>
                  <a:pt x="1667" y="1093"/>
                </a:lnTo>
                <a:cubicBezTo>
                  <a:pt x="1251" y="1022"/>
                  <a:pt x="953" y="581"/>
                  <a:pt x="858" y="10"/>
                </a:cubicBezTo>
                <a:cubicBezTo>
                  <a:pt x="858" y="4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37"/>
          <p:cNvSpPr/>
          <p:nvPr/>
        </p:nvSpPr>
        <p:spPr>
          <a:xfrm>
            <a:off x="6572699" y="3752850"/>
            <a:ext cx="5142597" cy="1945275"/>
          </a:xfrm>
          <a:custGeom>
            <a:rect b="b" l="l" r="r" t="t"/>
            <a:pathLst>
              <a:path extrusionOk="0" h="20395" w="53924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3_1"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38"/>
          <p:cNvSpPr/>
          <p:nvPr/>
        </p:nvSpPr>
        <p:spPr>
          <a:xfrm>
            <a:off x="6215386" y="-1276350"/>
            <a:ext cx="5142597" cy="1945275"/>
          </a:xfrm>
          <a:custGeom>
            <a:rect b="b" l="l" r="r" t="t"/>
            <a:pathLst>
              <a:path extrusionOk="0" h="20395" w="53924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38"/>
          <p:cNvSpPr/>
          <p:nvPr/>
        </p:nvSpPr>
        <p:spPr>
          <a:xfrm>
            <a:off x="-809264" y="3699975"/>
            <a:ext cx="5142597" cy="1945275"/>
          </a:xfrm>
          <a:custGeom>
            <a:rect b="b" l="l" r="r" t="t"/>
            <a:pathLst>
              <a:path extrusionOk="0" h="20395" w="53924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38"/>
          <p:cNvSpPr/>
          <p:nvPr/>
        </p:nvSpPr>
        <p:spPr>
          <a:xfrm>
            <a:off x="273198" y="3419909"/>
            <a:ext cx="151866" cy="202761"/>
          </a:xfrm>
          <a:custGeom>
            <a:rect b="b" l="l" r="r" t="t"/>
            <a:pathLst>
              <a:path extrusionOk="0" h="3466" w="2596">
                <a:moveTo>
                  <a:pt x="1298" y="1"/>
                </a:moveTo>
                <a:cubicBezTo>
                  <a:pt x="1280" y="1"/>
                  <a:pt x="1262" y="7"/>
                  <a:pt x="1262" y="19"/>
                </a:cubicBezTo>
                <a:cubicBezTo>
                  <a:pt x="1107" y="912"/>
                  <a:pt x="667" y="1602"/>
                  <a:pt x="12" y="1721"/>
                </a:cubicBezTo>
                <a:lnTo>
                  <a:pt x="0" y="1733"/>
                </a:lnTo>
                <a:lnTo>
                  <a:pt x="0" y="1745"/>
                </a:lnTo>
                <a:lnTo>
                  <a:pt x="12" y="1745"/>
                </a:lnTo>
                <a:cubicBezTo>
                  <a:pt x="667" y="1864"/>
                  <a:pt x="1107" y="2555"/>
                  <a:pt x="1262" y="3448"/>
                </a:cubicBezTo>
                <a:cubicBezTo>
                  <a:pt x="1262" y="3460"/>
                  <a:pt x="1280" y="3466"/>
                  <a:pt x="1298" y="3466"/>
                </a:cubicBezTo>
                <a:cubicBezTo>
                  <a:pt x="1316" y="3466"/>
                  <a:pt x="1334" y="3460"/>
                  <a:pt x="1334" y="3448"/>
                </a:cubicBezTo>
                <a:cubicBezTo>
                  <a:pt x="1488" y="2555"/>
                  <a:pt x="1929" y="1864"/>
                  <a:pt x="2584" y="1745"/>
                </a:cubicBezTo>
                <a:lnTo>
                  <a:pt x="2596" y="1745"/>
                </a:lnTo>
                <a:cubicBezTo>
                  <a:pt x="2596" y="1733"/>
                  <a:pt x="2584" y="1733"/>
                  <a:pt x="2584" y="1721"/>
                </a:cubicBezTo>
                <a:cubicBezTo>
                  <a:pt x="1929" y="1602"/>
                  <a:pt x="1488" y="912"/>
                  <a:pt x="1334" y="19"/>
                </a:cubicBezTo>
                <a:cubicBezTo>
                  <a:pt x="1334" y="7"/>
                  <a:pt x="1316" y="1"/>
                  <a:pt x="12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38"/>
          <p:cNvSpPr/>
          <p:nvPr/>
        </p:nvSpPr>
        <p:spPr>
          <a:xfrm>
            <a:off x="601912" y="3656544"/>
            <a:ext cx="98280" cy="129987"/>
          </a:xfrm>
          <a:custGeom>
            <a:rect b="b" l="l" r="r" t="t"/>
            <a:pathLst>
              <a:path extrusionOk="0" h="2222" w="1680">
                <a:moveTo>
                  <a:pt x="846" y="1"/>
                </a:moveTo>
                <a:cubicBezTo>
                  <a:pt x="834" y="1"/>
                  <a:pt x="822" y="4"/>
                  <a:pt x="822" y="10"/>
                </a:cubicBezTo>
                <a:cubicBezTo>
                  <a:pt x="715" y="569"/>
                  <a:pt x="429" y="1022"/>
                  <a:pt x="13" y="1093"/>
                </a:cubicBezTo>
                <a:lnTo>
                  <a:pt x="1" y="1105"/>
                </a:lnTo>
                <a:lnTo>
                  <a:pt x="1" y="1129"/>
                </a:lnTo>
                <a:lnTo>
                  <a:pt x="13" y="1129"/>
                </a:lnTo>
                <a:cubicBezTo>
                  <a:pt x="429" y="1201"/>
                  <a:pt x="727" y="1641"/>
                  <a:pt x="822" y="2213"/>
                </a:cubicBezTo>
                <a:cubicBezTo>
                  <a:pt x="822" y="2219"/>
                  <a:pt x="834" y="2221"/>
                  <a:pt x="846" y="2221"/>
                </a:cubicBezTo>
                <a:cubicBezTo>
                  <a:pt x="858" y="2221"/>
                  <a:pt x="870" y="2219"/>
                  <a:pt x="870" y="2213"/>
                </a:cubicBezTo>
                <a:cubicBezTo>
                  <a:pt x="965" y="1641"/>
                  <a:pt x="1251" y="1201"/>
                  <a:pt x="1680" y="1129"/>
                </a:cubicBezTo>
                <a:cubicBezTo>
                  <a:pt x="1680" y="1105"/>
                  <a:pt x="1680" y="1105"/>
                  <a:pt x="1668" y="1093"/>
                </a:cubicBezTo>
                <a:cubicBezTo>
                  <a:pt x="1251" y="1022"/>
                  <a:pt x="953" y="569"/>
                  <a:pt x="870" y="10"/>
                </a:cubicBezTo>
                <a:cubicBezTo>
                  <a:pt x="870" y="4"/>
                  <a:pt x="858" y="1"/>
                  <a:pt x="8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38"/>
          <p:cNvSpPr/>
          <p:nvPr/>
        </p:nvSpPr>
        <p:spPr>
          <a:xfrm>
            <a:off x="1636107" y="3511404"/>
            <a:ext cx="98573" cy="129987"/>
          </a:xfrm>
          <a:custGeom>
            <a:rect b="b" l="l" r="r" t="t"/>
            <a:pathLst>
              <a:path extrusionOk="0" h="2222" w="1685">
                <a:moveTo>
                  <a:pt x="1683" y="1120"/>
                </a:moveTo>
                <a:cubicBezTo>
                  <a:pt x="1682" y="1120"/>
                  <a:pt x="1679" y="1123"/>
                  <a:pt x="1679" y="1129"/>
                </a:cubicBezTo>
                <a:cubicBezTo>
                  <a:pt x="1685" y="1123"/>
                  <a:pt x="1685" y="1120"/>
                  <a:pt x="1683" y="1120"/>
                </a:cubicBezTo>
                <a:close/>
                <a:moveTo>
                  <a:pt x="839" y="1"/>
                </a:moveTo>
                <a:cubicBezTo>
                  <a:pt x="831" y="1"/>
                  <a:pt x="822" y="4"/>
                  <a:pt x="822" y="10"/>
                </a:cubicBezTo>
                <a:cubicBezTo>
                  <a:pt x="714" y="581"/>
                  <a:pt x="429" y="1022"/>
                  <a:pt x="12" y="1093"/>
                </a:cubicBezTo>
                <a:lnTo>
                  <a:pt x="0" y="1117"/>
                </a:lnTo>
                <a:lnTo>
                  <a:pt x="0" y="1129"/>
                </a:lnTo>
                <a:lnTo>
                  <a:pt x="12" y="1129"/>
                </a:lnTo>
                <a:cubicBezTo>
                  <a:pt x="429" y="1200"/>
                  <a:pt x="726" y="1653"/>
                  <a:pt x="822" y="2212"/>
                </a:cubicBezTo>
                <a:cubicBezTo>
                  <a:pt x="822" y="2218"/>
                  <a:pt x="831" y="2221"/>
                  <a:pt x="839" y="2221"/>
                </a:cubicBezTo>
                <a:cubicBezTo>
                  <a:pt x="848" y="2221"/>
                  <a:pt x="857" y="2218"/>
                  <a:pt x="857" y="2212"/>
                </a:cubicBezTo>
                <a:cubicBezTo>
                  <a:pt x="965" y="1653"/>
                  <a:pt x="1250" y="1200"/>
                  <a:pt x="1679" y="1129"/>
                </a:cubicBezTo>
                <a:cubicBezTo>
                  <a:pt x="1679" y="1117"/>
                  <a:pt x="1679" y="1117"/>
                  <a:pt x="1667" y="1093"/>
                </a:cubicBezTo>
                <a:cubicBezTo>
                  <a:pt x="1250" y="1022"/>
                  <a:pt x="953" y="581"/>
                  <a:pt x="857" y="10"/>
                </a:cubicBezTo>
                <a:cubicBezTo>
                  <a:pt x="857" y="4"/>
                  <a:pt x="848" y="1"/>
                  <a:pt x="8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38"/>
          <p:cNvSpPr/>
          <p:nvPr/>
        </p:nvSpPr>
        <p:spPr>
          <a:xfrm>
            <a:off x="2477672" y="4473913"/>
            <a:ext cx="151866" cy="203112"/>
          </a:xfrm>
          <a:custGeom>
            <a:rect b="b" l="l" r="r" t="t"/>
            <a:pathLst>
              <a:path extrusionOk="0" h="3472" w="2596">
                <a:moveTo>
                  <a:pt x="1298" y="1"/>
                </a:moveTo>
                <a:cubicBezTo>
                  <a:pt x="1280" y="1"/>
                  <a:pt x="1262" y="10"/>
                  <a:pt x="1262" y="28"/>
                </a:cubicBezTo>
                <a:cubicBezTo>
                  <a:pt x="1108" y="921"/>
                  <a:pt x="667" y="1599"/>
                  <a:pt x="12" y="1718"/>
                </a:cubicBezTo>
                <a:lnTo>
                  <a:pt x="0" y="1742"/>
                </a:lnTo>
                <a:lnTo>
                  <a:pt x="0" y="1754"/>
                </a:lnTo>
                <a:lnTo>
                  <a:pt x="12" y="1754"/>
                </a:lnTo>
                <a:cubicBezTo>
                  <a:pt x="667" y="1873"/>
                  <a:pt x="1108" y="2552"/>
                  <a:pt x="1262" y="3445"/>
                </a:cubicBezTo>
                <a:cubicBezTo>
                  <a:pt x="1262" y="3463"/>
                  <a:pt x="1280" y="3472"/>
                  <a:pt x="1298" y="3472"/>
                </a:cubicBezTo>
                <a:cubicBezTo>
                  <a:pt x="1316" y="3472"/>
                  <a:pt x="1334" y="3463"/>
                  <a:pt x="1334" y="3445"/>
                </a:cubicBezTo>
                <a:cubicBezTo>
                  <a:pt x="1489" y="2552"/>
                  <a:pt x="1929" y="1873"/>
                  <a:pt x="2584" y="1754"/>
                </a:cubicBezTo>
                <a:lnTo>
                  <a:pt x="2596" y="1754"/>
                </a:lnTo>
                <a:cubicBezTo>
                  <a:pt x="2596" y="1718"/>
                  <a:pt x="2596" y="1718"/>
                  <a:pt x="2584" y="1718"/>
                </a:cubicBezTo>
                <a:cubicBezTo>
                  <a:pt x="1929" y="1599"/>
                  <a:pt x="1489" y="921"/>
                  <a:pt x="1334" y="28"/>
                </a:cubicBezTo>
                <a:cubicBezTo>
                  <a:pt x="1334" y="10"/>
                  <a:pt x="1316" y="1"/>
                  <a:pt x="12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38"/>
          <p:cNvSpPr/>
          <p:nvPr/>
        </p:nvSpPr>
        <p:spPr>
          <a:xfrm>
            <a:off x="1636260" y="4755827"/>
            <a:ext cx="98280" cy="130514"/>
          </a:xfrm>
          <a:custGeom>
            <a:rect b="b" l="l" r="r" t="t"/>
            <a:pathLst>
              <a:path extrusionOk="0" h="2231" w="1680">
                <a:moveTo>
                  <a:pt x="846" y="1"/>
                </a:moveTo>
                <a:cubicBezTo>
                  <a:pt x="834" y="1"/>
                  <a:pt x="822" y="7"/>
                  <a:pt x="822" y="19"/>
                </a:cubicBezTo>
                <a:cubicBezTo>
                  <a:pt x="715" y="578"/>
                  <a:pt x="429" y="1031"/>
                  <a:pt x="13" y="1102"/>
                </a:cubicBezTo>
                <a:lnTo>
                  <a:pt x="1" y="1114"/>
                </a:lnTo>
                <a:lnTo>
                  <a:pt x="1" y="1126"/>
                </a:lnTo>
                <a:lnTo>
                  <a:pt x="13" y="1126"/>
                </a:lnTo>
                <a:cubicBezTo>
                  <a:pt x="429" y="1209"/>
                  <a:pt x="727" y="1650"/>
                  <a:pt x="822" y="2221"/>
                </a:cubicBezTo>
                <a:cubicBezTo>
                  <a:pt x="822" y="2227"/>
                  <a:pt x="834" y="2230"/>
                  <a:pt x="846" y="2230"/>
                </a:cubicBezTo>
                <a:cubicBezTo>
                  <a:pt x="858" y="2230"/>
                  <a:pt x="870" y="2227"/>
                  <a:pt x="870" y="2221"/>
                </a:cubicBezTo>
                <a:cubicBezTo>
                  <a:pt x="965" y="1650"/>
                  <a:pt x="1251" y="1209"/>
                  <a:pt x="1679" y="1126"/>
                </a:cubicBezTo>
                <a:cubicBezTo>
                  <a:pt x="1679" y="1114"/>
                  <a:pt x="1679" y="1114"/>
                  <a:pt x="1667" y="1102"/>
                </a:cubicBezTo>
                <a:cubicBezTo>
                  <a:pt x="1251" y="1031"/>
                  <a:pt x="953" y="578"/>
                  <a:pt x="870" y="19"/>
                </a:cubicBezTo>
                <a:cubicBezTo>
                  <a:pt x="870" y="7"/>
                  <a:pt x="858" y="1"/>
                  <a:pt x="8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38"/>
          <p:cNvSpPr/>
          <p:nvPr/>
        </p:nvSpPr>
        <p:spPr>
          <a:xfrm>
            <a:off x="1516450" y="4905588"/>
            <a:ext cx="98280" cy="130514"/>
          </a:xfrm>
          <a:custGeom>
            <a:rect b="b" l="l" r="r" t="t"/>
            <a:pathLst>
              <a:path extrusionOk="0" h="2231" w="1680">
                <a:moveTo>
                  <a:pt x="834" y="1"/>
                </a:moveTo>
                <a:cubicBezTo>
                  <a:pt x="822" y="1"/>
                  <a:pt x="810" y="7"/>
                  <a:pt x="810" y="19"/>
                </a:cubicBezTo>
                <a:cubicBezTo>
                  <a:pt x="715" y="578"/>
                  <a:pt x="429" y="1031"/>
                  <a:pt x="13" y="1102"/>
                </a:cubicBezTo>
                <a:lnTo>
                  <a:pt x="1" y="1114"/>
                </a:lnTo>
                <a:lnTo>
                  <a:pt x="1" y="1126"/>
                </a:lnTo>
                <a:lnTo>
                  <a:pt x="13" y="1126"/>
                </a:lnTo>
                <a:cubicBezTo>
                  <a:pt x="429" y="1209"/>
                  <a:pt x="727" y="1650"/>
                  <a:pt x="810" y="2221"/>
                </a:cubicBezTo>
                <a:cubicBezTo>
                  <a:pt x="810" y="2227"/>
                  <a:pt x="822" y="2230"/>
                  <a:pt x="834" y="2230"/>
                </a:cubicBezTo>
                <a:cubicBezTo>
                  <a:pt x="846" y="2230"/>
                  <a:pt x="858" y="2227"/>
                  <a:pt x="858" y="2221"/>
                </a:cubicBezTo>
                <a:cubicBezTo>
                  <a:pt x="965" y="1650"/>
                  <a:pt x="1251" y="1209"/>
                  <a:pt x="1680" y="1126"/>
                </a:cubicBezTo>
                <a:cubicBezTo>
                  <a:pt x="1680" y="1114"/>
                  <a:pt x="1680" y="1114"/>
                  <a:pt x="1668" y="1102"/>
                </a:cubicBezTo>
                <a:cubicBezTo>
                  <a:pt x="1251" y="1031"/>
                  <a:pt x="953" y="578"/>
                  <a:pt x="858" y="19"/>
                </a:cubicBezTo>
                <a:cubicBezTo>
                  <a:pt x="858" y="7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38"/>
          <p:cNvSpPr/>
          <p:nvPr/>
        </p:nvSpPr>
        <p:spPr>
          <a:xfrm>
            <a:off x="195158" y="4622095"/>
            <a:ext cx="152626" cy="202761"/>
          </a:xfrm>
          <a:custGeom>
            <a:rect b="b" l="l" r="r" t="t"/>
            <a:pathLst>
              <a:path extrusionOk="0" h="3466" w="2609">
                <a:moveTo>
                  <a:pt x="1310" y="1"/>
                </a:moveTo>
                <a:cubicBezTo>
                  <a:pt x="1292" y="1"/>
                  <a:pt x="1275" y="7"/>
                  <a:pt x="1275" y="19"/>
                </a:cubicBezTo>
                <a:cubicBezTo>
                  <a:pt x="1120" y="912"/>
                  <a:pt x="679" y="1602"/>
                  <a:pt x="24" y="1721"/>
                </a:cubicBezTo>
                <a:lnTo>
                  <a:pt x="1" y="1721"/>
                </a:lnTo>
                <a:cubicBezTo>
                  <a:pt x="1" y="1733"/>
                  <a:pt x="24" y="1733"/>
                  <a:pt x="24" y="1745"/>
                </a:cubicBezTo>
                <a:cubicBezTo>
                  <a:pt x="679" y="1864"/>
                  <a:pt x="1120" y="2555"/>
                  <a:pt x="1275" y="3448"/>
                </a:cubicBezTo>
                <a:cubicBezTo>
                  <a:pt x="1275" y="3460"/>
                  <a:pt x="1292" y="3466"/>
                  <a:pt x="1310" y="3466"/>
                </a:cubicBezTo>
                <a:cubicBezTo>
                  <a:pt x="1328" y="3466"/>
                  <a:pt x="1346" y="3460"/>
                  <a:pt x="1346" y="3448"/>
                </a:cubicBezTo>
                <a:cubicBezTo>
                  <a:pt x="1489" y="2555"/>
                  <a:pt x="1941" y="1864"/>
                  <a:pt x="2596" y="1745"/>
                </a:cubicBezTo>
                <a:lnTo>
                  <a:pt x="2608" y="1733"/>
                </a:lnTo>
                <a:lnTo>
                  <a:pt x="2608" y="1721"/>
                </a:lnTo>
                <a:lnTo>
                  <a:pt x="2596" y="1721"/>
                </a:lnTo>
                <a:cubicBezTo>
                  <a:pt x="1941" y="1602"/>
                  <a:pt x="1489" y="912"/>
                  <a:pt x="1346" y="19"/>
                </a:cubicBezTo>
                <a:cubicBezTo>
                  <a:pt x="1346" y="7"/>
                  <a:pt x="1328" y="1"/>
                  <a:pt x="131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38"/>
          <p:cNvSpPr/>
          <p:nvPr/>
        </p:nvSpPr>
        <p:spPr>
          <a:xfrm>
            <a:off x="1712895" y="3381475"/>
            <a:ext cx="98280" cy="129929"/>
          </a:xfrm>
          <a:custGeom>
            <a:rect b="b" l="l" r="r" t="t"/>
            <a:pathLst>
              <a:path extrusionOk="0" h="2221" w="1680">
                <a:moveTo>
                  <a:pt x="846" y="0"/>
                </a:moveTo>
                <a:cubicBezTo>
                  <a:pt x="834" y="0"/>
                  <a:pt x="822" y="3"/>
                  <a:pt x="822" y="9"/>
                </a:cubicBezTo>
                <a:cubicBezTo>
                  <a:pt x="715" y="569"/>
                  <a:pt x="429" y="1021"/>
                  <a:pt x="12" y="1092"/>
                </a:cubicBezTo>
                <a:lnTo>
                  <a:pt x="0" y="1104"/>
                </a:lnTo>
                <a:lnTo>
                  <a:pt x="0" y="1128"/>
                </a:lnTo>
                <a:lnTo>
                  <a:pt x="12" y="1128"/>
                </a:lnTo>
                <a:cubicBezTo>
                  <a:pt x="429" y="1200"/>
                  <a:pt x="727" y="1640"/>
                  <a:pt x="822" y="2212"/>
                </a:cubicBezTo>
                <a:cubicBezTo>
                  <a:pt x="822" y="2218"/>
                  <a:pt x="834" y="2221"/>
                  <a:pt x="846" y="2221"/>
                </a:cubicBezTo>
                <a:cubicBezTo>
                  <a:pt x="858" y="2221"/>
                  <a:pt x="869" y="2218"/>
                  <a:pt x="869" y="2212"/>
                </a:cubicBezTo>
                <a:cubicBezTo>
                  <a:pt x="965" y="1640"/>
                  <a:pt x="1250" y="1200"/>
                  <a:pt x="1679" y="1128"/>
                </a:cubicBezTo>
                <a:cubicBezTo>
                  <a:pt x="1679" y="1104"/>
                  <a:pt x="1679" y="1104"/>
                  <a:pt x="1667" y="1092"/>
                </a:cubicBezTo>
                <a:cubicBezTo>
                  <a:pt x="1250" y="1021"/>
                  <a:pt x="953" y="569"/>
                  <a:pt x="869" y="9"/>
                </a:cubicBezTo>
                <a:cubicBezTo>
                  <a:pt x="869" y="3"/>
                  <a:pt x="858" y="0"/>
                  <a:pt x="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38"/>
          <p:cNvSpPr/>
          <p:nvPr/>
        </p:nvSpPr>
        <p:spPr>
          <a:xfrm>
            <a:off x="8737556" y="984902"/>
            <a:ext cx="98280" cy="130455"/>
          </a:xfrm>
          <a:custGeom>
            <a:rect b="b" l="l" r="r" t="t"/>
            <a:pathLst>
              <a:path extrusionOk="0" h="2230" w="1680">
                <a:moveTo>
                  <a:pt x="834" y="0"/>
                </a:moveTo>
                <a:cubicBezTo>
                  <a:pt x="822" y="0"/>
                  <a:pt x="810" y="3"/>
                  <a:pt x="810" y="9"/>
                </a:cubicBezTo>
                <a:cubicBezTo>
                  <a:pt x="715" y="581"/>
                  <a:pt x="429" y="1021"/>
                  <a:pt x="13" y="1105"/>
                </a:cubicBezTo>
                <a:lnTo>
                  <a:pt x="1" y="1117"/>
                </a:lnTo>
                <a:lnTo>
                  <a:pt x="1" y="1128"/>
                </a:lnTo>
                <a:lnTo>
                  <a:pt x="13" y="1128"/>
                </a:lnTo>
                <a:cubicBezTo>
                  <a:pt x="429" y="1200"/>
                  <a:pt x="727" y="1652"/>
                  <a:pt x="810" y="2212"/>
                </a:cubicBezTo>
                <a:cubicBezTo>
                  <a:pt x="810" y="2224"/>
                  <a:pt x="822" y="2230"/>
                  <a:pt x="834" y="2230"/>
                </a:cubicBezTo>
                <a:cubicBezTo>
                  <a:pt x="846" y="2230"/>
                  <a:pt x="858" y="2224"/>
                  <a:pt x="858" y="2212"/>
                </a:cubicBezTo>
                <a:cubicBezTo>
                  <a:pt x="965" y="1652"/>
                  <a:pt x="1251" y="1200"/>
                  <a:pt x="1680" y="1128"/>
                </a:cubicBezTo>
                <a:cubicBezTo>
                  <a:pt x="1680" y="1117"/>
                  <a:pt x="1680" y="1117"/>
                  <a:pt x="1668" y="1105"/>
                </a:cubicBezTo>
                <a:cubicBezTo>
                  <a:pt x="1251" y="1021"/>
                  <a:pt x="953" y="581"/>
                  <a:pt x="858" y="9"/>
                </a:cubicBezTo>
                <a:cubicBezTo>
                  <a:pt x="858" y="3"/>
                  <a:pt x="846" y="0"/>
                  <a:pt x="8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38"/>
          <p:cNvSpPr/>
          <p:nvPr/>
        </p:nvSpPr>
        <p:spPr>
          <a:xfrm>
            <a:off x="6808210" y="75921"/>
            <a:ext cx="98280" cy="130514"/>
          </a:xfrm>
          <a:custGeom>
            <a:rect b="b" l="l" r="r" t="t"/>
            <a:pathLst>
              <a:path extrusionOk="0" h="2231" w="1680">
                <a:moveTo>
                  <a:pt x="834" y="1"/>
                </a:moveTo>
                <a:cubicBezTo>
                  <a:pt x="822" y="1"/>
                  <a:pt x="810" y="4"/>
                  <a:pt x="810" y="10"/>
                </a:cubicBezTo>
                <a:cubicBezTo>
                  <a:pt x="715" y="581"/>
                  <a:pt x="429" y="1022"/>
                  <a:pt x="12" y="1105"/>
                </a:cubicBezTo>
                <a:lnTo>
                  <a:pt x="1" y="1117"/>
                </a:lnTo>
                <a:lnTo>
                  <a:pt x="1" y="1129"/>
                </a:lnTo>
                <a:lnTo>
                  <a:pt x="12" y="1129"/>
                </a:lnTo>
                <a:cubicBezTo>
                  <a:pt x="429" y="1200"/>
                  <a:pt x="727" y="1653"/>
                  <a:pt x="810" y="2212"/>
                </a:cubicBezTo>
                <a:cubicBezTo>
                  <a:pt x="810" y="2224"/>
                  <a:pt x="822" y="2230"/>
                  <a:pt x="834" y="2230"/>
                </a:cubicBezTo>
                <a:cubicBezTo>
                  <a:pt x="846" y="2230"/>
                  <a:pt x="858" y="2224"/>
                  <a:pt x="858" y="2212"/>
                </a:cubicBezTo>
                <a:cubicBezTo>
                  <a:pt x="965" y="1653"/>
                  <a:pt x="1251" y="1200"/>
                  <a:pt x="1679" y="1129"/>
                </a:cubicBezTo>
                <a:cubicBezTo>
                  <a:pt x="1679" y="1117"/>
                  <a:pt x="1679" y="1117"/>
                  <a:pt x="1667" y="1105"/>
                </a:cubicBezTo>
                <a:cubicBezTo>
                  <a:pt x="1251" y="1022"/>
                  <a:pt x="953" y="581"/>
                  <a:pt x="858" y="10"/>
                </a:cubicBezTo>
                <a:cubicBezTo>
                  <a:pt x="858" y="4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38"/>
          <p:cNvSpPr/>
          <p:nvPr/>
        </p:nvSpPr>
        <p:spPr>
          <a:xfrm>
            <a:off x="7518640" y="598681"/>
            <a:ext cx="151924" cy="203053"/>
          </a:xfrm>
          <a:custGeom>
            <a:rect b="b" l="l" r="r" t="t"/>
            <a:pathLst>
              <a:path extrusionOk="0" h="3471" w="2597">
                <a:moveTo>
                  <a:pt x="1299" y="0"/>
                </a:moveTo>
                <a:cubicBezTo>
                  <a:pt x="1281" y="0"/>
                  <a:pt x="1263" y="9"/>
                  <a:pt x="1263" y="27"/>
                </a:cubicBezTo>
                <a:cubicBezTo>
                  <a:pt x="1108" y="920"/>
                  <a:pt x="668" y="1599"/>
                  <a:pt x="13" y="1718"/>
                </a:cubicBezTo>
                <a:lnTo>
                  <a:pt x="1" y="1718"/>
                </a:lnTo>
                <a:cubicBezTo>
                  <a:pt x="1" y="1730"/>
                  <a:pt x="13" y="1753"/>
                  <a:pt x="13" y="1753"/>
                </a:cubicBezTo>
                <a:cubicBezTo>
                  <a:pt x="668" y="1873"/>
                  <a:pt x="1108" y="2551"/>
                  <a:pt x="1263" y="3444"/>
                </a:cubicBezTo>
                <a:cubicBezTo>
                  <a:pt x="1263" y="3462"/>
                  <a:pt x="1281" y="3471"/>
                  <a:pt x="1299" y="3471"/>
                </a:cubicBezTo>
                <a:cubicBezTo>
                  <a:pt x="1317" y="3471"/>
                  <a:pt x="1334" y="3462"/>
                  <a:pt x="1334" y="3444"/>
                </a:cubicBezTo>
                <a:cubicBezTo>
                  <a:pt x="1489" y="2551"/>
                  <a:pt x="1930" y="1873"/>
                  <a:pt x="2585" y="1753"/>
                </a:cubicBezTo>
                <a:lnTo>
                  <a:pt x="2596" y="1730"/>
                </a:lnTo>
                <a:lnTo>
                  <a:pt x="2596" y="1718"/>
                </a:lnTo>
                <a:lnTo>
                  <a:pt x="2585" y="1718"/>
                </a:lnTo>
                <a:cubicBezTo>
                  <a:pt x="1930" y="1599"/>
                  <a:pt x="1489" y="920"/>
                  <a:pt x="1334" y="27"/>
                </a:cubicBezTo>
                <a:cubicBezTo>
                  <a:pt x="1334" y="9"/>
                  <a:pt x="1317" y="0"/>
                  <a:pt x="12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38"/>
          <p:cNvSpPr/>
          <p:nvPr/>
        </p:nvSpPr>
        <p:spPr>
          <a:xfrm>
            <a:off x="7959558" y="-67405"/>
            <a:ext cx="152626" cy="202761"/>
          </a:xfrm>
          <a:custGeom>
            <a:rect b="b" l="l" r="r" t="t"/>
            <a:pathLst>
              <a:path extrusionOk="0" h="3466" w="2609">
                <a:moveTo>
                  <a:pt x="1310" y="1"/>
                </a:moveTo>
                <a:cubicBezTo>
                  <a:pt x="1292" y="1"/>
                  <a:pt x="1275" y="7"/>
                  <a:pt x="1275" y="19"/>
                </a:cubicBezTo>
                <a:cubicBezTo>
                  <a:pt x="1120" y="912"/>
                  <a:pt x="679" y="1602"/>
                  <a:pt x="24" y="1721"/>
                </a:cubicBezTo>
                <a:lnTo>
                  <a:pt x="1" y="1721"/>
                </a:lnTo>
                <a:cubicBezTo>
                  <a:pt x="1" y="1733"/>
                  <a:pt x="24" y="1733"/>
                  <a:pt x="24" y="1745"/>
                </a:cubicBezTo>
                <a:cubicBezTo>
                  <a:pt x="679" y="1864"/>
                  <a:pt x="1120" y="2555"/>
                  <a:pt x="1275" y="3448"/>
                </a:cubicBezTo>
                <a:cubicBezTo>
                  <a:pt x="1275" y="3460"/>
                  <a:pt x="1292" y="3466"/>
                  <a:pt x="1310" y="3466"/>
                </a:cubicBezTo>
                <a:cubicBezTo>
                  <a:pt x="1328" y="3466"/>
                  <a:pt x="1346" y="3460"/>
                  <a:pt x="1346" y="3448"/>
                </a:cubicBezTo>
                <a:cubicBezTo>
                  <a:pt x="1489" y="2555"/>
                  <a:pt x="1941" y="1864"/>
                  <a:pt x="2596" y="1745"/>
                </a:cubicBezTo>
                <a:lnTo>
                  <a:pt x="2608" y="1733"/>
                </a:lnTo>
                <a:lnTo>
                  <a:pt x="2608" y="1721"/>
                </a:lnTo>
                <a:lnTo>
                  <a:pt x="2596" y="1721"/>
                </a:lnTo>
                <a:cubicBezTo>
                  <a:pt x="1941" y="1602"/>
                  <a:pt x="1489" y="912"/>
                  <a:pt x="1346" y="19"/>
                </a:cubicBezTo>
                <a:cubicBezTo>
                  <a:pt x="1346" y="7"/>
                  <a:pt x="1328" y="1"/>
                  <a:pt x="131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38"/>
          <p:cNvSpPr/>
          <p:nvPr/>
        </p:nvSpPr>
        <p:spPr>
          <a:xfrm>
            <a:off x="7420476" y="422770"/>
            <a:ext cx="98924" cy="129987"/>
          </a:xfrm>
          <a:custGeom>
            <a:rect b="b" l="l" r="r" t="t"/>
            <a:pathLst>
              <a:path extrusionOk="0" h="2222" w="1691">
                <a:moveTo>
                  <a:pt x="12" y="1093"/>
                </a:moveTo>
                <a:lnTo>
                  <a:pt x="12" y="1093"/>
                </a:lnTo>
                <a:cubicBezTo>
                  <a:pt x="0" y="1099"/>
                  <a:pt x="0" y="1102"/>
                  <a:pt x="3" y="1102"/>
                </a:cubicBezTo>
                <a:cubicBezTo>
                  <a:pt x="6" y="1102"/>
                  <a:pt x="12" y="1099"/>
                  <a:pt x="12" y="1093"/>
                </a:cubicBezTo>
                <a:close/>
                <a:moveTo>
                  <a:pt x="845" y="1"/>
                </a:moveTo>
                <a:cubicBezTo>
                  <a:pt x="834" y="1"/>
                  <a:pt x="822" y="4"/>
                  <a:pt x="822" y="10"/>
                </a:cubicBezTo>
                <a:cubicBezTo>
                  <a:pt x="726" y="570"/>
                  <a:pt x="441" y="1022"/>
                  <a:pt x="12" y="1093"/>
                </a:cubicBezTo>
                <a:cubicBezTo>
                  <a:pt x="12" y="1105"/>
                  <a:pt x="12" y="1129"/>
                  <a:pt x="24" y="1129"/>
                </a:cubicBezTo>
                <a:cubicBezTo>
                  <a:pt x="441" y="1201"/>
                  <a:pt x="738" y="1641"/>
                  <a:pt x="822" y="2213"/>
                </a:cubicBezTo>
                <a:cubicBezTo>
                  <a:pt x="822" y="2219"/>
                  <a:pt x="834" y="2221"/>
                  <a:pt x="845" y="2221"/>
                </a:cubicBezTo>
                <a:cubicBezTo>
                  <a:pt x="857" y="2221"/>
                  <a:pt x="869" y="2219"/>
                  <a:pt x="869" y="2213"/>
                </a:cubicBezTo>
                <a:cubicBezTo>
                  <a:pt x="976" y="1641"/>
                  <a:pt x="1262" y="1201"/>
                  <a:pt x="1679" y="1129"/>
                </a:cubicBezTo>
                <a:lnTo>
                  <a:pt x="1691" y="1105"/>
                </a:lnTo>
                <a:lnTo>
                  <a:pt x="1691" y="1093"/>
                </a:lnTo>
                <a:lnTo>
                  <a:pt x="1679" y="1093"/>
                </a:lnTo>
                <a:cubicBezTo>
                  <a:pt x="1262" y="1022"/>
                  <a:pt x="965" y="570"/>
                  <a:pt x="869" y="10"/>
                </a:cubicBezTo>
                <a:cubicBezTo>
                  <a:pt x="869" y="4"/>
                  <a:pt x="857" y="1"/>
                  <a:pt x="84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38"/>
          <p:cNvSpPr/>
          <p:nvPr/>
        </p:nvSpPr>
        <p:spPr>
          <a:xfrm>
            <a:off x="7856480" y="1381184"/>
            <a:ext cx="98280" cy="129987"/>
          </a:xfrm>
          <a:custGeom>
            <a:rect b="b" l="l" r="r" t="t"/>
            <a:pathLst>
              <a:path extrusionOk="0" h="2222" w="1680">
                <a:moveTo>
                  <a:pt x="834" y="1"/>
                </a:moveTo>
                <a:cubicBezTo>
                  <a:pt x="822" y="1"/>
                  <a:pt x="810" y="4"/>
                  <a:pt x="810" y="10"/>
                </a:cubicBezTo>
                <a:cubicBezTo>
                  <a:pt x="715" y="581"/>
                  <a:pt x="429" y="1022"/>
                  <a:pt x="0" y="1093"/>
                </a:cubicBezTo>
                <a:cubicBezTo>
                  <a:pt x="0" y="1117"/>
                  <a:pt x="0" y="1117"/>
                  <a:pt x="12" y="1129"/>
                </a:cubicBezTo>
                <a:cubicBezTo>
                  <a:pt x="429" y="1201"/>
                  <a:pt x="727" y="1653"/>
                  <a:pt x="810" y="2213"/>
                </a:cubicBezTo>
                <a:cubicBezTo>
                  <a:pt x="810" y="2218"/>
                  <a:pt x="822" y="2221"/>
                  <a:pt x="834" y="2221"/>
                </a:cubicBezTo>
                <a:cubicBezTo>
                  <a:pt x="846" y="2221"/>
                  <a:pt x="858" y="2218"/>
                  <a:pt x="858" y="2213"/>
                </a:cubicBezTo>
                <a:cubicBezTo>
                  <a:pt x="965" y="1653"/>
                  <a:pt x="1251" y="1201"/>
                  <a:pt x="1667" y="1129"/>
                </a:cubicBezTo>
                <a:lnTo>
                  <a:pt x="1679" y="1117"/>
                </a:lnTo>
                <a:lnTo>
                  <a:pt x="1679" y="1093"/>
                </a:lnTo>
                <a:lnTo>
                  <a:pt x="1667" y="1093"/>
                </a:lnTo>
                <a:cubicBezTo>
                  <a:pt x="1251" y="1022"/>
                  <a:pt x="953" y="581"/>
                  <a:pt x="858" y="10"/>
                </a:cubicBezTo>
                <a:cubicBezTo>
                  <a:pt x="858" y="4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/>
          <p:nvPr/>
        </p:nvSpPr>
        <p:spPr>
          <a:xfrm>
            <a:off x="-1628825" y="-2777372"/>
            <a:ext cx="4965199" cy="7017485"/>
          </a:xfrm>
          <a:custGeom>
            <a:rect b="b" l="l" r="r" t="t"/>
            <a:pathLst>
              <a:path extrusionOk="0" h="43754" w="30958">
                <a:moveTo>
                  <a:pt x="25505" y="0"/>
                </a:moveTo>
                <a:cubicBezTo>
                  <a:pt x="22516" y="0"/>
                  <a:pt x="18306" y="1000"/>
                  <a:pt x="17086" y="3611"/>
                </a:cubicBezTo>
                <a:cubicBezTo>
                  <a:pt x="16003" y="6171"/>
                  <a:pt x="18051" y="9326"/>
                  <a:pt x="17955" y="12196"/>
                </a:cubicBezTo>
                <a:cubicBezTo>
                  <a:pt x="17813" y="15482"/>
                  <a:pt x="14943" y="17685"/>
                  <a:pt x="13812" y="20673"/>
                </a:cubicBezTo>
                <a:cubicBezTo>
                  <a:pt x="11967" y="27364"/>
                  <a:pt x="15991" y="35175"/>
                  <a:pt x="6823" y="37568"/>
                </a:cubicBezTo>
                <a:cubicBezTo>
                  <a:pt x="4442" y="37842"/>
                  <a:pt x="1" y="37425"/>
                  <a:pt x="1763" y="41271"/>
                </a:cubicBezTo>
                <a:cubicBezTo>
                  <a:pt x="2736" y="42928"/>
                  <a:pt x="4703" y="43754"/>
                  <a:pt x="6526" y="43754"/>
                </a:cubicBezTo>
                <a:cubicBezTo>
                  <a:pt x="7113" y="43754"/>
                  <a:pt x="7685" y="43668"/>
                  <a:pt x="8204" y="43497"/>
                </a:cubicBezTo>
                <a:cubicBezTo>
                  <a:pt x="11169" y="42021"/>
                  <a:pt x="13693" y="38937"/>
                  <a:pt x="14455" y="35639"/>
                </a:cubicBezTo>
                <a:cubicBezTo>
                  <a:pt x="15253" y="28614"/>
                  <a:pt x="11740" y="22792"/>
                  <a:pt x="18872" y="18197"/>
                </a:cubicBezTo>
                <a:cubicBezTo>
                  <a:pt x="22682" y="15482"/>
                  <a:pt x="27873" y="13791"/>
                  <a:pt x="29707" y="9124"/>
                </a:cubicBezTo>
                <a:cubicBezTo>
                  <a:pt x="30957" y="6147"/>
                  <a:pt x="29636" y="885"/>
                  <a:pt x="25814" y="4"/>
                </a:cubicBezTo>
                <a:cubicBezTo>
                  <a:pt x="25712" y="1"/>
                  <a:pt x="25610" y="0"/>
                  <a:pt x="255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"/>
          <p:cNvSpPr/>
          <p:nvPr/>
        </p:nvSpPr>
        <p:spPr>
          <a:xfrm>
            <a:off x="-1267800" y="-2026614"/>
            <a:ext cx="2194227" cy="5116923"/>
          </a:xfrm>
          <a:custGeom>
            <a:rect b="b" l="l" r="r" t="t"/>
            <a:pathLst>
              <a:path extrusionOk="0" h="31904" w="13681">
                <a:moveTo>
                  <a:pt x="10573" y="1"/>
                </a:moveTo>
                <a:cubicBezTo>
                  <a:pt x="8635" y="1"/>
                  <a:pt x="10182" y="5975"/>
                  <a:pt x="10418" y="7146"/>
                </a:cubicBezTo>
                <a:cubicBezTo>
                  <a:pt x="10513" y="8694"/>
                  <a:pt x="11025" y="10194"/>
                  <a:pt x="10811" y="11694"/>
                </a:cubicBezTo>
                <a:cubicBezTo>
                  <a:pt x="10299" y="14075"/>
                  <a:pt x="8132" y="15552"/>
                  <a:pt x="7442" y="17814"/>
                </a:cubicBezTo>
                <a:cubicBezTo>
                  <a:pt x="5929" y="22148"/>
                  <a:pt x="12299" y="25731"/>
                  <a:pt x="6560" y="28756"/>
                </a:cubicBezTo>
                <a:cubicBezTo>
                  <a:pt x="4870" y="29589"/>
                  <a:pt x="2739" y="29303"/>
                  <a:pt x="941" y="29863"/>
                </a:cubicBezTo>
                <a:cubicBezTo>
                  <a:pt x="155" y="30160"/>
                  <a:pt x="0" y="31399"/>
                  <a:pt x="953" y="31708"/>
                </a:cubicBezTo>
                <a:cubicBezTo>
                  <a:pt x="1501" y="31841"/>
                  <a:pt x="2042" y="31904"/>
                  <a:pt x="2573" y="31904"/>
                </a:cubicBezTo>
                <a:cubicBezTo>
                  <a:pt x="5935" y="31904"/>
                  <a:pt x="8827" y="29388"/>
                  <a:pt x="9835" y="26374"/>
                </a:cubicBezTo>
                <a:cubicBezTo>
                  <a:pt x="10454" y="24826"/>
                  <a:pt x="10013" y="23064"/>
                  <a:pt x="9859" y="21374"/>
                </a:cubicBezTo>
                <a:cubicBezTo>
                  <a:pt x="9680" y="19481"/>
                  <a:pt x="9751" y="17635"/>
                  <a:pt x="10073" y="15813"/>
                </a:cubicBezTo>
                <a:cubicBezTo>
                  <a:pt x="10430" y="13908"/>
                  <a:pt x="12037" y="12634"/>
                  <a:pt x="12752" y="10872"/>
                </a:cubicBezTo>
                <a:cubicBezTo>
                  <a:pt x="13645" y="8705"/>
                  <a:pt x="13680" y="6312"/>
                  <a:pt x="13204" y="3883"/>
                </a:cubicBezTo>
                <a:cubicBezTo>
                  <a:pt x="12918" y="2467"/>
                  <a:pt x="12156" y="966"/>
                  <a:pt x="10942" y="62"/>
                </a:cubicBezTo>
                <a:cubicBezTo>
                  <a:pt x="10807" y="20"/>
                  <a:pt x="10684" y="1"/>
                  <a:pt x="105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"/>
          <p:cNvSpPr/>
          <p:nvPr/>
        </p:nvSpPr>
        <p:spPr>
          <a:xfrm>
            <a:off x="7418502" y="2571754"/>
            <a:ext cx="2408224" cy="3064031"/>
          </a:xfrm>
          <a:custGeom>
            <a:rect b="b" l="l" r="r" t="t"/>
            <a:pathLst>
              <a:path extrusionOk="0" h="43750" w="34386">
                <a:moveTo>
                  <a:pt x="28567" y="1"/>
                </a:moveTo>
                <a:cubicBezTo>
                  <a:pt x="27976" y="1"/>
                  <a:pt x="27390" y="89"/>
                  <a:pt x="26849" y="264"/>
                </a:cubicBezTo>
                <a:cubicBezTo>
                  <a:pt x="23729" y="1729"/>
                  <a:pt x="20848" y="4813"/>
                  <a:pt x="19741" y="8123"/>
                </a:cubicBezTo>
                <a:cubicBezTo>
                  <a:pt x="18157" y="15147"/>
                  <a:pt x="21027" y="20958"/>
                  <a:pt x="13395" y="25565"/>
                </a:cubicBezTo>
                <a:cubicBezTo>
                  <a:pt x="9299" y="28268"/>
                  <a:pt x="3917" y="29971"/>
                  <a:pt x="1584" y="34626"/>
                </a:cubicBezTo>
                <a:cubicBezTo>
                  <a:pt x="0" y="37614"/>
                  <a:pt x="750" y="42865"/>
                  <a:pt x="4465" y="43746"/>
                </a:cubicBezTo>
                <a:cubicBezTo>
                  <a:pt x="4566" y="43748"/>
                  <a:pt x="4668" y="43750"/>
                  <a:pt x="4773" y="43750"/>
                </a:cubicBezTo>
                <a:cubicBezTo>
                  <a:pt x="7758" y="43750"/>
                  <a:pt x="12078" y="42750"/>
                  <a:pt x="13585" y="40150"/>
                </a:cubicBezTo>
                <a:cubicBezTo>
                  <a:pt x="14943" y="37591"/>
                  <a:pt x="13228" y="34435"/>
                  <a:pt x="13669" y="31554"/>
                </a:cubicBezTo>
                <a:cubicBezTo>
                  <a:pt x="14157" y="28268"/>
                  <a:pt x="17264" y="26065"/>
                  <a:pt x="18729" y="23077"/>
                </a:cubicBezTo>
                <a:cubicBezTo>
                  <a:pt x="21300" y="16397"/>
                  <a:pt x="18145" y="8575"/>
                  <a:pt x="27575" y="6182"/>
                </a:cubicBezTo>
                <a:cubicBezTo>
                  <a:pt x="30004" y="5920"/>
                  <a:pt x="34385" y="6337"/>
                  <a:pt x="33052" y="2479"/>
                </a:cubicBezTo>
                <a:cubicBezTo>
                  <a:pt x="32244" y="827"/>
                  <a:pt x="30380" y="1"/>
                  <a:pt x="2856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"/>
          <p:cNvSpPr/>
          <p:nvPr/>
        </p:nvSpPr>
        <p:spPr>
          <a:xfrm rot="1368521">
            <a:off x="-3135041" y="-1766993"/>
            <a:ext cx="4984359" cy="8677487"/>
          </a:xfrm>
          <a:custGeom>
            <a:rect b="b" l="l" r="r" t="t"/>
            <a:pathLst>
              <a:path extrusionOk="0" h="26431" w="15182">
                <a:moveTo>
                  <a:pt x="14660" y="1"/>
                </a:moveTo>
                <a:cubicBezTo>
                  <a:pt x="14608" y="1"/>
                  <a:pt x="14551" y="4"/>
                  <a:pt x="14491" y="10"/>
                </a:cubicBezTo>
                <a:cubicBezTo>
                  <a:pt x="11371" y="463"/>
                  <a:pt x="8811" y="3285"/>
                  <a:pt x="8668" y="6464"/>
                </a:cubicBezTo>
                <a:cubicBezTo>
                  <a:pt x="8645" y="6940"/>
                  <a:pt x="8668" y="7416"/>
                  <a:pt x="8692" y="7892"/>
                </a:cubicBezTo>
                <a:cubicBezTo>
                  <a:pt x="8728" y="8869"/>
                  <a:pt x="8776" y="9881"/>
                  <a:pt x="8395" y="10774"/>
                </a:cubicBezTo>
                <a:cubicBezTo>
                  <a:pt x="7776" y="12143"/>
                  <a:pt x="6442" y="12857"/>
                  <a:pt x="5156" y="13548"/>
                </a:cubicBezTo>
                <a:cubicBezTo>
                  <a:pt x="4073" y="14107"/>
                  <a:pt x="2953" y="14715"/>
                  <a:pt x="2239" y="15703"/>
                </a:cubicBezTo>
                <a:cubicBezTo>
                  <a:pt x="1" y="19156"/>
                  <a:pt x="2763" y="22739"/>
                  <a:pt x="5001" y="25633"/>
                </a:cubicBezTo>
                <a:cubicBezTo>
                  <a:pt x="5204" y="25895"/>
                  <a:pt x="5418" y="26180"/>
                  <a:pt x="5609" y="26430"/>
                </a:cubicBezTo>
                <a:lnTo>
                  <a:pt x="5728" y="26371"/>
                </a:lnTo>
                <a:cubicBezTo>
                  <a:pt x="5513" y="26121"/>
                  <a:pt x="5311" y="25847"/>
                  <a:pt x="5097" y="25573"/>
                </a:cubicBezTo>
                <a:cubicBezTo>
                  <a:pt x="2894" y="22716"/>
                  <a:pt x="144" y="19156"/>
                  <a:pt x="2346" y="15762"/>
                </a:cubicBezTo>
                <a:cubicBezTo>
                  <a:pt x="3025" y="14798"/>
                  <a:pt x="4144" y="14203"/>
                  <a:pt x="5216" y="13631"/>
                </a:cubicBezTo>
                <a:cubicBezTo>
                  <a:pt x="6513" y="12929"/>
                  <a:pt x="7871" y="12214"/>
                  <a:pt x="8490" y="10821"/>
                </a:cubicBezTo>
                <a:cubicBezTo>
                  <a:pt x="8895" y="9893"/>
                  <a:pt x="8847" y="8881"/>
                  <a:pt x="8799" y="7892"/>
                </a:cubicBezTo>
                <a:cubicBezTo>
                  <a:pt x="8788" y="7428"/>
                  <a:pt x="8764" y="6940"/>
                  <a:pt x="8788" y="6475"/>
                </a:cubicBezTo>
                <a:cubicBezTo>
                  <a:pt x="8907" y="3344"/>
                  <a:pt x="11443" y="570"/>
                  <a:pt x="14514" y="129"/>
                </a:cubicBezTo>
                <a:cubicBezTo>
                  <a:pt x="14553" y="126"/>
                  <a:pt x="14600" y="124"/>
                  <a:pt x="14650" y="124"/>
                </a:cubicBezTo>
                <a:cubicBezTo>
                  <a:pt x="14799" y="124"/>
                  <a:pt x="14976" y="150"/>
                  <a:pt x="15038" y="284"/>
                </a:cubicBezTo>
                <a:cubicBezTo>
                  <a:pt x="15050" y="332"/>
                  <a:pt x="15074" y="356"/>
                  <a:pt x="15050" y="403"/>
                </a:cubicBezTo>
                <a:cubicBezTo>
                  <a:pt x="15003" y="546"/>
                  <a:pt x="14645" y="713"/>
                  <a:pt x="14193" y="927"/>
                </a:cubicBezTo>
                <a:cubicBezTo>
                  <a:pt x="13288" y="1320"/>
                  <a:pt x="11907" y="1951"/>
                  <a:pt x="11145" y="3368"/>
                </a:cubicBezTo>
                <a:cubicBezTo>
                  <a:pt x="9847" y="5404"/>
                  <a:pt x="10216" y="6976"/>
                  <a:pt x="10621" y="8631"/>
                </a:cubicBezTo>
                <a:cubicBezTo>
                  <a:pt x="10835" y="9500"/>
                  <a:pt x="11038" y="10369"/>
                  <a:pt x="11038" y="11357"/>
                </a:cubicBezTo>
                <a:cubicBezTo>
                  <a:pt x="10907" y="12488"/>
                  <a:pt x="10192" y="13441"/>
                  <a:pt x="9490" y="14345"/>
                </a:cubicBezTo>
                <a:cubicBezTo>
                  <a:pt x="9288" y="14631"/>
                  <a:pt x="9061" y="14929"/>
                  <a:pt x="8847" y="15227"/>
                </a:cubicBezTo>
                <a:cubicBezTo>
                  <a:pt x="6728" y="18334"/>
                  <a:pt x="6513" y="22620"/>
                  <a:pt x="8347" y="25906"/>
                </a:cubicBezTo>
                <a:lnTo>
                  <a:pt x="8454" y="25847"/>
                </a:lnTo>
                <a:cubicBezTo>
                  <a:pt x="6633" y="22597"/>
                  <a:pt x="6847" y="18346"/>
                  <a:pt x="8942" y="15286"/>
                </a:cubicBezTo>
                <a:cubicBezTo>
                  <a:pt x="9145" y="14988"/>
                  <a:pt x="9359" y="14691"/>
                  <a:pt x="9585" y="14405"/>
                </a:cubicBezTo>
                <a:cubicBezTo>
                  <a:pt x="10276" y="13464"/>
                  <a:pt x="11014" y="12512"/>
                  <a:pt x="11145" y="11357"/>
                </a:cubicBezTo>
                <a:cubicBezTo>
                  <a:pt x="11145" y="10345"/>
                  <a:pt x="10931" y="9464"/>
                  <a:pt x="10728" y="8607"/>
                </a:cubicBezTo>
                <a:cubicBezTo>
                  <a:pt x="10323" y="6964"/>
                  <a:pt x="9966" y="5428"/>
                  <a:pt x="11228" y="3427"/>
                </a:cubicBezTo>
                <a:cubicBezTo>
                  <a:pt x="11978" y="2034"/>
                  <a:pt x="13348" y="1427"/>
                  <a:pt x="14241" y="1022"/>
                </a:cubicBezTo>
                <a:cubicBezTo>
                  <a:pt x="14764" y="784"/>
                  <a:pt x="15086" y="641"/>
                  <a:pt x="15157" y="427"/>
                </a:cubicBezTo>
                <a:cubicBezTo>
                  <a:pt x="15181" y="356"/>
                  <a:pt x="15181" y="296"/>
                  <a:pt x="15134" y="225"/>
                </a:cubicBezTo>
                <a:cubicBezTo>
                  <a:pt x="15056" y="69"/>
                  <a:pt x="14898" y="1"/>
                  <a:pt x="14660" y="1"/>
                </a:cubicBezTo>
                <a:close/>
              </a:path>
            </a:pathLst>
          </a:custGeom>
          <a:solidFill>
            <a:schemeClr val="lt1"/>
          </a:solidFill>
          <a:ln cap="flat" cmpd="sng" w="3875">
            <a:solidFill>
              <a:schemeClr val="lt1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"/>
          <p:cNvSpPr/>
          <p:nvPr/>
        </p:nvSpPr>
        <p:spPr>
          <a:xfrm rot="839032">
            <a:off x="5263476" y="724981"/>
            <a:ext cx="4984361" cy="8677490"/>
          </a:xfrm>
          <a:custGeom>
            <a:rect b="b" l="l" r="r" t="t"/>
            <a:pathLst>
              <a:path extrusionOk="0" h="26431" w="15182">
                <a:moveTo>
                  <a:pt x="14660" y="1"/>
                </a:moveTo>
                <a:cubicBezTo>
                  <a:pt x="14608" y="1"/>
                  <a:pt x="14551" y="4"/>
                  <a:pt x="14491" y="10"/>
                </a:cubicBezTo>
                <a:cubicBezTo>
                  <a:pt x="11371" y="463"/>
                  <a:pt x="8811" y="3285"/>
                  <a:pt x="8668" y="6464"/>
                </a:cubicBezTo>
                <a:cubicBezTo>
                  <a:pt x="8645" y="6940"/>
                  <a:pt x="8668" y="7416"/>
                  <a:pt x="8692" y="7892"/>
                </a:cubicBezTo>
                <a:cubicBezTo>
                  <a:pt x="8728" y="8869"/>
                  <a:pt x="8776" y="9881"/>
                  <a:pt x="8395" y="10774"/>
                </a:cubicBezTo>
                <a:cubicBezTo>
                  <a:pt x="7776" y="12143"/>
                  <a:pt x="6442" y="12857"/>
                  <a:pt x="5156" y="13548"/>
                </a:cubicBezTo>
                <a:cubicBezTo>
                  <a:pt x="4073" y="14107"/>
                  <a:pt x="2953" y="14715"/>
                  <a:pt x="2239" y="15703"/>
                </a:cubicBezTo>
                <a:cubicBezTo>
                  <a:pt x="1" y="19156"/>
                  <a:pt x="2763" y="22739"/>
                  <a:pt x="5001" y="25633"/>
                </a:cubicBezTo>
                <a:cubicBezTo>
                  <a:pt x="5204" y="25895"/>
                  <a:pt x="5418" y="26180"/>
                  <a:pt x="5609" y="26430"/>
                </a:cubicBezTo>
                <a:lnTo>
                  <a:pt x="5728" y="26371"/>
                </a:lnTo>
                <a:cubicBezTo>
                  <a:pt x="5513" y="26121"/>
                  <a:pt x="5311" y="25847"/>
                  <a:pt x="5097" y="25573"/>
                </a:cubicBezTo>
                <a:cubicBezTo>
                  <a:pt x="2894" y="22716"/>
                  <a:pt x="144" y="19156"/>
                  <a:pt x="2346" y="15762"/>
                </a:cubicBezTo>
                <a:cubicBezTo>
                  <a:pt x="3025" y="14798"/>
                  <a:pt x="4144" y="14203"/>
                  <a:pt x="5216" y="13631"/>
                </a:cubicBezTo>
                <a:cubicBezTo>
                  <a:pt x="6513" y="12929"/>
                  <a:pt x="7871" y="12214"/>
                  <a:pt x="8490" y="10821"/>
                </a:cubicBezTo>
                <a:cubicBezTo>
                  <a:pt x="8895" y="9893"/>
                  <a:pt x="8847" y="8881"/>
                  <a:pt x="8799" y="7892"/>
                </a:cubicBezTo>
                <a:cubicBezTo>
                  <a:pt x="8788" y="7428"/>
                  <a:pt x="8764" y="6940"/>
                  <a:pt x="8788" y="6475"/>
                </a:cubicBezTo>
                <a:cubicBezTo>
                  <a:pt x="8907" y="3344"/>
                  <a:pt x="11443" y="570"/>
                  <a:pt x="14514" y="129"/>
                </a:cubicBezTo>
                <a:cubicBezTo>
                  <a:pt x="14553" y="126"/>
                  <a:pt x="14600" y="124"/>
                  <a:pt x="14650" y="124"/>
                </a:cubicBezTo>
                <a:cubicBezTo>
                  <a:pt x="14799" y="124"/>
                  <a:pt x="14976" y="150"/>
                  <a:pt x="15038" y="284"/>
                </a:cubicBezTo>
                <a:cubicBezTo>
                  <a:pt x="15050" y="332"/>
                  <a:pt x="15074" y="356"/>
                  <a:pt x="15050" y="403"/>
                </a:cubicBezTo>
                <a:cubicBezTo>
                  <a:pt x="15003" y="546"/>
                  <a:pt x="14645" y="713"/>
                  <a:pt x="14193" y="927"/>
                </a:cubicBezTo>
                <a:cubicBezTo>
                  <a:pt x="13288" y="1320"/>
                  <a:pt x="11907" y="1951"/>
                  <a:pt x="11145" y="3368"/>
                </a:cubicBezTo>
                <a:cubicBezTo>
                  <a:pt x="9847" y="5404"/>
                  <a:pt x="10216" y="6976"/>
                  <a:pt x="10621" y="8631"/>
                </a:cubicBezTo>
                <a:cubicBezTo>
                  <a:pt x="10835" y="9500"/>
                  <a:pt x="11038" y="10369"/>
                  <a:pt x="11038" y="11357"/>
                </a:cubicBezTo>
                <a:cubicBezTo>
                  <a:pt x="10907" y="12488"/>
                  <a:pt x="10192" y="13441"/>
                  <a:pt x="9490" y="14345"/>
                </a:cubicBezTo>
                <a:cubicBezTo>
                  <a:pt x="9288" y="14631"/>
                  <a:pt x="9061" y="14929"/>
                  <a:pt x="8847" y="15227"/>
                </a:cubicBezTo>
                <a:cubicBezTo>
                  <a:pt x="6728" y="18334"/>
                  <a:pt x="6513" y="22620"/>
                  <a:pt x="8347" y="25906"/>
                </a:cubicBezTo>
                <a:lnTo>
                  <a:pt x="8454" y="25847"/>
                </a:lnTo>
                <a:cubicBezTo>
                  <a:pt x="6633" y="22597"/>
                  <a:pt x="6847" y="18346"/>
                  <a:pt x="8942" y="15286"/>
                </a:cubicBezTo>
                <a:cubicBezTo>
                  <a:pt x="9145" y="14988"/>
                  <a:pt x="9359" y="14691"/>
                  <a:pt x="9585" y="14405"/>
                </a:cubicBezTo>
                <a:cubicBezTo>
                  <a:pt x="10276" y="13464"/>
                  <a:pt x="11014" y="12512"/>
                  <a:pt x="11145" y="11357"/>
                </a:cubicBezTo>
                <a:cubicBezTo>
                  <a:pt x="11145" y="10345"/>
                  <a:pt x="10931" y="9464"/>
                  <a:pt x="10728" y="8607"/>
                </a:cubicBezTo>
                <a:cubicBezTo>
                  <a:pt x="10323" y="6964"/>
                  <a:pt x="9966" y="5428"/>
                  <a:pt x="11228" y="3427"/>
                </a:cubicBezTo>
                <a:cubicBezTo>
                  <a:pt x="11978" y="2034"/>
                  <a:pt x="13348" y="1427"/>
                  <a:pt x="14241" y="1022"/>
                </a:cubicBezTo>
                <a:cubicBezTo>
                  <a:pt x="14764" y="784"/>
                  <a:pt x="15086" y="641"/>
                  <a:pt x="15157" y="427"/>
                </a:cubicBezTo>
                <a:cubicBezTo>
                  <a:pt x="15181" y="356"/>
                  <a:pt x="15181" y="296"/>
                  <a:pt x="15134" y="225"/>
                </a:cubicBezTo>
                <a:cubicBezTo>
                  <a:pt x="15056" y="69"/>
                  <a:pt x="14898" y="1"/>
                  <a:pt x="14660" y="1"/>
                </a:cubicBezTo>
                <a:close/>
              </a:path>
            </a:pathLst>
          </a:custGeom>
          <a:solidFill>
            <a:schemeClr val="lt1"/>
          </a:solidFill>
          <a:ln cap="flat" cmpd="sng" w="3875">
            <a:solidFill>
              <a:schemeClr val="lt1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5"/>
          <p:cNvSpPr txBox="1"/>
          <p:nvPr>
            <p:ph idx="1" type="subTitle"/>
          </p:nvPr>
        </p:nvSpPr>
        <p:spPr>
          <a:xfrm>
            <a:off x="1348625" y="3064999"/>
            <a:ext cx="3200400" cy="78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3" name="Google Shape;133;p5"/>
          <p:cNvSpPr txBox="1"/>
          <p:nvPr>
            <p:ph idx="2" type="subTitle"/>
          </p:nvPr>
        </p:nvSpPr>
        <p:spPr>
          <a:xfrm>
            <a:off x="1348621" y="2593488"/>
            <a:ext cx="3200400" cy="35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Lexend SemiBold"/>
              <a:buNone/>
              <a:defRPr sz="25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34" name="Google Shape;134;p5"/>
          <p:cNvSpPr txBox="1"/>
          <p:nvPr>
            <p:ph idx="3" type="subTitle"/>
          </p:nvPr>
        </p:nvSpPr>
        <p:spPr>
          <a:xfrm>
            <a:off x="4594979" y="3063648"/>
            <a:ext cx="3200400" cy="78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2743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5" name="Google Shape;135;p5"/>
          <p:cNvSpPr txBox="1"/>
          <p:nvPr>
            <p:ph idx="4" type="subTitle"/>
          </p:nvPr>
        </p:nvSpPr>
        <p:spPr>
          <a:xfrm>
            <a:off x="4594979" y="2593488"/>
            <a:ext cx="3200400" cy="35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Lexend SemiBold"/>
              <a:buNone/>
              <a:defRPr sz="25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/>
          <p:nvPr/>
        </p:nvSpPr>
        <p:spPr>
          <a:xfrm>
            <a:off x="6192650" y="2206890"/>
            <a:ext cx="4965199" cy="7017485"/>
          </a:xfrm>
          <a:custGeom>
            <a:rect b="b" l="l" r="r" t="t"/>
            <a:pathLst>
              <a:path extrusionOk="0" h="43754" w="30958">
                <a:moveTo>
                  <a:pt x="25505" y="0"/>
                </a:moveTo>
                <a:cubicBezTo>
                  <a:pt x="22516" y="0"/>
                  <a:pt x="18306" y="1000"/>
                  <a:pt x="17086" y="3611"/>
                </a:cubicBezTo>
                <a:cubicBezTo>
                  <a:pt x="16003" y="6171"/>
                  <a:pt x="18051" y="9326"/>
                  <a:pt x="17955" y="12196"/>
                </a:cubicBezTo>
                <a:cubicBezTo>
                  <a:pt x="17813" y="15482"/>
                  <a:pt x="14943" y="17685"/>
                  <a:pt x="13812" y="20673"/>
                </a:cubicBezTo>
                <a:cubicBezTo>
                  <a:pt x="11967" y="27364"/>
                  <a:pt x="15991" y="35175"/>
                  <a:pt x="6823" y="37568"/>
                </a:cubicBezTo>
                <a:cubicBezTo>
                  <a:pt x="4442" y="37842"/>
                  <a:pt x="1" y="37425"/>
                  <a:pt x="1763" y="41271"/>
                </a:cubicBezTo>
                <a:cubicBezTo>
                  <a:pt x="2736" y="42928"/>
                  <a:pt x="4703" y="43754"/>
                  <a:pt x="6526" y="43754"/>
                </a:cubicBezTo>
                <a:cubicBezTo>
                  <a:pt x="7113" y="43754"/>
                  <a:pt x="7685" y="43668"/>
                  <a:pt x="8204" y="43497"/>
                </a:cubicBezTo>
                <a:cubicBezTo>
                  <a:pt x="11169" y="42021"/>
                  <a:pt x="13693" y="38937"/>
                  <a:pt x="14455" y="35639"/>
                </a:cubicBezTo>
                <a:cubicBezTo>
                  <a:pt x="15253" y="28614"/>
                  <a:pt x="11740" y="22792"/>
                  <a:pt x="18872" y="18197"/>
                </a:cubicBezTo>
                <a:cubicBezTo>
                  <a:pt x="22682" y="15482"/>
                  <a:pt x="27873" y="13791"/>
                  <a:pt x="29707" y="9124"/>
                </a:cubicBezTo>
                <a:cubicBezTo>
                  <a:pt x="30957" y="6147"/>
                  <a:pt x="29636" y="885"/>
                  <a:pt x="25814" y="4"/>
                </a:cubicBezTo>
                <a:cubicBezTo>
                  <a:pt x="25712" y="1"/>
                  <a:pt x="25610" y="0"/>
                  <a:pt x="255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7083225" y="371899"/>
            <a:ext cx="2194227" cy="5116923"/>
          </a:xfrm>
          <a:custGeom>
            <a:rect b="b" l="l" r="r" t="t"/>
            <a:pathLst>
              <a:path extrusionOk="0" h="31904" w="13681">
                <a:moveTo>
                  <a:pt x="10573" y="1"/>
                </a:moveTo>
                <a:cubicBezTo>
                  <a:pt x="8635" y="1"/>
                  <a:pt x="10182" y="5975"/>
                  <a:pt x="10418" y="7146"/>
                </a:cubicBezTo>
                <a:cubicBezTo>
                  <a:pt x="10513" y="8694"/>
                  <a:pt x="11025" y="10194"/>
                  <a:pt x="10811" y="11694"/>
                </a:cubicBezTo>
                <a:cubicBezTo>
                  <a:pt x="10299" y="14075"/>
                  <a:pt x="8132" y="15552"/>
                  <a:pt x="7442" y="17814"/>
                </a:cubicBezTo>
                <a:cubicBezTo>
                  <a:pt x="5929" y="22148"/>
                  <a:pt x="12299" y="25731"/>
                  <a:pt x="6560" y="28756"/>
                </a:cubicBezTo>
                <a:cubicBezTo>
                  <a:pt x="4870" y="29589"/>
                  <a:pt x="2739" y="29303"/>
                  <a:pt x="941" y="29863"/>
                </a:cubicBezTo>
                <a:cubicBezTo>
                  <a:pt x="155" y="30160"/>
                  <a:pt x="0" y="31399"/>
                  <a:pt x="953" y="31708"/>
                </a:cubicBezTo>
                <a:cubicBezTo>
                  <a:pt x="1501" y="31841"/>
                  <a:pt x="2042" y="31904"/>
                  <a:pt x="2573" y="31904"/>
                </a:cubicBezTo>
                <a:cubicBezTo>
                  <a:pt x="5935" y="31904"/>
                  <a:pt x="8827" y="29388"/>
                  <a:pt x="9835" y="26374"/>
                </a:cubicBezTo>
                <a:cubicBezTo>
                  <a:pt x="10454" y="24826"/>
                  <a:pt x="10013" y="23064"/>
                  <a:pt x="9859" y="21374"/>
                </a:cubicBezTo>
                <a:cubicBezTo>
                  <a:pt x="9680" y="19481"/>
                  <a:pt x="9751" y="17635"/>
                  <a:pt x="10073" y="15813"/>
                </a:cubicBezTo>
                <a:cubicBezTo>
                  <a:pt x="10430" y="13908"/>
                  <a:pt x="12037" y="12634"/>
                  <a:pt x="12752" y="10872"/>
                </a:cubicBezTo>
                <a:cubicBezTo>
                  <a:pt x="13645" y="8705"/>
                  <a:pt x="13680" y="6312"/>
                  <a:pt x="13204" y="3883"/>
                </a:cubicBezTo>
                <a:cubicBezTo>
                  <a:pt x="12918" y="2467"/>
                  <a:pt x="12156" y="966"/>
                  <a:pt x="10942" y="62"/>
                </a:cubicBezTo>
                <a:cubicBezTo>
                  <a:pt x="10807" y="20"/>
                  <a:pt x="10684" y="1"/>
                  <a:pt x="105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-2332524" y="-274923"/>
            <a:ext cx="2956653" cy="1118411"/>
          </a:xfrm>
          <a:custGeom>
            <a:rect b="b" l="l" r="r" t="t"/>
            <a:pathLst>
              <a:path extrusionOk="0" h="20395" w="53924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"/>
          <p:cNvSpPr/>
          <p:nvPr/>
        </p:nvSpPr>
        <p:spPr>
          <a:xfrm rot="1368521">
            <a:off x="-3501241" y="-1722505"/>
            <a:ext cx="4984359" cy="8677487"/>
          </a:xfrm>
          <a:custGeom>
            <a:rect b="b" l="l" r="r" t="t"/>
            <a:pathLst>
              <a:path extrusionOk="0" h="26431" w="15182">
                <a:moveTo>
                  <a:pt x="14660" y="1"/>
                </a:moveTo>
                <a:cubicBezTo>
                  <a:pt x="14608" y="1"/>
                  <a:pt x="14551" y="4"/>
                  <a:pt x="14491" y="10"/>
                </a:cubicBezTo>
                <a:cubicBezTo>
                  <a:pt x="11371" y="463"/>
                  <a:pt x="8811" y="3285"/>
                  <a:pt x="8668" y="6464"/>
                </a:cubicBezTo>
                <a:cubicBezTo>
                  <a:pt x="8645" y="6940"/>
                  <a:pt x="8668" y="7416"/>
                  <a:pt x="8692" y="7892"/>
                </a:cubicBezTo>
                <a:cubicBezTo>
                  <a:pt x="8728" y="8869"/>
                  <a:pt x="8776" y="9881"/>
                  <a:pt x="8395" y="10774"/>
                </a:cubicBezTo>
                <a:cubicBezTo>
                  <a:pt x="7776" y="12143"/>
                  <a:pt x="6442" y="12857"/>
                  <a:pt x="5156" y="13548"/>
                </a:cubicBezTo>
                <a:cubicBezTo>
                  <a:pt x="4073" y="14107"/>
                  <a:pt x="2953" y="14715"/>
                  <a:pt x="2239" y="15703"/>
                </a:cubicBezTo>
                <a:cubicBezTo>
                  <a:pt x="1" y="19156"/>
                  <a:pt x="2763" y="22739"/>
                  <a:pt x="5001" y="25633"/>
                </a:cubicBezTo>
                <a:cubicBezTo>
                  <a:pt x="5204" y="25895"/>
                  <a:pt x="5418" y="26180"/>
                  <a:pt x="5609" y="26430"/>
                </a:cubicBezTo>
                <a:lnTo>
                  <a:pt x="5728" y="26371"/>
                </a:lnTo>
                <a:cubicBezTo>
                  <a:pt x="5513" y="26121"/>
                  <a:pt x="5311" y="25847"/>
                  <a:pt x="5097" y="25573"/>
                </a:cubicBezTo>
                <a:cubicBezTo>
                  <a:pt x="2894" y="22716"/>
                  <a:pt x="144" y="19156"/>
                  <a:pt x="2346" y="15762"/>
                </a:cubicBezTo>
                <a:cubicBezTo>
                  <a:pt x="3025" y="14798"/>
                  <a:pt x="4144" y="14203"/>
                  <a:pt x="5216" y="13631"/>
                </a:cubicBezTo>
                <a:cubicBezTo>
                  <a:pt x="6513" y="12929"/>
                  <a:pt x="7871" y="12214"/>
                  <a:pt x="8490" y="10821"/>
                </a:cubicBezTo>
                <a:cubicBezTo>
                  <a:pt x="8895" y="9893"/>
                  <a:pt x="8847" y="8881"/>
                  <a:pt x="8799" y="7892"/>
                </a:cubicBezTo>
                <a:cubicBezTo>
                  <a:pt x="8788" y="7428"/>
                  <a:pt x="8764" y="6940"/>
                  <a:pt x="8788" y="6475"/>
                </a:cubicBezTo>
                <a:cubicBezTo>
                  <a:pt x="8907" y="3344"/>
                  <a:pt x="11443" y="570"/>
                  <a:pt x="14514" y="129"/>
                </a:cubicBezTo>
                <a:cubicBezTo>
                  <a:pt x="14553" y="126"/>
                  <a:pt x="14600" y="124"/>
                  <a:pt x="14650" y="124"/>
                </a:cubicBezTo>
                <a:cubicBezTo>
                  <a:pt x="14799" y="124"/>
                  <a:pt x="14976" y="150"/>
                  <a:pt x="15038" y="284"/>
                </a:cubicBezTo>
                <a:cubicBezTo>
                  <a:pt x="15050" y="332"/>
                  <a:pt x="15074" y="356"/>
                  <a:pt x="15050" y="403"/>
                </a:cubicBezTo>
                <a:cubicBezTo>
                  <a:pt x="15003" y="546"/>
                  <a:pt x="14645" y="713"/>
                  <a:pt x="14193" y="927"/>
                </a:cubicBezTo>
                <a:cubicBezTo>
                  <a:pt x="13288" y="1320"/>
                  <a:pt x="11907" y="1951"/>
                  <a:pt x="11145" y="3368"/>
                </a:cubicBezTo>
                <a:cubicBezTo>
                  <a:pt x="9847" y="5404"/>
                  <a:pt x="10216" y="6976"/>
                  <a:pt x="10621" y="8631"/>
                </a:cubicBezTo>
                <a:cubicBezTo>
                  <a:pt x="10835" y="9500"/>
                  <a:pt x="11038" y="10369"/>
                  <a:pt x="11038" y="11357"/>
                </a:cubicBezTo>
                <a:cubicBezTo>
                  <a:pt x="10907" y="12488"/>
                  <a:pt x="10192" y="13441"/>
                  <a:pt x="9490" y="14345"/>
                </a:cubicBezTo>
                <a:cubicBezTo>
                  <a:pt x="9288" y="14631"/>
                  <a:pt x="9061" y="14929"/>
                  <a:pt x="8847" y="15227"/>
                </a:cubicBezTo>
                <a:cubicBezTo>
                  <a:pt x="6728" y="18334"/>
                  <a:pt x="6513" y="22620"/>
                  <a:pt x="8347" y="25906"/>
                </a:cubicBezTo>
                <a:lnTo>
                  <a:pt x="8454" y="25847"/>
                </a:lnTo>
                <a:cubicBezTo>
                  <a:pt x="6633" y="22597"/>
                  <a:pt x="6847" y="18346"/>
                  <a:pt x="8942" y="15286"/>
                </a:cubicBezTo>
                <a:cubicBezTo>
                  <a:pt x="9145" y="14988"/>
                  <a:pt x="9359" y="14691"/>
                  <a:pt x="9585" y="14405"/>
                </a:cubicBezTo>
                <a:cubicBezTo>
                  <a:pt x="10276" y="13464"/>
                  <a:pt x="11014" y="12512"/>
                  <a:pt x="11145" y="11357"/>
                </a:cubicBezTo>
                <a:cubicBezTo>
                  <a:pt x="11145" y="10345"/>
                  <a:pt x="10931" y="9464"/>
                  <a:pt x="10728" y="8607"/>
                </a:cubicBezTo>
                <a:cubicBezTo>
                  <a:pt x="10323" y="6964"/>
                  <a:pt x="9966" y="5428"/>
                  <a:pt x="11228" y="3427"/>
                </a:cubicBezTo>
                <a:cubicBezTo>
                  <a:pt x="11978" y="2034"/>
                  <a:pt x="13348" y="1427"/>
                  <a:pt x="14241" y="1022"/>
                </a:cubicBezTo>
                <a:cubicBezTo>
                  <a:pt x="14764" y="784"/>
                  <a:pt x="15086" y="641"/>
                  <a:pt x="15157" y="427"/>
                </a:cubicBezTo>
                <a:cubicBezTo>
                  <a:pt x="15181" y="356"/>
                  <a:pt x="15181" y="296"/>
                  <a:pt x="15134" y="225"/>
                </a:cubicBezTo>
                <a:cubicBezTo>
                  <a:pt x="15056" y="69"/>
                  <a:pt x="14898" y="1"/>
                  <a:pt x="14660" y="1"/>
                </a:cubicBezTo>
                <a:close/>
              </a:path>
            </a:pathLst>
          </a:custGeom>
          <a:solidFill>
            <a:schemeClr val="accent6"/>
          </a:solidFill>
          <a:ln cap="flat" cmpd="sng" w="3875">
            <a:solidFill>
              <a:schemeClr val="lt1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141" name="Google Shape;141;p6"/>
          <p:cNvSpPr/>
          <p:nvPr/>
        </p:nvSpPr>
        <p:spPr>
          <a:xfrm rot="1368521">
            <a:off x="4827709" y="998745"/>
            <a:ext cx="4984359" cy="8677487"/>
          </a:xfrm>
          <a:custGeom>
            <a:rect b="b" l="l" r="r" t="t"/>
            <a:pathLst>
              <a:path extrusionOk="0" h="26431" w="15182">
                <a:moveTo>
                  <a:pt x="14660" y="1"/>
                </a:moveTo>
                <a:cubicBezTo>
                  <a:pt x="14608" y="1"/>
                  <a:pt x="14551" y="4"/>
                  <a:pt x="14491" y="10"/>
                </a:cubicBezTo>
                <a:cubicBezTo>
                  <a:pt x="11371" y="463"/>
                  <a:pt x="8811" y="3285"/>
                  <a:pt x="8668" y="6464"/>
                </a:cubicBezTo>
                <a:cubicBezTo>
                  <a:pt x="8645" y="6940"/>
                  <a:pt x="8668" y="7416"/>
                  <a:pt x="8692" y="7892"/>
                </a:cubicBezTo>
                <a:cubicBezTo>
                  <a:pt x="8728" y="8869"/>
                  <a:pt x="8776" y="9881"/>
                  <a:pt x="8395" y="10774"/>
                </a:cubicBezTo>
                <a:cubicBezTo>
                  <a:pt x="7776" y="12143"/>
                  <a:pt x="6442" y="12857"/>
                  <a:pt x="5156" y="13548"/>
                </a:cubicBezTo>
                <a:cubicBezTo>
                  <a:pt x="4073" y="14107"/>
                  <a:pt x="2953" y="14715"/>
                  <a:pt x="2239" y="15703"/>
                </a:cubicBezTo>
                <a:cubicBezTo>
                  <a:pt x="1" y="19156"/>
                  <a:pt x="2763" y="22739"/>
                  <a:pt x="5001" y="25633"/>
                </a:cubicBezTo>
                <a:cubicBezTo>
                  <a:pt x="5204" y="25895"/>
                  <a:pt x="5418" y="26180"/>
                  <a:pt x="5609" y="26430"/>
                </a:cubicBezTo>
                <a:lnTo>
                  <a:pt x="5728" y="26371"/>
                </a:lnTo>
                <a:cubicBezTo>
                  <a:pt x="5513" y="26121"/>
                  <a:pt x="5311" y="25847"/>
                  <a:pt x="5097" y="25573"/>
                </a:cubicBezTo>
                <a:cubicBezTo>
                  <a:pt x="2894" y="22716"/>
                  <a:pt x="144" y="19156"/>
                  <a:pt x="2346" y="15762"/>
                </a:cubicBezTo>
                <a:cubicBezTo>
                  <a:pt x="3025" y="14798"/>
                  <a:pt x="4144" y="14203"/>
                  <a:pt x="5216" y="13631"/>
                </a:cubicBezTo>
                <a:cubicBezTo>
                  <a:pt x="6513" y="12929"/>
                  <a:pt x="7871" y="12214"/>
                  <a:pt x="8490" y="10821"/>
                </a:cubicBezTo>
                <a:cubicBezTo>
                  <a:pt x="8895" y="9893"/>
                  <a:pt x="8847" y="8881"/>
                  <a:pt x="8799" y="7892"/>
                </a:cubicBezTo>
                <a:cubicBezTo>
                  <a:pt x="8788" y="7428"/>
                  <a:pt x="8764" y="6940"/>
                  <a:pt x="8788" y="6475"/>
                </a:cubicBezTo>
                <a:cubicBezTo>
                  <a:pt x="8907" y="3344"/>
                  <a:pt x="11443" y="570"/>
                  <a:pt x="14514" y="129"/>
                </a:cubicBezTo>
                <a:cubicBezTo>
                  <a:pt x="14553" y="126"/>
                  <a:pt x="14600" y="124"/>
                  <a:pt x="14650" y="124"/>
                </a:cubicBezTo>
                <a:cubicBezTo>
                  <a:pt x="14799" y="124"/>
                  <a:pt x="14976" y="150"/>
                  <a:pt x="15038" y="284"/>
                </a:cubicBezTo>
                <a:cubicBezTo>
                  <a:pt x="15050" y="332"/>
                  <a:pt x="15074" y="356"/>
                  <a:pt x="15050" y="403"/>
                </a:cubicBezTo>
                <a:cubicBezTo>
                  <a:pt x="15003" y="546"/>
                  <a:pt x="14645" y="713"/>
                  <a:pt x="14193" y="927"/>
                </a:cubicBezTo>
                <a:cubicBezTo>
                  <a:pt x="13288" y="1320"/>
                  <a:pt x="11907" y="1951"/>
                  <a:pt x="11145" y="3368"/>
                </a:cubicBezTo>
                <a:cubicBezTo>
                  <a:pt x="9847" y="5404"/>
                  <a:pt x="10216" y="6976"/>
                  <a:pt x="10621" y="8631"/>
                </a:cubicBezTo>
                <a:cubicBezTo>
                  <a:pt x="10835" y="9500"/>
                  <a:pt x="11038" y="10369"/>
                  <a:pt x="11038" y="11357"/>
                </a:cubicBezTo>
                <a:cubicBezTo>
                  <a:pt x="10907" y="12488"/>
                  <a:pt x="10192" y="13441"/>
                  <a:pt x="9490" y="14345"/>
                </a:cubicBezTo>
                <a:cubicBezTo>
                  <a:pt x="9288" y="14631"/>
                  <a:pt x="9061" y="14929"/>
                  <a:pt x="8847" y="15227"/>
                </a:cubicBezTo>
                <a:cubicBezTo>
                  <a:pt x="6728" y="18334"/>
                  <a:pt x="6513" y="22620"/>
                  <a:pt x="8347" y="25906"/>
                </a:cubicBezTo>
                <a:lnTo>
                  <a:pt x="8454" y="25847"/>
                </a:lnTo>
                <a:cubicBezTo>
                  <a:pt x="6633" y="22597"/>
                  <a:pt x="6847" y="18346"/>
                  <a:pt x="8942" y="15286"/>
                </a:cubicBezTo>
                <a:cubicBezTo>
                  <a:pt x="9145" y="14988"/>
                  <a:pt x="9359" y="14691"/>
                  <a:pt x="9585" y="14405"/>
                </a:cubicBezTo>
                <a:cubicBezTo>
                  <a:pt x="10276" y="13464"/>
                  <a:pt x="11014" y="12512"/>
                  <a:pt x="11145" y="11357"/>
                </a:cubicBezTo>
                <a:cubicBezTo>
                  <a:pt x="11145" y="10345"/>
                  <a:pt x="10931" y="9464"/>
                  <a:pt x="10728" y="8607"/>
                </a:cubicBezTo>
                <a:cubicBezTo>
                  <a:pt x="10323" y="6964"/>
                  <a:pt x="9966" y="5428"/>
                  <a:pt x="11228" y="3427"/>
                </a:cubicBezTo>
                <a:cubicBezTo>
                  <a:pt x="11978" y="2034"/>
                  <a:pt x="13348" y="1427"/>
                  <a:pt x="14241" y="1022"/>
                </a:cubicBezTo>
                <a:cubicBezTo>
                  <a:pt x="14764" y="784"/>
                  <a:pt x="15086" y="641"/>
                  <a:pt x="15157" y="427"/>
                </a:cubicBezTo>
                <a:cubicBezTo>
                  <a:pt x="15181" y="356"/>
                  <a:pt x="15181" y="296"/>
                  <a:pt x="15134" y="225"/>
                </a:cubicBezTo>
                <a:cubicBezTo>
                  <a:pt x="15056" y="69"/>
                  <a:pt x="14898" y="1"/>
                  <a:pt x="14660" y="1"/>
                </a:cubicBezTo>
                <a:close/>
              </a:path>
            </a:pathLst>
          </a:custGeom>
          <a:solidFill>
            <a:schemeClr val="lt1"/>
          </a:solidFill>
          <a:ln cap="flat" cmpd="sng" w="3875">
            <a:solidFill>
              <a:schemeClr val="lt1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2" name="Google Shape;142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" name="Google Shape;143;p6"/>
          <p:cNvSpPr/>
          <p:nvPr/>
        </p:nvSpPr>
        <p:spPr>
          <a:xfrm>
            <a:off x="-1125225" y="3905728"/>
            <a:ext cx="2546022" cy="963001"/>
          </a:xfrm>
          <a:custGeom>
            <a:rect b="b" l="l" r="r" t="t"/>
            <a:pathLst>
              <a:path extrusionOk="0" h="20395" w="53924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"/>
          <p:cNvSpPr/>
          <p:nvPr/>
        </p:nvSpPr>
        <p:spPr>
          <a:xfrm>
            <a:off x="3856125" y="4599435"/>
            <a:ext cx="3384001" cy="1279939"/>
          </a:xfrm>
          <a:custGeom>
            <a:rect b="b" l="l" r="r" t="t"/>
            <a:pathLst>
              <a:path extrusionOk="0" h="20395" w="53924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/>
          <p:nvPr/>
        </p:nvSpPr>
        <p:spPr>
          <a:xfrm>
            <a:off x="-1984425" y="3731416"/>
            <a:ext cx="5122780" cy="1937627"/>
          </a:xfrm>
          <a:custGeom>
            <a:rect b="b" l="l" r="r" t="t"/>
            <a:pathLst>
              <a:path extrusionOk="0" h="20395" w="53924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"/>
          <p:cNvSpPr/>
          <p:nvPr/>
        </p:nvSpPr>
        <p:spPr>
          <a:xfrm>
            <a:off x="6196100" y="320715"/>
            <a:ext cx="4965199" cy="7017485"/>
          </a:xfrm>
          <a:custGeom>
            <a:rect b="b" l="l" r="r" t="t"/>
            <a:pathLst>
              <a:path extrusionOk="0" h="43754" w="30958">
                <a:moveTo>
                  <a:pt x="25505" y="0"/>
                </a:moveTo>
                <a:cubicBezTo>
                  <a:pt x="22516" y="0"/>
                  <a:pt x="18306" y="1000"/>
                  <a:pt x="17086" y="3611"/>
                </a:cubicBezTo>
                <a:cubicBezTo>
                  <a:pt x="16003" y="6171"/>
                  <a:pt x="18051" y="9326"/>
                  <a:pt x="17955" y="12196"/>
                </a:cubicBezTo>
                <a:cubicBezTo>
                  <a:pt x="17813" y="15482"/>
                  <a:pt x="14943" y="17685"/>
                  <a:pt x="13812" y="20673"/>
                </a:cubicBezTo>
                <a:cubicBezTo>
                  <a:pt x="11967" y="27364"/>
                  <a:pt x="15991" y="35175"/>
                  <a:pt x="6823" y="37568"/>
                </a:cubicBezTo>
                <a:cubicBezTo>
                  <a:pt x="4442" y="37842"/>
                  <a:pt x="1" y="37425"/>
                  <a:pt x="1763" y="41271"/>
                </a:cubicBezTo>
                <a:cubicBezTo>
                  <a:pt x="2736" y="42928"/>
                  <a:pt x="4703" y="43754"/>
                  <a:pt x="6526" y="43754"/>
                </a:cubicBezTo>
                <a:cubicBezTo>
                  <a:pt x="7113" y="43754"/>
                  <a:pt x="7685" y="43668"/>
                  <a:pt x="8204" y="43497"/>
                </a:cubicBezTo>
                <a:cubicBezTo>
                  <a:pt x="11169" y="42021"/>
                  <a:pt x="13693" y="38937"/>
                  <a:pt x="14455" y="35639"/>
                </a:cubicBezTo>
                <a:cubicBezTo>
                  <a:pt x="15253" y="28614"/>
                  <a:pt x="11740" y="22792"/>
                  <a:pt x="18872" y="18197"/>
                </a:cubicBezTo>
                <a:cubicBezTo>
                  <a:pt x="22682" y="15482"/>
                  <a:pt x="27873" y="13791"/>
                  <a:pt x="29707" y="9124"/>
                </a:cubicBezTo>
                <a:cubicBezTo>
                  <a:pt x="30957" y="6147"/>
                  <a:pt x="29636" y="885"/>
                  <a:pt x="25814" y="4"/>
                </a:cubicBezTo>
                <a:cubicBezTo>
                  <a:pt x="25712" y="1"/>
                  <a:pt x="25610" y="0"/>
                  <a:pt x="2550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"/>
          <p:cNvSpPr/>
          <p:nvPr/>
        </p:nvSpPr>
        <p:spPr>
          <a:xfrm>
            <a:off x="6557125" y="1071474"/>
            <a:ext cx="2194227" cy="5116923"/>
          </a:xfrm>
          <a:custGeom>
            <a:rect b="b" l="l" r="r" t="t"/>
            <a:pathLst>
              <a:path extrusionOk="0" h="31904" w="13681">
                <a:moveTo>
                  <a:pt x="10573" y="1"/>
                </a:moveTo>
                <a:cubicBezTo>
                  <a:pt x="8635" y="1"/>
                  <a:pt x="10182" y="5975"/>
                  <a:pt x="10418" y="7146"/>
                </a:cubicBezTo>
                <a:cubicBezTo>
                  <a:pt x="10513" y="8694"/>
                  <a:pt x="11025" y="10194"/>
                  <a:pt x="10811" y="11694"/>
                </a:cubicBezTo>
                <a:cubicBezTo>
                  <a:pt x="10299" y="14075"/>
                  <a:pt x="8132" y="15552"/>
                  <a:pt x="7442" y="17814"/>
                </a:cubicBezTo>
                <a:cubicBezTo>
                  <a:pt x="5929" y="22148"/>
                  <a:pt x="12299" y="25731"/>
                  <a:pt x="6560" y="28756"/>
                </a:cubicBezTo>
                <a:cubicBezTo>
                  <a:pt x="4870" y="29589"/>
                  <a:pt x="2739" y="29303"/>
                  <a:pt x="941" y="29863"/>
                </a:cubicBezTo>
                <a:cubicBezTo>
                  <a:pt x="155" y="30160"/>
                  <a:pt x="0" y="31399"/>
                  <a:pt x="953" y="31708"/>
                </a:cubicBezTo>
                <a:cubicBezTo>
                  <a:pt x="1501" y="31841"/>
                  <a:pt x="2042" y="31904"/>
                  <a:pt x="2573" y="31904"/>
                </a:cubicBezTo>
                <a:cubicBezTo>
                  <a:pt x="5935" y="31904"/>
                  <a:pt x="8827" y="29388"/>
                  <a:pt x="9835" y="26374"/>
                </a:cubicBezTo>
                <a:cubicBezTo>
                  <a:pt x="10454" y="24826"/>
                  <a:pt x="10013" y="23064"/>
                  <a:pt x="9859" y="21374"/>
                </a:cubicBezTo>
                <a:cubicBezTo>
                  <a:pt x="9680" y="19481"/>
                  <a:pt x="9751" y="17635"/>
                  <a:pt x="10073" y="15813"/>
                </a:cubicBezTo>
                <a:cubicBezTo>
                  <a:pt x="10430" y="13908"/>
                  <a:pt x="12037" y="12634"/>
                  <a:pt x="12752" y="10872"/>
                </a:cubicBezTo>
                <a:cubicBezTo>
                  <a:pt x="13645" y="8705"/>
                  <a:pt x="13680" y="6312"/>
                  <a:pt x="13204" y="3883"/>
                </a:cubicBezTo>
                <a:cubicBezTo>
                  <a:pt x="12918" y="2467"/>
                  <a:pt x="12156" y="966"/>
                  <a:pt x="10942" y="62"/>
                </a:cubicBezTo>
                <a:cubicBezTo>
                  <a:pt x="10807" y="20"/>
                  <a:pt x="10684" y="1"/>
                  <a:pt x="105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237756" y="2223452"/>
            <a:ext cx="98280" cy="130455"/>
          </a:xfrm>
          <a:custGeom>
            <a:rect b="b" l="l" r="r" t="t"/>
            <a:pathLst>
              <a:path extrusionOk="0" h="2230" w="1680">
                <a:moveTo>
                  <a:pt x="834" y="0"/>
                </a:moveTo>
                <a:cubicBezTo>
                  <a:pt x="822" y="0"/>
                  <a:pt x="810" y="3"/>
                  <a:pt x="810" y="9"/>
                </a:cubicBezTo>
                <a:cubicBezTo>
                  <a:pt x="715" y="581"/>
                  <a:pt x="429" y="1021"/>
                  <a:pt x="13" y="1105"/>
                </a:cubicBezTo>
                <a:lnTo>
                  <a:pt x="1" y="1117"/>
                </a:lnTo>
                <a:lnTo>
                  <a:pt x="1" y="1128"/>
                </a:lnTo>
                <a:lnTo>
                  <a:pt x="13" y="1128"/>
                </a:lnTo>
                <a:cubicBezTo>
                  <a:pt x="429" y="1200"/>
                  <a:pt x="727" y="1652"/>
                  <a:pt x="810" y="2212"/>
                </a:cubicBezTo>
                <a:cubicBezTo>
                  <a:pt x="810" y="2224"/>
                  <a:pt x="822" y="2230"/>
                  <a:pt x="834" y="2230"/>
                </a:cubicBezTo>
                <a:cubicBezTo>
                  <a:pt x="846" y="2230"/>
                  <a:pt x="858" y="2224"/>
                  <a:pt x="858" y="2212"/>
                </a:cubicBezTo>
                <a:cubicBezTo>
                  <a:pt x="965" y="1652"/>
                  <a:pt x="1251" y="1200"/>
                  <a:pt x="1680" y="1128"/>
                </a:cubicBezTo>
                <a:cubicBezTo>
                  <a:pt x="1680" y="1117"/>
                  <a:pt x="1680" y="1117"/>
                  <a:pt x="1668" y="1105"/>
                </a:cubicBezTo>
                <a:cubicBezTo>
                  <a:pt x="1251" y="1021"/>
                  <a:pt x="953" y="581"/>
                  <a:pt x="858" y="9"/>
                </a:cubicBezTo>
                <a:cubicBezTo>
                  <a:pt x="858" y="3"/>
                  <a:pt x="846" y="0"/>
                  <a:pt x="8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258240" y="3477906"/>
            <a:ext cx="151925" cy="203053"/>
          </a:xfrm>
          <a:custGeom>
            <a:rect b="b" l="l" r="r" t="t"/>
            <a:pathLst>
              <a:path extrusionOk="0" h="3471" w="2597">
                <a:moveTo>
                  <a:pt x="1299" y="0"/>
                </a:moveTo>
                <a:cubicBezTo>
                  <a:pt x="1281" y="0"/>
                  <a:pt x="1263" y="9"/>
                  <a:pt x="1263" y="27"/>
                </a:cubicBezTo>
                <a:cubicBezTo>
                  <a:pt x="1108" y="920"/>
                  <a:pt x="668" y="1599"/>
                  <a:pt x="13" y="1718"/>
                </a:cubicBezTo>
                <a:lnTo>
                  <a:pt x="1" y="1718"/>
                </a:lnTo>
                <a:cubicBezTo>
                  <a:pt x="1" y="1730"/>
                  <a:pt x="13" y="1753"/>
                  <a:pt x="13" y="1753"/>
                </a:cubicBezTo>
                <a:cubicBezTo>
                  <a:pt x="668" y="1873"/>
                  <a:pt x="1108" y="2551"/>
                  <a:pt x="1263" y="3444"/>
                </a:cubicBezTo>
                <a:cubicBezTo>
                  <a:pt x="1263" y="3462"/>
                  <a:pt x="1281" y="3471"/>
                  <a:pt x="1299" y="3471"/>
                </a:cubicBezTo>
                <a:cubicBezTo>
                  <a:pt x="1317" y="3471"/>
                  <a:pt x="1334" y="3462"/>
                  <a:pt x="1334" y="3444"/>
                </a:cubicBezTo>
                <a:cubicBezTo>
                  <a:pt x="1489" y="2551"/>
                  <a:pt x="1930" y="1873"/>
                  <a:pt x="2585" y="1753"/>
                </a:cubicBezTo>
                <a:lnTo>
                  <a:pt x="2596" y="1730"/>
                </a:lnTo>
                <a:lnTo>
                  <a:pt x="2596" y="1718"/>
                </a:lnTo>
                <a:lnTo>
                  <a:pt x="2585" y="1718"/>
                </a:lnTo>
                <a:cubicBezTo>
                  <a:pt x="1930" y="1599"/>
                  <a:pt x="1489" y="920"/>
                  <a:pt x="1334" y="27"/>
                </a:cubicBezTo>
                <a:cubicBezTo>
                  <a:pt x="1334" y="9"/>
                  <a:pt x="1317" y="0"/>
                  <a:pt x="12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"/>
          <p:cNvSpPr/>
          <p:nvPr/>
        </p:nvSpPr>
        <p:spPr>
          <a:xfrm>
            <a:off x="-431850" y="-258787"/>
            <a:ext cx="1532116" cy="579524"/>
          </a:xfrm>
          <a:custGeom>
            <a:rect b="b" l="l" r="r" t="t"/>
            <a:pathLst>
              <a:path extrusionOk="0" h="20395" w="53924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"/>
          <p:cNvSpPr/>
          <p:nvPr/>
        </p:nvSpPr>
        <p:spPr>
          <a:xfrm>
            <a:off x="4381701" y="4379527"/>
            <a:ext cx="2956653" cy="1118411"/>
          </a:xfrm>
          <a:custGeom>
            <a:rect b="b" l="l" r="r" t="t"/>
            <a:pathLst>
              <a:path extrusionOk="0" h="20395" w="53924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"/>
          <p:cNvSpPr/>
          <p:nvPr/>
        </p:nvSpPr>
        <p:spPr>
          <a:xfrm rot="1368521">
            <a:off x="5130059" y="676070"/>
            <a:ext cx="4984359" cy="8677487"/>
          </a:xfrm>
          <a:custGeom>
            <a:rect b="b" l="l" r="r" t="t"/>
            <a:pathLst>
              <a:path extrusionOk="0" h="26431" w="15182">
                <a:moveTo>
                  <a:pt x="14660" y="1"/>
                </a:moveTo>
                <a:cubicBezTo>
                  <a:pt x="14608" y="1"/>
                  <a:pt x="14551" y="4"/>
                  <a:pt x="14491" y="10"/>
                </a:cubicBezTo>
                <a:cubicBezTo>
                  <a:pt x="11371" y="463"/>
                  <a:pt x="8811" y="3285"/>
                  <a:pt x="8668" y="6464"/>
                </a:cubicBezTo>
                <a:cubicBezTo>
                  <a:pt x="8645" y="6940"/>
                  <a:pt x="8668" y="7416"/>
                  <a:pt x="8692" y="7892"/>
                </a:cubicBezTo>
                <a:cubicBezTo>
                  <a:pt x="8728" y="8869"/>
                  <a:pt x="8776" y="9881"/>
                  <a:pt x="8395" y="10774"/>
                </a:cubicBezTo>
                <a:cubicBezTo>
                  <a:pt x="7776" y="12143"/>
                  <a:pt x="6442" y="12857"/>
                  <a:pt x="5156" y="13548"/>
                </a:cubicBezTo>
                <a:cubicBezTo>
                  <a:pt x="4073" y="14107"/>
                  <a:pt x="2953" y="14715"/>
                  <a:pt x="2239" y="15703"/>
                </a:cubicBezTo>
                <a:cubicBezTo>
                  <a:pt x="1" y="19156"/>
                  <a:pt x="2763" y="22739"/>
                  <a:pt x="5001" y="25633"/>
                </a:cubicBezTo>
                <a:cubicBezTo>
                  <a:pt x="5204" y="25895"/>
                  <a:pt x="5418" y="26180"/>
                  <a:pt x="5609" y="26430"/>
                </a:cubicBezTo>
                <a:lnTo>
                  <a:pt x="5728" y="26371"/>
                </a:lnTo>
                <a:cubicBezTo>
                  <a:pt x="5513" y="26121"/>
                  <a:pt x="5311" y="25847"/>
                  <a:pt x="5097" y="25573"/>
                </a:cubicBezTo>
                <a:cubicBezTo>
                  <a:pt x="2894" y="22716"/>
                  <a:pt x="144" y="19156"/>
                  <a:pt x="2346" y="15762"/>
                </a:cubicBezTo>
                <a:cubicBezTo>
                  <a:pt x="3025" y="14798"/>
                  <a:pt x="4144" y="14203"/>
                  <a:pt x="5216" y="13631"/>
                </a:cubicBezTo>
                <a:cubicBezTo>
                  <a:pt x="6513" y="12929"/>
                  <a:pt x="7871" y="12214"/>
                  <a:pt x="8490" y="10821"/>
                </a:cubicBezTo>
                <a:cubicBezTo>
                  <a:pt x="8895" y="9893"/>
                  <a:pt x="8847" y="8881"/>
                  <a:pt x="8799" y="7892"/>
                </a:cubicBezTo>
                <a:cubicBezTo>
                  <a:pt x="8788" y="7428"/>
                  <a:pt x="8764" y="6940"/>
                  <a:pt x="8788" y="6475"/>
                </a:cubicBezTo>
                <a:cubicBezTo>
                  <a:pt x="8907" y="3344"/>
                  <a:pt x="11443" y="570"/>
                  <a:pt x="14514" y="129"/>
                </a:cubicBezTo>
                <a:cubicBezTo>
                  <a:pt x="14553" y="126"/>
                  <a:pt x="14600" y="124"/>
                  <a:pt x="14650" y="124"/>
                </a:cubicBezTo>
                <a:cubicBezTo>
                  <a:pt x="14799" y="124"/>
                  <a:pt x="14976" y="150"/>
                  <a:pt x="15038" y="284"/>
                </a:cubicBezTo>
                <a:cubicBezTo>
                  <a:pt x="15050" y="332"/>
                  <a:pt x="15074" y="356"/>
                  <a:pt x="15050" y="403"/>
                </a:cubicBezTo>
                <a:cubicBezTo>
                  <a:pt x="15003" y="546"/>
                  <a:pt x="14645" y="713"/>
                  <a:pt x="14193" y="927"/>
                </a:cubicBezTo>
                <a:cubicBezTo>
                  <a:pt x="13288" y="1320"/>
                  <a:pt x="11907" y="1951"/>
                  <a:pt x="11145" y="3368"/>
                </a:cubicBezTo>
                <a:cubicBezTo>
                  <a:pt x="9847" y="5404"/>
                  <a:pt x="10216" y="6976"/>
                  <a:pt x="10621" y="8631"/>
                </a:cubicBezTo>
                <a:cubicBezTo>
                  <a:pt x="10835" y="9500"/>
                  <a:pt x="11038" y="10369"/>
                  <a:pt x="11038" y="11357"/>
                </a:cubicBezTo>
                <a:cubicBezTo>
                  <a:pt x="10907" y="12488"/>
                  <a:pt x="10192" y="13441"/>
                  <a:pt x="9490" y="14345"/>
                </a:cubicBezTo>
                <a:cubicBezTo>
                  <a:pt x="9288" y="14631"/>
                  <a:pt x="9061" y="14929"/>
                  <a:pt x="8847" y="15227"/>
                </a:cubicBezTo>
                <a:cubicBezTo>
                  <a:pt x="6728" y="18334"/>
                  <a:pt x="6513" y="22620"/>
                  <a:pt x="8347" y="25906"/>
                </a:cubicBezTo>
                <a:lnTo>
                  <a:pt x="8454" y="25847"/>
                </a:lnTo>
                <a:cubicBezTo>
                  <a:pt x="6633" y="22597"/>
                  <a:pt x="6847" y="18346"/>
                  <a:pt x="8942" y="15286"/>
                </a:cubicBezTo>
                <a:cubicBezTo>
                  <a:pt x="9145" y="14988"/>
                  <a:pt x="9359" y="14691"/>
                  <a:pt x="9585" y="14405"/>
                </a:cubicBezTo>
                <a:cubicBezTo>
                  <a:pt x="10276" y="13464"/>
                  <a:pt x="11014" y="12512"/>
                  <a:pt x="11145" y="11357"/>
                </a:cubicBezTo>
                <a:cubicBezTo>
                  <a:pt x="11145" y="10345"/>
                  <a:pt x="10931" y="9464"/>
                  <a:pt x="10728" y="8607"/>
                </a:cubicBezTo>
                <a:cubicBezTo>
                  <a:pt x="10323" y="6964"/>
                  <a:pt x="9966" y="5428"/>
                  <a:pt x="11228" y="3427"/>
                </a:cubicBezTo>
                <a:cubicBezTo>
                  <a:pt x="11978" y="2034"/>
                  <a:pt x="13348" y="1427"/>
                  <a:pt x="14241" y="1022"/>
                </a:cubicBezTo>
                <a:cubicBezTo>
                  <a:pt x="14764" y="784"/>
                  <a:pt x="15086" y="641"/>
                  <a:pt x="15157" y="427"/>
                </a:cubicBezTo>
                <a:cubicBezTo>
                  <a:pt x="15181" y="356"/>
                  <a:pt x="15181" y="296"/>
                  <a:pt x="15134" y="225"/>
                </a:cubicBezTo>
                <a:cubicBezTo>
                  <a:pt x="15056" y="69"/>
                  <a:pt x="14898" y="1"/>
                  <a:pt x="14660" y="1"/>
                </a:cubicBezTo>
                <a:close/>
              </a:path>
            </a:pathLst>
          </a:custGeom>
          <a:solidFill>
            <a:schemeClr val="accent6"/>
          </a:solidFill>
          <a:ln cap="flat" cmpd="sng" w="3875">
            <a:solidFill>
              <a:schemeClr val="lt1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7"/>
          <p:cNvSpPr txBox="1"/>
          <p:nvPr>
            <p:ph idx="1" type="subTitle"/>
          </p:nvPr>
        </p:nvSpPr>
        <p:spPr>
          <a:xfrm>
            <a:off x="2991575" y="1544050"/>
            <a:ext cx="4982100" cy="225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1828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/>
          <p:nvPr/>
        </p:nvSpPr>
        <p:spPr>
          <a:xfrm>
            <a:off x="6718050" y="-137697"/>
            <a:ext cx="5122780" cy="1937627"/>
          </a:xfrm>
          <a:custGeom>
            <a:rect b="b" l="l" r="r" t="t"/>
            <a:pathLst>
              <a:path extrusionOk="0" h="20395" w="53924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"/>
          <p:cNvSpPr/>
          <p:nvPr/>
        </p:nvSpPr>
        <p:spPr>
          <a:xfrm rot="2019084">
            <a:off x="-4665900" y="-2592033"/>
            <a:ext cx="7848237" cy="7534256"/>
          </a:xfrm>
          <a:custGeom>
            <a:rect b="b" l="l" r="r" t="t"/>
            <a:pathLst>
              <a:path extrusionOk="0" h="70524" w="73463">
                <a:moveTo>
                  <a:pt x="47889" y="1"/>
                </a:moveTo>
                <a:cubicBezTo>
                  <a:pt x="47418" y="1"/>
                  <a:pt x="46960" y="16"/>
                  <a:pt x="46519" y="44"/>
                </a:cubicBezTo>
                <a:cubicBezTo>
                  <a:pt x="43113" y="282"/>
                  <a:pt x="39780" y="1270"/>
                  <a:pt x="36732" y="2889"/>
                </a:cubicBezTo>
                <a:cubicBezTo>
                  <a:pt x="32124" y="5330"/>
                  <a:pt x="28576" y="9295"/>
                  <a:pt x="25647" y="13712"/>
                </a:cubicBezTo>
                <a:cubicBezTo>
                  <a:pt x="22694" y="18165"/>
                  <a:pt x="20301" y="23046"/>
                  <a:pt x="16896" y="27118"/>
                </a:cubicBezTo>
                <a:cubicBezTo>
                  <a:pt x="13622" y="31035"/>
                  <a:pt x="8704" y="32869"/>
                  <a:pt x="5430" y="36774"/>
                </a:cubicBezTo>
                <a:cubicBezTo>
                  <a:pt x="2144" y="40703"/>
                  <a:pt x="1" y="45871"/>
                  <a:pt x="132" y="51157"/>
                </a:cubicBezTo>
                <a:cubicBezTo>
                  <a:pt x="287" y="57277"/>
                  <a:pt x="3870" y="62646"/>
                  <a:pt x="8919" y="65516"/>
                </a:cubicBezTo>
                <a:cubicBezTo>
                  <a:pt x="11779" y="67145"/>
                  <a:pt x="14992" y="67834"/>
                  <a:pt x="18222" y="67834"/>
                </a:cubicBezTo>
                <a:cubicBezTo>
                  <a:pt x="20208" y="67834"/>
                  <a:pt x="22201" y="67574"/>
                  <a:pt x="24123" y="67111"/>
                </a:cubicBezTo>
                <a:cubicBezTo>
                  <a:pt x="27611" y="66266"/>
                  <a:pt x="30671" y="64242"/>
                  <a:pt x="34184" y="63432"/>
                </a:cubicBezTo>
                <a:cubicBezTo>
                  <a:pt x="36050" y="63005"/>
                  <a:pt x="37952" y="62789"/>
                  <a:pt x="39849" y="62789"/>
                </a:cubicBezTo>
                <a:cubicBezTo>
                  <a:pt x="43713" y="62789"/>
                  <a:pt x="47561" y="63683"/>
                  <a:pt x="51067" y="65504"/>
                </a:cubicBezTo>
                <a:cubicBezTo>
                  <a:pt x="54555" y="67314"/>
                  <a:pt x="57853" y="69814"/>
                  <a:pt x="61806" y="70409"/>
                </a:cubicBezTo>
                <a:cubicBezTo>
                  <a:pt x="62316" y="70486"/>
                  <a:pt x="62816" y="70523"/>
                  <a:pt x="63304" y="70523"/>
                </a:cubicBezTo>
                <a:cubicBezTo>
                  <a:pt x="68131" y="70523"/>
                  <a:pt x="71826" y="66889"/>
                  <a:pt x="72712" y="61753"/>
                </a:cubicBezTo>
                <a:cubicBezTo>
                  <a:pt x="73462" y="57479"/>
                  <a:pt x="72284" y="52990"/>
                  <a:pt x="69938" y="49454"/>
                </a:cubicBezTo>
                <a:cubicBezTo>
                  <a:pt x="67164" y="45287"/>
                  <a:pt x="63009" y="42168"/>
                  <a:pt x="60377" y="37822"/>
                </a:cubicBezTo>
                <a:cubicBezTo>
                  <a:pt x="57710" y="33417"/>
                  <a:pt x="56317" y="27321"/>
                  <a:pt x="57972" y="22261"/>
                </a:cubicBezTo>
                <a:cubicBezTo>
                  <a:pt x="58925" y="19367"/>
                  <a:pt x="60020" y="16415"/>
                  <a:pt x="60449" y="13367"/>
                </a:cubicBezTo>
                <a:cubicBezTo>
                  <a:pt x="60961" y="9759"/>
                  <a:pt x="60092" y="5830"/>
                  <a:pt x="57591" y="3211"/>
                </a:cubicBezTo>
                <a:cubicBezTo>
                  <a:pt x="55261" y="775"/>
                  <a:pt x="51270" y="1"/>
                  <a:pt x="4788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"/>
          <p:cNvSpPr/>
          <p:nvPr/>
        </p:nvSpPr>
        <p:spPr>
          <a:xfrm rot="2019084">
            <a:off x="471655" y="-1305294"/>
            <a:ext cx="2396574" cy="1883884"/>
          </a:xfrm>
          <a:custGeom>
            <a:rect b="b" l="l" r="r" t="t"/>
            <a:pathLst>
              <a:path extrusionOk="0" fill="none" h="17634" w="22433">
                <a:moveTo>
                  <a:pt x="1191" y="1"/>
                </a:moveTo>
                <a:cubicBezTo>
                  <a:pt x="1191" y="1"/>
                  <a:pt x="1" y="4322"/>
                  <a:pt x="1334" y="7882"/>
                </a:cubicBezTo>
                <a:cubicBezTo>
                  <a:pt x="2168" y="10097"/>
                  <a:pt x="4144" y="15038"/>
                  <a:pt x="15324" y="16264"/>
                </a:cubicBezTo>
                <a:cubicBezTo>
                  <a:pt x="15324" y="16264"/>
                  <a:pt x="19027" y="16776"/>
                  <a:pt x="22432" y="17634"/>
                </a:cubicBezTo>
              </a:path>
            </a:pathLst>
          </a:custGeom>
          <a:noFill/>
          <a:ln cap="flat" cmpd="sng" w="3875">
            <a:solidFill>
              <a:schemeClr val="lt1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"/>
          <p:cNvSpPr/>
          <p:nvPr/>
        </p:nvSpPr>
        <p:spPr>
          <a:xfrm rot="2019084">
            <a:off x="-1445208" y="-871491"/>
            <a:ext cx="4471047" cy="5286500"/>
          </a:xfrm>
          <a:custGeom>
            <a:rect b="b" l="l" r="r" t="t"/>
            <a:pathLst>
              <a:path extrusionOk="0" fill="none" h="49484" w="41851">
                <a:moveTo>
                  <a:pt x="41851" y="49483"/>
                </a:moveTo>
                <a:cubicBezTo>
                  <a:pt x="40005" y="47793"/>
                  <a:pt x="37374" y="44625"/>
                  <a:pt x="34064" y="38827"/>
                </a:cubicBezTo>
                <a:cubicBezTo>
                  <a:pt x="34064" y="38827"/>
                  <a:pt x="28706" y="31636"/>
                  <a:pt x="16907" y="26611"/>
                </a:cubicBezTo>
                <a:cubicBezTo>
                  <a:pt x="16907" y="26611"/>
                  <a:pt x="8465" y="23409"/>
                  <a:pt x="4084" y="10979"/>
                </a:cubicBezTo>
                <a:cubicBezTo>
                  <a:pt x="4084" y="10979"/>
                  <a:pt x="2393" y="5156"/>
                  <a:pt x="964" y="2096"/>
                </a:cubicBezTo>
                <a:lnTo>
                  <a:pt x="429" y="965"/>
                </a:lnTo>
                <a:cubicBezTo>
                  <a:pt x="298" y="632"/>
                  <a:pt x="167" y="311"/>
                  <a:pt x="0" y="1"/>
                </a:cubicBezTo>
              </a:path>
            </a:pathLst>
          </a:custGeom>
          <a:noFill/>
          <a:ln cap="flat" cmpd="sng" w="3875">
            <a:solidFill>
              <a:schemeClr val="lt1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"/>
          <p:cNvSpPr/>
          <p:nvPr/>
        </p:nvSpPr>
        <p:spPr>
          <a:xfrm rot="2019084">
            <a:off x="-1858500" y="-747393"/>
            <a:ext cx="4710138" cy="5516724"/>
          </a:xfrm>
          <a:custGeom>
            <a:rect b="b" l="l" r="r" t="t"/>
            <a:pathLst>
              <a:path extrusionOk="0" fill="none" h="51639" w="44089">
                <a:moveTo>
                  <a:pt x="44089" y="51638"/>
                </a:moveTo>
                <a:lnTo>
                  <a:pt x="43601" y="51221"/>
                </a:lnTo>
                <a:cubicBezTo>
                  <a:pt x="37183" y="47602"/>
                  <a:pt x="34147" y="39565"/>
                  <a:pt x="34147" y="39565"/>
                </a:cubicBezTo>
                <a:cubicBezTo>
                  <a:pt x="31635" y="35279"/>
                  <a:pt x="25241" y="35446"/>
                  <a:pt x="25241" y="35446"/>
                </a:cubicBezTo>
                <a:cubicBezTo>
                  <a:pt x="9073" y="35803"/>
                  <a:pt x="6037" y="20813"/>
                  <a:pt x="6037" y="20813"/>
                </a:cubicBezTo>
                <a:cubicBezTo>
                  <a:pt x="1512" y="4061"/>
                  <a:pt x="238" y="572"/>
                  <a:pt x="238" y="572"/>
                </a:cubicBezTo>
                <a:cubicBezTo>
                  <a:pt x="155" y="382"/>
                  <a:pt x="83" y="179"/>
                  <a:pt x="0" y="1"/>
                </a:cubicBezTo>
              </a:path>
            </a:pathLst>
          </a:custGeom>
          <a:noFill/>
          <a:ln cap="flat" cmpd="sng" w="3875">
            <a:solidFill>
              <a:schemeClr val="lt1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"/>
          <p:cNvSpPr/>
          <p:nvPr/>
        </p:nvSpPr>
        <p:spPr>
          <a:xfrm rot="2019084">
            <a:off x="-2796257" y="-663466"/>
            <a:ext cx="5269834" cy="6131865"/>
          </a:xfrm>
          <a:custGeom>
            <a:rect b="b" l="l" r="r" t="t"/>
            <a:pathLst>
              <a:path extrusionOk="0" h="57397" w="49328">
                <a:moveTo>
                  <a:pt x="3096" y="1"/>
                </a:moveTo>
                <a:cubicBezTo>
                  <a:pt x="2953" y="191"/>
                  <a:pt x="2822" y="382"/>
                  <a:pt x="2691" y="596"/>
                </a:cubicBezTo>
                <a:cubicBezTo>
                  <a:pt x="1750" y="2013"/>
                  <a:pt x="869" y="3465"/>
                  <a:pt x="0" y="4942"/>
                </a:cubicBezTo>
                <a:cubicBezTo>
                  <a:pt x="2870" y="10085"/>
                  <a:pt x="4203" y="15229"/>
                  <a:pt x="4203" y="15229"/>
                </a:cubicBezTo>
                <a:cubicBezTo>
                  <a:pt x="6620" y="29814"/>
                  <a:pt x="13037" y="34219"/>
                  <a:pt x="13037" y="34219"/>
                </a:cubicBezTo>
                <a:cubicBezTo>
                  <a:pt x="20693" y="40803"/>
                  <a:pt x="22753" y="46959"/>
                  <a:pt x="23241" y="50495"/>
                </a:cubicBezTo>
                <a:cubicBezTo>
                  <a:pt x="24908" y="50947"/>
                  <a:pt x="26551" y="51566"/>
                  <a:pt x="28111" y="52376"/>
                </a:cubicBezTo>
                <a:cubicBezTo>
                  <a:pt x="31611" y="54186"/>
                  <a:pt x="34897" y="56686"/>
                  <a:pt x="38850" y="57281"/>
                </a:cubicBezTo>
                <a:cubicBezTo>
                  <a:pt x="39364" y="57359"/>
                  <a:pt x="39868" y="57397"/>
                  <a:pt x="40360" y="57397"/>
                </a:cubicBezTo>
                <a:cubicBezTo>
                  <a:pt x="44619" y="57397"/>
                  <a:pt x="47983" y="54570"/>
                  <a:pt x="49328" y="50376"/>
                </a:cubicBezTo>
                <a:cubicBezTo>
                  <a:pt x="45565" y="43982"/>
                  <a:pt x="36338" y="39970"/>
                  <a:pt x="36338" y="39970"/>
                </a:cubicBezTo>
                <a:cubicBezTo>
                  <a:pt x="17955" y="33719"/>
                  <a:pt x="14383" y="29957"/>
                  <a:pt x="14383" y="29957"/>
                </a:cubicBezTo>
                <a:cubicBezTo>
                  <a:pt x="6965" y="23218"/>
                  <a:pt x="6144" y="14609"/>
                  <a:pt x="6144" y="14609"/>
                </a:cubicBezTo>
                <a:cubicBezTo>
                  <a:pt x="5203" y="9514"/>
                  <a:pt x="3822" y="3287"/>
                  <a:pt x="30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"/>
          <p:cNvSpPr/>
          <p:nvPr/>
        </p:nvSpPr>
        <p:spPr>
          <a:xfrm rot="2019084">
            <a:off x="-2923287" y="-949811"/>
            <a:ext cx="2453729" cy="4618583"/>
          </a:xfrm>
          <a:custGeom>
            <a:rect b="b" l="l" r="r" t="t"/>
            <a:pathLst>
              <a:path extrusionOk="0" h="43232" w="22968">
                <a:moveTo>
                  <a:pt x="2977" y="0"/>
                </a:moveTo>
                <a:cubicBezTo>
                  <a:pt x="2667" y="524"/>
                  <a:pt x="2334" y="1060"/>
                  <a:pt x="2012" y="1584"/>
                </a:cubicBezTo>
                <a:cubicBezTo>
                  <a:pt x="3012" y="4691"/>
                  <a:pt x="2298" y="9692"/>
                  <a:pt x="2298" y="9692"/>
                </a:cubicBezTo>
                <a:cubicBezTo>
                  <a:pt x="0" y="19419"/>
                  <a:pt x="6822" y="24467"/>
                  <a:pt x="6822" y="24467"/>
                </a:cubicBezTo>
                <a:cubicBezTo>
                  <a:pt x="15300" y="30373"/>
                  <a:pt x="16288" y="39267"/>
                  <a:pt x="16252" y="43232"/>
                </a:cubicBezTo>
                <a:cubicBezTo>
                  <a:pt x="17824" y="42927"/>
                  <a:pt x="19420" y="42773"/>
                  <a:pt x="21015" y="42773"/>
                </a:cubicBezTo>
                <a:cubicBezTo>
                  <a:pt x="21667" y="42773"/>
                  <a:pt x="22318" y="42799"/>
                  <a:pt x="22967" y="42851"/>
                </a:cubicBezTo>
                <a:cubicBezTo>
                  <a:pt x="21300" y="34350"/>
                  <a:pt x="14311" y="28587"/>
                  <a:pt x="14311" y="28587"/>
                </a:cubicBezTo>
                <a:cubicBezTo>
                  <a:pt x="7894" y="22836"/>
                  <a:pt x="7334" y="15812"/>
                  <a:pt x="7334" y="15812"/>
                </a:cubicBezTo>
                <a:cubicBezTo>
                  <a:pt x="6572" y="8108"/>
                  <a:pt x="4763" y="3155"/>
                  <a:pt x="297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"/>
          <p:cNvSpPr/>
          <p:nvPr/>
        </p:nvSpPr>
        <p:spPr>
          <a:xfrm rot="2019084">
            <a:off x="7789322" y="3518864"/>
            <a:ext cx="2423175" cy="2177353"/>
          </a:xfrm>
          <a:custGeom>
            <a:rect b="b" l="l" r="r" t="t"/>
            <a:pathLst>
              <a:path extrusionOk="0" h="20381" w="22682">
                <a:moveTo>
                  <a:pt x="15910" y="0"/>
                </a:moveTo>
                <a:cubicBezTo>
                  <a:pt x="12387" y="0"/>
                  <a:pt x="8521" y="1281"/>
                  <a:pt x="5834" y="2910"/>
                </a:cubicBezTo>
                <a:cubicBezTo>
                  <a:pt x="3989" y="4029"/>
                  <a:pt x="2357" y="5637"/>
                  <a:pt x="1405" y="7637"/>
                </a:cubicBezTo>
                <a:cubicBezTo>
                  <a:pt x="953" y="8637"/>
                  <a:pt x="607" y="9756"/>
                  <a:pt x="405" y="10935"/>
                </a:cubicBezTo>
                <a:cubicBezTo>
                  <a:pt x="0" y="13257"/>
                  <a:pt x="167" y="15745"/>
                  <a:pt x="1179" y="17698"/>
                </a:cubicBezTo>
                <a:cubicBezTo>
                  <a:pt x="1976" y="19281"/>
                  <a:pt x="3084" y="19448"/>
                  <a:pt x="4512" y="19936"/>
                </a:cubicBezTo>
                <a:cubicBezTo>
                  <a:pt x="5365" y="20234"/>
                  <a:pt x="6288" y="20381"/>
                  <a:pt x="7220" y="20381"/>
                </a:cubicBezTo>
                <a:cubicBezTo>
                  <a:pt x="9307" y="20381"/>
                  <a:pt x="11443" y="19645"/>
                  <a:pt x="12966" y="18222"/>
                </a:cubicBezTo>
                <a:cubicBezTo>
                  <a:pt x="14240" y="17031"/>
                  <a:pt x="14680" y="15733"/>
                  <a:pt x="15276" y="14114"/>
                </a:cubicBezTo>
                <a:cubicBezTo>
                  <a:pt x="15942" y="12328"/>
                  <a:pt x="16847" y="10649"/>
                  <a:pt x="17967" y="9125"/>
                </a:cubicBezTo>
                <a:cubicBezTo>
                  <a:pt x="18740" y="8066"/>
                  <a:pt x="19633" y="6970"/>
                  <a:pt x="20645" y="6149"/>
                </a:cubicBezTo>
                <a:cubicBezTo>
                  <a:pt x="21550" y="5422"/>
                  <a:pt x="22681" y="4553"/>
                  <a:pt x="22324" y="3184"/>
                </a:cubicBezTo>
                <a:cubicBezTo>
                  <a:pt x="22074" y="2172"/>
                  <a:pt x="20765" y="1017"/>
                  <a:pt x="19836" y="660"/>
                </a:cubicBezTo>
                <a:cubicBezTo>
                  <a:pt x="18644" y="201"/>
                  <a:pt x="17304" y="0"/>
                  <a:pt x="1591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"/>
          <p:cNvSpPr/>
          <p:nvPr/>
        </p:nvSpPr>
        <p:spPr>
          <a:xfrm rot="2019084">
            <a:off x="5839035" y="4420128"/>
            <a:ext cx="2003430" cy="1580480"/>
          </a:xfrm>
          <a:custGeom>
            <a:rect b="b" l="l" r="r" t="t"/>
            <a:pathLst>
              <a:path extrusionOk="0" h="14794" w="18753">
                <a:moveTo>
                  <a:pt x="8784" y="0"/>
                </a:moveTo>
                <a:cubicBezTo>
                  <a:pt x="6575" y="0"/>
                  <a:pt x="4399" y="641"/>
                  <a:pt x="2644" y="2158"/>
                </a:cubicBezTo>
                <a:cubicBezTo>
                  <a:pt x="739" y="3813"/>
                  <a:pt x="0" y="6242"/>
                  <a:pt x="262" y="8552"/>
                </a:cubicBezTo>
                <a:cubicBezTo>
                  <a:pt x="560" y="11016"/>
                  <a:pt x="2025" y="13338"/>
                  <a:pt x="4513" y="14350"/>
                </a:cubicBezTo>
                <a:cubicBezTo>
                  <a:pt x="5259" y="14660"/>
                  <a:pt x="6014" y="14794"/>
                  <a:pt x="6766" y="14794"/>
                </a:cubicBezTo>
                <a:cubicBezTo>
                  <a:pt x="8412" y="14794"/>
                  <a:pt x="10038" y="14149"/>
                  <a:pt x="11502" y="13290"/>
                </a:cubicBezTo>
                <a:cubicBezTo>
                  <a:pt x="13562" y="12088"/>
                  <a:pt x="16157" y="10349"/>
                  <a:pt x="17562" y="8337"/>
                </a:cubicBezTo>
                <a:cubicBezTo>
                  <a:pt x="18348" y="7206"/>
                  <a:pt x="18753" y="5658"/>
                  <a:pt x="18229" y="4361"/>
                </a:cubicBezTo>
                <a:cubicBezTo>
                  <a:pt x="17193" y="1765"/>
                  <a:pt x="13204" y="574"/>
                  <a:pt x="10788" y="170"/>
                </a:cubicBezTo>
                <a:cubicBezTo>
                  <a:pt x="10124" y="59"/>
                  <a:pt x="9452" y="0"/>
                  <a:pt x="87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"/>
          <p:cNvSpPr/>
          <p:nvPr/>
        </p:nvSpPr>
        <p:spPr>
          <a:xfrm rot="2019084">
            <a:off x="6257993" y="4581375"/>
            <a:ext cx="1202079" cy="1023990"/>
          </a:xfrm>
          <a:custGeom>
            <a:rect b="b" l="l" r="r" t="t"/>
            <a:pathLst>
              <a:path extrusionOk="0" fill="none" h="9585" w="11252">
                <a:moveTo>
                  <a:pt x="11252" y="9585"/>
                </a:moveTo>
                <a:cubicBezTo>
                  <a:pt x="8633" y="2036"/>
                  <a:pt x="2334" y="358"/>
                  <a:pt x="1" y="0"/>
                </a:cubicBezTo>
              </a:path>
            </a:pathLst>
          </a:custGeom>
          <a:noFill/>
          <a:ln cap="flat" cmpd="sng" w="3875">
            <a:solidFill>
              <a:schemeClr val="lt1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"/>
          <p:cNvSpPr/>
          <p:nvPr/>
        </p:nvSpPr>
        <p:spPr>
          <a:xfrm rot="2019084">
            <a:off x="6010007" y="4587285"/>
            <a:ext cx="1054544" cy="1069821"/>
          </a:xfrm>
          <a:custGeom>
            <a:rect b="b" l="l" r="r" t="t"/>
            <a:pathLst>
              <a:path extrusionOk="0" fill="none" h="10014" w="9871">
                <a:moveTo>
                  <a:pt x="9871" y="10013"/>
                </a:moveTo>
                <a:cubicBezTo>
                  <a:pt x="8347" y="2572"/>
                  <a:pt x="1656" y="417"/>
                  <a:pt x="1" y="0"/>
                </a:cubicBezTo>
              </a:path>
            </a:pathLst>
          </a:custGeom>
          <a:noFill/>
          <a:ln cap="flat" cmpd="sng" w="3875">
            <a:solidFill>
              <a:schemeClr val="lt1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 rot="2019084">
            <a:off x="8092810" y="3526381"/>
            <a:ext cx="1759211" cy="1614239"/>
          </a:xfrm>
          <a:custGeom>
            <a:rect b="b" l="l" r="r" t="t"/>
            <a:pathLst>
              <a:path extrusionOk="0" h="15110" w="16467">
                <a:moveTo>
                  <a:pt x="9859" y="0"/>
                </a:moveTo>
                <a:cubicBezTo>
                  <a:pt x="7835" y="524"/>
                  <a:pt x="5918" y="1334"/>
                  <a:pt x="4382" y="2274"/>
                </a:cubicBezTo>
                <a:cubicBezTo>
                  <a:pt x="2560" y="3381"/>
                  <a:pt x="941" y="4953"/>
                  <a:pt x="0" y="6929"/>
                </a:cubicBezTo>
                <a:cubicBezTo>
                  <a:pt x="314" y="6904"/>
                  <a:pt x="623" y="6891"/>
                  <a:pt x="928" y="6891"/>
                </a:cubicBezTo>
                <a:cubicBezTo>
                  <a:pt x="6266" y="6891"/>
                  <a:pt x="10321" y="10739"/>
                  <a:pt x="13193" y="15109"/>
                </a:cubicBezTo>
                <a:cubicBezTo>
                  <a:pt x="13419" y="14597"/>
                  <a:pt x="13609" y="14049"/>
                  <a:pt x="13836" y="13466"/>
                </a:cubicBezTo>
                <a:cubicBezTo>
                  <a:pt x="14478" y="11716"/>
                  <a:pt x="15383" y="10049"/>
                  <a:pt x="16467" y="8537"/>
                </a:cubicBezTo>
                <a:cubicBezTo>
                  <a:pt x="14502" y="4060"/>
                  <a:pt x="11788" y="1417"/>
                  <a:pt x="98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"/>
          <p:cNvSpPr/>
          <p:nvPr/>
        </p:nvSpPr>
        <p:spPr>
          <a:xfrm rot="2019084">
            <a:off x="7599306" y="4326145"/>
            <a:ext cx="1422154" cy="867587"/>
          </a:xfrm>
          <a:custGeom>
            <a:rect b="b" l="l" r="r" t="t"/>
            <a:pathLst>
              <a:path extrusionOk="0" h="8121" w="13312">
                <a:moveTo>
                  <a:pt x="322" y="0"/>
                </a:moveTo>
                <a:lnTo>
                  <a:pt x="322" y="36"/>
                </a:lnTo>
                <a:cubicBezTo>
                  <a:pt x="0" y="1941"/>
                  <a:pt x="60" y="3953"/>
                  <a:pt x="631" y="5715"/>
                </a:cubicBezTo>
                <a:cubicBezTo>
                  <a:pt x="1672" y="5331"/>
                  <a:pt x="2715" y="5172"/>
                  <a:pt x="3729" y="5172"/>
                </a:cubicBezTo>
                <a:cubicBezTo>
                  <a:pt x="7241" y="5172"/>
                  <a:pt x="10402" y="7076"/>
                  <a:pt x="11871" y="8120"/>
                </a:cubicBezTo>
                <a:cubicBezTo>
                  <a:pt x="12228" y="7882"/>
                  <a:pt x="12573" y="7620"/>
                  <a:pt x="12895" y="7335"/>
                </a:cubicBezTo>
                <a:cubicBezTo>
                  <a:pt x="13050" y="7192"/>
                  <a:pt x="13192" y="7061"/>
                  <a:pt x="13311" y="6906"/>
                </a:cubicBezTo>
                <a:cubicBezTo>
                  <a:pt x="11573" y="4620"/>
                  <a:pt x="10156" y="3965"/>
                  <a:pt x="10156" y="3965"/>
                </a:cubicBezTo>
                <a:cubicBezTo>
                  <a:pt x="5037" y="596"/>
                  <a:pt x="1786" y="36"/>
                  <a:pt x="3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" name="Google Shape;170;p8"/>
          <p:cNvGrpSpPr/>
          <p:nvPr/>
        </p:nvGrpSpPr>
        <p:grpSpPr>
          <a:xfrm>
            <a:off x="-813315" y="1162150"/>
            <a:ext cx="3585731" cy="2819199"/>
            <a:chOff x="6451063" y="-3"/>
            <a:chExt cx="2230626" cy="1753778"/>
          </a:xfrm>
        </p:grpSpPr>
        <p:sp>
          <p:nvSpPr>
            <p:cNvPr id="171" name="Google Shape;171;p8"/>
            <p:cNvSpPr/>
            <p:nvPr/>
          </p:nvSpPr>
          <p:spPr>
            <a:xfrm>
              <a:off x="7215845" y="23907"/>
              <a:ext cx="94475" cy="126136"/>
            </a:xfrm>
            <a:custGeom>
              <a:rect b="b" l="l" r="r" t="t"/>
              <a:pathLst>
                <a:path extrusionOk="0" h="3466" w="2596">
                  <a:moveTo>
                    <a:pt x="1298" y="1"/>
                  </a:moveTo>
                  <a:cubicBezTo>
                    <a:pt x="1280" y="1"/>
                    <a:pt x="1262" y="7"/>
                    <a:pt x="1262" y="19"/>
                  </a:cubicBezTo>
                  <a:cubicBezTo>
                    <a:pt x="1107" y="912"/>
                    <a:pt x="667" y="1602"/>
                    <a:pt x="12" y="1721"/>
                  </a:cubicBezTo>
                  <a:lnTo>
                    <a:pt x="0" y="1733"/>
                  </a:lnTo>
                  <a:lnTo>
                    <a:pt x="0" y="1745"/>
                  </a:lnTo>
                  <a:lnTo>
                    <a:pt x="12" y="1745"/>
                  </a:lnTo>
                  <a:cubicBezTo>
                    <a:pt x="667" y="1864"/>
                    <a:pt x="1107" y="2555"/>
                    <a:pt x="1262" y="3448"/>
                  </a:cubicBezTo>
                  <a:cubicBezTo>
                    <a:pt x="1262" y="3460"/>
                    <a:pt x="1280" y="3466"/>
                    <a:pt x="1298" y="3466"/>
                  </a:cubicBezTo>
                  <a:cubicBezTo>
                    <a:pt x="1316" y="3466"/>
                    <a:pt x="1334" y="3460"/>
                    <a:pt x="1334" y="3448"/>
                  </a:cubicBezTo>
                  <a:cubicBezTo>
                    <a:pt x="1488" y="2555"/>
                    <a:pt x="1929" y="1864"/>
                    <a:pt x="2584" y="1745"/>
                  </a:cubicBezTo>
                  <a:lnTo>
                    <a:pt x="2596" y="1745"/>
                  </a:lnTo>
                  <a:cubicBezTo>
                    <a:pt x="2596" y="1733"/>
                    <a:pt x="2584" y="1733"/>
                    <a:pt x="2584" y="1721"/>
                  </a:cubicBezTo>
                  <a:cubicBezTo>
                    <a:pt x="1929" y="1602"/>
                    <a:pt x="1488" y="912"/>
                    <a:pt x="1334" y="19"/>
                  </a:cubicBezTo>
                  <a:cubicBezTo>
                    <a:pt x="1334" y="7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7420333" y="171114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46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15" y="569"/>
                    <a:pt x="429" y="1022"/>
                    <a:pt x="13" y="1093"/>
                  </a:cubicBezTo>
                  <a:lnTo>
                    <a:pt x="1" y="1105"/>
                  </a:lnTo>
                  <a:lnTo>
                    <a:pt x="1" y="1129"/>
                  </a:lnTo>
                  <a:lnTo>
                    <a:pt x="13" y="1129"/>
                  </a:lnTo>
                  <a:cubicBezTo>
                    <a:pt x="429" y="1201"/>
                    <a:pt x="727" y="1641"/>
                    <a:pt x="822" y="2213"/>
                  </a:cubicBezTo>
                  <a:cubicBezTo>
                    <a:pt x="822" y="2219"/>
                    <a:pt x="834" y="2221"/>
                    <a:pt x="846" y="2221"/>
                  </a:cubicBezTo>
                  <a:cubicBezTo>
                    <a:pt x="858" y="2221"/>
                    <a:pt x="870" y="2219"/>
                    <a:pt x="870" y="2213"/>
                  </a:cubicBezTo>
                  <a:cubicBezTo>
                    <a:pt x="965" y="1641"/>
                    <a:pt x="1251" y="1201"/>
                    <a:pt x="1680" y="1129"/>
                  </a:cubicBezTo>
                  <a:cubicBezTo>
                    <a:pt x="1680" y="1105"/>
                    <a:pt x="1680" y="1105"/>
                    <a:pt x="1668" y="1093"/>
                  </a:cubicBezTo>
                  <a:cubicBezTo>
                    <a:pt x="1251" y="1022"/>
                    <a:pt x="953" y="569"/>
                    <a:pt x="870" y="10"/>
                  </a:cubicBezTo>
                  <a:cubicBezTo>
                    <a:pt x="870" y="4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8056869" y="93562"/>
              <a:ext cx="61321" cy="80864"/>
            </a:xfrm>
            <a:custGeom>
              <a:rect b="b" l="l" r="r" t="t"/>
              <a:pathLst>
                <a:path extrusionOk="0" h="2222" w="1685">
                  <a:moveTo>
                    <a:pt x="1683" y="1120"/>
                  </a:moveTo>
                  <a:cubicBezTo>
                    <a:pt x="1682" y="1120"/>
                    <a:pt x="1679" y="1123"/>
                    <a:pt x="1679" y="1129"/>
                  </a:cubicBezTo>
                  <a:cubicBezTo>
                    <a:pt x="1685" y="1123"/>
                    <a:pt x="1685" y="1120"/>
                    <a:pt x="1683" y="1120"/>
                  </a:cubicBezTo>
                  <a:close/>
                  <a:moveTo>
                    <a:pt x="839" y="1"/>
                  </a:moveTo>
                  <a:cubicBezTo>
                    <a:pt x="831" y="1"/>
                    <a:pt x="822" y="4"/>
                    <a:pt x="822" y="10"/>
                  </a:cubicBezTo>
                  <a:cubicBezTo>
                    <a:pt x="714" y="581"/>
                    <a:pt x="429" y="1022"/>
                    <a:pt x="12" y="1093"/>
                  </a:cubicBezTo>
                  <a:lnTo>
                    <a:pt x="0" y="1117"/>
                  </a:lnTo>
                  <a:lnTo>
                    <a:pt x="0" y="1129"/>
                  </a:lnTo>
                  <a:lnTo>
                    <a:pt x="12" y="1129"/>
                  </a:lnTo>
                  <a:cubicBezTo>
                    <a:pt x="429" y="1200"/>
                    <a:pt x="726" y="1653"/>
                    <a:pt x="822" y="2212"/>
                  </a:cubicBezTo>
                  <a:cubicBezTo>
                    <a:pt x="822" y="2218"/>
                    <a:pt x="831" y="2221"/>
                    <a:pt x="839" y="2221"/>
                  </a:cubicBezTo>
                  <a:cubicBezTo>
                    <a:pt x="848" y="2221"/>
                    <a:pt x="857" y="2218"/>
                    <a:pt x="857" y="2212"/>
                  </a:cubicBezTo>
                  <a:cubicBezTo>
                    <a:pt x="965" y="1653"/>
                    <a:pt x="1250" y="1200"/>
                    <a:pt x="1679" y="1129"/>
                  </a:cubicBezTo>
                  <a:cubicBezTo>
                    <a:pt x="1679" y="1117"/>
                    <a:pt x="1679" y="1117"/>
                    <a:pt x="1667" y="1093"/>
                  </a:cubicBezTo>
                  <a:cubicBezTo>
                    <a:pt x="1250" y="1022"/>
                    <a:pt x="953" y="581"/>
                    <a:pt x="857" y="10"/>
                  </a:cubicBezTo>
                  <a:cubicBezTo>
                    <a:pt x="857" y="4"/>
                    <a:pt x="848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8244908" y="1312228"/>
              <a:ext cx="94475" cy="126318"/>
            </a:xfrm>
            <a:custGeom>
              <a:rect b="b" l="l" r="r" t="t"/>
              <a:pathLst>
                <a:path extrusionOk="0" h="3471" w="2596">
                  <a:moveTo>
                    <a:pt x="1298" y="0"/>
                  </a:moveTo>
                  <a:cubicBezTo>
                    <a:pt x="1280" y="0"/>
                    <a:pt x="1262" y="9"/>
                    <a:pt x="1262" y="27"/>
                  </a:cubicBezTo>
                  <a:cubicBezTo>
                    <a:pt x="1108" y="920"/>
                    <a:pt x="667" y="1598"/>
                    <a:pt x="12" y="1717"/>
                  </a:cubicBezTo>
                  <a:lnTo>
                    <a:pt x="0" y="1741"/>
                  </a:lnTo>
                  <a:lnTo>
                    <a:pt x="0" y="1753"/>
                  </a:lnTo>
                  <a:lnTo>
                    <a:pt x="12" y="1753"/>
                  </a:lnTo>
                  <a:cubicBezTo>
                    <a:pt x="667" y="1872"/>
                    <a:pt x="1108" y="2551"/>
                    <a:pt x="1262" y="3444"/>
                  </a:cubicBezTo>
                  <a:cubicBezTo>
                    <a:pt x="1262" y="3462"/>
                    <a:pt x="1280" y="3471"/>
                    <a:pt x="1298" y="3471"/>
                  </a:cubicBezTo>
                  <a:cubicBezTo>
                    <a:pt x="1316" y="3471"/>
                    <a:pt x="1334" y="3462"/>
                    <a:pt x="1334" y="3444"/>
                  </a:cubicBezTo>
                  <a:cubicBezTo>
                    <a:pt x="1489" y="2551"/>
                    <a:pt x="1929" y="1872"/>
                    <a:pt x="2584" y="1753"/>
                  </a:cubicBezTo>
                  <a:lnTo>
                    <a:pt x="2596" y="1753"/>
                  </a:lnTo>
                  <a:cubicBezTo>
                    <a:pt x="2596" y="1741"/>
                    <a:pt x="2596" y="1717"/>
                    <a:pt x="2584" y="1717"/>
                  </a:cubicBezTo>
                  <a:cubicBezTo>
                    <a:pt x="1929" y="1598"/>
                    <a:pt x="1489" y="920"/>
                    <a:pt x="1334" y="27"/>
                  </a:cubicBezTo>
                  <a:cubicBezTo>
                    <a:pt x="1334" y="9"/>
                    <a:pt x="1316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8587213" y="679586"/>
              <a:ext cx="94475" cy="126355"/>
            </a:xfrm>
            <a:custGeom>
              <a:rect b="b" l="l" r="r" t="t"/>
              <a:pathLst>
                <a:path extrusionOk="0" h="3472" w="2596">
                  <a:moveTo>
                    <a:pt x="1298" y="1"/>
                  </a:moveTo>
                  <a:cubicBezTo>
                    <a:pt x="1280" y="1"/>
                    <a:pt x="1262" y="10"/>
                    <a:pt x="1262" y="28"/>
                  </a:cubicBezTo>
                  <a:cubicBezTo>
                    <a:pt x="1108" y="921"/>
                    <a:pt x="667" y="1599"/>
                    <a:pt x="12" y="1718"/>
                  </a:cubicBezTo>
                  <a:lnTo>
                    <a:pt x="0" y="1742"/>
                  </a:lnTo>
                  <a:lnTo>
                    <a:pt x="0" y="1754"/>
                  </a:lnTo>
                  <a:lnTo>
                    <a:pt x="12" y="1754"/>
                  </a:lnTo>
                  <a:cubicBezTo>
                    <a:pt x="667" y="1873"/>
                    <a:pt x="1108" y="2552"/>
                    <a:pt x="1262" y="3445"/>
                  </a:cubicBezTo>
                  <a:cubicBezTo>
                    <a:pt x="1262" y="3463"/>
                    <a:pt x="1280" y="3472"/>
                    <a:pt x="1298" y="3472"/>
                  </a:cubicBezTo>
                  <a:cubicBezTo>
                    <a:pt x="1316" y="3472"/>
                    <a:pt x="1334" y="3463"/>
                    <a:pt x="1334" y="3445"/>
                  </a:cubicBezTo>
                  <a:cubicBezTo>
                    <a:pt x="1489" y="2552"/>
                    <a:pt x="1929" y="1873"/>
                    <a:pt x="2584" y="1754"/>
                  </a:cubicBezTo>
                  <a:lnTo>
                    <a:pt x="2596" y="1754"/>
                  </a:lnTo>
                  <a:cubicBezTo>
                    <a:pt x="2596" y="1718"/>
                    <a:pt x="2596" y="1718"/>
                    <a:pt x="2584" y="1718"/>
                  </a:cubicBezTo>
                  <a:cubicBezTo>
                    <a:pt x="1929" y="1599"/>
                    <a:pt x="1489" y="921"/>
                    <a:pt x="1334" y="28"/>
                  </a:cubicBezTo>
                  <a:cubicBezTo>
                    <a:pt x="1334" y="10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8339346" y="1467113"/>
              <a:ext cx="61576" cy="80828"/>
            </a:xfrm>
            <a:custGeom>
              <a:rect b="b" l="l" r="r" t="t"/>
              <a:pathLst>
                <a:path extrusionOk="0" h="2221" w="1692">
                  <a:moveTo>
                    <a:pt x="846" y="0"/>
                  </a:moveTo>
                  <a:cubicBezTo>
                    <a:pt x="834" y="0"/>
                    <a:pt x="823" y="3"/>
                    <a:pt x="823" y="9"/>
                  </a:cubicBezTo>
                  <a:cubicBezTo>
                    <a:pt x="715" y="581"/>
                    <a:pt x="442" y="1021"/>
                    <a:pt x="25" y="1093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25" y="1129"/>
                  </a:lnTo>
                  <a:cubicBezTo>
                    <a:pt x="442" y="1200"/>
                    <a:pt x="739" y="1652"/>
                    <a:pt x="823" y="2212"/>
                  </a:cubicBezTo>
                  <a:cubicBezTo>
                    <a:pt x="823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77" y="1652"/>
                    <a:pt x="1251" y="1200"/>
                    <a:pt x="1692" y="1129"/>
                  </a:cubicBezTo>
                  <a:cubicBezTo>
                    <a:pt x="1692" y="1117"/>
                    <a:pt x="1668" y="1117"/>
                    <a:pt x="1668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8063784" y="854960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46" y="1"/>
                  </a:moveTo>
                  <a:cubicBezTo>
                    <a:pt x="834" y="1"/>
                    <a:pt x="822" y="7"/>
                    <a:pt x="822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22" y="2221"/>
                  </a:cubicBezTo>
                  <a:cubicBezTo>
                    <a:pt x="822" y="2227"/>
                    <a:pt x="834" y="2230"/>
                    <a:pt x="846" y="2230"/>
                  </a:cubicBezTo>
                  <a:cubicBezTo>
                    <a:pt x="858" y="2230"/>
                    <a:pt x="870" y="2227"/>
                    <a:pt x="870" y="2221"/>
                  </a:cubicBezTo>
                  <a:cubicBezTo>
                    <a:pt x="965" y="1650"/>
                    <a:pt x="1251" y="1209"/>
                    <a:pt x="1679" y="1126"/>
                  </a:cubicBezTo>
                  <a:cubicBezTo>
                    <a:pt x="1679" y="1114"/>
                    <a:pt x="1679" y="1114"/>
                    <a:pt x="1667" y="1102"/>
                  </a:cubicBezTo>
                  <a:cubicBezTo>
                    <a:pt x="1251" y="1031"/>
                    <a:pt x="953" y="578"/>
                    <a:pt x="870" y="19"/>
                  </a:cubicBezTo>
                  <a:cubicBezTo>
                    <a:pt x="870" y="7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7989253" y="948124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7"/>
                    <a:pt x="810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10" y="2221"/>
                  </a:cubicBezTo>
                  <a:cubicBezTo>
                    <a:pt x="810" y="2227"/>
                    <a:pt x="822" y="2230"/>
                    <a:pt x="834" y="2230"/>
                  </a:cubicBezTo>
                  <a:cubicBezTo>
                    <a:pt x="846" y="2230"/>
                    <a:pt x="858" y="2227"/>
                    <a:pt x="858" y="2221"/>
                  </a:cubicBezTo>
                  <a:cubicBezTo>
                    <a:pt x="965" y="1650"/>
                    <a:pt x="1251" y="1209"/>
                    <a:pt x="1680" y="1126"/>
                  </a:cubicBezTo>
                  <a:cubicBezTo>
                    <a:pt x="1680" y="1114"/>
                    <a:pt x="1680" y="1114"/>
                    <a:pt x="1668" y="1102"/>
                  </a:cubicBezTo>
                  <a:cubicBezTo>
                    <a:pt x="1251" y="1031"/>
                    <a:pt x="953" y="578"/>
                    <a:pt x="858" y="19"/>
                  </a:cubicBezTo>
                  <a:cubicBezTo>
                    <a:pt x="858" y="7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7651278" y="1426391"/>
              <a:ext cx="61139" cy="81155"/>
            </a:xfrm>
            <a:custGeom>
              <a:rect b="b" l="l" r="r" t="t"/>
              <a:pathLst>
                <a:path extrusionOk="0" h="2230" w="1680">
                  <a:moveTo>
                    <a:pt x="834" y="0"/>
                  </a:moveTo>
                  <a:cubicBezTo>
                    <a:pt x="822" y="0"/>
                    <a:pt x="810" y="3"/>
                    <a:pt x="810" y="9"/>
                  </a:cubicBezTo>
                  <a:cubicBezTo>
                    <a:pt x="715" y="581"/>
                    <a:pt x="429" y="1021"/>
                    <a:pt x="13" y="1105"/>
                  </a:cubicBezTo>
                  <a:lnTo>
                    <a:pt x="1" y="1117"/>
                  </a:lnTo>
                  <a:lnTo>
                    <a:pt x="1" y="1128"/>
                  </a:lnTo>
                  <a:lnTo>
                    <a:pt x="13" y="1128"/>
                  </a:lnTo>
                  <a:cubicBezTo>
                    <a:pt x="429" y="1200"/>
                    <a:pt x="727" y="1652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2"/>
                    <a:pt x="1251" y="1200"/>
                    <a:pt x="1680" y="1128"/>
                  </a:cubicBezTo>
                  <a:cubicBezTo>
                    <a:pt x="1680" y="1117"/>
                    <a:pt x="1680" y="1117"/>
                    <a:pt x="1668" y="1105"/>
                  </a:cubicBezTo>
                  <a:cubicBezTo>
                    <a:pt x="1251" y="1021"/>
                    <a:pt x="953" y="581"/>
                    <a:pt x="858" y="9"/>
                  </a:cubicBezTo>
                  <a:cubicBezTo>
                    <a:pt x="858" y="3"/>
                    <a:pt x="846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6451063" y="860928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12" y="1105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12" y="1129"/>
                  </a:lnTo>
                  <a:cubicBezTo>
                    <a:pt x="429" y="1200"/>
                    <a:pt x="727" y="1653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3"/>
                    <a:pt x="1251" y="1200"/>
                    <a:pt x="1679" y="1129"/>
                  </a:cubicBezTo>
                  <a:cubicBezTo>
                    <a:pt x="1679" y="1117"/>
                    <a:pt x="1679" y="1117"/>
                    <a:pt x="1667" y="1105"/>
                  </a:cubicBez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8087621" y="1560278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81"/>
                    <a:pt x="429" y="1021"/>
                    <a:pt x="12" y="1093"/>
                  </a:cubicBezTo>
                  <a:lnTo>
                    <a:pt x="0" y="1117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52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65" y="1652"/>
                    <a:pt x="1251" y="1200"/>
                    <a:pt x="1679" y="1128"/>
                  </a:cubicBezTo>
                  <a:cubicBezTo>
                    <a:pt x="1679" y="1117"/>
                    <a:pt x="1667" y="1117"/>
                    <a:pt x="1667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6893010" y="1186129"/>
              <a:ext cx="94511" cy="126318"/>
            </a:xfrm>
            <a:custGeom>
              <a:rect b="b" l="l" r="r" t="t"/>
              <a:pathLst>
                <a:path extrusionOk="0" h="3471" w="2597">
                  <a:moveTo>
                    <a:pt x="1299" y="0"/>
                  </a:moveTo>
                  <a:cubicBezTo>
                    <a:pt x="1281" y="0"/>
                    <a:pt x="1263" y="9"/>
                    <a:pt x="1263" y="27"/>
                  </a:cubicBezTo>
                  <a:cubicBezTo>
                    <a:pt x="1108" y="920"/>
                    <a:pt x="668" y="1599"/>
                    <a:pt x="13" y="1718"/>
                  </a:cubicBezTo>
                  <a:lnTo>
                    <a:pt x="1" y="1718"/>
                  </a:lnTo>
                  <a:cubicBezTo>
                    <a:pt x="1" y="1730"/>
                    <a:pt x="13" y="1753"/>
                    <a:pt x="13" y="1753"/>
                  </a:cubicBezTo>
                  <a:cubicBezTo>
                    <a:pt x="668" y="1873"/>
                    <a:pt x="1108" y="2551"/>
                    <a:pt x="1263" y="3444"/>
                  </a:cubicBezTo>
                  <a:cubicBezTo>
                    <a:pt x="1263" y="3462"/>
                    <a:pt x="1281" y="3471"/>
                    <a:pt x="1299" y="3471"/>
                  </a:cubicBezTo>
                  <a:cubicBezTo>
                    <a:pt x="1317" y="3471"/>
                    <a:pt x="1334" y="3462"/>
                    <a:pt x="1334" y="3444"/>
                  </a:cubicBezTo>
                  <a:cubicBezTo>
                    <a:pt x="1489" y="2551"/>
                    <a:pt x="1930" y="1873"/>
                    <a:pt x="2585" y="1753"/>
                  </a:cubicBezTo>
                  <a:lnTo>
                    <a:pt x="2596" y="1730"/>
                  </a:lnTo>
                  <a:lnTo>
                    <a:pt x="2596" y="1718"/>
                  </a:lnTo>
                  <a:lnTo>
                    <a:pt x="2585" y="1718"/>
                  </a:lnTo>
                  <a:cubicBezTo>
                    <a:pt x="1930" y="1599"/>
                    <a:pt x="1489" y="920"/>
                    <a:pt x="1334" y="27"/>
                  </a:cubicBezTo>
                  <a:cubicBezTo>
                    <a:pt x="1334" y="9"/>
                    <a:pt x="1317" y="0"/>
                    <a:pt x="1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7167298" y="771767"/>
              <a:ext cx="94948" cy="126136"/>
            </a:xfrm>
            <a:custGeom>
              <a:rect b="b" l="l" r="r" t="t"/>
              <a:pathLst>
                <a:path extrusionOk="0" h="3466" w="2609">
                  <a:moveTo>
                    <a:pt x="1310" y="1"/>
                  </a:moveTo>
                  <a:cubicBezTo>
                    <a:pt x="1292" y="1"/>
                    <a:pt x="1275" y="7"/>
                    <a:pt x="1275" y="19"/>
                  </a:cubicBezTo>
                  <a:cubicBezTo>
                    <a:pt x="1120" y="912"/>
                    <a:pt x="679" y="1602"/>
                    <a:pt x="24" y="1721"/>
                  </a:cubicBezTo>
                  <a:lnTo>
                    <a:pt x="1" y="1721"/>
                  </a:lnTo>
                  <a:cubicBezTo>
                    <a:pt x="1" y="1733"/>
                    <a:pt x="24" y="1733"/>
                    <a:pt x="24" y="1745"/>
                  </a:cubicBezTo>
                  <a:cubicBezTo>
                    <a:pt x="679" y="1864"/>
                    <a:pt x="1120" y="2555"/>
                    <a:pt x="1275" y="3448"/>
                  </a:cubicBezTo>
                  <a:cubicBezTo>
                    <a:pt x="1275" y="3460"/>
                    <a:pt x="1292" y="3466"/>
                    <a:pt x="1310" y="3466"/>
                  </a:cubicBezTo>
                  <a:cubicBezTo>
                    <a:pt x="1328" y="3466"/>
                    <a:pt x="1346" y="3460"/>
                    <a:pt x="1346" y="3448"/>
                  </a:cubicBezTo>
                  <a:cubicBezTo>
                    <a:pt x="1489" y="2555"/>
                    <a:pt x="1941" y="1864"/>
                    <a:pt x="2596" y="1745"/>
                  </a:cubicBezTo>
                  <a:lnTo>
                    <a:pt x="2608" y="1733"/>
                  </a:lnTo>
                  <a:lnTo>
                    <a:pt x="2608" y="1721"/>
                  </a:lnTo>
                  <a:lnTo>
                    <a:pt x="2596" y="1721"/>
                  </a:lnTo>
                  <a:cubicBezTo>
                    <a:pt x="1941" y="1602"/>
                    <a:pt x="1489" y="912"/>
                    <a:pt x="1346" y="19"/>
                  </a:cubicBezTo>
                  <a:cubicBezTo>
                    <a:pt x="1346" y="7"/>
                    <a:pt x="1328" y="1"/>
                    <a:pt x="1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6831944" y="1076698"/>
              <a:ext cx="61540" cy="80864"/>
            </a:xfrm>
            <a:custGeom>
              <a:rect b="b" l="l" r="r" t="t"/>
              <a:pathLst>
                <a:path extrusionOk="0" h="2222" w="1691">
                  <a:moveTo>
                    <a:pt x="12" y="1093"/>
                  </a:moveTo>
                  <a:lnTo>
                    <a:pt x="12" y="1093"/>
                  </a:lnTo>
                  <a:cubicBezTo>
                    <a:pt x="0" y="1099"/>
                    <a:pt x="0" y="1102"/>
                    <a:pt x="3" y="1102"/>
                  </a:cubicBezTo>
                  <a:cubicBezTo>
                    <a:pt x="6" y="1102"/>
                    <a:pt x="12" y="1099"/>
                    <a:pt x="12" y="1093"/>
                  </a:cubicBezTo>
                  <a:close/>
                  <a:moveTo>
                    <a:pt x="845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26" y="570"/>
                    <a:pt x="441" y="1022"/>
                    <a:pt x="12" y="1093"/>
                  </a:cubicBezTo>
                  <a:cubicBezTo>
                    <a:pt x="12" y="1105"/>
                    <a:pt x="12" y="1129"/>
                    <a:pt x="24" y="1129"/>
                  </a:cubicBezTo>
                  <a:cubicBezTo>
                    <a:pt x="441" y="1201"/>
                    <a:pt x="738" y="1641"/>
                    <a:pt x="822" y="2213"/>
                  </a:cubicBezTo>
                  <a:cubicBezTo>
                    <a:pt x="822" y="2219"/>
                    <a:pt x="834" y="2221"/>
                    <a:pt x="845" y="2221"/>
                  </a:cubicBezTo>
                  <a:cubicBezTo>
                    <a:pt x="857" y="2221"/>
                    <a:pt x="869" y="2219"/>
                    <a:pt x="869" y="2213"/>
                  </a:cubicBezTo>
                  <a:cubicBezTo>
                    <a:pt x="976" y="1641"/>
                    <a:pt x="1262" y="1201"/>
                    <a:pt x="1679" y="1129"/>
                  </a:cubicBezTo>
                  <a:lnTo>
                    <a:pt x="1691" y="1105"/>
                  </a:lnTo>
                  <a:lnTo>
                    <a:pt x="1691" y="1093"/>
                  </a:lnTo>
                  <a:lnTo>
                    <a:pt x="1679" y="1093"/>
                  </a:lnTo>
                  <a:cubicBezTo>
                    <a:pt x="1262" y="1022"/>
                    <a:pt x="965" y="570"/>
                    <a:pt x="869" y="10"/>
                  </a:cubicBezTo>
                  <a:cubicBezTo>
                    <a:pt x="869" y="4"/>
                    <a:pt x="857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7103175" y="1672911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0" y="1093"/>
                  </a:cubicBezTo>
                  <a:cubicBezTo>
                    <a:pt x="0" y="1117"/>
                    <a:pt x="0" y="1117"/>
                    <a:pt x="12" y="1129"/>
                  </a:cubicBezTo>
                  <a:cubicBezTo>
                    <a:pt x="429" y="1201"/>
                    <a:pt x="727" y="1653"/>
                    <a:pt x="810" y="2213"/>
                  </a:cubicBezTo>
                  <a:cubicBezTo>
                    <a:pt x="810" y="2218"/>
                    <a:pt x="822" y="2221"/>
                    <a:pt x="834" y="2221"/>
                  </a:cubicBezTo>
                  <a:cubicBezTo>
                    <a:pt x="846" y="2221"/>
                    <a:pt x="858" y="2218"/>
                    <a:pt x="858" y="2213"/>
                  </a:cubicBezTo>
                  <a:cubicBezTo>
                    <a:pt x="965" y="1653"/>
                    <a:pt x="1251" y="1201"/>
                    <a:pt x="1667" y="1129"/>
                  </a:cubicBezTo>
                  <a:lnTo>
                    <a:pt x="1679" y="1117"/>
                  </a:lnTo>
                  <a:lnTo>
                    <a:pt x="1679" y="1093"/>
                  </a:lnTo>
                  <a:lnTo>
                    <a:pt x="1667" y="1093"/>
                  </a:ln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8111458" y="-3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69"/>
                    <a:pt x="429" y="1021"/>
                    <a:pt x="12" y="1092"/>
                  </a:cubicBezTo>
                  <a:lnTo>
                    <a:pt x="0" y="1104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40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69" y="2218"/>
                    <a:pt x="869" y="2212"/>
                  </a:cubicBezTo>
                  <a:cubicBezTo>
                    <a:pt x="965" y="1640"/>
                    <a:pt x="1250" y="1200"/>
                    <a:pt x="1679" y="1128"/>
                  </a:cubicBezTo>
                  <a:cubicBezTo>
                    <a:pt x="1679" y="1104"/>
                    <a:pt x="1679" y="1104"/>
                    <a:pt x="1667" y="1092"/>
                  </a:cubicBezTo>
                  <a:cubicBezTo>
                    <a:pt x="1250" y="1021"/>
                    <a:pt x="953" y="569"/>
                    <a:pt x="869" y="9"/>
                  </a:cubicBezTo>
                  <a:cubicBezTo>
                    <a:pt x="869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8"/>
          <p:cNvSpPr txBox="1"/>
          <p:nvPr>
            <p:ph type="title"/>
          </p:nvPr>
        </p:nvSpPr>
        <p:spPr>
          <a:xfrm>
            <a:off x="713250" y="1650000"/>
            <a:ext cx="7717500" cy="184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9"/>
          <p:cNvGrpSpPr/>
          <p:nvPr/>
        </p:nvGrpSpPr>
        <p:grpSpPr>
          <a:xfrm>
            <a:off x="5841900" y="-2360872"/>
            <a:ext cx="3629811" cy="3271961"/>
            <a:chOff x="-1155400" y="2779603"/>
            <a:chExt cx="3629811" cy="3271961"/>
          </a:xfrm>
        </p:grpSpPr>
        <p:sp>
          <p:nvSpPr>
            <p:cNvPr id="190" name="Google Shape;190;p9"/>
            <p:cNvSpPr/>
            <p:nvPr/>
          </p:nvSpPr>
          <p:spPr>
            <a:xfrm>
              <a:off x="-610709" y="2783593"/>
              <a:ext cx="1052331" cy="945576"/>
            </a:xfrm>
            <a:custGeom>
              <a:rect b="b" l="l" r="r" t="t"/>
              <a:pathLst>
                <a:path extrusionOk="0" h="20381" w="22682">
                  <a:moveTo>
                    <a:pt x="15910" y="0"/>
                  </a:moveTo>
                  <a:cubicBezTo>
                    <a:pt x="12387" y="0"/>
                    <a:pt x="8521" y="1281"/>
                    <a:pt x="5834" y="2910"/>
                  </a:cubicBezTo>
                  <a:cubicBezTo>
                    <a:pt x="3989" y="4029"/>
                    <a:pt x="2357" y="5637"/>
                    <a:pt x="1405" y="7637"/>
                  </a:cubicBezTo>
                  <a:cubicBezTo>
                    <a:pt x="953" y="8637"/>
                    <a:pt x="607" y="9756"/>
                    <a:pt x="405" y="10935"/>
                  </a:cubicBezTo>
                  <a:cubicBezTo>
                    <a:pt x="0" y="13257"/>
                    <a:pt x="167" y="15745"/>
                    <a:pt x="1179" y="17698"/>
                  </a:cubicBezTo>
                  <a:cubicBezTo>
                    <a:pt x="1976" y="19281"/>
                    <a:pt x="3084" y="19448"/>
                    <a:pt x="4512" y="19936"/>
                  </a:cubicBezTo>
                  <a:cubicBezTo>
                    <a:pt x="5365" y="20234"/>
                    <a:pt x="6288" y="20381"/>
                    <a:pt x="7220" y="20381"/>
                  </a:cubicBezTo>
                  <a:cubicBezTo>
                    <a:pt x="9307" y="20381"/>
                    <a:pt x="11443" y="19645"/>
                    <a:pt x="12966" y="18222"/>
                  </a:cubicBezTo>
                  <a:cubicBezTo>
                    <a:pt x="14240" y="17031"/>
                    <a:pt x="14680" y="15733"/>
                    <a:pt x="15276" y="14114"/>
                  </a:cubicBezTo>
                  <a:cubicBezTo>
                    <a:pt x="15942" y="12328"/>
                    <a:pt x="16847" y="10649"/>
                    <a:pt x="17967" y="9125"/>
                  </a:cubicBezTo>
                  <a:cubicBezTo>
                    <a:pt x="18740" y="8066"/>
                    <a:pt x="19633" y="6970"/>
                    <a:pt x="20645" y="6149"/>
                  </a:cubicBezTo>
                  <a:cubicBezTo>
                    <a:pt x="21550" y="5422"/>
                    <a:pt x="22681" y="4553"/>
                    <a:pt x="22324" y="3184"/>
                  </a:cubicBezTo>
                  <a:cubicBezTo>
                    <a:pt x="22074" y="2172"/>
                    <a:pt x="20765" y="1017"/>
                    <a:pt x="19836" y="660"/>
                  </a:cubicBezTo>
                  <a:cubicBezTo>
                    <a:pt x="18644" y="201"/>
                    <a:pt x="17304" y="0"/>
                    <a:pt x="159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-933905" y="2779603"/>
              <a:ext cx="3408316" cy="3271961"/>
            </a:xfrm>
            <a:custGeom>
              <a:rect b="b" l="l" r="r" t="t"/>
              <a:pathLst>
                <a:path extrusionOk="0" h="70524" w="73463">
                  <a:moveTo>
                    <a:pt x="47889" y="1"/>
                  </a:moveTo>
                  <a:cubicBezTo>
                    <a:pt x="47418" y="1"/>
                    <a:pt x="46960" y="16"/>
                    <a:pt x="46519" y="44"/>
                  </a:cubicBezTo>
                  <a:cubicBezTo>
                    <a:pt x="43113" y="282"/>
                    <a:pt x="39780" y="1270"/>
                    <a:pt x="36732" y="2889"/>
                  </a:cubicBezTo>
                  <a:cubicBezTo>
                    <a:pt x="32124" y="5330"/>
                    <a:pt x="28576" y="9295"/>
                    <a:pt x="25647" y="13712"/>
                  </a:cubicBezTo>
                  <a:cubicBezTo>
                    <a:pt x="22694" y="18165"/>
                    <a:pt x="20301" y="23046"/>
                    <a:pt x="16896" y="27118"/>
                  </a:cubicBezTo>
                  <a:cubicBezTo>
                    <a:pt x="13622" y="31035"/>
                    <a:pt x="8704" y="32869"/>
                    <a:pt x="5430" y="36774"/>
                  </a:cubicBezTo>
                  <a:cubicBezTo>
                    <a:pt x="2144" y="40703"/>
                    <a:pt x="1" y="45871"/>
                    <a:pt x="132" y="51157"/>
                  </a:cubicBezTo>
                  <a:cubicBezTo>
                    <a:pt x="287" y="57277"/>
                    <a:pt x="3870" y="62646"/>
                    <a:pt x="8919" y="65516"/>
                  </a:cubicBezTo>
                  <a:cubicBezTo>
                    <a:pt x="11779" y="67145"/>
                    <a:pt x="14992" y="67834"/>
                    <a:pt x="18222" y="67834"/>
                  </a:cubicBezTo>
                  <a:cubicBezTo>
                    <a:pt x="20208" y="67834"/>
                    <a:pt x="22201" y="67574"/>
                    <a:pt x="24123" y="67111"/>
                  </a:cubicBezTo>
                  <a:cubicBezTo>
                    <a:pt x="27611" y="66266"/>
                    <a:pt x="30671" y="64242"/>
                    <a:pt x="34184" y="63432"/>
                  </a:cubicBezTo>
                  <a:cubicBezTo>
                    <a:pt x="36050" y="63005"/>
                    <a:pt x="37952" y="62789"/>
                    <a:pt x="39849" y="62789"/>
                  </a:cubicBezTo>
                  <a:cubicBezTo>
                    <a:pt x="43713" y="62789"/>
                    <a:pt x="47561" y="63683"/>
                    <a:pt x="51067" y="65504"/>
                  </a:cubicBezTo>
                  <a:cubicBezTo>
                    <a:pt x="54555" y="67314"/>
                    <a:pt x="57853" y="69814"/>
                    <a:pt x="61806" y="70409"/>
                  </a:cubicBezTo>
                  <a:cubicBezTo>
                    <a:pt x="62316" y="70486"/>
                    <a:pt x="62816" y="70523"/>
                    <a:pt x="63304" y="70523"/>
                  </a:cubicBezTo>
                  <a:cubicBezTo>
                    <a:pt x="68131" y="70523"/>
                    <a:pt x="71826" y="66889"/>
                    <a:pt x="72712" y="61753"/>
                  </a:cubicBezTo>
                  <a:cubicBezTo>
                    <a:pt x="73462" y="57479"/>
                    <a:pt x="72284" y="52990"/>
                    <a:pt x="69938" y="49454"/>
                  </a:cubicBezTo>
                  <a:cubicBezTo>
                    <a:pt x="67164" y="45287"/>
                    <a:pt x="63009" y="42168"/>
                    <a:pt x="60377" y="37822"/>
                  </a:cubicBezTo>
                  <a:cubicBezTo>
                    <a:pt x="57710" y="33417"/>
                    <a:pt x="56317" y="27321"/>
                    <a:pt x="57972" y="22261"/>
                  </a:cubicBezTo>
                  <a:cubicBezTo>
                    <a:pt x="58925" y="19367"/>
                    <a:pt x="60020" y="16415"/>
                    <a:pt x="60449" y="13367"/>
                  </a:cubicBezTo>
                  <a:cubicBezTo>
                    <a:pt x="60961" y="9759"/>
                    <a:pt x="60092" y="5830"/>
                    <a:pt x="57591" y="3211"/>
                  </a:cubicBezTo>
                  <a:cubicBezTo>
                    <a:pt x="55261" y="775"/>
                    <a:pt x="51270" y="1"/>
                    <a:pt x="478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-1155400" y="3650965"/>
              <a:ext cx="870045" cy="686368"/>
            </a:xfrm>
            <a:custGeom>
              <a:rect b="b" l="l" r="r" t="t"/>
              <a:pathLst>
                <a:path extrusionOk="0" h="14794" w="18753">
                  <a:moveTo>
                    <a:pt x="8784" y="0"/>
                  </a:moveTo>
                  <a:cubicBezTo>
                    <a:pt x="6575" y="0"/>
                    <a:pt x="4399" y="641"/>
                    <a:pt x="2644" y="2158"/>
                  </a:cubicBezTo>
                  <a:cubicBezTo>
                    <a:pt x="739" y="3813"/>
                    <a:pt x="0" y="6242"/>
                    <a:pt x="262" y="8552"/>
                  </a:cubicBezTo>
                  <a:cubicBezTo>
                    <a:pt x="560" y="11016"/>
                    <a:pt x="2025" y="13338"/>
                    <a:pt x="4513" y="14350"/>
                  </a:cubicBezTo>
                  <a:cubicBezTo>
                    <a:pt x="5259" y="14660"/>
                    <a:pt x="6014" y="14794"/>
                    <a:pt x="6766" y="14794"/>
                  </a:cubicBezTo>
                  <a:cubicBezTo>
                    <a:pt x="8412" y="14794"/>
                    <a:pt x="10038" y="14149"/>
                    <a:pt x="11502" y="13290"/>
                  </a:cubicBezTo>
                  <a:cubicBezTo>
                    <a:pt x="13562" y="12088"/>
                    <a:pt x="16157" y="10349"/>
                    <a:pt x="17562" y="8337"/>
                  </a:cubicBezTo>
                  <a:cubicBezTo>
                    <a:pt x="18348" y="7206"/>
                    <a:pt x="18753" y="5658"/>
                    <a:pt x="18229" y="4361"/>
                  </a:cubicBezTo>
                  <a:cubicBezTo>
                    <a:pt x="17193" y="1765"/>
                    <a:pt x="13204" y="574"/>
                    <a:pt x="10788" y="170"/>
                  </a:cubicBezTo>
                  <a:cubicBezTo>
                    <a:pt x="10124" y="59"/>
                    <a:pt x="9452" y="0"/>
                    <a:pt x="87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751484" y="2869982"/>
              <a:ext cx="1040779" cy="818129"/>
            </a:xfrm>
            <a:custGeom>
              <a:rect b="b" l="l" r="r" t="t"/>
              <a:pathLst>
                <a:path extrusionOk="0" fill="none" h="17634" w="22433">
                  <a:moveTo>
                    <a:pt x="1191" y="1"/>
                  </a:moveTo>
                  <a:cubicBezTo>
                    <a:pt x="1191" y="1"/>
                    <a:pt x="1" y="4322"/>
                    <a:pt x="1334" y="7882"/>
                  </a:cubicBezTo>
                  <a:cubicBezTo>
                    <a:pt x="2168" y="10097"/>
                    <a:pt x="4144" y="15038"/>
                    <a:pt x="15324" y="16264"/>
                  </a:cubicBezTo>
                  <a:cubicBezTo>
                    <a:pt x="15324" y="16264"/>
                    <a:pt x="19027" y="16776"/>
                    <a:pt x="22432" y="17634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496862" y="3114674"/>
              <a:ext cx="1941677" cy="2295810"/>
            </a:xfrm>
            <a:custGeom>
              <a:rect b="b" l="l" r="r" t="t"/>
              <a:pathLst>
                <a:path extrusionOk="0" fill="none" h="49484" w="41851">
                  <a:moveTo>
                    <a:pt x="41851" y="49483"/>
                  </a:moveTo>
                  <a:cubicBezTo>
                    <a:pt x="40005" y="47793"/>
                    <a:pt x="37374" y="44625"/>
                    <a:pt x="34064" y="38827"/>
                  </a:cubicBezTo>
                  <a:cubicBezTo>
                    <a:pt x="34064" y="38827"/>
                    <a:pt x="28706" y="31636"/>
                    <a:pt x="16907" y="26611"/>
                  </a:cubicBezTo>
                  <a:cubicBezTo>
                    <a:pt x="16907" y="26611"/>
                    <a:pt x="8465" y="23409"/>
                    <a:pt x="4084" y="10979"/>
                  </a:cubicBezTo>
                  <a:cubicBezTo>
                    <a:pt x="4084" y="10979"/>
                    <a:pt x="2393" y="5156"/>
                    <a:pt x="964" y="2096"/>
                  </a:cubicBezTo>
                  <a:lnTo>
                    <a:pt x="429" y="965"/>
                  </a:lnTo>
                  <a:cubicBezTo>
                    <a:pt x="298" y="632"/>
                    <a:pt x="167" y="311"/>
                    <a:pt x="0" y="1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396321" y="3221849"/>
              <a:ext cx="2045509" cy="2395791"/>
            </a:xfrm>
            <a:custGeom>
              <a:rect b="b" l="l" r="r" t="t"/>
              <a:pathLst>
                <a:path extrusionOk="0" fill="none" h="51639" w="44089">
                  <a:moveTo>
                    <a:pt x="44089" y="51638"/>
                  </a:moveTo>
                  <a:lnTo>
                    <a:pt x="43601" y="51221"/>
                  </a:lnTo>
                  <a:cubicBezTo>
                    <a:pt x="37183" y="47602"/>
                    <a:pt x="34147" y="39565"/>
                    <a:pt x="34147" y="39565"/>
                  </a:cubicBezTo>
                  <a:cubicBezTo>
                    <a:pt x="31635" y="35279"/>
                    <a:pt x="25241" y="35446"/>
                    <a:pt x="25241" y="35446"/>
                  </a:cubicBezTo>
                  <a:cubicBezTo>
                    <a:pt x="9073" y="35803"/>
                    <a:pt x="6037" y="20813"/>
                    <a:pt x="6037" y="20813"/>
                  </a:cubicBezTo>
                  <a:cubicBezTo>
                    <a:pt x="1512" y="4061"/>
                    <a:pt x="238" y="572"/>
                    <a:pt x="238" y="572"/>
                  </a:cubicBezTo>
                  <a:cubicBezTo>
                    <a:pt x="155" y="382"/>
                    <a:pt x="83" y="179"/>
                    <a:pt x="0" y="1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-1002942" y="3725106"/>
              <a:ext cx="522037" cy="444696"/>
            </a:xfrm>
            <a:custGeom>
              <a:rect b="b" l="l" r="r" t="t"/>
              <a:pathLst>
                <a:path extrusionOk="0" fill="none" h="9585" w="11252">
                  <a:moveTo>
                    <a:pt x="11252" y="9585"/>
                  </a:moveTo>
                  <a:cubicBezTo>
                    <a:pt x="8633" y="2036"/>
                    <a:pt x="2334" y="358"/>
                    <a:pt x="1" y="0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-473747" y="4279723"/>
              <a:ext cx="1046857" cy="1556135"/>
            </a:xfrm>
            <a:custGeom>
              <a:rect b="b" l="l" r="r" t="t"/>
              <a:pathLst>
                <a:path extrusionOk="0" fill="none" h="33541" w="22564">
                  <a:moveTo>
                    <a:pt x="18777" y="33540"/>
                  </a:moveTo>
                  <a:cubicBezTo>
                    <a:pt x="22563" y="20479"/>
                    <a:pt x="15669" y="17133"/>
                    <a:pt x="15669" y="17133"/>
                  </a:cubicBezTo>
                  <a:cubicBezTo>
                    <a:pt x="13907" y="15645"/>
                    <a:pt x="8037" y="14014"/>
                    <a:pt x="8037" y="14014"/>
                  </a:cubicBezTo>
                  <a:cubicBezTo>
                    <a:pt x="1" y="12168"/>
                    <a:pt x="739" y="1381"/>
                    <a:pt x="739" y="1381"/>
                  </a:cubicBezTo>
                  <a:cubicBezTo>
                    <a:pt x="691" y="1036"/>
                    <a:pt x="870" y="322"/>
                    <a:pt x="810" y="0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-1080285" y="3803004"/>
              <a:ext cx="457965" cy="464600"/>
            </a:xfrm>
            <a:custGeom>
              <a:rect b="b" l="l" r="r" t="t"/>
              <a:pathLst>
                <a:path extrusionOk="0" fill="none" h="10014" w="9871">
                  <a:moveTo>
                    <a:pt x="9871" y="10013"/>
                  </a:moveTo>
                  <a:cubicBezTo>
                    <a:pt x="8347" y="2572"/>
                    <a:pt x="1656" y="417"/>
                    <a:pt x="1" y="0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-699093" y="4415616"/>
              <a:ext cx="645772" cy="1525189"/>
            </a:xfrm>
            <a:custGeom>
              <a:rect b="b" l="l" r="r" t="t"/>
              <a:pathLst>
                <a:path extrusionOk="0" fill="none" h="32874" w="13919">
                  <a:moveTo>
                    <a:pt x="13918" y="32873"/>
                  </a:moveTo>
                  <a:cubicBezTo>
                    <a:pt x="13918" y="23574"/>
                    <a:pt x="10263" y="18883"/>
                    <a:pt x="10263" y="18883"/>
                  </a:cubicBezTo>
                  <a:cubicBezTo>
                    <a:pt x="7025" y="14633"/>
                    <a:pt x="3858" y="12347"/>
                    <a:pt x="3858" y="12347"/>
                  </a:cubicBezTo>
                  <a:cubicBezTo>
                    <a:pt x="0" y="9073"/>
                    <a:pt x="1965" y="0"/>
                    <a:pt x="1965" y="0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-542784" y="2813657"/>
              <a:ext cx="763986" cy="701028"/>
            </a:xfrm>
            <a:custGeom>
              <a:rect b="b" l="l" r="r" t="t"/>
              <a:pathLst>
                <a:path extrusionOk="0" h="15110" w="16467">
                  <a:moveTo>
                    <a:pt x="9859" y="0"/>
                  </a:moveTo>
                  <a:cubicBezTo>
                    <a:pt x="7835" y="524"/>
                    <a:pt x="5918" y="1334"/>
                    <a:pt x="4382" y="2274"/>
                  </a:cubicBezTo>
                  <a:cubicBezTo>
                    <a:pt x="2560" y="3381"/>
                    <a:pt x="941" y="4953"/>
                    <a:pt x="0" y="6929"/>
                  </a:cubicBezTo>
                  <a:cubicBezTo>
                    <a:pt x="314" y="6904"/>
                    <a:pt x="623" y="6891"/>
                    <a:pt x="928" y="6891"/>
                  </a:cubicBezTo>
                  <a:cubicBezTo>
                    <a:pt x="6266" y="6891"/>
                    <a:pt x="10321" y="10739"/>
                    <a:pt x="13193" y="15109"/>
                  </a:cubicBezTo>
                  <a:cubicBezTo>
                    <a:pt x="13419" y="14597"/>
                    <a:pt x="13609" y="14049"/>
                    <a:pt x="13836" y="13466"/>
                  </a:cubicBezTo>
                  <a:cubicBezTo>
                    <a:pt x="14478" y="11716"/>
                    <a:pt x="15383" y="10049"/>
                    <a:pt x="16467" y="8537"/>
                  </a:cubicBezTo>
                  <a:cubicBezTo>
                    <a:pt x="14502" y="4060"/>
                    <a:pt x="11788" y="1417"/>
                    <a:pt x="98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131167" y="3388132"/>
              <a:ext cx="2288573" cy="2662934"/>
            </a:xfrm>
            <a:custGeom>
              <a:rect b="b" l="l" r="r" t="t"/>
              <a:pathLst>
                <a:path extrusionOk="0" h="57397" w="49328">
                  <a:moveTo>
                    <a:pt x="3096" y="1"/>
                  </a:moveTo>
                  <a:cubicBezTo>
                    <a:pt x="2953" y="191"/>
                    <a:pt x="2822" y="382"/>
                    <a:pt x="2691" y="596"/>
                  </a:cubicBezTo>
                  <a:cubicBezTo>
                    <a:pt x="1750" y="2013"/>
                    <a:pt x="869" y="3465"/>
                    <a:pt x="0" y="4942"/>
                  </a:cubicBezTo>
                  <a:cubicBezTo>
                    <a:pt x="2870" y="10085"/>
                    <a:pt x="4203" y="15229"/>
                    <a:pt x="4203" y="15229"/>
                  </a:cubicBezTo>
                  <a:cubicBezTo>
                    <a:pt x="6620" y="29814"/>
                    <a:pt x="13037" y="34219"/>
                    <a:pt x="13037" y="34219"/>
                  </a:cubicBezTo>
                  <a:cubicBezTo>
                    <a:pt x="20693" y="40803"/>
                    <a:pt x="22753" y="46959"/>
                    <a:pt x="23241" y="50495"/>
                  </a:cubicBezTo>
                  <a:cubicBezTo>
                    <a:pt x="24908" y="50947"/>
                    <a:pt x="26551" y="51566"/>
                    <a:pt x="28111" y="52376"/>
                  </a:cubicBezTo>
                  <a:cubicBezTo>
                    <a:pt x="31611" y="54186"/>
                    <a:pt x="34897" y="56686"/>
                    <a:pt x="38850" y="57281"/>
                  </a:cubicBezTo>
                  <a:cubicBezTo>
                    <a:pt x="39364" y="57359"/>
                    <a:pt x="39868" y="57397"/>
                    <a:pt x="40360" y="57397"/>
                  </a:cubicBezTo>
                  <a:cubicBezTo>
                    <a:pt x="44619" y="57397"/>
                    <a:pt x="47983" y="54570"/>
                    <a:pt x="49328" y="50376"/>
                  </a:cubicBezTo>
                  <a:cubicBezTo>
                    <a:pt x="45565" y="43982"/>
                    <a:pt x="36338" y="39970"/>
                    <a:pt x="36338" y="39970"/>
                  </a:cubicBezTo>
                  <a:cubicBezTo>
                    <a:pt x="17955" y="33719"/>
                    <a:pt x="14383" y="29957"/>
                    <a:pt x="14383" y="29957"/>
                  </a:cubicBezTo>
                  <a:cubicBezTo>
                    <a:pt x="6965" y="23218"/>
                    <a:pt x="6144" y="14609"/>
                    <a:pt x="6144" y="14609"/>
                  </a:cubicBezTo>
                  <a:cubicBezTo>
                    <a:pt x="5203" y="9514"/>
                    <a:pt x="3822" y="3287"/>
                    <a:pt x="3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-606301" y="3289262"/>
              <a:ext cx="617610" cy="376774"/>
            </a:xfrm>
            <a:custGeom>
              <a:rect b="b" l="l" r="r" t="t"/>
              <a:pathLst>
                <a:path extrusionOk="0" h="8121" w="13312">
                  <a:moveTo>
                    <a:pt x="322" y="0"/>
                  </a:moveTo>
                  <a:lnTo>
                    <a:pt x="322" y="36"/>
                  </a:lnTo>
                  <a:cubicBezTo>
                    <a:pt x="0" y="1941"/>
                    <a:pt x="60" y="3953"/>
                    <a:pt x="631" y="5715"/>
                  </a:cubicBezTo>
                  <a:cubicBezTo>
                    <a:pt x="1672" y="5331"/>
                    <a:pt x="2715" y="5172"/>
                    <a:pt x="3729" y="5172"/>
                  </a:cubicBezTo>
                  <a:cubicBezTo>
                    <a:pt x="7241" y="5172"/>
                    <a:pt x="10402" y="7076"/>
                    <a:pt x="11871" y="8120"/>
                  </a:cubicBezTo>
                  <a:cubicBezTo>
                    <a:pt x="12228" y="7882"/>
                    <a:pt x="12573" y="7620"/>
                    <a:pt x="12895" y="7335"/>
                  </a:cubicBezTo>
                  <a:cubicBezTo>
                    <a:pt x="13050" y="7192"/>
                    <a:pt x="13192" y="7061"/>
                    <a:pt x="13311" y="6906"/>
                  </a:cubicBezTo>
                  <a:cubicBezTo>
                    <a:pt x="11573" y="4620"/>
                    <a:pt x="10156" y="3965"/>
                    <a:pt x="10156" y="3965"/>
                  </a:cubicBezTo>
                  <a:cubicBezTo>
                    <a:pt x="5037" y="596"/>
                    <a:pt x="1786" y="36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-63280" y="3709099"/>
              <a:ext cx="1065600" cy="2005749"/>
            </a:xfrm>
            <a:custGeom>
              <a:rect b="b" l="l" r="r" t="t"/>
              <a:pathLst>
                <a:path extrusionOk="0" h="43232" w="22968">
                  <a:moveTo>
                    <a:pt x="2977" y="0"/>
                  </a:moveTo>
                  <a:cubicBezTo>
                    <a:pt x="2667" y="524"/>
                    <a:pt x="2334" y="1060"/>
                    <a:pt x="2012" y="1584"/>
                  </a:cubicBezTo>
                  <a:cubicBezTo>
                    <a:pt x="3012" y="4691"/>
                    <a:pt x="2298" y="9692"/>
                    <a:pt x="2298" y="9692"/>
                  </a:cubicBezTo>
                  <a:cubicBezTo>
                    <a:pt x="0" y="19419"/>
                    <a:pt x="6822" y="24467"/>
                    <a:pt x="6822" y="24467"/>
                  </a:cubicBezTo>
                  <a:cubicBezTo>
                    <a:pt x="15300" y="30373"/>
                    <a:pt x="16288" y="39267"/>
                    <a:pt x="16252" y="43232"/>
                  </a:cubicBezTo>
                  <a:cubicBezTo>
                    <a:pt x="17824" y="42927"/>
                    <a:pt x="19420" y="42773"/>
                    <a:pt x="21015" y="42773"/>
                  </a:cubicBezTo>
                  <a:cubicBezTo>
                    <a:pt x="21667" y="42773"/>
                    <a:pt x="22318" y="42799"/>
                    <a:pt x="22967" y="42851"/>
                  </a:cubicBezTo>
                  <a:cubicBezTo>
                    <a:pt x="21300" y="34350"/>
                    <a:pt x="14311" y="28587"/>
                    <a:pt x="14311" y="28587"/>
                  </a:cubicBezTo>
                  <a:cubicBezTo>
                    <a:pt x="7894" y="22836"/>
                    <a:pt x="7334" y="15812"/>
                    <a:pt x="7334" y="15812"/>
                  </a:cubicBezTo>
                  <a:cubicBezTo>
                    <a:pt x="6572" y="8108"/>
                    <a:pt x="4763" y="3155"/>
                    <a:pt x="2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9"/>
          <p:cNvGrpSpPr/>
          <p:nvPr/>
        </p:nvGrpSpPr>
        <p:grpSpPr>
          <a:xfrm flipH="1" rot="7005741">
            <a:off x="-1814944" y="3808095"/>
            <a:ext cx="3629885" cy="3272027"/>
            <a:chOff x="-1155400" y="2779603"/>
            <a:chExt cx="3629811" cy="3271961"/>
          </a:xfrm>
        </p:grpSpPr>
        <p:sp>
          <p:nvSpPr>
            <p:cNvPr id="205" name="Google Shape;205;p9"/>
            <p:cNvSpPr/>
            <p:nvPr/>
          </p:nvSpPr>
          <p:spPr>
            <a:xfrm>
              <a:off x="-610709" y="2783593"/>
              <a:ext cx="1052331" cy="945576"/>
            </a:xfrm>
            <a:custGeom>
              <a:rect b="b" l="l" r="r" t="t"/>
              <a:pathLst>
                <a:path extrusionOk="0" h="20381" w="22682">
                  <a:moveTo>
                    <a:pt x="15910" y="0"/>
                  </a:moveTo>
                  <a:cubicBezTo>
                    <a:pt x="12387" y="0"/>
                    <a:pt x="8521" y="1281"/>
                    <a:pt x="5834" y="2910"/>
                  </a:cubicBezTo>
                  <a:cubicBezTo>
                    <a:pt x="3989" y="4029"/>
                    <a:pt x="2357" y="5637"/>
                    <a:pt x="1405" y="7637"/>
                  </a:cubicBezTo>
                  <a:cubicBezTo>
                    <a:pt x="953" y="8637"/>
                    <a:pt x="607" y="9756"/>
                    <a:pt x="405" y="10935"/>
                  </a:cubicBezTo>
                  <a:cubicBezTo>
                    <a:pt x="0" y="13257"/>
                    <a:pt x="167" y="15745"/>
                    <a:pt x="1179" y="17698"/>
                  </a:cubicBezTo>
                  <a:cubicBezTo>
                    <a:pt x="1976" y="19281"/>
                    <a:pt x="3084" y="19448"/>
                    <a:pt x="4512" y="19936"/>
                  </a:cubicBezTo>
                  <a:cubicBezTo>
                    <a:pt x="5365" y="20234"/>
                    <a:pt x="6288" y="20381"/>
                    <a:pt x="7220" y="20381"/>
                  </a:cubicBezTo>
                  <a:cubicBezTo>
                    <a:pt x="9307" y="20381"/>
                    <a:pt x="11443" y="19645"/>
                    <a:pt x="12966" y="18222"/>
                  </a:cubicBezTo>
                  <a:cubicBezTo>
                    <a:pt x="14240" y="17031"/>
                    <a:pt x="14680" y="15733"/>
                    <a:pt x="15276" y="14114"/>
                  </a:cubicBezTo>
                  <a:cubicBezTo>
                    <a:pt x="15942" y="12328"/>
                    <a:pt x="16847" y="10649"/>
                    <a:pt x="17967" y="9125"/>
                  </a:cubicBezTo>
                  <a:cubicBezTo>
                    <a:pt x="18740" y="8066"/>
                    <a:pt x="19633" y="6970"/>
                    <a:pt x="20645" y="6149"/>
                  </a:cubicBezTo>
                  <a:cubicBezTo>
                    <a:pt x="21550" y="5422"/>
                    <a:pt x="22681" y="4553"/>
                    <a:pt x="22324" y="3184"/>
                  </a:cubicBezTo>
                  <a:cubicBezTo>
                    <a:pt x="22074" y="2172"/>
                    <a:pt x="20765" y="1017"/>
                    <a:pt x="19836" y="660"/>
                  </a:cubicBezTo>
                  <a:cubicBezTo>
                    <a:pt x="18644" y="201"/>
                    <a:pt x="17304" y="0"/>
                    <a:pt x="159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-933905" y="2779603"/>
              <a:ext cx="3408316" cy="3271961"/>
            </a:xfrm>
            <a:custGeom>
              <a:rect b="b" l="l" r="r" t="t"/>
              <a:pathLst>
                <a:path extrusionOk="0" h="70524" w="73463">
                  <a:moveTo>
                    <a:pt x="47889" y="1"/>
                  </a:moveTo>
                  <a:cubicBezTo>
                    <a:pt x="47418" y="1"/>
                    <a:pt x="46960" y="16"/>
                    <a:pt x="46519" y="44"/>
                  </a:cubicBezTo>
                  <a:cubicBezTo>
                    <a:pt x="43113" y="282"/>
                    <a:pt x="39780" y="1270"/>
                    <a:pt x="36732" y="2889"/>
                  </a:cubicBezTo>
                  <a:cubicBezTo>
                    <a:pt x="32124" y="5330"/>
                    <a:pt x="28576" y="9295"/>
                    <a:pt x="25647" y="13712"/>
                  </a:cubicBezTo>
                  <a:cubicBezTo>
                    <a:pt x="22694" y="18165"/>
                    <a:pt x="20301" y="23046"/>
                    <a:pt x="16896" y="27118"/>
                  </a:cubicBezTo>
                  <a:cubicBezTo>
                    <a:pt x="13622" y="31035"/>
                    <a:pt x="8704" y="32869"/>
                    <a:pt x="5430" y="36774"/>
                  </a:cubicBezTo>
                  <a:cubicBezTo>
                    <a:pt x="2144" y="40703"/>
                    <a:pt x="1" y="45871"/>
                    <a:pt x="132" y="51157"/>
                  </a:cubicBezTo>
                  <a:cubicBezTo>
                    <a:pt x="287" y="57277"/>
                    <a:pt x="3870" y="62646"/>
                    <a:pt x="8919" y="65516"/>
                  </a:cubicBezTo>
                  <a:cubicBezTo>
                    <a:pt x="11779" y="67145"/>
                    <a:pt x="14992" y="67834"/>
                    <a:pt x="18222" y="67834"/>
                  </a:cubicBezTo>
                  <a:cubicBezTo>
                    <a:pt x="20208" y="67834"/>
                    <a:pt x="22201" y="67574"/>
                    <a:pt x="24123" y="67111"/>
                  </a:cubicBezTo>
                  <a:cubicBezTo>
                    <a:pt x="27611" y="66266"/>
                    <a:pt x="30671" y="64242"/>
                    <a:pt x="34184" y="63432"/>
                  </a:cubicBezTo>
                  <a:cubicBezTo>
                    <a:pt x="36050" y="63005"/>
                    <a:pt x="37952" y="62789"/>
                    <a:pt x="39849" y="62789"/>
                  </a:cubicBezTo>
                  <a:cubicBezTo>
                    <a:pt x="43713" y="62789"/>
                    <a:pt x="47561" y="63683"/>
                    <a:pt x="51067" y="65504"/>
                  </a:cubicBezTo>
                  <a:cubicBezTo>
                    <a:pt x="54555" y="67314"/>
                    <a:pt x="57853" y="69814"/>
                    <a:pt x="61806" y="70409"/>
                  </a:cubicBezTo>
                  <a:cubicBezTo>
                    <a:pt x="62316" y="70486"/>
                    <a:pt x="62816" y="70523"/>
                    <a:pt x="63304" y="70523"/>
                  </a:cubicBezTo>
                  <a:cubicBezTo>
                    <a:pt x="68131" y="70523"/>
                    <a:pt x="71826" y="66889"/>
                    <a:pt x="72712" y="61753"/>
                  </a:cubicBezTo>
                  <a:cubicBezTo>
                    <a:pt x="73462" y="57479"/>
                    <a:pt x="72284" y="52990"/>
                    <a:pt x="69938" y="49454"/>
                  </a:cubicBezTo>
                  <a:cubicBezTo>
                    <a:pt x="67164" y="45287"/>
                    <a:pt x="63009" y="42168"/>
                    <a:pt x="60377" y="37822"/>
                  </a:cubicBezTo>
                  <a:cubicBezTo>
                    <a:pt x="57710" y="33417"/>
                    <a:pt x="56317" y="27321"/>
                    <a:pt x="57972" y="22261"/>
                  </a:cubicBezTo>
                  <a:cubicBezTo>
                    <a:pt x="58925" y="19367"/>
                    <a:pt x="60020" y="16415"/>
                    <a:pt x="60449" y="13367"/>
                  </a:cubicBezTo>
                  <a:cubicBezTo>
                    <a:pt x="60961" y="9759"/>
                    <a:pt x="60092" y="5830"/>
                    <a:pt x="57591" y="3211"/>
                  </a:cubicBezTo>
                  <a:cubicBezTo>
                    <a:pt x="55261" y="775"/>
                    <a:pt x="51270" y="1"/>
                    <a:pt x="478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-1155400" y="3650965"/>
              <a:ext cx="870045" cy="686368"/>
            </a:xfrm>
            <a:custGeom>
              <a:rect b="b" l="l" r="r" t="t"/>
              <a:pathLst>
                <a:path extrusionOk="0" h="14794" w="18753">
                  <a:moveTo>
                    <a:pt x="8784" y="0"/>
                  </a:moveTo>
                  <a:cubicBezTo>
                    <a:pt x="6575" y="0"/>
                    <a:pt x="4399" y="641"/>
                    <a:pt x="2644" y="2158"/>
                  </a:cubicBezTo>
                  <a:cubicBezTo>
                    <a:pt x="739" y="3813"/>
                    <a:pt x="0" y="6242"/>
                    <a:pt x="262" y="8552"/>
                  </a:cubicBezTo>
                  <a:cubicBezTo>
                    <a:pt x="560" y="11016"/>
                    <a:pt x="2025" y="13338"/>
                    <a:pt x="4513" y="14350"/>
                  </a:cubicBezTo>
                  <a:cubicBezTo>
                    <a:pt x="5259" y="14660"/>
                    <a:pt x="6014" y="14794"/>
                    <a:pt x="6766" y="14794"/>
                  </a:cubicBezTo>
                  <a:cubicBezTo>
                    <a:pt x="8412" y="14794"/>
                    <a:pt x="10038" y="14149"/>
                    <a:pt x="11502" y="13290"/>
                  </a:cubicBezTo>
                  <a:cubicBezTo>
                    <a:pt x="13562" y="12088"/>
                    <a:pt x="16157" y="10349"/>
                    <a:pt x="17562" y="8337"/>
                  </a:cubicBezTo>
                  <a:cubicBezTo>
                    <a:pt x="18348" y="7206"/>
                    <a:pt x="18753" y="5658"/>
                    <a:pt x="18229" y="4361"/>
                  </a:cubicBezTo>
                  <a:cubicBezTo>
                    <a:pt x="17193" y="1765"/>
                    <a:pt x="13204" y="574"/>
                    <a:pt x="10788" y="170"/>
                  </a:cubicBezTo>
                  <a:cubicBezTo>
                    <a:pt x="10124" y="59"/>
                    <a:pt x="9452" y="0"/>
                    <a:pt x="87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751484" y="2869982"/>
              <a:ext cx="1040779" cy="818129"/>
            </a:xfrm>
            <a:custGeom>
              <a:rect b="b" l="l" r="r" t="t"/>
              <a:pathLst>
                <a:path extrusionOk="0" fill="none" h="17634" w="22433">
                  <a:moveTo>
                    <a:pt x="1191" y="1"/>
                  </a:moveTo>
                  <a:cubicBezTo>
                    <a:pt x="1191" y="1"/>
                    <a:pt x="1" y="4322"/>
                    <a:pt x="1334" y="7882"/>
                  </a:cubicBezTo>
                  <a:cubicBezTo>
                    <a:pt x="2168" y="10097"/>
                    <a:pt x="4144" y="15038"/>
                    <a:pt x="15324" y="16264"/>
                  </a:cubicBezTo>
                  <a:cubicBezTo>
                    <a:pt x="15324" y="16264"/>
                    <a:pt x="19027" y="16776"/>
                    <a:pt x="22432" y="17634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496862" y="3114674"/>
              <a:ext cx="1941677" cy="2295810"/>
            </a:xfrm>
            <a:custGeom>
              <a:rect b="b" l="l" r="r" t="t"/>
              <a:pathLst>
                <a:path extrusionOk="0" fill="none" h="49484" w="41851">
                  <a:moveTo>
                    <a:pt x="41851" y="49483"/>
                  </a:moveTo>
                  <a:cubicBezTo>
                    <a:pt x="40005" y="47793"/>
                    <a:pt x="37374" y="44625"/>
                    <a:pt x="34064" y="38827"/>
                  </a:cubicBezTo>
                  <a:cubicBezTo>
                    <a:pt x="34064" y="38827"/>
                    <a:pt x="28706" y="31636"/>
                    <a:pt x="16907" y="26611"/>
                  </a:cubicBezTo>
                  <a:cubicBezTo>
                    <a:pt x="16907" y="26611"/>
                    <a:pt x="8465" y="23409"/>
                    <a:pt x="4084" y="10979"/>
                  </a:cubicBezTo>
                  <a:cubicBezTo>
                    <a:pt x="4084" y="10979"/>
                    <a:pt x="2393" y="5156"/>
                    <a:pt x="964" y="2096"/>
                  </a:cubicBezTo>
                  <a:lnTo>
                    <a:pt x="429" y="965"/>
                  </a:lnTo>
                  <a:cubicBezTo>
                    <a:pt x="298" y="632"/>
                    <a:pt x="167" y="311"/>
                    <a:pt x="0" y="1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396321" y="3221849"/>
              <a:ext cx="2045509" cy="2395791"/>
            </a:xfrm>
            <a:custGeom>
              <a:rect b="b" l="l" r="r" t="t"/>
              <a:pathLst>
                <a:path extrusionOk="0" fill="none" h="51639" w="44089">
                  <a:moveTo>
                    <a:pt x="44089" y="51638"/>
                  </a:moveTo>
                  <a:lnTo>
                    <a:pt x="43601" y="51221"/>
                  </a:lnTo>
                  <a:cubicBezTo>
                    <a:pt x="37183" y="47602"/>
                    <a:pt x="34147" y="39565"/>
                    <a:pt x="34147" y="39565"/>
                  </a:cubicBezTo>
                  <a:cubicBezTo>
                    <a:pt x="31635" y="35279"/>
                    <a:pt x="25241" y="35446"/>
                    <a:pt x="25241" y="35446"/>
                  </a:cubicBezTo>
                  <a:cubicBezTo>
                    <a:pt x="9073" y="35803"/>
                    <a:pt x="6037" y="20813"/>
                    <a:pt x="6037" y="20813"/>
                  </a:cubicBezTo>
                  <a:cubicBezTo>
                    <a:pt x="1512" y="4061"/>
                    <a:pt x="238" y="572"/>
                    <a:pt x="238" y="572"/>
                  </a:cubicBezTo>
                  <a:cubicBezTo>
                    <a:pt x="155" y="382"/>
                    <a:pt x="83" y="179"/>
                    <a:pt x="0" y="1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-1002942" y="3725106"/>
              <a:ext cx="522037" cy="444696"/>
            </a:xfrm>
            <a:custGeom>
              <a:rect b="b" l="l" r="r" t="t"/>
              <a:pathLst>
                <a:path extrusionOk="0" fill="none" h="9585" w="11252">
                  <a:moveTo>
                    <a:pt x="11252" y="9585"/>
                  </a:moveTo>
                  <a:cubicBezTo>
                    <a:pt x="8633" y="2036"/>
                    <a:pt x="2334" y="358"/>
                    <a:pt x="1" y="0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-473747" y="4279723"/>
              <a:ext cx="1046857" cy="1556135"/>
            </a:xfrm>
            <a:custGeom>
              <a:rect b="b" l="l" r="r" t="t"/>
              <a:pathLst>
                <a:path extrusionOk="0" fill="none" h="33541" w="22564">
                  <a:moveTo>
                    <a:pt x="18777" y="33540"/>
                  </a:moveTo>
                  <a:cubicBezTo>
                    <a:pt x="22563" y="20479"/>
                    <a:pt x="15669" y="17133"/>
                    <a:pt x="15669" y="17133"/>
                  </a:cubicBezTo>
                  <a:cubicBezTo>
                    <a:pt x="13907" y="15645"/>
                    <a:pt x="8037" y="14014"/>
                    <a:pt x="8037" y="14014"/>
                  </a:cubicBezTo>
                  <a:cubicBezTo>
                    <a:pt x="1" y="12168"/>
                    <a:pt x="739" y="1381"/>
                    <a:pt x="739" y="1381"/>
                  </a:cubicBezTo>
                  <a:cubicBezTo>
                    <a:pt x="691" y="1036"/>
                    <a:pt x="870" y="322"/>
                    <a:pt x="810" y="0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-1080285" y="3803004"/>
              <a:ext cx="457965" cy="464600"/>
            </a:xfrm>
            <a:custGeom>
              <a:rect b="b" l="l" r="r" t="t"/>
              <a:pathLst>
                <a:path extrusionOk="0" fill="none" h="10014" w="9871">
                  <a:moveTo>
                    <a:pt x="9871" y="10013"/>
                  </a:moveTo>
                  <a:cubicBezTo>
                    <a:pt x="8347" y="2572"/>
                    <a:pt x="1656" y="417"/>
                    <a:pt x="1" y="0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-699093" y="4415616"/>
              <a:ext cx="645772" cy="1525189"/>
            </a:xfrm>
            <a:custGeom>
              <a:rect b="b" l="l" r="r" t="t"/>
              <a:pathLst>
                <a:path extrusionOk="0" fill="none" h="32874" w="13919">
                  <a:moveTo>
                    <a:pt x="13918" y="32873"/>
                  </a:moveTo>
                  <a:cubicBezTo>
                    <a:pt x="13918" y="23574"/>
                    <a:pt x="10263" y="18883"/>
                    <a:pt x="10263" y="18883"/>
                  </a:cubicBezTo>
                  <a:cubicBezTo>
                    <a:pt x="7025" y="14633"/>
                    <a:pt x="3858" y="12347"/>
                    <a:pt x="3858" y="12347"/>
                  </a:cubicBezTo>
                  <a:cubicBezTo>
                    <a:pt x="0" y="9073"/>
                    <a:pt x="1965" y="0"/>
                    <a:pt x="1965" y="0"/>
                  </a:cubicBezTo>
                </a:path>
              </a:pathLst>
            </a:custGeom>
            <a:noFill/>
            <a:ln cap="flat" cmpd="sng" w="387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-542784" y="2813657"/>
              <a:ext cx="763986" cy="701028"/>
            </a:xfrm>
            <a:custGeom>
              <a:rect b="b" l="l" r="r" t="t"/>
              <a:pathLst>
                <a:path extrusionOk="0" h="15110" w="16467">
                  <a:moveTo>
                    <a:pt x="9859" y="0"/>
                  </a:moveTo>
                  <a:cubicBezTo>
                    <a:pt x="7835" y="524"/>
                    <a:pt x="5918" y="1334"/>
                    <a:pt x="4382" y="2274"/>
                  </a:cubicBezTo>
                  <a:cubicBezTo>
                    <a:pt x="2560" y="3381"/>
                    <a:pt x="941" y="4953"/>
                    <a:pt x="0" y="6929"/>
                  </a:cubicBezTo>
                  <a:cubicBezTo>
                    <a:pt x="314" y="6904"/>
                    <a:pt x="623" y="6891"/>
                    <a:pt x="928" y="6891"/>
                  </a:cubicBezTo>
                  <a:cubicBezTo>
                    <a:pt x="6266" y="6891"/>
                    <a:pt x="10321" y="10739"/>
                    <a:pt x="13193" y="15109"/>
                  </a:cubicBezTo>
                  <a:cubicBezTo>
                    <a:pt x="13419" y="14597"/>
                    <a:pt x="13609" y="14049"/>
                    <a:pt x="13836" y="13466"/>
                  </a:cubicBezTo>
                  <a:cubicBezTo>
                    <a:pt x="14478" y="11716"/>
                    <a:pt x="15383" y="10049"/>
                    <a:pt x="16467" y="8537"/>
                  </a:cubicBezTo>
                  <a:cubicBezTo>
                    <a:pt x="14502" y="4060"/>
                    <a:pt x="11788" y="1417"/>
                    <a:pt x="98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131167" y="3388132"/>
              <a:ext cx="2288573" cy="2662934"/>
            </a:xfrm>
            <a:custGeom>
              <a:rect b="b" l="l" r="r" t="t"/>
              <a:pathLst>
                <a:path extrusionOk="0" h="57397" w="49328">
                  <a:moveTo>
                    <a:pt x="3096" y="1"/>
                  </a:moveTo>
                  <a:cubicBezTo>
                    <a:pt x="2953" y="191"/>
                    <a:pt x="2822" y="382"/>
                    <a:pt x="2691" y="596"/>
                  </a:cubicBezTo>
                  <a:cubicBezTo>
                    <a:pt x="1750" y="2013"/>
                    <a:pt x="869" y="3465"/>
                    <a:pt x="0" y="4942"/>
                  </a:cubicBezTo>
                  <a:cubicBezTo>
                    <a:pt x="2870" y="10085"/>
                    <a:pt x="4203" y="15229"/>
                    <a:pt x="4203" y="15229"/>
                  </a:cubicBezTo>
                  <a:cubicBezTo>
                    <a:pt x="6620" y="29814"/>
                    <a:pt x="13037" y="34219"/>
                    <a:pt x="13037" y="34219"/>
                  </a:cubicBezTo>
                  <a:cubicBezTo>
                    <a:pt x="20693" y="40803"/>
                    <a:pt x="22753" y="46959"/>
                    <a:pt x="23241" y="50495"/>
                  </a:cubicBezTo>
                  <a:cubicBezTo>
                    <a:pt x="24908" y="50947"/>
                    <a:pt x="26551" y="51566"/>
                    <a:pt x="28111" y="52376"/>
                  </a:cubicBezTo>
                  <a:cubicBezTo>
                    <a:pt x="31611" y="54186"/>
                    <a:pt x="34897" y="56686"/>
                    <a:pt x="38850" y="57281"/>
                  </a:cubicBezTo>
                  <a:cubicBezTo>
                    <a:pt x="39364" y="57359"/>
                    <a:pt x="39868" y="57397"/>
                    <a:pt x="40360" y="57397"/>
                  </a:cubicBezTo>
                  <a:cubicBezTo>
                    <a:pt x="44619" y="57397"/>
                    <a:pt x="47983" y="54570"/>
                    <a:pt x="49328" y="50376"/>
                  </a:cubicBezTo>
                  <a:cubicBezTo>
                    <a:pt x="45565" y="43982"/>
                    <a:pt x="36338" y="39970"/>
                    <a:pt x="36338" y="39970"/>
                  </a:cubicBezTo>
                  <a:cubicBezTo>
                    <a:pt x="17955" y="33719"/>
                    <a:pt x="14383" y="29957"/>
                    <a:pt x="14383" y="29957"/>
                  </a:cubicBezTo>
                  <a:cubicBezTo>
                    <a:pt x="6965" y="23218"/>
                    <a:pt x="6144" y="14609"/>
                    <a:pt x="6144" y="14609"/>
                  </a:cubicBezTo>
                  <a:cubicBezTo>
                    <a:pt x="5203" y="9514"/>
                    <a:pt x="3822" y="3287"/>
                    <a:pt x="3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-606301" y="3289262"/>
              <a:ext cx="617610" cy="376774"/>
            </a:xfrm>
            <a:custGeom>
              <a:rect b="b" l="l" r="r" t="t"/>
              <a:pathLst>
                <a:path extrusionOk="0" h="8121" w="13312">
                  <a:moveTo>
                    <a:pt x="322" y="0"/>
                  </a:moveTo>
                  <a:lnTo>
                    <a:pt x="322" y="36"/>
                  </a:lnTo>
                  <a:cubicBezTo>
                    <a:pt x="0" y="1941"/>
                    <a:pt x="60" y="3953"/>
                    <a:pt x="631" y="5715"/>
                  </a:cubicBezTo>
                  <a:cubicBezTo>
                    <a:pt x="1672" y="5331"/>
                    <a:pt x="2715" y="5172"/>
                    <a:pt x="3729" y="5172"/>
                  </a:cubicBezTo>
                  <a:cubicBezTo>
                    <a:pt x="7241" y="5172"/>
                    <a:pt x="10402" y="7076"/>
                    <a:pt x="11871" y="8120"/>
                  </a:cubicBezTo>
                  <a:cubicBezTo>
                    <a:pt x="12228" y="7882"/>
                    <a:pt x="12573" y="7620"/>
                    <a:pt x="12895" y="7335"/>
                  </a:cubicBezTo>
                  <a:cubicBezTo>
                    <a:pt x="13050" y="7192"/>
                    <a:pt x="13192" y="7061"/>
                    <a:pt x="13311" y="6906"/>
                  </a:cubicBezTo>
                  <a:cubicBezTo>
                    <a:pt x="11573" y="4620"/>
                    <a:pt x="10156" y="3965"/>
                    <a:pt x="10156" y="3965"/>
                  </a:cubicBezTo>
                  <a:cubicBezTo>
                    <a:pt x="5037" y="596"/>
                    <a:pt x="1786" y="36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-63280" y="3709099"/>
              <a:ext cx="1065600" cy="2005749"/>
            </a:xfrm>
            <a:custGeom>
              <a:rect b="b" l="l" r="r" t="t"/>
              <a:pathLst>
                <a:path extrusionOk="0" h="43232" w="22968">
                  <a:moveTo>
                    <a:pt x="2977" y="0"/>
                  </a:moveTo>
                  <a:cubicBezTo>
                    <a:pt x="2667" y="524"/>
                    <a:pt x="2334" y="1060"/>
                    <a:pt x="2012" y="1584"/>
                  </a:cubicBezTo>
                  <a:cubicBezTo>
                    <a:pt x="3012" y="4691"/>
                    <a:pt x="2298" y="9692"/>
                    <a:pt x="2298" y="9692"/>
                  </a:cubicBezTo>
                  <a:cubicBezTo>
                    <a:pt x="0" y="19419"/>
                    <a:pt x="6822" y="24467"/>
                    <a:pt x="6822" y="24467"/>
                  </a:cubicBezTo>
                  <a:cubicBezTo>
                    <a:pt x="15300" y="30373"/>
                    <a:pt x="16288" y="39267"/>
                    <a:pt x="16252" y="43232"/>
                  </a:cubicBezTo>
                  <a:cubicBezTo>
                    <a:pt x="17824" y="42927"/>
                    <a:pt x="19420" y="42773"/>
                    <a:pt x="21015" y="42773"/>
                  </a:cubicBezTo>
                  <a:cubicBezTo>
                    <a:pt x="21667" y="42773"/>
                    <a:pt x="22318" y="42799"/>
                    <a:pt x="22967" y="42851"/>
                  </a:cubicBezTo>
                  <a:cubicBezTo>
                    <a:pt x="21300" y="34350"/>
                    <a:pt x="14311" y="28587"/>
                    <a:pt x="14311" y="28587"/>
                  </a:cubicBezTo>
                  <a:cubicBezTo>
                    <a:pt x="7894" y="22836"/>
                    <a:pt x="7334" y="15812"/>
                    <a:pt x="7334" y="15812"/>
                  </a:cubicBezTo>
                  <a:cubicBezTo>
                    <a:pt x="6572" y="8108"/>
                    <a:pt x="4763" y="3155"/>
                    <a:pt x="2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9"/>
          <p:cNvSpPr txBox="1"/>
          <p:nvPr>
            <p:ph type="title"/>
          </p:nvPr>
        </p:nvSpPr>
        <p:spPr>
          <a:xfrm>
            <a:off x="3170275" y="1644900"/>
            <a:ext cx="5260500" cy="9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0" name="Google Shape;220;p9"/>
          <p:cNvSpPr txBox="1"/>
          <p:nvPr>
            <p:ph idx="1" type="subTitle"/>
          </p:nvPr>
        </p:nvSpPr>
        <p:spPr>
          <a:xfrm>
            <a:off x="3172975" y="2700900"/>
            <a:ext cx="5257800" cy="79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221" name="Google Shape;221;p9"/>
          <p:cNvGrpSpPr/>
          <p:nvPr/>
        </p:nvGrpSpPr>
        <p:grpSpPr>
          <a:xfrm>
            <a:off x="255006" y="-201648"/>
            <a:ext cx="1205051" cy="1444844"/>
            <a:chOff x="255006" y="-201648"/>
            <a:chExt cx="1205051" cy="1444844"/>
          </a:xfrm>
        </p:grpSpPr>
        <p:sp>
          <p:nvSpPr>
            <p:cNvPr id="222" name="Google Shape;222;p9"/>
            <p:cNvSpPr/>
            <p:nvPr/>
          </p:nvSpPr>
          <p:spPr>
            <a:xfrm>
              <a:off x="1209267" y="533411"/>
              <a:ext cx="151866" cy="203053"/>
            </a:xfrm>
            <a:custGeom>
              <a:rect b="b" l="l" r="r" t="t"/>
              <a:pathLst>
                <a:path extrusionOk="0" h="3471" w="2596">
                  <a:moveTo>
                    <a:pt x="1298" y="0"/>
                  </a:moveTo>
                  <a:cubicBezTo>
                    <a:pt x="1280" y="0"/>
                    <a:pt x="1262" y="9"/>
                    <a:pt x="1262" y="27"/>
                  </a:cubicBezTo>
                  <a:cubicBezTo>
                    <a:pt x="1108" y="920"/>
                    <a:pt x="667" y="1598"/>
                    <a:pt x="12" y="1717"/>
                  </a:cubicBezTo>
                  <a:lnTo>
                    <a:pt x="0" y="1741"/>
                  </a:lnTo>
                  <a:lnTo>
                    <a:pt x="0" y="1753"/>
                  </a:lnTo>
                  <a:lnTo>
                    <a:pt x="12" y="1753"/>
                  </a:lnTo>
                  <a:cubicBezTo>
                    <a:pt x="667" y="1872"/>
                    <a:pt x="1108" y="2551"/>
                    <a:pt x="1262" y="3444"/>
                  </a:cubicBezTo>
                  <a:cubicBezTo>
                    <a:pt x="1262" y="3462"/>
                    <a:pt x="1280" y="3471"/>
                    <a:pt x="1298" y="3471"/>
                  </a:cubicBezTo>
                  <a:cubicBezTo>
                    <a:pt x="1316" y="3471"/>
                    <a:pt x="1334" y="3462"/>
                    <a:pt x="1334" y="3444"/>
                  </a:cubicBezTo>
                  <a:cubicBezTo>
                    <a:pt x="1489" y="2551"/>
                    <a:pt x="1929" y="1872"/>
                    <a:pt x="2584" y="1753"/>
                  </a:cubicBezTo>
                  <a:lnTo>
                    <a:pt x="2596" y="1753"/>
                  </a:lnTo>
                  <a:cubicBezTo>
                    <a:pt x="2596" y="1741"/>
                    <a:pt x="2596" y="1717"/>
                    <a:pt x="2584" y="1717"/>
                  </a:cubicBezTo>
                  <a:cubicBezTo>
                    <a:pt x="1929" y="1598"/>
                    <a:pt x="1489" y="920"/>
                    <a:pt x="1334" y="27"/>
                  </a:cubicBezTo>
                  <a:cubicBezTo>
                    <a:pt x="1334" y="9"/>
                    <a:pt x="1316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1361075" y="782389"/>
              <a:ext cx="98982" cy="129929"/>
            </a:xfrm>
            <a:custGeom>
              <a:rect b="b" l="l" r="r" t="t"/>
              <a:pathLst>
                <a:path extrusionOk="0" h="2221" w="1692">
                  <a:moveTo>
                    <a:pt x="846" y="0"/>
                  </a:moveTo>
                  <a:cubicBezTo>
                    <a:pt x="834" y="0"/>
                    <a:pt x="823" y="3"/>
                    <a:pt x="823" y="9"/>
                  </a:cubicBezTo>
                  <a:cubicBezTo>
                    <a:pt x="715" y="581"/>
                    <a:pt x="442" y="1021"/>
                    <a:pt x="25" y="1093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25" y="1129"/>
                  </a:lnTo>
                  <a:cubicBezTo>
                    <a:pt x="442" y="1200"/>
                    <a:pt x="739" y="1652"/>
                    <a:pt x="823" y="2212"/>
                  </a:cubicBezTo>
                  <a:cubicBezTo>
                    <a:pt x="823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77" y="1652"/>
                    <a:pt x="1251" y="1200"/>
                    <a:pt x="1692" y="1129"/>
                  </a:cubicBezTo>
                  <a:cubicBezTo>
                    <a:pt x="1692" y="1117"/>
                    <a:pt x="1668" y="1117"/>
                    <a:pt x="1668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918110" y="-201648"/>
              <a:ext cx="98280" cy="130514"/>
            </a:xfrm>
            <a:custGeom>
              <a:rect b="b" l="l" r="r" t="t"/>
              <a:pathLst>
                <a:path extrusionOk="0" h="2231" w="1680">
                  <a:moveTo>
                    <a:pt x="846" y="1"/>
                  </a:moveTo>
                  <a:cubicBezTo>
                    <a:pt x="834" y="1"/>
                    <a:pt x="822" y="7"/>
                    <a:pt x="822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22" y="2221"/>
                  </a:cubicBezTo>
                  <a:cubicBezTo>
                    <a:pt x="822" y="2227"/>
                    <a:pt x="834" y="2230"/>
                    <a:pt x="846" y="2230"/>
                  </a:cubicBezTo>
                  <a:cubicBezTo>
                    <a:pt x="858" y="2230"/>
                    <a:pt x="870" y="2227"/>
                    <a:pt x="870" y="2221"/>
                  </a:cubicBezTo>
                  <a:cubicBezTo>
                    <a:pt x="965" y="1650"/>
                    <a:pt x="1251" y="1209"/>
                    <a:pt x="1679" y="1126"/>
                  </a:cubicBezTo>
                  <a:cubicBezTo>
                    <a:pt x="1679" y="1114"/>
                    <a:pt x="1679" y="1114"/>
                    <a:pt x="1667" y="1102"/>
                  </a:cubicBezTo>
                  <a:cubicBezTo>
                    <a:pt x="1251" y="1031"/>
                    <a:pt x="953" y="578"/>
                    <a:pt x="870" y="19"/>
                  </a:cubicBezTo>
                  <a:cubicBezTo>
                    <a:pt x="870" y="7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798300" y="-51887"/>
              <a:ext cx="98280" cy="130514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7"/>
                    <a:pt x="810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10" y="2221"/>
                  </a:cubicBezTo>
                  <a:cubicBezTo>
                    <a:pt x="810" y="2227"/>
                    <a:pt x="822" y="2230"/>
                    <a:pt x="834" y="2230"/>
                  </a:cubicBezTo>
                  <a:cubicBezTo>
                    <a:pt x="846" y="2230"/>
                    <a:pt x="858" y="2227"/>
                    <a:pt x="858" y="2221"/>
                  </a:cubicBezTo>
                  <a:cubicBezTo>
                    <a:pt x="965" y="1650"/>
                    <a:pt x="1251" y="1209"/>
                    <a:pt x="1680" y="1126"/>
                  </a:cubicBezTo>
                  <a:cubicBezTo>
                    <a:pt x="1680" y="1114"/>
                    <a:pt x="1680" y="1114"/>
                    <a:pt x="1668" y="1102"/>
                  </a:cubicBezTo>
                  <a:cubicBezTo>
                    <a:pt x="1251" y="1031"/>
                    <a:pt x="953" y="578"/>
                    <a:pt x="858" y="19"/>
                  </a:cubicBezTo>
                  <a:cubicBezTo>
                    <a:pt x="858" y="7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255006" y="716927"/>
              <a:ext cx="98280" cy="130455"/>
            </a:xfrm>
            <a:custGeom>
              <a:rect b="b" l="l" r="r" t="t"/>
              <a:pathLst>
                <a:path extrusionOk="0" h="2230" w="1680">
                  <a:moveTo>
                    <a:pt x="834" y="0"/>
                  </a:moveTo>
                  <a:cubicBezTo>
                    <a:pt x="822" y="0"/>
                    <a:pt x="810" y="3"/>
                    <a:pt x="810" y="9"/>
                  </a:cubicBezTo>
                  <a:cubicBezTo>
                    <a:pt x="715" y="581"/>
                    <a:pt x="429" y="1021"/>
                    <a:pt x="13" y="1105"/>
                  </a:cubicBezTo>
                  <a:lnTo>
                    <a:pt x="1" y="1117"/>
                  </a:lnTo>
                  <a:lnTo>
                    <a:pt x="1" y="1128"/>
                  </a:lnTo>
                  <a:lnTo>
                    <a:pt x="13" y="1128"/>
                  </a:lnTo>
                  <a:cubicBezTo>
                    <a:pt x="429" y="1200"/>
                    <a:pt x="727" y="1652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2"/>
                    <a:pt x="1251" y="1200"/>
                    <a:pt x="1680" y="1128"/>
                  </a:cubicBezTo>
                  <a:cubicBezTo>
                    <a:pt x="1680" y="1117"/>
                    <a:pt x="1680" y="1117"/>
                    <a:pt x="1668" y="1105"/>
                  </a:cubicBezTo>
                  <a:cubicBezTo>
                    <a:pt x="1251" y="1021"/>
                    <a:pt x="953" y="581"/>
                    <a:pt x="858" y="9"/>
                  </a:cubicBezTo>
                  <a:cubicBezTo>
                    <a:pt x="858" y="3"/>
                    <a:pt x="846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956427" y="932150"/>
              <a:ext cx="98280" cy="1299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81"/>
                    <a:pt x="429" y="1021"/>
                    <a:pt x="12" y="1093"/>
                  </a:cubicBezTo>
                  <a:lnTo>
                    <a:pt x="0" y="1117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52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65" y="1652"/>
                    <a:pt x="1251" y="1200"/>
                    <a:pt x="1679" y="1128"/>
                  </a:cubicBezTo>
                  <a:cubicBezTo>
                    <a:pt x="1679" y="1117"/>
                    <a:pt x="1667" y="1117"/>
                    <a:pt x="1667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400330" y="1113209"/>
              <a:ext cx="98280" cy="129987"/>
            </a:xfrm>
            <a:custGeom>
              <a:rect b="b" l="l" r="r" t="t"/>
              <a:pathLst>
                <a:path extrusionOk="0" h="2222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0" y="1093"/>
                  </a:cubicBezTo>
                  <a:cubicBezTo>
                    <a:pt x="0" y="1117"/>
                    <a:pt x="0" y="1117"/>
                    <a:pt x="12" y="1129"/>
                  </a:cubicBezTo>
                  <a:cubicBezTo>
                    <a:pt x="429" y="1201"/>
                    <a:pt x="727" y="1653"/>
                    <a:pt x="810" y="2213"/>
                  </a:cubicBezTo>
                  <a:cubicBezTo>
                    <a:pt x="810" y="2218"/>
                    <a:pt x="822" y="2221"/>
                    <a:pt x="834" y="2221"/>
                  </a:cubicBezTo>
                  <a:cubicBezTo>
                    <a:pt x="846" y="2221"/>
                    <a:pt x="858" y="2218"/>
                    <a:pt x="858" y="2213"/>
                  </a:cubicBezTo>
                  <a:cubicBezTo>
                    <a:pt x="965" y="1653"/>
                    <a:pt x="1251" y="1201"/>
                    <a:pt x="1667" y="1129"/>
                  </a:cubicBezTo>
                  <a:lnTo>
                    <a:pt x="1679" y="1117"/>
                  </a:lnTo>
                  <a:lnTo>
                    <a:pt x="1679" y="1093"/>
                  </a:lnTo>
                  <a:lnTo>
                    <a:pt x="1667" y="1093"/>
                  </a:ln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/>
          <p:nvPr/>
        </p:nvSpPr>
        <p:spPr>
          <a:xfrm rot="10800000">
            <a:off x="1310222" y="395550"/>
            <a:ext cx="269026" cy="361026"/>
          </a:xfrm>
          <a:custGeom>
            <a:rect b="b" l="l" r="r" t="t"/>
            <a:pathLst>
              <a:path extrusionOk="0" h="1040" w="775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0"/>
          <p:cNvSpPr/>
          <p:nvPr/>
        </p:nvSpPr>
        <p:spPr>
          <a:xfrm rot="10800000">
            <a:off x="418154" y="1315550"/>
            <a:ext cx="141350" cy="189675"/>
          </a:xfrm>
          <a:custGeom>
            <a:rect b="b" l="l" r="r" t="t"/>
            <a:pathLst>
              <a:path extrusionOk="0" h="1040" w="775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0"/>
          <p:cNvSpPr/>
          <p:nvPr/>
        </p:nvSpPr>
        <p:spPr>
          <a:xfrm>
            <a:off x="5591175" y="-243074"/>
            <a:ext cx="6355135" cy="8085875"/>
          </a:xfrm>
          <a:custGeom>
            <a:rect b="b" l="l" r="r" t="t"/>
            <a:pathLst>
              <a:path extrusionOk="0" h="43750" w="34386">
                <a:moveTo>
                  <a:pt x="28567" y="1"/>
                </a:moveTo>
                <a:cubicBezTo>
                  <a:pt x="27976" y="1"/>
                  <a:pt x="27390" y="89"/>
                  <a:pt x="26849" y="264"/>
                </a:cubicBezTo>
                <a:cubicBezTo>
                  <a:pt x="23729" y="1729"/>
                  <a:pt x="20848" y="4813"/>
                  <a:pt x="19741" y="8123"/>
                </a:cubicBezTo>
                <a:cubicBezTo>
                  <a:pt x="18157" y="15147"/>
                  <a:pt x="21027" y="20958"/>
                  <a:pt x="13395" y="25565"/>
                </a:cubicBezTo>
                <a:cubicBezTo>
                  <a:pt x="9299" y="28268"/>
                  <a:pt x="3917" y="29971"/>
                  <a:pt x="1584" y="34626"/>
                </a:cubicBezTo>
                <a:cubicBezTo>
                  <a:pt x="0" y="37614"/>
                  <a:pt x="750" y="42865"/>
                  <a:pt x="4465" y="43746"/>
                </a:cubicBezTo>
                <a:cubicBezTo>
                  <a:pt x="4566" y="43748"/>
                  <a:pt x="4668" y="43750"/>
                  <a:pt x="4773" y="43750"/>
                </a:cubicBezTo>
                <a:cubicBezTo>
                  <a:pt x="7758" y="43750"/>
                  <a:pt x="12078" y="42750"/>
                  <a:pt x="13585" y="40150"/>
                </a:cubicBezTo>
                <a:cubicBezTo>
                  <a:pt x="14943" y="37591"/>
                  <a:pt x="13228" y="34435"/>
                  <a:pt x="13669" y="31554"/>
                </a:cubicBezTo>
                <a:cubicBezTo>
                  <a:pt x="14157" y="28268"/>
                  <a:pt x="17264" y="26065"/>
                  <a:pt x="18729" y="23077"/>
                </a:cubicBezTo>
                <a:cubicBezTo>
                  <a:pt x="21300" y="16397"/>
                  <a:pt x="18145" y="8575"/>
                  <a:pt x="27575" y="6182"/>
                </a:cubicBezTo>
                <a:cubicBezTo>
                  <a:pt x="30004" y="5920"/>
                  <a:pt x="34385" y="6337"/>
                  <a:pt x="33052" y="2479"/>
                </a:cubicBezTo>
                <a:cubicBezTo>
                  <a:pt x="32244" y="827"/>
                  <a:pt x="30380" y="1"/>
                  <a:pt x="2856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0"/>
          <p:cNvSpPr/>
          <p:nvPr/>
        </p:nvSpPr>
        <p:spPr>
          <a:xfrm rot="839032">
            <a:off x="5654001" y="629731"/>
            <a:ext cx="4984361" cy="8677490"/>
          </a:xfrm>
          <a:custGeom>
            <a:rect b="b" l="l" r="r" t="t"/>
            <a:pathLst>
              <a:path extrusionOk="0" h="26431" w="15182">
                <a:moveTo>
                  <a:pt x="14660" y="1"/>
                </a:moveTo>
                <a:cubicBezTo>
                  <a:pt x="14608" y="1"/>
                  <a:pt x="14551" y="4"/>
                  <a:pt x="14491" y="10"/>
                </a:cubicBezTo>
                <a:cubicBezTo>
                  <a:pt x="11371" y="463"/>
                  <a:pt x="8811" y="3285"/>
                  <a:pt x="8668" y="6464"/>
                </a:cubicBezTo>
                <a:cubicBezTo>
                  <a:pt x="8645" y="6940"/>
                  <a:pt x="8668" y="7416"/>
                  <a:pt x="8692" y="7892"/>
                </a:cubicBezTo>
                <a:cubicBezTo>
                  <a:pt x="8728" y="8869"/>
                  <a:pt x="8776" y="9881"/>
                  <a:pt x="8395" y="10774"/>
                </a:cubicBezTo>
                <a:cubicBezTo>
                  <a:pt x="7776" y="12143"/>
                  <a:pt x="6442" y="12857"/>
                  <a:pt x="5156" y="13548"/>
                </a:cubicBezTo>
                <a:cubicBezTo>
                  <a:pt x="4073" y="14107"/>
                  <a:pt x="2953" y="14715"/>
                  <a:pt x="2239" y="15703"/>
                </a:cubicBezTo>
                <a:cubicBezTo>
                  <a:pt x="1" y="19156"/>
                  <a:pt x="2763" y="22739"/>
                  <a:pt x="5001" y="25633"/>
                </a:cubicBezTo>
                <a:cubicBezTo>
                  <a:pt x="5204" y="25895"/>
                  <a:pt x="5418" y="26180"/>
                  <a:pt x="5609" y="26430"/>
                </a:cubicBezTo>
                <a:lnTo>
                  <a:pt x="5728" y="26371"/>
                </a:lnTo>
                <a:cubicBezTo>
                  <a:pt x="5513" y="26121"/>
                  <a:pt x="5311" y="25847"/>
                  <a:pt x="5097" y="25573"/>
                </a:cubicBezTo>
                <a:cubicBezTo>
                  <a:pt x="2894" y="22716"/>
                  <a:pt x="144" y="19156"/>
                  <a:pt x="2346" y="15762"/>
                </a:cubicBezTo>
                <a:cubicBezTo>
                  <a:pt x="3025" y="14798"/>
                  <a:pt x="4144" y="14203"/>
                  <a:pt x="5216" y="13631"/>
                </a:cubicBezTo>
                <a:cubicBezTo>
                  <a:pt x="6513" y="12929"/>
                  <a:pt x="7871" y="12214"/>
                  <a:pt x="8490" y="10821"/>
                </a:cubicBezTo>
                <a:cubicBezTo>
                  <a:pt x="8895" y="9893"/>
                  <a:pt x="8847" y="8881"/>
                  <a:pt x="8799" y="7892"/>
                </a:cubicBezTo>
                <a:cubicBezTo>
                  <a:pt x="8788" y="7428"/>
                  <a:pt x="8764" y="6940"/>
                  <a:pt x="8788" y="6475"/>
                </a:cubicBezTo>
                <a:cubicBezTo>
                  <a:pt x="8907" y="3344"/>
                  <a:pt x="11443" y="570"/>
                  <a:pt x="14514" y="129"/>
                </a:cubicBezTo>
                <a:cubicBezTo>
                  <a:pt x="14553" y="126"/>
                  <a:pt x="14600" y="124"/>
                  <a:pt x="14650" y="124"/>
                </a:cubicBezTo>
                <a:cubicBezTo>
                  <a:pt x="14799" y="124"/>
                  <a:pt x="14976" y="150"/>
                  <a:pt x="15038" y="284"/>
                </a:cubicBezTo>
                <a:cubicBezTo>
                  <a:pt x="15050" y="332"/>
                  <a:pt x="15074" y="356"/>
                  <a:pt x="15050" y="403"/>
                </a:cubicBezTo>
                <a:cubicBezTo>
                  <a:pt x="15003" y="546"/>
                  <a:pt x="14645" y="713"/>
                  <a:pt x="14193" y="927"/>
                </a:cubicBezTo>
                <a:cubicBezTo>
                  <a:pt x="13288" y="1320"/>
                  <a:pt x="11907" y="1951"/>
                  <a:pt x="11145" y="3368"/>
                </a:cubicBezTo>
                <a:cubicBezTo>
                  <a:pt x="9847" y="5404"/>
                  <a:pt x="10216" y="6976"/>
                  <a:pt x="10621" y="8631"/>
                </a:cubicBezTo>
                <a:cubicBezTo>
                  <a:pt x="10835" y="9500"/>
                  <a:pt x="11038" y="10369"/>
                  <a:pt x="11038" y="11357"/>
                </a:cubicBezTo>
                <a:cubicBezTo>
                  <a:pt x="10907" y="12488"/>
                  <a:pt x="10192" y="13441"/>
                  <a:pt x="9490" y="14345"/>
                </a:cubicBezTo>
                <a:cubicBezTo>
                  <a:pt x="9288" y="14631"/>
                  <a:pt x="9061" y="14929"/>
                  <a:pt x="8847" y="15227"/>
                </a:cubicBezTo>
                <a:cubicBezTo>
                  <a:pt x="6728" y="18334"/>
                  <a:pt x="6513" y="22620"/>
                  <a:pt x="8347" y="25906"/>
                </a:cubicBezTo>
                <a:lnTo>
                  <a:pt x="8454" y="25847"/>
                </a:lnTo>
                <a:cubicBezTo>
                  <a:pt x="6633" y="22597"/>
                  <a:pt x="6847" y="18346"/>
                  <a:pt x="8942" y="15286"/>
                </a:cubicBezTo>
                <a:cubicBezTo>
                  <a:pt x="9145" y="14988"/>
                  <a:pt x="9359" y="14691"/>
                  <a:pt x="9585" y="14405"/>
                </a:cubicBezTo>
                <a:cubicBezTo>
                  <a:pt x="10276" y="13464"/>
                  <a:pt x="11014" y="12512"/>
                  <a:pt x="11145" y="11357"/>
                </a:cubicBezTo>
                <a:cubicBezTo>
                  <a:pt x="11145" y="10345"/>
                  <a:pt x="10931" y="9464"/>
                  <a:pt x="10728" y="8607"/>
                </a:cubicBezTo>
                <a:cubicBezTo>
                  <a:pt x="10323" y="6964"/>
                  <a:pt x="9966" y="5428"/>
                  <a:pt x="11228" y="3427"/>
                </a:cubicBezTo>
                <a:cubicBezTo>
                  <a:pt x="11978" y="2034"/>
                  <a:pt x="13348" y="1427"/>
                  <a:pt x="14241" y="1022"/>
                </a:cubicBezTo>
                <a:cubicBezTo>
                  <a:pt x="14764" y="784"/>
                  <a:pt x="15086" y="641"/>
                  <a:pt x="15157" y="427"/>
                </a:cubicBezTo>
                <a:cubicBezTo>
                  <a:pt x="15181" y="356"/>
                  <a:pt x="15181" y="296"/>
                  <a:pt x="15134" y="225"/>
                </a:cubicBezTo>
                <a:cubicBezTo>
                  <a:pt x="15056" y="69"/>
                  <a:pt x="14898" y="1"/>
                  <a:pt x="14660" y="1"/>
                </a:cubicBezTo>
                <a:close/>
              </a:path>
            </a:pathLst>
          </a:custGeom>
          <a:solidFill>
            <a:schemeClr val="lt1"/>
          </a:solidFill>
          <a:ln cap="flat" cmpd="sng" w="3875">
            <a:solidFill>
              <a:schemeClr val="lt1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0"/>
          <p:cNvSpPr/>
          <p:nvPr/>
        </p:nvSpPr>
        <p:spPr>
          <a:xfrm rot="994562">
            <a:off x="-1458819" y="-1664540"/>
            <a:ext cx="3668062" cy="4666949"/>
          </a:xfrm>
          <a:custGeom>
            <a:rect b="b" l="l" r="r" t="t"/>
            <a:pathLst>
              <a:path extrusionOk="0" h="43750" w="34386">
                <a:moveTo>
                  <a:pt x="28567" y="1"/>
                </a:moveTo>
                <a:cubicBezTo>
                  <a:pt x="27976" y="1"/>
                  <a:pt x="27390" y="89"/>
                  <a:pt x="26849" y="264"/>
                </a:cubicBezTo>
                <a:cubicBezTo>
                  <a:pt x="23729" y="1729"/>
                  <a:pt x="20848" y="4813"/>
                  <a:pt x="19741" y="8123"/>
                </a:cubicBezTo>
                <a:cubicBezTo>
                  <a:pt x="18157" y="15147"/>
                  <a:pt x="21027" y="20958"/>
                  <a:pt x="13395" y="25565"/>
                </a:cubicBezTo>
                <a:cubicBezTo>
                  <a:pt x="9299" y="28268"/>
                  <a:pt x="3917" y="29971"/>
                  <a:pt x="1584" y="34626"/>
                </a:cubicBezTo>
                <a:cubicBezTo>
                  <a:pt x="0" y="37614"/>
                  <a:pt x="750" y="42865"/>
                  <a:pt x="4465" y="43746"/>
                </a:cubicBezTo>
                <a:cubicBezTo>
                  <a:pt x="4566" y="43748"/>
                  <a:pt x="4668" y="43750"/>
                  <a:pt x="4773" y="43750"/>
                </a:cubicBezTo>
                <a:cubicBezTo>
                  <a:pt x="7758" y="43750"/>
                  <a:pt x="12078" y="42750"/>
                  <a:pt x="13585" y="40150"/>
                </a:cubicBezTo>
                <a:cubicBezTo>
                  <a:pt x="14943" y="37591"/>
                  <a:pt x="13228" y="34435"/>
                  <a:pt x="13669" y="31554"/>
                </a:cubicBezTo>
                <a:cubicBezTo>
                  <a:pt x="14157" y="28268"/>
                  <a:pt x="17264" y="26065"/>
                  <a:pt x="18729" y="23077"/>
                </a:cubicBezTo>
                <a:cubicBezTo>
                  <a:pt x="21300" y="16397"/>
                  <a:pt x="18145" y="8575"/>
                  <a:pt x="27575" y="6182"/>
                </a:cubicBezTo>
                <a:cubicBezTo>
                  <a:pt x="30004" y="5920"/>
                  <a:pt x="34385" y="6337"/>
                  <a:pt x="33052" y="2479"/>
                </a:cubicBezTo>
                <a:cubicBezTo>
                  <a:pt x="32244" y="827"/>
                  <a:pt x="30380" y="1"/>
                  <a:pt x="2856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0"/>
          <p:cNvSpPr/>
          <p:nvPr/>
        </p:nvSpPr>
        <p:spPr>
          <a:xfrm rot="839032">
            <a:off x="-3810924" y="-1020531"/>
            <a:ext cx="4984361" cy="8677490"/>
          </a:xfrm>
          <a:custGeom>
            <a:rect b="b" l="l" r="r" t="t"/>
            <a:pathLst>
              <a:path extrusionOk="0" h="26431" w="15182">
                <a:moveTo>
                  <a:pt x="14660" y="1"/>
                </a:moveTo>
                <a:cubicBezTo>
                  <a:pt x="14608" y="1"/>
                  <a:pt x="14551" y="4"/>
                  <a:pt x="14491" y="10"/>
                </a:cubicBezTo>
                <a:cubicBezTo>
                  <a:pt x="11371" y="463"/>
                  <a:pt x="8811" y="3285"/>
                  <a:pt x="8668" y="6464"/>
                </a:cubicBezTo>
                <a:cubicBezTo>
                  <a:pt x="8645" y="6940"/>
                  <a:pt x="8668" y="7416"/>
                  <a:pt x="8692" y="7892"/>
                </a:cubicBezTo>
                <a:cubicBezTo>
                  <a:pt x="8728" y="8869"/>
                  <a:pt x="8776" y="9881"/>
                  <a:pt x="8395" y="10774"/>
                </a:cubicBezTo>
                <a:cubicBezTo>
                  <a:pt x="7776" y="12143"/>
                  <a:pt x="6442" y="12857"/>
                  <a:pt x="5156" y="13548"/>
                </a:cubicBezTo>
                <a:cubicBezTo>
                  <a:pt x="4073" y="14107"/>
                  <a:pt x="2953" y="14715"/>
                  <a:pt x="2239" y="15703"/>
                </a:cubicBezTo>
                <a:cubicBezTo>
                  <a:pt x="1" y="19156"/>
                  <a:pt x="2763" y="22739"/>
                  <a:pt x="5001" y="25633"/>
                </a:cubicBezTo>
                <a:cubicBezTo>
                  <a:pt x="5204" y="25895"/>
                  <a:pt x="5418" y="26180"/>
                  <a:pt x="5609" y="26430"/>
                </a:cubicBezTo>
                <a:lnTo>
                  <a:pt x="5728" y="26371"/>
                </a:lnTo>
                <a:cubicBezTo>
                  <a:pt x="5513" y="26121"/>
                  <a:pt x="5311" y="25847"/>
                  <a:pt x="5097" y="25573"/>
                </a:cubicBezTo>
                <a:cubicBezTo>
                  <a:pt x="2894" y="22716"/>
                  <a:pt x="144" y="19156"/>
                  <a:pt x="2346" y="15762"/>
                </a:cubicBezTo>
                <a:cubicBezTo>
                  <a:pt x="3025" y="14798"/>
                  <a:pt x="4144" y="14203"/>
                  <a:pt x="5216" y="13631"/>
                </a:cubicBezTo>
                <a:cubicBezTo>
                  <a:pt x="6513" y="12929"/>
                  <a:pt x="7871" y="12214"/>
                  <a:pt x="8490" y="10821"/>
                </a:cubicBezTo>
                <a:cubicBezTo>
                  <a:pt x="8895" y="9893"/>
                  <a:pt x="8847" y="8881"/>
                  <a:pt x="8799" y="7892"/>
                </a:cubicBezTo>
                <a:cubicBezTo>
                  <a:pt x="8788" y="7428"/>
                  <a:pt x="8764" y="6940"/>
                  <a:pt x="8788" y="6475"/>
                </a:cubicBezTo>
                <a:cubicBezTo>
                  <a:pt x="8907" y="3344"/>
                  <a:pt x="11443" y="570"/>
                  <a:pt x="14514" y="129"/>
                </a:cubicBezTo>
                <a:cubicBezTo>
                  <a:pt x="14553" y="126"/>
                  <a:pt x="14600" y="124"/>
                  <a:pt x="14650" y="124"/>
                </a:cubicBezTo>
                <a:cubicBezTo>
                  <a:pt x="14799" y="124"/>
                  <a:pt x="14976" y="150"/>
                  <a:pt x="15038" y="284"/>
                </a:cubicBezTo>
                <a:cubicBezTo>
                  <a:pt x="15050" y="332"/>
                  <a:pt x="15074" y="356"/>
                  <a:pt x="15050" y="403"/>
                </a:cubicBezTo>
                <a:cubicBezTo>
                  <a:pt x="15003" y="546"/>
                  <a:pt x="14645" y="713"/>
                  <a:pt x="14193" y="927"/>
                </a:cubicBezTo>
                <a:cubicBezTo>
                  <a:pt x="13288" y="1320"/>
                  <a:pt x="11907" y="1951"/>
                  <a:pt x="11145" y="3368"/>
                </a:cubicBezTo>
                <a:cubicBezTo>
                  <a:pt x="9847" y="5404"/>
                  <a:pt x="10216" y="6976"/>
                  <a:pt x="10621" y="8631"/>
                </a:cubicBezTo>
                <a:cubicBezTo>
                  <a:pt x="10835" y="9500"/>
                  <a:pt x="11038" y="10369"/>
                  <a:pt x="11038" y="11357"/>
                </a:cubicBezTo>
                <a:cubicBezTo>
                  <a:pt x="10907" y="12488"/>
                  <a:pt x="10192" y="13441"/>
                  <a:pt x="9490" y="14345"/>
                </a:cubicBezTo>
                <a:cubicBezTo>
                  <a:pt x="9288" y="14631"/>
                  <a:pt x="9061" y="14929"/>
                  <a:pt x="8847" y="15227"/>
                </a:cubicBezTo>
                <a:cubicBezTo>
                  <a:pt x="6728" y="18334"/>
                  <a:pt x="6513" y="22620"/>
                  <a:pt x="8347" y="25906"/>
                </a:cubicBezTo>
                <a:lnTo>
                  <a:pt x="8454" y="25847"/>
                </a:lnTo>
                <a:cubicBezTo>
                  <a:pt x="6633" y="22597"/>
                  <a:pt x="6847" y="18346"/>
                  <a:pt x="8942" y="15286"/>
                </a:cubicBezTo>
                <a:cubicBezTo>
                  <a:pt x="9145" y="14988"/>
                  <a:pt x="9359" y="14691"/>
                  <a:pt x="9585" y="14405"/>
                </a:cubicBezTo>
                <a:cubicBezTo>
                  <a:pt x="10276" y="13464"/>
                  <a:pt x="11014" y="12512"/>
                  <a:pt x="11145" y="11357"/>
                </a:cubicBezTo>
                <a:cubicBezTo>
                  <a:pt x="11145" y="10345"/>
                  <a:pt x="10931" y="9464"/>
                  <a:pt x="10728" y="8607"/>
                </a:cubicBezTo>
                <a:cubicBezTo>
                  <a:pt x="10323" y="6964"/>
                  <a:pt x="9966" y="5428"/>
                  <a:pt x="11228" y="3427"/>
                </a:cubicBezTo>
                <a:cubicBezTo>
                  <a:pt x="11978" y="2034"/>
                  <a:pt x="13348" y="1427"/>
                  <a:pt x="14241" y="1022"/>
                </a:cubicBezTo>
                <a:cubicBezTo>
                  <a:pt x="14764" y="784"/>
                  <a:pt x="15086" y="641"/>
                  <a:pt x="15157" y="427"/>
                </a:cubicBezTo>
                <a:cubicBezTo>
                  <a:pt x="15181" y="356"/>
                  <a:pt x="15181" y="296"/>
                  <a:pt x="15134" y="225"/>
                </a:cubicBezTo>
                <a:cubicBezTo>
                  <a:pt x="15056" y="69"/>
                  <a:pt x="14898" y="1"/>
                  <a:pt x="14660" y="1"/>
                </a:cubicBezTo>
                <a:close/>
              </a:path>
            </a:pathLst>
          </a:custGeom>
          <a:solidFill>
            <a:schemeClr val="lt1"/>
          </a:solidFill>
          <a:ln cap="flat" cmpd="sng" w="3875">
            <a:solidFill>
              <a:schemeClr val="lt1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0"/>
          <p:cNvSpPr/>
          <p:nvPr/>
        </p:nvSpPr>
        <p:spPr>
          <a:xfrm>
            <a:off x="-2169212" y="3889403"/>
            <a:ext cx="5201779" cy="1967557"/>
          </a:xfrm>
          <a:custGeom>
            <a:rect b="b" l="l" r="r" t="t"/>
            <a:pathLst>
              <a:path extrusionOk="0" h="20395" w="53924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" name="Google Shape;237;p10"/>
          <p:cNvGrpSpPr/>
          <p:nvPr/>
        </p:nvGrpSpPr>
        <p:grpSpPr>
          <a:xfrm>
            <a:off x="7993876" y="787"/>
            <a:ext cx="2973465" cy="2819199"/>
            <a:chOff x="6831944" y="-3"/>
            <a:chExt cx="1849745" cy="1753778"/>
          </a:xfrm>
        </p:grpSpPr>
        <p:sp>
          <p:nvSpPr>
            <p:cNvPr id="238" name="Google Shape;238;p10"/>
            <p:cNvSpPr/>
            <p:nvPr/>
          </p:nvSpPr>
          <p:spPr>
            <a:xfrm>
              <a:off x="7215845" y="23907"/>
              <a:ext cx="94475" cy="126136"/>
            </a:xfrm>
            <a:custGeom>
              <a:rect b="b" l="l" r="r" t="t"/>
              <a:pathLst>
                <a:path extrusionOk="0" h="3466" w="2596">
                  <a:moveTo>
                    <a:pt x="1298" y="1"/>
                  </a:moveTo>
                  <a:cubicBezTo>
                    <a:pt x="1280" y="1"/>
                    <a:pt x="1262" y="7"/>
                    <a:pt x="1262" y="19"/>
                  </a:cubicBezTo>
                  <a:cubicBezTo>
                    <a:pt x="1107" y="912"/>
                    <a:pt x="667" y="1602"/>
                    <a:pt x="12" y="1721"/>
                  </a:cubicBezTo>
                  <a:lnTo>
                    <a:pt x="0" y="1733"/>
                  </a:lnTo>
                  <a:lnTo>
                    <a:pt x="0" y="1745"/>
                  </a:lnTo>
                  <a:lnTo>
                    <a:pt x="12" y="1745"/>
                  </a:lnTo>
                  <a:cubicBezTo>
                    <a:pt x="667" y="1864"/>
                    <a:pt x="1107" y="2555"/>
                    <a:pt x="1262" y="3448"/>
                  </a:cubicBezTo>
                  <a:cubicBezTo>
                    <a:pt x="1262" y="3460"/>
                    <a:pt x="1280" y="3466"/>
                    <a:pt x="1298" y="3466"/>
                  </a:cubicBezTo>
                  <a:cubicBezTo>
                    <a:pt x="1316" y="3466"/>
                    <a:pt x="1334" y="3460"/>
                    <a:pt x="1334" y="3448"/>
                  </a:cubicBezTo>
                  <a:cubicBezTo>
                    <a:pt x="1488" y="2555"/>
                    <a:pt x="1929" y="1864"/>
                    <a:pt x="2584" y="1745"/>
                  </a:cubicBezTo>
                  <a:lnTo>
                    <a:pt x="2596" y="1745"/>
                  </a:lnTo>
                  <a:cubicBezTo>
                    <a:pt x="2596" y="1733"/>
                    <a:pt x="2584" y="1733"/>
                    <a:pt x="2584" y="1721"/>
                  </a:cubicBezTo>
                  <a:cubicBezTo>
                    <a:pt x="1929" y="1602"/>
                    <a:pt x="1488" y="912"/>
                    <a:pt x="1334" y="19"/>
                  </a:cubicBezTo>
                  <a:cubicBezTo>
                    <a:pt x="1334" y="7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7420333" y="171114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46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15" y="569"/>
                    <a:pt x="429" y="1022"/>
                    <a:pt x="13" y="1093"/>
                  </a:cubicBezTo>
                  <a:lnTo>
                    <a:pt x="1" y="1105"/>
                  </a:lnTo>
                  <a:lnTo>
                    <a:pt x="1" y="1129"/>
                  </a:lnTo>
                  <a:lnTo>
                    <a:pt x="13" y="1129"/>
                  </a:lnTo>
                  <a:cubicBezTo>
                    <a:pt x="429" y="1201"/>
                    <a:pt x="727" y="1641"/>
                    <a:pt x="822" y="2213"/>
                  </a:cubicBezTo>
                  <a:cubicBezTo>
                    <a:pt x="822" y="2219"/>
                    <a:pt x="834" y="2221"/>
                    <a:pt x="846" y="2221"/>
                  </a:cubicBezTo>
                  <a:cubicBezTo>
                    <a:pt x="858" y="2221"/>
                    <a:pt x="870" y="2219"/>
                    <a:pt x="870" y="2213"/>
                  </a:cubicBezTo>
                  <a:cubicBezTo>
                    <a:pt x="965" y="1641"/>
                    <a:pt x="1251" y="1201"/>
                    <a:pt x="1680" y="1129"/>
                  </a:cubicBezTo>
                  <a:cubicBezTo>
                    <a:pt x="1680" y="1105"/>
                    <a:pt x="1680" y="1105"/>
                    <a:pt x="1668" y="1093"/>
                  </a:cubicBezTo>
                  <a:cubicBezTo>
                    <a:pt x="1251" y="1022"/>
                    <a:pt x="953" y="569"/>
                    <a:pt x="870" y="10"/>
                  </a:cubicBezTo>
                  <a:cubicBezTo>
                    <a:pt x="870" y="4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8056869" y="93562"/>
              <a:ext cx="61321" cy="80864"/>
            </a:xfrm>
            <a:custGeom>
              <a:rect b="b" l="l" r="r" t="t"/>
              <a:pathLst>
                <a:path extrusionOk="0" h="2222" w="1685">
                  <a:moveTo>
                    <a:pt x="1683" y="1120"/>
                  </a:moveTo>
                  <a:cubicBezTo>
                    <a:pt x="1682" y="1120"/>
                    <a:pt x="1679" y="1123"/>
                    <a:pt x="1679" y="1129"/>
                  </a:cubicBezTo>
                  <a:cubicBezTo>
                    <a:pt x="1685" y="1123"/>
                    <a:pt x="1685" y="1120"/>
                    <a:pt x="1683" y="1120"/>
                  </a:cubicBezTo>
                  <a:close/>
                  <a:moveTo>
                    <a:pt x="839" y="1"/>
                  </a:moveTo>
                  <a:cubicBezTo>
                    <a:pt x="831" y="1"/>
                    <a:pt x="822" y="4"/>
                    <a:pt x="822" y="10"/>
                  </a:cubicBezTo>
                  <a:cubicBezTo>
                    <a:pt x="714" y="581"/>
                    <a:pt x="429" y="1022"/>
                    <a:pt x="12" y="1093"/>
                  </a:cubicBezTo>
                  <a:lnTo>
                    <a:pt x="0" y="1117"/>
                  </a:lnTo>
                  <a:lnTo>
                    <a:pt x="0" y="1129"/>
                  </a:lnTo>
                  <a:lnTo>
                    <a:pt x="12" y="1129"/>
                  </a:lnTo>
                  <a:cubicBezTo>
                    <a:pt x="429" y="1200"/>
                    <a:pt x="726" y="1653"/>
                    <a:pt x="822" y="2212"/>
                  </a:cubicBezTo>
                  <a:cubicBezTo>
                    <a:pt x="822" y="2218"/>
                    <a:pt x="831" y="2221"/>
                    <a:pt x="839" y="2221"/>
                  </a:cubicBezTo>
                  <a:cubicBezTo>
                    <a:pt x="848" y="2221"/>
                    <a:pt x="857" y="2218"/>
                    <a:pt x="857" y="2212"/>
                  </a:cubicBezTo>
                  <a:cubicBezTo>
                    <a:pt x="965" y="1653"/>
                    <a:pt x="1250" y="1200"/>
                    <a:pt x="1679" y="1129"/>
                  </a:cubicBezTo>
                  <a:cubicBezTo>
                    <a:pt x="1679" y="1117"/>
                    <a:pt x="1679" y="1117"/>
                    <a:pt x="1667" y="1093"/>
                  </a:cubicBezTo>
                  <a:cubicBezTo>
                    <a:pt x="1250" y="1022"/>
                    <a:pt x="953" y="581"/>
                    <a:pt x="857" y="10"/>
                  </a:cubicBezTo>
                  <a:cubicBezTo>
                    <a:pt x="857" y="4"/>
                    <a:pt x="848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8244908" y="1312228"/>
              <a:ext cx="94475" cy="126318"/>
            </a:xfrm>
            <a:custGeom>
              <a:rect b="b" l="l" r="r" t="t"/>
              <a:pathLst>
                <a:path extrusionOk="0" h="3471" w="2596">
                  <a:moveTo>
                    <a:pt x="1298" y="0"/>
                  </a:moveTo>
                  <a:cubicBezTo>
                    <a:pt x="1280" y="0"/>
                    <a:pt x="1262" y="9"/>
                    <a:pt x="1262" y="27"/>
                  </a:cubicBezTo>
                  <a:cubicBezTo>
                    <a:pt x="1108" y="920"/>
                    <a:pt x="667" y="1598"/>
                    <a:pt x="12" y="1717"/>
                  </a:cubicBezTo>
                  <a:lnTo>
                    <a:pt x="0" y="1741"/>
                  </a:lnTo>
                  <a:lnTo>
                    <a:pt x="0" y="1753"/>
                  </a:lnTo>
                  <a:lnTo>
                    <a:pt x="12" y="1753"/>
                  </a:lnTo>
                  <a:cubicBezTo>
                    <a:pt x="667" y="1872"/>
                    <a:pt x="1108" y="2551"/>
                    <a:pt x="1262" y="3444"/>
                  </a:cubicBezTo>
                  <a:cubicBezTo>
                    <a:pt x="1262" y="3462"/>
                    <a:pt x="1280" y="3471"/>
                    <a:pt x="1298" y="3471"/>
                  </a:cubicBezTo>
                  <a:cubicBezTo>
                    <a:pt x="1316" y="3471"/>
                    <a:pt x="1334" y="3462"/>
                    <a:pt x="1334" y="3444"/>
                  </a:cubicBezTo>
                  <a:cubicBezTo>
                    <a:pt x="1489" y="2551"/>
                    <a:pt x="1929" y="1872"/>
                    <a:pt x="2584" y="1753"/>
                  </a:cubicBezTo>
                  <a:lnTo>
                    <a:pt x="2596" y="1753"/>
                  </a:lnTo>
                  <a:cubicBezTo>
                    <a:pt x="2596" y="1741"/>
                    <a:pt x="2596" y="1717"/>
                    <a:pt x="2584" y="1717"/>
                  </a:cubicBezTo>
                  <a:cubicBezTo>
                    <a:pt x="1929" y="1598"/>
                    <a:pt x="1489" y="920"/>
                    <a:pt x="1334" y="27"/>
                  </a:cubicBezTo>
                  <a:cubicBezTo>
                    <a:pt x="1334" y="9"/>
                    <a:pt x="1316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8587213" y="679586"/>
              <a:ext cx="94475" cy="126355"/>
            </a:xfrm>
            <a:custGeom>
              <a:rect b="b" l="l" r="r" t="t"/>
              <a:pathLst>
                <a:path extrusionOk="0" h="3472" w="2596">
                  <a:moveTo>
                    <a:pt x="1298" y="1"/>
                  </a:moveTo>
                  <a:cubicBezTo>
                    <a:pt x="1280" y="1"/>
                    <a:pt x="1262" y="10"/>
                    <a:pt x="1262" y="28"/>
                  </a:cubicBezTo>
                  <a:cubicBezTo>
                    <a:pt x="1108" y="921"/>
                    <a:pt x="667" y="1599"/>
                    <a:pt x="12" y="1718"/>
                  </a:cubicBezTo>
                  <a:lnTo>
                    <a:pt x="0" y="1742"/>
                  </a:lnTo>
                  <a:lnTo>
                    <a:pt x="0" y="1754"/>
                  </a:lnTo>
                  <a:lnTo>
                    <a:pt x="12" y="1754"/>
                  </a:lnTo>
                  <a:cubicBezTo>
                    <a:pt x="667" y="1873"/>
                    <a:pt x="1108" y="2552"/>
                    <a:pt x="1262" y="3445"/>
                  </a:cubicBezTo>
                  <a:cubicBezTo>
                    <a:pt x="1262" y="3463"/>
                    <a:pt x="1280" y="3472"/>
                    <a:pt x="1298" y="3472"/>
                  </a:cubicBezTo>
                  <a:cubicBezTo>
                    <a:pt x="1316" y="3472"/>
                    <a:pt x="1334" y="3463"/>
                    <a:pt x="1334" y="3445"/>
                  </a:cubicBezTo>
                  <a:cubicBezTo>
                    <a:pt x="1489" y="2552"/>
                    <a:pt x="1929" y="1873"/>
                    <a:pt x="2584" y="1754"/>
                  </a:cubicBezTo>
                  <a:lnTo>
                    <a:pt x="2596" y="1754"/>
                  </a:lnTo>
                  <a:cubicBezTo>
                    <a:pt x="2596" y="1718"/>
                    <a:pt x="2596" y="1718"/>
                    <a:pt x="2584" y="1718"/>
                  </a:cubicBezTo>
                  <a:cubicBezTo>
                    <a:pt x="1929" y="1599"/>
                    <a:pt x="1489" y="921"/>
                    <a:pt x="1334" y="28"/>
                  </a:cubicBezTo>
                  <a:cubicBezTo>
                    <a:pt x="1334" y="10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8339346" y="1467113"/>
              <a:ext cx="61576" cy="80828"/>
            </a:xfrm>
            <a:custGeom>
              <a:rect b="b" l="l" r="r" t="t"/>
              <a:pathLst>
                <a:path extrusionOk="0" h="2221" w="1692">
                  <a:moveTo>
                    <a:pt x="846" y="0"/>
                  </a:moveTo>
                  <a:cubicBezTo>
                    <a:pt x="834" y="0"/>
                    <a:pt x="823" y="3"/>
                    <a:pt x="823" y="9"/>
                  </a:cubicBezTo>
                  <a:cubicBezTo>
                    <a:pt x="715" y="581"/>
                    <a:pt x="442" y="1021"/>
                    <a:pt x="25" y="1093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25" y="1129"/>
                  </a:lnTo>
                  <a:cubicBezTo>
                    <a:pt x="442" y="1200"/>
                    <a:pt x="739" y="1652"/>
                    <a:pt x="823" y="2212"/>
                  </a:cubicBezTo>
                  <a:cubicBezTo>
                    <a:pt x="823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77" y="1652"/>
                    <a:pt x="1251" y="1200"/>
                    <a:pt x="1692" y="1129"/>
                  </a:cubicBezTo>
                  <a:cubicBezTo>
                    <a:pt x="1692" y="1117"/>
                    <a:pt x="1668" y="1117"/>
                    <a:pt x="1668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8063784" y="854960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46" y="1"/>
                  </a:moveTo>
                  <a:cubicBezTo>
                    <a:pt x="834" y="1"/>
                    <a:pt x="822" y="7"/>
                    <a:pt x="822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22" y="2221"/>
                  </a:cubicBezTo>
                  <a:cubicBezTo>
                    <a:pt x="822" y="2227"/>
                    <a:pt x="834" y="2230"/>
                    <a:pt x="846" y="2230"/>
                  </a:cubicBezTo>
                  <a:cubicBezTo>
                    <a:pt x="858" y="2230"/>
                    <a:pt x="870" y="2227"/>
                    <a:pt x="870" y="2221"/>
                  </a:cubicBezTo>
                  <a:cubicBezTo>
                    <a:pt x="965" y="1650"/>
                    <a:pt x="1251" y="1209"/>
                    <a:pt x="1679" y="1126"/>
                  </a:cubicBezTo>
                  <a:cubicBezTo>
                    <a:pt x="1679" y="1114"/>
                    <a:pt x="1679" y="1114"/>
                    <a:pt x="1667" y="1102"/>
                  </a:cubicBezTo>
                  <a:cubicBezTo>
                    <a:pt x="1251" y="1031"/>
                    <a:pt x="953" y="578"/>
                    <a:pt x="870" y="19"/>
                  </a:cubicBezTo>
                  <a:cubicBezTo>
                    <a:pt x="870" y="7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7989253" y="948124"/>
              <a:ext cx="61139" cy="81192"/>
            </a:xfrm>
            <a:custGeom>
              <a:rect b="b" l="l" r="r" t="t"/>
              <a:pathLst>
                <a:path extrusionOk="0" h="2231" w="1680">
                  <a:moveTo>
                    <a:pt x="834" y="1"/>
                  </a:moveTo>
                  <a:cubicBezTo>
                    <a:pt x="822" y="1"/>
                    <a:pt x="810" y="7"/>
                    <a:pt x="810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10" y="2221"/>
                  </a:cubicBezTo>
                  <a:cubicBezTo>
                    <a:pt x="810" y="2227"/>
                    <a:pt x="822" y="2230"/>
                    <a:pt x="834" y="2230"/>
                  </a:cubicBezTo>
                  <a:cubicBezTo>
                    <a:pt x="846" y="2230"/>
                    <a:pt x="858" y="2227"/>
                    <a:pt x="858" y="2221"/>
                  </a:cubicBezTo>
                  <a:cubicBezTo>
                    <a:pt x="965" y="1650"/>
                    <a:pt x="1251" y="1209"/>
                    <a:pt x="1680" y="1126"/>
                  </a:cubicBezTo>
                  <a:cubicBezTo>
                    <a:pt x="1680" y="1114"/>
                    <a:pt x="1680" y="1114"/>
                    <a:pt x="1668" y="1102"/>
                  </a:cubicBezTo>
                  <a:cubicBezTo>
                    <a:pt x="1251" y="1031"/>
                    <a:pt x="953" y="578"/>
                    <a:pt x="858" y="19"/>
                  </a:cubicBezTo>
                  <a:cubicBezTo>
                    <a:pt x="858" y="7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7651278" y="1426391"/>
              <a:ext cx="61139" cy="81155"/>
            </a:xfrm>
            <a:custGeom>
              <a:rect b="b" l="l" r="r" t="t"/>
              <a:pathLst>
                <a:path extrusionOk="0" h="2230" w="1680">
                  <a:moveTo>
                    <a:pt x="834" y="0"/>
                  </a:moveTo>
                  <a:cubicBezTo>
                    <a:pt x="822" y="0"/>
                    <a:pt x="810" y="3"/>
                    <a:pt x="810" y="9"/>
                  </a:cubicBezTo>
                  <a:cubicBezTo>
                    <a:pt x="715" y="581"/>
                    <a:pt x="429" y="1021"/>
                    <a:pt x="13" y="1105"/>
                  </a:cubicBezTo>
                  <a:lnTo>
                    <a:pt x="1" y="1117"/>
                  </a:lnTo>
                  <a:lnTo>
                    <a:pt x="1" y="1128"/>
                  </a:lnTo>
                  <a:lnTo>
                    <a:pt x="13" y="1128"/>
                  </a:lnTo>
                  <a:cubicBezTo>
                    <a:pt x="429" y="1200"/>
                    <a:pt x="727" y="1652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2"/>
                    <a:pt x="1251" y="1200"/>
                    <a:pt x="1680" y="1128"/>
                  </a:cubicBezTo>
                  <a:cubicBezTo>
                    <a:pt x="1680" y="1117"/>
                    <a:pt x="1680" y="1117"/>
                    <a:pt x="1668" y="1105"/>
                  </a:cubicBezTo>
                  <a:cubicBezTo>
                    <a:pt x="1251" y="1021"/>
                    <a:pt x="953" y="581"/>
                    <a:pt x="858" y="9"/>
                  </a:cubicBezTo>
                  <a:cubicBezTo>
                    <a:pt x="858" y="3"/>
                    <a:pt x="846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8087621" y="1560278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81"/>
                    <a:pt x="429" y="1021"/>
                    <a:pt x="12" y="1093"/>
                  </a:cubicBezTo>
                  <a:lnTo>
                    <a:pt x="0" y="1117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52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65" y="1652"/>
                    <a:pt x="1251" y="1200"/>
                    <a:pt x="1679" y="1128"/>
                  </a:cubicBezTo>
                  <a:cubicBezTo>
                    <a:pt x="1679" y="1117"/>
                    <a:pt x="1667" y="1117"/>
                    <a:pt x="1667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6893010" y="1186129"/>
              <a:ext cx="94511" cy="126318"/>
            </a:xfrm>
            <a:custGeom>
              <a:rect b="b" l="l" r="r" t="t"/>
              <a:pathLst>
                <a:path extrusionOk="0" h="3471" w="2597">
                  <a:moveTo>
                    <a:pt x="1299" y="0"/>
                  </a:moveTo>
                  <a:cubicBezTo>
                    <a:pt x="1281" y="0"/>
                    <a:pt x="1263" y="9"/>
                    <a:pt x="1263" y="27"/>
                  </a:cubicBezTo>
                  <a:cubicBezTo>
                    <a:pt x="1108" y="920"/>
                    <a:pt x="668" y="1599"/>
                    <a:pt x="13" y="1718"/>
                  </a:cubicBezTo>
                  <a:lnTo>
                    <a:pt x="1" y="1718"/>
                  </a:lnTo>
                  <a:cubicBezTo>
                    <a:pt x="1" y="1730"/>
                    <a:pt x="13" y="1753"/>
                    <a:pt x="13" y="1753"/>
                  </a:cubicBezTo>
                  <a:cubicBezTo>
                    <a:pt x="668" y="1873"/>
                    <a:pt x="1108" y="2551"/>
                    <a:pt x="1263" y="3444"/>
                  </a:cubicBezTo>
                  <a:cubicBezTo>
                    <a:pt x="1263" y="3462"/>
                    <a:pt x="1281" y="3471"/>
                    <a:pt x="1299" y="3471"/>
                  </a:cubicBezTo>
                  <a:cubicBezTo>
                    <a:pt x="1317" y="3471"/>
                    <a:pt x="1334" y="3462"/>
                    <a:pt x="1334" y="3444"/>
                  </a:cubicBezTo>
                  <a:cubicBezTo>
                    <a:pt x="1489" y="2551"/>
                    <a:pt x="1930" y="1873"/>
                    <a:pt x="2585" y="1753"/>
                  </a:cubicBezTo>
                  <a:lnTo>
                    <a:pt x="2596" y="1730"/>
                  </a:lnTo>
                  <a:lnTo>
                    <a:pt x="2596" y="1718"/>
                  </a:lnTo>
                  <a:lnTo>
                    <a:pt x="2585" y="1718"/>
                  </a:lnTo>
                  <a:cubicBezTo>
                    <a:pt x="1930" y="1599"/>
                    <a:pt x="1489" y="920"/>
                    <a:pt x="1334" y="27"/>
                  </a:cubicBezTo>
                  <a:cubicBezTo>
                    <a:pt x="1334" y="9"/>
                    <a:pt x="1317" y="0"/>
                    <a:pt x="1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7167298" y="771767"/>
              <a:ext cx="94948" cy="126136"/>
            </a:xfrm>
            <a:custGeom>
              <a:rect b="b" l="l" r="r" t="t"/>
              <a:pathLst>
                <a:path extrusionOk="0" h="3466" w="2609">
                  <a:moveTo>
                    <a:pt x="1310" y="1"/>
                  </a:moveTo>
                  <a:cubicBezTo>
                    <a:pt x="1292" y="1"/>
                    <a:pt x="1275" y="7"/>
                    <a:pt x="1275" y="19"/>
                  </a:cubicBezTo>
                  <a:cubicBezTo>
                    <a:pt x="1120" y="912"/>
                    <a:pt x="679" y="1602"/>
                    <a:pt x="24" y="1721"/>
                  </a:cubicBezTo>
                  <a:lnTo>
                    <a:pt x="1" y="1721"/>
                  </a:lnTo>
                  <a:cubicBezTo>
                    <a:pt x="1" y="1733"/>
                    <a:pt x="24" y="1733"/>
                    <a:pt x="24" y="1745"/>
                  </a:cubicBezTo>
                  <a:cubicBezTo>
                    <a:pt x="679" y="1864"/>
                    <a:pt x="1120" y="2555"/>
                    <a:pt x="1275" y="3448"/>
                  </a:cubicBezTo>
                  <a:cubicBezTo>
                    <a:pt x="1275" y="3460"/>
                    <a:pt x="1292" y="3466"/>
                    <a:pt x="1310" y="3466"/>
                  </a:cubicBezTo>
                  <a:cubicBezTo>
                    <a:pt x="1328" y="3466"/>
                    <a:pt x="1346" y="3460"/>
                    <a:pt x="1346" y="3448"/>
                  </a:cubicBezTo>
                  <a:cubicBezTo>
                    <a:pt x="1489" y="2555"/>
                    <a:pt x="1941" y="1864"/>
                    <a:pt x="2596" y="1745"/>
                  </a:cubicBezTo>
                  <a:lnTo>
                    <a:pt x="2608" y="1733"/>
                  </a:lnTo>
                  <a:lnTo>
                    <a:pt x="2608" y="1721"/>
                  </a:lnTo>
                  <a:lnTo>
                    <a:pt x="2596" y="1721"/>
                  </a:lnTo>
                  <a:cubicBezTo>
                    <a:pt x="1941" y="1602"/>
                    <a:pt x="1489" y="912"/>
                    <a:pt x="1346" y="19"/>
                  </a:cubicBezTo>
                  <a:cubicBezTo>
                    <a:pt x="1346" y="7"/>
                    <a:pt x="1328" y="1"/>
                    <a:pt x="1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6831944" y="1076698"/>
              <a:ext cx="61540" cy="80864"/>
            </a:xfrm>
            <a:custGeom>
              <a:rect b="b" l="l" r="r" t="t"/>
              <a:pathLst>
                <a:path extrusionOk="0" h="2222" w="1691">
                  <a:moveTo>
                    <a:pt x="12" y="1093"/>
                  </a:moveTo>
                  <a:lnTo>
                    <a:pt x="12" y="1093"/>
                  </a:lnTo>
                  <a:cubicBezTo>
                    <a:pt x="0" y="1099"/>
                    <a:pt x="0" y="1102"/>
                    <a:pt x="3" y="1102"/>
                  </a:cubicBezTo>
                  <a:cubicBezTo>
                    <a:pt x="6" y="1102"/>
                    <a:pt x="12" y="1099"/>
                    <a:pt x="12" y="1093"/>
                  </a:cubicBezTo>
                  <a:close/>
                  <a:moveTo>
                    <a:pt x="845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26" y="570"/>
                    <a:pt x="441" y="1022"/>
                    <a:pt x="12" y="1093"/>
                  </a:cubicBezTo>
                  <a:cubicBezTo>
                    <a:pt x="12" y="1105"/>
                    <a:pt x="12" y="1129"/>
                    <a:pt x="24" y="1129"/>
                  </a:cubicBezTo>
                  <a:cubicBezTo>
                    <a:pt x="441" y="1201"/>
                    <a:pt x="738" y="1641"/>
                    <a:pt x="822" y="2213"/>
                  </a:cubicBezTo>
                  <a:cubicBezTo>
                    <a:pt x="822" y="2219"/>
                    <a:pt x="834" y="2221"/>
                    <a:pt x="845" y="2221"/>
                  </a:cubicBezTo>
                  <a:cubicBezTo>
                    <a:pt x="857" y="2221"/>
                    <a:pt x="869" y="2219"/>
                    <a:pt x="869" y="2213"/>
                  </a:cubicBezTo>
                  <a:cubicBezTo>
                    <a:pt x="976" y="1641"/>
                    <a:pt x="1262" y="1201"/>
                    <a:pt x="1679" y="1129"/>
                  </a:cubicBezTo>
                  <a:lnTo>
                    <a:pt x="1691" y="1105"/>
                  </a:lnTo>
                  <a:lnTo>
                    <a:pt x="1691" y="1093"/>
                  </a:lnTo>
                  <a:lnTo>
                    <a:pt x="1679" y="1093"/>
                  </a:lnTo>
                  <a:cubicBezTo>
                    <a:pt x="1262" y="1022"/>
                    <a:pt x="965" y="570"/>
                    <a:pt x="869" y="10"/>
                  </a:cubicBezTo>
                  <a:cubicBezTo>
                    <a:pt x="869" y="4"/>
                    <a:pt x="857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7103175" y="1672911"/>
              <a:ext cx="61139" cy="80864"/>
            </a:xfrm>
            <a:custGeom>
              <a:rect b="b" l="l" r="r" t="t"/>
              <a:pathLst>
                <a:path extrusionOk="0" h="2222" w="168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0" y="1093"/>
                  </a:cubicBezTo>
                  <a:cubicBezTo>
                    <a:pt x="0" y="1117"/>
                    <a:pt x="0" y="1117"/>
                    <a:pt x="12" y="1129"/>
                  </a:cubicBezTo>
                  <a:cubicBezTo>
                    <a:pt x="429" y="1201"/>
                    <a:pt x="727" y="1653"/>
                    <a:pt x="810" y="2213"/>
                  </a:cubicBezTo>
                  <a:cubicBezTo>
                    <a:pt x="810" y="2218"/>
                    <a:pt x="822" y="2221"/>
                    <a:pt x="834" y="2221"/>
                  </a:cubicBezTo>
                  <a:cubicBezTo>
                    <a:pt x="846" y="2221"/>
                    <a:pt x="858" y="2218"/>
                    <a:pt x="858" y="2213"/>
                  </a:cubicBezTo>
                  <a:cubicBezTo>
                    <a:pt x="965" y="1653"/>
                    <a:pt x="1251" y="1201"/>
                    <a:pt x="1667" y="1129"/>
                  </a:cubicBezTo>
                  <a:lnTo>
                    <a:pt x="1679" y="1117"/>
                  </a:lnTo>
                  <a:lnTo>
                    <a:pt x="1679" y="1093"/>
                  </a:lnTo>
                  <a:lnTo>
                    <a:pt x="1667" y="1093"/>
                  </a:ln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8111458" y="-3"/>
              <a:ext cx="61139" cy="80828"/>
            </a:xfrm>
            <a:custGeom>
              <a:rect b="b" l="l" r="r" t="t"/>
              <a:pathLst>
                <a:path extrusionOk="0" h="2221" w="168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69"/>
                    <a:pt x="429" y="1021"/>
                    <a:pt x="12" y="1092"/>
                  </a:cubicBezTo>
                  <a:lnTo>
                    <a:pt x="0" y="1104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40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69" y="2218"/>
                    <a:pt x="869" y="2212"/>
                  </a:cubicBezTo>
                  <a:cubicBezTo>
                    <a:pt x="965" y="1640"/>
                    <a:pt x="1250" y="1200"/>
                    <a:pt x="1679" y="1128"/>
                  </a:cubicBezTo>
                  <a:cubicBezTo>
                    <a:pt x="1679" y="1104"/>
                    <a:pt x="1679" y="1104"/>
                    <a:pt x="1667" y="1092"/>
                  </a:cubicBezTo>
                  <a:cubicBezTo>
                    <a:pt x="1250" y="1021"/>
                    <a:pt x="953" y="569"/>
                    <a:pt x="869" y="9"/>
                  </a:cubicBezTo>
                  <a:cubicBezTo>
                    <a:pt x="869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10"/>
          <p:cNvSpPr txBox="1"/>
          <p:nvPr>
            <p:ph type="title"/>
          </p:nvPr>
        </p:nvSpPr>
        <p:spPr>
          <a:xfrm>
            <a:off x="713225" y="876525"/>
            <a:ext cx="3063000" cy="7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xend"/>
              <a:buNone/>
              <a:defRPr b="1" sz="3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"/>
              <a:buNone/>
              <a:defRPr b="1" sz="2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"/>
              <a:buNone/>
              <a:defRPr b="1" sz="2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"/>
              <a:buNone/>
              <a:defRPr b="1" sz="2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"/>
              <a:buNone/>
              <a:defRPr b="1" sz="2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"/>
              <a:buNone/>
              <a:defRPr b="1" sz="2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"/>
              <a:buNone/>
              <a:defRPr b="1" sz="2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"/>
              <a:buNone/>
              <a:defRPr b="1" sz="2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"/>
              <a:buNone/>
              <a:defRPr b="1" sz="2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●"/>
              <a:defRPr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○"/>
              <a:defRPr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0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■"/>
              <a:defRPr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02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●"/>
              <a:defRPr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○"/>
              <a:defRPr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■"/>
              <a:defRPr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302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●"/>
              <a:defRPr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302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○"/>
              <a:defRPr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302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■"/>
              <a:defRPr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8.jpg"/><Relationship Id="rId5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4" name="Google Shape;1214;p39"/>
          <p:cNvPicPr preferRelativeResize="0"/>
          <p:nvPr/>
        </p:nvPicPr>
        <p:blipFill rotWithShape="1">
          <a:blip r:embed="rId3">
            <a:alphaModFix/>
          </a:blip>
          <a:srcRect b="4370" l="39639" r="0" t="0"/>
          <a:stretch/>
        </p:blipFill>
        <p:spPr>
          <a:xfrm>
            <a:off x="6332125" y="123950"/>
            <a:ext cx="2666750" cy="2463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5" name="Google Shape;1215;p39"/>
          <p:cNvPicPr preferRelativeResize="0"/>
          <p:nvPr/>
        </p:nvPicPr>
        <p:blipFill rotWithShape="1">
          <a:blip r:embed="rId4">
            <a:alphaModFix/>
          </a:blip>
          <a:srcRect b="5455" l="0" r="52812" t="0"/>
          <a:stretch/>
        </p:blipFill>
        <p:spPr>
          <a:xfrm>
            <a:off x="260350" y="2222850"/>
            <a:ext cx="2666750" cy="277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6" name="Google Shape;1216;p39"/>
          <p:cNvSpPr txBox="1"/>
          <p:nvPr/>
        </p:nvSpPr>
        <p:spPr>
          <a:xfrm>
            <a:off x="260350" y="313825"/>
            <a:ext cx="5785800" cy="507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Libre Franklin"/>
                <a:ea typeface="Libre Franklin"/>
                <a:cs typeface="Libre Franklin"/>
                <a:sym typeface="Libre Franklin"/>
              </a:rPr>
              <a:t>PART 2: </a:t>
            </a:r>
            <a:r>
              <a:rPr b="1" lang="en" sz="2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CIRCUIT WORKING PROCESS</a:t>
            </a:r>
            <a:endParaRPr b="1" sz="21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17" name="Google Shape;1217;p39"/>
          <p:cNvSpPr txBox="1"/>
          <p:nvPr/>
        </p:nvSpPr>
        <p:spPr>
          <a:xfrm>
            <a:off x="260350" y="1060700"/>
            <a:ext cx="5785800" cy="86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ibre Franklin"/>
                <a:ea typeface="Libre Franklin"/>
                <a:cs typeface="Libre Franklin"/>
                <a:sym typeface="Libre Franklin"/>
              </a:rPr>
              <a:t>After getting </a:t>
            </a:r>
            <a:r>
              <a:rPr b="1" lang="en" sz="1600">
                <a:latin typeface="Libre Franklin"/>
                <a:ea typeface="Libre Franklin"/>
                <a:cs typeface="Libre Franklin"/>
                <a:sym typeface="Libre Franklin"/>
              </a:rPr>
              <a:t>Pulsating</a:t>
            </a:r>
            <a:r>
              <a:rPr b="1" lang="en" sz="1600">
                <a:latin typeface="Libre Franklin"/>
                <a:ea typeface="Libre Franklin"/>
                <a:cs typeface="Libre Franklin"/>
                <a:sym typeface="Libre Franklin"/>
              </a:rPr>
              <a:t> Voltage output from 555</a:t>
            </a:r>
            <a:endParaRPr b="1"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AutoNum type="arabicPeriod"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A current passes through BJT because of resistance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AutoNum type="arabicPeriod"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Faces LED Diode </a:t>
            </a: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Cathode</a:t>
            </a: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 (-) and Anode (+) terminals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18" name="Google Shape;1218;p39"/>
          <p:cNvSpPr txBox="1"/>
          <p:nvPr/>
        </p:nvSpPr>
        <p:spPr>
          <a:xfrm>
            <a:off x="3212100" y="2739375"/>
            <a:ext cx="57393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Voltage at </a:t>
            </a: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Cathode</a:t>
            </a: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 HIGH — LED OPEN- LIGHT OFF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When V(-)&gt;V(+)----OPEN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19" name="Google Shape;1219;p39"/>
          <p:cNvSpPr txBox="1"/>
          <p:nvPr/>
        </p:nvSpPr>
        <p:spPr>
          <a:xfrm>
            <a:off x="3158950" y="3552725"/>
            <a:ext cx="5739300" cy="107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When </a:t>
            </a:r>
            <a:r>
              <a:rPr lang="en" sz="1600"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Voltage at Cathode terminal is LOW:</a:t>
            </a:r>
            <a:endParaRPr sz="1600">
              <a:latin typeface="Libre Franklin SemiBold"/>
              <a:ea typeface="Libre Franklin SemiBold"/>
              <a:cs typeface="Libre Franklin SemiBold"/>
              <a:sym typeface="Libre Franklin SemiBold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Char char="◆"/>
            </a:pPr>
            <a:r>
              <a:rPr lang="en" sz="1300">
                <a:latin typeface="Libre Franklin"/>
                <a:ea typeface="Libre Franklin"/>
                <a:cs typeface="Libre Franklin"/>
                <a:sym typeface="Libre Franklin"/>
              </a:rPr>
              <a:t>DIODE INSIDE LED IS SHORT</a:t>
            </a:r>
            <a:endParaRPr sz="13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Libre Franklin"/>
              <a:buChar char="◆"/>
            </a:pPr>
            <a:r>
              <a:rPr lang="en" sz="1300">
                <a:latin typeface="Libre Franklin"/>
                <a:ea typeface="Libre Franklin"/>
                <a:cs typeface="Libre Franklin"/>
                <a:sym typeface="Libre Franklin"/>
              </a:rPr>
              <a:t>LIGHT TURNS ON</a:t>
            </a:r>
            <a:endParaRPr sz="13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Libre Franklin"/>
              <a:buChar char="◆"/>
            </a:pPr>
            <a:r>
              <a:rPr lang="en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BECAUSE </a:t>
            </a:r>
            <a:r>
              <a:rPr lang="en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When V(-)&lt;V(+) DIODE IS SHORT</a:t>
            </a:r>
            <a:endParaRPr sz="13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20" name="Google Shape;1220;p39"/>
          <p:cNvSpPr txBox="1"/>
          <p:nvPr/>
        </p:nvSpPr>
        <p:spPr>
          <a:xfrm>
            <a:off x="6911350" y="4743300"/>
            <a:ext cx="198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SHIHAB MUHTASIM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5" name="Google Shape;1225;p40"/>
          <p:cNvPicPr preferRelativeResize="0"/>
          <p:nvPr/>
        </p:nvPicPr>
        <p:blipFill rotWithShape="1">
          <a:blip r:embed="rId3">
            <a:alphaModFix/>
          </a:blip>
          <a:srcRect b="32365" l="23228" r="23223" t="3134"/>
          <a:stretch/>
        </p:blipFill>
        <p:spPr>
          <a:xfrm>
            <a:off x="6188125" y="0"/>
            <a:ext cx="5510700" cy="5143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26" name="Google Shape;1226;p40"/>
          <p:cNvSpPr txBox="1"/>
          <p:nvPr>
            <p:ph type="title"/>
          </p:nvPr>
        </p:nvSpPr>
        <p:spPr>
          <a:xfrm>
            <a:off x="713225" y="1501400"/>
            <a:ext cx="6015000" cy="112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Observed in the hardware Lab</a:t>
            </a:r>
            <a:endParaRPr/>
          </a:p>
        </p:txBody>
      </p:sp>
      <p:sp>
        <p:nvSpPr>
          <p:cNvPr id="1227" name="Google Shape;1227;p40"/>
          <p:cNvSpPr txBox="1"/>
          <p:nvPr/>
        </p:nvSpPr>
        <p:spPr>
          <a:xfrm>
            <a:off x="713225" y="161575"/>
            <a:ext cx="2226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0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03</a:t>
            </a:r>
            <a:endParaRPr/>
          </a:p>
        </p:txBody>
      </p:sp>
      <p:sp>
        <p:nvSpPr>
          <p:cNvPr id="1228" name="Google Shape;1228;p40"/>
          <p:cNvSpPr txBox="1"/>
          <p:nvPr/>
        </p:nvSpPr>
        <p:spPr>
          <a:xfrm>
            <a:off x="713225" y="4458975"/>
            <a:ext cx="198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SHIHAB MUHTASIM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41"/>
          <p:cNvSpPr txBox="1"/>
          <p:nvPr>
            <p:ph idx="8" type="title"/>
          </p:nvPr>
        </p:nvSpPr>
        <p:spPr>
          <a:xfrm>
            <a:off x="3383976" y="2242788"/>
            <a:ext cx="2376000" cy="56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2</a:t>
            </a:r>
            <a:endParaRPr/>
          </a:p>
        </p:txBody>
      </p:sp>
      <p:sp>
        <p:nvSpPr>
          <p:cNvPr id="1234" name="Google Shape;1234;p41"/>
          <p:cNvSpPr txBox="1"/>
          <p:nvPr>
            <p:ph idx="7" type="title"/>
          </p:nvPr>
        </p:nvSpPr>
        <p:spPr>
          <a:xfrm>
            <a:off x="715745" y="2242788"/>
            <a:ext cx="2376000" cy="56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1</a:t>
            </a:r>
            <a:endParaRPr/>
          </a:p>
        </p:txBody>
      </p:sp>
      <p:sp>
        <p:nvSpPr>
          <p:cNvPr id="1235" name="Google Shape;1235;p4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</a:t>
            </a:r>
            <a:endParaRPr b="0">
              <a:solidFill>
                <a:schemeClr val="lt2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236" name="Google Shape;1236;p41"/>
          <p:cNvSpPr txBox="1"/>
          <p:nvPr>
            <p:ph idx="1" type="subTitle"/>
          </p:nvPr>
        </p:nvSpPr>
        <p:spPr>
          <a:xfrm>
            <a:off x="3430616" y="3786101"/>
            <a:ext cx="2377500" cy="77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LED stays ON and OFF for about equal amount of time.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41"/>
          <p:cNvSpPr txBox="1"/>
          <p:nvPr>
            <p:ph idx="2" type="subTitle"/>
          </p:nvPr>
        </p:nvSpPr>
        <p:spPr>
          <a:xfrm>
            <a:off x="3092525" y="3094975"/>
            <a:ext cx="3056100" cy="56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AVERAGE 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BRIGHTNESS</a:t>
            </a:r>
            <a:endParaRPr sz="1900"/>
          </a:p>
        </p:txBody>
      </p:sp>
      <p:sp>
        <p:nvSpPr>
          <p:cNvPr id="1238" name="Google Shape;1238;p41"/>
          <p:cNvSpPr txBox="1"/>
          <p:nvPr>
            <p:ph idx="3" type="subTitle"/>
          </p:nvPr>
        </p:nvSpPr>
        <p:spPr>
          <a:xfrm>
            <a:off x="710288" y="3786399"/>
            <a:ext cx="2377500" cy="77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LED stays ON for less  time and it’s OFF for more amount of time.</a:t>
            </a:r>
            <a:endParaRPr/>
          </a:p>
        </p:txBody>
      </p:sp>
      <p:sp>
        <p:nvSpPr>
          <p:cNvPr id="1239" name="Google Shape;1239;p41"/>
          <p:cNvSpPr txBox="1"/>
          <p:nvPr>
            <p:ph idx="4" type="subTitle"/>
          </p:nvPr>
        </p:nvSpPr>
        <p:spPr>
          <a:xfrm>
            <a:off x="715020" y="3195325"/>
            <a:ext cx="2377500" cy="360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LOW BRIGHTNESS</a:t>
            </a:r>
            <a:endParaRPr sz="1900"/>
          </a:p>
        </p:txBody>
      </p:sp>
      <p:sp>
        <p:nvSpPr>
          <p:cNvPr id="1240" name="Google Shape;1240;p41"/>
          <p:cNvSpPr txBox="1"/>
          <p:nvPr>
            <p:ph idx="5" type="subTitle"/>
          </p:nvPr>
        </p:nvSpPr>
        <p:spPr>
          <a:xfrm>
            <a:off x="6051512" y="3786104"/>
            <a:ext cx="2377500" cy="77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LED stays ON for more time and it’s OFF for less amount of time.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41"/>
          <p:cNvSpPr txBox="1"/>
          <p:nvPr>
            <p:ph idx="6" type="subTitle"/>
          </p:nvPr>
        </p:nvSpPr>
        <p:spPr>
          <a:xfrm>
            <a:off x="6051474" y="3195325"/>
            <a:ext cx="2729700" cy="360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FULL BRIGHTNESS</a:t>
            </a:r>
            <a:endParaRPr sz="2000"/>
          </a:p>
        </p:txBody>
      </p:sp>
      <p:sp>
        <p:nvSpPr>
          <p:cNvPr id="1242" name="Google Shape;1242;p41"/>
          <p:cNvSpPr txBox="1"/>
          <p:nvPr>
            <p:ph idx="9" type="title"/>
          </p:nvPr>
        </p:nvSpPr>
        <p:spPr>
          <a:xfrm>
            <a:off x="6052207" y="2242788"/>
            <a:ext cx="2376000" cy="56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3B1"/>
                </a:solidFill>
              </a:rPr>
              <a:t>CASE 3</a:t>
            </a:r>
            <a:endParaRPr>
              <a:solidFill>
                <a:srgbClr val="00C3B1"/>
              </a:solidFill>
            </a:endParaRPr>
          </a:p>
        </p:txBody>
      </p:sp>
      <p:grpSp>
        <p:nvGrpSpPr>
          <p:cNvPr id="1243" name="Google Shape;1243;p41"/>
          <p:cNvGrpSpPr/>
          <p:nvPr/>
        </p:nvGrpSpPr>
        <p:grpSpPr>
          <a:xfrm>
            <a:off x="1462963" y="1240275"/>
            <a:ext cx="872100" cy="872100"/>
            <a:chOff x="1472650" y="1574050"/>
            <a:chExt cx="872100" cy="872100"/>
          </a:xfrm>
        </p:grpSpPr>
        <p:sp>
          <p:nvSpPr>
            <p:cNvPr id="1244" name="Google Shape;1244;p41"/>
            <p:cNvSpPr/>
            <p:nvPr/>
          </p:nvSpPr>
          <p:spPr>
            <a:xfrm>
              <a:off x="1472650" y="1574050"/>
              <a:ext cx="872100" cy="872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1"/>
            <p:cNvSpPr/>
            <p:nvPr/>
          </p:nvSpPr>
          <p:spPr>
            <a:xfrm>
              <a:off x="1517425" y="1614100"/>
              <a:ext cx="792000" cy="792000"/>
            </a:xfrm>
            <a:prstGeom prst="blockArc">
              <a:avLst>
                <a:gd fmla="val 16226531" name="adj1"/>
                <a:gd fmla="val 2406427" name="adj2"/>
                <a:gd fmla="val 25349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6" name="Google Shape;1246;p41"/>
          <p:cNvGrpSpPr/>
          <p:nvPr/>
        </p:nvGrpSpPr>
        <p:grpSpPr>
          <a:xfrm>
            <a:off x="4135938" y="1240275"/>
            <a:ext cx="872100" cy="872100"/>
            <a:chOff x="4145625" y="1574050"/>
            <a:chExt cx="872100" cy="872100"/>
          </a:xfrm>
        </p:grpSpPr>
        <p:sp>
          <p:nvSpPr>
            <p:cNvPr id="1247" name="Google Shape;1247;p41"/>
            <p:cNvSpPr/>
            <p:nvPr/>
          </p:nvSpPr>
          <p:spPr>
            <a:xfrm>
              <a:off x="4145625" y="1574050"/>
              <a:ext cx="872100" cy="872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1"/>
            <p:cNvSpPr/>
            <p:nvPr/>
          </p:nvSpPr>
          <p:spPr>
            <a:xfrm>
              <a:off x="4190400" y="1614100"/>
              <a:ext cx="792000" cy="792000"/>
            </a:xfrm>
            <a:prstGeom prst="blockArc">
              <a:avLst>
                <a:gd fmla="val 16226531" name="adj1"/>
                <a:gd fmla="val 5424630" name="adj2"/>
                <a:gd fmla="val 26208" name="adj3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9" name="Google Shape;1249;p41"/>
          <p:cNvGrpSpPr/>
          <p:nvPr/>
        </p:nvGrpSpPr>
        <p:grpSpPr>
          <a:xfrm>
            <a:off x="6804163" y="1240275"/>
            <a:ext cx="872100" cy="872100"/>
            <a:chOff x="6813850" y="1670475"/>
            <a:chExt cx="872100" cy="872100"/>
          </a:xfrm>
        </p:grpSpPr>
        <p:sp>
          <p:nvSpPr>
            <p:cNvPr id="1250" name="Google Shape;1250;p41"/>
            <p:cNvSpPr/>
            <p:nvPr/>
          </p:nvSpPr>
          <p:spPr>
            <a:xfrm>
              <a:off x="6813850" y="1670475"/>
              <a:ext cx="872100" cy="872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1"/>
            <p:cNvSpPr/>
            <p:nvPr/>
          </p:nvSpPr>
          <p:spPr>
            <a:xfrm>
              <a:off x="6858625" y="1710525"/>
              <a:ext cx="792000" cy="792000"/>
            </a:xfrm>
            <a:prstGeom prst="blockArc">
              <a:avLst>
                <a:gd fmla="val 16226531" name="adj1"/>
                <a:gd fmla="val 14262300" name="adj2"/>
                <a:gd fmla="val 26303" name="adj3"/>
              </a:avLst>
            </a:prstGeom>
            <a:solidFill>
              <a:srgbClr val="00C3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42"/>
          <p:cNvSpPr txBox="1"/>
          <p:nvPr>
            <p:ph type="title"/>
          </p:nvPr>
        </p:nvSpPr>
        <p:spPr>
          <a:xfrm>
            <a:off x="2975850" y="56650"/>
            <a:ext cx="3192300" cy="11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CASE 1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LOW BRIGHTNESS</a:t>
            </a:r>
            <a:endParaRPr sz="2500"/>
          </a:p>
        </p:txBody>
      </p:sp>
      <p:pic>
        <p:nvPicPr>
          <p:cNvPr id="1257" name="Google Shape;1257;p42"/>
          <p:cNvPicPr preferRelativeResize="0"/>
          <p:nvPr/>
        </p:nvPicPr>
        <p:blipFill rotWithShape="1">
          <a:blip r:embed="rId3">
            <a:alphaModFix/>
          </a:blip>
          <a:srcRect b="12555" l="1960" r="8530" t="3176"/>
          <a:stretch/>
        </p:blipFill>
        <p:spPr>
          <a:xfrm>
            <a:off x="444625" y="972375"/>
            <a:ext cx="3960151" cy="230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8" name="Google Shape;1258;p42"/>
          <p:cNvPicPr preferRelativeResize="0"/>
          <p:nvPr/>
        </p:nvPicPr>
        <p:blipFill rotWithShape="1">
          <a:blip r:embed="rId4">
            <a:alphaModFix/>
          </a:blip>
          <a:srcRect b="10442" l="13407" r="13407" t="0"/>
          <a:stretch/>
        </p:blipFill>
        <p:spPr>
          <a:xfrm>
            <a:off x="5115225" y="972375"/>
            <a:ext cx="3353692" cy="230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9" name="Google Shape;1259;p42"/>
          <p:cNvPicPr preferRelativeResize="0"/>
          <p:nvPr/>
        </p:nvPicPr>
        <p:blipFill rotWithShape="1">
          <a:blip r:embed="rId5">
            <a:alphaModFix/>
          </a:blip>
          <a:srcRect b="57515" l="42764" r="39256" t="28179"/>
          <a:stretch/>
        </p:blipFill>
        <p:spPr>
          <a:xfrm>
            <a:off x="444625" y="3476375"/>
            <a:ext cx="2822774" cy="15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0" name="Google Shape;1260;p42"/>
          <p:cNvSpPr txBox="1"/>
          <p:nvPr/>
        </p:nvSpPr>
        <p:spPr>
          <a:xfrm>
            <a:off x="3485975" y="3491625"/>
            <a:ext cx="474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61" name="Google Shape;1261;p42"/>
          <p:cNvSpPr txBox="1"/>
          <p:nvPr/>
        </p:nvSpPr>
        <p:spPr>
          <a:xfrm>
            <a:off x="3410175" y="3520050"/>
            <a:ext cx="5143500" cy="1539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When 2.3 ms time High voltage out of 2.47 ms T</a:t>
            </a:r>
            <a:endParaRPr sz="1600">
              <a:latin typeface="Libre Franklin SemiBold"/>
              <a:ea typeface="Libre Franklin SemiBold"/>
              <a:cs typeface="Libre Franklin SemiBold"/>
              <a:sym typeface="Libre Franklin SemiBold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❖"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Diode is OPEN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❖"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LED is OFF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When 137.3 us time  Low voltage </a:t>
            </a:r>
            <a:r>
              <a:rPr lang="en" sz="1600">
                <a:solidFill>
                  <a:schemeClr val="dk1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out of 2.47 ms T</a:t>
            </a:r>
            <a:endParaRPr>
              <a:latin typeface="Libre Franklin SemiBold"/>
              <a:ea typeface="Libre Franklin SemiBold"/>
              <a:cs typeface="Libre Franklin SemiBold"/>
              <a:sym typeface="Libre Franklin SemiBo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➢"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Diode is SHORTED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➢"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LED is ON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43"/>
          <p:cNvSpPr txBox="1"/>
          <p:nvPr>
            <p:ph type="title"/>
          </p:nvPr>
        </p:nvSpPr>
        <p:spPr>
          <a:xfrm>
            <a:off x="713250" y="141900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CASE 1 : CALCULATIONS</a:t>
            </a:r>
            <a:endParaRPr sz="2500"/>
          </a:p>
        </p:txBody>
      </p:sp>
      <p:pic>
        <p:nvPicPr>
          <p:cNvPr id="1267" name="Google Shape;1267;p43"/>
          <p:cNvPicPr preferRelativeResize="0"/>
          <p:nvPr/>
        </p:nvPicPr>
        <p:blipFill rotWithShape="1">
          <a:blip r:embed="rId3">
            <a:alphaModFix/>
          </a:blip>
          <a:srcRect b="57515" l="42764" r="39256" t="28179"/>
          <a:stretch/>
        </p:blipFill>
        <p:spPr>
          <a:xfrm>
            <a:off x="5607975" y="805800"/>
            <a:ext cx="2822774" cy="15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8" name="Google Shape;1268;p43"/>
          <p:cNvSpPr txBox="1"/>
          <p:nvPr/>
        </p:nvSpPr>
        <p:spPr>
          <a:xfrm>
            <a:off x="713250" y="1351000"/>
            <a:ext cx="1695600" cy="692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PERIOD, T</a:t>
            </a:r>
            <a:endParaRPr sz="1900">
              <a:solidFill>
                <a:schemeClr val="dk2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2.479ms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69" name="Google Shape;1269;p43"/>
          <p:cNvSpPr txBox="1"/>
          <p:nvPr/>
        </p:nvSpPr>
        <p:spPr>
          <a:xfrm>
            <a:off x="2610450" y="1351000"/>
            <a:ext cx="1695600" cy="692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+Width, T(o)</a:t>
            </a:r>
            <a:endParaRPr sz="1900">
              <a:solidFill>
                <a:schemeClr val="dk2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2.342ms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70" name="Google Shape;1270;p43"/>
          <p:cNvSpPr txBox="1"/>
          <p:nvPr/>
        </p:nvSpPr>
        <p:spPr>
          <a:xfrm>
            <a:off x="713250" y="2140700"/>
            <a:ext cx="3592800" cy="692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DUTY CYCLE= (T(o)/T)*100</a:t>
            </a:r>
            <a:endParaRPr sz="1900">
              <a:solidFill>
                <a:schemeClr val="dk2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94.47%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71" name="Google Shape;1271;p43"/>
          <p:cNvSpPr txBox="1"/>
          <p:nvPr>
            <p:ph type="title"/>
          </p:nvPr>
        </p:nvSpPr>
        <p:spPr>
          <a:xfrm>
            <a:off x="713250" y="805800"/>
            <a:ext cx="4184100" cy="369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Oscilloscope: More High V than Low V</a:t>
            </a:r>
            <a:endParaRPr sz="1800"/>
          </a:p>
        </p:txBody>
      </p:sp>
      <p:sp>
        <p:nvSpPr>
          <p:cNvPr id="1272" name="Google Shape;1272;p43"/>
          <p:cNvSpPr txBox="1"/>
          <p:nvPr>
            <p:ph type="title"/>
          </p:nvPr>
        </p:nvSpPr>
        <p:spPr>
          <a:xfrm>
            <a:off x="713250" y="3009000"/>
            <a:ext cx="2822700" cy="369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</a:t>
            </a:r>
            <a:r>
              <a:rPr lang="en" sz="1800"/>
              <a:t>BSERVATIONS</a:t>
            </a:r>
            <a:r>
              <a:rPr lang="en" sz="1800"/>
              <a:t> (POT):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73" name="Google Shape;1273;p43"/>
          <p:cNvSpPr txBox="1"/>
          <p:nvPr/>
        </p:nvSpPr>
        <p:spPr>
          <a:xfrm>
            <a:off x="713250" y="3473325"/>
            <a:ext cx="2744400" cy="646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Left to Middle terminal</a:t>
            </a:r>
            <a:endParaRPr sz="1600">
              <a:solidFill>
                <a:schemeClr val="dk2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39.1 K ohm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74" name="Google Shape;1274;p43"/>
          <p:cNvSpPr txBox="1"/>
          <p:nvPr/>
        </p:nvSpPr>
        <p:spPr>
          <a:xfrm>
            <a:off x="713250" y="4343900"/>
            <a:ext cx="2744400" cy="646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Right</a:t>
            </a:r>
            <a:r>
              <a:rPr lang="en" sz="1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 to Middle terminal</a:t>
            </a:r>
            <a:endParaRPr sz="1600">
              <a:solidFill>
                <a:schemeClr val="dk2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0.783</a:t>
            </a: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 K ohm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75" name="Google Shape;1275;p43"/>
          <p:cNvSpPr txBox="1"/>
          <p:nvPr/>
        </p:nvSpPr>
        <p:spPr>
          <a:xfrm>
            <a:off x="4755275" y="2511363"/>
            <a:ext cx="41397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As 94.47% of time Vo= High voltage</a:t>
            </a:r>
            <a:endParaRPr>
              <a:latin typeface="Libre Franklin SemiBold"/>
              <a:ea typeface="Libre Franklin SemiBold"/>
              <a:cs typeface="Libre Franklin SemiBold"/>
              <a:sym typeface="Libre Franklin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➔"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 LED is OFF majority of time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76" name="Google Shape;1276;p43"/>
          <p:cNvSpPr txBox="1"/>
          <p:nvPr/>
        </p:nvSpPr>
        <p:spPr>
          <a:xfrm>
            <a:off x="4733075" y="4105150"/>
            <a:ext cx="4184100" cy="83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Why we  don’t see LED turn OFF?</a:t>
            </a:r>
            <a:endParaRPr>
              <a:solidFill>
                <a:schemeClr val="dk1"/>
              </a:solidFill>
              <a:latin typeface="Libre Franklin SemiBold"/>
              <a:ea typeface="Libre Franklin SemiBold"/>
              <a:cs typeface="Libre Franklin SemiBold"/>
              <a:sym typeface="Libre Franklin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➔"/>
            </a:pPr>
            <a:r>
              <a:rPr lang="en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Because the changes in LED dimming in such short time isn’t visible to human eyes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77" name="Google Shape;1277;p43"/>
          <p:cNvSpPr txBox="1"/>
          <p:nvPr/>
        </p:nvSpPr>
        <p:spPr>
          <a:xfrm>
            <a:off x="3978550" y="3288525"/>
            <a:ext cx="49164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ibre Franklin"/>
                <a:ea typeface="Libre Franklin"/>
                <a:cs typeface="Libre Franklin"/>
                <a:sym typeface="Libre Franklin"/>
              </a:rPr>
              <a:t>Result:</a:t>
            </a: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 see LED is dimmed as an average result of it being ON for less time and OFF for longer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44"/>
          <p:cNvSpPr txBox="1"/>
          <p:nvPr>
            <p:ph type="title"/>
          </p:nvPr>
        </p:nvSpPr>
        <p:spPr>
          <a:xfrm>
            <a:off x="2595575" y="0"/>
            <a:ext cx="4452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CASE 2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AVERAGE BRIGHTNESS</a:t>
            </a:r>
            <a:endParaRPr sz="2500"/>
          </a:p>
        </p:txBody>
      </p:sp>
      <p:sp>
        <p:nvSpPr>
          <p:cNvPr id="1283" name="Google Shape;1283;p44"/>
          <p:cNvSpPr txBox="1"/>
          <p:nvPr/>
        </p:nvSpPr>
        <p:spPr>
          <a:xfrm>
            <a:off x="3485975" y="3491625"/>
            <a:ext cx="474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84" name="Google Shape;1284;p44"/>
          <p:cNvSpPr txBox="1"/>
          <p:nvPr/>
        </p:nvSpPr>
        <p:spPr>
          <a:xfrm>
            <a:off x="1904075" y="3557475"/>
            <a:ext cx="5143500" cy="1539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When _ time High voltage out of _ </a:t>
            </a:r>
            <a:endParaRPr sz="1600">
              <a:latin typeface="Libre Franklin SemiBold"/>
              <a:ea typeface="Libre Franklin SemiBold"/>
              <a:cs typeface="Libre Franklin SemiBold"/>
              <a:sym typeface="Libre Franklin SemiBold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❖"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Diode is OPEN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❖"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LED is OFF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When _ time  Low voltage </a:t>
            </a:r>
            <a:r>
              <a:rPr lang="en" sz="1600">
                <a:solidFill>
                  <a:schemeClr val="dk1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out of _ T</a:t>
            </a:r>
            <a:endParaRPr sz="1600">
              <a:latin typeface="Libre Franklin SemiBold"/>
              <a:ea typeface="Libre Franklin SemiBold"/>
              <a:cs typeface="Libre Franklin SemiBold"/>
              <a:sym typeface="Libre Franklin SemiBo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➢"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Diode is SHORTED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➢"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LED is ON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285" name="Google Shape;1285;p44"/>
          <p:cNvPicPr preferRelativeResize="0"/>
          <p:nvPr/>
        </p:nvPicPr>
        <p:blipFill rotWithShape="1">
          <a:blip r:embed="rId3">
            <a:alphaModFix/>
          </a:blip>
          <a:srcRect b="17547" l="4968" r="9946" t="7043"/>
          <a:stretch/>
        </p:blipFill>
        <p:spPr>
          <a:xfrm>
            <a:off x="4258036" y="1038100"/>
            <a:ext cx="4235540" cy="241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6" name="Google Shape;1286;p44"/>
          <p:cNvPicPr preferRelativeResize="0"/>
          <p:nvPr/>
        </p:nvPicPr>
        <p:blipFill rotWithShape="1">
          <a:blip r:embed="rId4">
            <a:alphaModFix/>
          </a:blip>
          <a:srcRect b="11894" l="31824" r="0" t="0"/>
          <a:stretch/>
        </p:blipFill>
        <p:spPr>
          <a:xfrm>
            <a:off x="606275" y="994075"/>
            <a:ext cx="3466501" cy="24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45"/>
          <p:cNvSpPr txBox="1"/>
          <p:nvPr>
            <p:ph type="title"/>
          </p:nvPr>
        </p:nvSpPr>
        <p:spPr>
          <a:xfrm>
            <a:off x="713250" y="141900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CASE 2 : CALCULATIONS</a:t>
            </a:r>
            <a:endParaRPr sz="2500"/>
          </a:p>
        </p:txBody>
      </p:sp>
      <p:sp>
        <p:nvSpPr>
          <p:cNvPr id="1292" name="Google Shape;1292;p45"/>
          <p:cNvSpPr txBox="1"/>
          <p:nvPr/>
        </p:nvSpPr>
        <p:spPr>
          <a:xfrm>
            <a:off x="713250" y="1351000"/>
            <a:ext cx="1695600" cy="692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PERIOD, T</a:t>
            </a:r>
            <a:endParaRPr sz="1900">
              <a:solidFill>
                <a:schemeClr val="dk2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2.479ms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93" name="Google Shape;1293;p45"/>
          <p:cNvSpPr txBox="1"/>
          <p:nvPr/>
        </p:nvSpPr>
        <p:spPr>
          <a:xfrm>
            <a:off x="2610450" y="1351000"/>
            <a:ext cx="1695600" cy="692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+Width, T(o)</a:t>
            </a:r>
            <a:endParaRPr sz="1900">
              <a:solidFill>
                <a:schemeClr val="dk2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2.342ms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94" name="Google Shape;1294;p45"/>
          <p:cNvSpPr txBox="1"/>
          <p:nvPr/>
        </p:nvSpPr>
        <p:spPr>
          <a:xfrm>
            <a:off x="713250" y="2140700"/>
            <a:ext cx="3592800" cy="692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DUTY CYCLE= (T(o)/T)*100</a:t>
            </a:r>
            <a:endParaRPr sz="1900">
              <a:solidFill>
                <a:schemeClr val="dk2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94.47%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95" name="Google Shape;1295;p45"/>
          <p:cNvSpPr txBox="1"/>
          <p:nvPr>
            <p:ph type="title"/>
          </p:nvPr>
        </p:nvSpPr>
        <p:spPr>
          <a:xfrm>
            <a:off x="713250" y="805800"/>
            <a:ext cx="4184100" cy="369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Oscilloscope: Equal High V  and Low V</a:t>
            </a:r>
            <a:endParaRPr sz="1800"/>
          </a:p>
        </p:txBody>
      </p:sp>
      <p:sp>
        <p:nvSpPr>
          <p:cNvPr id="1296" name="Google Shape;1296;p45"/>
          <p:cNvSpPr txBox="1"/>
          <p:nvPr>
            <p:ph type="title"/>
          </p:nvPr>
        </p:nvSpPr>
        <p:spPr>
          <a:xfrm>
            <a:off x="713250" y="3009000"/>
            <a:ext cx="2822700" cy="369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OBSERVATIONS (POT):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97" name="Google Shape;1297;p45"/>
          <p:cNvSpPr txBox="1"/>
          <p:nvPr/>
        </p:nvSpPr>
        <p:spPr>
          <a:xfrm>
            <a:off x="713250" y="3473325"/>
            <a:ext cx="2744400" cy="646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Left to Middle terminal</a:t>
            </a:r>
            <a:endParaRPr sz="1600">
              <a:solidFill>
                <a:schemeClr val="dk2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39.1 K ohm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98" name="Google Shape;1298;p45"/>
          <p:cNvSpPr txBox="1"/>
          <p:nvPr/>
        </p:nvSpPr>
        <p:spPr>
          <a:xfrm>
            <a:off x="713250" y="4343900"/>
            <a:ext cx="2744400" cy="646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Right to Middle terminal</a:t>
            </a:r>
            <a:endParaRPr sz="1600">
              <a:solidFill>
                <a:schemeClr val="dk2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0.783 K ohm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99" name="Google Shape;1299;p45"/>
          <p:cNvSpPr txBox="1"/>
          <p:nvPr/>
        </p:nvSpPr>
        <p:spPr>
          <a:xfrm>
            <a:off x="4755275" y="1350988"/>
            <a:ext cx="41397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As 94.47% of time Vo= High voltage</a:t>
            </a:r>
            <a:endParaRPr>
              <a:latin typeface="Libre Franklin SemiBold"/>
              <a:ea typeface="Libre Franklin SemiBold"/>
              <a:cs typeface="Libre Franklin SemiBold"/>
              <a:sym typeface="Libre Franklin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➔"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 LED is OFF majority of time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00" name="Google Shape;1300;p45"/>
          <p:cNvSpPr txBox="1"/>
          <p:nvPr/>
        </p:nvSpPr>
        <p:spPr>
          <a:xfrm>
            <a:off x="3978575" y="4359350"/>
            <a:ext cx="49164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ibre Franklin"/>
                <a:ea typeface="Libre Franklin"/>
                <a:cs typeface="Libre Franklin"/>
                <a:sym typeface="Libre Franklin"/>
              </a:rPr>
              <a:t>Result:</a:t>
            </a: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 see LED is dimmed as an average result of it being ON for less time and OFF for longer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301" name="Google Shape;1301;p45"/>
          <p:cNvGrpSpPr/>
          <p:nvPr/>
        </p:nvGrpSpPr>
        <p:grpSpPr>
          <a:xfrm>
            <a:off x="5917385" y="2119885"/>
            <a:ext cx="1632327" cy="1999930"/>
            <a:chOff x="6447750" y="1371600"/>
            <a:chExt cx="2029500" cy="2400300"/>
          </a:xfrm>
        </p:grpSpPr>
        <p:sp>
          <p:nvSpPr>
            <p:cNvPr id="1302" name="Google Shape;1302;p45"/>
            <p:cNvSpPr/>
            <p:nvPr/>
          </p:nvSpPr>
          <p:spPr>
            <a:xfrm>
              <a:off x="6447750" y="1371600"/>
              <a:ext cx="2029500" cy="2400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5"/>
            <p:cNvSpPr/>
            <p:nvPr/>
          </p:nvSpPr>
          <p:spPr>
            <a:xfrm>
              <a:off x="7163576" y="2020169"/>
              <a:ext cx="615336" cy="1011133"/>
            </a:xfrm>
            <a:custGeom>
              <a:rect b="b" l="l" r="r" t="t"/>
              <a:pathLst>
                <a:path extrusionOk="0" h="26607" w="16192">
                  <a:moveTo>
                    <a:pt x="1" y="0"/>
                  </a:moveTo>
                  <a:lnTo>
                    <a:pt x="1" y="26607"/>
                  </a:lnTo>
                  <a:lnTo>
                    <a:pt x="16192" y="26607"/>
                  </a:lnTo>
                  <a:lnTo>
                    <a:pt x="16192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5"/>
            <p:cNvSpPr/>
            <p:nvPr/>
          </p:nvSpPr>
          <p:spPr>
            <a:xfrm>
              <a:off x="7247789" y="2486918"/>
              <a:ext cx="457170" cy="457170"/>
            </a:xfrm>
            <a:custGeom>
              <a:rect b="b" l="l" r="r" t="t"/>
              <a:pathLst>
                <a:path extrusionOk="0" h="12030" w="12030">
                  <a:moveTo>
                    <a:pt x="1" y="0"/>
                  </a:moveTo>
                  <a:lnTo>
                    <a:pt x="1" y="12029"/>
                  </a:lnTo>
                  <a:lnTo>
                    <a:pt x="12030" y="12029"/>
                  </a:lnTo>
                  <a:lnTo>
                    <a:pt x="120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5"/>
            <p:cNvSpPr/>
            <p:nvPr/>
          </p:nvSpPr>
          <p:spPr>
            <a:xfrm>
              <a:off x="7247789" y="2097163"/>
              <a:ext cx="457170" cy="457170"/>
            </a:xfrm>
            <a:custGeom>
              <a:rect b="b" l="l" r="r" t="t"/>
              <a:pathLst>
                <a:path extrusionOk="0" h="12030" w="12030">
                  <a:moveTo>
                    <a:pt x="1" y="0"/>
                  </a:moveTo>
                  <a:lnTo>
                    <a:pt x="1" y="12029"/>
                  </a:lnTo>
                  <a:lnTo>
                    <a:pt x="12030" y="12029"/>
                  </a:lnTo>
                  <a:lnTo>
                    <a:pt x="12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5"/>
            <p:cNvSpPr/>
            <p:nvPr/>
          </p:nvSpPr>
          <p:spPr>
            <a:xfrm>
              <a:off x="7305552" y="1632809"/>
              <a:ext cx="144980" cy="238846"/>
            </a:xfrm>
            <a:custGeom>
              <a:rect b="b" l="l" r="r" t="t"/>
              <a:pathLst>
                <a:path extrusionOk="0" h="6285" w="3815">
                  <a:moveTo>
                    <a:pt x="1915" y="1076"/>
                  </a:moveTo>
                  <a:cubicBezTo>
                    <a:pt x="2374" y="1076"/>
                    <a:pt x="2406" y="1520"/>
                    <a:pt x="2406" y="1884"/>
                  </a:cubicBezTo>
                  <a:lnTo>
                    <a:pt x="2406" y="4353"/>
                  </a:lnTo>
                  <a:cubicBezTo>
                    <a:pt x="2406" y="4702"/>
                    <a:pt x="2374" y="5208"/>
                    <a:pt x="1931" y="5208"/>
                  </a:cubicBezTo>
                  <a:cubicBezTo>
                    <a:pt x="1472" y="5208"/>
                    <a:pt x="1408" y="4702"/>
                    <a:pt x="1408" y="4353"/>
                  </a:cubicBezTo>
                  <a:lnTo>
                    <a:pt x="1408" y="1884"/>
                  </a:lnTo>
                  <a:cubicBezTo>
                    <a:pt x="1408" y="1520"/>
                    <a:pt x="1472" y="1076"/>
                    <a:pt x="1915" y="1076"/>
                  </a:cubicBezTo>
                  <a:close/>
                  <a:moveTo>
                    <a:pt x="1931" y="0"/>
                  </a:moveTo>
                  <a:cubicBezTo>
                    <a:pt x="697" y="0"/>
                    <a:pt x="0" y="650"/>
                    <a:pt x="0" y="1789"/>
                  </a:cubicBezTo>
                  <a:lnTo>
                    <a:pt x="0" y="4242"/>
                  </a:lnTo>
                  <a:cubicBezTo>
                    <a:pt x="0" y="5588"/>
                    <a:pt x="507" y="6284"/>
                    <a:pt x="1931" y="6284"/>
                  </a:cubicBezTo>
                  <a:cubicBezTo>
                    <a:pt x="3339" y="6284"/>
                    <a:pt x="3814" y="5588"/>
                    <a:pt x="3814" y="4242"/>
                  </a:cubicBezTo>
                  <a:lnTo>
                    <a:pt x="3814" y="1789"/>
                  </a:lnTo>
                  <a:cubicBezTo>
                    <a:pt x="3814" y="650"/>
                    <a:pt x="3149" y="0"/>
                    <a:pt x="193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5"/>
            <p:cNvSpPr/>
            <p:nvPr/>
          </p:nvSpPr>
          <p:spPr>
            <a:xfrm>
              <a:off x="7475726" y="1638243"/>
              <a:ext cx="142623" cy="227977"/>
            </a:xfrm>
            <a:custGeom>
              <a:rect b="b" l="l" r="r" t="t"/>
              <a:pathLst>
                <a:path extrusionOk="0" h="5999" w="3753">
                  <a:moveTo>
                    <a:pt x="1" y="0"/>
                  </a:moveTo>
                  <a:lnTo>
                    <a:pt x="1" y="5998"/>
                  </a:lnTo>
                  <a:lnTo>
                    <a:pt x="1330" y="5998"/>
                  </a:lnTo>
                  <a:lnTo>
                    <a:pt x="1204" y="2659"/>
                  </a:lnTo>
                  <a:lnTo>
                    <a:pt x="1220" y="2643"/>
                  </a:lnTo>
                  <a:lnTo>
                    <a:pt x="2312" y="5998"/>
                  </a:lnTo>
                  <a:lnTo>
                    <a:pt x="3753" y="5998"/>
                  </a:lnTo>
                  <a:lnTo>
                    <a:pt x="3753" y="0"/>
                  </a:lnTo>
                  <a:lnTo>
                    <a:pt x="2423" y="0"/>
                  </a:lnTo>
                  <a:lnTo>
                    <a:pt x="2550" y="3356"/>
                  </a:lnTo>
                  <a:lnTo>
                    <a:pt x="2533" y="3356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5"/>
            <p:cNvSpPr/>
            <p:nvPr/>
          </p:nvSpPr>
          <p:spPr>
            <a:xfrm>
              <a:off x="7238174" y="3233403"/>
              <a:ext cx="144980" cy="239416"/>
            </a:xfrm>
            <a:custGeom>
              <a:rect b="b" l="l" r="r" t="t"/>
              <a:pathLst>
                <a:path extrusionOk="0" h="6300" w="3815">
                  <a:moveTo>
                    <a:pt x="1915" y="1092"/>
                  </a:moveTo>
                  <a:cubicBezTo>
                    <a:pt x="2375" y="1092"/>
                    <a:pt x="2406" y="1519"/>
                    <a:pt x="2406" y="1899"/>
                  </a:cubicBezTo>
                  <a:lnTo>
                    <a:pt x="2406" y="4352"/>
                  </a:lnTo>
                  <a:cubicBezTo>
                    <a:pt x="2406" y="4700"/>
                    <a:pt x="2375" y="5207"/>
                    <a:pt x="1915" y="5207"/>
                  </a:cubicBezTo>
                  <a:cubicBezTo>
                    <a:pt x="1472" y="5207"/>
                    <a:pt x="1409" y="4700"/>
                    <a:pt x="1409" y="4352"/>
                  </a:cubicBezTo>
                  <a:lnTo>
                    <a:pt x="1409" y="1899"/>
                  </a:lnTo>
                  <a:cubicBezTo>
                    <a:pt x="1409" y="1519"/>
                    <a:pt x="1472" y="1092"/>
                    <a:pt x="1915" y="1092"/>
                  </a:cubicBezTo>
                  <a:close/>
                  <a:moveTo>
                    <a:pt x="1915" y="0"/>
                  </a:moveTo>
                  <a:cubicBezTo>
                    <a:pt x="697" y="0"/>
                    <a:pt x="1" y="648"/>
                    <a:pt x="1" y="1804"/>
                  </a:cubicBezTo>
                  <a:lnTo>
                    <a:pt x="1" y="4242"/>
                  </a:lnTo>
                  <a:cubicBezTo>
                    <a:pt x="1" y="5587"/>
                    <a:pt x="491" y="6299"/>
                    <a:pt x="1915" y="6299"/>
                  </a:cubicBezTo>
                  <a:cubicBezTo>
                    <a:pt x="3340" y="6299"/>
                    <a:pt x="3814" y="5587"/>
                    <a:pt x="3814" y="4242"/>
                  </a:cubicBezTo>
                  <a:lnTo>
                    <a:pt x="3814" y="1804"/>
                  </a:lnTo>
                  <a:cubicBezTo>
                    <a:pt x="3814" y="648"/>
                    <a:pt x="3150" y="0"/>
                    <a:pt x="191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5"/>
            <p:cNvSpPr/>
            <p:nvPr/>
          </p:nvSpPr>
          <p:spPr>
            <a:xfrm>
              <a:off x="7410210" y="3238762"/>
              <a:ext cx="125712" cy="228623"/>
            </a:xfrm>
            <a:custGeom>
              <a:rect b="b" l="l" r="r" t="t"/>
              <a:pathLst>
                <a:path extrusionOk="0" h="6016" w="3308">
                  <a:moveTo>
                    <a:pt x="0" y="1"/>
                  </a:moveTo>
                  <a:lnTo>
                    <a:pt x="0" y="6015"/>
                  </a:lnTo>
                  <a:lnTo>
                    <a:pt x="1408" y="6015"/>
                  </a:lnTo>
                  <a:lnTo>
                    <a:pt x="1408" y="3468"/>
                  </a:lnTo>
                  <a:lnTo>
                    <a:pt x="3149" y="3468"/>
                  </a:lnTo>
                  <a:lnTo>
                    <a:pt x="3149" y="2280"/>
                  </a:lnTo>
                  <a:lnTo>
                    <a:pt x="1408" y="2280"/>
                  </a:lnTo>
                  <a:lnTo>
                    <a:pt x="1408" y="1204"/>
                  </a:lnTo>
                  <a:lnTo>
                    <a:pt x="3308" y="1204"/>
                  </a:lnTo>
                  <a:lnTo>
                    <a:pt x="330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5"/>
            <p:cNvSpPr/>
            <p:nvPr/>
          </p:nvSpPr>
          <p:spPr>
            <a:xfrm>
              <a:off x="7561763" y="3238762"/>
              <a:ext cx="126358" cy="228623"/>
            </a:xfrm>
            <a:custGeom>
              <a:rect b="b" l="l" r="r" t="t"/>
              <a:pathLst>
                <a:path extrusionOk="0" h="6016" w="3325">
                  <a:moveTo>
                    <a:pt x="1" y="1"/>
                  </a:moveTo>
                  <a:lnTo>
                    <a:pt x="1" y="6015"/>
                  </a:lnTo>
                  <a:lnTo>
                    <a:pt x="1409" y="6015"/>
                  </a:lnTo>
                  <a:lnTo>
                    <a:pt x="1409" y="3468"/>
                  </a:lnTo>
                  <a:lnTo>
                    <a:pt x="3166" y="3468"/>
                  </a:lnTo>
                  <a:lnTo>
                    <a:pt x="3166" y="2280"/>
                  </a:lnTo>
                  <a:lnTo>
                    <a:pt x="1409" y="2280"/>
                  </a:lnTo>
                  <a:lnTo>
                    <a:pt x="1409" y="1204"/>
                  </a:lnTo>
                  <a:lnTo>
                    <a:pt x="3325" y="1204"/>
                  </a:lnTo>
                  <a:lnTo>
                    <a:pt x="332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46"/>
          <p:cNvSpPr txBox="1"/>
          <p:nvPr>
            <p:ph type="title"/>
          </p:nvPr>
        </p:nvSpPr>
        <p:spPr>
          <a:xfrm>
            <a:off x="2975850" y="56650"/>
            <a:ext cx="3192300" cy="11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CASE 3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HIGH BRIGHTNESS</a:t>
            </a:r>
            <a:endParaRPr sz="2500"/>
          </a:p>
        </p:txBody>
      </p:sp>
      <p:sp>
        <p:nvSpPr>
          <p:cNvPr id="1316" name="Google Shape;1316;p46"/>
          <p:cNvSpPr txBox="1"/>
          <p:nvPr/>
        </p:nvSpPr>
        <p:spPr>
          <a:xfrm>
            <a:off x="3485975" y="3491625"/>
            <a:ext cx="474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17" name="Google Shape;1317;p46"/>
          <p:cNvSpPr txBox="1"/>
          <p:nvPr/>
        </p:nvSpPr>
        <p:spPr>
          <a:xfrm>
            <a:off x="3410175" y="3520050"/>
            <a:ext cx="5143500" cy="1539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When 238.8 us time High voltage out of 4.082 ms </a:t>
            </a:r>
            <a:endParaRPr sz="1600">
              <a:latin typeface="Libre Franklin SemiBold"/>
              <a:ea typeface="Libre Franklin SemiBold"/>
              <a:cs typeface="Libre Franklin SemiBold"/>
              <a:sym typeface="Libre Franklin SemiBold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❖"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Diode is </a:t>
            </a: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OPEN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❖"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LED is OFF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When 3.83 ms time  Low voltage </a:t>
            </a:r>
            <a:r>
              <a:rPr lang="en" sz="1600">
                <a:solidFill>
                  <a:schemeClr val="dk1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out of </a:t>
            </a:r>
            <a:r>
              <a:rPr lang="en" sz="1600">
                <a:solidFill>
                  <a:schemeClr val="dk1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4.082 ms T</a:t>
            </a:r>
            <a:endParaRPr sz="1600">
              <a:latin typeface="Libre Franklin SemiBold"/>
              <a:ea typeface="Libre Franklin SemiBold"/>
              <a:cs typeface="Libre Franklin SemiBold"/>
              <a:sym typeface="Libre Franklin SemiBo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➢"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Diode is SHORTED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➢"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LED is ON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318" name="Google Shape;1318;p46"/>
          <p:cNvPicPr preferRelativeResize="0"/>
          <p:nvPr/>
        </p:nvPicPr>
        <p:blipFill rotWithShape="1">
          <a:blip r:embed="rId3">
            <a:alphaModFix/>
          </a:blip>
          <a:srcRect b="4523" l="0" r="8155" t="6254"/>
          <a:stretch/>
        </p:blipFill>
        <p:spPr>
          <a:xfrm>
            <a:off x="444625" y="972375"/>
            <a:ext cx="3801953" cy="230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9" name="Google Shape;1319;p46"/>
          <p:cNvPicPr preferRelativeResize="0"/>
          <p:nvPr/>
        </p:nvPicPr>
        <p:blipFill rotWithShape="1">
          <a:blip r:embed="rId4">
            <a:alphaModFix/>
          </a:blip>
          <a:srcRect b="0" l="18881" r="8607" t="12464"/>
          <a:stretch/>
        </p:blipFill>
        <p:spPr>
          <a:xfrm>
            <a:off x="5124550" y="972375"/>
            <a:ext cx="3399721" cy="230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0" name="Google Shape;1320;p46"/>
          <p:cNvPicPr preferRelativeResize="0"/>
          <p:nvPr/>
        </p:nvPicPr>
        <p:blipFill rotWithShape="1">
          <a:blip r:embed="rId5">
            <a:alphaModFix/>
          </a:blip>
          <a:srcRect b="53743" l="44734" r="35889" t="24594"/>
          <a:stretch/>
        </p:blipFill>
        <p:spPr>
          <a:xfrm>
            <a:off x="444625" y="3406775"/>
            <a:ext cx="2274478" cy="165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47"/>
          <p:cNvSpPr txBox="1"/>
          <p:nvPr>
            <p:ph type="title"/>
          </p:nvPr>
        </p:nvSpPr>
        <p:spPr>
          <a:xfrm>
            <a:off x="713250" y="141900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CASE 3 : CALCULATIONS</a:t>
            </a:r>
            <a:endParaRPr sz="2500"/>
          </a:p>
        </p:txBody>
      </p:sp>
      <p:sp>
        <p:nvSpPr>
          <p:cNvPr id="1326" name="Google Shape;1326;p47"/>
          <p:cNvSpPr txBox="1"/>
          <p:nvPr/>
        </p:nvSpPr>
        <p:spPr>
          <a:xfrm>
            <a:off x="713250" y="1351000"/>
            <a:ext cx="1695600" cy="692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PERIOD, T</a:t>
            </a:r>
            <a:endParaRPr sz="1900">
              <a:solidFill>
                <a:schemeClr val="dk2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2.479ms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27" name="Google Shape;1327;p47"/>
          <p:cNvSpPr txBox="1"/>
          <p:nvPr/>
        </p:nvSpPr>
        <p:spPr>
          <a:xfrm>
            <a:off x="2610450" y="1351000"/>
            <a:ext cx="1695600" cy="692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+Width, T(o)</a:t>
            </a:r>
            <a:endParaRPr sz="1900">
              <a:solidFill>
                <a:schemeClr val="dk2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2.342ms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28" name="Google Shape;1328;p47"/>
          <p:cNvSpPr txBox="1"/>
          <p:nvPr/>
        </p:nvSpPr>
        <p:spPr>
          <a:xfrm>
            <a:off x="713250" y="2140700"/>
            <a:ext cx="3592800" cy="692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DUTY CYCLE= (T(o)/T)*100</a:t>
            </a:r>
            <a:endParaRPr sz="1900">
              <a:solidFill>
                <a:schemeClr val="dk2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94.47%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29" name="Google Shape;1329;p47"/>
          <p:cNvSpPr txBox="1"/>
          <p:nvPr>
            <p:ph type="title"/>
          </p:nvPr>
        </p:nvSpPr>
        <p:spPr>
          <a:xfrm>
            <a:off x="713250" y="805800"/>
            <a:ext cx="4184100" cy="369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Oscilloscope: Less High V than Low V</a:t>
            </a:r>
            <a:endParaRPr sz="1800"/>
          </a:p>
        </p:txBody>
      </p:sp>
      <p:sp>
        <p:nvSpPr>
          <p:cNvPr id="1330" name="Google Shape;1330;p47"/>
          <p:cNvSpPr txBox="1"/>
          <p:nvPr>
            <p:ph type="title"/>
          </p:nvPr>
        </p:nvSpPr>
        <p:spPr>
          <a:xfrm>
            <a:off x="713250" y="3009000"/>
            <a:ext cx="2822700" cy="369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OBSERVATIONS (POT):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31" name="Google Shape;1331;p47"/>
          <p:cNvSpPr txBox="1"/>
          <p:nvPr/>
        </p:nvSpPr>
        <p:spPr>
          <a:xfrm>
            <a:off x="713250" y="3473325"/>
            <a:ext cx="2744400" cy="646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Left to Middle terminal</a:t>
            </a:r>
            <a:endParaRPr sz="1600">
              <a:solidFill>
                <a:schemeClr val="dk2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39.1 K ohm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32" name="Google Shape;1332;p47"/>
          <p:cNvSpPr txBox="1"/>
          <p:nvPr/>
        </p:nvSpPr>
        <p:spPr>
          <a:xfrm>
            <a:off x="713250" y="4343900"/>
            <a:ext cx="2744400" cy="646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Right to Middle terminal</a:t>
            </a:r>
            <a:endParaRPr sz="1600">
              <a:solidFill>
                <a:schemeClr val="dk2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0.783 K ohm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33" name="Google Shape;1333;p47"/>
          <p:cNvSpPr txBox="1"/>
          <p:nvPr/>
        </p:nvSpPr>
        <p:spPr>
          <a:xfrm>
            <a:off x="4755250" y="3240513"/>
            <a:ext cx="41397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As 94.47% of time Vo= High voltage</a:t>
            </a:r>
            <a:endParaRPr>
              <a:latin typeface="Libre Franklin SemiBold"/>
              <a:ea typeface="Libre Franklin SemiBold"/>
              <a:cs typeface="Libre Franklin SemiBold"/>
              <a:sym typeface="Libre Franklin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➔"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 LED is OFF majority of time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34" name="Google Shape;1334;p47"/>
          <p:cNvSpPr txBox="1"/>
          <p:nvPr/>
        </p:nvSpPr>
        <p:spPr>
          <a:xfrm>
            <a:off x="3978575" y="4303425"/>
            <a:ext cx="49164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ibre Franklin"/>
                <a:ea typeface="Libre Franklin"/>
                <a:cs typeface="Libre Franklin"/>
                <a:sym typeface="Libre Franklin"/>
              </a:rPr>
              <a:t>Result:</a:t>
            </a: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 see LED is dimmed as an average result of it being ON for less time and OFF for longer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335" name="Google Shape;1335;p47"/>
          <p:cNvPicPr preferRelativeResize="0"/>
          <p:nvPr/>
        </p:nvPicPr>
        <p:blipFill rotWithShape="1">
          <a:blip r:embed="rId3">
            <a:alphaModFix/>
          </a:blip>
          <a:srcRect b="53743" l="44734" r="35889" t="24594"/>
          <a:stretch/>
        </p:blipFill>
        <p:spPr>
          <a:xfrm>
            <a:off x="6620475" y="1351000"/>
            <a:ext cx="2274478" cy="165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unny Electricity Class for Kids by Slidesgo">
  <a:themeElements>
    <a:clrScheme name="Simple Light">
      <a:dk1>
        <a:srgbClr val="000000"/>
      </a:dk1>
      <a:lt1>
        <a:srgbClr val="FFFFFF"/>
      </a:lt1>
      <a:dk2>
        <a:srgbClr val="3B6894"/>
      </a:dk2>
      <a:lt2>
        <a:srgbClr val="E670AB"/>
      </a:lt2>
      <a:accent1>
        <a:srgbClr val="FFD460"/>
      </a:accent1>
      <a:accent2>
        <a:srgbClr val="FFE077"/>
      </a:accent2>
      <a:accent3>
        <a:srgbClr val="FFF2CC"/>
      </a:accent3>
      <a:accent4>
        <a:srgbClr val="FFD9EB"/>
      </a:accent4>
      <a:accent5>
        <a:srgbClr val="E6EEF5"/>
      </a:accent5>
      <a:accent6>
        <a:srgbClr val="AECCE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