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bel" panose="020B0604020202020204" charset="0"/>
      <p:regular r:id="rId15"/>
    </p:embeddedFont>
    <p:embeddedFont>
      <p:font typeface="Dosis" panose="020B0604020202020204" charset="0"/>
      <p:regular r:id="rId16"/>
      <p:bold r:id="rId17"/>
    </p:embeddedFont>
    <p:embeddedFont>
      <p:font typeface="Dosis ExtraLight" panose="020B0604020202020204" charset="0"/>
      <p:regular r:id="rId18"/>
      <p:bold r:id="rId19"/>
    </p:embeddedFont>
    <p:embeddedFont>
      <p:font typeface="Fira Sans Condensed ExtraLight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Josefin Sans" panose="020B0604020202020204" charset="0"/>
      <p:regular r:id="rId28"/>
      <p:bold r:id="rId29"/>
      <p:italic r:id="rId30"/>
      <p:boldItalic r:id="rId31"/>
    </p:embeddedFont>
    <p:embeddedFont>
      <p:font typeface="Nunito" panose="020B0604020202020204" charset="0"/>
      <p:regular r:id="rId32"/>
      <p:bold r:id="rId33"/>
      <p:italic r:id="rId34"/>
      <p:boldItalic r:id="rId35"/>
    </p:embeddedFont>
    <p:embeddedFont>
      <p:font typeface="Squada One" panose="020B0604020202020204" charset="0"/>
      <p:regular r:id="rId36"/>
    </p:embeddedFont>
    <p:embeddedFont>
      <p:font typeface="Staatliches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98c5bdb94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98c5bdb94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985aca314e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985aca314e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71f33f51b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71f33f51b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71f33f51b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71f33f51b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6f3367773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6f3367773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8c4363d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8c4363d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8c6003725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8c6003725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8c6003725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8c6003725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rgbClr val="23C7A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_1_1">
    <p:bg>
      <p:bgPr>
        <a:solidFill>
          <a:srgbClr val="EFEFE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algn="r">
              <a:buNone/>
              <a:defRPr sz="13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algn="r">
              <a:buNone/>
              <a:defRPr sz="13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algn="r">
              <a:buNone/>
              <a:defRPr sz="13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algn="r">
              <a:buNone/>
              <a:defRPr sz="13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algn="r">
              <a:buNone/>
              <a:defRPr sz="13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algn="r">
              <a:buNone/>
              <a:defRPr sz="13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algn="r">
              <a:buNone/>
              <a:defRPr sz="13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algn="r">
              <a:buNone/>
              <a:defRPr sz="13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ager-pike-77eafa.netlify.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shihabshahriar16/innofund_server" TargetMode="External"/><Relationship Id="rId4" Type="http://schemas.openxmlformats.org/officeDocument/2006/relationships/hyperlink" Target="https://github.com/shihabshahriar16/innofund_clien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3866900" y="2644200"/>
            <a:ext cx="5130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Dosis"/>
                <a:ea typeface="Dosis"/>
                <a:cs typeface="Dosis"/>
                <a:sym typeface="Dosis"/>
              </a:rPr>
              <a:t>A platform for crowdfunding a project</a:t>
            </a:r>
            <a:endParaRPr sz="2000"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ctrTitle"/>
          </p:nvPr>
        </p:nvSpPr>
        <p:spPr>
          <a:xfrm>
            <a:off x="5362075" y="1403750"/>
            <a:ext cx="3629400" cy="13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PResentation</a:t>
            </a:r>
            <a:endParaRPr sz="320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32" name="Google Shape;132;p19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636944" y="3274415"/>
              <a:ext cx="347971" cy="421079"/>
            </a:xfrm>
            <a:custGeom>
              <a:avLst/>
              <a:gdLst/>
              <a:ahLst/>
              <a:cxnLst/>
              <a:rect l="l" t="t" r="r" b="b"/>
              <a:pathLst>
                <a:path w="7168" h="8674" extrusionOk="0">
                  <a:moveTo>
                    <a:pt x="5682" y="1"/>
                  </a:moveTo>
                  <a:cubicBezTo>
                    <a:pt x="4567" y="1"/>
                    <a:pt x="3215" y="762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6727" y="2502"/>
                    <a:pt x="7167" y="1782"/>
                    <a:pt x="7167" y="1175"/>
                  </a:cubicBezTo>
                  <a:cubicBezTo>
                    <a:pt x="7167" y="738"/>
                    <a:pt x="6938" y="356"/>
                    <a:pt x="6471" y="155"/>
                  </a:cubicBezTo>
                  <a:cubicBezTo>
                    <a:pt x="6232" y="49"/>
                    <a:pt x="5966" y="1"/>
                    <a:pt x="5682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02111" y="3174718"/>
              <a:ext cx="345349" cy="349621"/>
            </a:xfrm>
            <a:custGeom>
              <a:avLst/>
              <a:gdLst/>
              <a:ahLst/>
              <a:cxnLst/>
              <a:rect l="l" t="t" r="r" b="b"/>
              <a:pathLst>
                <a:path w="7114" h="7202" extrusionOk="0">
                  <a:moveTo>
                    <a:pt x="1581" y="0"/>
                  </a:moveTo>
                  <a:cubicBezTo>
                    <a:pt x="721" y="0"/>
                    <a:pt x="0" y="519"/>
                    <a:pt x="0" y="1116"/>
                  </a:cubicBezTo>
                  <a:cubicBezTo>
                    <a:pt x="0" y="1437"/>
                    <a:pt x="209" y="1782"/>
                    <a:pt x="714" y="2079"/>
                  </a:cubicBezTo>
                  <a:cubicBezTo>
                    <a:pt x="2219" y="2970"/>
                    <a:pt x="4895" y="3877"/>
                    <a:pt x="6127" y="7201"/>
                  </a:cubicBezTo>
                  <a:lnTo>
                    <a:pt x="7114" y="6820"/>
                  </a:lnTo>
                  <a:cubicBezTo>
                    <a:pt x="7114" y="6820"/>
                    <a:pt x="6865" y="4615"/>
                    <a:pt x="5765" y="2901"/>
                  </a:cubicBezTo>
                  <a:cubicBezTo>
                    <a:pt x="4666" y="1188"/>
                    <a:pt x="3158" y="120"/>
                    <a:pt x="1752" y="7"/>
                  </a:cubicBezTo>
                  <a:cubicBezTo>
                    <a:pt x="1693" y="4"/>
                    <a:pt x="1639" y="0"/>
                    <a:pt x="158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rgbClr val="68E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rgbClr val="7BD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19"/>
          <p:cNvSpPr txBox="1">
            <a:spLocks noGrp="1"/>
          </p:cNvSpPr>
          <p:nvPr>
            <p:ph type="ctrTitle"/>
          </p:nvPr>
        </p:nvSpPr>
        <p:spPr>
          <a:xfrm>
            <a:off x="5464500" y="749575"/>
            <a:ext cx="3527100" cy="160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INNO</a:t>
            </a:r>
            <a:r>
              <a:rPr lang="en" sz="4800">
                <a:solidFill>
                  <a:schemeClr val="accent5"/>
                </a:solidFill>
              </a:rPr>
              <a:t>FUND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328" name="Google Shape;3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28"/>
          <p:cNvSpPr txBox="1">
            <a:spLocks noGrp="1"/>
          </p:cNvSpPr>
          <p:nvPr>
            <p:ph type="ctrTitle"/>
          </p:nvPr>
        </p:nvSpPr>
        <p:spPr>
          <a:xfrm flipH="1">
            <a:off x="54873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138" name="Google Shape;1138;p28"/>
          <p:cNvSpPr txBox="1"/>
          <p:nvPr/>
        </p:nvSpPr>
        <p:spPr>
          <a:xfrm>
            <a:off x="865750" y="1185850"/>
            <a:ext cx="5550900" cy="3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Make all features functional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Perfect the UI design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Strengthen security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Strengthen fake startup filtering policy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Develop a user trust policy that will attract more investors &amp; project initiators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Market platform in our community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139" name="Google Shape;113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9"/>
          <p:cNvSpPr txBox="1">
            <a:spLocks noGrp="1"/>
          </p:cNvSpPr>
          <p:nvPr>
            <p:ph type="ctrTitle"/>
          </p:nvPr>
        </p:nvSpPr>
        <p:spPr>
          <a:xfrm>
            <a:off x="1396950" y="366800"/>
            <a:ext cx="4876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Link and github Links</a:t>
            </a:r>
            <a:endParaRPr/>
          </a:p>
        </p:txBody>
      </p:sp>
      <p:sp>
        <p:nvSpPr>
          <p:cNvPr id="1145" name="Google Shape;114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46" name="Google Shape;1146;p29"/>
          <p:cNvSpPr txBox="1"/>
          <p:nvPr/>
        </p:nvSpPr>
        <p:spPr>
          <a:xfrm>
            <a:off x="865750" y="1185850"/>
            <a:ext cx="5550900" cy="3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website is hosted on Netlify and you can access it through this link - </a:t>
            </a:r>
            <a:r>
              <a:rPr lang="en" sz="1800" u="sng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https://eager-pike-77eafa.netlify.app/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Github Links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Client side - </a:t>
            </a:r>
            <a:r>
              <a:rPr lang="en" sz="1800" u="sng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https://github.com/shihabshahriar16/innofund_client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Server side - </a:t>
            </a:r>
            <a:r>
              <a:rPr lang="en" sz="1800" u="sng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https://github.com/shihabshahriar16/innofund_server</a:t>
            </a:r>
            <a:endParaRPr sz="1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30"/>
          <p:cNvGrpSpPr/>
          <p:nvPr/>
        </p:nvGrpSpPr>
        <p:grpSpPr>
          <a:xfrm>
            <a:off x="882387" y="3164574"/>
            <a:ext cx="3116480" cy="1301090"/>
            <a:chOff x="1202000" y="2798341"/>
            <a:chExt cx="2538884" cy="1059951"/>
          </a:xfrm>
        </p:grpSpPr>
        <p:sp>
          <p:nvSpPr>
            <p:cNvPr id="1152" name="Google Shape;1152;p30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4" name="Google Shape;1154;p30"/>
          <p:cNvSpPr txBox="1">
            <a:spLocks noGrp="1"/>
          </p:cNvSpPr>
          <p:nvPr>
            <p:ph type="ctrTitle"/>
          </p:nvPr>
        </p:nvSpPr>
        <p:spPr>
          <a:xfrm>
            <a:off x="5502775" y="1300050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55" name="Google Shape;1155;p30"/>
          <p:cNvSpPr txBox="1">
            <a:spLocks noGrp="1"/>
          </p:cNvSpPr>
          <p:nvPr>
            <p:ph type="subTitle" idx="1"/>
          </p:nvPr>
        </p:nvSpPr>
        <p:spPr>
          <a:xfrm>
            <a:off x="5502775" y="2327750"/>
            <a:ext cx="29919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Does anyone have any questions?</a:t>
            </a:r>
            <a:endParaRPr>
              <a:solidFill>
                <a:srgbClr val="F3F3F3"/>
              </a:solidFill>
            </a:endParaRPr>
          </a:p>
        </p:txBody>
      </p:sp>
      <p:grpSp>
        <p:nvGrpSpPr>
          <p:cNvPr id="1156" name="Google Shape;1156;p30"/>
          <p:cNvGrpSpPr/>
          <p:nvPr/>
        </p:nvGrpSpPr>
        <p:grpSpPr>
          <a:xfrm>
            <a:off x="719989" y="776985"/>
            <a:ext cx="3590530" cy="3589538"/>
            <a:chOff x="1096650" y="934025"/>
            <a:chExt cx="2925075" cy="2924268"/>
          </a:xfrm>
        </p:grpSpPr>
        <p:sp>
          <p:nvSpPr>
            <p:cNvPr id="1157" name="Google Shape;1157;p30"/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3687325" y="2463600"/>
              <a:ext cx="334400" cy="400900"/>
            </a:xfrm>
            <a:custGeom>
              <a:avLst/>
              <a:gdLst/>
              <a:ahLst/>
              <a:cxnLst/>
              <a:rect l="l" t="t" r="r" b="b"/>
              <a:pathLst>
                <a:path w="13376" h="16036" extrusionOk="0">
                  <a:moveTo>
                    <a:pt x="10188" y="0"/>
                  </a:moveTo>
                  <a:cubicBezTo>
                    <a:pt x="8154" y="0"/>
                    <a:pt x="5705" y="1553"/>
                    <a:pt x="4028" y="3575"/>
                  </a:cubicBezTo>
                  <a:cubicBezTo>
                    <a:pt x="2018" y="6002"/>
                    <a:pt x="35" y="10957"/>
                    <a:pt x="0" y="12850"/>
                  </a:cubicBezTo>
                  <a:lnTo>
                    <a:pt x="811" y="16036"/>
                  </a:lnTo>
                  <a:lnTo>
                    <a:pt x="3165" y="12302"/>
                  </a:lnTo>
                  <a:cubicBezTo>
                    <a:pt x="4314" y="9247"/>
                    <a:pt x="8082" y="7078"/>
                    <a:pt x="10596" y="5344"/>
                  </a:cubicBezTo>
                  <a:cubicBezTo>
                    <a:pt x="13106" y="3610"/>
                    <a:pt x="13375" y="930"/>
                    <a:pt x="11341" y="193"/>
                  </a:cubicBezTo>
                  <a:cubicBezTo>
                    <a:pt x="10980" y="62"/>
                    <a:pt x="10592" y="0"/>
                    <a:pt x="1018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1182175" y="2683450"/>
              <a:ext cx="277250" cy="549400"/>
            </a:xfrm>
            <a:custGeom>
              <a:avLst/>
              <a:gdLst/>
              <a:ahLst/>
              <a:cxnLst/>
              <a:rect l="l" t="t" r="r" b="b"/>
              <a:pathLst>
                <a:path w="11090" h="21976" extrusionOk="0">
                  <a:moveTo>
                    <a:pt x="2955" y="0"/>
                  </a:moveTo>
                  <a:cubicBezTo>
                    <a:pt x="2689" y="0"/>
                    <a:pt x="2451" y="41"/>
                    <a:pt x="2252" y="122"/>
                  </a:cubicBezTo>
                  <a:cubicBezTo>
                    <a:pt x="428" y="853"/>
                    <a:pt x="1" y="3039"/>
                    <a:pt x="3293" y="7300"/>
                  </a:cubicBezTo>
                  <a:cubicBezTo>
                    <a:pt x="5235" y="9814"/>
                    <a:pt x="7735" y="15131"/>
                    <a:pt x="7673" y="21976"/>
                  </a:cubicBezTo>
                  <a:lnTo>
                    <a:pt x="9982" y="20655"/>
                  </a:lnTo>
                  <a:cubicBezTo>
                    <a:pt x="9982" y="20655"/>
                    <a:pt x="11090" y="14552"/>
                    <a:pt x="10262" y="9307"/>
                  </a:cubicBezTo>
                  <a:cubicBezTo>
                    <a:pt x="9223" y="2737"/>
                    <a:pt x="5126" y="0"/>
                    <a:pt x="29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30"/>
          <p:cNvGrpSpPr/>
          <p:nvPr/>
        </p:nvGrpSpPr>
        <p:grpSpPr>
          <a:xfrm>
            <a:off x="4701368" y="2967461"/>
            <a:ext cx="314160" cy="446883"/>
            <a:chOff x="8137753" y="2733261"/>
            <a:chExt cx="262764" cy="373773"/>
          </a:xfrm>
        </p:grpSpPr>
        <p:sp>
          <p:nvSpPr>
            <p:cNvPr id="1214" name="Google Shape;1214;p30"/>
            <p:cNvSpPr/>
            <p:nvPr/>
          </p:nvSpPr>
          <p:spPr>
            <a:xfrm>
              <a:off x="8137753" y="2733410"/>
              <a:ext cx="262764" cy="373624"/>
            </a:xfrm>
            <a:custGeom>
              <a:avLst/>
              <a:gdLst/>
              <a:ahLst/>
              <a:cxnLst/>
              <a:rect l="l" t="t" r="r" b="b"/>
              <a:pathLst>
                <a:path w="10557" h="15011" extrusionOk="0">
                  <a:moveTo>
                    <a:pt x="2492" y="1"/>
                  </a:moveTo>
                  <a:cubicBezTo>
                    <a:pt x="2359" y="1"/>
                    <a:pt x="2237" y="32"/>
                    <a:pt x="2133" y="92"/>
                  </a:cubicBezTo>
                  <a:lnTo>
                    <a:pt x="426" y="1086"/>
                  </a:lnTo>
                  <a:cubicBezTo>
                    <a:pt x="175" y="1230"/>
                    <a:pt x="23" y="1541"/>
                    <a:pt x="23" y="1974"/>
                  </a:cubicBezTo>
                  <a:lnTo>
                    <a:pt x="1" y="8940"/>
                  </a:lnTo>
                  <a:cubicBezTo>
                    <a:pt x="1" y="9813"/>
                    <a:pt x="615" y="10883"/>
                    <a:pt x="1374" y="11323"/>
                  </a:cubicBezTo>
                  <a:lnTo>
                    <a:pt x="7438" y="14821"/>
                  </a:lnTo>
                  <a:cubicBezTo>
                    <a:pt x="7660" y="14950"/>
                    <a:pt x="7871" y="15011"/>
                    <a:pt x="8057" y="15011"/>
                  </a:cubicBezTo>
                  <a:cubicBezTo>
                    <a:pt x="8201" y="15011"/>
                    <a:pt x="8330" y="14974"/>
                    <a:pt x="8439" y="14905"/>
                  </a:cubicBezTo>
                  <a:lnTo>
                    <a:pt x="8439" y="14905"/>
                  </a:lnTo>
                  <a:lnTo>
                    <a:pt x="8417" y="14913"/>
                  </a:lnTo>
                  <a:lnTo>
                    <a:pt x="10124" y="13918"/>
                  </a:lnTo>
                  <a:cubicBezTo>
                    <a:pt x="10375" y="13774"/>
                    <a:pt x="10526" y="13471"/>
                    <a:pt x="10526" y="13038"/>
                  </a:cubicBezTo>
                  <a:lnTo>
                    <a:pt x="10549" y="6072"/>
                  </a:lnTo>
                  <a:cubicBezTo>
                    <a:pt x="10557" y="5191"/>
                    <a:pt x="9942" y="4129"/>
                    <a:pt x="9176" y="3689"/>
                  </a:cubicBezTo>
                  <a:lnTo>
                    <a:pt x="3112" y="190"/>
                  </a:lnTo>
                  <a:cubicBezTo>
                    <a:pt x="2890" y="62"/>
                    <a:pt x="2679" y="1"/>
                    <a:pt x="2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8347426" y="3057926"/>
              <a:ext cx="52344" cy="46669"/>
            </a:xfrm>
            <a:custGeom>
              <a:avLst/>
              <a:gdLst/>
              <a:ahLst/>
              <a:cxnLst/>
              <a:rect l="l" t="t" r="r" b="b"/>
              <a:pathLst>
                <a:path w="2103" h="1875" extrusionOk="0">
                  <a:moveTo>
                    <a:pt x="2102" y="0"/>
                  </a:moveTo>
                  <a:lnTo>
                    <a:pt x="402" y="994"/>
                  </a:lnTo>
                  <a:cubicBezTo>
                    <a:pt x="395" y="1427"/>
                    <a:pt x="243" y="1730"/>
                    <a:pt x="0" y="1875"/>
                  </a:cubicBezTo>
                  <a:lnTo>
                    <a:pt x="1708" y="880"/>
                  </a:lnTo>
                  <a:cubicBezTo>
                    <a:pt x="1951" y="736"/>
                    <a:pt x="2102" y="433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8148331" y="2733261"/>
              <a:ext cx="66904" cy="29445"/>
            </a:xfrm>
            <a:custGeom>
              <a:avLst/>
              <a:gdLst/>
              <a:ahLst/>
              <a:cxnLst/>
              <a:rect l="l" t="t" r="r" b="b"/>
              <a:pathLst>
                <a:path w="2688" h="1183" extrusionOk="0">
                  <a:moveTo>
                    <a:pt x="2071" y="0"/>
                  </a:moveTo>
                  <a:cubicBezTo>
                    <a:pt x="1936" y="0"/>
                    <a:pt x="1814" y="33"/>
                    <a:pt x="1708" y="98"/>
                  </a:cubicBezTo>
                  <a:lnTo>
                    <a:pt x="1" y="1092"/>
                  </a:lnTo>
                  <a:cubicBezTo>
                    <a:pt x="106" y="1031"/>
                    <a:pt x="227" y="1000"/>
                    <a:pt x="361" y="1000"/>
                  </a:cubicBezTo>
                  <a:cubicBezTo>
                    <a:pt x="546" y="1000"/>
                    <a:pt x="755" y="1060"/>
                    <a:pt x="980" y="1183"/>
                  </a:cubicBezTo>
                  <a:lnTo>
                    <a:pt x="2687" y="189"/>
                  </a:lnTo>
                  <a:cubicBezTo>
                    <a:pt x="2464" y="62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8357233" y="2884318"/>
              <a:ext cx="43109" cy="198373"/>
            </a:xfrm>
            <a:custGeom>
              <a:avLst/>
              <a:gdLst/>
              <a:ahLst/>
              <a:cxnLst/>
              <a:rect l="l" t="t" r="r" b="b"/>
              <a:pathLst>
                <a:path w="1732" h="7970" extrusionOk="0">
                  <a:moveTo>
                    <a:pt x="1731" y="1"/>
                  </a:moveTo>
                  <a:lnTo>
                    <a:pt x="24" y="1003"/>
                  </a:lnTo>
                  <a:lnTo>
                    <a:pt x="1" y="7969"/>
                  </a:lnTo>
                  <a:lnTo>
                    <a:pt x="1716" y="6975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8172698" y="2738139"/>
              <a:ext cx="193445" cy="111831"/>
            </a:xfrm>
            <a:custGeom>
              <a:avLst/>
              <a:gdLst/>
              <a:ahLst/>
              <a:cxnLst/>
              <a:rect l="l" t="t" r="r" b="b"/>
              <a:pathLst>
                <a:path w="7772" h="4493" extrusionOk="0">
                  <a:moveTo>
                    <a:pt x="1708" y="0"/>
                  </a:moveTo>
                  <a:lnTo>
                    <a:pt x="1" y="994"/>
                  </a:lnTo>
                  <a:lnTo>
                    <a:pt x="6064" y="4493"/>
                  </a:lnTo>
                  <a:lnTo>
                    <a:pt x="7772" y="34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8323631" y="2825403"/>
              <a:ext cx="76711" cy="83879"/>
            </a:xfrm>
            <a:custGeom>
              <a:avLst/>
              <a:gdLst/>
              <a:ahLst/>
              <a:cxnLst/>
              <a:rect l="l" t="t" r="r" b="b"/>
              <a:pathLst>
                <a:path w="3082" h="3370" extrusionOk="0">
                  <a:moveTo>
                    <a:pt x="1708" y="0"/>
                  </a:moveTo>
                  <a:lnTo>
                    <a:pt x="0" y="994"/>
                  </a:lnTo>
                  <a:cubicBezTo>
                    <a:pt x="759" y="1427"/>
                    <a:pt x="1374" y="2489"/>
                    <a:pt x="1374" y="3370"/>
                  </a:cubicBezTo>
                  <a:lnTo>
                    <a:pt x="3081" y="2376"/>
                  </a:lnTo>
                  <a:cubicBezTo>
                    <a:pt x="3081" y="1503"/>
                    <a:pt x="2466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8226336" y="2867418"/>
              <a:ext cx="96548" cy="215448"/>
            </a:xfrm>
            <a:custGeom>
              <a:avLst/>
              <a:gdLst/>
              <a:ahLst/>
              <a:cxnLst/>
              <a:rect l="l" t="t" r="r" b="b"/>
              <a:pathLst>
                <a:path w="3879" h="8656" extrusionOk="0">
                  <a:moveTo>
                    <a:pt x="1988" y="1"/>
                  </a:moveTo>
                  <a:cubicBezTo>
                    <a:pt x="1467" y="1"/>
                    <a:pt x="1147" y="425"/>
                    <a:pt x="1147" y="1310"/>
                  </a:cubicBezTo>
                  <a:lnTo>
                    <a:pt x="1147" y="2433"/>
                  </a:lnTo>
                  <a:lnTo>
                    <a:pt x="8" y="1773"/>
                  </a:lnTo>
                  <a:lnTo>
                    <a:pt x="8" y="3291"/>
                  </a:lnTo>
                  <a:lnTo>
                    <a:pt x="1" y="3291"/>
                  </a:lnTo>
                  <a:lnTo>
                    <a:pt x="1147" y="3958"/>
                  </a:lnTo>
                  <a:lnTo>
                    <a:pt x="1139" y="7859"/>
                  </a:lnTo>
                  <a:lnTo>
                    <a:pt x="2505" y="8656"/>
                  </a:lnTo>
                  <a:lnTo>
                    <a:pt x="2513" y="4748"/>
                  </a:lnTo>
                  <a:lnTo>
                    <a:pt x="3651" y="5408"/>
                  </a:lnTo>
                  <a:lnTo>
                    <a:pt x="3826" y="3981"/>
                  </a:lnTo>
                  <a:lnTo>
                    <a:pt x="2520" y="3222"/>
                  </a:lnTo>
                  <a:lnTo>
                    <a:pt x="2520" y="2251"/>
                  </a:lnTo>
                  <a:cubicBezTo>
                    <a:pt x="2520" y="1950"/>
                    <a:pt x="2570" y="1741"/>
                    <a:pt x="2776" y="1741"/>
                  </a:cubicBezTo>
                  <a:cubicBezTo>
                    <a:pt x="2871" y="1741"/>
                    <a:pt x="3000" y="1786"/>
                    <a:pt x="3173" y="1887"/>
                  </a:cubicBezTo>
                  <a:lnTo>
                    <a:pt x="3879" y="2296"/>
                  </a:lnTo>
                  <a:lnTo>
                    <a:pt x="3879" y="930"/>
                  </a:lnTo>
                  <a:cubicBezTo>
                    <a:pt x="3757" y="847"/>
                    <a:pt x="3340" y="566"/>
                    <a:pt x="2854" y="285"/>
                  </a:cubicBezTo>
                  <a:cubicBezTo>
                    <a:pt x="2529" y="97"/>
                    <a:pt x="2236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8226536" y="2867940"/>
              <a:ext cx="96548" cy="214378"/>
            </a:xfrm>
            <a:custGeom>
              <a:avLst/>
              <a:gdLst/>
              <a:ahLst/>
              <a:cxnLst/>
              <a:rect l="l" t="t" r="r" b="b"/>
              <a:pathLst>
                <a:path w="3879" h="8613" extrusionOk="0">
                  <a:moveTo>
                    <a:pt x="1994" y="0"/>
                  </a:moveTo>
                  <a:cubicBezTo>
                    <a:pt x="1472" y="0"/>
                    <a:pt x="1151" y="425"/>
                    <a:pt x="1146" y="1312"/>
                  </a:cubicBezTo>
                  <a:lnTo>
                    <a:pt x="1146" y="2435"/>
                  </a:lnTo>
                  <a:lnTo>
                    <a:pt x="0" y="1767"/>
                  </a:lnTo>
                  <a:lnTo>
                    <a:pt x="0" y="3285"/>
                  </a:lnTo>
                  <a:lnTo>
                    <a:pt x="1146" y="3953"/>
                  </a:lnTo>
                  <a:lnTo>
                    <a:pt x="1139" y="7823"/>
                  </a:lnTo>
                  <a:lnTo>
                    <a:pt x="2505" y="8612"/>
                  </a:lnTo>
                  <a:lnTo>
                    <a:pt x="2512" y="4742"/>
                  </a:lnTo>
                  <a:lnTo>
                    <a:pt x="3651" y="5402"/>
                  </a:lnTo>
                  <a:lnTo>
                    <a:pt x="3825" y="3975"/>
                  </a:lnTo>
                  <a:lnTo>
                    <a:pt x="2520" y="3216"/>
                  </a:lnTo>
                  <a:lnTo>
                    <a:pt x="2520" y="2245"/>
                  </a:lnTo>
                  <a:cubicBezTo>
                    <a:pt x="2520" y="1944"/>
                    <a:pt x="2570" y="1739"/>
                    <a:pt x="2776" y="1739"/>
                  </a:cubicBezTo>
                  <a:cubicBezTo>
                    <a:pt x="2871" y="1739"/>
                    <a:pt x="3000" y="1782"/>
                    <a:pt x="3173" y="1881"/>
                  </a:cubicBezTo>
                  <a:lnTo>
                    <a:pt x="3878" y="2291"/>
                  </a:lnTo>
                  <a:lnTo>
                    <a:pt x="3878" y="925"/>
                  </a:lnTo>
                  <a:cubicBezTo>
                    <a:pt x="3757" y="841"/>
                    <a:pt x="3339" y="560"/>
                    <a:pt x="2854" y="280"/>
                  </a:cubicBezTo>
                  <a:cubicBezTo>
                    <a:pt x="2530" y="95"/>
                    <a:pt x="2240" y="0"/>
                    <a:pt x="1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30"/>
          <p:cNvGrpSpPr/>
          <p:nvPr/>
        </p:nvGrpSpPr>
        <p:grpSpPr>
          <a:xfrm>
            <a:off x="4709938" y="2076794"/>
            <a:ext cx="313952" cy="446675"/>
            <a:chOff x="8144921" y="2170747"/>
            <a:chExt cx="262590" cy="373599"/>
          </a:xfrm>
        </p:grpSpPr>
        <p:sp>
          <p:nvSpPr>
            <p:cNvPr id="1223" name="Google Shape;1223;p30"/>
            <p:cNvSpPr/>
            <p:nvPr/>
          </p:nvSpPr>
          <p:spPr>
            <a:xfrm>
              <a:off x="8144921" y="2170747"/>
              <a:ext cx="262590" cy="373599"/>
            </a:xfrm>
            <a:custGeom>
              <a:avLst/>
              <a:gdLst/>
              <a:ahLst/>
              <a:cxnLst/>
              <a:rect l="l" t="t" r="r" b="b"/>
              <a:pathLst>
                <a:path w="10550" h="15010" extrusionOk="0">
                  <a:moveTo>
                    <a:pt x="2499" y="1"/>
                  </a:moveTo>
                  <a:cubicBezTo>
                    <a:pt x="2363" y="1"/>
                    <a:pt x="2239" y="34"/>
                    <a:pt x="2133" y="98"/>
                  </a:cubicBezTo>
                  <a:lnTo>
                    <a:pt x="426" y="1092"/>
                  </a:lnTo>
                  <a:cubicBezTo>
                    <a:pt x="176" y="1229"/>
                    <a:pt x="24" y="1540"/>
                    <a:pt x="16" y="1973"/>
                  </a:cubicBezTo>
                  <a:lnTo>
                    <a:pt x="1" y="8939"/>
                  </a:lnTo>
                  <a:cubicBezTo>
                    <a:pt x="1" y="9819"/>
                    <a:pt x="608" y="10882"/>
                    <a:pt x="1375" y="11322"/>
                  </a:cubicBezTo>
                  <a:lnTo>
                    <a:pt x="7438" y="14820"/>
                  </a:lnTo>
                  <a:cubicBezTo>
                    <a:pt x="7661" y="14949"/>
                    <a:pt x="7869" y="15010"/>
                    <a:pt x="8054" y="15010"/>
                  </a:cubicBezTo>
                  <a:cubicBezTo>
                    <a:pt x="8198" y="15010"/>
                    <a:pt x="8327" y="14973"/>
                    <a:pt x="8440" y="14904"/>
                  </a:cubicBezTo>
                  <a:lnTo>
                    <a:pt x="8440" y="14904"/>
                  </a:lnTo>
                  <a:lnTo>
                    <a:pt x="8417" y="14919"/>
                  </a:lnTo>
                  <a:lnTo>
                    <a:pt x="10125" y="13925"/>
                  </a:lnTo>
                  <a:cubicBezTo>
                    <a:pt x="10375" y="13781"/>
                    <a:pt x="10527" y="13470"/>
                    <a:pt x="10527" y="13037"/>
                  </a:cubicBezTo>
                  <a:lnTo>
                    <a:pt x="10549" y="6070"/>
                  </a:lnTo>
                  <a:cubicBezTo>
                    <a:pt x="10549" y="5198"/>
                    <a:pt x="9935" y="4128"/>
                    <a:pt x="9176" y="3688"/>
                  </a:cubicBezTo>
                  <a:lnTo>
                    <a:pt x="3112" y="189"/>
                  </a:lnTo>
                  <a:cubicBezTo>
                    <a:pt x="2894" y="62"/>
                    <a:pt x="2685" y="1"/>
                    <a:pt x="2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8354420" y="2495238"/>
              <a:ext cx="52518" cy="46669"/>
            </a:xfrm>
            <a:custGeom>
              <a:avLst/>
              <a:gdLst/>
              <a:ahLst/>
              <a:cxnLst/>
              <a:rect l="l" t="t" r="r" b="b"/>
              <a:pathLst>
                <a:path w="2110" h="1875" extrusionOk="0">
                  <a:moveTo>
                    <a:pt x="2110" y="0"/>
                  </a:moveTo>
                  <a:lnTo>
                    <a:pt x="402" y="994"/>
                  </a:lnTo>
                  <a:cubicBezTo>
                    <a:pt x="402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0"/>
                  </a:lnTo>
                  <a:cubicBezTo>
                    <a:pt x="1958" y="744"/>
                    <a:pt x="2110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4"/>
                  </a:lnTo>
                  <a:cubicBezTo>
                    <a:pt x="2" y="1873"/>
                    <a:pt x="4" y="1872"/>
                    <a:pt x="6" y="1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8155325" y="2170747"/>
              <a:ext cx="66879" cy="29470"/>
            </a:xfrm>
            <a:custGeom>
              <a:avLst/>
              <a:gdLst/>
              <a:ahLst/>
              <a:cxnLst/>
              <a:rect l="l" t="t" r="r" b="b"/>
              <a:pathLst>
                <a:path w="2687" h="1184" extrusionOk="0">
                  <a:moveTo>
                    <a:pt x="20" y="1081"/>
                  </a:moveTo>
                  <a:cubicBezTo>
                    <a:pt x="13" y="1085"/>
                    <a:pt x="7" y="1088"/>
                    <a:pt x="0" y="1092"/>
                  </a:cubicBezTo>
                  <a:lnTo>
                    <a:pt x="20" y="1081"/>
                  </a:lnTo>
                  <a:close/>
                  <a:moveTo>
                    <a:pt x="2074" y="1"/>
                  </a:moveTo>
                  <a:cubicBezTo>
                    <a:pt x="1937" y="1"/>
                    <a:pt x="1814" y="34"/>
                    <a:pt x="1708" y="98"/>
                  </a:cubicBezTo>
                  <a:lnTo>
                    <a:pt x="20" y="1081"/>
                  </a:lnTo>
                  <a:lnTo>
                    <a:pt x="20" y="1081"/>
                  </a:lnTo>
                  <a:cubicBezTo>
                    <a:pt x="121" y="1024"/>
                    <a:pt x="238" y="995"/>
                    <a:pt x="366" y="995"/>
                  </a:cubicBezTo>
                  <a:cubicBezTo>
                    <a:pt x="552" y="995"/>
                    <a:pt x="760" y="1056"/>
                    <a:pt x="979" y="1183"/>
                  </a:cubicBezTo>
                  <a:lnTo>
                    <a:pt x="2687" y="189"/>
                  </a:lnTo>
                  <a:cubicBezTo>
                    <a:pt x="2468" y="62"/>
                    <a:pt x="2259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8364426" y="2321829"/>
              <a:ext cx="43085" cy="198174"/>
            </a:xfrm>
            <a:custGeom>
              <a:avLst/>
              <a:gdLst/>
              <a:ahLst/>
              <a:cxnLst/>
              <a:rect l="l" t="t" r="r" b="b"/>
              <a:pathLst>
                <a:path w="1731" h="7962" extrusionOk="0">
                  <a:moveTo>
                    <a:pt x="1730" y="0"/>
                  </a:moveTo>
                  <a:lnTo>
                    <a:pt x="15" y="995"/>
                  </a:lnTo>
                  <a:lnTo>
                    <a:pt x="0" y="7961"/>
                  </a:lnTo>
                  <a:lnTo>
                    <a:pt x="1708" y="6967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8179693" y="2175451"/>
              <a:ext cx="193619" cy="112030"/>
            </a:xfrm>
            <a:custGeom>
              <a:avLst/>
              <a:gdLst/>
              <a:ahLst/>
              <a:cxnLst/>
              <a:rect l="l" t="t" r="r" b="b"/>
              <a:pathLst>
                <a:path w="7779" h="4501" extrusionOk="0">
                  <a:moveTo>
                    <a:pt x="1715" y="0"/>
                  </a:moveTo>
                  <a:lnTo>
                    <a:pt x="0" y="994"/>
                  </a:lnTo>
                  <a:lnTo>
                    <a:pt x="6064" y="4500"/>
                  </a:lnTo>
                  <a:lnTo>
                    <a:pt x="7779" y="34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8330601" y="2262715"/>
              <a:ext cx="76910" cy="83879"/>
            </a:xfrm>
            <a:custGeom>
              <a:avLst/>
              <a:gdLst/>
              <a:ahLst/>
              <a:cxnLst/>
              <a:rect l="l" t="t" r="r" b="b"/>
              <a:pathLst>
                <a:path w="3090" h="3370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67" y="1427"/>
                    <a:pt x="1382" y="2497"/>
                    <a:pt x="1374" y="3370"/>
                  </a:cubicBezTo>
                  <a:lnTo>
                    <a:pt x="3082" y="2375"/>
                  </a:lnTo>
                  <a:cubicBezTo>
                    <a:pt x="3089" y="1503"/>
                    <a:pt x="2467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8184596" y="2259280"/>
              <a:ext cx="138289" cy="231253"/>
            </a:xfrm>
            <a:custGeom>
              <a:avLst/>
              <a:gdLst/>
              <a:ahLst/>
              <a:cxnLst/>
              <a:rect l="l" t="t" r="r" b="b"/>
              <a:pathLst>
                <a:path w="5556" h="9291" extrusionOk="0">
                  <a:moveTo>
                    <a:pt x="372" y="1"/>
                  </a:moveTo>
                  <a:cubicBezTo>
                    <a:pt x="152" y="1"/>
                    <a:pt x="1" y="172"/>
                    <a:pt x="1" y="472"/>
                  </a:cubicBezTo>
                  <a:cubicBezTo>
                    <a:pt x="23" y="943"/>
                    <a:pt x="274" y="1368"/>
                    <a:pt x="668" y="1626"/>
                  </a:cubicBezTo>
                  <a:cubicBezTo>
                    <a:pt x="775" y="1688"/>
                    <a:pt x="877" y="1718"/>
                    <a:pt x="968" y="1718"/>
                  </a:cubicBezTo>
                  <a:cubicBezTo>
                    <a:pt x="1185" y="1718"/>
                    <a:pt x="1336" y="1546"/>
                    <a:pt x="1336" y="1246"/>
                  </a:cubicBezTo>
                  <a:cubicBezTo>
                    <a:pt x="1314" y="776"/>
                    <a:pt x="1063" y="351"/>
                    <a:pt x="676" y="93"/>
                  </a:cubicBezTo>
                  <a:cubicBezTo>
                    <a:pt x="567" y="30"/>
                    <a:pt x="463" y="1"/>
                    <a:pt x="372" y="1"/>
                  </a:cubicBezTo>
                  <a:close/>
                  <a:moveTo>
                    <a:pt x="84" y="1876"/>
                  </a:moveTo>
                  <a:lnTo>
                    <a:pt x="77" y="6133"/>
                  </a:lnTo>
                  <a:lnTo>
                    <a:pt x="1230" y="6801"/>
                  </a:lnTo>
                  <a:lnTo>
                    <a:pt x="1238" y="2536"/>
                  </a:lnTo>
                  <a:lnTo>
                    <a:pt x="84" y="1876"/>
                  </a:lnTo>
                  <a:close/>
                  <a:moveTo>
                    <a:pt x="1959" y="2961"/>
                  </a:moveTo>
                  <a:lnTo>
                    <a:pt x="1951" y="7219"/>
                  </a:lnTo>
                  <a:lnTo>
                    <a:pt x="3104" y="7879"/>
                  </a:lnTo>
                  <a:lnTo>
                    <a:pt x="3104" y="5777"/>
                  </a:lnTo>
                  <a:cubicBezTo>
                    <a:pt x="3104" y="5350"/>
                    <a:pt x="3163" y="4968"/>
                    <a:pt x="3464" y="4968"/>
                  </a:cubicBezTo>
                  <a:cubicBezTo>
                    <a:pt x="3554" y="4968"/>
                    <a:pt x="3665" y="5002"/>
                    <a:pt x="3803" y="5079"/>
                  </a:cubicBezTo>
                  <a:cubicBezTo>
                    <a:pt x="4395" y="5420"/>
                    <a:pt x="4395" y="6057"/>
                    <a:pt x="4395" y="6558"/>
                  </a:cubicBezTo>
                  <a:lnTo>
                    <a:pt x="4395" y="8630"/>
                  </a:lnTo>
                  <a:lnTo>
                    <a:pt x="5541" y="9290"/>
                  </a:lnTo>
                  <a:lnTo>
                    <a:pt x="5548" y="6953"/>
                  </a:lnTo>
                  <a:cubicBezTo>
                    <a:pt x="5556" y="5807"/>
                    <a:pt x="5343" y="4798"/>
                    <a:pt x="4175" y="4122"/>
                  </a:cubicBezTo>
                  <a:cubicBezTo>
                    <a:pt x="3941" y="3990"/>
                    <a:pt x="3738" y="3936"/>
                    <a:pt x="3571" y="3936"/>
                  </a:cubicBezTo>
                  <a:cubicBezTo>
                    <a:pt x="3336" y="3936"/>
                    <a:pt x="3170" y="4041"/>
                    <a:pt x="3082" y="4183"/>
                  </a:cubicBezTo>
                  <a:lnTo>
                    <a:pt x="3067" y="4175"/>
                  </a:lnTo>
                  <a:lnTo>
                    <a:pt x="3067" y="3599"/>
                  </a:lnTo>
                  <a:lnTo>
                    <a:pt x="1959" y="2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8184596" y="2259206"/>
              <a:ext cx="33079" cy="169376"/>
            </a:xfrm>
            <a:custGeom>
              <a:avLst/>
              <a:gdLst/>
              <a:ahLst/>
              <a:cxnLst/>
              <a:rect l="l" t="t" r="r" b="b"/>
              <a:pathLst>
                <a:path w="1329" h="6805" extrusionOk="0">
                  <a:moveTo>
                    <a:pt x="368" y="0"/>
                  </a:moveTo>
                  <a:cubicBezTo>
                    <a:pt x="152" y="0"/>
                    <a:pt x="1" y="175"/>
                    <a:pt x="1" y="475"/>
                  </a:cubicBezTo>
                  <a:cubicBezTo>
                    <a:pt x="23" y="938"/>
                    <a:pt x="266" y="1371"/>
                    <a:pt x="661" y="1629"/>
                  </a:cubicBezTo>
                  <a:cubicBezTo>
                    <a:pt x="769" y="1690"/>
                    <a:pt x="870" y="1719"/>
                    <a:pt x="960" y="1719"/>
                  </a:cubicBezTo>
                  <a:cubicBezTo>
                    <a:pt x="1180" y="1719"/>
                    <a:pt x="1329" y="1545"/>
                    <a:pt x="1329" y="1249"/>
                  </a:cubicBezTo>
                  <a:cubicBezTo>
                    <a:pt x="1306" y="779"/>
                    <a:pt x="1063" y="346"/>
                    <a:pt x="668" y="96"/>
                  </a:cubicBezTo>
                  <a:cubicBezTo>
                    <a:pt x="561" y="31"/>
                    <a:pt x="459" y="0"/>
                    <a:pt x="368" y="0"/>
                  </a:cubicBezTo>
                  <a:close/>
                  <a:moveTo>
                    <a:pt x="84" y="1879"/>
                  </a:moveTo>
                  <a:lnTo>
                    <a:pt x="77" y="6136"/>
                  </a:lnTo>
                  <a:lnTo>
                    <a:pt x="1230" y="6804"/>
                  </a:lnTo>
                  <a:lnTo>
                    <a:pt x="1238" y="2539"/>
                  </a:lnTo>
                  <a:lnTo>
                    <a:pt x="84" y="1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8233131" y="2332780"/>
              <a:ext cx="89579" cy="157753"/>
            </a:xfrm>
            <a:custGeom>
              <a:avLst/>
              <a:gdLst/>
              <a:ahLst/>
              <a:cxnLst/>
              <a:rect l="l" t="t" r="r" b="b"/>
              <a:pathLst>
                <a:path w="3599" h="6338" extrusionOk="0">
                  <a:moveTo>
                    <a:pt x="9" y="1"/>
                  </a:moveTo>
                  <a:lnTo>
                    <a:pt x="1" y="4266"/>
                  </a:lnTo>
                  <a:lnTo>
                    <a:pt x="1147" y="4926"/>
                  </a:lnTo>
                  <a:lnTo>
                    <a:pt x="1154" y="2824"/>
                  </a:lnTo>
                  <a:cubicBezTo>
                    <a:pt x="1154" y="2394"/>
                    <a:pt x="1212" y="2008"/>
                    <a:pt x="1509" y="2008"/>
                  </a:cubicBezTo>
                  <a:cubicBezTo>
                    <a:pt x="1600" y="2008"/>
                    <a:pt x="1712" y="2044"/>
                    <a:pt x="1853" y="2126"/>
                  </a:cubicBezTo>
                  <a:cubicBezTo>
                    <a:pt x="2452" y="2475"/>
                    <a:pt x="2445" y="3104"/>
                    <a:pt x="2445" y="3598"/>
                  </a:cubicBezTo>
                  <a:lnTo>
                    <a:pt x="2445" y="5669"/>
                  </a:lnTo>
                  <a:lnTo>
                    <a:pt x="3591" y="6337"/>
                  </a:lnTo>
                  <a:lnTo>
                    <a:pt x="3598" y="4000"/>
                  </a:lnTo>
                  <a:cubicBezTo>
                    <a:pt x="3598" y="2854"/>
                    <a:pt x="3393" y="1845"/>
                    <a:pt x="2225" y="1169"/>
                  </a:cubicBezTo>
                  <a:lnTo>
                    <a:pt x="2225" y="1177"/>
                  </a:lnTo>
                  <a:cubicBezTo>
                    <a:pt x="1988" y="1040"/>
                    <a:pt x="1784" y="984"/>
                    <a:pt x="1616" y="984"/>
                  </a:cubicBezTo>
                  <a:cubicBezTo>
                    <a:pt x="1384" y="984"/>
                    <a:pt x="1220" y="1089"/>
                    <a:pt x="1132" y="1230"/>
                  </a:cubicBezTo>
                  <a:lnTo>
                    <a:pt x="1117" y="1222"/>
                  </a:lnTo>
                  <a:lnTo>
                    <a:pt x="1117" y="6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30"/>
          <p:cNvGrpSpPr/>
          <p:nvPr/>
        </p:nvGrpSpPr>
        <p:grpSpPr>
          <a:xfrm>
            <a:off x="4709955" y="2520758"/>
            <a:ext cx="313922" cy="446734"/>
            <a:chOff x="7542583" y="1610473"/>
            <a:chExt cx="262565" cy="373649"/>
          </a:xfrm>
        </p:grpSpPr>
        <p:sp>
          <p:nvSpPr>
            <p:cNvPr id="1233" name="Google Shape;1233;p30"/>
            <p:cNvSpPr/>
            <p:nvPr/>
          </p:nvSpPr>
          <p:spPr>
            <a:xfrm>
              <a:off x="7542583" y="1610522"/>
              <a:ext cx="262565" cy="373599"/>
            </a:xfrm>
            <a:custGeom>
              <a:avLst/>
              <a:gdLst/>
              <a:ahLst/>
              <a:cxnLst/>
              <a:rect l="l" t="t" r="r" b="b"/>
              <a:pathLst>
                <a:path w="10549" h="15010" extrusionOk="0">
                  <a:moveTo>
                    <a:pt x="2498" y="0"/>
                  </a:moveTo>
                  <a:cubicBezTo>
                    <a:pt x="2362" y="0"/>
                    <a:pt x="2239" y="33"/>
                    <a:pt x="2133" y="98"/>
                  </a:cubicBezTo>
                  <a:lnTo>
                    <a:pt x="425" y="1092"/>
                  </a:lnTo>
                  <a:cubicBezTo>
                    <a:pt x="175" y="1228"/>
                    <a:pt x="23" y="1540"/>
                    <a:pt x="23" y="1972"/>
                  </a:cubicBezTo>
                  <a:lnTo>
                    <a:pt x="0" y="8939"/>
                  </a:lnTo>
                  <a:cubicBezTo>
                    <a:pt x="0" y="9819"/>
                    <a:pt x="615" y="10881"/>
                    <a:pt x="1374" y="11322"/>
                  </a:cubicBezTo>
                  <a:lnTo>
                    <a:pt x="7437" y="14820"/>
                  </a:lnTo>
                  <a:cubicBezTo>
                    <a:pt x="7660" y="14948"/>
                    <a:pt x="7870" y="15009"/>
                    <a:pt x="8057" y="15009"/>
                  </a:cubicBezTo>
                  <a:cubicBezTo>
                    <a:pt x="8200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9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7"/>
                  </a:cubicBezTo>
                  <a:lnTo>
                    <a:pt x="10549" y="6070"/>
                  </a:lnTo>
                  <a:cubicBezTo>
                    <a:pt x="10549" y="5190"/>
                    <a:pt x="9934" y="4127"/>
                    <a:pt x="9175" y="3687"/>
                  </a:cubicBezTo>
                  <a:lnTo>
                    <a:pt x="3112" y="189"/>
                  </a:lnTo>
                  <a:cubicBezTo>
                    <a:pt x="2893" y="62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7752232" y="1934989"/>
              <a:ext cx="52344" cy="46694"/>
            </a:xfrm>
            <a:custGeom>
              <a:avLst/>
              <a:gdLst/>
              <a:ahLst/>
              <a:cxnLst/>
              <a:rect l="l" t="t" r="r" b="b"/>
              <a:pathLst>
                <a:path w="2103" h="1876" extrusionOk="0">
                  <a:moveTo>
                    <a:pt x="2103" y="1"/>
                  </a:moveTo>
                  <a:lnTo>
                    <a:pt x="395" y="995"/>
                  </a:lnTo>
                  <a:cubicBezTo>
                    <a:pt x="395" y="1427"/>
                    <a:pt x="244" y="1731"/>
                    <a:pt x="1" y="1875"/>
                  </a:cubicBezTo>
                  <a:lnTo>
                    <a:pt x="1708" y="881"/>
                  </a:lnTo>
                  <a:cubicBezTo>
                    <a:pt x="1951" y="737"/>
                    <a:pt x="2103" y="433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7552962" y="1610473"/>
              <a:ext cx="67079" cy="29495"/>
            </a:xfrm>
            <a:custGeom>
              <a:avLst/>
              <a:gdLst/>
              <a:ahLst/>
              <a:cxnLst/>
              <a:rect l="l" t="t" r="r" b="b"/>
              <a:pathLst>
                <a:path w="2695" h="1185" extrusionOk="0">
                  <a:moveTo>
                    <a:pt x="2068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8" y="995"/>
                    <a:pt x="761" y="1056"/>
                    <a:pt x="987" y="1185"/>
                  </a:cubicBezTo>
                  <a:lnTo>
                    <a:pt x="2695" y="191"/>
                  </a:lnTo>
                  <a:cubicBezTo>
                    <a:pt x="2469" y="62"/>
                    <a:pt x="2256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7762063" y="1761605"/>
              <a:ext cx="43085" cy="198149"/>
            </a:xfrm>
            <a:custGeom>
              <a:avLst/>
              <a:gdLst/>
              <a:ahLst/>
              <a:cxnLst/>
              <a:rect l="l" t="t" r="r" b="b"/>
              <a:pathLst>
                <a:path w="1731" h="7961" extrusionOk="0">
                  <a:moveTo>
                    <a:pt x="1731" y="0"/>
                  </a:moveTo>
                  <a:lnTo>
                    <a:pt x="23" y="994"/>
                  </a:lnTo>
                  <a:lnTo>
                    <a:pt x="0" y="7961"/>
                  </a:lnTo>
                  <a:lnTo>
                    <a:pt x="1716" y="6967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7577529" y="1615202"/>
              <a:ext cx="193445" cy="111856"/>
            </a:xfrm>
            <a:custGeom>
              <a:avLst/>
              <a:gdLst/>
              <a:ahLst/>
              <a:cxnLst/>
              <a:rect l="l" t="t" r="r" b="b"/>
              <a:pathLst>
                <a:path w="7772" h="4494" extrusionOk="0">
                  <a:moveTo>
                    <a:pt x="1708" y="1"/>
                  </a:moveTo>
                  <a:lnTo>
                    <a:pt x="0" y="995"/>
                  </a:lnTo>
                  <a:lnTo>
                    <a:pt x="6064" y="4493"/>
                  </a:lnTo>
                  <a:lnTo>
                    <a:pt x="7771" y="3499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7728437" y="1702292"/>
              <a:ext cx="76711" cy="84078"/>
            </a:xfrm>
            <a:custGeom>
              <a:avLst/>
              <a:gdLst/>
              <a:ahLst/>
              <a:cxnLst/>
              <a:rect l="l" t="t" r="r" b="b"/>
              <a:pathLst>
                <a:path w="3082" h="3378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59" y="1434"/>
                    <a:pt x="1374" y="2497"/>
                    <a:pt x="1374" y="3377"/>
                  </a:cubicBezTo>
                  <a:lnTo>
                    <a:pt x="3082" y="2383"/>
                  </a:lnTo>
                  <a:cubicBezTo>
                    <a:pt x="3082" y="1510"/>
                    <a:pt x="2467" y="440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7584498" y="1718346"/>
              <a:ext cx="137343" cy="152625"/>
            </a:xfrm>
            <a:custGeom>
              <a:avLst/>
              <a:gdLst/>
              <a:ahLst/>
              <a:cxnLst/>
              <a:rect l="l" t="t" r="r" b="b"/>
              <a:pathLst>
                <a:path w="5518" h="6132" extrusionOk="0">
                  <a:moveTo>
                    <a:pt x="396" y="0"/>
                  </a:moveTo>
                  <a:cubicBezTo>
                    <a:pt x="289" y="167"/>
                    <a:pt x="236" y="364"/>
                    <a:pt x="244" y="562"/>
                  </a:cubicBezTo>
                  <a:cubicBezTo>
                    <a:pt x="244" y="1010"/>
                    <a:pt x="441" y="1526"/>
                    <a:pt x="745" y="1928"/>
                  </a:cubicBezTo>
                  <a:cubicBezTo>
                    <a:pt x="547" y="1806"/>
                    <a:pt x="373" y="1655"/>
                    <a:pt x="229" y="1472"/>
                  </a:cubicBezTo>
                  <a:lnTo>
                    <a:pt x="229" y="1488"/>
                  </a:lnTo>
                  <a:cubicBezTo>
                    <a:pt x="229" y="2117"/>
                    <a:pt x="616" y="2869"/>
                    <a:pt x="1132" y="3286"/>
                  </a:cubicBezTo>
                  <a:cubicBezTo>
                    <a:pt x="1025" y="3256"/>
                    <a:pt x="927" y="3210"/>
                    <a:pt x="836" y="3157"/>
                  </a:cubicBezTo>
                  <a:cubicBezTo>
                    <a:pt x="760" y="3112"/>
                    <a:pt x="691" y="3066"/>
                    <a:pt x="623" y="3013"/>
                  </a:cubicBezTo>
                  <a:lnTo>
                    <a:pt x="623" y="3013"/>
                  </a:lnTo>
                  <a:cubicBezTo>
                    <a:pt x="767" y="3612"/>
                    <a:pt x="1177" y="4227"/>
                    <a:pt x="1670" y="4523"/>
                  </a:cubicBezTo>
                  <a:cubicBezTo>
                    <a:pt x="1554" y="4560"/>
                    <a:pt x="1429" y="4578"/>
                    <a:pt x="1296" y="4578"/>
                  </a:cubicBezTo>
                  <a:cubicBezTo>
                    <a:pt x="988" y="4578"/>
                    <a:pt x="640" y="4477"/>
                    <a:pt x="274" y="4265"/>
                  </a:cubicBezTo>
                  <a:cubicBezTo>
                    <a:pt x="183" y="4212"/>
                    <a:pt x="92" y="4159"/>
                    <a:pt x="1" y="4091"/>
                  </a:cubicBezTo>
                  <a:lnTo>
                    <a:pt x="1" y="4091"/>
                  </a:lnTo>
                  <a:cubicBezTo>
                    <a:pt x="471" y="4728"/>
                    <a:pt x="1056" y="5259"/>
                    <a:pt x="1739" y="5669"/>
                  </a:cubicBezTo>
                  <a:cubicBezTo>
                    <a:pt x="2295" y="5991"/>
                    <a:pt x="2783" y="6131"/>
                    <a:pt x="3201" y="6131"/>
                  </a:cubicBezTo>
                  <a:cubicBezTo>
                    <a:pt x="4340" y="6131"/>
                    <a:pt x="4951" y="5087"/>
                    <a:pt x="4956" y="3833"/>
                  </a:cubicBezTo>
                  <a:lnTo>
                    <a:pt x="4956" y="3666"/>
                  </a:lnTo>
                  <a:cubicBezTo>
                    <a:pt x="5177" y="3612"/>
                    <a:pt x="5366" y="3491"/>
                    <a:pt x="5518" y="3317"/>
                  </a:cubicBezTo>
                  <a:cubicBezTo>
                    <a:pt x="5290" y="3301"/>
                    <a:pt x="5070" y="3241"/>
                    <a:pt x="4865" y="3150"/>
                  </a:cubicBezTo>
                  <a:cubicBezTo>
                    <a:pt x="5108" y="3119"/>
                    <a:pt x="5306" y="2952"/>
                    <a:pt x="5366" y="2717"/>
                  </a:cubicBezTo>
                  <a:lnTo>
                    <a:pt x="5366" y="2717"/>
                  </a:lnTo>
                  <a:cubicBezTo>
                    <a:pt x="5314" y="2722"/>
                    <a:pt x="5262" y="2724"/>
                    <a:pt x="5210" y="2724"/>
                  </a:cubicBezTo>
                  <a:cubicBezTo>
                    <a:pt x="5020" y="2724"/>
                    <a:pt x="4830" y="2692"/>
                    <a:pt x="4645" y="2626"/>
                  </a:cubicBezTo>
                  <a:cubicBezTo>
                    <a:pt x="4456" y="2262"/>
                    <a:pt x="4167" y="1958"/>
                    <a:pt x="3826" y="1738"/>
                  </a:cubicBezTo>
                  <a:cubicBezTo>
                    <a:pt x="3642" y="1634"/>
                    <a:pt x="3470" y="1585"/>
                    <a:pt x="3318" y="1585"/>
                  </a:cubicBezTo>
                  <a:cubicBezTo>
                    <a:pt x="2946" y="1585"/>
                    <a:pt x="2693" y="1877"/>
                    <a:pt x="2687" y="2383"/>
                  </a:cubicBezTo>
                  <a:cubicBezTo>
                    <a:pt x="2687" y="2489"/>
                    <a:pt x="2703" y="2596"/>
                    <a:pt x="2718" y="2694"/>
                  </a:cubicBezTo>
                  <a:cubicBezTo>
                    <a:pt x="1784" y="2102"/>
                    <a:pt x="950" y="110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/>
        </p:nvSpPr>
        <p:spPr>
          <a:xfrm>
            <a:off x="641846" y="2486275"/>
            <a:ext cx="352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Md shihab shahriar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641950" y="2923150"/>
            <a:ext cx="4619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170041016</a:t>
            </a:r>
            <a:endParaRPr sz="1200" b="1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1718800" y="1242225"/>
            <a:ext cx="3277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Aqib mahmud rime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641950" y="1700925"/>
            <a:ext cx="4354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170041002</a:t>
            </a:r>
            <a:endParaRPr sz="1200" b="1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8" name="Google Shape;338;p20"/>
          <p:cNvSpPr txBox="1">
            <a:spLocks noGrp="1"/>
          </p:cNvSpPr>
          <p:nvPr>
            <p:ph type="ctrTitle"/>
          </p:nvPr>
        </p:nvSpPr>
        <p:spPr>
          <a:xfrm>
            <a:off x="1544375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339" name="Google Shape;339;p20"/>
          <p:cNvGrpSpPr/>
          <p:nvPr/>
        </p:nvGrpSpPr>
        <p:grpSpPr>
          <a:xfrm>
            <a:off x="5354373" y="923031"/>
            <a:ext cx="3277526" cy="3190924"/>
            <a:chOff x="2477163" y="886301"/>
            <a:chExt cx="4030406" cy="3297431"/>
          </a:xfrm>
        </p:grpSpPr>
        <p:sp>
          <p:nvSpPr>
            <p:cNvPr id="340" name="Google Shape;340;p20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300321" y="3064784"/>
              <a:ext cx="911209" cy="479306"/>
            </a:xfrm>
            <a:custGeom>
              <a:avLst/>
              <a:gdLst/>
              <a:ahLst/>
              <a:cxnLst/>
              <a:rect l="l" t="t" r="r" b="b"/>
              <a:pathLst>
                <a:path w="16070" h="8453" extrusionOk="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3509186" y="2015480"/>
              <a:ext cx="592598" cy="347473"/>
            </a:xfrm>
            <a:custGeom>
              <a:avLst/>
              <a:gdLst/>
              <a:ahLst/>
              <a:cxnLst/>
              <a:rect l="l" t="t" r="r" b="b"/>
              <a:pathLst>
                <a:path w="10451" h="6128" extrusionOk="0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5785776" y="886301"/>
              <a:ext cx="278749" cy="229192"/>
            </a:xfrm>
            <a:custGeom>
              <a:avLst/>
              <a:gdLst/>
              <a:ahLst/>
              <a:cxnLst/>
              <a:rect l="l" t="t" r="r" b="b"/>
              <a:pathLst>
                <a:path w="4916" h="4042" extrusionOk="0">
                  <a:moveTo>
                    <a:pt x="902" y="1"/>
                  </a:moveTo>
                  <a:cubicBezTo>
                    <a:pt x="687" y="1"/>
                    <a:pt x="489" y="52"/>
                    <a:pt x="311" y="209"/>
                  </a:cubicBezTo>
                  <a:cubicBezTo>
                    <a:pt x="117" y="376"/>
                    <a:pt x="4" y="631"/>
                    <a:pt x="4" y="888"/>
                  </a:cubicBezTo>
                  <a:cubicBezTo>
                    <a:pt x="1" y="994"/>
                    <a:pt x="21" y="1099"/>
                    <a:pt x="66" y="1198"/>
                  </a:cubicBezTo>
                  <a:cubicBezTo>
                    <a:pt x="100" y="1277"/>
                    <a:pt x="152" y="1345"/>
                    <a:pt x="209" y="1410"/>
                  </a:cubicBezTo>
                  <a:cubicBezTo>
                    <a:pt x="308" y="1523"/>
                    <a:pt x="424" y="1611"/>
                    <a:pt x="568" y="1655"/>
                  </a:cubicBezTo>
                  <a:cubicBezTo>
                    <a:pt x="568" y="1655"/>
                    <a:pt x="782" y="1850"/>
                    <a:pt x="1540" y="1942"/>
                  </a:cubicBezTo>
                  <a:cubicBezTo>
                    <a:pt x="1755" y="1967"/>
                    <a:pt x="2008" y="1976"/>
                    <a:pt x="2261" y="1976"/>
                  </a:cubicBezTo>
                  <a:cubicBezTo>
                    <a:pt x="2888" y="1976"/>
                    <a:pt x="3517" y="1918"/>
                    <a:pt x="3633" y="1901"/>
                  </a:cubicBezTo>
                  <a:cubicBezTo>
                    <a:pt x="3646" y="1898"/>
                    <a:pt x="3660" y="1898"/>
                    <a:pt x="3670" y="1898"/>
                  </a:cubicBezTo>
                  <a:cubicBezTo>
                    <a:pt x="3858" y="1898"/>
                    <a:pt x="3906" y="2120"/>
                    <a:pt x="4018" y="2663"/>
                  </a:cubicBezTo>
                  <a:cubicBezTo>
                    <a:pt x="4120" y="3175"/>
                    <a:pt x="4206" y="4035"/>
                    <a:pt x="4407" y="4041"/>
                  </a:cubicBezTo>
                  <a:cubicBezTo>
                    <a:pt x="4465" y="4041"/>
                    <a:pt x="4690" y="3666"/>
                    <a:pt x="4837" y="3533"/>
                  </a:cubicBezTo>
                  <a:cubicBezTo>
                    <a:pt x="4895" y="3482"/>
                    <a:pt x="4916" y="3311"/>
                    <a:pt x="4916" y="3096"/>
                  </a:cubicBezTo>
                  <a:cubicBezTo>
                    <a:pt x="4916" y="2666"/>
                    <a:pt x="4834" y="2049"/>
                    <a:pt x="4796" y="1789"/>
                  </a:cubicBezTo>
                  <a:lnTo>
                    <a:pt x="4780" y="1799"/>
                  </a:lnTo>
                  <a:cubicBezTo>
                    <a:pt x="4748" y="1737"/>
                    <a:pt x="4735" y="1673"/>
                    <a:pt x="4735" y="1611"/>
                  </a:cubicBezTo>
                  <a:cubicBezTo>
                    <a:pt x="4735" y="1512"/>
                    <a:pt x="4766" y="1420"/>
                    <a:pt x="4827" y="1342"/>
                  </a:cubicBezTo>
                  <a:cubicBezTo>
                    <a:pt x="4813" y="1195"/>
                    <a:pt x="4755" y="1007"/>
                    <a:pt x="4581" y="820"/>
                  </a:cubicBezTo>
                  <a:cubicBezTo>
                    <a:pt x="4305" y="513"/>
                    <a:pt x="3838" y="478"/>
                    <a:pt x="3042" y="355"/>
                  </a:cubicBezTo>
                  <a:cubicBezTo>
                    <a:pt x="2622" y="287"/>
                    <a:pt x="1991" y="171"/>
                    <a:pt x="1574" y="92"/>
                  </a:cubicBezTo>
                  <a:cubicBezTo>
                    <a:pt x="1329" y="48"/>
                    <a:pt x="1107" y="1"/>
                    <a:pt x="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20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367" name="Google Shape;367;p20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0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68E8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20"/>
            <p:cNvSpPr/>
            <p:nvPr/>
          </p:nvSpPr>
          <p:spPr>
            <a:xfrm>
              <a:off x="3080458" y="3497793"/>
              <a:ext cx="911039" cy="479250"/>
            </a:xfrm>
            <a:custGeom>
              <a:avLst/>
              <a:gdLst/>
              <a:ahLst/>
              <a:cxnLst/>
              <a:rect l="l" t="t" r="r" b="b"/>
              <a:pathLst>
                <a:path w="16067" h="8452" extrusionOk="0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6131064" y="2201144"/>
              <a:ext cx="287822" cy="570370"/>
            </a:xfrm>
            <a:custGeom>
              <a:avLst/>
              <a:gdLst/>
              <a:ahLst/>
              <a:cxnLst/>
              <a:rect l="l" t="t" r="r" b="b"/>
              <a:pathLst>
                <a:path w="5076" h="10059" extrusionOk="0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6144446" y="2201144"/>
              <a:ext cx="252383" cy="570370"/>
            </a:xfrm>
            <a:custGeom>
              <a:avLst/>
              <a:gdLst/>
              <a:ahLst/>
              <a:cxnLst/>
              <a:rect l="l" t="t" r="r" b="b"/>
              <a:pathLst>
                <a:path w="4451" h="10059" extrusionOk="0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6167297" y="2230630"/>
              <a:ext cx="171638" cy="463089"/>
            </a:xfrm>
            <a:custGeom>
              <a:avLst/>
              <a:gdLst/>
              <a:ahLst/>
              <a:cxnLst/>
              <a:rect l="l" t="t" r="r" b="b"/>
              <a:pathLst>
                <a:path w="3027" h="8167" extrusionOk="0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6174441" y="2365581"/>
              <a:ext cx="333127" cy="503518"/>
            </a:xfrm>
            <a:custGeom>
              <a:avLst/>
              <a:gdLst/>
              <a:ahLst/>
              <a:cxnLst/>
              <a:rect l="l" t="t" r="r" b="b"/>
              <a:pathLst>
                <a:path w="5875" h="8880" extrusionOk="0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6277186" y="2392572"/>
              <a:ext cx="148674" cy="423284"/>
            </a:xfrm>
            <a:custGeom>
              <a:avLst/>
              <a:gdLst/>
              <a:ahLst/>
              <a:cxnLst/>
              <a:rect l="l" t="t" r="r" b="b"/>
              <a:pathLst>
                <a:path w="2622" h="7465" extrusionOk="0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6309280" y="2586664"/>
              <a:ext cx="133421" cy="28691"/>
            </a:xfrm>
            <a:custGeom>
              <a:avLst/>
              <a:gdLst/>
              <a:ahLst/>
              <a:cxnLst/>
              <a:rect l="l" t="t" r="r" b="b"/>
              <a:pathLst>
                <a:path w="2353" h="506" extrusionOk="0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2558928" y="3595331"/>
              <a:ext cx="287822" cy="570541"/>
            </a:xfrm>
            <a:custGeom>
              <a:avLst/>
              <a:gdLst/>
              <a:ahLst/>
              <a:cxnLst/>
              <a:rect l="l" t="t" r="r" b="b"/>
              <a:pathLst>
                <a:path w="5076" h="10062" extrusionOk="0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2580758" y="3595331"/>
              <a:ext cx="252496" cy="570541"/>
            </a:xfrm>
            <a:custGeom>
              <a:avLst/>
              <a:gdLst/>
              <a:ahLst/>
              <a:cxnLst/>
              <a:rect l="l" t="t" r="r" b="b"/>
              <a:pathLst>
                <a:path w="4453" h="10062" extrusionOk="0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2658044" y="3635476"/>
              <a:ext cx="150772" cy="521379"/>
            </a:xfrm>
            <a:custGeom>
              <a:avLst/>
              <a:gdLst/>
              <a:ahLst/>
              <a:cxnLst/>
              <a:rect l="l" t="t" r="r" b="b"/>
              <a:pathLst>
                <a:path w="2659" h="9195" extrusionOk="0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2477163" y="3813578"/>
              <a:ext cx="300523" cy="370154"/>
            </a:xfrm>
            <a:custGeom>
              <a:avLst/>
              <a:gdLst/>
              <a:ahLst/>
              <a:cxnLst/>
              <a:rect l="l" t="t" r="r" b="b"/>
              <a:pathLst>
                <a:path w="5300" h="6528" extrusionOk="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548664" y="3849300"/>
              <a:ext cx="212181" cy="328421"/>
            </a:xfrm>
            <a:custGeom>
              <a:avLst/>
              <a:gdLst/>
              <a:ahLst/>
              <a:cxnLst/>
              <a:rect l="l" t="t" r="r" b="b"/>
              <a:pathLst>
                <a:path w="3742" h="5792" extrusionOk="0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3288330" y="3615677"/>
              <a:ext cx="172205" cy="209913"/>
            </a:xfrm>
            <a:custGeom>
              <a:avLst/>
              <a:gdLst/>
              <a:ahLst/>
              <a:cxnLst/>
              <a:rect l="l" t="t" r="r" b="b"/>
              <a:pathLst>
                <a:path w="3037" h="3702" extrusionOk="0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3572636" y="3539242"/>
              <a:ext cx="108812" cy="142607"/>
            </a:xfrm>
            <a:custGeom>
              <a:avLst/>
              <a:gdLst/>
              <a:ahLst/>
              <a:cxnLst/>
              <a:rect l="l" t="t" r="r" b="b"/>
              <a:pathLst>
                <a:path w="1919" h="2515" extrusionOk="0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243251" y="2459176"/>
              <a:ext cx="445512" cy="1177541"/>
            </a:xfrm>
            <a:custGeom>
              <a:avLst/>
              <a:gdLst/>
              <a:ahLst/>
              <a:cxnLst/>
              <a:rect l="l" t="t" r="r" b="b"/>
              <a:pathLst>
                <a:path w="7857" h="20767" extrusionOk="0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3490191" y="2611308"/>
              <a:ext cx="140339" cy="439898"/>
            </a:xfrm>
            <a:custGeom>
              <a:avLst/>
              <a:gdLst/>
              <a:ahLst/>
              <a:cxnLst/>
              <a:rect l="l" t="t" r="r" b="b"/>
              <a:pathLst>
                <a:path w="2475" h="7758" extrusionOk="0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3268824" y="3665065"/>
              <a:ext cx="228341" cy="208722"/>
            </a:xfrm>
            <a:custGeom>
              <a:avLst/>
              <a:gdLst/>
              <a:ahLst/>
              <a:cxnLst/>
              <a:rect l="l" t="t" r="r" b="b"/>
              <a:pathLst>
                <a:path w="4027" h="3681" extrusionOk="0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543208" y="3595321"/>
              <a:ext cx="298652" cy="153720"/>
            </a:xfrm>
            <a:custGeom>
              <a:avLst/>
              <a:gdLst/>
              <a:ahLst/>
              <a:cxnLst/>
              <a:rect l="l" t="t" r="r" b="b"/>
              <a:pathLst>
                <a:path w="5267" h="2711" extrusionOk="0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3293376" y="2016160"/>
              <a:ext cx="371004" cy="504255"/>
            </a:xfrm>
            <a:custGeom>
              <a:avLst/>
              <a:gdLst/>
              <a:ahLst/>
              <a:cxnLst/>
              <a:rect l="l" t="t" r="r" b="b"/>
              <a:pathLst>
                <a:path w="6543" h="8893" extrusionOk="0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3343501" y="1707756"/>
              <a:ext cx="283909" cy="391474"/>
            </a:xfrm>
            <a:custGeom>
              <a:avLst/>
              <a:gdLst/>
              <a:ahLst/>
              <a:cxnLst/>
              <a:rect l="l" t="t" r="r" b="b"/>
              <a:pathLst>
                <a:path w="5007" h="6904" extrusionOk="0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3503743" y="1830630"/>
              <a:ext cx="21150" cy="21320"/>
            </a:xfrm>
            <a:custGeom>
              <a:avLst/>
              <a:gdLst/>
              <a:ahLst/>
              <a:cxnLst/>
              <a:rect l="l" t="t" r="r" b="b"/>
              <a:pathLst>
                <a:path w="373" h="376" extrusionOk="0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3534475" y="1910127"/>
              <a:ext cx="26026" cy="16897"/>
            </a:xfrm>
            <a:custGeom>
              <a:avLst/>
              <a:gdLst/>
              <a:ahLst/>
              <a:cxnLst/>
              <a:rect l="l" t="t" r="r" b="b"/>
              <a:pathLst>
                <a:path w="459" h="298" extrusionOk="0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588116" y="1789010"/>
              <a:ext cx="24836" cy="20186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583240" y="1823032"/>
              <a:ext cx="21377" cy="21604"/>
            </a:xfrm>
            <a:custGeom>
              <a:avLst/>
              <a:gdLst/>
              <a:ahLst/>
              <a:cxnLst/>
              <a:rect l="l" t="t" r="r" b="b"/>
              <a:pathLst>
                <a:path w="377" h="381" extrusionOk="0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553868" y="1827511"/>
              <a:ext cx="34305" cy="61976"/>
            </a:xfrm>
            <a:custGeom>
              <a:avLst/>
              <a:gdLst/>
              <a:ahLst/>
              <a:cxnLst/>
              <a:rect l="l" t="t" r="r" b="b"/>
              <a:pathLst>
                <a:path w="605" h="1093" extrusionOk="0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3430369" y="1927024"/>
              <a:ext cx="89080" cy="56929"/>
            </a:xfrm>
            <a:custGeom>
              <a:avLst/>
              <a:gdLst/>
              <a:ahLst/>
              <a:cxnLst/>
              <a:rect l="l" t="t" r="r" b="b"/>
              <a:pathLst>
                <a:path w="1571" h="1004" extrusionOk="0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297232" y="2111987"/>
              <a:ext cx="296327" cy="408428"/>
            </a:xfrm>
            <a:custGeom>
              <a:avLst/>
              <a:gdLst/>
              <a:ahLst/>
              <a:cxnLst/>
              <a:rect l="l" t="t" r="r" b="b"/>
              <a:pathLst>
                <a:path w="5226" h="7203" extrusionOk="0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3285438" y="2026650"/>
              <a:ext cx="717173" cy="506920"/>
            </a:xfrm>
            <a:custGeom>
              <a:avLst/>
              <a:gdLst/>
              <a:ahLst/>
              <a:cxnLst/>
              <a:rect l="l" t="t" r="r" b="b"/>
              <a:pathLst>
                <a:path w="12648" h="8940" extrusionOk="0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0"/>
          <p:cNvSpPr txBox="1"/>
          <p:nvPr/>
        </p:nvSpPr>
        <p:spPr>
          <a:xfrm>
            <a:off x="1471000" y="3730325"/>
            <a:ext cx="352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Refaat Mohammad alamgir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641857" y="4145375"/>
            <a:ext cx="4354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170041031</a:t>
            </a:r>
            <a:endParaRPr sz="1200" b="1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36" name="Google Shape;4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"/>
          <p:cNvSpPr txBox="1">
            <a:spLocks noGrp="1"/>
          </p:cNvSpPr>
          <p:nvPr>
            <p:ph type="subTitle" idx="7"/>
          </p:nvPr>
        </p:nvSpPr>
        <p:spPr>
          <a:xfrm>
            <a:off x="1455675" y="18898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projects fail to launch only because there isn’t enough funding.</a:t>
            </a:r>
            <a:endParaRPr/>
          </a:p>
        </p:txBody>
      </p:sp>
      <p:sp>
        <p:nvSpPr>
          <p:cNvPr id="442" name="Google Shape;442;p21"/>
          <p:cNvSpPr txBox="1">
            <a:spLocks noGrp="1"/>
          </p:cNvSpPr>
          <p:nvPr>
            <p:ph type="subTitle" idx="2"/>
          </p:nvPr>
        </p:nvSpPr>
        <p:spPr>
          <a:xfrm>
            <a:off x="5207350" y="18816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Mass production impossible</a:t>
            </a:r>
            <a:endParaRPr/>
          </a:p>
        </p:txBody>
      </p:sp>
      <p:sp>
        <p:nvSpPr>
          <p:cNvPr id="443" name="Google Shape;443;p21"/>
          <p:cNvSpPr txBox="1">
            <a:spLocks noGrp="1"/>
          </p:cNvSpPr>
          <p:nvPr>
            <p:ph type="subTitle" idx="3"/>
          </p:nvPr>
        </p:nvSpPr>
        <p:spPr>
          <a:xfrm>
            <a:off x="5207350" y="18898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Promising projects fail to make it to the market due to a lack of backers.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 txBox="1">
            <a:spLocks noGrp="1"/>
          </p:cNvSpPr>
          <p:nvPr>
            <p:ph type="subTitle" idx="1"/>
          </p:nvPr>
        </p:nvSpPr>
        <p:spPr>
          <a:xfrm>
            <a:off x="5207350" y="3247546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 enough investment for startups </a:t>
            </a: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ubTitle" idx="4"/>
          </p:nvPr>
        </p:nvSpPr>
        <p:spPr>
          <a:xfrm>
            <a:off x="5207350" y="3504500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New, small businesses do not enough capital to launch and make their company thrive.</a:t>
            </a:r>
            <a:endParaRPr/>
          </a:p>
        </p:txBody>
      </p:sp>
      <p:sp>
        <p:nvSpPr>
          <p:cNvPr id="446" name="Google Shape;446;p21"/>
          <p:cNvSpPr txBox="1">
            <a:spLocks noGrp="1"/>
          </p:cNvSpPr>
          <p:nvPr>
            <p:ph type="subTitle" idx="8"/>
          </p:nvPr>
        </p:nvSpPr>
        <p:spPr>
          <a:xfrm>
            <a:off x="1455675" y="3504500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participating in int’l competitions find it hard to fund their expenses.</a:t>
            </a:r>
            <a:endParaRPr/>
          </a:p>
        </p:txBody>
      </p:sp>
      <p:sp>
        <p:nvSpPr>
          <p:cNvPr id="447" name="Google Shape;447;p21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PROBLEMS AND OUR MOTIVATION</a:t>
            </a:r>
            <a:endParaRPr/>
          </a:p>
        </p:txBody>
      </p:sp>
      <p:sp>
        <p:nvSpPr>
          <p:cNvPr id="448" name="Google Shape;448;p21"/>
          <p:cNvSpPr txBox="1">
            <a:spLocks noGrp="1"/>
          </p:cNvSpPr>
          <p:nvPr>
            <p:ph type="subTitle" idx="5"/>
          </p:nvPr>
        </p:nvSpPr>
        <p:spPr>
          <a:xfrm>
            <a:off x="1455675" y="3323750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Lack of funding for student competitors</a:t>
            </a:r>
            <a:endParaRPr/>
          </a:p>
        </p:txBody>
      </p:sp>
      <p:sp>
        <p:nvSpPr>
          <p:cNvPr id="449" name="Google Shape;449;p21"/>
          <p:cNvSpPr txBox="1">
            <a:spLocks noGrp="1"/>
          </p:cNvSpPr>
          <p:nvPr>
            <p:ph type="subTitle" idx="6"/>
          </p:nvPr>
        </p:nvSpPr>
        <p:spPr>
          <a:xfrm>
            <a:off x="1455675" y="177730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Failed dreams</a:t>
            </a:r>
            <a:endParaRPr/>
          </a:p>
        </p:txBody>
      </p:sp>
      <p:grpSp>
        <p:nvGrpSpPr>
          <p:cNvPr id="450" name="Google Shape;450;p21"/>
          <p:cNvGrpSpPr/>
          <p:nvPr/>
        </p:nvGrpSpPr>
        <p:grpSpPr>
          <a:xfrm flipH="1">
            <a:off x="-52554" y="3092906"/>
            <a:ext cx="1082306" cy="1559500"/>
            <a:chOff x="5746200" y="-125100"/>
            <a:chExt cx="337125" cy="485750"/>
          </a:xfrm>
        </p:grpSpPr>
        <p:sp>
          <p:nvSpPr>
            <p:cNvPr id="451" name="Google Shape;451;p21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"/>
          <p:cNvSpPr txBox="1">
            <a:spLocks noGrp="1"/>
          </p:cNvSpPr>
          <p:nvPr>
            <p:ph type="ctrTitle"/>
          </p:nvPr>
        </p:nvSpPr>
        <p:spPr>
          <a:xfrm flipH="1">
            <a:off x="4306800" y="360650"/>
            <a:ext cx="3279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865750" y="1185850"/>
            <a:ext cx="5550900" cy="3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 website that will be used as a one-stop platform for funding prospective projects and startups. The crowdfunding can be of different types :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Equity-based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- entrepreneurs are able to raise money for their business by selling off part of their company to outside investors in exchange for capital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Rewards-based 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the individuals supporting the cause or idea are given different types of rewards as a way of showing appreciation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Profit-sharing 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a form of crowdfunding model in which contributors receive a share in the profits of the business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pSp>
        <p:nvGrpSpPr>
          <p:cNvPr id="471" name="Google Shape;471;p22"/>
          <p:cNvGrpSpPr/>
          <p:nvPr/>
        </p:nvGrpSpPr>
        <p:grpSpPr>
          <a:xfrm>
            <a:off x="6933799" y="2304005"/>
            <a:ext cx="1524409" cy="1453645"/>
            <a:chOff x="4620850" y="1546275"/>
            <a:chExt cx="1693224" cy="1614623"/>
          </a:xfrm>
        </p:grpSpPr>
        <p:sp>
          <p:nvSpPr>
            <p:cNvPr id="472" name="Google Shape;472;p22"/>
            <p:cNvSpPr/>
            <p:nvPr/>
          </p:nvSpPr>
          <p:spPr>
            <a:xfrm>
              <a:off x="5912545" y="2949329"/>
              <a:ext cx="374440" cy="185370"/>
            </a:xfrm>
            <a:custGeom>
              <a:avLst/>
              <a:gdLst/>
              <a:ahLst/>
              <a:cxnLst/>
              <a:rect l="l" t="t" r="r" b="b"/>
              <a:pathLst>
                <a:path w="10120" h="5010" extrusionOk="0">
                  <a:moveTo>
                    <a:pt x="5060" y="1"/>
                  </a:moveTo>
                  <a:cubicBezTo>
                    <a:pt x="3880" y="1"/>
                    <a:pt x="2700" y="245"/>
                    <a:pt x="1801" y="734"/>
                  </a:cubicBezTo>
                  <a:cubicBezTo>
                    <a:pt x="0" y="1712"/>
                    <a:pt x="0" y="3298"/>
                    <a:pt x="1801" y="4276"/>
                  </a:cubicBezTo>
                  <a:cubicBezTo>
                    <a:pt x="2700" y="4765"/>
                    <a:pt x="3880" y="5010"/>
                    <a:pt x="5060" y="5010"/>
                  </a:cubicBezTo>
                  <a:cubicBezTo>
                    <a:pt x="6240" y="5010"/>
                    <a:pt x="7420" y="4765"/>
                    <a:pt x="8320" y="4276"/>
                  </a:cubicBezTo>
                  <a:cubicBezTo>
                    <a:pt x="10119" y="3298"/>
                    <a:pt x="10119" y="1712"/>
                    <a:pt x="8320" y="734"/>
                  </a:cubicBezTo>
                  <a:cubicBezTo>
                    <a:pt x="7420" y="245"/>
                    <a:pt x="6240" y="1"/>
                    <a:pt x="50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4644974" y="2937414"/>
              <a:ext cx="374551" cy="185481"/>
            </a:xfrm>
            <a:custGeom>
              <a:avLst/>
              <a:gdLst/>
              <a:ahLst/>
              <a:cxnLst/>
              <a:rect l="l" t="t" r="r" b="b"/>
              <a:pathLst>
                <a:path w="10123" h="5013" extrusionOk="0">
                  <a:moveTo>
                    <a:pt x="5061" y="0"/>
                  </a:moveTo>
                  <a:cubicBezTo>
                    <a:pt x="3881" y="0"/>
                    <a:pt x="2701" y="245"/>
                    <a:pt x="1800" y="734"/>
                  </a:cubicBezTo>
                  <a:cubicBezTo>
                    <a:pt x="1" y="1715"/>
                    <a:pt x="1" y="3301"/>
                    <a:pt x="1800" y="4279"/>
                  </a:cubicBezTo>
                  <a:cubicBezTo>
                    <a:pt x="2701" y="4768"/>
                    <a:pt x="3881" y="5012"/>
                    <a:pt x="5061" y="5012"/>
                  </a:cubicBezTo>
                  <a:cubicBezTo>
                    <a:pt x="6241" y="5012"/>
                    <a:pt x="7420" y="4768"/>
                    <a:pt x="8320" y="4279"/>
                  </a:cubicBezTo>
                  <a:cubicBezTo>
                    <a:pt x="10123" y="3301"/>
                    <a:pt x="10123" y="1715"/>
                    <a:pt x="8320" y="734"/>
                  </a:cubicBezTo>
                  <a:cubicBezTo>
                    <a:pt x="7420" y="245"/>
                    <a:pt x="6241" y="0"/>
                    <a:pt x="506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4631580" y="2799436"/>
              <a:ext cx="125060" cy="127354"/>
            </a:xfrm>
            <a:custGeom>
              <a:avLst/>
              <a:gdLst/>
              <a:ahLst/>
              <a:cxnLst/>
              <a:rect l="l" t="t" r="r" b="b"/>
              <a:pathLst>
                <a:path w="3380" h="3442" extrusionOk="0">
                  <a:moveTo>
                    <a:pt x="1003" y="1"/>
                  </a:moveTo>
                  <a:cubicBezTo>
                    <a:pt x="429" y="1"/>
                    <a:pt x="1" y="506"/>
                    <a:pt x="608" y="927"/>
                  </a:cubicBezTo>
                  <a:cubicBezTo>
                    <a:pt x="1267" y="1382"/>
                    <a:pt x="2461" y="1881"/>
                    <a:pt x="2917" y="3442"/>
                  </a:cubicBezTo>
                  <a:lnTo>
                    <a:pt x="3379" y="3298"/>
                  </a:lnTo>
                  <a:cubicBezTo>
                    <a:pt x="3379" y="3298"/>
                    <a:pt x="3336" y="2280"/>
                    <a:pt x="2891" y="1462"/>
                  </a:cubicBezTo>
                  <a:cubicBezTo>
                    <a:pt x="2445" y="647"/>
                    <a:pt x="1789" y="108"/>
                    <a:pt x="1151" y="12"/>
                  </a:cubicBezTo>
                  <a:cubicBezTo>
                    <a:pt x="1101" y="4"/>
                    <a:pt x="1052" y="1"/>
                    <a:pt x="100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4643124" y="2799473"/>
              <a:ext cx="102823" cy="127317"/>
            </a:xfrm>
            <a:custGeom>
              <a:avLst/>
              <a:gdLst/>
              <a:ahLst/>
              <a:cxnLst/>
              <a:rect l="l" t="t" r="r" b="b"/>
              <a:pathLst>
                <a:path w="2779" h="3441" extrusionOk="0">
                  <a:moveTo>
                    <a:pt x="692" y="1"/>
                  </a:moveTo>
                  <a:cubicBezTo>
                    <a:pt x="316" y="1"/>
                    <a:pt x="0" y="217"/>
                    <a:pt x="0" y="487"/>
                  </a:cubicBezTo>
                  <a:cubicBezTo>
                    <a:pt x="0" y="626"/>
                    <a:pt x="87" y="782"/>
                    <a:pt x="296" y="926"/>
                  </a:cubicBezTo>
                  <a:cubicBezTo>
                    <a:pt x="955" y="1381"/>
                    <a:pt x="2149" y="1880"/>
                    <a:pt x="2605" y="3441"/>
                  </a:cubicBezTo>
                  <a:lnTo>
                    <a:pt x="2778" y="3387"/>
                  </a:lnTo>
                  <a:cubicBezTo>
                    <a:pt x="2759" y="2865"/>
                    <a:pt x="2739" y="2279"/>
                    <a:pt x="2725" y="1770"/>
                  </a:cubicBezTo>
                  <a:cubicBezTo>
                    <a:pt x="2682" y="1664"/>
                    <a:pt x="2632" y="1564"/>
                    <a:pt x="2579" y="1461"/>
                  </a:cubicBezTo>
                  <a:cubicBezTo>
                    <a:pt x="2133" y="646"/>
                    <a:pt x="1477" y="107"/>
                    <a:pt x="839" y="11"/>
                  </a:cubicBezTo>
                  <a:cubicBezTo>
                    <a:pt x="789" y="4"/>
                    <a:pt x="739" y="1"/>
                    <a:pt x="692" y="1"/>
                  </a:cubicBez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4661477" y="2810241"/>
              <a:ext cx="90095" cy="101047"/>
            </a:xfrm>
            <a:custGeom>
              <a:avLst/>
              <a:gdLst/>
              <a:ahLst/>
              <a:cxnLst/>
              <a:rect l="l" t="t" r="r" b="b"/>
              <a:pathLst>
                <a:path w="2435" h="2731" extrusionOk="0">
                  <a:moveTo>
                    <a:pt x="36" y="1"/>
                  </a:moveTo>
                  <a:cubicBezTo>
                    <a:pt x="23" y="1"/>
                    <a:pt x="10" y="9"/>
                    <a:pt x="7" y="22"/>
                  </a:cubicBezTo>
                  <a:cubicBezTo>
                    <a:pt x="0" y="42"/>
                    <a:pt x="10" y="62"/>
                    <a:pt x="27" y="66"/>
                  </a:cubicBezTo>
                  <a:cubicBezTo>
                    <a:pt x="596" y="239"/>
                    <a:pt x="1813" y="1014"/>
                    <a:pt x="2365" y="2706"/>
                  </a:cubicBezTo>
                  <a:cubicBezTo>
                    <a:pt x="2371" y="2721"/>
                    <a:pt x="2382" y="2731"/>
                    <a:pt x="2396" y="2731"/>
                  </a:cubicBezTo>
                  <a:cubicBezTo>
                    <a:pt x="2398" y="2731"/>
                    <a:pt x="2400" y="2731"/>
                    <a:pt x="2402" y="2730"/>
                  </a:cubicBezTo>
                  <a:lnTo>
                    <a:pt x="2409" y="2730"/>
                  </a:lnTo>
                  <a:cubicBezTo>
                    <a:pt x="2425" y="2723"/>
                    <a:pt x="2435" y="2703"/>
                    <a:pt x="2432" y="2686"/>
                  </a:cubicBezTo>
                  <a:cubicBezTo>
                    <a:pt x="1870" y="967"/>
                    <a:pt x="626" y="179"/>
                    <a:pt x="47" y="2"/>
                  </a:cubicBezTo>
                  <a:cubicBezTo>
                    <a:pt x="44" y="1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4620850" y="2875104"/>
              <a:ext cx="134199" cy="137529"/>
            </a:xfrm>
            <a:custGeom>
              <a:avLst/>
              <a:gdLst/>
              <a:ahLst/>
              <a:cxnLst/>
              <a:rect l="l" t="t" r="r" b="b"/>
              <a:pathLst>
                <a:path w="3627" h="3717" extrusionOk="0">
                  <a:moveTo>
                    <a:pt x="2437" y="0"/>
                  </a:moveTo>
                  <a:cubicBezTo>
                    <a:pt x="2106" y="0"/>
                    <a:pt x="1783" y="207"/>
                    <a:pt x="1453" y="207"/>
                  </a:cubicBezTo>
                  <a:cubicBezTo>
                    <a:pt x="1417" y="207"/>
                    <a:pt x="1381" y="204"/>
                    <a:pt x="1345" y="199"/>
                  </a:cubicBezTo>
                  <a:cubicBezTo>
                    <a:pt x="1241" y="182"/>
                    <a:pt x="1141" y="146"/>
                    <a:pt x="1041" y="119"/>
                  </a:cubicBezTo>
                  <a:cubicBezTo>
                    <a:pt x="955" y="97"/>
                    <a:pt x="865" y="85"/>
                    <a:pt x="774" y="85"/>
                  </a:cubicBezTo>
                  <a:cubicBezTo>
                    <a:pt x="526" y="85"/>
                    <a:pt x="280" y="173"/>
                    <a:pt x="134" y="365"/>
                  </a:cubicBezTo>
                  <a:cubicBezTo>
                    <a:pt x="47" y="474"/>
                    <a:pt x="0" y="625"/>
                    <a:pt x="47" y="754"/>
                  </a:cubicBezTo>
                  <a:cubicBezTo>
                    <a:pt x="97" y="898"/>
                    <a:pt x="247" y="981"/>
                    <a:pt x="383" y="1047"/>
                  </a:cubicBezTo>
                  <a:cubicBezTo>
                    <a:pt x="519" y="1113"/>
                    <a:pt x="669" y="1187"/>
                    <a:pt x="739" y="1326"/>
                  </a:cubicBezTo>
                  <a:cubicBezTo>
                    <a:pt x="872" y="1602"/>
                    <a:pt x="593" y="1959"/>
                    <a:pt x="742" y="2231"/>
                  </a:cubicBezTo>
                  <a:cubicBezTo>
                    <a:pt x="802" y="2344"/>
                    <a:pt x="929" y="2410"/>
                    <a:pt x="1055" y="2441"/>
                  </a:cubicBezTo>
                  <a:cubicBezTo>
                    <a:pt x="1158" y="2470"/>
                    <a:pt x="1265" y="2477"/>
                    <a:pt x="1371" y="2494"/>
                  </a:cubicBezTo>
                  <a:cubicBezTo>
                    <a:pt x="1392" y="2495"/>
                    <a:pt x="1413" y="2496"/>
                    <a:pt x="1434" y="2496"/>
                  </a:cubicBezTo>
                  <a:cubicBezTo>
                    <a:pt x="1464" y="2496"/>
                    <a:pt x="1494" y="2495"/>
                    <a:pt x="1524" y="2490"/>
                  </a:cubicBezTo>
                  <a:cubicBezTo>
                    <a:pt x="1559" y="2488"/>
                    <a:pt x="1594" y="2487"/>
                    <a:pt x="1628" y="2487"/>
                  </a:cubicBezTo>
                  <a:cubicBezTo>
                    <a:pt x="1745" y="2487"/>
                    <a:pt x="1863" y="2504"/>
                    <a:pt x="1963" y="2570"/>
                  </a:cubicBezTo>
                  <a:cubicBezTo>
                    <a:pt x="2166" y="2703"/>
                    <a:pt x="2213" y="2976"/>
                    <a:pt x="2326" y="3193"/>
                  </a:cubicBezTo>
                  <a:cubicBezTo>
                    <a:pt x="2462" y="3448"/>
                    <a:pt x="2725" y="3632"/>
                    <a:pt x="3008" y="3688"/>
                  </a:cubicBezTo>
                  <a:cubicBezTo>
                    <a:pt x="3067" y="3700"/>
                    <a:pt x="3155" y="3716"/>
                    <a:pt x="3237" y="3716"/>
                  </a:cubicBezTo>
                  <a:cubicBezTo>
                    <a:pt x="3290" y="3716"/>
                    <a:pt x="3340" y="3710"/>
                    <a:pt x="3380" y="3692"/>
                  </a:cubicBezTo>
                  <a:cubicBezTo>
                    <a:pt x="3387" y="3688"/>
                    <a:pt x="3393" y="3685"/>
                    <a:pt x="3400" y="3678"/>
                  </a:cubicBezTo>
                  <a:lnTo>
                    <a:pt x="3404" y="3678"/>
                  </a:lnTo>
                  <a:cubicBezTo>
                    <a:pt x="3416" y="3665"/>
                    <a:pt x="3433" y="3645"/>
                    <a:pt x="3444" y="3635"/>
                  </a:cubicBezTo>
                  <a:lnTo>
                    <a:pt x="3447" y="3632"/>
                  </a:lnTo>
                  <a:cubicBezTo>
                    <a:pt x="3493" y="3495"/>
                    <a:pt x="3444" y="3345"/>
                    <a:pt x="3450" y="3202"/>
                  </a:cubicBezTo>
                  <a:cubicBezTo>
                    <a:pt x="3450" y="3196"/>
                    <a:pt x="3450" y="3186"/>
                    <a:pt x="3453" y="3179"/>
                  </a:cubicBezTo>
                  <a:cubicBezTo>
                    <a:pt x="3470" y="3013"/>
                    <a:pt x="3487" y="2846"/>
                    <a:pt x="3503" y="2683"/>
                  </a:cubicBezTo>
                  <a:cubicBezTo>
                    <a:pt x="3530" y="2378"/>
                    <a:pt x="3556" y="2075"/>
                    <a:pt x="3576" y="1769"/>
                  </a:cubicBezTo>
                  <a:cubicBezTo>
                    <a:pt x="3586" y="1569"/>
                    <a:pt x="3626" y="1357"/>
                    <a:pt x="3556" y="1163"/>
                  </a:cubicBezTo>
                  <a:cubicBezTo>
                    <a:pt x="3476" y="950"/>
                    <a:pt x="3247" y="930"/>
                    <a:pt x="3174" y="724"/>
                  </a:cubicBezTo>
                  <a:cubicBezTo>
                    <a:pt x="3144" y="641"/>
                    <a:pt x="3131" y="554"/>
                    <a:pt x="3104" y="468"/>
                  </a:cubicBezTo>
                  <a:cubicBezTo>
                    <a:pt x="3021" y="225"/>
                    <a:pt x="2788" y="35"/>
                    <a:pt x="2529" y="6"/>
                  </a:cubicBezTo>
                  <a:cubicBezTo>
                    <a:pt x="2498" y="2"/>
                    <a:pt x="2467" y="0"/>
                    <a:pt x="243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4636242" y="2888943"/>
              <a:ext cx="116217" cy="97162"/>
            </a:xfrm>
            <a:custGeom>
              <a:avLst/>
              <a:gdLst/>
              <a:ahLst/>
              <a:cxnLst/>
              <a:rect l="l" t="t" r="r" b="b"/>
              <a:pathLst>
                <a:path w="3141" h="2626" extrusionOk="0">
                  <a:moveTo>
                    <a:pt x="34" y="1"/>
                  </a:moveTo>
                  <a:cubicBezTo>
                    <a:pt x="14" y="1"/>
                    <a:pt x="0" y="17"/>
                    <a:pt x="0" y="34"/>
                  </a:cubicBezTo>
                  <a:cubicBezTo>
                    <a:pt x="0" y="54"/>
                    <a:pt x="14" y="71"/>
                    <a:pt x="34" y="71"/>
                  </a:cubicBezTo>
                  <a:cubicBezTo>
                    <a:pt x="36" y="71"/>
                    <a:pt x="37" y="71"/>
                    <a:pt x="39" y="71"/>
                  </a:cubicBezTo>
                  <a:cubicBezTo>
                    <a:pt x="554" y="71"/>
                    <a:pt x="2673" y="524"/>
                    <a:pt x="3071" y="2595"/>
                  </a:cubicBezTo>
                  <a:cubicBezTo>
                    <a:pt x="3074" y="2615"/>
                    <a:pt x="3091" y="2626"/>
                    <a:pt x="3107" y="2626"/>
                  </a:cubicBezTo>
                  <a:lnTo>
                    <a:pt x="3111" y="2622"/>
                  </a:lnTo>
                  <a:cubicBezTo>
                    <a:pt x="3131" y="2619"/>
                    <a:pt x="3140" y="2602"/>
                    <a:pt x="3137" y="2582"/>
                  </a:cubicBezTo>
                  <a:cubicBezTo>
                    <a:pt x="2728" y="457"/>
                    <a:pt x="553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4661958" y="2924205"/>
              <a:ext cx="60458" cy="16354"/>
            </a:xfrm>
            <a:custGeom>
              <a:avLst/>
              <a:gdLst/>
              <a:ahLst/>
              <a:cxnLst/>
              <a:rect l="l" t="t" r="r" b="b"/>
              <a:pathLst>
                <a:path w="1634" h="442" extrusionOk="0">
                  <a:moveTo>
                    <a:pt x="1163" y="1"/>
                  </a:moveTo>
                  <a:cubicBezTo>
                    <a:pt x="461" y="1"/>
                    <a:pt x="23" y="376"/>
                    <a:pt x="17" y="382"/>
                  </a:cubicBezTo>
                  <a:cubicBezTo>
                    <a:pt x="4" y="395"/>
                    <a:pt x="1" y="415"/>
                    <a:pt x="14" y="429"/>
                  </a:cubicBezTo>
                  <a:cubicBezTo>
                    <a:pt x="21" y="438"/>
                    <a:pt x="34" y="442"/>
                    <a:pt x="44" y="442"/>
                  </a:cubicBezTo>
                  <a:cubicBezTo>
                    <a:pt x="50" y="442"/>
                    <a:pt x="57" y="438"/>
                    <a:pt x="64" y="432"/>
                  </a:cubicBezTo>
                  <a:cubicBezTo>
                    <a:pt x="69" y="429"/>
                    <a:pt x="488" y="69"/>
                    <a:pt x="1164" y="69"/>
                  </a:cubicBezTo>
                  <a:cubicBezTo>
                    <a:pt x="1297" y="69"/>
                    <a:pt x="1439" y="83"/>
                    <a:pt x="1591" y="116"/>
                  </a:cubicBezTo>
                  <a:cubicBezTo>
                    <a:pt x="1593" y="116"/>
                    <a:pt x="1595" y="116"/>
                    <a:pt x="1597" y="116"/>
                  </a:cubicBezTo>
                  <a:cubicBezTo>
                    <a:pt x="1612" y="116"/>
                    <a:pt x="1627" y="107"/>
                    <a:pt x="1631" y="89"/>
                  </a:cubicBezTo>
                  <a:cubicBezTo>
                    <a:pt x="1634" y="73"/>
                    <a:pt x="1624" y="53"/>
                    <a:pt x="1604" y="50"/>
                  </a:cubicBezTo>
                  <a:cubicBezTo>
                    <a:pt x="1447" y="15"/>
                    <a:pt x="1300" y="1"/>
                    <a:pt x="1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6166740" y="2809316"/>
              <a:ext cx="147334" cy="191808"/>
            </a:xfrm>
            <a:custGeom>
              <a:avLst/>
              <a:gdLst/>
              <a:ahLst/>
              <a:cxnLst/>
              <a:rect l="l" t="t" r="r" b="b"/>
              <a:pathLst>
                <a:path w="3982" h="5184" extrusionOk="0">
                  <a:moveTo>
                    <a:pt x="2998" y="0"/>
                  </a:moveTo>
                  <a:cubicBezTo>
                    <a:pt x="2343" y="0"/>
                    <a:pt x="1557" y="522"/>
                    <a:pt x="1034" y="1195"/>
                  </a:cubicBezTo>
                  <a:cubicBezTo>
                    <a:pt x="419" y="1983"/>
                    <a:pt x="0" y="3238"/>
                    <a:pt x="6" y="3840"/>
                  </a:cubicBezTo>
                  <a:lnTo>
                    <a:pt x="129" y="5183"/>
                  </a:lnTo>
                  <a:lnTo>
                    <a:pt x="845" y="3976"/>
                  </a:lnTo>
                  <a:cubicBezTo>
                    <a:pt x="1181" y="2995"/>
                    <a:pt x="2358" y="2269"/>
                    <a:pt x="3140" y="1694"/>
                  </a:cubicBezTo>
                  <a:cubicBezTo>
                    <a:pt x="3921" y="1122"/>
                    <a:pt x="3981" y="267"/>
                    <a:pt x="3329" y="51"/>
                  </a:cubicBezTo>
                  <a:cubicBezTo>
                    <a:pt x="3224" y="16"/>
                    <a:pt x="3113" y="0"/>
                    <a:pt x="299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6166962" y="2809353"/>
              <a:ext cx="139490" cy="191771"/>
            </a:xfrm>
            <a:custGeom>
              <a:avLst/>
              <a:gdLst/>
              <a:ahLst/>
              <a:cxnLst/>
              <a:rect l="l" t="t" r="r" b="b"/>
              <a:pathLst>
                <a:path w="3770" h="5183" extrusionOk="0">
                  <a:moveTo>
                    <a:pt x="2991" y="0"/>
                  </a:moveTo>
                  <a:cubicBezTo>
                    <a:pt x="2336" y="0"/>
                    <a:pt x="1554" y="522"/>
                    <a:pt x="1028" y="1194"/>
                  </a:cubicBezTo>
                  <a:cubicBezTo>
                    <a:pt x="420" y="1979"/>
                    <a:pt x="0" y="3217"/>
                    <a:pt x="0" y="3825"/>
                  </a:cubicBezTo>
                  <a:lnTo>
                    <a:pt x="0" y="3839"/>
                  </a:lnTo>
                  <a:lnTo>
                    <a:pt x="123" y="5182"/>
                  </a:lnTo>
                  <a:lnTo>
                    <a:pt x="839" y="3975"/>
                  </a:lnTo>
                  <a:cubicBezTo>
                    <a:pt x="1175" y="2994"/>
                    <a:pt x="2352" y="2268"/>
                    <a:pt x="3134" y="1693"/>
                  </a:cubicBezTo>
                  <a:cubicBezTo>
                    <a:pt x="3556" y="1384"/>
                    <a:pt x="3769" y="988"/>
                    <a:pt x="3769" y="659"/>
                  </a:cubicBezTo>
                  <a:cubicBezTo>
                    <a:pt x="3769" y="379"/>
                    <a:pt x="3619" y="149"/>
                    <a:pt x="3323" y="50"/>
                  </a:cubicBezTo>
                  <a:cubicBezTo>
                    <a:pt x="3217" y="16"/>
                    <a:pt x="3108" y="0"/>
                    <a:pt x="299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6163780" y="2824449"/>
              <a:ext cx="116217" cy="157509"/>
            </a:xfrm>
            <a:custGeom>
              <a:avLst/>
              <a:gdLst/>
              <a:ahLst/>
              <a:cxnLst/>
              <a:rect l="l" t="t" r="r" b="b"/>
              <a:pathLst>
                <a:path w="3141" h="4257" extrusionOk="0">
                  <a:moveTo>
                    <a:pt x="3090" y="1"/>
                  </a:moveTo>
                  <a:cubicBezTo>
                    <a:pt x="3085" y="1"/>
                    <a:pt x="3079" y="2"/>
                    <a:pt x="3074" y="4"/>
                  </a:cubicBezTo>
                  <a:cubicBezTo>
                    <a:pt x="2062" y="394"/>
                    <a:pt x="389" y="2113"/>
                    <a:pt x="3" y="4206"/>
                  </a:cubicBezTo>
                  <a:cubicBezTo>
                    <a:pt x="0" y="4229"/>
                    <a:pt x="16" y="4252"/>
                    <a:pt x="40" y="4255"/>
                  </a:cubicBezTo>
                  <a:cubicBezTo>
                    <a:pt x="42" y="4255"/>
                    <a:pt x="44" y="4257"/>
                    <a:pt x="47" y="4257"/>
                  </a:cubicBezTo>
                  <a:cubicBezTo>
                    <a:pt x="48" y="4257"/>
                    <a:pt x="49" y="4256"/>
                    <a:pt x="50" y="4255"/>
                  </a:cubicBezTo>
                  <a:cubicBezTo>
                    <a:pt x="70" y="4255"/>
                    <a:pt x="86" y="4242"/>
                    <a:pt x="90" y="4222"/>
                  </a:cubicBezTo>
                  <a:cubicBezTo>
                    <a:pt x="469" y="2160"/>
                    <a:pt x="2112" y="466"/>
                    <a:pt x="3103" y="84"/>
                  </a:cubicBezTo>
                  <a:cubicBezTo>
                    <a:pt x="3127" y="78"/>
                    <a:pt x="3140" y="51"/>
                    <a:pt x="3130" y="27"/>
                  </a:cubicBezTo>
                  <a:cubicBezTo>
                    <a:pt x="3122" y="12"/>
                    <a:pt x="3107" y="1"/>
                    <a:pt x="3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6172031" y="2905519"/>
              <a:ext cx="126577" cy="125023"/>
            </a:xfrm>
            <a:custGeom>
              <a:avLst/>
              <a:gdLst/>
              <a:ahLst/>
              <a:cxnLst/>
              <a:rect l="l" t="t" r="r" b="b"/>
              <a:pathLst>
                <a:path w="3421" h="3379" extrusionOk="0">
                  <a:moveTo>
                    <a:pt x="2494" y="1"/>
                  </a:moveTo>
                  <a:cubicBezTo>
                    <a:pt x="2426" y="1"/>
                    <a:pt x="2354" y="5"/>
                    <a:pt x="2278" y="16"/>
                  </a:cubicBezTo>
                  <a:cubicBezTo>
                    <a:pt x="1520" y="119"/>
                    <a:pt x="196" y="1173"/>
                    <a:pt x="0" y="2736"/>
                  </a:cubicBezTo>
                  <a:lnTo>
                    <a:pt x="149" y="3378"/>
                  </a:lnTo>
                  <a:cubicBezTo>
                    <a:pt x="243" y="3039"/>
                    <a:pt x="651" y="2474"/>
                    <a:pt x="1314" y="2004"/>
                  </a:cubicBezTo>
                  <a:cubicBezTo>
                    <a:pt x="2049" y="1485"/>
                    <a:pt x="2983" y="1240"/>
                    <a:pt x="3193" y="840"/>
                  </a:cubicBezTo>
                  <a:cubicBezTo>
                    <a:pt x="3421" y="406"/>
                    <a:pt x="3114" y="1"/>
                    <a:pt x="249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6170033" y="2920838"/>
              <a:ext cx="99974" cy="96644"/>
            </a:xfrm>
            <a:custGeom>
              <a:avLst/>
              <a:gdLst/>
              <a:ahLst/>
              <a:cxnLst/>
              <a:rect l="l" t="t" r="r" b="b"/>
              <a:pathLst>
                <a:path w="2702" h="2612" extrusionOk="0">
                  <a:moveTo>
                    <a:pt x="2655" y="0"/>
                  </a:moveTo>
                  <a:cubicBezTo>
                    <a:pt x="2653" y="0"/>
                    <a:pt x="2651" y="0"/>
                    <a:pt x="2649" y="1"/>
                  </a:cubicBezTo>
                  <a:cubicBezTo>
                    <a:pt x="1960" y="101"/>
                    <a:pt x="630" y="746"/>
                    <a:pt x="7" y="2552"/>
                  </a:cubicBezTo>
                  <a:cubicBezTo>
                    <a:pt x="1" y="2575"/>
                    <a:pt x="11" y="2602"/>
                    <a:pt x="34" y="2608"/>
                  </a:cubicBezTo>
                  <a:cubicBezTo>
                    <a:pt x="40" y="2611"/>
                    <a:pt x="47" y="2611"/>
                    <a:pt x="54" y="2611"/>
                  </a:cubicBezTo>
                  <a:cubicBezTo>
                    <a:pt x="71" y="2608"/>
                    <a:pt x="84" y="2599"/>
                    <a:pt x="91" y="2582"/>
                  </a:cubicBezTo>
                  <a:cubicBezTo>
                    <a:pt x="699" y="812"/>
                    <a:pt x="2036" y="176"/>
                    <a:pt x="2658" y="90"/>
                  </a:cubicBezTo>
                  <a:cubicBezTo>
                    <a:pt x="2685" y="87"/>
                    <a:pt x="2701" y="64"/>
                    <a:pt x="2698" y="41"/>
                  </a:cubicBezTo>
                  <a:cubicBezTo>
                    <a:pt x="2695" y="16"/>
                    <a:pt x="2676" y="0"/>
                    <a:pt x="2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5841541" y="2353052"/>
              <a:ext cx="258260" cy="124098"/>
            </a:xfrm>
            <a:custGeom>
              <a:avLst/>
              <a:gdLst/>
              <a:ahLst/>
              <a:cxnLst/>
              <a:rect l="l" t="t" r="r" b="b"/>
              <a:pathLst>
                <a:path w="6980" h="3354" extrusionOk="0">
                  <a:moveTo>
                    <a:pt x="6720" y="0"/>
                  </a:moveTo>
                  <a:cubicBezTo>
                    <a:pt x="6518" y="0"/>
                    <a:pt x="6232" y="48"/>
                    <a:pt x="5998" y="267"/>
                  </a:cubicBezTo>
                  <a:cubicBezTo>
                    <a:pt x="5605" y="633"/>
                    <a:pt x="4797" y="1564"/>
                    <a:pt x="4434" y="1870"/>
                  </a:cubicBezTo>
                  <a:cubicBezTo>
                    <a:pt x="4125" y="2137"/>
                    <a:pt x="3816" y="2256"/>
                    <a:pt x="3101" y="2369"/>
                  </a:cubicBezTo>
                  <a:cubicBezTo>
                    <a:pt x="2758" y="2425"/>
                    <a:pt x="2547" y="2457"/>
                    <a:pt x="2389" y="2457"/>
                  </a:cubicBezTo>
                  <a:cubicBezTo>
                    <a:pt x="2276" y="2457"/>
                    <a:pt x="2191" y="2440"/>
                    <a:pt x="2103" y="2406"/>
                  </a:cubicBezTo>
                  <a:cubicBezTo>
                    <a:pt x="1907" y="2329"/>
                    <a:pt x="1840" y="2266"/>
                    <a:pt x="1677" y="2110"/>
                  </a:cubicBezTo>
                  <a:cubicBezTo>
                    <a:pt x="1494" y="1930"/>
                    <a:pt x="1334" y="1874"/>
                    <a:pt x="1195" y="1757"/>
                  </a:cubicBezTo>
                  <a:cubicBezTo>
                    <a:pt x="1108" y="1685"/>
                    <a:pt x="1080" y="1654"/>
                    <a:pt x="1054" y="1654"/>
                  </a:cubicBezTo>
                  <a:cubicBezTo>
                    <a:pt x="1037" y="1654"/>
                    <a:pt x="1021" y="1666"/>
                    <a:pt x="992" y="1687"/>
                  </a:cubicBezTo>
                  <a:cubicBezTo>
                    <a:pt x="912" y="1747"/>
                    <a:pt x="949" y="1943"/>
                    <a:pt x="1065" y="2074"/>
                  </a:cubicBezTo>
                  <a:cubicBezTo>
                    <a:pt x="1185" y="2209"/>
                    <a:pt x="1301" y="2246"/>
                    <a:pt x="1318" y="2286"/>
                  </a:cubicBezTo>
                  <a:cubicBezTo>
                    <a:pt x="1322" y="2298"/>
                    <a:pt x="1310" y="2304"/>
                    <a:pt x="1287" y="2304"/>
                  </a:cubicBezTo>
                  <a:cubicBezTo>
                    <a:pt x="1235" y="2304"/>
                    <a:pt x="1124" y="2276"/>
                    <a:pt x="989" y="2223"/>
                  </a:cubicBezTo>
                  <a:cubicBezTo>
                    <a:pt x="759" y="2133"/>
                    <a:pt x="536" y="1980"/>
                    <a:pt x="316" y="1867"/>
                  </a:cubicBezTo>
                  <a:cubicBezTo>
                    <a:pt x="286" y="1851"/>
                    <a:pt x="253" y="1836"/>
                    <a:pt x="220" y="1836"/>
                  </a:cubicBezTo>
                  <a:cubicBezTo>
                    <a:pt x="210" y="1836"/>
                    <a:pt x="200" y="1837"/>
                    <a:pt x="190" y="1840"/>
                  </a:cubicBezTo>
                  <a:cubicBezTo>
                    <a:pt x="167" y="1847"/>
                    <a:pt x="147" y="1864"/>
                    <a:pt x="130" y="1884"/>
                  </a:cubicBezTo>
                  <a:cubicBezTo>
                    <a:pt x="51" y="1974"/>
                    <a:pt x="7" y="2094"/>
                    <a:pt x="3" y="2216"/>
                  </a:cubicBezTo>
                  <a:cubicBezTo>
                    <a:pt x="0" y="2336"/>
                    <a:pt x="34" y="2456"/>
                    <a:pt x="87" y="2565"/>
                  </a:cubicBezTo>
                  <a:cubicBezTo>
                    <a:pt x="180" y="2765"/>
                    <a:pt x="336" y="2932"/>
                    <a:pt x="519" y="3055"/>
                  </a:cubicBezTo>
                  <a:cubicBezTo>
                    <a:pt x="666" y="3151"/>
                    <a:pt x="809" y="3181"/>
                    <a:pt x="975" y="3234"/>
                  </a:cubicBezTo>
                  <a:cubicBezTo>
                    <a:pt x="1108" y="3274"/>
                    <a:pt x="1245" y="3297"/>
                    <a:pt x="1411" y="3311"/>
                  </a:cubicBezTo>
                  <a:cubicBezTo>
                    <a:pt x="1753" y="3341"/>
                    <a:pt x="1884" y="3341"/>
                    <a:pt x="2090" y="3347"/>
                  </a:cubicBezTo>
                  <a:cubicBezTo>
                    <a:pt x="2232" y="3351"/>
                    <a:pt x="2345" y="3353"/>
                    <a:pt x="2445" y="3353"/>
                  </a:cubicBezTo>
                  <a:cubicBezTo>
                    <a:pt x="2748" y="3353"/>
                    <a:pt x="2932" y="3334"/>
                    <a:pt x="3460" y="3294"/>
                  </a:cubicBezTo>
                  <a:cubicBezTo>
                    <a:pt x="4391" y="3224"/>
                    <a:pt x="4618" y="3084"/>
                    <a:pt x="5040" y="2732"/>
                  </a:cubicBezTo>
                  <a:cubicBezTo>
                    <a:pt x="5303" y="2513"/>
                    <a:pt x="5888" y="2086"/>
                    <a:pt x="6204" y="1638"/>
                  </a:cubicBezTo>
                  <a:cubicBezTo>
                    <a:pt x="6746" y="869"/>
                    <a:pt x="6979" y="27"/>
                    <a:pt x="6979" y="27"/>
                  </a:cubicBezTo>
                  <a:cubicBezTo>
                    <a:pt x="6979" y="27"/>
                    <a:pt x="6874" y="0"/>
                    <a:pt x="672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6008303" y="2349944"/>
              <a:ext cx="97643" cy="99900"/>
            </a:xfrm>
            <a:custGeom>
              <a:avLst/>
              <a:gdLst/>
              <a:ahLst/>
              <a:cxnLst/>
              <a:rect l="l" t="t" r="r" b="b"/>
              <a:pathLst>
                <a:path w="2639" h="2700" extrusionOk="0">
                  <a:moveTo>
                    <a:pt x="2160" y="0"/>
                  </a:moveTo>
                  <a:cubicBezTo>
                    <a:pt x="2086" y="0"/>
                    <a:pt x="2007" y="9"/>
                    <a:pt x="1927" y="32"/>
                  </a:cubicBezTo>
                  <a:cubicBezTo>
                    <a:pt x="1564" y="138"/>
                    <a:pt x="1275" y="374"/>
                    <a:pt x="929" y="744"/>
                  </a:cubicBezTo>
                  <a:cubicBezTo>
                    <a:pt x="586" y="1116"/>
                    <a:pt x="1" y="1715"/>
                    <a:pt x="1" y="1715"/>
                  </a:cubicBezTo>
                  <a:cubicBezTo>
                    <a:pt x="1" y="1715"/>
                    <a:pt x="290" y="2440"/>
                    <a:pt x="932" y="2700"/>
                  </a:cubicBezTo>
                  <a:lnTo>
                    <a:pt x="2286" y="1449"/>
                  </a:lnTo>
                  <a:lnTo>
                    <a:pt x="2638" y="111"/>
                  </a:lnTo>
                  <a:cubicBezTo>
                    <a:pt x="2638" y="111"/>
                    <a:pt x="2426" y="0"/>
                    <a:pt x="216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6008303" y="2350018"/>
              <a:ext cx="85951" cy="99826"/>
            </a:xfrm>
            <a:custGeom>
              <a:avLst/>
              <a:gdLst/>
              <a:ahLst/>
              <a:cxnLst/>
              <a:rect l="l" t="t" r="r" b="b"/>
              <a:pathLst>
                <a:path w="2323" h="2698" extrusionOk="0">
                  <a:moveTo>
                    <a:pt x="2163" y="0"/>
                  </a:moveTo>
                  <a:cubicBezTo>
                    <a:pt x="2090" y="0"/>
                    <a:pt x="2007" y="6"/>
                    <a:pt x="1927" y="30"/>
                  </a:cubicBezTo>
                  <a:cubicBezTo>
                    <a:pt x="1564" y="136"/>
                    <a:pt x="1275" y="372"/>
                    <a:pt x="929" y="742"/>
                  </a:cubicBezTo>
                  <a:cubicBezTo>
                    <a:pt x="586" y="1114"/>
                    <a:pt x="1" y="1713"/>
                    <a:pt x="1" y="1713"/>
                  </a:cubicBezTo>
                  <a:cubicBezTo>
                    <a:pt x="1" y="1713"/>
                    <a:pt x="290" y="2438"/>
                    <a:pt x="932" y="2698"/>
                  </a:cubicBezTo>
                  <a:lnTo>
                    <a:pt x="1105" y="2538"/>
                  </a:lnTo>
                  <a:cubicBezTo>
                    <a:pt x="1112" y="2022"/>
                    <a:pt x="1118" y="1606"/>
                    <a:pt x="1118" y="1433"/>
                  </a:cubicBezTo>
                  <a:cubicBezTo>
                    <a:pt x="1118" y="1404"/>
                    <a:pt x="1118" y="1373"/>
                    <a:pt x="1122" y="1344"/>
                  </a:cubicBezTo>
                  <a:cubicBezTo>
                    <a:pt x="1155" y="652"/>
                    <a:pt x="1680" y="123"/>
                    <a:pt x="2322" y="10"/>
                  </a:cubicBezTo>
                  <a:cubicBezTo>
                    <a:pt x="2273" y="3"/>
                    <a:pt x="2219" y="0"/>
                    <a:pt x="2163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5863223" y="2391312"/>
              <a:ext cx="122359" cy="134865"/>
            </a:xfrm>
            <a:custGeom>
              <a:avLst/>
              <a:gdLst/>
              <a:ahLst/>
              <a:cxnLst/>
              <a:rect l="l" t="t" r="r" b="b"/>
              <a:pathLst>
                <a:path w="3307" h="3645" extrusionOk="0">
                  <a:moveTo>
                    <a:pt x="1676" y="1"/>
                  </a:moveTo>
                  <a:cubicBezTo>
                    <a:pt x="1604" y="1"/>
                    <a:pt x="1532" y="17"/>
                    <a:pt x="1477" y="48"/>
                  </a:cubicBezTo>
                  <a:lnTo>
                    <a:pt x="196" y="793"/>
                  </a:lnTo>
                  <a:cubicBezTo>
                    <a:pt x="86" y="860"/>
                    <a:pt x="0" y="1012"/>
                    <a:pt x="0" y="1139"/>
                  </a:cubicBezTo>
                  <a:lnTo>
                    <a:pt x="3" y="2623"/>
                  </a:lnTo>
                  <a:cubicBezTo>
                    <a:pt x="7" y="2749"/>
                    <a:pt x="96" y="2902"/>
                    <a:pt x="206" y="2965"/>
                  </a:cubicBezTo>
                  <a:lnTo>
                    <a:pt x="1427" y="3597"/>
                  </a:lnTo>
                  <a:cubicBezTo>
                    <a:pt x="1482" y="3629"/>
                    <a:pt x="1554" y="3645"/>
                    <a:pt x="1627" y="3645"/>
                  </a:cubicBezTo>
                  <a:cubicBezTo>
                    <a:pt x="1699" y="3645"/>
                    <a:pt x="1771" y="3629"/>
                    <a:pt x="1826" y="3597"/>
                  </a:cubicBezTo>
                  <a:lnTo>
                    <a:pt x="3107" y="2852"/>
                  </a:lnTo>
                  <a:cubicBezTo>
                    <a:pt x="3217" y="2786"/>
                    <a:pt x="3306" y="2632"/>
                    <a:pt x="3303" y="2506"/>
                  </a:cubicBezTo>
                  <a:lnTo>
                    <a:pt x="3300" y="1023"/>
                  </a:lnTo>
                  <a:cubicBezTo>
                    <a:pt x="3300" y="896"/>
                    <a:pt x="3210" y="743"/>
                    <a:pt x="3100" y="680"/>
                  </a:cubicBezTo>
                  <a:lnTo>
                    <a:pt x="1876" y="48"/>
                  </a:lnTo>
                  <a:cubicBezTo>
                    <a:pt x="1821" y="17"/>
                    <a:pt x="1749" y="1"/>
                    <a:pt x="16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5925347" y="2391349"/>
              <a:ext cx="59977" cy="36593"/>
            </a:xfrm>
            <a:custGeom>
              <a:avLst/>
              <a:gdLst/>
              <a:ahLst/>
              <a:cxnLst/>
              <a:rect l="l" t="t" r="r" b="b"/>
              <a:pathLst>
                <a:path w="1621" h="989" extrusionOk="0">
                  <a:moveTo>
                    <a:pt x="1" y="1"/>
                  </a:moveTo>
                  <a:cubicBezTo>
                    <a:pt x="70" y="1"/>
                    <a:pt x="144" y="14"/>
                    <a:pt x="197" y="47"/>
                  </a:cubicBezTo>
                  <a:lnTo>
                    <a:pt x="1421" y="679"/>
                  </a:lnTo>
                  <a:lnTo>
                    <a:pt x="201" y="47"/>
                  </a:lnTo>
                  <a:cubicBezTo>
                    <a:pt x="144" y="14"/>
                    <a:pt x="74" y="1"/>
                    <a:pt x="4" y="1"/>
                  </a:cubicBezTo>
                  <a:close/>
                  <a:moveTo>
                    <a:pt x="1421" y="679"/>
                  </a:moveTo>
                  <a:cubicBezTo>
                    <a:pt x="1511" y="732"/>
                    <a:pt x="1590" y="849"/>
                    <a:pt x="1614" y="959"/>
                  </a:cubicBezTo>
                  <a:cubicBezTo>
                    <a:pt x="1618" y="968"/>
                    <a:pt x="1618" y="979"/>
                    <a:pt x="1621" y="988"/>
                  </a:cubicBezTo>
                  <a:cubicBezTo>
                    <a:pt x="1607" y="869"/>
                    <a:pt x="1524" y="735"/>
                    <a:pt x="1421" y="679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5865443" y="2391349"/>
              <a:ext cx="119658" cy="68228"/>
            </a:xfrm>
            <a:custGeom>
              <a:avLst/>
              <a:gdLst/>
              <a:ahLst/>
              <a:cxnLst/>
              <a:rect l="l" t="t" r="r" b="b"/>
              <a:pathLst>
                <a:path w="3234" h="1844" extrusionOk="0">
                  <a:moveTo>
                    <a:pt x="1620" y="1"/>
                  </a:moveTo>
                  <a:cubicBezTo>
                    <a:pt x="1547" y="1"/>
                    <a:pt x="1477" y="17"/>
                    <a:pt x="1420" y="47"/>
                  </a:cubicBezTo>
                  <a:lnTo>
                    <a:pt x="140" y="792"/>
                  </a:lnTo>
                  <a:cubicBezTo>
                    <a:pt x="86" y="825"/>
                    <a:pt x="36" y="879"/>
                    <a:pt x="0" y="942"/>
                  </a:cubicBezTo>
                  <a:lnTo>
                    <a:pt x="1620" y="1803"/>
                  </a:lnTo>
                  <a:cubicBezTo>
                    <a:pt x="1615" y="1812"/>
                    <a:pt x="1611" y="1821"/>
                    <a:pt x="1607" y="1829"/>
                  </a:cubicBezTo>
                  <a:lnTo>
                    <a:pt x="1607" y="1829"/>
                  </a:lnTo>
                  <a:cubicBezTo>
                    <a:pt x="1644" y="1755"/>
                    <a:pt x="1701" y="1691"/>
                    <a:pt x="1763" y="1653"/>
                  </a:cubicBezTo>
                  <a:lnTo>
                    <a:pt x="3043" y="908"/>
                  </a:lnTo>
                  <a:cubicBezTo>
                    <a:pt x="3074" y="889"/>
                    <a:pt x="3103" y="882"/>
                    <a:pt x="3130" y="882"/>
                  </a:cubicBezTo>
                  <a:cubicBezTo>
                    <a:pt x="3180" y="882"/>
                    <a:pt x="3217" y="908"/>
                    <a:pt x="3233" y="959"/>
                  </a:cubicBezTo>
                  <a:cubicBezTo>
                    <a:pt x="3209" y="849"/>
                    <a:pt x="3130" y="732"/>
                    <a:pt x="3040" y="679"/>
                  </a:cubicBezTo>
                  <a:lnTo>
                    <a:pt x="1816" y="47"/>
                  </a:lnTo>
                  <a:cubicBezTo>
                    <a:pt x="1763" y="14"/>
                    <a:pt x="1689" y="1"/>
                    <a:pt x="1620" y="1"/>
                  </a:cubicBezTo>
                  <a:close/>
                  <a:moveTo>
                    <a:pt x="1607" y="1829"/>
                  </a:moveTo>
                  <a:cubicBezTo>
                    <a:pt x="1604" y="1834"/>
                    <a:pt x="1602" y="1839"/>
                    <a:pt x="1600" y="1843"/>
                  </a:cubicBezTo>
                  <a:cubicBezTo>
                    <a:pt x="1602" y="1838"/>
                    <a:pt x="1605" y="1834"/>
                    <a:pt x="1607" y="1829"/>
                  </a:cubicBez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5863223" y="2426167"/>
              <a:ext cx="66341" cy="100011"/>
            </a:xfrm>
            <a:custGeom>
              <a:avLst/>
              <a:gdLst/>
              <a:ahLst/>
              <a:cxnLst/>
              <a:rect l="l" t="t" r="r" b="b"/>
              <a:pathLst>
                <a:path w="1793" h="2703" extrusionOk="0">
                  <a:moveTo>
                    <a:pt x="56" y="1"/>
                  </a:moveTo>
                  <a:cubicBezTo>
                    <a:pt x="20" y="64"/>
                    <a:pt x="0" y="134"/>
                    <a:pt x="0" y="197"/>
                  </a:cubicBezTo>
                  <a:lnTo>
                    <a:pt x="3" y="1681"/>
                  </a:lnTo>
                  <a:cubicBezTo>
                    <a:pt x="7" y="1807"/>
                    <a:pt x="96" y="1960"/>
                    <a:pt x="206" y="2023"/>
                  </a:cubicBezTo>
                  <a:lnTo>
                    <a:pt x="1427" y="2655"/>
                  </a:lnTo>
                  <a:cubicBezTo>
                    <a:pt x="1482" y="2687"/>
                    <a:pt x="1555" y="2703"/>
                    <a:pt x="1628" y="2703"/>
                  </a:cubicBezTo>
                  <a:cubicBezTo>
                    <a:pt x="1686" y="2703"/>
                    <a:pt x="1744" y="2693"/>
                    <a:pt x="1793" y="2672"/>
                  </a:cubicBezTo>
                  <a:lnTo>
                    <a:pt x="1793" y="2672"/>
                  </a:lnTo>
                  <a:cubicBezTo>
                    <a:pt x="1774" y="2679"/>
                    <a:pt x="1756" y="2682"/>
                    <a:pt x="1739" y="2682"/>
                  </a:cubicBezTo>
                  <a:cubicBezTo>
                    <a:pt x="1673" y="2682"/>
                    <a:pt x="1626" y="2632"/>
                    <a:pt x="1626" y="2539"/>
                  </a:cubicBezTo>
                  <a:lnTo>
                    <a:pt x="1620" y="1059"/>
                  </a:lnTo>
                  <a:cubicBezTo>
                    <a:pt x="1620" y="996"/>
                    <a:pt x="1643" y="925"/>
                    <a:pt x="1680" y="862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6149128" y="2967977"/>
              <a:ext cx="30303" cy="51874"/>
            </a:xfrm>
            <a:custGeom>
              <a:avLst/>
              <a:gdLst/>
              <a:ahLst/>
              <a:cxnLst/>
              <a:rect l="l" t="t" r="r" b="b"/>
              <a:pathLst>
                <a:path w="8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819" y="1401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6063693" y="2926129"/>
              <a:ext cx="31783" cy="55907"/>
            </a:xfrm>
            <a:custGeom>
              <a:avLst/>
              <a:gdLst/>
              <a:ahLst/>
              <a:cxnLst/>
              <a:rect l="l" t="t" r="r" b="b"/>
              <a:pathLst>
                <a:path w="859" h="1511" extrusionOk="0">
                  <a:moveTo>
                    <a:pt x="859" y="1"/>
                  </a:moveTo>
                  <a:lnTo>
                    <a:pt x="1" y="27"/>
                  </a:lnTo>
                  <a:lnTo>
                    <a:pt x="40" y="1510"/>
                  </a:lnTo>
                  <a:lnTo>
                    <a:pt x="859" y="148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6040308" y="2538910"/>
              <a:ext cx="157213" cy="459022"/>
            </a:xfrm>
            <a:custGeom>
              <a:avLst/>
              <a:gdLst/>
              <a:ahLst/>
              <a:cxnLst/>
              <a:rect l="l" t="t" r="r" b="b"/>
              <a:pathLst>
                <a:path w="4249" h="12406" extrusionOk="0">
                  <a:moveTo>
                    <a:pt x="224" y="0"/>
                  </a:moveTo>
                  <a:cubicBezTo>
                    <a:pt x="224" y="0"/>
                    <a:pt x="0" y="5752"/>
                    <a:pt x="11" y="6314"/>
                  </a:cubicBezTo>
                  <a:cubicBezTo>
                    <a:pt x="20" y="6810"/>
                    <a:pt x="599" y="11560"/>
                    <a:pt x="599" y="11560"/>
                  </a:cubicBezTo>
                  <a:cubicBezTo>
                    <a:pt x="748" y="11611"/>
                    <a:pt x="885" y="11629"/>
                    <a:pt x="1006" y="11629"/>
                  </a:cubicBezTo>
                  <a:cubicBezTo>
                    <a:pt x="1337" y="11629"/>
                    <a:pt x="1544" y="11490"/>
                    <a:pt x="1544" y="11490"/>
                  </a:cubicBezTo>
                  <a:cubicBezTo>
                    <a:pt x="1544" y="11490"/>
                    <a:pt x="1697" y="8154"/>
                    <a:pt x="1733" y="7618"/>
                  </a:cubicBezTo>
                  <a:cubicBezTo>
                    <a:pt x="1784" y="6920"/>
                    <a:pt x="1634" y="6314"/>
                    <a:pt x="1634" y="6314"/>
                  </a:cubicBezTo>
                  <a:lnTo>
                    <a:pt x="2020" y="2998"/>
                  </a:lnTo>
                  <a:cubicBezTo>
                    <a:pt x="2020" y="2998"/>
                    <a:pt x="2236" y="5759"/>
                    <a:pt x="2363" y="6773"/>
                  </a:cubicBezTo>
                  <a:cubicBezTo>
                    <a:pt x="2512" y="7937"/>
                    <a:pt x="2881" y="12315"/>
                    <a:pt x="2881" y="12315"/>
                  </a:cubicBezTo>
                  <a:cubicBezTo>
                    <a:pt x="3045" y="12382"/>
                    <a:pt x="3197" y="12405"/>
                    <a:pt x="3328" y="12405"/>
                  </a:cubicBezTo>
                  <a:cubicBezTo>
                    <a:pt x="3610" y="12405"/>
                    <a:pt x="3796" y="12299"/>
                    <a:pt x="3796" y="12299"/>
                  </a:cubicBezTo>
                  <a:cubicBezTo>
                    <a:pt x="3796" y="12299"/>
                    <a:pt x="4248" y="9069"/>
                    <a:pt x="4222" y="7891"/>
                  </a:cubicBezTo>
                  <a:cubicBezTo>
                    <a:pt x="4205" y="7082"/>
                    <a:pt x="3989" y="6680"/>
                    <a:pt x="3969" y="6457"/>
                  </a:cubicBezTo>
                  <a:cubicBezTo>
                    <a:pt x="3969" y="6457"/>
                    <a:pt x="4108" y="1904"/>
                    <a:pt x="4108" y="1122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6047080" y="2349574"/>
              <a:ext cx="145262" cy="247604"/>
            </a:xfrm>
            <a:custGeom>
              <a:avLst/>
              <a:gdLst/>
              <a:ahLst/>
              <a:cxnLst/>
              <a:rect l="l" t="t" r="r" b="b"/>
              <a:pathLst>
                <a:path w="3926" h="6692" extrusionOk="0">
                  <a:moveTo>
                    <a:pt x="1528" y="0"/>
                  </a:moveTo>
                  <a:cubicBezTo>
                    <a:pt x="779" y="0"/>
                    <a:pt x="111" y="572"/>
                    <a:pt x="74" y="1356"/>
                  </a:cubicBezTo>
                  <a:cubicBezTo>
                    <a:pt x="70" y="1385"/>
                    <a:pt x="70" y="1416"/>
                    <a:pt x="70" y="1445"/>
                  </a:cubicBezTo>
                  <a:cubicBezTo>
                    <a:pt x="70" y="2084"/>
                    <a:pt x="1" y="5986"/>
                    <a:pt x="1" y="5986"/>
                  </a:cubicBezTo>
                  <a:cubicBezTo>
                    <a:pt x="671" y="6475"/>
                    <a:pt x="1411" y="6692"/>
                    <a:pt x="2134" y="6692"/>
                  </a:cubicBezTo>
                  <a:cubicBezTo>
                    <a:pt x="2762" y="6692"/>
                    <a:pt x="3378" y="6528"/>
                    <a:pt x="3925" y="6239"/>
                  </a:cubicBezTo>
                  <a:lnTo>
                    <a:pt x="3902" y="3209"/>
                  </a:lnTo>
                  <a:lnTo>
                    <a:pt x="3902" y="1602"/>
                  </a:lnTo>
                  <a:cubicBezTo>
                    <a:pt x="3902" y="1289"/>
                    <a:pt x="3846" y="1060"/>
                    <a:pt x="3783" y="893"/>
                  </a:cubicBezTo>
                  <a:cubicBezTo>
                    <a:pt x="3709" y="711"/>
                    <a:pt x="3566" y="564"/>
                    <a:pt x="3387" y="484"/>
                  </a:cubicBezTo>
                  <a:lnTo>
                    <a:pt x="2642" y="238"/>
                  </a:lnTo>
                  <a:lnTo>
                    <a:pt x="1900" y="48"/>
                  </a:lnTo>
                  <a:cubicBezTo>
                    <a:pt x="1776" y="16"/>
                    <a:pt x="1651" y="0"/>
                    <a:pt x="15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5919686" y="2374365"/>
              <a:ext cx="271284" cy="161468"/>
            </a:xfrm>
            <a:custGeom>
              <a:avLst/>
              <a:gdLst/>
              <a:ahLst/>
              <a:cxnLst/>
              <a:rect l="l" t="t" r="r" b="b"/>
              <a:pathLst>
                <a:path w="7332" h="4364" extrusionOk="0">
                  <a:moveTo>
                    <a:pt x="6806" y="1"/>
                  </a:moveTo>
                  <a:cubicBezTo>
                    <a:pt x="6487" y="1"/>
                    <a:pt x="6191" y="449"/>
                    <a:pt x="5931" y="746"/>
                  </a:cubicBezTo>
                  <a:cubicBezTo>
                    <a:pt x="5619" y="1105"/>
                    <a:pt x="5050" y="2056"/>
                    <a:pt x="4398" y="2559"/>
                  </a:cubicBezTo>
                  <a:cubicBezTo>
                    <a:pt x="4089" y="2797"/>
                    <a:pt x="2487" y="3344"/>
                    <a:pt x="2156" y="3344"/>
                  </a:cubicBezTo>
                  <a:cubicBezTo>
                    <a:pt x="2141" y="3344"/>
                    <a:pt x="2129" y="3342"/>
                    <a:pt x="2119" y="3340"/>
                  </a:cubicBezTo>
                  <a:cubicBezTo>
                    <a:pt x="1913" y="3290"/>
                    <a:pt x="1837" y="3240"/>
                    <a:pt x="1654" y="3107"/>
                  </a:cubicBezTo>
                  <a:cubicBezTo>
                    <a:pt x="1448" y="2958"/>
                    <a:pt x="1281" y="2921"/>
                    <a:pt x="1129" y="2824"/>
                  </a:cubicBezTo>
                  <a:cubicBezTo>
                    <a:pt x="1039" y="2770"/>
                    <a:pt x="1005" y="2742"/>
                    <a:pt x="979" y="2742"/>
                  </a:cubicBezTo>
                  <a:cubicBezTo>
                    <a:pt x="961" y="2742"/>
                    <a:pt x="946" y="2756"/>
                    <a:pt x="919" y="2785"/>
                  </a:cubicBezTo>
                  <a:cubicBezTo>
                    <a:pt x="849" y="2855"/>
                    <a:pt x="912" y="3044"/>
                    <a:pt x="1042" y="3157"/>
                  </a:cubicBezTo>
                  <a:cubicBezTo>
                    <a:pt x="1181" y="3274"/>
                    <a:pt x="1304" y="3294"/>
                    <a:pt x="1321" y="3330"/>
                  </a:cubicBezTo>
                  <a:cubicBezTo>
                    <a:pt x="1330" y="3346"/>
                    <a:pt x="1305" y="3355"/>
                    <a:pt x="1255" y="3355"/>
                  </a:cubicBezTo>
                  <a:cubicBezTo>
                    <a:pt x="1195" y="3355"/>
                    <a:pt x="1100" y="3342"/>
                    <a:pt x="989" y="3317"/>
                  </a:cubicBezTo>
                  <a:cubicBezTo>
                    <a:pt x="750" y="3260"/>
                    <a:pt x="510" y="3137"/>
                    <a:pt x="274" y="3054"/>
                  </a:cubicBezTo>
                  <a:cubicBezTo>
                    <a:pt x="248" y="3046"/>
                    <a:pt x="219" y="3037"/>
                    <a:pt x="190" y="3037"/>
                  </a:cubicBezTo>
                  <a:cubicBezTo>
                    <a:pt x="174" y="3037"/>
                    <a:pt x="158" y="3040"/>
                    <a:pt x="144" y="3047"/>
                  </a:cubicBezTo>
                  <a:cubicBezTo>
                    <a:pt x="124" y="3058"/>
                    <a:pt x="107" y="3077"/>
                    <a:pt x="94" y="3097"/>
                  </a:cubicBezTo>
                  <a:cubicBezTo>
                    <a:pt x="24" y="3197"/>
                    <a:pt x="1" y="3323"/>
                    <a:pt x="14" y="3443"/>
                  </a:cubicBezTo>
                  <a:cubicBezTo>
                    <a:pt x="27" y="3563"/>
                    <a:pt x="77" y="3679"/>
                    <a:pt x="144" y="3779"/>
                  </a:cubicBezTo>
                  <a:cubicBezTo>
                    <a:pt x="263" y="3965"/>
                    <a:pt x="443" y="4108"/>
                    <a:pt x="639" y="4202"/>
                  </a:cubicBezTo>
                  <a:cubicBezTo>
                    <a:pt x="799" y="4278"/>
                    <a:pt x="969" y="4328"/>
                    <a:pt x="1138" y="4355"/>
                  </a:cubicBezTo>
                  <a:cubicBezTo>
                    <a:pt x="1176" y="4361"/>
                    <a:pt x="1215" y="4364"/>
                    <a:pt x="1254" y="4364"/>
                  </a:cubicBezTo>
                  <a:cubicBezTo>
                    <a:pt x="1357" y="4364"/>
                    <a:pt x="1462" y="4346"/>
                    <a:pt x="1561" y="4332"/>
                  </a:cubicBezTo>
                  <a:cubicBezTo>
                    <a:pt x="1897" y="4285"/>
                    <a:pt x="2030" y="4245"/>
                    <a:pt x="2206" y="4235"/>
                  </a:cubicBezTo>
                  <a:cubicBezTo>
                    <a:pt x="2788" y="4195"/>
                    <a:pt x="4545" y="3742"/>
                    <a:pt x="4927" y="3493"/>
                  </a:cubicBezTo>
                  <a:cubicBezTo>
                    <a:pt x="5712" y="2978"/>
                    <a:pt x="6407" y="2239"/>
                    <a:pt x="6773" y="1653"/>
                  </a:cubicBezTo>
                  <a:cubicBezTo>
                    <a:pt x="7212" y="945"/>
                    <a:pt x="7332" y="160"/>
                    <a:pt x="68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6052852" y="2215333"/>
              <a:ext cx="83361" cy="83361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9" y="1"/>
                  </a:moveTo>
                  <a:cubicBezTo>
                    <a:pt x="507" y="1"/>
                    <a:pt x="1" y="503"/>
                    <a:pt x="1" y="1125"/>
                  </a:cubicBezTo>
                  <a:cubicBezTo>
                    <a:pt x="1" y="1747"/>
                    <a:pt x="507" y="2253"/>
                    <a:pt x="1129" y="2253"/>
                  </a:cubicBezTo>
                  <a:cubicBezTo>
                    <a:pt x="1750" y="2253"/>
                    <a:pt x="2253" y="1747"/>
                    <a:pt x="2253" y="1125"/>
                  </a:cubicBezTo>
                  <a:cubicBezTo>
                    <a:pt x="2253" y="503"/>
                    <a:pt x="1750" y="1"/>
                    <a:pt x="1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6148869" y="2286598"/>
              <a:ext cx="17760" cy="43623"/>
            </a:xfrm>
            <a:custGeom>
              <a:avLst/>
              <a:gdLst/>
              <a:ahLst/>
              <a:cxnLst/>
              <a:rect l="l" t="t" r="r" b="b"/>
              <a:pathLst>
                <a:path w="480" h="1179" extrusionOk="0">
                  <a:moveTo>
                    <a:pt x="479" y="1"/>
                  </a:moveTo>
                  <a:lnTo>
                    <a:pt x="10" y="576"/>
                  </a:lnTo>
                  <a:lnTo>
                    <a:pt x="0" y="1178"/>
                  </a:lnTo>
                  <a:cubicBezTo>
                    <a:pt x="0" y="1178"/>
                    <a:pt x="150" y="1138"/>
                    <a:pt x="224" y="999"/>
                  </a:cubicBezTo>
                  <a:cubicBezTo>
                    <a:pt x="296" y="859"/>
                    <a:pt x="47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6153901" y="2241086"/>
              <a:ext cx="22681" cy="47027"/>
            </a:xfrm>
            <a:custGeom>
              <a:avLst/>
              <a:gdLst/>
              <a:ahLst/>
              <a:cxnLst/>
              <a:rect l="l" t="t" r="r" b="b"/>
              <a:pathLst>
                <a:path w="613" h="1271" extrusionOk="0">
                  <a:moveTo>
                    <a:pt x="159" y="0"/>
                  </a:moveTo>
                  <a:cubicBezTo>
                    <a:pt x="131" y="0"/>
                    <a:pt x="114" y="3"/>
                    <a:pt x="114" y="3"/>
                  </a:cubicBezTo>
                  <a:lnTo>
                    <a:pt x="1" y="1271"/>
                  </a:lnTo>
                  <a:lnTo>
                    <a:pt x="343" y="1231"/>
                  </a:lnTo>
                  <a:cubicBezTo>
                    <a:pt x="530" y="758"/>
                    <a:pt x="613" y="279"/>
                    <a:pt x="463" y="126"/>
                  </a:cubicBezTo>
                  <a:cubicBezTo>
                    <a:pt x="356" y="16"/>
                    <a:pt x="226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6057551" y="2221586"/>
              <a:ext cx="125578" cy="153772"/>
            </a:xfrm>
            <a:custGeom>
              <a:avLst/>
              <a:gdLst/>
              <a:ahLst/>
              <a:cxnLst/>
              <a:rect l="l" t="t" r="r" b="b"/>
              <a:pathLst>
                <a:path w="3394" h="4156" extrusionOk="0">
                  <a:moveTo>
                    <a:pt x="1195" y="0"/>
                  </a:moveTo>
                  <a:cubicBezTo>
                    <a:pt x="680" y="0"/>
                    <a:pt x="191" y="249"/>
                    <a:pt x="113" y="889"/>
                  </a:cubicBezTo>
                  <a:cubicBezTo>
                    <a:pt x="0" y="1838"/>
                    <a:pt x="50" y="2226"/>
                    <a:pt x="183" y="2705"/>
                  </a:cubicBezTo>
                  <a:cubicBezTo>
                    <a:pt x="270" y="3008"/>
                    <a:pt x="443" y="3224"/>
                    <a:pt x="719" y="3268"/>
                  </a:cubicBezTo>
                  <a:cubicBezTo>
                    <a:pt x="753" y="3273"/>
                    <a:pt x="793" y="3275"/>
                    <a:pt x="837" y="3275"/>
                  </a:cubicBezTo>
                  <a:cubicBezTo>
                    <a:pt x="1010" y="3275"/>
                    <a:pt x="1228" y="3241"/>
                    <a:pt x="1228" y="3241"/>
                  </a:cubicBezTo>
                  <a:lnTo>
                    <a:pt x="1228" y="3657"/>
                  </a:lnTo>
                  <a:cubicBezTo>
                    <a:pt x="942" y="3986"/>
                    <a:pt x="1166" y="4156"/>
                    <a:pt x="1510" y="4156"/>
                  </a:cubicBezTo>
                  <a:cubicBezTo>
                    <a:pt x="1821" y="4156"/>
                    <a:pt x="2230" y="4018"/>
                    <a:pt x="2452" y="3734"/>
                  </a:cubicBezTo>
                  <a:lnTo>
                    <a:pt x="2478" y="2333"/>
                  </a:lnTo>
                  <a:cubicBezTo>
                    <a:pt x="2478" y="2333"/>
                    <a:pt x="2515" y="2490"/>
                    <a:pt x="2725" y="2490"/>
                  </a:cubicBezTo>
                  <a:cubicBezTo>
                    <a:pt x="2777" y="2490"/>
                    <a:pt x="2839" y="2480"/>
                    <a:pt x="2914" y="2456"/>
                  </a:cubicBezTo>
                  <a:cubicBezTo>
                    <a:pt x="3131" y="2389"/>
                    <a:pt x="3393" y="1997"/>
                    <a:pt x="3254" y="1698"/>
                  </a:cubicBezTo>
                  <a:cubicBezTo>
                    <a:pt x="3188" y="1559"/>
                    <a:pt x="3091" y="1514"/>
                    <a:pt x="2999" y="1514"/>
                  </a:cubicBezTo>
                  <a:cubicBezTo>
                    <a:pt x="2895" y="1514"/>
                    <a:pt x="2797" y="1571"/>
                    <a:pt x="2752" y="1618"/>
                  </a:cubicBezTo>
                  <a:cubicBezTo>
                    <a:pt x="2678" y="1694"/>
                    <a:pt x="2593" y="1805"/>
                    <a:pt x="2528" y="1805"/>
                  </a:cubicBezTo>
                  <a:cubicBezTo>
                    <a:pt x="2519" y="1805"/>
                    <a:pt x="2510" y="1803"/>
                    <a:pt x="2502" y="1798"/>
                  </a:cubicBezTo>
                  <a:cubicBezTo>
                    <a:pt x="2502" y="1798"/>
                    <a:pt x="2748" y="663"/>
                    <a:pt x="2096" y="254"/>
                  </a:cubicBezTo>
                  <a:cubicBezTo>
                    <a:pt x="1846" y="96"/>
                    <a:pt x="1515" y="0"/>
                    <a:pt x="11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6053111" y="2205158"/>
              <a:ext cx="110704" cy="87283"/>
            </a:xfrm>
            <a:custGeom>
              <a:avLst/>
              <a:gdLst/>
              <a:ahLst/>
              <a:cxnLst/>
              <a:rect l="l" t="t" r="r" b="b"/>
              <a:pathLst>
                <a:path w="2992" h="2359" extrusionOk="0">
                  <a:moveTo>
                    <a:pt x="578" y="0"/>
                  </a:moveTo>
                  <a:cubicBezTo>
                    <a:pt x="452" y="0"/>
                    <a:pt x="336" y="30"/>
                    <a:pt x="230" y="123"/>
                  </a:cubicBezTo>
                  <a:cubicBezTo>
                    <a:pt x="70" y="259"/>
                    <a:pt x="1" y="505"/>
                    <a:pt x="87" y="698"/>
                  </a:cubicBezTo>
                  <a:cubicBezTo>
                    <a:pt x="107" y="745"/>
                    <a:pt x="137" y="785"/>
                    <a:pt x="170" y="822"/>
                  </a:cubicBezTo>
                  <a:cubicBezTo>
                    <a:pt x="230" y="888"/>
                    <a:pt x="297" y="937"/>
                    <a:pt x="380" y="968"/>
                  </a:cubicBezTo>
                  <a:cubicBezTo>
                    <a:pt x="380" y="968"/>
                    <a:pt x="506" y="1077"/>
                    <a:pt x="948" y="1131"/>
                  </a:cubicBezTo>
                  <a:cubicBezTo>
                    <a:pt x="1077" y="1147"/>
                    <a:pt x="1227" y="1153"/>
                    <a:pt x="1377" y="1153"/>
                  </a:cubicBezTo>
                  <a:cubicBezTo>
                    <a:pt x="1740" y="1153"/>
                    <a:pt x="2104" y="1118"/>
                    <a:pt x="2169" y="1111"/>
                  </a:cubicBezTo>
                  <a:cubicBezTo>
                    <a:pt x="2178" y="1109"/>
                    <a:pt x="2186" y="1109"/>
                    <a:pt x="2193" y="1109"/>
                  </a:cubicBezTo>
                  <a:cubicBezTo>
                    <a:pt x="2300" y="1109"/>
                    <a:pt x="2327" y="1239"/>
                    <a:pt x="2393" y="1553"/>
                  </a:cubicBezTo>
                  <a:cubicBezTo>
                    <a:pt x="2452" y="1852"/>
                    <a:pt x="2502" y="2354"/>
                    <a:pt x="2622" y="2358"/>
                  </a:cubicBezTo>
                  <a:cubicBezTo>
                    <a:pt x="2655" y="2358"/>
                    <a:pt x="2788" y="2139"/>
                    <a:pt x="2872" y="2062"/>
                  </a:cubicBezTo>
                  <a:cubicBezTo>
                    <a:pt x="2991" y="1952"/>
                    <a:pt x="2838" y="974"/>
                    <a:pt x="2838" y="974"/>
                  </a:cubicBezTo>
                  <a:cubicBezTo>
                    <a:pt x="2838" y="974"/>
                    <a:pt x="2951" y="731"/>
                    <a:pt x="2725" y="478"/>
                  </a:cubicBezTo>
                  <a:cubicBezTo>
                    <a:pt x="2562" y="299"/>
                    <a:pt x="2289" y="279"/>
                    <a:pt x="1823" y="206"/>
                  </a:cubicBezTo>
                  <a:cubicBezTo>
                    <a:pt x="1581" y="169"/>
                    <a:pt x="1211" y="99"/>
                    <a:pt x="965" y="53"/>
                  </a:cubicBezTo>
                  <a:cubicBezTo>
                    <a:pt x="825" y="27"/>
                    <a:pt x="697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6155899" y="2230800"/>
              <a:ext cx="17612" cy="13246"/>
            </a:xfrm>
            <a:custGeom>
              <a:avLst/>
              <a:gdLst/>
              <a:ahLst/>
              <a:cxnLst/>
              <a:rect l="l" t="t" r="r" b="b"/>
              <a:pathLst>
                <a:path w="476" h="358" extrusionOk="0">
                  <a:moveTo>
                    <a:pt x="268" y="1"/>
                  </a:moveTo>
                  <a:cubicBezTo>
                    <a:pt x="231" y="1"/>
                    <a:pt x="195" y="10"/>
                    <a:pt x="160" y="29"/>
                  </a:cubicBezTo>
                  <a:cubicBezTo>
                    <a:pt x="46" y="92"/>
                    <a:pt x="0" y="238"/>
                    <a:pt x="60" y="358"/>
                  </a:cubicBezTo>
                  <a:lnTo>
                    <a:pt x="476" y="132"/>
                  </a:lnTo>
                  <a:cubicBezTo>
                    <a:pt x="434" y="50"/>
                    <a:pt x="353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6102951" y="2321675"/>
              <a:ext cx="41884" cy="26011"/>
            </a:xfrm>
            <a:custGeom>
              <a:avLst/>
              <a:gdLst/>
              <a:ahLst/>
              <a:cxnLst/>
              <a:rect l="l" t="t" r="r" b="b"/>
              <a:pathLst>
                <a:path w="1132" h="703" extrusionOk="0">
                  <a:moveTo>
                    <a:pt x="1132" y="0"/>
                  </a:moveTo>
                  <a:lnTo>
                    <a:pt x="1132" y="0"/>
                  </a:lnTo>
                  <a:cubicBezTo>
                    <a:pt x="1098" y="88"/>
                    <a:pt x="978" y="220"/>
                    <a:pt x="836" y="297"/>
                  </a:cubicBezTo>
                  <a:cubicBezTo>
                    <a:pt x="619" y="413"/>
                    <a:pt x="1" y="536"/>
                    <a:pt x="1" y="536"/>
                  </a:cubicBezTo>
                  <a:lnTo>
                    <a:pt x="1" y="702"/>
                  </a:lnTo>
                  <a:cubicBezTo>
                    <a:pt x="1" y="702"/>
                    <a:pt x="806" y="553"/>
                    <a:pt x="962" y="350"/>
                  </a:cubicBezTo>
                  <a:cubicBezTo>
                    <a:pt x="1092" y="187"/>
                    <a:pt x="1132" y="1"/>
                    <a:pt x="113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6104061" y="2277643"/>
              <a:ext cx="9139" cy="9472"/>
            </a:xfrm>
            <a:custGeom>
              <a:avLst/>
              <a:gdLst/>
              <a:ahLst/>
              <a:cxnLst/>
              <a:rect l="l" t="t" r="r" b="b"/>
              <a:pathLst>
                <a:path w="247" h="256" extrusionOk="0">
                  <a:moveTo>
                    <a:pt x="124" y="0"/>
                  </a:moveTo>
                  <a:cubicBezTo>
                    <a:pt x="58" y="0"/>
                    <a:pt x="1" y="56"/>
                    <a:pt x="1" y="126"/>
                  </a:cubicBezTo>
                  <a:cubicBezTo>
                    <a:pt x="1" y="200"/>
                    <a:pt x="58" y="256"/>
                    <a:pt x="124" y="256"/>
                  </a:cubicBezTo>
                  <a:cubicBezTo>
                    <a:pt x="193" y="256"/>
                    <a:pt x="247" y="200"/>
                    <a:pt x="247" y="126"/>
                  </a:cubicBezTo>
                  <a:cubicBezTo>
                    <a:pt x="247" y="56"/>
                    <a:pt x="193" y="0"/>
                    <a:pt x="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6108871" y="2261955"/>
              <a:ext cx="11359" cy="8547"/>
            </a:xfrm>
            <a:custGeom>
              <a:avLst/>
              <a:gdLst/>
              <a:ahLst/>
              <a:cxnLst/>
              <a:rect l="l" t="t" r="r" b="b"/>
              <a:pathLst>
                <a:path w="307" h="231" extrusionOk="0">
                  <a:moveTo>
                    <a:pt x="136" y="0"/>
                  </a:moveTo>
                  <a:cubicBezTo>
                    <a:pt x="82" y="0"/>
                    <a:pt x="28" y="31"/>
                    <a:pt x="0" y="85"/>
                  </a:cubicBezTo>
                  <a:lnTo>
                    <a:pt x="267" y="231"/>
                  </a:lnTo>
                  <a:cubicBezTo>
                    <a:pt x="307" y="154"/>
                    <a:pt x="276" y="61"/>
                    <a:pt x="203" y="18"/>
                  </a:cubicBezTo>
                  <a:cubicBezTo>
                    <a:pt x="182" y="6"/>
                    <a:pt x="159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6094589" y="2314053"/>
              <a:ext cx="11470" cy="7733"/>
            </a:xfrm>
            <a:custGeom>
              <a:avLst/>
              <a:gdLst/>
              <a:ahLst/>
              <a:cxnLst/>
              <a:rect l="l" t="t" r="r" b="b"/>
              <a:pathLst>
                <a:path w="310" h="209" extrusionOk="0">
                  <a:moveTo>
                    <a:pt x="283" y="1"/>
                  </a:moveTo>
                  <a:lnTo>
                    <a:pt x="1" y="107"/>
                  </a:lnTo>
                  <a:cubicBezTo>
                    <a:pt x="21" y="170"/>
                    <a:pt x="80" y="208"/>
                    <a:pt x="142" y="208"/>
                  </a:cubicBezTo>
                  <a:cubicBezTo>
                    <a:pt x="158" y="208"/>
                    <a:pt x="174" y="206"/>
                    <a:pt x="190" y="200"/>
                  </a:cubicBezTo>
                  <a:cubicBezTo>
                    <a:pt x="270" y="170"/>
                    <a:pt x="310" y="80"/>
                    <a:pt x="28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6062731" y="2259661"/>
              <a:ext cx="10730" cy="9250"/>
            </a:xfrm>
            <a:custGeom>
              <a:avLst/>
              <a:gdLst/>
              <a:ahLst/>
              <a:cxnLst/>
              <a:rect l="l" t="t" r="r" b="b"/>
              <a:pathLst>
                <a:path w="290" h="250" extrusionOk="0">
                  <a:moveTo>
                    <a:pt x="170" y="0"/>
                  </a:moveTo>
                  <a:cubicBezTo>
                    <a:pt x="139" y="0"/>
                    <a:pt x="107" y="10"/>
                    <a:pt x="80" y="30"/>
                  </a:cubicBezTo>
                  <a:cubicBezTo>
                    <a:pt x="13" y="83"/>
                    <a:pt x="0" y="180"/>
                    <a:pt x="50" y="250"/>
                  </a:cubicBezTo>
                  <a:lnTo>
                    <a:pt x="289" y="63"/>
                  </a:lnTo>
                  <a:cubicBezTo>
                    <a:pt x="262" y="22"/>
                    <a:pt x="216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6067282" y="2276274"/>
              <a:ext cx="9250" cy="9509"/>
            </a:xfrm>
            <a:custGeom>
              <a:avLst/>
              <a:gdLst/>
              <a:ahLst/>
              <a:cxnLst/>
              <a:rect l="l" t="t" r="r" b="b"/>
              <a:pathLst>
                <a:path w="250" h="257" extrusionOk="0">
                  <a:moveTo>
                    <a:pt x="123" y="0"/>
                  </a:moveTo>
                  <a:cubicBezTo>
                    <a:pt x="57" y="0"/>
                    <a:pt x="0" y="57"/>
                    <a:pt x="0" y="130"/>
                  </a:cubicBezTo>
                  <a:cubicBezTo>
                    <a:pt x="0" y="200"/>
                    <a:pt x="57" y="257"/>
                    <a:pt x="123" y="257"/>
                  </a:cubicBezTo>
                  <a:cubicBezTo>
                    <a:pt x="193" y="257"/>
                    <a:pt x="249" y="200"/>
                    <a:pt x="249" y="130"/>
                  </a:cubicBezTo>
                  <a:cubicBezTo>
                    <a:pt x="249" y="57"/>
                    <a:pt x="193" y="0"/>
                    <a:pt x="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6074756" y="2276755"/>
              <a:ext cx="15947" cy="27491"/>
            </a:xfrm>
            <a:custGeom>
              <a:avLst/>
              <a:gdLst/>
              <a:ahLst/>
              <a:cxnLst/>
              <a:rect l="l" t="t" r="r" b="b"/>
              <a:pathLst>
                <a:path w="431" h="743" extrusionOk="0">
                  <a:moveTo>
                    <a:pt x="430" y="0"/>
                  </a:moveTo>
                  <a:lnTo>
                    <a:pt x="1" y="613"/>
                  </a:lnTo>
                  <a:lnTo>
                    <a:pt x="390" y="743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098437" y="3000576"/>
              <a:ext cx="88615" cy="80845"/>
            </a:xfrm>
            <a:custGeom>
              <a:avLst/>
              <a:gdLst/>
              <a:ahLst/>
              <a:cxnLst/>
              <a:rect l="l" t="t" r="r" b="b"/>
              <a:pathLst>
                <a:path w="2395" h="2185" extrusionOk="0">
                  <a:moveTo>
                    <a:pt x="2195" y="1"/>
                  </a:moveTo>
                  <a:cubicBezTo>
                    <a:pt x="2193" y="1"/>
                    <a:pt x="2191" y="1"/>
                    <a:pt x="2189" y="1"/>
                  </a:cubicBezTo>
                  <a:lnTo>
                    <a:pt x="2189" y="88"/>
                  </a:lnTo>
                  <a:cubicBezTo>
                    <a:pt x="2129" y="154"/>
                    <a:pt x="1966" y="221"/>
                    <a:pt x="1779" y="227"/>
                  </a:cubicBezTo>
                  <a:cubicBezTo>
                    <a:pt x="1772" y="227"/>
                    <a:pt x="1765" y="228"/>
                    <a:pt x="1757" y="228"/>
                  </a:cubicBezTo>
                  <a:cubicBezTo>
                    <a:pt x="1626" y="228"/>
                    <a:pt x="1367" y="202"/>
                    <a:pt x="1370" y="117"/>
                  </a:cubicBezTo>
                  <a:lnTo>
                    <a:pt x="1370" y="1"/>
                  </a:lnTo>
                  <a:cubicBezTo>
                    <a:pt x="1290" y="34"/>
                    <a:pt x="1108" y="729"/>
                    <a:pt x="784" y="1026"/>
                  </a:cubicBezTo>
                  <a:cubicBezTo>
                    <a:pt x="525" y="1262"/>
                    <a:pt x="173" y="1534"/>
                    <a:pt x="83" y="1798"/>
                  </a:cubicBezTo>
                  <a:cubicBezTo>
                    <a:pt x="1" y="2039"/>
                    <a:pt x="451" y="2184"/>
                    <a:pt x="721" y="2184"/>
                  </a:cubicBezTo>
                  <a:cubicBezTo>
                    <a:pt x="756" y="2184"/>
                    <a:pt x="787" y="2182"/>
                    <a:pt x="815" y="2177"/>
                  </a:cubicBezTo>
                  <a:cubicBezTo>
                    <a:pt x="1097" y="2127"/>
                    <a:pt x="1583" y="1930"/>
                    <a:pt x="1702" y="1747"/>
                  </a:cubicBezTo>
                  <a:cubicBezTo>
                    <a:pt x="1826" y="1564"/>
                    <a:pt x="1882" y="1295"/>
                    <a:pt x="1982" y="1159"/>
                  </a:cubicBezTo>
                  <a:cubicBezTo>
                    <a:pt x="2082" y="1026"/>
                    <a:pt x="2312" y="876"/>
                    <a:pt x="2365" y="720"/>
                  </a:cubicBezTo>
                  <a:cubicBezTo>
                    <a:pt x="2395" y="636"/>
                    <a:pt x="2358" y="447"/>
                    <a:pt x="2318" y="290"/>
                  </a:cubicBezTo>
                  <a:cubicBezTo>
                    <a:pt x="2280" y="150"/>
                    <a:pt x="2241" y="1"/>
                    <a:pt x="21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5991097" y="2970679"/>
              <a:ext cx="115847" cy="59644"/>
            </a:xfrm>
            <a:custGeom>
              <a:avLst/>
              <a:gdLst/>
              <a:ahLst/>
              <a:cxnLst/>
              <a:rect l="l" t="t" r="r" b="b"/>
              <a:pathLst>
                <a:path w="3131" h="1612" extrusionOk="0">
                  <a:moveTo>
                    <a:pt x="2825" y="0"/>
                  </a:moveTo>
                  <a:cubicBezTo>
                    <a:pt x="2824" y="0"/>
                    <a:pt x="2822" y="0"/>
                    <a:pt x="2821" y="1"/>
                  </a:cubicBezTo>
                  <a:lnTo>
                    <a:pt x="2821" y="80"/>
                  </a:lnTo>
                  <a:cubicBezTo>
                    <a:pt x="2758" y="178"/>
                    <a:pt x="2523" y="237"/>
                    <a:pt x="2307" y="237"/>
                  </a:cubicBezTo>
                  <a:cubicBezTo>
                    <a:pt x="2189" y="237"/>
                    <a:pt x="2076" y="219"/>
                    <a:pt x="1999" y="180"/>
                  </a:cubicBezTo>
                  <a:lnTo>
                    <a:pt x="1996" y="54"/>
                  </a:lnTo>
                  <a:cubicBezTo>
                    <a:pt x="1953" y="57"/>
                    <a:pt x="1916" y="117"/>
                    <a:pt x="1823" y="217"/>
                  </a:cubicBezTo>
                  <a:cubicBezTo>
                    <a:pt x="1709" y="340"/>
                    <a:pt x="1523" y="473"/>
                    <a:pt x="1341" y="566"/>
                  </a:cubicBezTo>
                  <a:cubicBezTo>
                    <a:pt x="1035" y="719"/>
                    <a:pt x="439" y="955"/>
                    <a:pt x="169" y="1075"/>
                  </a:cubicBezTo>
                  <a:cubicBezTo>
                    <a:pt x="0" y="1152"/>
                    <a:pt x="7" y="1358"/>
                    <a:pt x="183" y="1471"/>
                  </a:cubicBezTo>
                  <a:cubicBezTo>
                    <a:pt x="298" y="1549"/>
                    <a:pt x="523" y="1611"/>
                    <a:pt x="810" y="1611"/>
                  </a:cubicBezTo>
                  <a:cubicBezTo>
                    <a:pt x="954" y="1611"/>
                    <a:pt x="1115" y="1595"/>
                    <a:pt x="1284" y="1557"/>
                  </a:cubicBezTo>
                  <a:cubicBezTo>
                    <a:pt x="1548" y="1499"/>
                    <a:pt x="1894" y="1257"/>
                    <a:pt x="2120" y="1257"/>
                  </a:cubicBezTo>
                  <a:cubicBezTo>
                    <a:pt x="2128" y="1257"/>
                    <a:pt x="2135" y="1257"/>
                    <a:pt x="2142" y="1258"/>
                  </a:cubicBezTo>
                  <a:cubicBezTo>
                    <a:pt x="2197" y="1261"/>
                    <a:pt x="2263" y="1264"/>
                    <a:pt x="2334" y="1264"/>
                  </a:cubicBezTo>
                  <a:cubicBezTo>
                    <a:pt x="2560" y="1264"/>
                    <a:pt x="2834" y="1240"/>
                    <a:pt x="2960" y="1152"/>
                  </a:cubicBezTo>
                  <a:cubicBezTo>
                    <a:pt x="3130" y="1035"/>
                    <a:pt x="3063" y="789"/>
                    <a:pt x="3014" y="579"/>
                  </a:cubicBezTo>
                  <a:cubicBezTo>
                    <a:pt x="2965" y="351"/>
                    <a:pt x="2900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072795" y="2625567"/>
              <a:ext cx="42291" cy="136678"/>
            </a:xfrm>
            <a:custGeom>
              <a:avLst/>
              <a:gdLst/>
              <a:ahLst/>
              <a:cxnLst/>
              <a:rect l="l" t="t" r="r" b="b"/>
              <a:pathLst>
                <a:path w="1143" h="3694" extrusionOk="0">
                  <a:moveTo>
                    <a:pt x="0" y="1"/>
                  </a:moveTo>
                  <a:cubicBezTo>
                    <a:pt x="0" y="1"/>
                    <a:pt x="220" y="413"/>
                    <a:pt x="875" y="799"/>
                  </a:cubicBezTo>
                  <a:lnTo>
                    <a:pt x="786" y="3693"/>
                  </a:lnTo>
                  <a:lnTo>
                    <a:pt x="1142" y="656"/>
                  </a:lnTo>
                  <a:cubicBezTo>
                    <a:pt x="1142" y="656"/>
                    <a:pt x="487" y="47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6095847" y="2367076"/>
              <a:ext cx="97236" cy="118585"/>
            </a:xfrm>
            <a:custGeom>
              <a:avLst/>
              <a:gdLst/>
              <a:ahLst/>
              <a:cxnLst/>
              <a:rect l="l" t="t" r="r" b="b"/>
              <a:pathLst>
                <a:path w="2628" h="3205" extrusionOk="0">
                  <a:moveTo>
                    <a:pt x="2000" y="1"/>
                  </a:moveTo>
                  <a:cubicBezTo>
                    <a:pt x="1754" y="1"/>
                    <a:pt x="1383" y="260"/>
                    <a:pt x="1024" y="749"/>
                  </a:cubicBezTo>
                  <a:cubicBezTo>
                    <a:pt x="625" y="1299"/>
                    <a:pt x="422" y="1681"/>
                    <a:pt x="0" y="2329"/>
                  </a:cubicBezTo>
                  <a:cubicBezTo>
                    <a:pt x="426" y="2822"/>
                    <a:pt x="1230" y="3204"/>
                    <a:pt x="1230" y="3204"/>
                  </a:cubicBezTo>
                  <a:cubicBezTo>
                    <a:pt x="1700" y="2719"/>
                    <a:pt x="2299" y="1724"/>
                    <a:pt x="2451" y="1142"/>
                  </a:cubicBezTo>
                  <a:cubicBezTo>
                    <a:pt x="2627" y="493"/>
                    <a:pt x="2468" y="204"/>
                    <a:pt x="2079" y="11"/>
                  </a:cubicBezTo>
                  <a:cubicBezTo>
                    <a:pt x="2054" y="4"/>
                    <a:pt x="2028" y="1"/>
                    <a:pt x="20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6095847" y="2367113"/>
              <a:ext cx="93314" cy="118548"/>
            </a:xfrm>
            <a:custGeom>
              <a:avLst/>
              <a:gdLst/>
              <a:ahLst/>
              <a:cxnLst/>
              <a:rect l="l" t="t" r="r" b="b"/>
              <a:pathLst>
                <a:path w="2522" h="3204" extrusionOk="0">
                  <a:moveTo>
                    <a:pt x="1999" y="0"/>
                  </a:moveTo>
                  <a:cubicBezTo>
                    <a:pt x="1752" y="0"/>
                    <a:pt x="1380" y="257"/>
                    <a:pt x="1024" y="748"/>
                  </a:cubicBezTo>
                  <a:cubicBezTo>
                    <a:pt x="625" y="1298"/>
                    <a:pt x="422" y="1680"/>
                    <a:pt x="0" y="2328"/>
                  </a:cubicBezTo>
                  <a:cubicBezTo>
                    <a:pt x="426" y="2821"/>
                    <a:pt x="1230" y="3203"/>
                    <a:pt x="1230" y="3203"/>
                  </a:cubicBezTo>
                  <a:cubicBezTo>
                    <a:pt x="1700" y="2718"/>
                    <a:pt x="2299" y="1723"/>
                    <a:pt x="2451" y="1141"/>
                  </a:cubicBezTo>
                  <a:cubicBezTo>
                    <a:pt x="2501" y="965"/>
                    <a:pt x="2521" y="811"/>
                    <a:pt x="2521" y="685"/>
                  </a:cubicBezTo>
                  <a:cubicBezTo>
                    <a:pt x="2521" y="340"/>
                    <a:pt x="2362" y="150"/>
                    <a:pt x="2079" y="10"/>
                  </a:cubicBezTo>
                  <a:cubicBezTo>
                    <a:pt x="2052" y="4"/>
                    <a:pt x="2025" y="0"/>
                    <a:pt x="199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4838229" y="2346466"/>
              <a:ext cx="99937" cy="144929"/>
            </a:xfrm>
            <a:custGeom>
              <a:avLst/>
              <a:gdLst/>
              <a:ahLst/>
              <a:cxnLst/>
              <a:rect l="l" t="t" r="r" b="b"/>
              <a:pathLst>
                <a:path w="2701" h="3917" extrusionOk="0">
                  <a:moveTo>
                    <a:pt x="400" y="1"/>
                  </a:moveTo>
                  <a:cubicBezTo>
                    <a:pt x="266" y="1"/>
                    <a:pt x="132" y="12"/>
                    <a:pt x="0" y="12"/>
                  </a:cubicBezTo>
                  <a:lnTo>
                    <a:pt x="306" y="1417"/>
                  </a:lnTo>
                  <a:cubicBezTo>
                    <a:pt x="306" y="1417"/>
                    <a:pt x="1783" y="3881"/>
                    <a:pt x="1803" y="3915"/>
                  </a:cubicBezTo>
                  <a:cubicBezTo>
                    <a:pt x="1804" y="3916"/>
                    <a:pt x="1806" y="3916"/>
                    <a:pt x="1808" y="3916"/>
                  </a:cubicBezTo>
                  <a:cubicBezTo>
                    <a:pt x="1886" y="3916"/>
                    <a:pt x="2701" y="3482"/>
                    <a:pt x="2701" y="3482"/>
                  </a:cubicBezTo>
                  <a:cubicBezTo>
                    <a:pt x="2701" y="3482"/>
                    <a:pt x="1626" y="1004"/>
                    <a:pt x="1258" y="448"/>
                  </a:cubicBezTo>
                  <a:cubicBezTo>
                    <a:pt x="1001" y="60"/>
                    <a:pt x="703" y="1"/>
                    <a:pt x="4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4754164" y="2198461"/>
              <a:ext cx="132682" cy="129426"/>
            </a:xfrm>
            <a:custGeom>
              <a:avLst/>
              <a:gdLst/>
              <a:ahLst/>
              <a:cxnLst/>
              <a:rect l="l" t="t" r="r" b="b"/>
              <a:pathLst>
                <a:path w="3586" h="3498" extrusionOk="0">
                  <a:moveTo>
                    <a:pt x="1520" y="1"/>
                  </a:moveTo>
                  <a:cubicBezTo>
                    <a:pt x="679" y="1"/>
                    <a:pt x="0" y="679"/>
                    <a:pt x="0" y="1521"/>
                  </a:cubicBezTo>
                  <a:lnTo>
                    <a:pt x="0" y="1704"/>
                  </a:lnTo>
                  <a:cubicBezTo>
                    <a:pt x="0" y="2695"/>
                    <a:pt x="802" y="3497"/>
                    <a:pt x="1793" y="3497"/>
                  </a:cubicBezTo>
                  <a:cubicBezTo>
                    <a:pt x="2784" y="3497"/>
                    <a:pt x="3586" y="2695"/>
                    <a:pt x="3586" y="1704"/>
                  </a:cubicBezTo>
                  <a:lnTo>
                    <a:pt x="3586" y="1521"/>
                  </a:lnTo>
                  <a:cubicBezTo>
                    <a:pt x="3586" y="679"/>
                    <a:pt x="2904" y="1"/>
                    <a:pt x="206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4755496" y="2198461"/>
              <a:ext cx="131350" cy="125467"/>
            </a:xfrm>
            <a:custGeom>
              <a:avLst/>
              <a:gdLst/>
              <a:ahLst/>
              <a:cxnLst/>
              <a:rect l="l" t="t" r="r" b="b"/>
              <a:pathLst>
                <a:path w="3550" h="3391" extrusionOk="0">
                  <a:moveTo>
                    <a:pt x="1484" y="1"/>
                  </a:moveTo>
                  <a:cubicBezTo>
                    <a:pt x="755" y="1"/>
                    <a:pt x="150" y="510"/>
                    <a:pt x="1" y="1189"/>
                  </a:cubicBezTo>
                  <a:lnTo>
                    <a:pt x="30" y="1189"/>
                  </a:lnTo>
                  <a:lnTo>
                    <a:pt x="30" y="2193"/>
                  </a:lnTo>
                  <a:cubicBezTo>
                    <a:pt x="187" y="2749"/>
                    <a:pt x="606" y="3194"/>
                    <a:pt x="1148" y="3390"/>
                  </a:cubicBezTo>
                  <a:lnTo>
                    <a:pt x="1148" y="2891"/>
                  </a:lnTo>
                  <a:cubicBezTo>
                    <a:pt x="1148" y="2891"/>
                    <a:pt x="1055" y="3014"/>
                    <a:pt x="899" y="3014"/>
                  </a:cubicBezTo>
                  <a:cubicBezTo>
                    <a:pt x="835" y="3014"/>
                    <a:pt x="759" y="2994"/>
                    <a:pt x="676" y="2939"/>
                  </a:cubicBezTo>
                  <a:cubicBezTo>
                    <a:pt x="383" y="2742"/>
                    <a:pt x="373" y="2263"/>
                    <a:pt x="543" y="2090"/>
                  </a:cubicBezTo>
                  <a:cubicBezTo>
                    <a:pt x="609" y="2024"/>
                    <a:pt x="706" y="1990"/>
                    <a:pt x="806" y="1990"/>
                  </a:cubicBezTo>
                  <a:cubicBezTo>
                    <a:pt x="955" y="1990"/>
                    <a:pt x="1105" y="2067"/>
                    <a:pt x="1148" y="2210"/>
                  </a:cubicBezTo>
                  <a:lnTo>
                    <a:pt x="1159" y="2210"/>
                  </a:lnTo>
                  <a:cubicBezTo>
                    <a:pt x="1225" y="2210"/>
                    <a:pt x="1621" y="2200"/>
                    <a:pt x="2129" y="1917"/>
                  </a:cubicBezTo>
                  <a:cubicBezTo>
                    <a:pt x="2691" y="1608"/>
                    <a:pt x="2908" y="1078"/>
                    <a:pt x="2948" y="743"/>
                  </a:cubicBezTo>
                  <a:cubicBezTo>
                    <a:pt x="3141" y="859"/>
                    <a:pt x="3380" y="1345"/>
                    <a:pt x="3357" y="2369"/>
                  </a:cubicBezTo>
                  <a:cubicBezTo>
                    <a:pt x="3357" y="2426"/>
                    <a:pt x="3354" y="2475"/>
                    <a:pt x="3350" y="2529"/>
                  </a:cubicBezTo>
                  <a:cubicBezTo>
                    <a:pt x="3477" y="2280"/>
                    <a:pt x="3550" y="2000"/>
                    <a:pt x="3550" y="1704"/>
                  </a:cubicBezTo>
                  <a:lnTo>
                    <a:pt x="3550" y="1521"/>
                  </a:lnTo>
                  <a:cubicBezTo>
                    <a:pt x="3550" y="679"/>
                    <a:pt x="2868" y="1"/>
                    <a:pt x="2029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4831088" y="2963870"/>
              <a:ext cx="90465" cy="78144"/>
            </a:xfrm>
            <a:custGeom>
              <a:avLst/>
              <a:gdLst/>
              <a:ahLst/>
              <a:cxnLst/>
              <a:rect l="l" t="t" r="r" b="b"/>
              <a:pathLst>
                <a:path w="2445" h="2112" extrusionOk="0">
                  <a:moveTo>
                    <a:pt x="230" y="1"/>
                  </a:moveTo>
                  <a:cubicBezTo>
                    <a:pt x="161" y="1"/>
                    <a:pt x="134" y="172"/>
                    <a:pt x="80" y="391"/>
                  </a:cubicBezTo>
                  <a:cubicBezTo>
                    <a:pt x="26" y="604"/>
                    <a:pt x="0" y="777"/>
                    <a:pt x="100" y="906"/>
                  </a:cubicBezTo>
                  <a:cubicBezTo>
                    <a:pt x="246" y="1089"/>
                    <a:pt x="473" y="1126"/>
                    <a:pt x="652" y="1269"/>
                  </a:cubicBezTo>
                  <a:cubicBezTo>
                    <a:pt x="895" y="1459"/>
                    <a:pt x="905" y="1795"/>
                    <a:pt x="1164" y="1955"/>
                  </a:cubicBezTo>
                  <a:cubicBezTo>
                    <a:pt x="1331" y="2061"/>
                    <a:pt x="1536" y="2112"/>
                    <a:pt x="1740" y="2112"/>
                  </a:cubicBezTo>
                  <a:cubicBezTo>
                    <a:pt x="1874" y="2112"/>
                    <a:pt x="2007" y="2090"/>
                    <a:pt x="2129" y="2047"/>
                  </a:cubicBezTo>
                  <a:cubicBezTo>
                    <a:pt x="2445" y="1938"/>
                    <a:pt x="2392" y="1768"/>
                    <a:pt x="2358" y="1701"/>
                  </a:cubicBezTo>
                  <a:cubicBezTo>
                    <a:pt x="2338" y="1658"/>
                    <a:pt x="2298" y="1628"/>
                    <a:pt x="2262" y="1598"/>
                  </a:cubicBezTo>
                  <a:cubicBezTo>
                    <a:pt x="2009" y="1408"/>
                    <a:pt x="1773" y="1222"/>
                    <a:pt x="1560" y="989"/>
                  </a:cubicBezTo>
                  <a:cubicBezTo>
                    <a:pt x="1420" y="837"/>
                    <a:pt x="1038" y="201"/>
                    <a:pt x="1038" y="201"/>
                  </a:cubicBezTo>
                  <a:cubicBezTo>
                    <a:pt x="957" y="241"/>
                    <a:pt x="839" y="259"/>
                    <a:pt x="717" y="259"/>
                  </a:cubicBezTo>
                  <a:cubicBezTo>
                    <a:pt x="507" y="259"/>
                    <a:pt x="287" y="205"/>
                    <a:pt x="226" y="108"/>
                  </a:cubicBezTo>
                  <a:lnTo>
                    <a:pt x="240" y="2"/>
                  </a:lnTo>
                  <a:cubicBezTo>
                    <a:pt x="236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4838710" y="2939449"/>
              <a:ext cx="67488" cy="84619"/>
            </a:xfrm>
            <a:custGeom>
              <a:avLst/>
              <a:gdLst/>
              <a:ahLst/>
              <a:cxnLst/>
              <a:rect l="l" t="t" r="r" b="b"/>
              <a:pathLst>
                <a:path w="1824" h="2287" extrusionOk="0">
                  <a:moveTo>
                    <a:pt x="57" y="0"/>
                  </a:moveTo>
                  <a:lnTo>
                    <a:pt x="20" y="768"/>
                  </a:lnTo>
                  <a:cubicBezTo>
                    <a:pt x="0" y="944"/>
                    <a:pt x="147" y="1098"/>
                    <a:pt x="402" y="1320"/>
                  </a:cubicBezTo>
                  <a:cubicBezTo>
                    <a:pt x="659" y="1540"/>
                    <a:pt x="981" y="2056"/>
                    <a:pt x="1214" y="2182"/>
                  </a:cubicBezTo>
                  <a:cubicBezTo>
                    <a:pt x="1348" y="2256"/>
                    <a:pt x="1458" y="2287"/>
                    <a:pt x="1547" y="2287"/>
                  </a:cubicBezTo>
                  <a:cubicBezTo>
                    <a:pt x="1613" y="2287"/>
                    <a:pt x="1667" y="2270"/>
                    <a:pt x="1710" y="2242"/>
                  </a:cubicBezTo>
                  <a:cubicBezTo>
                    <a:pt x="1813" y="2172"/>
                    <a:pt x="1823" y="2122"/>
                    <a:pt x="1574" y="1866"/>
                  </a:cubicBezTo>
                  <a:cubicBezTo>
                    <a:pt x="1497" y="1796"/>
                    <a:pt x="1424" y="1726"/>
                    <a:pt x="1354" y="1649"/>
                  </a:cubicBezTo>
                  <a:cubicBezTo>
                    <a:pt x="1265" y="1550"/>
                    <a:pt x="1075" y="1254"/>
                    <a:pt x="948" y="1051"/>
                  </a:cubicBezTo>
                  <a:cubicBezTo>
                    <a:pt x="875" y="931"/>
                    <a:pt x="782" y="778"/>
                    <a:pt x="775" y="616"/>
                  </a:cubicBezTo>
                  <a:cubicBezTo>
                    <a:pt x="772" y="412"/>
                    <a:pt x="792" y="46"/>
                    <a:pt x="792" y="4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4740473" y="2991066"/>
              <a:ext cx="90502" cy="78144"/>
            </a:xfrm>
            <a:custGeom>
              <a:avLst/>
              <a:gdLst/>
              <a:ahLst/>
              <a:cxnLst/>
              <a:rect l="l" t="t" r="r" b="b"/>
              <a:pathLst>
                <a:path w="2446" h="2112" extrusionOk="0">
                  <a:moveTo>
                    <a:pt x="230" y="1"/>
                  </a:moveTo>
                  <a:cubicBezTo>
                    <a:pt x="161" y="1"/>
                    <a:pt x="135" y="172"/>
                    <a:pt x="80" y="391"/>
                  </a:cubicBezTo>
                  <a:cubicBezTo>
                    <a:pt x="28" y="604"/>
                    <a:pt x="1" y="777"/>
                    <a:pt x="104" y="903"/>
                  </a:cubicBezTo>
                  <a:cubicBezTo>
                    <a:pt x="247" y="1089"/>
                    <a:pt x="473" y="1126"/>
                    <a:pt x="653" y="1269"/>
                  </a:cubicBezTo>
                  <a:cubicBezTo>
                    <a:pt x="896" y="1459"/>
                    <a:pt x="909" y="1795"/>
                    <a:pt x="1165" y="1955"/>
                  </a:cubicBezTo>
                  <a:cubicBezTo>
                    <a:pt x="1334" y="2061"/>
                    <a:pt x="1540" y="2112"/>
                    <a:pt x="1745" y="2112"/>
                  </a:cubicBezTo>
                  <a:cubicBezTo>
                    <a:pt x="1879" y="2112"/>
                    <a:pt x="2012" y="2090"/>
                    <a:pt x="2133" y="2047"/>
                  </a:cubicBezTo>
                  <a:cubicBezTo>
                    <a:pt x="2446" y="1938"/>
                    <a:pt x="2396" y="1768"/>
                    <a:pt x="2363" y="1699"/>
                  </a:cubicBezTo>
                  <a:cubicBezTo>
                    <a:pt x="2343" y="1659"/>
                    <a:pt x="2303" y="1628"/>
                    <a:pt x="2263" y="1599"/>
                  </a:cubicBezTo>
                  <a:cubicBezTo>
                    <a:pt x="2010" y="1409"/>
                    <a:pt x="1777" y="1223"/>
                    <a:pt x="1565" y="990"/>
                  </a:cubicBezTo>
                  <a:cubicBezTo>
                    <a:pt x="1425" y="837"/>
                    <a:pt x="1042" y="202"/>
                    <a:pt x="1042" y="202"/>
                  </a:cubicBezTo>
                  <a:cubicBezTo>
                    <a:pt x="960" y="241"/>
                    <a:pt x="840" y="259"/>
                    <a:pt x="718" y="259"/>
                  </a:cubicBezTo>
                  <a:cubicBezTo>
                    <a:pt x="508" y="259"/>
                    <a:pt x="289" y="205"/>
                    <a:pt x="230" y="108"/>
                  </a:cubicBezTo>
                  <a:lnTo>
                    <a:pt x="240" y="2"/>
                  </a:lnTo>
                  <a:cubicBezTo>
                    <a:pt x="237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4748243" y="2968569"/>
              <a:ext cx="67340" cy="82695"/>
            </a:xfrm>
            <a:custGeom>
              <a:avLst/>
              <a:gdLst/>
              <a:ahLst/>
              <a:cxnLst/>
              <a:rect l="l" t="t" r="r" b="b"/>
              <a:pathLst>
                <a:path w="1820" h="2235" extrusionOk="0">
                  <a:moveTo>
                    <a:pt x="772" y="1"/>
                  </a:moveTo>
                  <a:lnTo>
                    <a:pt x="37" y="4"/>
                  </a:lnTo>
                  <a:lnTo>
                    <a:pt x="20" y="716"/>
                  </a:lnTo>
                  <a:cubicBezTo>
                    <a:pt x="1" y="893"/>
                    <a:pt x="143" y="1046"/>
                    <a:pt x="400" y="1269"/>
                  </a:cubicBezTo>
                  <a:cubicBezTo>
                    <a:pt x="656" y="1488"/>
                    <a:pt x="982" y="2000"/>
                    <a:pt x="1211" y="2130"/>
                  </a:cubicBezTo>
                  <a:cubicBezTo>
                    <a:pt x="1345" y="2204"/>
                    <a:pt x="1456" y="2235"/>
                    <a:pt x="1546" y="2235"/>
                  </a:cubicBezTo>
                  <a:cubicBezTo>
                    <a:pt x="1612" y="2235"/>
                    <a:pt x="1665" y="2218"/>
                    <a:pt x="1707" y="2190"/>
                  </a:cubicBezTo>
                  <a:cubicBezTo>
                    <a:pt x="1810" y="2120"/>
                    <a:pt x="1820" y="2070"/>
                    <a:pt x="1570" y="1814"/>
                  </a:cubicBezTo>
                  <a:lnTo>
                    <a:pt x="1570" y="1811"/>
                  </a:lnTo>
                  <a:cubicBezTo>
                    <a:pt x="1497" y="1745"/>
                    <a:pt x="1424" y="1674"/>
                    <a:pt x="1355" y="1598"/>
                  </a:cubicBezTo>
                  <a:cubicBezTo>
                    <a:pt x="1264" y="1498"/>
                    <a:pt x="1071" y="1198"/>
                    <a:pt x="948" y="999"/>
                  </a:cubicBezTo>
                  <a:cubicBezTo>
                    <a:pt x="872" y="879"/>
                    <a:pt x="788" y="716"/>
                    <a:pt x="776" y="557"/>
                  </a:cubicBezTo>
                  <a:cubicBezTo>
                    <a:pt x="762" y="377"/>
                    <a:pt x="772" y="1"/>
                    <a:pt x="7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4725599" y="2520446"/>
              <a:ext cx="177378" cy="461464"/>
            </a:xfrm>
            <a:custGeom>
              <a:avLst/>
              <a:gdLst/>
              <a:ahLst/>
              <a:cxnLst/>
              <a:rect l="l" t="t" r="r" b="b"/>
              <a:pathLst>
                <a:path w="4794" h="12472" extrusionOk="0">
                  <a:moveTo>
                    <a:pt x="4421" y="0"/>
                  </a:moveTo>
                  <a:lnTo>
                    <a:pt x="639" y="210"/>
                  </a:lnTo>
                  <a:cubicBezTo>
                    <a:pt x="0" y="1608"/>
                    <a:pt x="729" y="6913"/>
                    <a:pt x="729" y="6913"/>
                  </a:cubicBezTo>
                  <a:cubicBezTo>
                    <a:pt x="709" y="7139"/>
                    <a:pt x="510" y="7492"/>
                    <a:pt x="486" y="8187"/>
                  </a:cubicBezTo>
                  <a:cubicBezTo>
                    <a:pt x="456" y="9075"/>
                    <a:pt x="613" y="12362"/>
                    <a:pt x="613" y="12362"/>
                  </a:cubicBezTo>
                  <a:cubicBezTo>
                    <a:pt x="613" y="12362"/>
                    <a:pt x="792" y="12472"/>
                    <a:pt x="1050" y="12472"/>
                  </a:cubicBezTo>
                  <a:cubicBezTo>
                    <a:pt x="1170" y="12472"/>
                    <a:pt x="1307" y="12448"/>
                    <a:pt x="1451" y="12379"/>
                  </a:cubicBezTo>
                  <a:cubicBezTo>
                    <a:pt x="1451" y="12379"/>
                    <a:pt x="2209" y="7918"/>
                    <a:pt x="2358" y="6743"/>
                  </a:cubicBezTo>
                  <a:cubicBezTo>
                    <a:pt x="2489" y="5719"/>
                    <a:pt x="2734" y="3310"/>
                    <a:pt x="2734" y="3310"/>
                  </a:cubicBezTo>
                  <a:lnTo>
                    <a:pt x="3244" y="6737"/>
                  </a:lnTo>
                  <a:cubicBezTo>
                    <a:pt x="3244" y="6737"/>
                    <a:pt x="2984" y="7309"/>
                    <a:pt x="2971" y="7828"/>
                  </a:cubicBezTo>
                  <a:cubicBezTo>
                    <a:pt x="2951" y="8519"/>
                    <a:pt x="3054" y="11740"/>
                    <a:pt x="3054" y="11740"/>
                  </a:cubicBezTo>
                  <a:cubicBezTo>
                    <a:pt x="3054" y="11740"/>
                    <a:pt x="3217" y="11796"/>
                    <a:pt x="3515" y="11796"/>
                  </a:cubicBezTo>
                  <a:cubicBezTo>
                    <a:pt x="3627" y="11796"/>
                    <a:pt x="3758" y="11788"/>
                    <a:pt x="3906" y="11766"/>
                  </a:cubicBezTo>
                  <a:cubicBezTo>
                    <a:pt x="3906" y="11766"/>
                    <a:pt x="4677" y="7412"/>
                    <a:pt x="4750" y="6580"/>
                  </a:cubicBezTo>
                  <a:cubicBezTo>
                    <a:pt x="4793" y="6085"/>
                    <a:pt x="4421" y="0"/>
                    <a:pt x="442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4826759" y="2580018"/>
              <a:ext cx="55056" cy="173234"/>
            </a:xfrm>
            <a:custGeom>
              <a:avLst/>
              <a:gdLst/>
              <a:ahLst/>
              <a:cxnLst/>
              <a:rect l="l" t="t" r="r" b="b"/>
              <a:pathLst>
                <a:path w="1488" h="4682" extrusionOk="0">
                  <a:moveTo>
                    <a:pt x="1488" y="1"/>
                  </a:moveTo>
                  <a:cubicBezTo>
                    <a:pt x="1089" y="377"/>
                    <a:pt x="210" y="556"/>
                    <a:pt x="210" y="556"/>
                  </a:cubicBezTo>
                  <a:lnTo>
                    <a:pt x="0" y="1700"/>
                  </a:lnTo>
                  <a:lnTo>
                    <a:pt x="443" y="4681"/>
                  </a:lnTo>
                  <a:lnTo>
                    <a:pt x="214" y="1691"/>
                  </a:lnTo>
                  <a:lnTo>
                    <a:pt x="446" y="693"/>
                  </a:lnTo>
                  <a:cubicBezTo>
                    <a:pt x="1069" y="520"/>
                    <a:pt x="1488" y="1"/>
                    <a:pt x="1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4749205" y="2346910"/>
              <a:ext cx="143079" cy="197617"/>
            </a:xfrm>
            <a:custGeom>
              <a:avLst/>
              <a:gdLst/>
              <a:ahLst/>
              <a:cxnLst/>
              <a:rect l="l" t="t" r="r" b="b"/>
              <a:pathLst>
                <a:path w="3867" h="5341" extrusionOk="0">
                  <a:moveTo>
                    <a:pt x="2406" y="0"/>
                  </a:moveTo>
                  <a:lnTo>
                    <a:pt x="1252" y="34"/>
                  </a:lnTo>
                  <a:cubicBezTo>
                    <a:pt x="690" y="110"/>
                    <a:pt x="390" y="237"/>
                    <a:pt x="207" y="766"/>
                  </a:cubicBezTo>
                  <a:cubicBezTo>
                    <a:pt x="87" y="1108"/>
                    <a:pt x="121" y="1617"/>
                    <a:pt x="240" y="1963"/>
                  </a:cubicBezTo>
                  <a:lnTo>
                    <a:pt x="733" y="3400"/>
                  </a:lnTo>
                  <a:cubicBezTo>
                    <a:pt x="733" y="3400"/>
                    <a:pt x="247" y="4152"/>
                    <a:pt x="1" y="4900"/>
                  </a:cubicBezTo>
                  <a:cubicBezTo>
                    <a:pt x="566" y="5216"/>
                    <a:pt x="1205" y="5341"/>
                    <a:pt x="1799" y="5341"/>
                  </a:cubicBezTo>
                  <a:cubicBezTo>
                    <a:pt x="2714" y="5341"/>
                    <a:pt x="3521" y="5044"/>
                    <a:pt x="3783" y="4690"/>
                  </a:cubicBezTo>
                  <a:cubicBezTo>
                    <a:pt x="3803" y="4564"/>
                    <a:pt x="3687" y="3966"/>
                    <a:pt x="3720" y="3330"/>
                  </a:cubicBezTo>
                  <a:cubicBezTo>
                    <a:pt x="3756" y="2652"/>
                    <a:pt x="3866" y="1873"/>
                    <a:pt x="3759" y="1451"/>
                  </a:cubicBezTo>
                  <a:cubicBezTo>
                    <a:pt x="3560" y="672"/>
                    <a:pt x="3018" y="167"/>
                    <a:pt x="240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4759196" y="2403929"/>
              <a:ext cx="36334" cy="78773"/>
            </a:xfrm>
            <a:custGeom>
              <a:avLst/>
              <a:gdLst/>
              <a:ahLst/>
              <a:cxnLst/>
              <a:rect l="l" t="t" r="r" b="b"/>
              <a:pathLst>
                <a:path w="982" h="2129" extrusionOk="0">
                  <a:moveTo>
                    <a:pt x="646" y="0"/>
                  </a:moveTo>
                  <a:lnTo>
                    <a:pt x="1" y="509"/>
                  </a:lnTo>
                  <a:lnTo>
                    <a:pt x="463" y="1859"/>
                  </a:lnTo>
                  <a:lnTo>
                    <a:pt x="982" y="2128"/>
                  </a:lnTo>
                  <a:lnTo>
                    <a:pt x="512" y="1384"/>
                  </a:lnTo>
                  <a:cubicBezTo>
                    <a:pt x="512" y="1384"/>
                    <a:pt x="623" y="369"/>
                    <a:pt x="64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4769260" y="2225953"/>
              <a:ext cx="111333" cy="153439"/>
            </a:xfrm>
            <a:custGeom>
              <a:avLst/>
              <a:gdLst/>
              <a:ahLst/>
              <a:cxnLst/>
              <a:rect l="l" t="t" r="r" b="b"/>
              <a:pathLst>
                <a:path w="3009" h="4147" extrusionOk="0">
                  <a:moveTo>
                    <a:pt x="2576" y="0"/>
                  </a:moveTo>
                  <a:cubicBezTo>
                    <a:pt x="2536" y="335"/>
                    <a:pt x="2319" y="865"/>
                    <a:pt x="1757" y="1174"/>
                  </a:cubicBezTo>
                  <a:cubicBezTo>
                    <a:pt x="1250" y="1453"/>
                    <a:pt x="859" y="1467"/>
                    <a:pt x="788" y="1467"/>
                  </a:cubicBezTo>
                  <a:cubicBezTo>
                    <a:pt x="780" y="1467"/>
                    <a:pt x="776" y="1467"/>
                    <a:pt x="776" y="1467"/>
                  </a:cubicBezTo>
                  <a:cubicBezTo>
                    <a:pt x="734" y="1323"/>
                    <a:pt x="583" y="1246"/>
                    <a:pt x="432" y="1246"/>
                  </a:cubicBezTo>
                  <a:cubicBezTo>
                    <a:pt x="335" y="1246"/>
                    <a:pt x="238" y="1279"/>
                    <a:pt x="171" y="1347"/>
                  </a:cubicBezTo>
                  <a:cubicBezTo>
                    <a:pt x="1" y="1520"/>
                    <a:pt x="11" y="1999"/>
                    <a:pt x="304" y="2196"/>
                  </a:cubicBezTo>
                  <a:cubicBezTo>
                    <a:pt x="387" y="2251"/>
                    <a:pt x="462" y="2270"/>
                    <a:pt x="526" y="2270"/>
                  </a:cubicBezTo>
                  <a:cubicBezTo>
                    <a:pt x="685" y="2270"/>
                    <a:pt x="776" y="2148"/>
                    <a:pt x="776" y="2148"/>
                  </a:cubicBezTo>
                  <a:lnTo>
                    <a:pt x="776" y="3409"/>
                  </a:lnTo>
                  <a:cubicBezTo>
                    <a:pt x="776" y="3409"/>
                    <a:pt x="996" y="3762"/>
                    <a:pt x="1335" y="3995"/>
                  </a:cubicBezTo>
                  <a:cubicBezTo>
                    <a:pt x="1486" y="4099"/>
                    <a:pt x="1668" y="4146"/>
                    <a:pt x="1827" y="4146"/>
                  </a:cubicBezTo>
                  <a:cubicBezTo>
                    <a:pt x="2029" y="4146"/>
                    <a:pt x="2194" y="4069"/>
                    <a:pt x="2207" y="3935"/>
                  </a:cubicBezTo>
                  <a:cubicBezTo>
                    <a:pt x="2230" y="3696"/>
                    <a:pt x="1864" y="3269"/>
                    <a:pt x="1864" y="3269"/>
                  </a:cubicBezTo>
                  <a:lnTo>
                    <a:pt x="1864" y="2750"/>
                  </a:lnTo>
                  <a:cubicBezTo>
                    <a:pt x="2030" y="2778"/>
                    <a:pt x="2198" y="2802"/>
                    <a:pt x="2335" y="2802"/>
                  </a:cubicBezTo>
                  <a:cubicBezTo>
                    <a:pt x="2418" y="2802"/>
                    <a:pt x="2490" y="2793"/>
                    <a:pt x="2543" y="2770"/>
                  </a:cubicBezTo>
                  <a:cubicBezTo>
                    <a:pt x="2683" y="2707"/>
                    <a:pt x="2965" y="2495"/>
                    <a:pt x="2985" y="1626"/>
                  </a:cubicBezTo>
                  <a:cubicBezTo>
                    <a:pt x="3008" y="602"/>
                    <a:pt x="2769" y="116"/>
                    <a:pt x="25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4835602" y="2274054"/>
              <a:ext cx="8399" cy="8399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13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7" y="4"/>
                    <a:pt x="1" y="57"/>
                    <a:pt x="4" y="120"/>
                  </a:cubicBezTo>
                  <a:cubicBezTo>
                    <a:pt x="7" y="178"/>
                    <a:pt x="58" y="227"/>
                    <a:pt x="115" y="227"/>
                  </a:cubicBezTo>
                  <a:cubicBezTo>
                    <a:pt x="117" y="227"/>
                    <a:pt x="119" y="227"/>
                    <a:pt x="121" y="227"/>
                  </a:cubicBezTo>
                  <a:cubicBezTo>
                    <a:pt x="181" y="223"/>
                    <a:pt x="227" y="170"/>
                    <a:pt x="224" y="110"/>
                  </a:cubicBezTo>
                  <a:cubicBezTo>
                    <a:pt x="221" y="49"/>
                    <a:pt x="170" y="0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4844112" y="2305320"/>
              <a:ext cx="10249" cy="6549"/>
            </a:xfrm>
            <a:custGeom>
              <a:avLst/>
              <a:gdLst/>
              <a:ahLst/>
              <a:cxnLst/>
              <a:rect l="l" t="t" r="r" b="b"/>
              <a:pathLst>
                <a:path w="277" h="177" extrusionOk="0">
                  <a:moveTo>
                    <a:pt x="24" y="0"/>
                  </a:moveTo>
                  <a:lnTo>
                    <a:pt x="24" y="0"/>
                  </a:lnTo>
                  <a:cubicBezTo>
                    <a:pt x="1" y="70"/>
                    <a:pt x="41" y="150"/>
                    <a:pt x="110" y="170"/>
                  </a:cubicBezTo>
                  <a:cubicBezTo>
                    <a:pt x="124" y="175"/>
                    <a:pt x="137" y="177"/>
                    <a:pt x="151" y="177"/>
                  </a:cubicBezTo>
                  <a:cubicBezTo>
                    <a:pt x="207" y="177"/>
                    <a:pt x="258" y="139"/>
                    <a:pt x="276" y="8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4868718" y="2257774"/>
              <a:ext cx="9768" cy="7918"/>
            </a:xfrm>
            <a:custGeom>
              <a:avLst/>
              <a:gdLst/>
              <a:ahLst/>
              <a:cxnLst/>
              <a:rect l="l" t="t" r="r" b="b"/>
              <a:pathLst>
                <a:path w="264" h="214" extrusionOk="0">
                  <a:moveTo>
                    <a:pt x="110" y="1"/>
                  </a:moveTo>
                  <a:cubicBezTo>
                    <a:pt x="68" y="1"/>
                    <a:pt x="26" y="22"/>
                    <a:pt x="1" y="61"/>
                  </a:cubicBezTo>
                  <a:lnTo>
                    <a:pt x="224" y="214"/>
                  </a:lnTo>
                  <a:cubicBezTo>
                    <a:pt x="264" y="151"/>
                    <a:pt x="247" y="65"/>
                    <a:pt x="184" y="25"/>
                  </a:cubicBezTo>
                  <a:cubicBezTo>
                    <a:pt x="161" y="8"/>
                    <a:pt x="135" y="1"/>
                    <a:pt x="1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4868718" y="2257811"/>
              <a:ext cx="9028" cy="7881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10" y="1"/>
                  </a:moveTo>
                  <a:cubicBezTo>
                    <a:pt x="67" y="1"/>
                    <a:pt x="27" y="20"/>
                    <a:pt x="1" y="60"/>
                  </a:cubicBezTo>
                  <a:lnTo>
                    <a:pt x="224" y="213"/>
                  </a:lnTo>
                  <a:cubicBezTo>
                    <a:pt x="237" y="190"/>
                    <a:pt x="244" y="163"/>
                    <a:pt x="244" y="137"/>
                  </a:cubicBezTo>
                  <a:cubicBezTo>
                    <a:pt x="244" y="93"/>
                    <a:pt x="224" y="50"/>
                    <a:pt x="184" y="24"/>
                  </a:cubicBezTo>
                  <a:cubicBezTo>
                    <a:pt x="164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4866868" y="2271094"/>
              <a:ext cx="8325" cy="8399"/>
            </a:xfrm>
            <a:custGeom>
              <a:avLst/>
              <a:gdLst/>
              <a:ahLst/>
              <a:cxnLst/>
              <a:rect l="l" t="t" r="r" b="b"/>
              <a:pathLst>
                <a:path w="225" h="227" extrusionOk="0">
                  <a:moveTo>
                    <a:pt x="108" y="1"/>
                  </a:moveTo>
                  <a:cubicBezTo>
                    <a:pt x="48" y="4"/>
                    <a:pt x="1" y="57"/>
                    <a:pt x="5" y="121"/>
                  </a:cubicBezTo>
                  <a:cubicBezTo>
                    <a:pt x="8" y="182"/>
                    <a:pt x="54" y="227"/>
                    <a:pt x="111" y="227"/>
                  </a:cubicBezTo>
                  <a:cubicBezTo>
                    <a:pt x="113" y="227"/>
                    <a:pt x="115" y="227"/>
                    <a:pt x="117" y="227"/>
                  </a:cubicBezTo>
                  <a:cubicBezTo>
                    <a:pt x="177" y="227"/>
                    <a:pt x="224" y="173"/>
                    <a:pt x="220" y="110"/>
                  </a:cubicBezTo>
                  <a:cubicBezTo>
                    <a:pt x="217" y="47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4856064" y="2272833"/>
              <a:ext cx="13431" cy="24272"/>
            </a:xfrm>
            <a:custGeom>
              <a:avLst/>
              <a:gdLst/>
              <a:ahLst/>
              <a:cxnLst/>
              <a:rect l="l" t="t" r="r" b="b"/>
              <a:pathLst>
                <a:path w="363" h="656" extrusionOk="0">
                  <a:moveTo>
                    <a:pt x="0" y="0"/>
                  </a:moveTo>
                  <a:lnTo>
                    <a:pt x="17" y="655"/>
                  </a:lnTo>
                  <a:lnTo>
                    <a:pt x="363" y="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4803375" y="2311833"/>
              <a:ext cx="34891" cy="22311"/>
            </a:xfrm>
            <a:custGeom>
              <a:avLst/>
              <a:gdLst/>
              <a:ahLst/>
              <a:cxnLst/>
              <a:rect l="l" t="t" r="r" b="b"/>
              <a:pathLst>
                <a:path w="943" h="603" extrusionOk="0">
                  <a:moveTo>
                    <a:pt x="0" y="1"/>
                  </a:moveTo>
                  <a:cubicBezTo>
                    <a:pt x="0" y="1"/>
                    <a:pt x="31" y="144"/>
                    <a:pt x="200" y="290"/>
                  </a:cubicBezTo>
                  <a:cubicBezTo>
                    <a:pt x="373" y="437"/>
                    <a:pt x="942" y="603"/>
                    <a:pt x="942" y="603"/>
                  </a:cubicBezTo>
                  <a:lnTo>
                    <a:pt x="942" y="429"/>
                  </a:lnTo>
                  <a:cubicBezTo>
                    <a:pt x="663" y="393"/>
                    <a:pt x="90" y="227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4865647" y="2427388"/>
              <a:ext cx="142561" cy="165612"/>
            </a:xfrm>
            <a:custGeom>
              <a:avLst/>
              <a:gdLst/>
              <a:ahLst/>
              <a:cxnLst/>
              <a:rect l="l" t="t" r="r" b="b"/>
              <a:pathLst>
                <a:path w="3853" h="4476" extrusionOk="0">
                  <a:moveTo>
                    <a:pt x="3853" y="1"/>
                  </a:moveTo>
                  <a:lnTo>
                    <a:pt x="879" y="783"/>
                  </a:lnTo>
                  <a:lnTo>
                    <a:pt x="1" y="4475"/>
                  </a:lnTo>
                  <a:lnTo>
                    <a:pt x="2828" y="3653"/>
                  </a:lnTo>
                  <a:lnTo>
                    <a:pt x="3853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960295" y="2517745"/>
              <a:ext cx="21460" cy="9990"/>
            </a:xfrm>
            <a:custGeom>
              <a:avLst/>
              <a:gdLst/>
              <a:ahLst/>
              <a:cxnLst/>
              <a:rect l="l" t="t" r="r" b="b"/>
              <a:pathLst>
                <a:path w="580" h="270" extrusionOk="0">
                  <a:moveTo>
                    <a:pt x="1" y="1"/>
                  </a:moveTo>
                  <a:cubicBezTo>
                    <a:pt x="27" y="73"/>
                    <a:pt x="177" y="270"/>
                    <a:pt x="497" y="270"/>
                  </a:cubicBezTo>
                  <a:lnTo>
                    <a:pt x="536" y="270"/>
                  </a:lnTo>
                  <a:lnTo>
                    <a:pt x="580" y="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4878560" y="2522074"/>
              <a:ext cx="57165" cy="17501"/>
            </a:xfrm>
            <a:custGeom>
              <a:avLst/>
              <a:gdLst/>
              <a:ahLst/>
              <a:cxnLst/>
              <a:rect l="l" t="t" r="r" b="b"/>
              <a:pathLst>
                <a:path w="1545" h="473" extrusionOk="0">
                  <a:moveTo>
                    <a:pt x="1545" y="0"/>
                  </a:moveTo>
                  <a:lnTo>
                    <a:pt x="54" y="273"/>
                  </a:lnTo>
                  <a:lnTo>
                    <a:pt x="1" y="455"/>
                  </a:lnTo>
                  <a:cubicBezTo>
                    <a:pt x="1" y="455"/>
                    <a:pt x="157" y="472"/>
                    <a:pt x="363" y="472"/>
                  </a:cubicBezTo>
                  <a:cubicBezTo>
                    <a:pt x="560" y="472"/>
                    <a:pt x="796" y="459"/>
                    <a:pt x="986" y="396"/>
                  </a:cubicBezTo>
                  <a:cubicBezTo>
                    <a:pt x="1328" y="280"/>
                    <a:pt x="1531" y="100"/>
                    <a:pt x="154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929177" y="2441189"/>
              <a:ext cx="48026" cy="18130"/>
            </a:xfrm>
            <a:custGeom>
              <a:avLst/>
              <a:gdLst/>
              <a:ahLst/>
              <a:cxnLst/>
              <a:rect l="l" t="t" r="r" b="b"/>
              <a:pathLst>
                <a:path w="1298" h="490" extrusionOk="0">
                  <a:moveTo>
                    <a:pt x="1178" y="1"/>
                  </a:moveTo>
                  <a:cubicBezTo>
                    <a:pt x="1108" y="1"/>
                    <a:pt x="1011" y="14"/>
                    <a:pt x="902" y="44"/>
                  </a:cubicBezTo>
                  <a:lnTo>
                    <a:pt x="463" y="157"/>
                  </a:lnTo>
                  <a:cubicBezTo>
                    <a:pt x="233" y="217"/>
                    <a:pt x="37" y="313"/>
                    <a:pt x="23" y="377"/>
                  </a:cubicBezTo>
                  <a:lnTo>
                    <a:pt x="0" y="490"/>
                  </a:lnTo>
                  <a:lnTo>
                    <a:pt x="1267" y="163"/>
                  </a:lnTo>
                  <a:cubicBezTo>
                    <a:pt x="1267" y="163"/>
                    <a:pt x="1278" y="111"/>
                    <a:pt x="1290" y="47"/>
                  </a:cubicBezTo>
                  <a:cubicBezTo>
                    <a:pt x="1298" y="17"/>
                    <a:pt x="1254" y="1"/>
                    <a:pt x="117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4926328" y="2425649"/>
              <a:ext cx="57535" cy="23347"/>
            </a:xfrm>
            <a:custGeom>
              <a:avLst/>
              <a:gdLst/>
              <a:ahLst/>
              <a:cxnLst/>
              <a:rect l="l" t="t" r="r" b="b"/>
              <a:pathLst>
                <a:path w="1555" h="631" extrusionOk="0">
                  <a:moveTo>
                    <a:pt x="1028" y="1"/>
                  </a:moveTo>
                  <a:cubicBezTo>
                    <a:pt x="989" y="1"/>
                    <a:pt x="942" y="6"/>
                    <a:pt x="885" y="18"/>
                  </a:cubicBezTo>
                  <a:cubicBezTo>
                    <a:pt x="500" y="104"/>
                    <a:pt x="417" y="384"/>
                    <a:pt x="417" y="384"/>
                  </a:cubicBezTo>
                  <a:cubicBezTo>
                    <a:pt x="417" y="384"/>
                    <a:pt x="334" y="407"/>
                    <a:pt x="230" y="437"/>
                  </a:cubicBezTo>
                  <a:cubicBezTo>
                    <a:pt x="127" y="467"/>
                    <a:pt x="34" y="520"/>
                    <a:pt x="24" y="560"/>
                  </a:cubicBezTo>
                  <a:lnTo>
                    <a:pt x="1" y="631"/>
                  </a:lnTo>
                  <a:lnTo>
                    <a:pt x="1" y="631"/>
                  </a:lnTo>
                  <a:lnTo>
                    <a:pt x="1534" y="227"/>
                  </a:lnTo>
                  <a:cubicBezTo>
                    <a:pt x="1534" y="227"/>
                    <a:pt x="1541" y="195"/>
                    <a:pt x="1551" y="155"/>
                  </a:cubicBezTo>
                  <a:cubicBezTo>
                    <a:pt x="1555" y="130"/>
                    <a:pt x="1529" y="116"/>
                    <a:pt x="1486" y="116"/>
                  </a:cubicBezTo>
                  <a:cubicBezTo>
                    <a:pt x="1460" y="116"/>
                    <a:pt x="1427" y="121"/>
                    <a:pt x="1391" y="132"/>
                  </a:cubicBezTo>
                  <a:lnTo>
                    <a:pt x="1218" y="178"/>
                  </a:lnTo>
                  <a:cubicBezTo>
                    <a:pt x="1218" y="178"/>
                    <a:pt x="1257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4938131" y="2434196"/>
              <a:ext cx="39442" cy="20942"/>
            </a:xfrm>
            <a:custGeom>
              <a:avLst/>
              <a:gdLst/>
              <a:ahLst/>
              <a:cxnLst/>
              <a:rect l="l" t="t" r="r" b="b"/>
              <a:pathLst>
                <a:path w="1066" h="566" extrusionOk="0">
                  <a:moveTo>
                    <a:pt x="1065" y="0"/>
                  </a:moveTo>
                  <a:lnTo>
                    <a:pt x="1" y="269"/>
                  </a:lnTo>
                  <a:lnTo>
                    <a:pt x="11" y="312"/>
                  </a:lnTo>
                  <a:cubicBezTo>
                    <a:pt x="38" y="305"/>
                    <a:pt x="60" y="301"/>
                    <a:pt x="77" y="301"/>
                  </a:cubicBezTo>
                  <a:cubicBezTo>
                    <a:pt x="127" y="301"/>
                    <a:pt x="138" y="330"/>
                    <a:pt x="130" y="372"/>
                  </a:cubicBezTo>
                  <a:cubicBezTo>
                    <a:pt x="121" y="426"/>
                    <a:pt x="87" y="566"/>
                    <a:pt x="87" y="566"/>
                  </a:cubicBezTo>
                  <a:lnTo>
                    <a:pt x="766" y="386"/>
                  </a:lnTo>
                  <a:cubicBezTo>
                    <a:pt x="766" y="386"/>
                    <a:pt x="776" y="306"/>
                    <a:pt x="799" y="196"/>
                  </a:cubicBezTo>
                  <a:cubicBezTo>
                    <a:pt x="819" y="100"/>
                    <a:pt x="879" y="80"/>
                    <a:pt x="1019" y="47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4929806" y="2441596"/>
              <a:ext cx="48137" cy="18204"/>
            </a:xfrm>
            <a:custGeom>
              <a:avLst/>
              <a:gdLst/>
              <a:ahLst/>
              <a:cxnLst/>
              <a:rect l="l" t="t" r="r" b="b"/>
              <a:pathLst>
                <a:path w="1301" h="492" extrusionOk="0">
                  <a:moveTo>
                    <a:pt x="1180" y="0"/>
                  </a:moveTo>
                  <a:cubicBezTo>
                    <a:pt x="1109" y="0"/>
                    <a:pt x="1011" y="14"/>
                    <a:pt x="901" y="43"/>
                  </a:cubicBezTo>
                  <a:lnTo>
                    <a:pt x="465" y="156"/>
                  </a:lnTo>
                  <a:cubicBezTo>
                    <a:pt x="236" y="215"/>
                    <a:pt x="40" y="315"/>
                    <a:pt x="26" y="375"/>
                  </a:cubicBezTo>
                  <a:lnTo>
                    <a:pt x="0" y="492"/>
                  </a:lnTo>
                  <a:lnTo>
                    <a:pt x="1267" y="163"/>
                  </a:lnTo>
                  <a:cubicBezTo>
                    <a:pt x="1267" y="163"/>
                    <a:pt x="1281" y="112"/>
                    <a:pt x="1293" y="49"/>
                  </a:cubicBezTo>
                  <a:cubicBezTo>
                    <a:pt x="1300" y="17"/>
                    <a:pt x="1256" y="0"/>
                    <a:pt x="118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4743433" y="2479708"/>
              <a:ext cx="202871" cy="57017"/>
            </a:xfrm>
            <a:custGeom>
              <a:avLst/>
              <a:gdLst/>
              <a:ahLst/>
              <a:cxnLst/>
              <a:rect l="l" t="t" r="r" b="b"/>
              <a:pathLst>
                <a:path w="5483" h="1541" extrusionOk="0">
                  <a:moveTo>
                    <a:pt x="542" y="1"/>
                  </a:moveTo>
                  <a:lnTo>
                    <a:pt x="0" y="909"/>
                  </a:lnTo>
                  <a:cubicBezTo>
                    <a:pt x="353" y="1018"/>
                    <a:pt x="2419" y="1418"/>
                    <a:pt x="3197" y="1474"/>
                  </a:cubicBezTo>
                  <a:cubicBezTo>
                    <a:pt x="3321" y="1481"/>
                    <a:pt x="3444" y="1494"/>
                    <a:pt x="3567" y="1511"/>
                  </a:cubicBezTo>
                  <a:cubicBezTo>
                    <a:pt x="3753" y="1534"/>
                    <a:pt x="3939" y="1541"/>
                    <a:pt x="4046" y="1541"/>
                  </a:cubicBezTo>
                  <a:cubicBezTo>
                    <a:pt x="4425" y="1541"/>
                    <a:pt x="4973" y="1491"/>
                    <a:pt x="5257" y="1066"/>
                  </a:cubicBezTo>
                  <a:cubicBezTo>
                    <a:pt x="5482" y="723"/>
                    <a:pt x="5238" y="554"/>
                    <a:pt x="4969" y="554"/>
                  </a:cubicBezTo>
                  <a:cubicBezTo>
                    <a:pt x="4901" y="554"/>
                    <a:pt x="4831" y="565"/>
                    <a:pt x="4767" y="587"/>
                  </a:cubicBezTo>
                  <a:cubicBezTo>
                    <a:pt x="4660" y="623"/>
                    <a:pt x="4522" y="638"/>
                    <a:pt x="4388" y="638"/>
                  </a:cubicBezTo>
                  <a:cubicBezTo>
                    <a:pt x="4133" y="638"/>
                    <a:pt x="3894" y="584"/>
                    <a:pt x="3909" y="523"/>
                  </a:cubicBezTo>
                  <a:cubicBezTo>
                    <a:pt x="3932" y="430"/>
                    <a:pt x="4002" y="134"/>
                    <a:pt x="4002" y="134"/>
                  </a:cubicBezTo>
                  <a:cubicBezTo>
                    <a:pt x="4002" y="134"/>
                    <a:pt x="3997" y="133"/>
                    <a:pt x="3987" y="133"/>
                  </a:cubicBezTo>
                  <a:cubicBezTo>
                    <a:pt x="3945" y="133"/>
                    <a:pt x="3826" y="150"/>
                    <a:pt x="3753" y="337"/>
                  </a:cubicBezTo>
                  <a:cubicBezTo>
                    <a:pt x="3667" y="559"/>
                    <a:pt x="3425" y="720"/>
                    <a:pt x="3195" y="720"/>
                  </a:cubicBezTo>
                  <a:cubicBezTo>
                    <a:pt x="3183" y="720"/>
                    <a:pt x="3172" y="720"/>
                    <a:pt x="3161" y="719"/>
                  </a:cubicBezTo>
                  <a:cubicBezTo>
                    <a:pt x="2925" y="699"/>
                    <a:pt x="542" y="1"/>
                    <a:pt x="5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4953412" y="2464907"/>
              <a:ext cx="52429" cy="60273"/>
            </a:xfrm>
            <a:custGeom>
              <a:avLst/>
              <a:gdLst/>
              <a:ahLst/>
              <a:cxnLst/>
              <a:rect l="l" t="t" r="r" b="b"/>
              <a:pathLst>
                <a:path w="1417" h="1629" extrusionOk="0">
                  <a:moveTo>
                    <a:pt x="1297" y="0"/>
                  </a:moveTo>
                  <a:cubicBezTo>
                    <a:pt x="1260" y="0"/>
                    <a:pt x="1217" y="21"/>
                    <a:pt x="1178" y="64"/>
                  </a:cubicBezTo>
                  <a:cubicBezTo>
                    <a:pt x="1178" y="64"/>
                    <a:pt x="1071" y="448"/>
                    <a:pt x="1048" y="537"/>
                  </a:cubicBezTo>
                  <a:cubicBezTo>
                    <a:pt x="1022" y="627"/>
                    <a:pt x="675" y="793"/>
                    <a:pt x="456" y="853"/>
                  </a:cubicBezTo>
                  <a:cubicBezTo>
                    <a:pt x="240" y="913"/>
                    <a:pt x="1" y="983"/>
                    <a:pt x="104" y="1289"/>
                  </a:cubicBezTo>
                  <a:cubicBezTo>
                    <a:pt x="196" y="1559"/>
                    <a:pt x="529" y="1629"/>
                    <a:pt x="717" y="1629"/>
                  </a:cubicBezTo>
                  <a:cubicBezTo>
                    <a:pt x="726" y="1629"/>
                    <a:pt x="734" y="1629"/>
                    <a:pt x="742" y="1628"/>
                  </a:cubicBezTo>
                  <a:cubicBezTo>
                    <a:pt x="925" y="1618"/>
                    <a:pt x="1174" y="1446"/>
                    <a:pt x="1274" y="1162"/>
                  </a:cubicBezTo>
                  <a:cubicBezTo>
                    <a:pt x="1401" y="803"/>
                    <a:pt x="1331" y="417"/>
                    <a:pt x="1384" y="208"/>
                  </a:cubicBezTo>
                  <a:cubicBezTo>
                    <a:pt x="1416" y="72"/>
                    <a:pt x="1366" y="0"/>
                    <a:pt x="129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4722121" y="2350610"/>
              <a:ext cx="69227" cy="169016"/>
            </a:xfrm>
            <a:custGeom>
              <a:avLst/>
              <a:gdLst/>
              <a:ahLst/>
              <a:cxnLst/>
              <a:rect l="l" t="t" r="r" b="b"/>
              <a:pathLst>
                <a:path w="1871" h="4568" extrusionOk="0">
                  <a:moveTo>
                    <a:pt x="1512" y="0"/>
                  </a:moveTo>
                  <a:cubicBezTo>
                    <a:pt x="1417" y="0"/>
                    <a:pt x="1244" y="33"/>
                    <a:pt x="1023" y="216"/>
                  </a:cubicBezTo>
                  <a:cubicBezTo>
                    <a:pt x="679" y="503"/>
                    <a:pt x="487" y="1145"/>
                    <a:pt x="370" y="1670"/>
                  </a:cubicBezTo>
                  <a:cubicBezTo>
                    <a:pt x="251" y="2192"/>
                    <a:pt x="1" y="3919"/>
                    <a:pt x="31" y="4099"/>
                  </a:cubicBezTo>
                  <a:cubicBezTo>
                    <a:pt x="57" y="4278"/>
                    <a:pt x="380" y="4388"/>
                    <a:pt x="1332" y="4567"/>
                  </a:cubicBezTo>
                  <a:lnTo>
                    <a:pt x="1118" y="3490"/>
                  </a:lnTo>
                  <a:lnTo>
                    <a:pt x="1594" y="1681"/>
                  </a:lnTo>
                  <a:cubicBezTo>
                    <a:pt x="1594" y="1681"/>
                    <a:pt x="1871" y="699"/>
                    <a:pt x="1594" y="10"/>
                  </a:cubicBezTo>
                  <a:cubicBezTo>
                    <a:pt x="1594" y="10"/>
                    <a:pt x="1565" y="0"/>
                    <a:pt x="151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5345657" y="2884798"/>
              <a:ext cx="296" cy="4070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7" y="109"/>
                  </a:moveTo>
                  <a:lnTo>
                    <a:pt x="7" y="109"/>
                  </a:lnTo>
                  <a:lnTo>
                    <a:pt x="7" y="109"/>
                  </a:lnTo>
                  <a:close/>
                  <a:moveTo>
                    <a:pt x="7" y="100"/>
                  </a:moveTo>
                  <a:lnTo>
                    <a:pt x="7" y="100"/>
                  </a:lnTo>
                  <a:lnTo>
                    <a:pt x="7" y="100"/>
                  </a:lnTo>
                  <a:close/>
                  <a:moveTo>
                    <a:pt x="7" y="97"/>
                  </a:moveTo>
                  <a:lnTo>
                    <a:pt x="7" y="97"/>
                  </a:lnTo>
                  <a:lnTo>
                    <a:pt x="7" y="97"/>
                  </a:lnTo>
                  <a:close/>
                  <a:moveTo>
                    <a:pt x="7" y="86"/>
                  </a:moveTo>
                  <a:lnTo>
                    <a:pt x="7" y="86"/>
                  </a:lnTo>
                  <a:lnTo>
                    <a:pt x="7" y="86"/>
                  </a:lnTo>
                  <a:close/>
                  <a:moveTo>
                    <a:pt x="7" y="83"/>
                  </a:moveTo>
                  <a:lnTo>
                    <a:pt x="7" y="83"/>
                  </a:lnTo>
                  <a:lnTo>
                    <a:pt x="7" y="83"/>
                  </a:lnTo>
                  <a:close/>
                  <a:moveTo>
                    <a:pt x="4" y="77"/>
                  </a:moveTo>
                  <a:lnTo>
                    <a:pt x="4" y="77"/>
                  </a:lnTo>
                  <a:lnTo>
                    <a:pt x="4" y="77"/>
                  </a:lnTo>
                  <a:close/>
                  <a:moveTo>
                    <a:pt x="4" y="73"/>
                  </a:moveTo>
                  <a:lnTo>
                    <a:pt x="4" y="73"/>
                  </a:lnTo>
                  <a:lnTo>
                    <a:pt x="4" y="73"/>
                  </a:lnTo>
                  <a:close/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close/>
                  <a:moveTo>
                    <a:pt x="4" y="60"/>
                  </a:moveTo>
                  <a:lnTo>
                    <a:pt x="4" y="60"/>
                  </a:lnTo>
                  <a:lnTo>
                    <a:pt x="4" y="60"/>
                  </a:lnTo>
                  <a:close/>
                  <a:moveTo>
                    <a:pt x="4" y="50"/>
                  </a:moveTo>
                  <a:lnTo>
                    <a:pt x="4" y="50"/>
                  </a:lnTo>
                  <a:lnTo>
                    <a:pt x="4" y="50"/>
                  </a:lnTo>
                  <a:close/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close/>
                  <a:moveTo>
                    <a:pt x="4" y="40"/>
                  </a:moveTo>
                  <a:lnTo>
                    <a:pt x="4" y="43"/>
                  </a:lnTo>
                  <a:lnTo>
                    <a:pt x="4" y="40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4" y="23"/>
                  </a:moveTo>
                  <a:lnTo>
                    <a:pt x="4" y="23"/>
                  </a:lnTo>
                  <a:lnTo>
                    <a:pt x="4" y="23"/>
                  </a:lnTo>
                  <a:close/>
                  <a:moveTo>
                    <a:pt x="4" y="20"/>
                  </a:moveTo>
                  <a:lnTo>
                    <a:pt x="4" y="20"/>
                  </a:lnTo>
                  <a:lnTo>
                    <a:pt x="4" y="20"/>
                  </a:lnTo>
                  <a:close/>
                  <a:moveTo>
                    <a:pt x="4" y="13"/>
                  </a:move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lnTo>
                    <a:pt x="1" y="10"/>
                  </a:lnTo>
                  <a:close/>
                  <a:moveTo>
                    <a:pt x="1" y="3"/>
                  </a:moveTo>
                  <a:lnTo>
                    <a:pt x="1" y="6"/>
                  </a:ln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5345657" y="2762435"/>
              <a:ext cx="78810" cy="184149"/>
            </a:xfrm>
            <a:custGeom>
              <a:avLst/>
              <a:gdLst/>
              <a:ahLst/>
              <a:cxnLst/>
              <a:rect l="l" t="t" r="r" b="b"/>
              <a:pathLst>
                <a:path w="2130" h="4977" extrusionOk="0">
                  <a:moveTo>
                    <a:pt x="1" y="0"/>
                  </a:moveTo>
                  <a:lnTo>
                    <a:pt x="1" y="3304"/>
                  </a:lnTo>
                  <a:lnTo>
                    <a:pt x="1" y="3307"/>
                  </a:lnTo>
                  <a:lnTo>
                    <a:pt x="1" y="3310"/>
                  </a:lnTo>
                  <a:lnTo>
                    <a:pt x="1" y="3313"/>
                  </a:lnTo>
                  <a:lnTo>
                    <a:pt x="1" y="3317"/>
                  </a:lnTo>
                  <a:cubicBezTo>
                    <a:pt x="4" y="3317"/>
                    <a:pt x="4" y="3320"/>
                    <a:pt x="4" y="3320"/>
                  </a:cubicBezTo>
                  <a:lnTo>
                    <a:pt x="4" y="3327"/>
                  </a:lnTo>
                  <a:lnTo>
                    <a:pt x="4" y="3330"/>
                  </a:lnTo>
                  <a:lnTo>
                    <a:pt x="4" y="3333"/>
                  </a:lnTo>
                  <a:lnTo>
                    <a:pt x="4" y="3344"/>
                  </a:lnTo>
                  <a:lnTo>
                    <a:pt x="4" y="3347"/>
                  </a:lnTo>
                  <a:lnTo>
                    <a:pt x="4" y="3350"/>
                  </a:lnTo>
                  <a:lnTo>
                    <a:pt x="4" y="3353"/>
                  </a:lnTo>
                  <a:lnTo>
                    <a:pt x="4" y="3357"/>
                  </a:lnTo>
                  <a:lnTo>
                    <a:pt x="4" y="3367"/>
                  </a:lnTo>
                  <a:lnTo>
                    <a:pt x="4" y="3370"/>
                  </a:lnTo>
                  <a:lnTo>
                    <a:pt x="4" y="3380"/>
                  </a:lnTo>
                  <a:lnTo>
                    <a:pt x="4" y="3384"/>
                  </a:lnTo>
                  <a:cubicBezTo>
                    <a:pt x="4" y="3387"/>
                    <a:pt x="7" y="3387"/>
                    <a:pt x="7" y="3390"/>
                  </a:cubicBezTo>
                  <a:lnTo>
                    <a:pt x="7" y="3393"/>
                  </a:lnTo>
                  <a:lnTo>
                    <a:pt x="7" y="3404"/>
                  </a:lnTo>
                  <a:lnTo>
                    <a:pt x="7" y="3407"/>
                  </a:lnTo>
                  <a:lnTo>
                    <a:pt x="7" y="3416"/>
                  </a:lnTo>
                  <a:cubicBezTo>
                    <a:pt x="90" y="4152"/>
                    <a:pt x="956" y="4764"/>
                    <a:pt x="2129" y="4976"/>
                  </a:cubicBezTo>
                  <a:lnTo>
                    <a:pt x="2129" y="842"/>
                  </a:lnTo>
                  <a:cubicBezTo>
                    <a:pt x="1258" y="716"/>
                    <a:pt x="506" y="410"/>
                    <a:pt x="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5016647" y="2241567"/>
              <a:ext cx="883523" cy="554482"/>
            </a:xfrm>
            <a:custGeom>
              <a:avLst/>
              <a:gdLst/>
              <a:ahLst/>
              <a:cxnLst/>
              <a:rect l="l" t="t" r="r" b="b"/>
              <a:pathLst>
                <a:path w="23879" h="1498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945" y="14394"/>
                    <a:pt x="10323" y="14986"/>
                    <a:pt x="11936" y="14986"/>
                  </a:cubicBezTo>
                  <a:cubicBezTo>
                    <a:pt x="13553" y="14986"/>
                    <a:pt x="14927" y="14394"/>
                    <a:pt x="15445" y="13565"/>
                  </a:cubicBezTo>
                  <a:cubicBezTo>
                    <a:pt x="15469" y="13529"/>
                    <a:pt x="23878" y="1"/>
                    <a:pt x="23878" y="0"/>
                  </a:cubicBezTo>
                  <a:lnTo>
                    <a:pt x="23878" y="0"/>
                  </a:lnTo>
                  <a:cubicBezTo>
                    <a:pt x="23878" y="1"/>
                    <a:pt x="19627" y="2744"/>
                    <a:pt x="11939" y="2744"/>
                  </a:cubicBezTo>
                  <a:cubicBezTo>
                    <a:pt x="10430" y="2744"/>
                    <a:pt x="9052" y="2638"/>
                    <a:pt x="7812" y="2465"/>
                  </a:cubicBezTo>
                  <a:cubicBezTo>
                    <a:pt x="2746" y="177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5016647" y="2241567"/>
              <a:ext cx="407814" cy="552003"/>
            </a:xfrm>
            <a:custGeom>
              <a:avLst/>
              <a:gdLst/>
              <a:ahLst/>
              <a:cxnLst/>
              <a:rect l="l" t="t" r="r" b="b"/>
              <a:pathLst>
                <a:path w="11022" h="14919" extrusionOk="0">
                  <a:moveTo>
                    <a:pt x="1" y="0"/>
                  </a:move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846" y="14231"/>
                    <a:pt x="9817" y="14742"/>
                    <a:pt x="11021" y="14919"/>
                  </a:cubicBezTo>
                  <a:lnTo>
                    <a:pt x="5829" y="3496"/>
                  </a:lnTo>
                  <a:lnTo>
                    <a:pt x="4555" y="1813"/>
                  </a:lnTo>
                  <a:cubicBezTo>
                    <a:pt x="1581" y="101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4848663" y="1757183"/>
              <a:ext cx="1219483" cy="641395"/>
            </a:xfrm>
            <a:custGeom>
              <a:avLst/>
              <a:gdLst/>
              <a:ahLst/>
              <a:cxnLst/>
              <a:rect l="l" t="t" r="r" b="b"/>
              <a:pathLst>
                <a:path w="32959" h="17335" extrusionOk="0">
                  <a:moveTo>
                    <a:pt x="16481" y="0"/>
                  </a:moveTo>
                  <a:cubicBezTo>
                    <a:pt x="12638" y="0"/>
                    <a:pt x="8795" y="846"/>
                    <a:pt x="5865" y="2540"/>
                  </a:cubicBezTo>
                  <a:cubicBezTo>
                    <a:pt x="1" y="5926"/>
                    <a:pt x="1" y="11412"/>
                    <a:pt x="5865" y="14797"/>
                  </a:cubicBezTo>
                  <a:cubicBezTo>
                    <a:pt x="7206" y="15573"/>
                    <a:pt x="8735" y="16168"/>
                    <a:pt x="10369" y="16587"/>
                  </a:cubicBezTo>
                  <a:cubicBezTo>
                    <a:pt x="12310" y="17086"/>
                    <a:pt x="14395" y="17335"/>
                    <a:pt x="16480" y="17335"/>
                  </a:cubicBezTo>
                  <a:cubicBezTo>
                    <a:pt x="18723" y="17335"/>
                    <a:pt x="20966" y="17047"/>
                    <a:pt x="23025" y="16471"/>
                  </a:cubicBezTo>
                  <a:cubicBezTo>
                    <a:pt x="23588" y="16314"/>
                    <a:pt x="24134" y="16135"/>
                    <a:pt x="24662" y="15935"/>
                  </a:cubicBezTo>
                  <a:cubicBezTo>
                    <a:pt x="24886" y="15855"/>
                    <a:pt x="25101" y="15766"/>
                    <a:pt x="25317" y="15676"/>
                  </a:cubicBezTo>
                  <a:cubicBezTo>
                    <a:pt x="25624" y="15546"/>
                    <a:pt x="25919" y="15413"/>
                    <a:pt x="26212" y="15267"/>
                  </a:cubicBezTo>
                  <a:cubicBezTo>
                    <a:pt x="26515" y="15120"/>
                    <a:pt x="26808" y="14964"/>
                    <a:pt x="27094" y="14797"/>
                  </a:cubicBezTo>
                  <a:cubicBezTo>
                    <a:pt x="32958" y="11412"/>
                    <a:pt x="32958" y="5923"/>
                    <a:pt x="27094" y="2540"/>
                  </a:cubicBezTo>
                  <a:cubicBezTo>
                    <a:pt x="24526" y="1053"/>
                    <a:pt x="21256" y="222"/>
                    <a:pt x="17900" y="39"/>
                  </a:cubicBezTo>
                  <a:lnTo>
                    <a:pt x="17896" y="39"/>
                  </a:lnTo>
                  <a:cubicBezTo>
                    <a:pt x="17426" y="13"/>
                    <a:pt x="16953" y="0"/>
                    <a:pt x="1648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4902943" y="1757220"/>
              <a:ext cx="607910" cy="613719"/>
            </a:xfrm>
            <a:custGeom>
              <a:avLst/>
              <a:gdLst/>
              <a:ahLst/>
              <a:cxnLst/>
              <a:rect l="l" t="t" r="r" b="b"/>
              <a:pathLst>
                <a:path w="16430" h="16587" extrusionOk="0">
                  <a:moveTo>
                    <a:pt x="15019" y="1"/>
                  </a:moveTo>
                  <a:cubicBezTo>
                    <a:pt x="11174" y="1"/>
                    <a:pt x="7332" y="846"/>
                    <a:pt x="4398" y="2539"/>
                  </a:cubicBezTo>
                  <a:cubicBezTo>
                    <a:pt x="1465" y="4232"/>
                    <a:pt x="0" y="6451"/>
                    <a:pt x="0" y="8666"/>
                  </a:cubicBezTo>
                  <a:cubicBezTo>
                    <a:pt x="0" y="10885"/>
                    <a:pt x="1468" y="13103"/>
                    <a:pt x="4398" y="14796"/>
                  </a:cubicBezTo>
                  <a:cubicBezTo>
                    <a:pt x="5739" y="15572"/>
                    <a:pt x="7268" y="16167"/>
                    <a:pt x="8902" y="16586"/>
                  </a:cubicBezTo>
                  <a:lnTo>
                    <a:pt x="8905" y="16586"/>
                  </a:lnTo>
                  <a:cubicBezTo>
                    <a:pt x="8343" y="15805"/>
                    <a:pt x="7974" y="13945"/>
                    <a:pt x="9052" y="13832"/>
                  </a:cubicBezTo>
                  <a:cubicBezTo>
                    <a:pt x="7592" y="13450"/>
                    <a:pt x="6238" y="12917"/>
                    <a:pt x="5060" y="12235"/>
                  </a:cubicBezTo>
                  <a:cubicBezTo>
                    <a:pt x="3373" y="11264"/>
                    <a:pt x="2233" y="10103"/>
                    <a:pt x="1750" y="8879"/>
                  </a:cubicBezTo>
                  <a:cubicBezTo>
                    <a:pt x="1584" y="8457"/>
                    <a:pt x="1504" y="8027"/>
                    <a:pt x="1504" y="7605"/>
                  </a:cubicBezTo>
                  <a:cubicBezTo>
                    <a:pt x="1504" y="6980"/>
                    <a:pt x="1680" y="6361"/>
                    <a:pt x="2036" y="5746"/>
                  </a:cubicBezTo>
                  <a:cubicBezTo>
                    <a:pt x="2618" y="4737"/>
                    <a:pt x="3663" y="3783"/>
                    <a:pt x="5057" y="2978"/>
                  </a:cubicBezTo>
                  <a:cubicBezTo>
                    <a:pt x="5093" y="2955"/>
                    <a:pt x="5130" y="2935"/>
                    <a:pt x="5170" y="2912"/>
                  </a:cubicBezTo>
                  <a:cubicBezTo>
                    <a:pt x="7851" y="1401"/>
                    <a:pt x="11420" y="643"/>
                    <a:pt x="14989" y="643"/>
                  </a:cubicBezTo>
                  <a:lnTo>
                    <a:pt x="14992" y="643"/>
                  </a:lnTo>
                  <a:cubicBezTo>
                    <a:pt x="15122" y="643"/>
                    <a:pt x="15252" y="646"/>
                    <a:pt x="15385" y="646"/>
                  </a:cubicBezTo>
                  <a:lnTo>
                    <a:pt x="15422" y="646"/>
                  </a:lnTo>
                  <a:cubicBezTo>
                    <a:pt x="15422" y="646"/>
                    <a:pt x="15335" y="177"/>
                    <a:pt x="16429" y="38"/>
                  </a:cubicBezTo>
                  <a:cubicBezTo>
                    <a:pt x="15961" y="11"/>
                    <a:pt x="15491" y="1"/>
                    <a:pt x="1501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4952672" y="1780974"/>
              <a:ext cx="1032411" cy="515225"/>
            </a:xfrm>
            <a:custGeom>
              <a:avLst/>
              <a:gdLst/>
              <a:ahLst/>
              <a:cxnLst/>
              <a:rect l="l" t="t" r="r" b="b"/>
              <a:pathLst>
                <a:path w="27903" h="13925" extrusionOk="0">
                  <a:moveTo>
                    <a:pt x="13655" y="0"/>
                  </a:moveTo>
                  <a:cubicBezTo>
                    <a:pt x="10031" y="0"/>
                    <a:pt x="6406" y="780"/>
                    <a:pt x="3713" y="2336"/>
                  </a:cubicBezTo>
                  <a:cubicBezTo>
                    <a:pt x="2319" y="3141"/>
                    <a:pt x="1274" y="4095"/>
                    <a:pt x="692" y="5104"/>
                  </a:cubicBezTo>
                  <a:cubicBezTo>
                    <a:pt x="93" y="6138"/>
                    <a:pt x="1" y="7192"/>
                    <a:pt x="406" y="8237"/>
                  </a:cubicBezTo>
                  <a:cubicBezTo>
                    <a:pt x="889" y="9461"/>
                    <a:pt x="2029" y="10622"/>
                    <a:pt x="3716" y="11593"/>
                  </a:cubicBezTo>
                  <a:cubicBezTo>
                    <a:pt x="4894" y="12275"/>
                    <a:pt x="6248" y="12808"/>
                    <a:pt x="7708" y="13190"/>
                  </a:cubicBezTo>
                  <a:cubicBezTo>
                    <a:pt x="8259" y="13333"/>
                    <a:pt x="8826" y="13459"/>
                    <a:pt x="9401" y="13559"/>
                  </a:cubicBezTo>
                  <a:cubicBezTo>
                    <a:pt x="10405" y="13735"/>
                    <a:pt x="11446" y="13852"/>
                    <a:pt x="12487" y="13895"/>
                  </a:cubicBezTo>
                  <a:cubicBezTo>
                    <a:pt x="12704" y="13905"/>
                    <a:pt x="12917" y="13912"/>
                    <a:pt x="13129" y="13918"/>
                  </a:cubicBezTo>
                  <a:cubicBezTo>
                    <a:pt x="13323" y="13922"/>
                    <a:pt x="13518" y="13925"/>
                    <a:pt x="13713" y="13925"/>
                  </a:cubicBezTo>
                  <a:cubicBezTo>
                    <a:pt x="13876" y="13925"/>
                    <a:pt x="14038" y="13923"/>
                    <a:pt x="14201" y="13918"/>
                  </a:cubicBezTo>
                  <a:cubicBezTo>
                    <a:pt x="15415" y="13895"/>
                    <a:pt x="16629" y="13778"/>
                    <a:pt x="17796" y="13579"/>
                  </a:cubicBezTo>
                  <a:cubicBezTo>
                    <a:pt x="17810" y="13576"/>
                    <a:pt x="17823" y="13572"/>
                    <a:pt x="17836" y="13572"/>
                  </a:cubicBezTo>
                  <a:cubicBezTo>
                    <a:pt x="18615" y="13436"/>
                    <a:pt x="19373" y="13260"/>
                    <a:pt x="20102" y="13050"/>
                  </a:cubicBezTo>
                  <a:cubicBezTo>
                    <a:pt x="20627" y="12897"/>
                    <a:pt x="21137" y="12725"/>
                    <a:pt x="21625" y="12531"/>
                  </a:cubicBezTo>
                  <a:cubicBezTo>
                    <a:pt x="21831" y="12452"/>
                    <a:pt x="22035" y="12369"/>
                    <a:pt x="22234" y="12278"/>
                  </a:cubicBezTo>
                  <a:cubicBezTo>
                    <a:pt x="22474" y="12172"/>
                    <a:pt x="22706" y="12062"/>
                    <a:pt x="22939" y="11946"/>
                  </a:cubicBezTo>
                  <a:cubicBezTo>
                    <a:pt x="23162" y="11833"/>
                    <a:pt x="23378" y="11716"/>
                    <a:pt x="23591" y="11593"/>
                  </a:cubicBezTo>
                  <a:cubicBezTo>
                    <a:pt x="24988" y="10789"/>
                    <a:pt x="26033" y="9831"/>
                    <a:pt x="26615" y="8826"/>
                  </a:cubicBezTo>
                  <a:cubicBezTo>
                    <a:pt x="27902" y="6593"/>
                    <a:pt x="26771" y="4169"/>
                    <a:pt x="23595" y="2336"/>
                  </a:cubicBezTo>
                  <a:cubicBezTo>
                    <a:pt x="21006" y="839"/>
                    <a:pt x="17557" y="61"/>
                    <a:pt x="14078" y="4"/>
                  </a:cubicBezTo>
                  <a:cubicBezTo>
                    <a:pt x="13937" y="2"/>
                    <a:pt x="13796" y="0"/>
                    <a:pt x="1365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5172605" y="2134966"/>
              <a:ext cx="571354" cy="161246"/>
            </a:xfrm>
            <a:custGeom>
              <a:avLst/>
              <a:gdLst/>
              <a:ahLst/>
              <a:cxnLst/>
              <a:rect l="l" t="t" r="r" b="b"/>
              <a:pathLst>
                <a:path w="15442" h="4358" extrusionOk="0">
                  <a:moveTo>
                    <a:pt x="7721" y="0"/>
                  </a:moveTo>
                  <a:cubicBezTo>
                    <a:pt x="4199" y="0"/>
                    <a:pt x="1188" y="1274"/>
                    <a:pt x="0" y="3064"/>
                  </a:cubicBezTo>
                  <a:cubicBezTo>
                    <a:pt x="566" y="3273"/>
                    <a:pt x="1155" y="3463"/>
                    <a:pt x="1764" y="3623"/>
                  </a:cubicBezTo>
                  <a:cubicBezTo>
                    <a:pt x="2315" y="3766"/>
                    <a:pt x="2882" y="3892"/>
                    <a:pt x="3457" y="3992"/>
                  </a:cubicBezTo>
                  <a:cubicBezTo>
                    <a:pt x="4461" y="4168"/>
                    <a:pt x="5502" y="4285"/>
                    <a:pt x="6543" y="4328"/>
                  </a:cubicBezTo>
                  <a:cubicBezTo>
                    <a:pt x="6760" y="4338"/>
                    <a:pt x="6973" y="4345"/>
                    <a:pt x="7185" y="4351"/>
                  </a:cubicBezTo>
                  <a:cubicBezTo>
                    <a:pt x="7379" y="4355"/>
                    <a:pt x="7574" y="4358"/>
                    <a:pt x="7769" y="4358"/>
                  </a:cubicBezTo>
                  <a:cubicBezTo>
                    <a:pt x="7932" y="4358"/>
                    <a:pt x="8094" y="4356"/>
                    <a:pt x="8257" y="4351"/>
                  </a:cubicBezTo>
                  <a:cubicBezTo>
                    <a:pt x="9471" y="4328"/>
                    <a:pt x="10685" y="4211"/>
                    <a:pt x="11852" y="4012"/>
                  </a:cubicBezTo>
                  <a:cubicBezTo>
                    <a:pt x="11866" y="4009"/>
                    <a:pt x="11879" y="4005"/>
                    <a:pt x="11892" y="4005"/>
                  </a:cubicBezTo>
                  <a:cubicBezTo>
                    <a:pt x="12671" y="3869"/>
                    <a:pt x="13429" y="3693"/>
                    <a:pt x="14158" y="3483"/>
                  </a:cubicBezTo>
                  <a:cubicBezTo>
                    <a:pt x="14597" y="3353"/>
                    <a:pt x="15026" y="3210"/>
                    <a:pt x="15442" y="3054"/>
                  </a:cubicBezTo>
                  <a:cubicBezTo>
                    <a:pt x="14247" y="1271"/>
                    <a:pt x="11244" y="0"/>
                    <a:pt x="772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5538653" y="2086199"/>
              <a:ext cx="106116" cy="106264"/>
            </a:xfrm>
            <a:custGeom>
              <a:avLst/>
              <a:gdLst/>
              <a:ahLst/>
              <a:cxnLst/>
              <a:rect l="l" t="t" r="r" b="b"/>
              <a:pathLst>
                <a:path w="2868" h="2872" extrusionOk="0">
                  <a:moveTo>
                    <a:pt x="1434" y="1"/>
                  </a:moveTo>
                  <a:cubicBezTo>
                    <a:pt x="642" y="1"/>
                    <a:pt x="0" y="644"/>
                    <a:pt x="0" y="1438"/>
                  </a:cubicBezTo>
                  <a:cubicBezTo>
                    <a:pt x="0" y="2230"/>
                    <a:pt x="642" y="2872"/>
                    <a:pt x="1434" y="2872"/>
                  </a:cubicBezTo>
                  <a:cubicBezTo>
                    <a:pt x="2226" y="2872"/>
                    <a:pt x="2868" y="2230"/>
                    <a:pt x="2868" y="1438"/>
                  </a:cubicBezTo>
                  <a:cubicBezTo>
                    <a:pt x="2868" y="644"/>
                    <a:pt x="2226" y="1"/>
                    <a:pt x="143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5538653" y="2135965"/>
              <a:ext cx="106116" cy="32005"/>
            </a:xfrm>
            <a:custGeom>
              <a:avLst/>
              <a:gdLst/>
              <a:ahLst/>
              <a:cxnLst/>
              <a:rect l="l" t="t" r="r" b="b"/>
              <a:pathLst>
                <a:path w="2868" h="865" extrusionOk="0">
                  <a:moveTo>
                    <a:pt x="2868" y="93"/>
                  </a:moveTo>
                  <a:lnTo>
                    <a:pt x="2868" y="93"/>
                  </a:lnTo>
                  <a:cubicBezTo>
                    <a:pt x="2868" y="376"/>
                    <a:pt x="2785" y="642"/>
                    <a:pt x="2641" y="865"/>
                  </a:cubicBezTo>
                  <a:lnTo>
                    <a:pt x="2641" y="865"/>
                  </a:lnTo>
                  <a:cubicBezTo>
                    <a:pt x="2785" y="642"/>
                    <a:pt x="2868" y="376"/>
                    <a:pt x="2868" y="93"/>
                  </a:cubicBezTo>
                  <a:close/>
                  <a:moveTo>
                    <a:pt x="0" y="87"/>
                  </a:moveTo>
                  <a:lnTo>
                    <a:pt x="0" y="93"/>
                  </a:lnTo>
                  <a:lnTo>
                    <a:pt x="0" y="93"/>
                  </a:lnTo>
                  <a:lnTo>
                    <a:pt x="0" y="87"/>
                  </a:lnTo>
                  <a:close/>
                  <a:moveTo>
                    <a:pt x="0" y="83"/>
                  </a:moveTo>
                  <a:lnTo>
                    <a:pt x="0" y="87"/>
                  </a:lnTo>
                  <a:lnTo>
                    <a:pt x="0" y="83"/>
                  </a:lnTo>
                  <a:close/>
                  <a:moveTo>
                    <a:pt x="0" y="80"/>
                  </a:moveTo>
                  <a:lnTo>
                    <a:pt x="0" y="83"/>
                  </a:lnTo>
                  <a:lnTo>
                    <a:pt x="0" y="80"/>
                  </a:lnTo>
                  <a:close/>
                  <a:moveTo>
                    <a:pt x="0" y="73"/>
                  </a:moveTo>
                  <a:lnTo>
                    <a:pt x="0" y="77"/>
                  </a:lnTo>
                  <a:lnTo>
                    <a:pt x="0" y="73"/>
                  </a:lnTo>
                  <a:close/>
                  <a:moveTo>
                    <a:pt x="0" y="70"/>
                  </a:moveTo>
                  <a:lnTo>
                    <a:pt x="0" y="73"/>
                  </a:lnTo>
                  <a:lnTo>
                    <a:pt x="0" y="70"/>
                  </a:lnTo>
                  <a:close/>
                  <a:moveTo>
                    <a:pt x="0" y="63"/>
                  </a:moveTo>
                  <a:lnTo>
                    <a:pt x="0" y="70"/>
                  </a:lnTo>
                  <a:lnTo>
                    <a:pt x="0" y="63"/>
                  </a:lnTo>
                  <a:close/>
                  <a:moveTo>
                    <a:pt x="0" y="60"/>
                  </a:moveTo>
                  <a:lnTo>
                    <a:pt x="0" y="63"/>
                  </a:lnTo>
                  <a:lnTo>
                    <a:pt x="0" y="60"/>
                  </a:lnTo>
                  <a:close/>
                  <a:moveTo>
                    <a:pt x="0" y="57"/>
                  </a:moveTo>
                  <a:lnTo>
                    <a:pt x="0" y="60"/>
                  </a:lnTo>
                  <a:lnTo>
                    <a:pt x="0" y="57"/>
                  </a:lnTo>
                  <a:close/>
                  <a:moveTo>
                    <a:pt x="0" y="50"/>
                  </a:moveTo>
                  <a:lnTo>
                    <a:pt x="0" y="53"/>
                  </a:lnTo>
                  <a:lnTo>
                    <a:pt x="0" y="50"/>
                  </a:lnTo>
                  <a:close/>
                  <a:moveTo>
                    <a:pt x="0" y="47"/>
                  </a:moveTo>
                  <a:lnTo>
                    <a:pt x="0" y="50"/>
                  </a:lnTo>
                  <a:lnTo>
                    <a:pt x="0" y="47"/>
                  </a:lnTo>
                  <a:close/>
                  <a:moveTo>
                    <a:pt x="0" y="43"/>
                  </a:moveTo>
                  <a:lnTo>
                    <a:pt x="0" y="47"/>
                  </a:lnTo>
                  <a:lnTo>
                    <a:pt x="0" y="43"/>
                  </a:lnTo>
                  <a:close/>
                  <a:moveTo>
                    <a:pt x="0" y="37"/>
                  </a:moveTo>
                  <a:lnTo>
                    <a:pt x="0" y="40"/>
                  </a:lnTo>
                  <a:lnTo>
                    <a:pt x="0" y="37"/>
                  </a:lnTo>
                  <a:close/>
                  <a:moveTo>
                    <a:pt x="0" y="33"/>
                  </a:moveTo>
                  <a:lnTo>
                    <a:pt x="0" y="37"/>
                  </a:lnTo>
                  <a:lnTo>
                    <a:pt x="0" y="33"/>
                  </a:lnTo>
                  <a:close/>
                  <a:moveTo>
                    <a:pt x="0" y="27"/>
                  </a:moveTo>
                  <a:lnTo>
                    <a:pt x="0" y="30"/>
                  </a:ln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7"/>
                  </a:lnTo>
                  <a:lnTo>
                    <a:pt x="0" y="24"/>
                  </a:lnTo>
                  <a:close/>
                  <a:moveTo>
                    <a:pt x="0" y="20"/>
                  </a:moveTo>
                  <a:lnTo>
                    <a:pt x="0" y="24"/>
                  </a:lnTo>
                  <a:lnTo>
                    <a:pt x="0" y="20"/>
                  </a:lnTo>
                  <a:close/>
                  <a:moveTo>
                    <a:pt x="0" y="13"/>
                  </a:moveTo>
                  <a:lnTo>
                    <a:pt x="0" y="17"/>
                  </a:lnTo>
                  <a:lnTo>
                    <a:pt x="0" y="13"/>
                  </a:lnTo>
                  <a:close/>
                  <a:moveTo>
                    <a:pt x="0" y="10"/>
                  </a:moveTo>
                  <a:lnTo>
                    <a:pt x="0" y="13"/>
                  </a:lnTo>
                  <a:lnTo>
                    <a:pt x="0" y="10"/>
                  </a:lnTo>
                  <a:close/>
                  <a:moveTo>
                    <a:pt x="3" y="0"/>
                  </a:moveTo>
                  <a:lnTo>
                    <a:pt x="3" y="4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5591712" y="2167934"/>
              <a:ext cx="44696" cy="24531"/>
            </a:xfrm>
            <a:custGeom>
              <a:avLst/>
              <a:gdLst/>
              <a:ahLst/>
              <a:cxnLst/>
              <a:rect l="l" t="t" r="r" b="b"/>
              <a:pathLst>
                <a:path w="1208" h="663" extrusionOk="0">
                  <a:moveTo>
                    <a:pt x="1207" y="1"/>
                  </a:moveTo>
                  <a:cubicBezTo>
                    <a:pt x="955" y="400"/>
                    <a:pt x="509" y="663"/>
                    <a:pt x="0" y="663"/>
                  </a:cubicBezTo>
                  <a:cubicBezTo>
                    <a:pt x="509" y="663"/>
                    <a:pt x="955" y="400"/>
                    <a:pt x="12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5538653" y="2091268"/>
              <a:ext cx="106116" cy="101195"/>
            </a:xfrm>
            <a:custGeom>
              <a:avLst/>
              <a:gdLst/>
              <a:ahLst/>
              <a:cxnLst/>
              <a:rect l="l" t="t" r="r" b="b"/>
              <a:pathLst>
                <a:path w="2868" h="2735" extrusionOk="0">
                  <a:moveTo>
                    <a:pt x="829" y="1"/>
                  </a:moveTo>
                  <a:lnTo>
                    <a:pt x="829" y="1"/>
                  </a:lnTo>
                  <a:cubicBezTo>
                    <a:pt x="366" y="217"/>
                    <a:pt x="37" y="673"/>
                    <a:pt x="3" y="1208"/>
                  </a:cubicBezTo>
                  <a:lnTo>
                    <a:pt x="3" y="1212"/>
                  </a:lnTo>
                  <a:cubicBezTo>
                    <a:pt x="3" y="1215"/>
                    <a:pt x="0" y="1215"/>
                    <a:pt x="0" y="1218"/>
                  </a:cubicBezTo>
                  <a:lnTo>
                    <a:pt x="0" y="1221"/>
                  </a:lnTo>
                  <a:lnTo>
                    <a:pt x="0" y="1225"/>
                  </a:lnTo>
                  <a:lnTo>
                    <a:pt x="0" y="1228"/>
                  </a:lnTo>
                  <a:lnTo>
                    <a:pt x="0" y="1232"/>
                  </a:lnTo>
                  <a:lnTo>
                    <a:pt x="0" y="1235"/>
                  </a:lnTo>
                  <a:lnTo>
                    <a:pt x="0" y="1238"/>
                  </a:lnTo>
                  <a:lnTo>
                    <a:pt x="0" y="1241"/>
                  </a:lnTo>
                  <a:lnTo>
                    <a:pt x="0" y="1245"/>
                  </a:lnTo>
                  <a:lnTo>
                    <a:pt x="0" y="1248"/>
                  </a:lnTo>
                  <a:lnTo>
                    <a:pt x="0" y="1251"/>
                  </a:lnTo>
                  <a:lnTo>
                    <a:pt x="0" y="1255"/>
                  </a:lnTo>
                  <a:lnTo>
                    <a:pt x="0" y="1258"/>
                  </a:lnTo>
                  <a:lnTo>
                    <a:pt x="0" y="1261"/>
                  </a:lnTo>
                  <a:lnTo>
                    <a:pt x="0" y="1265"/>
                  </a:lnTo>
                  <a:lnTo>
                    <a:pt x="0" y="1268"/>
                  </a:lnTo>
                  <a:lnTo>
                    <a:pt x="0" y="1271"/>
                  </a:lnTo>
                  <a:lnTo>
                    <a:pt x="0" y="1278"/>
                  </a:lnTo>
                  <a:lnTo>
                    <a:pt x="0" y="1281"/>
                  </a:lnTo>
                  <a:lnTo>
                    <a:pt x="0" y="1285"/>
                  </a:lnTo>
                  <a:lnTo>
                    <a:pt x="0" y="1288"/>
                  </a:lnTo>
                  <a:lnTo>
                    <a:pt x="0" y="1291"/>
                  </a:lnTo>
                  <a:lnTo>
                    <a:pt x="0" y="1295"/>
                  </a:lnTo>
                  <a:lnTo>
                    <a:pt x="0" y="1301"/>
                  </a:lnTo>
                  <a:cubicBezTo>
                    <a:pt x="0" y="2093"/>
                    <a:pt x="642" y="2735"/>
                    <a:pt x="1434" y="2735"/>
                  </a:cubicBezTo>
                  <a:cubicBezTo>
                    <a:pt x="1943" y="2735"/>
                    <a:pt x="2389" y="2472"/>
                    <a:pt x="2641" y="2073"/>
                  </a:cubicBezTo>
                  <a:cubicBezTo>
                    <a:pt x="2785" y="1850"/>
                    <a:pt x="2868" y="1584"/>
                    <a:pt x="2868" y="1301"/>
                  </a:cubicBezTo>
                  <a:lnTo>
                    <a:pt x="2868" y="1301"/>
                  </a:lnTo>
                  <a:cubicBezTo>
                    <a:pt x="2831" y="1760"/>
                    <a:pt x="2335" y="2056"/>
                    <a:pt x="1803" y="2056"/>
                  </a:cubicBezTo>
                  <a:cubicBezTo>
                    <a:pt x="1537" y="2056"/>
                    <a:pt x="1261" y="1984"/>
                    <a:pt x="1035" y="1817"/>
                  </a:cubicBezTo>
                  <a:cubicBezTo>
                    <a:pt x="350" y="1321"/>
                    <a:pt x="296" y="350"/>
                    <a:pt x="82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5684843" y="1809540"/>
              <a:ext cx="178155" cy="178118"/>
            </a:xfrm>
            <a:custGeom>
              <a:avLst/>
              <a:gdLst/>
              <a:ahLst/>
              <a:cxnLst/>
              <a:rect l="l" t="t" r="r" b="b"/>
              <a:pathLst>
                <a:path w="4815" h="4814" extrusionOk="0">
                  <a:moveTo>
                    <a:pt x="2410" y="1"/>
                  </a:moveTo>
                  <a:cubicBezTo>
                    <a:pt x="1079" y="1"/>
                    <a:pt x="1" y="1079"/>
                    <a:pt x="1" y="2409"/>
                  </a:cubicBezTo>
                  <a:cubicBezTo>
                    <a:pt x="1" y="3736"/>
                    <a:pt x="1079" y="4814"/>
                    <a:pt x="2410" y="4814"/>
                  </a:cubicBezTo>
                  <a:cubicBezTo>
                    <a:pt x="3736" y="4814"/>
                    <a:pt x="4814" y="3736"/>
                    <a:pt x="4814" y="2409"/>
                  </a:cubicBezTo>
                  <a:cubicBezTo>
                    <a:pt x="4814" y="1079"/>
                    <a:pt x="3736" y="1"/>
                    <a:pt x="2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5684843" y="1817791"/>
              <a:ext cx="178155" cy="169867"/>
            </a:xfrm>
            <a:custGeom>
              <a:avLst/>
              <a:gdLst/>
              <a:ahLst/>
              <a:cxnLst/>
              <a:rect l="l" t="t" r="r" b="b"/>
              <a:pathLst>
                <a:path w="4815" h="4591" extrusionOk="0">
                  <a:moveTo>
                    <a:pt x="1392" y="1"/>
                  </a:moveTo>
                  <a:lnTo>
                    <a:pt x="1392" y="1"/>
                  </a:lnTo>
                  <a:cubicBezTo>
                    <a:pt x="570" y="386"/>
                    <a:pt x="1" y="1218"/>
                    <a:pt x="1" y="2186"/>
                  </a:cubicBezTo>
                  <a:cubicBezTo>
                    <a:pt x="1" y="3513"/>
                    <a:pt x="1079" y="4591"/>
                    <a:pt x="2410" y="4591"/>
                  </a:cubicBezTo>
                  <a:cubicBezTo>
                    <a:pt x="3736" y="4591"/>
                    <a:pt x="4814" y="3513"/>
                    <a:pt x="4814" y="2186"/>
                  </a:cubicBezTo>
                  <a:lnTo>
                    <a:pt x="4814" y="2186"/>
                  </a:lnTo>
                  <a:cubicBezTo>
                    <a:pt x="4755" y="2957"/>
                    <a:pt x="3917" y="3453"/>
                    <a:pt x="3026" y="3453"/>
                  </a:cubicBezTo>
                  <a:cubicBezTo>
                    <a:pt x="2579" y="3453"/>
                    <a:pt x="2119" y="3328"/>
                    <a:pt x="1737" y="3051"/>
                  </a:cubicBezTo>
                  <a:cubicBezTo>
                    <a:pt x="590" y="2222"/>
                    <a:pt x="497" y="589"/>
                    <a:pt x="139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5109370" y="1608807"/>
              <a:ext cx="139712" cy="139712"/>
            </a:xfrm>
            <a:custGeom>
              <a:avLst/>
              <a:gdLst/>
              <a:ahLst/>
              <a:cxnLst/>
              <a:rect l="l" t="t" r="r" b="b"/>
              <a:pathLst>
                <a:path w="3776" h="3776" extrusionOk="0">
                  <a:moveTo>
                    <a:pt x="1886" y="0"/>
                  </a:moveTo>
                  <a:cubicBezTo>
                    <a:pt x="845" y="0"/>
                    <a:pt x="0" y="845"/>
                    <a:pt x="0" y="1890"/>
                  </a:cubicBezTo>
                  <a:cubicBezTo>
                    <a:pt x="0" y="2931"/>
                    <a:pt x="845" y="3776"/>
                    <a:pt x="1886" y="3776"/>
                  </a:cubicBezTo>
                  <a:cubicBezTo>
                    <a:pt x="2931" y="3776"/>
                    <a:pt x="3775" y="2931"/>
                    <a:pt x="3775" y="1890"/>
                  </a:cubicBezTo>
                  <a:cubicBezTo>
                    <a:pt x="3775" y="845"/>
                    <a:pt x="2931" y="0"/>
                    <a:pt x="18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5109370" y="1615319"/>
              <a:ext cx="139712" cy="133200"/>
            </a:xfrm>
            <a:custGeom>
              <a:avLst/>
              <a:gdLst/>
              <a:ahLst/>
              <a:cxnLst/>
              <a:rect l="l" t="t" r="r" b="b"/>
              <a:pathLst>
                <a:path w="3776" h="3600" extrusionOk="0">
                  <a:moveTo>
                    <a:pt x="1091" y="1"/>
                  </a:moveTo>
                  <a:cubicBezTo>
                    <a:pt x="446" y="300"/>
                    <a:pt x="0" y="956"/>
                    <a:pt x="0" y="1714"/>
                  </a:cubicBezTo>
                  <a:cubicBezTo>
                    <a:pt x="0" y="2755"/>
                    <a:pt x="845" y="3600"/>
                    <a:pt x="1886" y="3600"/>
                  </a:cubicBezTo>
                  <a:cubicBezTo>
                    <a:pt x="2931" y="3600"/>
                    <a:pt x="3775" y="2755"/>
                    <a:pt x="3775" y="1714"/>
                  </a:cubicBezTo>
                  <a:lnTo>
                    <a:pt x="3775" y="1714"/>
                  </a:lnTo>
                  <a:cubicBezTo>
                    <a:pt x="3726" y="2319"/>
                    <a:pt x="3070" y="2708"/>
                    <a:pt x="2371" y="2708"/>
                  </a:cubicBezTo>
                  <a:cubicBezTo>
                    <a:pt x="2021" y="2708"/>
                    <a:pt x="1660" y="2610"/>
                    <a:pt x="1360" y="2393"/>
                  </a:cubicBezTo>
                  <a:cubicBezTo>
                    <a:pt x="462" y="1740"/>
                    <a:pt x="389" y="460"/>
                    <a:pt x="10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5083729" y="1907556"/>
              <a:ext cx="218522" cy="210678"/>
            </a:xfrm>
            <a:custGeom>
              <a:avLst/>
              <a:gdLst/>
              <a:ahLst/>
              <a:cxnLst/>
              <a:rect l="l" t="t" r="r" b="b"/>
              <a:pathLst>
                <a:path w="5906" h="5694" extrusionOk="0">
                  <a:moveTo>
                    <a:pt x="3846" y="1"/>
                  </a:moveTo>
                  <a:cubicBezTo>
                    <a:pt x="3830" y="1"/>
                    <a:pt x="3815" y="2"/>
                    <a:pt x="3799" y="3"/>
                  </a:cubicBezTo>
                  <a:lnTo>
                    <a:pt x="1608" y="302"/>
                  </a:lnTo>
                  <a:cubicBezTo>
                    <a:pt x="1404" y="318"/>
                    <a:pt x="1169" y="485"/>
                    <a:pt x="1085" y="671"/>
                  </a:cubicBezTo>
                  <a:lnTo>
                    <a:pt x="87" y="2837"/>
                  </a:lnTo>
                  <a:cubicBezTo>
                    <a:pt x="1" y="3023"/>
                    <a:pt x="27" y="3309"/>
                    <a:pt x="147" y="3476"/>
                  </a:cubicBezTo>
                  <a:lnTo>
                    <a:pt x="1524" y="5421"/>
                  </a:lnTo>
                  <a:cubicBezTo>
                    <a:pt x="1635" y="5576"/>
                    <a:pt x="1867" y="5693"/>
                    <a:pt x="2063" y="5693"/>
                  </a:cubicBezTo>
                  <a:cubicBezTo>
                    <a:pt x="2078" y="5693"/>
                    <a:pt x="2092" y="5693"/>
                    <a:pt x="2107" y="5691"/>
                  </a:cubicBezTo>
                  <a:lnTo>
                    <a:pt x="4302" y="5392"/>
                  </a:lnTo>
                  <a:cubicBezTo>
                    <a:pt x="4505" y="5372"/>
                    <a:pt x="4737" y="5208"/>
                    <a:pt x="4824" y="5022"/>
                  </a:cubicBezTo>
                  <a:lnTo>
                    <a:pt x="5822" y="2853"/>
                  </a:lnTo>
                  <a:cubicBezTo>
                    <a:pt x="5905" y="2670"/>
                    <a:pt x="5879" y="2385"/>
                    <a:pt x="5763" y="2218"/>
                  </a:cubicBezTo>
                  <a:lnTo>
                    <a:pt x="4385" y="272"/>
                  </a:lnTo>
                  <a:cubicBezTo>
                    <a:pt x="4274" y="115"/>
                    <a:pt x="4043" y="1"/>
                    <a:pt x="384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5085357" y="2025294"/>
              <a:ext cx="157916" cy="92870"/>
            </a:xfrm>
            <a:custGeom>
              <a:avLst/>
              <a:gdLst/>
              <a:ahLst/>
              <a:cxnLst/>
              <a:rect l="l" t="t" r="r" b="b"/>
              <a:pathLst>
                <a:path w="4268" h="2510" extrusionOk="0">
                  <a:moveTo>
                    <a:pt x="2019" y="2509"/>
                  </a:moveTo>
                  <a:lnTo>
                    <a:pt x="2019" y="2509"/>
                  </a:lnTo>
                  <a:lnTo>
                    <a:pt x="2019" y="2509"/>
                  </a:lnTo>
                  <a:lnTo>
                    <a:pt x="2019" y="2509"/>
                  </a:lnTo>
                  <a:close/>
                  <a:moveTo>
                    <a:pt x="2063" y="2509"/>
                  </a:moveTo>
                  <a:lnTo>
                    <a:pt x="2019" y="2509"/>
                  </a:lnTo>
                  <a:lnTo>
                    <a:pt x="2063" y="2509"/>
                  </a:lnTo>
                  <a:close/>
                  <a:moveTo>
                    <a:pt x="1484" y="2246"/>
                  </a:moveTo>
                  <a:cubicBezTo>
                    <a:pt x="1487" y="2250"/>
                    <a:pt x="1487" y="2253"/>
                    <a:pt x="1491" y="2253"/>
                  </a:cubicBezTo>
                  <a:cubicBezTo>
                    <a:pt x="1487" y="2253"/>
                    <a:pt x="1487" y="2250"/>
                    <a:pt x="1484" y="2246"/>
                  </a:cubicBezTo>
                  <a:close/>
                  <a:moveTo>
                    <a:pt x="1480" y="2239"/>
                  </a:moveTo>
                  <a:cubicBezTo>
                    <a:pt x="1480" y="2243"/>
                    <a:pt x="1480" y="2243"/>
                    <a:pt x="1484" y="2243"/>
                  </a:cubicBezTo>
                  <a:cubicBezTo>
                    <a:pt x="1480" y="2243"/>
                    <a:pt x="1480" y="2243"/>
                    <a:pt x="1480" y="2239"/>
                  </a:cubicBezTo>
                  <a:close/>
                  <a:moveTo>
                    <a:pt x="4258" y="2210"/>
                  </a:moveTo>
                  <a:lnTo>
                    <a:pt x="4258" y="2210"/>
                  </a:lnTo>
                  <a:lnTo>
                    <a:pt x="4258" y="2210"/>
                  </a:lnTo>
                  <a:close/>
                  <a:moveTo>
                    <a:pt x="4262" y="2210"/>
                  </a:moveTo>
                  <a:lnTo>
                    <a:pt x="4262" y="2210"/>
                  </a:lnTo>
                  <a:lnTo>
                    <a:pt x="4262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8" y="2210"/>
                  </a:moveTo>
                  <a:lnTo>
                    <a:pt x="4268" y="2210"/>
                  </a:lnTo>
                  <a:lnTo>
                    <a:pt x="4268" y="2210"/>
                  </a:lnTo>
                  <a:close/>
                  <a:moveTo>
                    <a:pt x="0" y="1"/>
                  </a:moveTo>
                  <a:cubicBezTo>
                    <a:pt x="10" y="110"/>
                    <a:pt x="47" y="214"/>
                    <a:pt x="103" y="294"/>
                  </a:cubicBezTo>
                  <a:cubicBezTo>
                    <a:pt x="47" y="214"/>
                    <a:pt x="10" y="110"/>
                    <a:pt x="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5085209" y="2011049"/>
              <a:ext cx="175935" cy="107115"/>
            </a:xfrm>
            <a:custGeom>
              <a:avLst/>
              <a:gdLst/>
              <a:ahLst/>
              <a:cxnLst/>
              <a:rect l="l" t="t" r="r" b="b"/>
              <a:pathLst>
                <a:path w="4755" h="2895" extrusionOk="0">
                  <a:moveTo>
                    <a:pt x="2932" y="0"/>
                  </a:moveTo>
                  <a:lnTo>
                    <a:pt x="1" y="366"/>
                  </a:lnTo>
                  <a:cubicBezTo>
                    <a:pt x="1" y="372"/>
                    <a:pt x="1" y="379"/>
                    <a:pt x="4" y="386"/>
                  </a:cubicBezTo>
                  <a:cubicBezTo>
                    <a:pt x="14" y="495"/>
                    <a:pt x="51" y="599"/>
                    <a:pt x="107" y="679"/>
                  </a:cubicBezTo>
                  <a:lnTo>
                    <a:pt x="1484" y="2624"/>
                  </a:lnTo>
                  <a:cubicBezTo>
                    <a:pt x="1484" y="2628"/>
                    <a:pt x="1484" y="2628"/>
                    <a:pt x="1488" y="2628"/>
                  </a:cubicBezTo>
                  <a:lnTo>
                    <a:pt x="1488" y="2631"/>
                  </a:lnTo>
                  <a:cubicBezTo>
                    <a:pt x="1491" y="2635"/>
                    <a:pt x="1491" y="2638"/>
                    <a:pt x="1495" y="2638"/>
                  </a:cubicBezTo>
                  <a:cubicBezTo>
                    <a:pt x="1608" y="2787"/>
                    <a:pt x="1831" y="2894"/>
                    <a:pt x="2023" y="2894"/>
                  </a:cubicBezTo>
                  <a:lnTo>
                    <a:pt x="2067" y="2894"/>
                  </a:lnTo>
                  <a:lnTo>
                    <a:pt x="4262" y="2595"/>
                  </a:lnTo>
                  <a:lnTo>
                    <a:pt x="4272" y="2595"/>
                  </a:lnTo>
                  <a:cubicBezTo>
                    <a:pt x="4455" y="2571"/>
                    <a:pt x="4654" y="2438"/>
                    <a:pt x="4754" y="2279"/>
                  </a:cubicBezTo>
                  <a:lnTo>
                    <a:pt x="4754" y="2279"/>
                  </a:lnTo>
                  <a:cubicBezTo>
                    <a:pt x="4711" y="2342"/>
                    <a:pt x="4654" y="2375"/>
                    <a:pt x="4598" y="2375"/>
                  </a:cubicBezTo>
                  <a:cubicBezTo>
                    <a:pt x="4535" y="2375"/>
                    <a:pt x="4472" y="2335"/>
                    <a:pt x="4415" y="2259"/>
                  </a:cubicBezTo>
                  <a:lnTo>
                    <a:pt x="3038" y="312"/>
                  </a:lnTo>
                  <a:cubicBezTo>
                    <a:pt x="2978" y="229"/>
                    <a:pt x="2941" y="116"/>
                    <a:pt x="293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5131978" y="1907519"/>
              <a:ext cx="112776" cy="15688"/>
            </a:xfrm>
            <a:custGeom>
              <a:avLst/>
              <a:gdLst/>
              <a:ahLst/>
              <a:cxnLst/>
              <a:rect l="l" t="t" r="r" b="b"/>
              <a:pathLst>
                <a:path w="3048" h="424" extrusionOk="0">
                  <a:moveTo>
                    <a:pt x="2539" y="0"/>
                  </a:moveTo>
                  <a:cubicBezTo>
                    <a:pt x="2702" y="0"/>
                    <a:pt x="2888" y="80"/>
                    <a:pt x="3011" y="193"/>
                  </a:cubicBezTo>
                  <a:cubicBezTo>
                    <a:pt x="3025" y="204"/>
                    <a:pt x="3034" y="213"/>
                    <a:pt x="3048" y="227"/>
                  </a:cubicBezTo>
                  <a:cubicBezTo>
                    <a:pt x="2928" y="93"/>
                    <a:pt x="2722" y="0"/>
                    <a:pt x="2543" y="0"/>
                  </a:cubicBezTo>
                  <a:close/>
                  <a:moveTo>
                    <a:pt x="2503" y="0"/>
                  </a:moveTo>
                  <a:lnTo>
                    <a:pt x="307" y="299"/>
                  </a:lnTo>
                  <a:cubicBezTo>
                    <a:pt x="204" y="310"/>
                    <a:pt x="94" y="356"/>
                    <a:pt x="1" y="423"/>
                  </a:cubicBezTo>
                  <a:cubicBezTo>
                    <a:pt x="94" y="356"/>
                    <a:pt x="204" y="313"/>
                    <a:pt x="304" y="303"/>
                  </a:cubicBezTo>
                  <a:lnTo>
                    <a:pt x="2495" y="4"/>
                  </a:lnTo>
                  <a:cubicBezTo>
                    <a:pt x="2512" y="4"/>
                    <a:pt x="2526" y="0"/>
                    <a:pt x="2539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5084987" y="1907519"/>
              <a:ext cx="158434" cy="117068"/>
            </a:xfrm>
            <a:custGeom>
              <a:avLst/>
              <a:gdLst/>
              <a:ahLst/>
              <a:cxnLst/>
              <a:rect l="l" t="t" r="r" b="b"/>
              <a:pathLst>
                <a:path w="4282" h="3164" extrusionOk="0">
                  <a:moveTo>
                    <a:pt x="3809" y="0"/>
                  </a:moveTo>
                  <a:cubicBezTo>
                    <a:pt x="3796" y="0"/>
                    <a:pt x="3782" y="4"/>
                    <a:pt x="3765" y="4"/>
                  </a:cubicBezTo>
                  <a:lnTo>
                    <a:pt x="1574" y="303"/>
                  </a:lnTo>
                  <a:cubicBezTo>
                    <a:pt x="1474" y="313"/>
                    <a:pt x="1364" y="356"/>
                    <a:pt x="1271" y="423"/>
                  </a:cubicBezTo>
                  <a:cubicBezTo>
                    <a:pt x="1175" y="489"/>
                    <a:pt x="1095" y="579"/>
                    <a:pt x="1055" y="669"/>
                  </a:cubicBezTo>
                  <a:lnTo>
                    <a:pt x="57" y="2838"/>
                  </a:lnTo>
                  <a:cubicBezTo>
                    <a:pt x="13" y="2931"/>
                    <a:pt x="0" y="3047"/>
                    <a:pt x="10" y="3164"/>
                  </a:cubicBezTo>
                  <a:lnTo>
                    <a:pt x="2941" y="2798"/>
                  </a:lnTo>
                  <a:cubicBezTo>
                    <a:pt x="2944" y="2821"/>
                    <a:pt x="2947" y="2848"/>
                    <a:pt x="2954" y="2871"/>
                  </a:cubicBezTo>
                  <a:cubicBezTo>
                    <a:pt x="2927" y="2734"/>
                    <a:pt x="2938" y="2585"/>
                    <a:pt x="2987" y="2469"/>
                  </a:cubicBezTo>
                  <a:lnTo>
                    <a:pt x="3985" y="303"/>
                  </a:lnTo>
                  <a:cubicBezTo>
                    <a:pt x="4032" y="204"/>
                    <a:pt x="4098" y="153"/>
                    <a:pt x="4172" y="153"/>
                  </a:cubicBezTo>
                  <a:cubicBezTo>
                    <a:pt x="4208" y="153"/>
                    <a:pt x="4244" y="167"/>
                    <a:pt x="4281" y="193"/>
                  </a:cubicBezTo>
                  <a:cubicBezTo>
                    <a:pt x="4158" y="80"/>
                    <a:pt x="3972" y="0"/>
                    <a:pt x="3809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5546756" y="1546275"/>
              <a:ext cx="189588" cy="172087"/>
            </a:xfrm>
            <a:custGeom>
              <a:avLst/>
              <a:gdLst/>
              <a:ahLst/>
              <a:cxnLst/>
              <a:rect l="l" t="t" r="r" b="b"/>
              <a:pathLst>
                <a:path w="5124" h="4651" extrusionOk="0">
                  <a:moveTo>
                    <a:pt x="3341" y="0"/>
                  </a:moveTo>
                  <a:cubicBezTo>
                    <a:pt x="3323" y="0"/>
                    <a:pt x="3305" y="1"/>
                    <a:pt x="3287" y="3"/>
                  </a:cubicBezTo>
                  <a:lnTo>
                    <a:pt x="1281" y="260"/>
                  </a:lnTo>
                  <a:cubicBezTo>
                    <a:pt x="1112" y="280"/>
                    <a:pt x="916" y="427"/>
                    <a:pt x="849" y="586"/>
                  </a:cubicBezTo>
                  <a:lnTo>
                    <a:pt x="67" y="2452"/>
                  </a:lnTo>
                  <a:cubicBezTo>
                    <a:pt x="1" y="2612"/>
                    <a:pt x="31" y="2854"/>
                    <a:pt x="134" y="2991"/>
                  </a:cubicBezTo>
                  <a:lnTo>
                    <a:pt x="1335" y="4438"/>
                  </a:lnTo>
                  <a:cubicBezTo>
                    <a:pt x="1430" y="4560"/>
                    <a:pt x="1620" y="4651"/>
                    <a:pt x="1784" y="4651"/>
                  </a:cubicBezTo>
                  <a:cubicBezTo>
                    <a:pt x="1802" y="4651"/>
                    <a:pt x="1820" y="4650"/>
                    <a:pt x="1837" y="4647"/>
                  </a:cubicBezTo>
                  <a:lnTo>
                    <a:pt x="3843" y="4391"/>
                  </a:lnTo>
                  <a:cubicBezTo>
                    <a:pt x="4016" y="4371"/>
                    <a:pt x="4209" y="4225"/>
                    <a:pt x="4275" y="4065"/>
                  </a:cubicBezTo>
                  <a:lnTo>
                    <a:pt x="5057" y="2199"/>
                  </a:lnTo>
                  <a:cubicBezTo>
                    <a:pt x="5124" y="2039"/>
                    <a:pt x="5093" y="1797"/>
                    <a:pt x="4990" y="1660"/>
                  </a:cubicBezTo>
                  <a:lnTo>
                    <a:pt x="3790" y="213"/>
                  </a:lnTo>
                  <a:cubicBezTo>
                    <a:pt x="3697" y="91"/>
                    <a:pt x="3504" y="0"/>
                    <a:pt x="334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547903" y="1559928"/>
              <a:ext cx="48618" cy="150923"/>
            </a:xfrm>
            <a:custGeom>
              <a:avLst/>
              <a:gdLst/>
              <a:ahLst/>
              <a:cxnLst/>
              <a:rect l="l" t="t" r="r" b="b"/>
              <a:pathLst>
                <a:path w="1314" h="4079" extrusionOk="0">
                  <a:moveTo>
                    <a:pt x="1304" y="4069"/>
                  </a:moveTo>
                  <a:cubicBezTo>
                    <a:pt x="1307" y="4072"/>
                    <a:pt x="1310" y="4076"/>
                    <a:pt x="1313" y="4079"/>
                  </a:cubicBezTo>
                  <a:cubicBezTo>
                    <a:pt x="1310" y="4076"/>
                    <a:pt x="1307" y="4072"/>
                    <a:pt x="1304" y="4069"/>
                  </a:cubicBezTo>
                  <a:close/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209"/>
                    <a:pt x="13" y="2140"/>
                    <a:pt x="36" y="2083"/>
                  </a:cubicBezTo>
                  <a:lnTo>
                    <a:pt x="818" y="217"/>
                  </a:lnTo>
                  <a:cubicBezTo>
                    <a:pt x="851" y="137"/>
                    <a:pt x="918" y="61"/>
                    <a:pt x="994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5547903" y="1559928"/>
              <a:ext cx="95275" cy="158434"/>
            </a:xfrm>
            <a:custGeom>
              <a:avLst/>
              <a:gdLst/>
              <a:ahLst/>
              <a:cxnLst/>
              <a:rect l="l" t="t" r="r" b="b"/>
              <a:pathLst>
                <a:path w="2575" h="4282" extrusionOk="0"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402"/>
                    <a:pt x="36" y="2536"/>
                    <a:pt x="103" y="2622"/>
                  </a:cubicBezTo>
                  <a:lnTo>
                    <a:pt x="1304" y="4069"/>
                  </a:lnTo>
                  <a:cubicBezTo>
                    <a:pt x="1307" y="4072"/>
                    <a:pt x="1310" y="4076"/>
                    <a:pt x="1313" y="4079"/>
                  </a:cubicBezTo>
                  <a:cubicBezTo>
                    <a:pt x="1410" y="4199"/>
                    <a:pt x="1597" y="4282"/>
                    <a:pt x="1752" y="4282"/>
                  </a:cubicBezTo>
                  <a:cubicBezTo>
                    <a:pt x="1617" y="4275"/>
                    <a:pt x="1557" y="4172"/>
                    <a:pt x="1617" y="4029"/>
                  </a:cubicBezTo>
                  <a:lnTo>
                    <a:pt x="2398" y="2163"/>
                  </a:lnTo>
                  <a:cubicBezTo>
                    <a:pt x="2431" y="2083"/>
                    <a:pt x="2498" y="2006"/>
                    <a:pt x="2575" y="1946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5678589" y="1548125"/>
              <a:ext cx="57720" cy="77922"/>
            </a:xfrm>
            <a:custGeom>
              <a:avLst/>
              <a:gdLst/>
              <a:ahLst/>
              <a:cxnLst/>
              <a:rect l="l" t="t" r="r" b="b"/>
              <a:pathLst>
                <a:path w="1560" h="2106" extrusionOk="0">
                  <a:moveTo>
                    <a:pt x="1" y="1"/>
                  </a:moveTo>
                  <a:cubicBezTo>
                    <a:pt x="79" y="32"/>
                    <a:pt x="151" y="80"/>
                    <a:pt x="204" y="136"/>
                  </a:cubicBezTo>
                  <a:lnTo>
                    <a:pt x="204" y="136"/>
                  </a:lnTo>
                  <a:cubicBezTo>
                    <a:pt x="151" y="79"/>
                    <a:pt x="81" y="32"/>
                    <a:pt x="1" y="1"/>
                  </a:cubicBezTo>
                  <a:close/>
                  <a:moveTo>
                    <a:pt x="204" y="136"/>
                  </a:moveTo>
                  <a:lnTo>
                    <a:pt x="204" y="136"/>
                  </a:lnTo>
                  <a:cubicBezTo>
                    <a:pt x="212" y="145"/>
                    <a:pt x="219" y="154"/>
                    <a:pt x="227" y="163"/>
                  </a:cubicBezTo>
                  <a:lnTo>
                    <a:pt x="1427" y="1610"/>
                  </a:lnTo>
                  <a:cubicBezTo>
                    <a:pt x="1514" y="1723"/>
                    <a:pt x="1550" y="1913"/>
                    <a:pt x="1521" y="2063"/>
                  </a:cubicBezTo>
                  <a:cubicBezTo>
                    <a:pt x="1521" y="2075"/>
                    <a:pt x="1518" y="2089"/>
                    <a:pt x="1515" y="2101"/>
                  </a:cubicBezTo>
                  <a:lnTo>
                    <a:pt x="1515" y="2101"/>
                  </a:lnTo>
                  <a:cubicBezTo>
                    <a:pt x="1560" y="1945"/>
                    <a:pt x="1523" y="1736"/>
                    <a:pt x="1431" y="1610"/>
                  </a:cubicBezTo>
                  <a:lnTo>
                    <a:pt x="230" y="167"/>
                  </a:lnTo>
                  <a:cubicBezTo>
                    <a:pt x="222" y="156"/>
                    <a:pt x="213" y="146"/>
                    <a:pt x="204" y="136"/>
                  </a:cubicBezTo>
                  <a:close/>
                  <a:moveTo>
                    <a:pt x="1515" y="2101"/>
                  </a:moveTo>
                  <a:lnTo>
                    <a:pt x="1515" y="2101"/>
                  </a:lnTo>
                  <a:cubicBezTo>
                    <a:pt x="1514" y="2103"/>
                    <a:pt x="1514" y="2104"/>
                    <a:pt x="1514" y="2106"/>
                  </a:cubicBezTo>
                  <a:cubicBezTo>
                    <a:pt x="1514" y="2104"/>
                    <a:pt x="1514" y="2103"/>
                    <a:pt x="1515" y="2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5584830" y="1546275"/>
              <a:ext cx="151145" cy="87283"/>
            </a:xfrm>
            <a:custGeom>
              <a:avLst/>
              <a:gdLst/>
              <a:ahLst/>
              <a:cxnLst/>
              <a:rect l="l" t="t" r="r" b="b"/>
              <a:pathLst>
                <a:path w="4085" h="2359" extrusionOk="0">
                  <a:moveTo>
                    <a:pt x="2315" y="0"/>
                  </a:moveTo>
                  <a:cubicBezTo>
                    <a:pt x="2298" y="0"/>
                    <a:pt x="2278" y="3"/>
                    <a:pt x="2262" y="3"/>
                  </a:cubicBezTo>
                  <a:lnTo>
                    <a:pt x="255" y="260"/>
                  </a:lnTo>
                  <a:cubicBezTo>
                    <a:pt x="169" y="270"/>
                    <a:pt x="80" y="313"/>
                    <a:pt x="0" y="373"/>
                  </a:cubicBezTo>
                  <a:lnTo>
                    <a:pt x="1579" y="2318"/>
                  </a:lnTo>
                  <a:lnTo>
                    <a:pt x="1579" y="2318"/>
                  </a:lnTo>
                  <a:cubicBezTo>
                    <a:pt x="1659" y="2259"/>
                    <a:pt x="1748" y="2217"/>
                    <a:pt x="1836" y="2206"/>
                  </a:cubicBezTo>
                  <a:lnTo>
                    <a:pt x="3842" y="1950"/>
                  </a:lnTo>
                  <a:cubicBezTo>
                    <a:pt x="3858" y="1950"/>
                    <a:pt x="3872" y="1947"/>
                    <a:pt x="3885" y="1947"/>
                  </a:cubicBezTo>
                  <a:cubicBezTo>
                    <a:pt x="3998" y="1947"/>
                    <a:pt x="4061" y="2013"/>
                    <a:pt x="4055" y="2113"/>
                  </a:cubicBezTo>
                  <a:cubicBezTo>
                    <a:pt x="4084" y="1963"/>
                    <a:pt x="4048" y="1773"/>
                    <a:pt x="3961" y="1660"/>
                  </a:cubicBezTo>
                  <a:lnTo>
                    <a:pt x="2761" y="213"/>
                  </a:lnTo>
                  <a:cubicBezTo>
                    <a:pt x="2707" y="143"/>
                    <a:pt x="2627" y="87"/>
                    <a:pt x="2535" y="51"/>
                  </a:cubicBezTo>
                  <a:cubicBezTo>
                    <a:pt x="2464" y="20"/>
                    <a:pt x="2388" y="0"/>
                    <a:pt x="2315" y="0"/>
                  </a:cubicBezTo>
                  <a:close/>
                  <a:moveTo>
                    <a:pt x="1579" y="2318"/>
                  </a:moveTo>
                  <a:cubicBezTo>
                    <a:pt x="1562" y="2331"/>
                    <a:pt x="1546" y="2344"/>
                    <a:pt x="1530" y="2359"/>
                  </a:cubicBezTo>
                  <a:cubicBezTo>
                    <a:pt x="1546" y="2346"/>
                    <a:pt x="1563" y="2332"/>
                    <a:pt x="1580" y="2319"/>
                  </a:cubicBezTo>
                  <a:lnTo>
                    <a:pt x="1579" y="2318"/>
                  </a:ln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5386765" y="1858270"/>
              <a:ext cx="102305" cy="88393"/>
            </a:xfrm>
            <a:custGeom>
              <a:avLst/>
              <a:gdLst/>
              <a:ahLst/>
              <a:cxnLst/>
              <a:rect l="l" t="t" r="r" b="b"/>
              <a:pathLst>
                <a:path w="2765" h="2389" extrusionOk="0">
                  <a:moveTo>
                    <a:pt x="856" y="1"/>
                  </a:moveTo>
                  <a:cubicBezTo>
                    <a:pt x="764" y="1"/>
                    <a:pt x="654" y="63"/>
                    <a:pt x="606" y="141"/>
                  </a:cubicBezTo>
                  <a:lnTo>
                    <a:pt x="51" y="1068"/>
                  </a:lnTo>
                  <a:cubicBezTo>
                    <a:pt x="0" y="1148"/>
                    <a:pt x="0" y="1282"/>
                    <a:pt x="44" y="1361"/>
                  </a:cubicBezTo>
                  <a:lnTo>
                    <a:pt x="569" y="2220"/>
                  </a:lnTo>
                  <a:cubicBezTo>
                    <a:pt x="616" y="2299"/>
                    <a:pt x="726" y="2369"/>
                    <a:pt x="819" y="2369"/>
                  </a:cubicBezTo>
                  <a:lnTo>
                    <a:pt x="1903" y="2389"/>
                  </a:lnTo>
                  <a:cubicBezTo>
                    <a:pt x="1996" y="2389"/>
                    <a:pt x="2109" y="2326"/>
                    <a:pt x="2156" y="2246"/>
                  </a:cubicBezTo>
                  <a:lnTo>
                    <a:pt x="2715" y="1318"/>
                  </a:lnTo>
                  <a:cubicBezTo>
                    <a:pt x="2762" y="1238"/>
                    <a:pt x="2765" y="1108"/>
                    <a:pt x="2719" y="1025"/>
                  </a:cubicBezTo>
                  <a:lnTo>
                    <a:pt x="2196" y="167"/>
                  </a:lnTo>
                  <a:cubicBezTo>
                    <a:pt x="2149" y="87"/>
                    <a:pt x="2036" y="21"/>
                    <a:pt x="1947" y="18"/>
                  </a:cubicBezTo>
                  <a:lnTo>
                    <a:pt x="862" y="1"/>
                  </a:lnTo>
                  <a:cubicBezTo>
                    <a:pt x="860" y="1"/>
                    <a:pt x="858" y="1"/>
                    <a:pt x="8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64022" y="1860675"/>
              <a:ext cx="25049" cy="45658"/>
            </a:xfrm>
            <a:custGeom>
              <a:avLst/>
              <a:gdLst/>
              <a:ahLst/>
              <a:cxnLst/>
              <a:rect l="l" t="t" r="r" b="b"/>
              <a:pathLst>
                <a:path w="677" h="1234" extrusionOk="0">
                  <a:moveTo>
                    <a:pt x="0" y="0"/>
                  </a:moveTo>
                  <a:cubicBezTo>
                    <a:pt x="46" y="27"/>
                    <a:pt x="85" y="63"/>
                    <a:pt x="108" y="105"/>
                  </a:cubicBezTo>
                  <a:lnTo>
                    <a:pt x="428" y="628"/>
                  </a:lnTo>
                  <a:lnTo>
                    <a:pt x="108" y="102"/>
                  </a:lnTo>
                  <a:cubicBezTo>
                    <a:pt x="85" y="63"/>
                    <a:pt x="46" y="27"/>
                    <a:pt x="0" y="0"/>
                  </a:cubicBezTo>
                  <a:close/>
                  <a:moveTo>
                    <a:pt x="428" y="628"/>
                  </a:moveTo>
                  <a:lnTo>
                    <a:pt x="631" y="960"/>
                  </a:lnTo>
                  <a:cubicBezTo>
                    <a:pt x="670" y="1031"/>
                    <a:pt x="674" y="1134"/>
                    <a:pt x="646" y="1210"/>
                  </a:cubicBezTo>
                  <a:cubicBezTo>
                    <a:pt x="643" y="1217"/>
                    <a:pt x="643" y="1223"/>
                    <a:pt x="640" y="1233"/>
                  </a:cubicBezTo>
                  <a:cubicBezTo>
                    <a:pt x="677" y="1154"/>
                    <a:pt x="674" y="1037"/>
                    <a:pt x="634" y="964"/>
                  </a:cubicBezTo>
                  <a:lnTo>
                    <a:pt x="428" y="628"/>
                  </a:lnTo>
                  <a:close/>
                </a:path>
              </a:pathLst>
            </a:custGeom>
            <a:solidFill>
              <a:srgbClr val="AFB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13331" y="1858307"/>
              <a:ext cx="75628" cy="47175"/>
            </a:xfrm>
            <a:custGeom>
              <a:avLst/>
              <a:gdLst/>
              <a:ahLst/>
              <a:cxnLst/>
              <a:rect l="l" t="t" r="r" b="b"/>
              <a:pathLst>
                <a:path w="2044" h="1275" extrusionOk="0">
                  <a:moveTo>
                    <a:pt x="689" y="1193"/>
                  </a:moveTo>
                  <a:lnTo>
                    <a:pt x="689" y="1193"/>
                  </a:lnTo>
                  <a:cubicBezTo>
                    <a:pt x="687" y="1194"/>
                    <a:pt x="686" y="1195"/>
                    <a:pt x="684" y="1196"/>
                  </a:cubicBezTo>
                  <a:lnTo>
                    <a:pt x="684" y="1196"/>
                  </a:lnTo>
                  <a:cubicBezTo>
                    <a:pt x="686" y="1196"/>
                    <a:pt x="688" y="1195"/>
                    <a:pt x="690" y="1194"/>
                  </a:cubicBezTo>
                  <a:lnTo>
                    <a:pt x="689" y="1193"/>
                  </a:lnTo>
                  <a:close/>
                  <a:moveTo>
                    <a:pt x="684" y="1196"/>
                  </a:moveTo>
                  <a:lnTo>
                    <a:pt x="684" y="1196"/>
                  </a:lnTo>
                  <a:cubicBezTo>
                    <a:pt x="676" y="1200"/>
                    <a:pt x="669" y="1205"/>
                    <a:pt x="663" y="1210"/>
                  </a:cubicBezTo>
                  <a:cubicBezTo>
                    <a:pt x="670" y="1205"/>
                    <a:pt x="677" y="1201"/>
                    <a:pt x="684" y="1196"/>
                  </a:cubicBezTo>
                  <a:close/>
                  <a:moveTo>
                    <a:pt x="140" y="0"/>
                  </a:moveTo>
                  <a:cubicBezTo>
                    <a:pt x="97" y="0"/>
                    <a:pt x="48" y="17"/>
                    <a:pt x="1" y="40"/>
                  </a:cubicBezTo>
                  <a:lnTo>
                    <a:pt x="689" y="1193"/>
                  </a:lnTo>
                  <a:lnTo>
                    <a:pt x="689" y="1193"/>
                  </a:lnTo>
                  <a:cubicBezTo>
                    <a:pt x="734" y="1167"/>
                    <a:pt x="785" y="1150"/>
                    <a:pt x="829" y="1150"/>
                  </a:cubicBezTo>
                  <a:lnTo>
                    <a:pt x="833" y="1150"/>
                  </a:lnTo>
                  <a:lnTo>
                    <a:pt x="1917" y="1170"/>
                  </a:lnTo>
                  <a:cubicBezTo>
                    <a:pt x="1990" y="1170"/>
                    <a:pt x="2030" y="1218"/>
                    <a:pt x="2016" y="1274"/>
                  </a:cubicBezTo>
                  <a:cubicBezTo>
                    <a:pt x="2044" y="1198"/>
                    <a:pt x="2040" y="1095"/>
                    <a:pt x="2001" y="1024"/>
                  </a:cubicBezTo>
                  <a:lnTo>
                    <a:pt x="1478" y="166"/>
                  </a:lnTo>
                  <a:cubicBezTo>
                    <a:pt x="1454" y="126"/>
                    <a:pt x="1415" y="89"/>
                    <a:pt x="1368" y="63"/>
                  </a:cubicBezTo>
                  <a:cubicBezTo>
                    <a:pt x="1325" y="37"/>
                    <a:pt x="1275" y="20"/>
                    <a:pt x="1229" y="2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386765" y="1859750"/>
              <a:ext cx="51985" cy="86062"/>
            </a:xfrm>
            <a:custGeom>
              <a:avLst/>
              <a:gdLst/>
              <a:ahLst/>
              <a:cxnLst/>
              <a:rect l="l" t="t" r="r" b="b"/>
              <a:pathLst>
                <a:path w="1405" h="2326" extrusionOk="0">
                  <a:moveTo>
                    <a:pt x="719" y="1"/>
                  </a:moveTo>
                  <a:cubicBezTo>
                    <a:pt x="672" y="27"/>
                    <a:pt x="632" y="61"/>
                    <a:pt x="606" y="101"/>
                  </a:cubicBezTo>
                  <a:lnTo>
                    <a:pt x="51" y="1028"/>
                  </a:lnTo>
                  <a:cubicBezTo>
                    <a:pt x="0" y="1108"/>
                    <a:pt x="0" y="1242"/>
                    <a:pt x="44" y="1321"/>
                  </a:cubicBezTo>
                  <a:lnTo>
                    <a:pt x="569" y="2180"/>
                  </a:lnTo>
                  <a:cubicBezTo>
                    <a:pt x="609" y="2253"/>
                    <a:pt x="706" y="2313"/>
                    <a:pt x="792" y="2326"/>
                  </a:cubicBezTo>
                  <a:cubicBezTo>
                    <a:pt x="719" y="2313"/>
                    <a:pt x="696" y="2253"/>
                    <a:pt x="739" y="2183"/>
                  </a:cubicBezTo>
                  <a:lnTo>
                    <a:pt x="1294" y="1255"/>
                  </a:lnTo>
                  <a:cubicBezTo>
                    <a:pt x="1317" y="1215"/>
                    <a:pt x="1361" y="1179"/>
                    <a:pt x="1404" y="1151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5869" y="3043275"/>
              <a:ext cx="117586" cy="117623"/>
            </a:xfrm>
            <a:custGeom>
              <a:avLst/>
              <a:gdLst/>
              <a:ahLst/>
              <a:cxnLst/>
              <a:rect l="l" t="t" r="r" b="b"/>
              <a:pathLst>
                <a:path w="3178" h="3179" extrusionOk="0">
                  <a:moveTo>
                    <a:pt x="1590" y="1"/>
                  </a:moveTo>
                  <a:cubicBezTo>
                    <a:pt x="712" y="1"/>
                    <a:pt x="1" y="713"/>
                    <a:pt x="1" y="1588"/>
                  </a:cubicBezTo>
                  <a:cubicBezTo>
                    <a:pt x="1" y="2466"/>
                    <a:pt x="712" y="3178"/>
                    <a:pt x="1590" y="3178"/>
                  </a:cubicBezTo>
                  <a:cubicBezTo>
                    <a:pt x="2465" y="3178"/>
                    <a:pt x="3178" y="2466"/>
                    <a:pt x="3178" y="1588"/>
                  </a:cubicBezTo>
                  <a:cubicBezTo>
                    <a:pt x="3178" y="713"/>
                    <a:pt x="2465" y="1"/>
                    <a:pt x="159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355869" y="3087973"/>
              <a:ext cx="117586" cy="72779"/>
            </a:xfrm>
            <a:custGeom>
              <a:avLst/>
              <a:gdLst/>
              <a:ahLst/>
              <a:cxnLst/>
              <a:rect l="l" t="t" r="r" b="b"/>
              <a:pathLst>
                <a:path w="3178" h="1967" extrusionOk="0">
                  <a:moveTo>
                    <a:pt x="3178" y="380"/>
                  </a:moveTo>
                  <a:lnTo>
                    <a:pt x="3178" y="380"/>
                  </a:lnTo>
                  <a:cubicBezTo>
                    <a:pt x="3178" y="1235"/>
                    <a:pt x="2502" y="1934"/>
                    <a:pt x="1658" y="1966"/>
                  </a:cubicBezTo>
                  <a:cubicBezTo>
                    <a:pt x="2502" y="1934"/>
                    <a:pt x="3178" y="1235"/>
                    <a:pt x="3178" y="380"/>
                  </a:cubicBezTo>
                  <a:close/>
                  <a:moveTo>
                    <a:pt x="44" y="18"/>
                  </a:moveTo>
                  <a:cubicBezTo>
                    <a:pt x="17" y="134"/>
                    <a:pt x="1" y="257"/>
                    <a:pt x="1" y="380"/>
                  </a:cubicBezTo>
                  <a:cubicBezTo>
                    <a:pt x="1" y="1232"/>
                    <a:pt x="672" y="1926"/>
                    <a:pt x="1514" y="1966"/>
                  </a:cubicBezTo>
                  <a:cubicBezTo>
                    <a:pt x="672" y="1926"/>
                    <a:pt x="1" y="1232"/>
                    <a:pt x="1" y="380"/>
                  </a:cubicBezTo>
                  <a:cubicBezTo>
                    <a:pt x="1" y="257"/>
                    <a:pt x="17" y="134"/>
                    <a:pt x="44" y="18"/>
                  </a:cubicBezTo>
                  <a:close/>
                  <a:moveTo>
                    <a:pt x="44" y="14"/>
                  </a:moveTo>
                  <a:lnTo>
                    <a:pt x="44" y="18"/>
                  </a:lnTo>
                  <a:lnTo>
                    <a:pt x="44" y="14"/>
                  </a:lnTo>
                  <a:close/>
                  <a:moveTo>
                    <a:pt x="47" y="7"/>
                  </a:moveTo>
                  <a:lnTo>
                    <a:pt x="44" y="10"/>
                  </a:lnTo>
                  <a:lnTo>
                    <a:pt x="47" y="7"/>
                  </a:lnTo>
                  <a:close/>
                  <a:moveTo>
                    <a:pt x="47" y="4"/>
                  </a:moveTo>
                  <a:lnTo>
                    <a:pt x="47" y="7"/>
                  </a:lnTo>
                  <a:lnTo>
                    <a:pt x="47" y="4"/>
                  </a:lnTo>
                  <a:close/>
                  <a:moveTo>
                    <a:pt x="47" y="1"/>
                  </a:moveTo>
                  <a:lnTo>
                    <a:pt x="4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5355869" y="3048714"/>
              <a:ext cx="117586" cy="112184"/>
            </a:xfrm>
            <a:custGeom>
              <a:avLst/>
              <a:gdLst/>
              <a:ahLst/>
              <a:cxnLst/>
              <a:rect l="l" t="t" r="r" b="b"/>
              <a:pathLst>
                <a:path w="3178" h="3032" extrusionOk="0">
                  <a:moveTo>
                    <a:pt x="919" y="1"/>
                  </a:moveTo>
                  <a:lnTo>
                    <a:pt x="919" y="1"/>
                  </a:lnTo>
                  <a:cubicBezTo>
                    <a:pt x="490" y="204"/>
                    <a:pt x="164" y="589"/>
                    <a:pt x="47" y="1062"/>
                  </a:cubicBezTo>
                  <a:lnTo>
                    <a:pt x="47" y="1065"/>
                  </a:lnTo>
                  <a:lnTo>
                    <a:pt x="47" y="1068"/>
                  </a:lnTo>
                  <a:lnTo>
                    <a:pt x="44" y="1071"/>
                  </a:lnTo>
                  <a:lnTo>
                    <a:pt x="44" y="1075"/>
                  </a:lnTo>
                  <a:lnTo>
                    <a:pt x="44" y="1079"/>
                  </a:lnTo>
                  <a:cubicBezTo>
                    <a:pt x="17" y="1195"/>
                    <a:pt x="1" y="1318"/>
                    <a:pt x="1" y="1441"/>
                  </a:cubicBezTo>
                  <a:cubicBezTo>
                    <a:pt x="1" y="2293"/>
                    <a:pt x="672" y="2987"/>
                    <a:pt x="1514" y="3027"/>
                  </a:cubicBezTo>
                  <a:cubicBezTo>
                    <a:pt x="1538" y="3031"/>
                    <a:pt x="1564" y="3031"/>
                    <a:pt x="1590" y="3031"/>
                  </a:cubicBezTo>
                  <a:cubicBezTo>
                    <a:pt x="1610" y="3031"/>
                    <a:pt x="1634" y="3031"/>
                    <a:pt x="1658" y="3027"/>
                  </a:cubicBezTo>
                  <a:cubicBezTo>
                    <a:pt x="2502" y="2995"/>
                    <a:pt x="3178" y="2296"/>
                    <a:pt x="3178" y="1441"/>
                  </a:cubicBezTo>
                  <a:lnTo>
                    <a:pt x="3178" y="1441"/>
                  </a:lnTo>
                  <a:cubicBezTo>
                    <a:pt x="3138" y="1950"/>
                    <a:pt x="2585" y="2279"/>
                    <a:pt x="2000" y="2279"/>
                  </a:cubicBezTo>
                  <a:cubicBezTo>
                    <a:pt x="1704" y="2279"/>
                    <a:pt x="1401" y="2196"/>
                    <a:pt x="1148" y="2013"/>
                  </a:cubicBezTo>
                  <a:cubicBezTo>
                    <a:pt x="390" y="1464"/>
                    <a:pt x="330" y="390"/>
                    <a:pt x="91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5489553" y="2984702"/>
              <a:ext cx="77811" cy="67266"/>
            </a:xfrm>
            <a:custGeom>
              <a:avLst/>
              <a:gdLst/>
              <a:ahLst/>
              <a:cxnLst/>
              <a:rect l="l" t="t" r="r" b="b"/>
              <a:pathLst>
                <a:path w="2103" h="1818" extrusionOk="0">
                  <a:moveTo>
                    <a:pt x="655" y="1"/>
                  </a:moveTo>
                  <a:cubicBezTo>
                    <a:pt x="586" y="1"/>
                    <a:pt x="499" y="47"/>
                    <a:pt x="463" y="111"/>
                  </a:cubicBezTo>
                  <a:lnTo>
                    <a:pt x="40" y="816"/>
                  </a:lnTo>
                  <a:cubicBezTo>
                    <a:pt x="4" y="876"/>
                    <a:pt x="0" y="976"/>
                    <a:pt x="36" y="1035"/>
                  </a:cubicBezTo>
                  <a:lnTo>
                    <a:pt x="435" y="1688"/>
                  </a:lnTo>
                  <a:cubicBezTo>
                    <a:pt x="469" y="1751"/>
                    <a:pt x="552" y="1800"/>
                    <a:pt x="625" y="1803"/>
                  </a:cubicBezTo>
                  <a:lnTo>
                    <a:pt x="1447" y="1817"/>
                  </a:lnTo>
                  <a:cubicBezTo>
                    <a:pt x="1517" y="1817"/>
                    <a:pt x="1603" y="1771"/>
                    <a:pt x="1640" y="1711"/>
                  </a:cubicBezTo>
                  <a:lnTo>
                    <a:pt x="2062" y="1002"/>
                  </a:lnTo>
                  <a:cubicBezTo>
                    <a:pt x="2099" y="942"/>
                    <a:pt x="2102" y="842"/>
                    <a:pt x="2069" y="782"/>
                  </a:cubicBezTo>
                  <a:lnTo>
                    <a:pt x="1670" y="131"/>
                  </a:lnTo>
                  <a:cubicBezTo>
                    <a:pt x="1633" y="67"/>
                    <a:pt x="1550" y="18"/>
                    <a:pt x="1481" y="18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5566070" y="3013637"/>
              <a:ext cx="1221" cy="7696"/>
            </a:xfrm>
            <a:custGeom>
              <a:avLst/>
              <a:gdLst/>
              <a:ahLst/>
              <a:cxnLst/>
              <a:rect l="l" t="t" r="r" b="b"/>
              <a:pathLst>
                <a:path w="33" h="208" extrusionOk="0">
                  <a:moveTo>
                    <a:pt x="1" y="0"/>
                  </a:moveTo>
                  <a:cubicBezTo>
                    <a:pt x="2" y="2"/>
                    <a:pt x="3" y="5"/>
                    <a:pt x="4" y="7"/>
                  </a:cubicBezTo>
                  <a:lnTo>
                    <a:pt x="4" y="7"/>
                  </a:lnTo>
                  <a:cubicBezTo>
                    <a:pt x="3" y="5"/>
                    <a:pt x="2" y="2"/>
                    <a:pt x="1" y="0"/>
                  </a:cubicBezTo>
                  <a:close/>
                  <a:moveTo>
                    <a:pt x="4" y="7"/>
                  </a:moveTo>
                  <a:cubicBezTo>
                    <a:pt x="28" y="56"/>
                    <a:pt x="30" y="129"/>
                    <a:pt x="13" y="185"/>
                  </a:cubicBezTo>
                  <a:lnTo>
                    <a:pt x="13" y="185"/>
                  </a:lnTo>
                  <a:cubicBezTo>
                    <a:pt x="33" y="127"/>
                    <a:pt x="28" y="57"/>
                    <a:pt x="4" y="7"/>
                  </a:cubicBezTo>
                  <a:close/>
                  <a:moveTo>
                    <a:pt x="13" y="185"/>
                  </a:moveTo>
                  <a:cubicBezTo>
                    <a:pt x="10" y="193"/>
                    <a:pt x="7" y="200"/>
                    <a:pt x="4" y="207"/>
                  </a:cubicBezTo>
                  <a:cubicBezTo>
                    <a:pt x="8" y="200"/>
                    <a:pt x="11" y="194"/>
                    <a:pt x="11" y="190"/>
                  </a:cubicBezTo>
                  <a:cubicBezTo>
                    <a:pt x="12" y="189"/>
                    <a:pt x="12" y="187"/>
                    <a:pt x="13" y="185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5509829" y="2984850"/>
              <a:ext cx="57424" cy="35853"/>
            </a:xfrm>
            <a:custGeom>
              <a:avLst/>
              <a:gdLst/>
              <a:ahLst/>
              <a:cxnLst/>
              <a:rect l="l" t="t" r="r" b="b"/>
              <a:pathLst>
                <a:path w="1552" h="969" extrusionOk="0">
                  <a:moveTo>
                    <a:pt x="523" y="905"/>
                  </a:moveTo>
                  <a:lnTo>
                    <a:pt x="523" y="905"/>
                  </a:lnTo>
                  <a:cubicBezTo>
                    <a:pt x="520" y="906"/>
                    <a:pt x="518" y="907"/>
                    <a:pt x="516" y="908"/>
                  </a:cubicBezTo>
                  <a:lnTo>
                    <a:pt x="516" y="908"/>
                  </a:lnTo>
                  <a:cubicBezTo>
                    <a:pt x="519" y="907"/>
                    <a:pt x="521" y="906"/>
                    <a:pt x="523" y="905"/>
                  </a:cubicBezTo>
                  <a:lnTo>
                    <a:pt x="523" y="905"/>
                  </a:lnTo>
                  <a:close/>
                  <a:moveTo>
                    <a:pt x="516" y="908"/>
                  </a:moveTo>
                  <a:cubicBezTo>
                    <a:pt x="513" y="910"/>
                    <a:pt x="510" y="912"/>
                    <a:pt x="507" y="914"/>
                  </a:cubicBezTo>
                  <a:lnTo>
                    <a:pt x="507" y="914"/>
                  </a:lnTo>
                  <a:cubicBezTo>
                    <a:pt x="510" y="912"/>
                    <a:pt x="513" y="910"/>
                    <a:pt x="516" y="908"/>
                  </a:cubicBezTo>
                  <a:close/>
                  <a:moveTo>
                    <a:pt x="507" y="914"/>
                  </a:moveTo>
                  <a:cubicBezTo>
                    <a:pt x="503" y="917"/>
                    <a:pt x="500" y="919"/>
                    <a:pt x="497" y="921"/>
                  </a:cubicBezTo>
                  <a:cubicBezTo>
                    <a:pt x="500" y="919"/>
                    <a:pt x="503" y="917"/>
                    <a:pt x="507" y="914"/>
                  </a:cubicBezTo>
                  <a:close/>
                  <a:moveTo>
                    <a:pt x="107" y="0"/>
                  </a:moveTo>
                  <a:cubicBezTo>
                    <a:pt x="71" y="0"/>
                    <a:pt x="34" y="10"/>
                    <a:pt x="1" y="30"/>
                  </a:cubicBezTo>
                  <a:lnTo>
                    <a:pt x="523" y="905"/>
                  </a:lnTo>
                  <a:lnTo>
                    <a:pt x="523" y="905"/>
                  </a:lnTo>
                  <a:cubicBezTo>
                    <a:pt x="557" y="886"/>
                    <a:pt x="595" y="875"/>
                    <a:pt x="630" y="875"/>
                  </a:cubicBezTo>
                  <a:lnTo>
                    <a:pt x="633" y="875"/>
                  </a:lnTo>
                  <a:lnTo>
                    <a:pt x="1455" y="889"/>
                  </a:lnTo>
                  <a:cubicBezTo>
                    <a:pt x="1511" y="889"/>
                    <a:pt x="1541" y="921"/>
                    <a:pt x="1531" y="968"/>
                  </a:cubicBezTo>
                  <a:cubicBezTo>
                    <a:pt x="1551" y="909"/>
                    <a:pt x="1548" y="829"/>
                    <a:pt x="1521" y="778"/>
                  </a:cubicBezTo>
                  <a:lnTo>
                    <a:pt x="1122" y="127"/>
                  </a:lnTo>
                  <a:cubicBezTo>
                    <a:pt x="1105" y="97"/>
                    <a:pt x="1075" y="70"/>
                    <a:pt x="1042" y="47"/>
                  </a:cubicBezTo>
                  <a:cubicBezTo>
                    <a:pt x="1009" y="27"/>
                    <a:pt x="969" y="14"/>
                    <a:pt x="933" y="14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5489553" y="2985960"/>
              <a:ext cx="39627" cy="65379"/>
            </a:xfrm>
            <a:custGeom>
              <a:avLst/>
              <a:gdLst/>
              <a:ahLst/>
              <a:cxnLst/>
              <a:rect l="l" t="t" r="r" b="b"/>
              <a:pathLst>
                <a:path w="1071" h="1767" extrusionOk="0">
                  <a:moveTo>
                    <a:pt x="546" y="0"/>
                  </a:moveTo>
                  <a:cubicBezTo>
                    <a:pt x="512" y="17"/>
                    <a:pt x="483" y="47"/>
                    <a:pt x="463" y="77"/>
                  </a:cubicBezTo>
                  <a:lnTo>
                    <a:pt x="40" y="782"/>
                  </a:lnTo>
                  <a:cubicBezTo>
                    <a:pt x="4" y="842"/>
                    <a:pt x="0" y="942"/>
                    <a:pt x="36" y="1001"/>
                  </a:cubicBezTo>
                  <a:lnTo>
                    <a:pt x="435" y="1654"/>
                  </a:lnTo>
                  <a:cubicBezTo>
                    <a:pt x="466" y="1710"/>
                    <a:pt x="539" y="1757"/>
                    <a:pt x="602" y="1766"/>
                  </a:cubicBezTo>
                  <a:cubicBezTo>
                    <a:pt x="549" y="1757"/>
                    <a:pt x="529" y="1710"/>
                    <a:pt x="562" y="1657"/>
                  </a:cubicBezTo>
                  <a:lnTo>
                    <a:pt x="985" y="951"/>
                  </a:lnTo>
                  <a:cubicBezTo>
                    <a:pt x="1005" y="922"/>
                    <a:pt x="1034" y="895"/>
                    <a:pt x="1071" y="875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3"/>
          <p:cNvGrpSpPr/>
          <p:nvPr/>
        </p:nvGrpSpPr>
        <p:grpSpPr>
          <a:xfrm>
            <a:off x="646250" y="1670514"/>
            <a:ext cx="2263852" cy="1986585"/>
            <a:chOff x="2844575" y="1556350"/>
            <a:chExt cx="3096501" cy="2707257"/>
          </a:xfrm>
        </p:grpSpPr>
        <p:sp>
          <p:nvSpPr>
            <p:cNvPr id="591" name="Google Shape;591;p23"/>
            <p:cNvSpPr/>
            <p:nvPr/>
          </p:nvSpPr>
          <p:spPr>
            <a:xfrm>
              <a:off x="5367875" y="2163500"/>
              <a:ext cx="356100" cy="52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23"/>
            <p:cNvGrpSpPr/>
            <p:nvPr/>
          </p:nvGrpSpPr>
          <p:grpSpPr>
            <a:xfrm>
              <a:off x="2844575" y="1556350"/>
              <a:ext cx="3096501" cy="2707257"/>
              <a:chOff x="3023746" y="1340775"/>
              <a:chExt cx="3096501" cy="2707257"/>
            </a:xfrm>
          </p:grpSpPr>
          <p:sp>
            <p:nvSpPr>
              <p:cNvPr id="593" name="Google Shape;593;p23"/>
              <p:cNvSpPr/>
              <p:nvPr/>
            </p:nvSpPr>
            <p:spPr>
              <a:xfrm>
                <a:off x="5854597" y="3159267"/>
                <a:ext cx="244704" cy="248956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7904" extrusionOk="0">
                    <a:moveTo>
                      <a:pt x="5463" y="0"/>
                    </a:moveTo>
                    <a:cubicBezTo>
                      <a:pt x="5353" y="0"/>
                      <a:pt x="5240" y="9"/>
                      <a:pt x="5127" y="26"/>
                    </a:cubicBezTo>
                    <a:cubicBezTo>
                      <a:pt x="3655" y="246"/>
                      <a:pt x="2152" y="1480"/>
                      <a:pt x="1124" y="3360"/>
                    </a:cubicBezTo>
                    <a:cubicBezTo>
                      <a:pt x="100" y="5242"/>
                      <a:pt x="1" y="7577"/>
                      <a:pt x="1" y="7577"/>
                    </a:cubicBezTo>
                    <a:lnTo>
                      <a:pt x="1066" y="7904"/>
                    </a:lnTo>
                    <a:cubicBezTo>
                      <a:pt x="2114" y="4321"/>
                      <a:pt x="4855" y="3170"/>
                      <a:pt x="6368" y="2125"/>
                    </a:cubicBezTo>
                    <a:cubicBezTo>
                      <a:pt x="7769" y="1161"/>
                      <a:pt x="6778" y="0"/>
                      <a:pt x="5463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5854597" y="3159267"/>
                <a:ext cx="221994" cy="240483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7635" extrusionOk="0">
                    <a:moveTo>
                      <a:pt x="5462" y="1"/>
                    </a:moveTo>
                    <a:cubicBezTo>
                      <a:pt x="5351" y="1"/>
                      <a:pt x="5241" y="8"/>
                      <a:pt x="5127" y="26"/>
                    </a:cubicBezTo>
                    <a:cubicBezTo>
                      <a:pt x="3655" y="246"/>
                      <a:pt x="2152" y="1480"/>
                      <a:pt x="1124" y="3360"/>
                    </a:cubicBezTo>
                    <a:cubicBezTo>
                      <a:pt x="100" y="5242"/>
                      <a:pt x="1" y="7577"/>
                      <a:pt x="1" y="7577"/>
                    </a:cubicBezTo>
                    <a:lnTo>
                      <a:pt x="193" y="7635"/>
                    </a:lnTo>
                    <a:cubicBezTo>
                      <a:pt x="207" y="7545"/>
                      <a:pt x="231" y="7456"/>
                      <a:pt x="262" y="7370"/>
                    </a:cubicBezTo>
                    <a:cubicBezTo>
                      <a:pt x="442" y="6883"/>
                      <a:pt x="973" y="6835"/>
                      <a:pt x="1138" y="6360"/>
                    </a:cubicBezTo>
                    <a:cubicBezTo>
                      <a:pt x="1207" y="6170"/>
                      <a:pt x="1234" y="5970"/>
                      <a:pt x="1300" y="5777"/>
                    </a:cubicBezTo>
                    <a:cubicBezTo>
                      <a:pt x="1493" y="5214"/>
                      <a:pt x="2028" y="4780"/>
                      <a:pt x="2620" y="4711"/>
                    </a:cubicBezTo>
                    <a:cubicBezTo>
                      <a:pt x="2690" y="4701"/>
                      <a:pt x="2759" y="4697"/>
                      <a:pt x="2827" y="4697"/>
                    </a:cubicBezTo>
                    <a:lnTo>
                      <a:pt x="2879" y="4697"/>
                    </a:lnTo>
                    <a:cubicBezTo>
                      <a:pt x="4055" y="3446"/>
                      <a:pt x="5441" y="2766"/>
                      <a:pt x="6368" y="2125"/>
                    </a:cubicBezTo>
                    <a:cubicBezTo>
                      <a:pt x="6852" y="1794"/>
                      <a:pt x="7048" y="1439"/>
                      <a:pt x="7048" y="1115"/>
                    </a:cubicBezTo>
                    <a:cubicBezTo>
                      <a:pt x="7048" y="501"/>
                      <a:pt x="6327" y="1"/>
                      <a:pt x="5462" y="1"/>
                    </a:cubicBezTo>
                    <a:close/>
                  </a:path>
                </a:pathLst>
              </a:custGeom>
              <a:solidFill>
                <a:srgbClr val="21B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5864362" y="3180244"/>
                <a:ext cx="176386" cy="197804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6280" extrusionOk="0">
                    <a:moveTo>
                      <a:pt x="5514" y="0"/>
                    </a:moveTo>
                    <a:cubicBezTo>
                      <a:pt x="5506" y="0"/>
                      <a:pt x="5498" y="2"/>
                      <a:pt x="5490" y="4"/>
                    </a:cubicBezTo>
                    <a:cubicBezTo>
                      <a:pt x="4159" y="411"/>
                      <a:pt x="1304" y="2225"/>
                      <a:pt x="14" y="6176"/>
                    </a:cubicBezTo>
                    <a:cubicBezTo>
                      <a:pt x="1" y="6217"/>
                      <a:pt x="25" y="6262"/>
                      <a:pt x="66" y="6276"/>
                    </a:cubicBezTo>
                    <a:cubicBezTo>
                      <a:pt x="70" y="6276"/>
                      <a:pt x="76" y="6279"/>
                      <a:pt x="79" y="6279"/>
                    </a:cubicBezTo>
                    <a:cubicBezTo>
                      <a:pt x="82" y="6280"/>
                      <a:pt x="85" y="6280"/>
                      <a:pt x="87" y="6280"/>
                    </a:cubicBezTo>
                    <a:cubicBezTo>
                      <a:pt x="122" y="6280"/>
                      <a:pt x="153" y="6259"/>
                      <a:pt x="162" y="6224"/>
                    </a:cubicBezTo>
                    <a:cubicBezTo>
                      <a:pt x="1432" y="2335"/>
                      <a:pt x="4231" y="555"/>
                      <a:pt x="5534" y="156"/>
                    </a:cubicBezTo>
                    <a:cubicBezTo>
                      <a:pt x="5576" y="142"/>
                      <a:pt x="5600" y="97"/>
                      <a:pt x="5587" y="56"/>
                    </a:cubicBezTo>
                    <a:cubicBezTo>
                      <a:pt x="5578" y="22"/>
                      <a:pt x="5547" y="0"/>
                      <a:pt x="55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5857716" y="3307209"/>
                <a:ext cx="262532" cy="269052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8542" extrusionOk="0">
                    <a:moveTo>
                      <a:pt x="2738" y="0"/>
                    </a:moveTo>
                    <a:cubicBezTo>
                      <a:pt x="2666" y="0"/>
                      <a:pt x="2594" y="5"/>
                      <a:pt x="2521" y="14"/>
                    </a:cubicBezTo>
                    <a:cubicBezTo>
                      <a:pt x="1929" y="83"/>
                      <a:pt x="1394" y="517"/>
                      <a:pt x="1201" y="1080"/>
                    </a:cubicBezTo>
                    <a:cubicBezTo>
                      <a:pt x="1135" y="1273"/>
                      <a:pt x="1108" y="1473"/>
                      <a:pt x="1039" y="1663"/>
                    </a:cubicBezTo>
                    <a:cubicBezTo>
                      <a:pt x="874" y="2138"/>
                      <a:pt x="343" y="2186"/>
                      <a:pt x="163" y="2673"/>
                    </a:cubicBezTo>
                    <a:cubicBezTo>
                      <a:pt x="1" y="3114"/>
                      <a:pt x="91" y="3610"/>
                      <a:pt x="118" y="4066"/>
                    </a:cubicBezTo>
                    <a:cubicBezTo>
                      <a:pt x="163" y="4766"/>
                      <a:pt x="218" y="5466"/>
                      <a:pt x="287" y="6165"/>
                    </a:cubicBezTo>
                    <a:cubicBezTo>
                      <a:pt x="322" y="6545"/>
                      <a:pt x="360" y="6924"/>
                      <a:pt x="401" y="7303"/>
                    </a:cubicBezTo>
                    <a:cubicBezTo>
                      <a:pt x="405" y="7324"/>
                      <a:pt x="405" y="7341"/>
                      <a:pt x="405" y="7362"/>
                    </a:cubicBezTo>
                    <a:cubicBezTo>
                      <a:pt x="422" y="7693"/>
                      <a:pt x="305" y="8031"/>
                      <a:pt x="415" y="8345"/>
                    </a:cubicBezTo>
                    <a:cubicBezTo>
                      <a:pt x="415" y="8348"/>
                      <a:pt x="419" y="8355"/>
                      <a:pt x="422" y="8358"/>
                    </a:cubicBezTo>
                    <a:cubicBezTo>
                      <a:pt x="443" y="8379"/>
                      <a:pt x="484" y="8420"/>
                      <a:pt x="515" y="8455"/>
                    </a:cubicBezTo>
                    <a:cubicBezTo>
                      <a:pt x="518" y="8455"/>
                      <a:pt x="518" y="8458"/>
                      <a:pt x="522" y="8458"/>
                    </a:cubicBezTo>
                    <a:cubicBezTo>
                      <a:pt x="535" y="8469"/>
                      <a:pt x="549" y="8476"/>
                      <a:pt x="570" y="8482"/>
                    </a:cubicBezTo>
                    <a:cubicBezTo>
                      <a:pt x="662" y="8526"/>
                      <a:pt x="781" y="8542"/>
                      <a:pt x="904" y="8542"/>
                    </a:cubicBezTo>
                    <a:cubicBezTo>
                      <a:pt x="1092" y="8542"/>
                      <a:pt x="1291" y="8506"/>
                      <a:pt x="1422" y="8479"/>
                    </a:cubicBezTo>
                    <a:cubicBezTo>
                      <a:pt x="2074" y="8345"/>
                      <a:pt x="2674" y="7928"/>
                      <a:pt x="2987" y="7334"/>
                    </a:cubicBezTo>
                    <a:cubicBezTo>
                      <a:pt x="3249" y="6841"/>
                      <a:pt x="3356" y="6217"/>
                      <a:pt x="3825" y="5907"/>
                    </a:cubicBezTo>
                    <a:cubicBezTo>
                      <a:pt x="4053" y="5759"/>
                      <a:pt x="4323" y="5718"/>
                      <a:pt x="4591" y="5718"/>
                    </a:cubicBezTo>
                    <a:cubicBezTo>
                      <a:pt x="4672" y="5718"/>
                      <a:pt x="4753" y="5722"/>
                      <a:pt x="4832" y="5727"/>
                    </a:cubicBezTo>
                    <a:cubicBezTo>
                      <a:pt x="4894" y="5733"/>
                      <a:pt x="4957" y="5736"/>
                      <a:pt x="5021" y="5736"/>
                    </a:cubicBezTo>
                    <a:cubicBezTo>
                      <a:pt x="5075" y="5736"/>
                      <a:pt x="5129" y="5734"/>
                      <a:pt x="5184" y="5731"/>
                    </a:cubicBezTo>
                    <a:cubicBezTo>
                      <a:pt x="5429" y="5693"/>
                      <a:pt x="5673" y="5676"/>
                      <a:pt x="5914" y="5614"/>
                    </a:cubicBezTo>
                    <a:cubicBezTo>
                      <a:pt x="6201" y="5541"/>
                      <a:pt x="6490" y="5386"/>
                      <a:pt x="6632" y="5127"/>
                    </a:cubicBezTo>
                    <a:cubicBezTo>
                      <a:pt x="6969" y="4503"/>
                      <a:pt x="6328" y="3682"/>
                      <a:pt x="6638" y="3045"/>
                    </a:cubicBezTo>
                    <a:cubicBezTo>
                      <a:pt x="6794" y="2731"/>
                      <a:pt x="7138" y="2562"/>
                      <a:pt x="7453" y="2411"/>
                    </a:cubicBezTo>
                    <a:cubicBezTo>
                      <a:pt x="7770" y="2255"/>
                      <a:pt x="8107" y="2062"/>
                      <a:pt x="8228" y="1731"/>
                    </a:cubicBezTo>
                    <a:cubicBezTo>
                      <a:pt x="8335" y="1432"/>
                      <a:pt x="8228" y="1090"/>
                      <a:pt x="8032" y="838"/>
                    </a:cubicBezTo>
                    <a:cubicBezTo>
                      <a:pt x="7691" y="395"/>
                      <a:pt x="7127" y="194"/>
                      <a:pt x="6560" y="194"/>
                    </a:cubicBezTo>
                    <a:cubicBezTo>
                      <a:pt x="6352" y="194"/>
                      <a:pt x="6144" y="221"/>
                      <a:pt x="5946" y="273"/>
                    </a:cubicBezTo>
                    <a:cubicBezTo>
                      <a:pt x="5711" y="331"/>
                      <a:pt x="5483" y="421"/>
                      <a:pt x="5246" y="459"/>
                    </a:cubicBezTo>
                    <a:cubicBezTo>
                      <a:pt x="5165" y="471"/>
                      <a:pt x="5085" y="476"/>
                      <a:pt x="5005" y="476"/>
                    </a:cubicBezTo>
                    <a:cubicBezTo>
                      <a:pt x="4622" y="476"/>
                      <a:pt x="4243" y="358"/>
                      <a:pt x="3866" y="238"/>
                    </a:cubicBezTo>
                    <a:cubicBezTo>
                      <a:pt x="3493" y="119"/>
                      <a:pt x="3119" y="0"/>
                      <a:pt x="273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 rot="856398">
                <a:off x="5325279" y="3439320"/>
                <a:ext cx="738600" cy="324443"/>
              </a:xfrm>
              <a:prstGeom prst="flowChartConnector">
                <a:avLst/>
              </a:pr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5866188" y="3484129"/>
                <a:ext cx="177520" cy="89390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2838" extrusionOk="0">
                    <a:moveTo>
                      <a:pt x="5635" y="0"/>
                    </a:moveTo>
                    <a:cubicBezTo>
                      <a:pt x="5397" y="59"/>
                      <a:pt x="5156" y="76"/>
                      <a:pt x="4915" y="114"/>
                    </a:cubicBezTo>
                    <a:cubicBezTo>
                      <a:pt x="5156" y="100"/>
                      <a:pt x="5400" y="59"/>
                      <a:pt x="5635" y="0"/>
                    </a:cubicBezTo>
                    <a:close/>
                    <a:moveTo>
                      <a:pt x="136" y="1745"/>
                    </a:moveTo>
                    <a:cubicBezTo>
                      <a:pt x="142" y="2031"/>
                      <a:pt x="1" y="2472"/>
                      <a:pt x="146" y="2728"/>
                    </a:cubicBezTo>
                    <a:cubicBezTo>
                      <a:pt x="36" y="2414"/>
                      <a:pt x="153" y="2076"/>
                      <a:pt x="136" y="1745"/>
                    </a:cubicBezTo>
                    <a:close/>
                    <a:moveTo>
                      <a:pt x="153" y="2741"/>
                    </a:moveTo>
                    <a:lnTo>
                      <a:pt x="153" y="2741"/>
                    </a:lnTo>
                    <a:cubicBezTo>
                      <a:pt x="170" y="2766"/>
                      <a:pt x="187" y="2790"/>
                      <a:pt x="208" y="2811"/>
                    </a:cubicBezTo>
                    <a:cubicBezTo>
                      <a:pt x="222" y="2820"/>
                      <a:pt x="232" y="2828"/>
                      <a:pt x="246" y="2838"/>
                    </a:cubicBezTo>
                    <a:cubicBezTo>
                      <a:pt x="215" y="2803"/>
                      <a:pt x="174" y="2762"/>
                      <a:pt x="153" y="2741"/>
                    </a:cubicBezTo>
                    <a:close/>
                  </a:path>
                </a:pathLst>
              </a:custGeom>
              <a:solidFill>
                <a:srgbClr val="F0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5859826" y="3307209"/>
                <a:ext cx="258468" cy="269020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8541" extrusionOk="0">
                    <a:moveTo>
                      <a:pt x="2661" y="0"/>
                    </a:moveTo>
                    <a:cubicBezTo>
                      <a:pt x="2593" y="0"/>
                      <a:pt x="2524" y="4"/>
                      <a:pt x="2454" y="14"/>
                    </a:cubicBezTo>
                    <a:cubicBezTo>
                      <a:pt x="1862" y="83"/>
                      <a:pt x="1327" y="517"/>
                      <a:pt x="1134" y="1080"/>
                    </a:cubicBezTo>
                    <a:cubicBezTo>
                      <a:pt x="1068" y="1273"/>
                      <a:pt x="1041" y="1473"/>
                      <a:pt x="972" y="1663"/>
                    </a:cubicBezTo>
                    <a:cubicBezTo>
                      <a:pt x="807" y="2138"/>
                      <a:pt x="276" y="2186"/>
                      <a:pt x="96" y="2673"/>
                    </a:cubicBezTo>
                    <a:cubicBezTo>
                      <a:pt x="24" y="2869"/>
                      <a:pt x="0" y="3076"/>
                      <a:pt x="0" y="3286"/>
                    </a:cubicBezTo>
                    <a:cubicBezTo>
                      <a:pt x="0" y="3548"/>
                      <a:pt x="34" y="3811"/>
                      <a:pt x="51" y="4066"/>
                    </a:cubicBezTo>
                    <a:cubicBezTo>
                      <a:pt x="96" y="4766"/>
                      <a:pt x="151" y="5466"/>
                      <a:pt x="220" y="6165"/>
                    </a:cubicBezTo>
                    <a:cubicBezTo>
                      <a:pt x="255" y="6545"/>
                      <a:pt x="293" y="6924"/>
                      <a:pt x="334" y="7303"/>
                    </a:cubicBezTo>
                    <a:cubicBezTo>
                      <a:pt x="338" y="7324"/>
                      <a:pt x="338" y="7341"/>
                      <a:pt x="338" y="7362"/>
                    </a:cubicBezTo>
                    <a:cubicBezTo>
                      <a:pt x="355" y="7693"/>
                      <a:pt x="238" y="8031"/>
                      <a:pt x="348" y="8345"/>
                    </a:cubicBezTo>
                    <a:cubicBezTo>
                      <a:pt x="348" y="8348"/>
                      <a:pt x="352" y="8355"/>
                      <a:pt x="355" y="8358"/>
                    </a:cubicBezTo>
                    <a:cubicBezTo>
                      <a:pt x="376" y="8379"/>
                      <a:pt x="417" y="8420"/>
                      <a:pt x="448" y="8455"/>
                    </a:cubicBezTo>
                    <a:cubicBezTo>
                      <a:pt x="451" y="8455"/>
                      <a:pt x="451" y="8458"/>
                      <a:pt x="455" y="8458"/>
                    </a:cubicBezTo>
                    <a:cubicBezTo>
                      <a:pt x="468" y="8469"/>
                      <a:pt x="482" y="8476"/>
                      <a:pt x="503" y="8482"/>
                    </a:cubicBezTo>
                    <a:cubicBezTo>
                      <a:pt x="593" y="8528"/>
                      <a:pt x="713" y="8541"/>
                      <a:pt x="837" y="8541"/>
                    </a:cubicBezTo>
                    <a:cubicBezTo>
                      <a:pt x="1024" y="8541"/>
                      <a:pt x="1224" y="8507"/>
                      <a:pt x="1355" y="8479"/>
                    </a:cubicBezTo>
                    <a:cubicBezTo>
                      <a:pt x="2007" y="8345"/>
                      <a:pt x="2607" y="7928"/>
                      <a:pt x="2920" y="7334"/>
                    </a:cubicBezTo>
                    <a:cubicBezTo>
                      <a:pt x="3182" y="6841"/>
                      <a:pt x="3289" y="6217"/>
                      <a:pt x="3758" y="5907"/>
                    </a:cubicBezTo>
                    <a:cubicBezTo>
                      <a:pt x="3985" y="5759"/>
                      <a:pt x="4251" y="5717"/>
                      <a:pt x="4517" y="5717"/>
                    </a:cubicBezTo>
                    <a:cubicBezTo>
                      <a:pt x="4599" y="5717"/>
                      <a:pt x="4682" y="5721"/>
                      <a:pt x="4765" y="5727"/>
                    </a:cubicBezTo>
                    <a:cubicBezTo>
                      <a:pt x="4827" y="5735"/>
                      <a:pt x="4892" y="5735"/>
                      <a:pt x="4958" y="5735"/>
                    </a:cubicBezTo>
                    <a:cubicBezTo>
                      <a:pt x="5010" y="5735"/>
                      <a:pt x="5061" y="5735"/>
                      <a:pt x="5117" y="5731"/>
                    </a:cubicBezTo>
                    <a:cubicBezTo>
                      <a:pt x="5358" y="5693"/>
                      <a:pt x="5599" y="5676"/>
                      <a:pt x="5837" y="5617"/>
                    </a:cubicBezTo>
                    <a:cubicBezTo>
                      <a:pt x="5841" y="5614"/>
                      <a:pt x="5844" y="5614"/>
                      <a:pt x="5847" y="5614"/>
                    </a:cubicBezTo>
                    <a:cubicBezTo>
                      <a:pt x="6134" y="5541"/>
                      <a:pt x="6423" y="5386"/>
                      <a:pt x="6565" y="5127"/>
                    </a:cubicBezTo>
                    <a:cubicBezTo>
                      <a:pt x="6641" y="4990"/>
                      <a:pt x="6668" y="4841"/>
                      <a:pt x="6668" y="4690"/>
                    </a:cubicBezTo>
                    <a:cubicBezTo>
                      <a:pt x="6665" y="4293"/>
                      <a:pt x="6485" y="3859"/>
                      <a:pt x="6485" y="3462"/>
                    </a:cubicBezTo>
                    <a:cubicBezTo>
                      <a:pt x="6485" y="3318"/>
                      <a:pt x="6506" y="3176"/>
                      <a:pt x="6571" y="3045"/>
                    </a:cubicBezTo>
                    <a:cubicBezTo>
                      <a:pt x="6727" y="2731"/>
                      <a:pt x="7071" y="2562"/>
                      <a:pt x="7386" y="2411"/>
                    </a:cubicBezTo>
                    <a:cubicBezTo>
                      <a:pt x="7703" y="2255"/>
                      <a:pt x="8040" y="2062"/>
                      <a:pt x="8161" y="1731"/>
                    </a:cubicBezTo>
                    <a:cubicBezTo>
                      <a:pt x="8192" y="1652"/>
                      <a:pt x="8202" y="1569"/>
                      <a:pt x="8202" y="1483"/>
                    </a:cubicBezTo>
                    <a:cubicBezTo>
                      <a:pt x="8206" y="1255"/>
                      <a:pt x="8106" y="1021"/>
                      <a:pt x="7965" y="838"/>
                    </a:cubicBezTo>
                    <a:cubicBezTo>
                      <a:pt x="7623" y="393"/>
                      <a:pt x="7061" y="194"/>
                      <a:pt x="6492" y="194"/>
                    </a:cubicBezTo>
                    <a:cubicBezTo>
                      <a:pt x="6285" y="194"/>
                      <a:pt x="6075" y="221"/>
                      <a:pt x="5879" y="273"/>
                    </a:cubicBezTo>
                    <a:cubicBezTo>
                      <a:pt x="5644" y="331"/>
                      <a:pt x="5416" y="421"/>
                      <a:pt x="5179" y="459"/>
                    </a:cubicBezTo>
                    <a:cubicBezTo>
                      <a:pt x="5096" y="469"/>
                      <a:pt x="5016" y="476"/>
                      <a:pt x="4934" y="476"/>
                    </a:cubicBezTo>
                    <a:cubicBezTo>
                      <a:pt x="4555" y="476"/>
                      <a:pt x="4175" y="356"/>
                      <a:pt x="3799" y="238"/>
                    </a:cubicBezTo>
                    <a:cubicBezTo>
                      <a:pt x="3423" y="118"/>
                      <a:pt x="3044" y="0"/>
                      <a:pt x="2661" y="0"/>
                    </a:cubicBezTo>
                    <a:close/>
                  </a:path>
                </a:pathLst>
              </a:custGeom>
              <a:solidFill>
                <a:srgbClr val="27D2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5862629" y="3334360"/>
                <a:ext cx="227538" cy="189993"/>
              </a:xfrm>
              <a:custGeom>
                <a:avLst/>
                <a:gdLst/>
                <a:ahLst/>
                <a:cxnLst/>
                <a:rect l="l" t="t" r="r" b="b"/>
                <a:pathLst>
                  <a:path w="7224" h="6032" extrusionOk="0">
                    <a:moveTo>
                      <a:pt x="7139" y="0"/>
                    </a:moveTo>
                    <a:cubicBezTo>
                      <a:pt x="5943" y="0"/>
                      <a:pt x="951" y="1056"/>
                      <a:pt x="10" y="5934"/>
                    </a:cubicBezTo>
                    <a:cubicBezTo>
                      <a:pt x="0" y="5979"/>
                      <a:pt x="31" y="6021"/>
                      <a:pt x="72" y="6027"/>
                    </a:cubicBezTo>
                    <a:cubicBezTo>
                      <a:pt x="77" y="6027"/>
                      <a:pt x="77" y="6027"/>
                      <a:pt x="80" y="6031"/>
                    </a:cubicBezTo>
                    <a:cubicBezTo>
                      <a:pt x="82" y="6031"/>
                      <a:pt x="84" y="6032"/>
                      <a:pt x="86" y="6032"/>
                    </a:cubicBezTo>
                    <a:cubicBezTo>
                      <a:pt x="125" y="6032"/>
                      <a:pt x="160" y="6004"/>
                      <a:pt x="166" y="5965"/>
                    </a:cubicBezTo>
                    <a:cubicBezTo>
                      <a:pt x="1085" y="1190"/>
                      <a:pt x="5967" y="159"/>
                      <a:pt x="7139" y="159"/>
                    </a:cubicBezTo>
                    <a:cubicBezTo>
                      <a:pt x="7141" y="159"/>
                      <a:pt x="7143" y="159"/>
                      <a:pt x="7144" y="159"/>
                    </a:cubicBezTo>
                    <a:cubicBezTo>
                      <a:pt x="7189" y="159"/>
                      <a:pt x="7224" y="124"/>
                      <a:pt x="7224" y="80"/>
                    </a:cubicBezTo>
                    <a:cubicBezTo>
                      <a:pt x="7224" y="35"/>
                      <a:pt x="7189" y="0"/>
                      <a:pt x="7144" y="0"/>
                    </a:cubicBezTo>
                    <a:cubicBezTo>
                      <a:pt x="7143" y="0"/>
                      <a:pt x="7141" y="0"/>
                      <a:pt x="7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5921466" y="3403276"/>
                <a:ext cx="118210" cy="32001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016" extrusionOk="0">
                    <a:moveTo>
                      <a:pt x="1084" y="0"/>
                    </a:moveTo>
                    <a:cubicBezTo>
                      <a:pt x="768" y="0"/>
                      <a:pt x="430" y="33"/>
                      <a:pt x="70" y="112"/>
                    </a:cubicBezTo>
                    <a:cubicBezTo>
                      <a:pt x="29" y="123"/>
                      <a:pt x="1" y="164"/>
                      <a:pt x="12" y="209"/>
                    </a:cubicBezTo>
                    <a:cubicBezTo>
                      <a:pt x="17" y="244"/>
                      <a:pt x="51" y="270"/>
                      <a:pt x="87" y="270"/>
                    </a:cubicBezTo>
                    <a:cubicBezTo>
                      <a:pt x="93" y="270"/>
                      <a:pt x="99" y="269"/>
                      <a:pt x="104" y="268"/>
                    </a:cubicBezTo>
                    <a:cubicBezTo>
                      <a:pt x="453" y="191"/>
                      <a:pt x="781" y="159"/>
                      <a:pt x="1086" y="159"/>
                    </a:cubicBezTo>
                    <a:cubicBezTo>
                      <a:pt x="2639" y="159"/>
                      <a:pt x="3603" y="986"/>
                      <a:pt x="3615" y="995"/>
                    </a:cubicBezTo>
                    <a:cubicBezTo>
                      <a:pt x="3625" y="1005"/>
                      <a:pt x="3642" y="1012"/>
                      <a:pt x="3656" y="1016"/>
                    </a:cubicBezTo>
                    <a:cubicBezTo>
                      <a:pt x="3680" y="1016"/>
                      <a:pt x="3707" y="1009"/>
                      <a:pt x="3725" y="988"/>
                    </a:cubicBezTo>
                    <a:cubicBezTo>
                      <a:pt x="3753" y="954"/>
                      <a:pt x="3749" y="906"/>
                      <a:pt x="3718" y="877"/>
                    </a:cubicBezTo>
                    <a:cubicBezTo>
                      <a:pt x="3706" y="866"/>
                      <a:pt x="2701" y="0"/>
                      <a:pt x="1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3573595" y="3184906"/>
                <a:ext cx="1330454" cy="863126"/>
              </a:xfrm>
              <a:custGeom>
                <a:avLst/>
                <a:gdLst/>
                <a:ahLst/>
                <a:cxnLst/>
                <a:rect l="l" t="t" r="r" b="b"/>
                <a:pathLst>
                  <a:path w="42240" h="27403" extrusionOk="0">
                    <a:moveTo>
                      <a:pt x="41434" y="0"/>
                    </a:moveTo>
                    <a:cubicBezTo>
                      <a:pt x="41405" y="0"/>
                      <a:pt x="41376" y="1"/>
                      <a:pt x="41346" y="4"/>
                    </a:cubicBezTo>
                    <a:lnTo>
                      <a:pt x="18372" y="2345"/>
                    </a:lnTo>
                    <a:cubicBezTo>
                      <a:pt x="18151" y="2366"/>
                      <a:pt x="17948" y="2470"/>
                      <a:pt x="17796" y="2621"/>
                    </a:cubicBezTo>
                    <a:lnTo>
                      <a:pt x="17792" y="2621"/>
                    </a:lnTo>
                    <a:cubicBezTo>
                      <a:pt x="17603" y="2804"/>
                      <a:pt x="17482" y="3063"/>
                      <a:pt x="17482" y="3335"/>
                    </a:cubicBezTo>
                    <a:lnTo>
                      <a:pt x="17482" y="4907"/>
                    </a:lnTo>
                    <a:cubicBezTo>
                      <a:pt x="17482" y="5401"/>
                      <a:pt x="17827" y="6004"/>
                      <a:pt x="18258" y="6249"/>
                    </a:cubicBezTo>
                    <a:lnTo>
                      <a:pt x="20396" y="7483"/>
                    </a:lnTo>
                    <a:lnTo>
                      <a:pt x="780" y="18807"/>
                    </a:lnTo>
                    <a:cubicBezTo>
                      <a:pt x="563" y="18927"/>
                      <a:pt x="370" y="19141"/>
                      <a:pt x="225" y="19386"/>
                    </a:cubicBezTo>
                    <a:cubicBezTo>
                      <a:pt x="83" y="19631"/>
                      <a:pt x="1" y="19903"/>
                      <a:pt x="1" y="20151"/>
                    </a:cubicBezTo>
                    <a:lnTo>
                      <a:pt x="1" y="21720"/>
                    </a:lnTo>
                    <a:cubicBezTo>
                      <a:pt x="1" y="22217"/>
                      <a:pt x="349" y="22817"/>
                      <a:pt x="780" y="23065"/>
                    </a:cubicBezTo>
                    <a:lnTo>
                      <a:pt x="7972" y="27219"/>
                    </a:lnTo>
                    <a:cubicBezTo>
                      <a:pt x="8187" y="27343"/>
                      <a:pt x="8459" y="27402"/>
                      <a:pt x="8742" y="27402"/>
                    </a:cubicBezTo>
                    <a:cubicBezTo>
                      <a:pt x="9021" y="27402"/>
                      <a:pt x="9304" y="27337"/>
                      <a:pt x="9514" y="27216"/>
                    </a:cubicBezTo>
                    <a:lnTo>
                      <a:pt x="32043" y="14206"/>
                    </a:lnTo>
                    <a:lnTo>
                      <a:pt x="37094" y="17123"/>
                    </a:lnTo>
                    <a:cubicBezTo>
                      <a:pt x="37223" y="17198"/>
                      <a:pt x="37355" y="17233"/>
                      <a:pt x="37481" y="17233"/>
                    </a:cubicBezTo>
                    <a:cubicBezTo>
                      <a:pt x="37624" y="17233"/>
                      <a:pt x="37758" y="17187"/>
                      <a:pt x="37871" y="17103"/>
                    </a:cubicBezTo>
                    <a:cubicBezTo>
                      <a:pt x="37987" y="17017"/>
                      <a:pt x="38081" y="16883"/>
                      <a:pt x="38132" y="16717"/>
                    </a:cubicBezTo>
                    <a:lnTo>
                      <a:pt x="41983" y="4128"/>
                    </a:lnTo>
                    <a:cubicBezTo>
                      <a:pt x="42122" y="3652"/>
                      <a:pt x="42239" y="2873"/>
                      <a:pt x="42239" y="2384"/>
                    </a:cubicBezTo>
                    <a:lnTo>
                      <a:pt x="42239" y="811"/>
                    </a:lnTo>
                    <a:cubicBezTo>
                      <a:pt x="42239" y="639"/>
                      <a:pt x="42190" y="484"/>
                      <a:pt x="42104" y="356"/>
                    </a:cubicBezTo>
                    <a:cubicBezTo>
                      <a:pt x="41964" y="137"/>
                      <a:pt x="41718" y="0"/>
                      <a:pt x="41434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4124104" y="3270704"/>
                <a:ext cx="91910" cy="149897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4759" extrusionOk="0">
                    <a:moveTo>
                      <a:pt x="218" y="0"/>
                    </a:moveTo>
                    <a:cubicBezTo>
                      <a:pt x="84" y="173"/>
                      <a:pt x="1" y="387"/>
                      <a:pt x="1" y="611"/>
                    </a:cubicBezTo>
                    <a:lnTo>
                      <a:pt x="1" y="2180"/>
                    </a:lnTo>
                    <a:cubicBezTo>
                      <a:pt x="1" y="2677"/>
                      <a:pt x="349" y="3280"/>
                      <a:pt x="780" y="3525"/>
                    </a:cubicBezTo>
                    <a:cubicBezTo>
                      <a:pt x="349" y="3280"/>
                      <a:pt x="4" y="2677"/>
                      <a:pt x="4" y="2183"/>
                    </a:cubicBezTo>
                    <a:lnTo>
                      <a:pt x="4" y="611"/>
                    </a:lnTo>
                    <a:cubicBezTo>
                      <a:pt x="4" y="387"/>
                      <a:pt x="87" y="173"/>
                      <a:pt x="218" y="0"/>
                    </a:cubicBezTo>
                    <a:close/>
                    <a:moveTo>
                      <a:pt x="780" y="3525"/>
                    </a:moveTo>
                    <a:lnTo>
                      <a:pt x="2914" y="4759"/>
                    </a:lnTo>
                    <a:lnTo>
                      <a:pt x="2918" y="4759"/>
                    </a:lnTo>
                    <a:lnTo>
                      <a:pt x="780" y="3525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4124230" y="3267460"/>
                <a:ext cx="183473" cy="153141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862" extrusionOk="0">
                    <a:moveTo>
                      <a:pt x="310" y="0"/>
                    </a:moveTo>
                    <a:cubicBezTo>
                      <a:pt x="276" y="31"/>
                      <a:pt x="245" y="70"/>
                      <a:pt x="214" y="103"/>
                    </a:cubicBezTo>
                    <a:cubicBezTo>
                      <a:pt x="83" y="276"/>
                      <a:pt x="0" y="490"/>
                      <a:pt x="0" y="714"/>
                    </a:cubicBezTo>
                    <a:lnTo>
                      <a:pt x="0" y="2286"/>
                    </a:lnTo>
                    <a:cubicBezTo>
                      <a:pt x="0" y="2780"/>
                      <a:pt x="345" y="3383"/>
                      <a:pt x="776" y="3628"/>
                    </a:cubicBezTo>
                    <a:lnTo>
                      <a:pt x="2914" y="4862"/>
                    </a:lnTo>
                    <a:lnTo>
                      <a:pt x="5824" y="3179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4582862" y="3632355"/>
                <a:ext cx="182780" cy="95406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3029" extrusionOk="0">
                    <a:moveTo>
                      <a:pt x="0" y="0"/>
                    </a:moveTo>
                    <a:lnTo>
                      <a:pt x="0" y="5"/>
                    </a:lnTo>
                    <a:lnTo>
                      <a:pt x="3851" y="2225"/>
                    </a:lnTo>
                    <a:lnTo>
                      <a:pt x="0" y="0"/>
                    </a:lnTo>
                    <a:close/>
                    <a:moveTo>
                      <a:pt x="5305" y="3015"/>
                    </a:moveTo>
                    <a:cubicBezTo>
                      <a:pt x="5353" y="3025"/>
                      <a:pt x="5397" y="3028"/>
                      <a:pt x="5438" y="3028"/>
                    </a:cubicBezTo>
                    <a:cubicBezTo>
                      <a:pt x="5438" y="3028"/>
                      <a:pt x="5439" y="3028"/>
                      <a:pt x="5439" y="3028"/>
                    </a:cubicBezTo>
                    <a:lnTo>
                      <a:pt x="5439" y="3028"/>
                    </a:lnTo>
                    <a:cubicBezTo>
                      <a:pt x="5396" y="3028"/>
                      <a:pt x="5352" y="3025"/>
                      <a:pt x="5305" y="3015"/>
                    </a:cubicBezTo>
                    <a:close/>
                    <a:moveTo>
                      <a:pt x="5802" y="2914"/>
                    </a:moveTo>
                    <a:cubicBezTo>
                      <a:pt x="5696" y="2988"/>
                      <a:pt x="5574" y="3028"/>
                      <a:pt x="5439" y="3028"/>
                    </a:cubicBezTo>
                    <a:lnTo>
                      <a:pt x="5439" y="3028"/>
                    </a:lnTo>
                    <a:cubicBezTo>
                      <a:pt x="5440" y="3028"/>
                      <a:pt x="5440" y="3028"/>
                      <a:pt x="5441" y="3028"/>
                    </a:cubicBezTo>
                    <a:cubicBezTo>
                      <a:pt x="5573" y="3028"/>
                      <a:pt x="5696" y="2988"/>
                      <a:pt x="5802" y="2914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4582862" y="3526462"/>
                <a:ext cx="183567" cy="201301"/>
              </a:xfrm>
              <a:custGeom>
                <a:avLst/>
                <a:gdLst/>
                <a:ahLst/>
                <a:cxnLst/>
                <a:rect l="l" t="t" r="r" b="b"/>
                <a:pathLst>
                  <a:path w="5828" h="6391" extrusionOk="0">
                    <a:moveTo>
                      <a:pt x="0" y="1"/>
                    </a:moveTo>
                    <a:lnTo>
                      <a:pt x="0" y="3362"/>
                    </a:lnTo>
                    <a:lnTo>
                      <a:pt x="3851" y="5587"/>
                    </a:lnTo>
                    <a:lnTo>
                      <a:pt x="5051" y="6279"/>
                    </a:lnTo>
                    <a:cubicBezTo>
                      <a:pt x="5134" y="6328"/>
                      <a:pt x="5220" y="6359"/>
                      <a:pt x="5303" y="6376"/>
                    </a:cubicBezTo>
                    <a:cubicBezTo>
                      <a:pt x="5352" y="6387"/>
                      <a:pt x="5396" y="6390"/>
                      <a:pt x="5438" y="6390"/>
                    </a:cubicBezTo>
                    <a:cubicBezTo>
                      <a:pt x="5575" y="6390"/>
                      <a:pt x="5699" y="6349"/>
                      <a:pt x="5807" y="6273"/>
                    </a:cubicBezTo>
                    <a:cubicBezTo>
                      <a:pt x="5813" y="6269"/>
                      <a:pt x="5820" y="6263"/>
                      <a:pt x="5828" y="6259"/>
                    </a:cubicBezTo>
                    <a:lnTo>
                      <a:pt x="5828" y="33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3848912" y="3632481"/>
                <a:ext cx="733986" cy="415547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3193" extrusionOk="0">
                    <a:moveTo>
                      <a:pt x="23302" y="1"/>
                    </a:moveTo>
                    <a:lnTo>
                      <a:pt x="773" y="13006"/>
                    </a:lnTo>
                    <a:cubicBezTo>
                      <a:pt x="563" y="13127"/>
                      <a:pt x="280" y="13192"/>
                      <a:pt x="1" y="13192"/>
                    </a:cubicBezTo>
                    <a:lnTo>
                      <a:pt x="1" y="13192"/>
                    </a:lnTo>
                    <a:cubicBezTo>
                      <a:pt x="280" y="13192"/>
                      <a:pt x="563" y="13127"/>
                      <a:pt x="773" y="13006"/>
                    </a:cubicBezTo>
                    <a:lnTo>
                      <a:pt x="23302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3848912" y="3526462"/>
                <a:ext cx="733986" cy="521567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6559" extrusionOk="0">
                    <a:moveTo>
                      <a:pt x="23302" y="1"/>
                    </a:moveTo>
                    <a:lnTo>
                      <a:pt x="1" y="13455"/>
                    </a:lnTo>
                    <a:lnTo>
                      <a:pt x="1" y="16558"/>
                    </a:lnTo>
                    <a:cubicBezTo>
                      <a:pt x="280" y="16558"/>
                      <a:pt x="563" y="16493"/>
                      <a:pt x="773" y="16372"/>
                    </a:cubicBezTo>
                    <a:lnTo>
                      <a:pt x="23302" y="3367"/>
                    </a:lnTo>
                    <a:lnTo>
                      <a:pt x="23302" y="1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4766397" y="3196119"/>
                <a:ext cx="137644" cy="527489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16747" extrusionOk="0">
                    <a:moveTo>
                      <a:pt x="4234" y="0"/>
                    </a:moveTo>
                    <a:lnTo>
                      <a:pt x="1" y="13850"/>
                    </a:lnTo>
                    <a:lnTo>
                      <a:pt x="1" y="13855"/>
                    </a:lnTo>
                    <a:lnTo>
                      <a:pt x="1" y="16747"/>
                    </a:lnTo>
                    <a:cubicBezTo>
                      <a:pt x="117" y="16661"/>
                      <a:pt x="211" y="16527"/>
                      <a:pt x="262" y="16361"/>
                    </a:cubicBezTo>
                    <a:lnTo>
                      <a:pt x="4113" y="3772"/>
                    </a:lnTo>
                    <a:cubicBezTo>
                      <a:pt x="4252" y="3296"/>
                      <a:pt x="4369" y="2517"/>
                      <a:pt x="4369" y="2028"/>
                    </a:cubicBezTo>
                    <a:lnTo>
                      <a:pt x="4369" y="455"/>
                    </a:lnTo>
                    <a:cubicBezTo>
                      <a:pt x="4369" y="283"/>
                      <a:pt x="4320" y="128"/>
                      <a:pt x="4234" y="0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4766397" y="3632481"/>
                <a:ext cx="31" cy="91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2893" extrusionOk="0">
                    <a:moveTo>
                      <a:pt x="1" y="1"/>
                    </a:moveTo>
                    <a:lnTo>
                      <a:pt x="1" y="2893"/>
                    </a:lnTo>
                    <a:lnTo>
                      <a:pt x="1" y="2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C9F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5290418" y="1467709"/>
                <a:ext cx="239696" cy="236987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7524" extrusionOk="0">
                    <a:moveTo>
                      <a:pt x="928" y="0"/>
                    </a:moveTo>
                    <a:cubicBezTo>
                      <a:pt x="625" y="0"/>
                      <a:pt x="316" y="18"/>
                      <a:pt x="0" y="55"/>
                    </a:cubicBezTo>
                    <a:cubicBezTo>
                      <a:pt x="420" y="1062"/>
                      <a:pt x="686" y="2241"/>
                      <a:pt x="779" y="3578"/>
                    </a:cubicBezTo>
                    <a:lnTo>
                      <a:pt x="7610" y="7523"/>
                    </a:lnTo>
                    <a:cubicBezTo>
                      <a:pt x="7368" y="4269"/>
                      <a:pt x="6079" y="1961"/>
                      <a:pt x="4117" y="820"/>
                    </a:cubicBezTo>
                    <a:lnTo>
                      <a:pt x="3965" y="731"/>
                    </a:lnTo>
                    <a:cubicBezTo>
                      <a:pt x="3074" y="250"/>
                      <a:pt x="2050" y="0"/>
                      <a:pt x="92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5290418" y="1467677"/>
                <a:ext cx="239696" cy="237019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7525" extrusionOk="0">
                    <a:moveTo>
                      <a:pt x="934" y="0"/>
                    </a:moveTo>
                    <a:cubicBezTo>
                      <a:pt x="631" y="0"/>
                      <a:pt x="320" y="21"/>
                      <a:pt x="0" y="56"/>
                    </a:cubicBezTo>
                    <a:cubicBezTo>
                      <a:pt x="324" y="835"/>
                      <a:pt x="559" y="1714"/>
                      <a:pt x="689" y="2694"/>
                    </a:cubicBezTo>
                    <a:lnTo>
                      <a:pt x="1172" y="3807"/>
                    </a:lnTo>
                    <a:lnTo>
                      <a:pt x="1248" y="3853"/>
                    </a:lnTo>
                    <a:lnTo>
                      <a:pt x="1993" y="2731"/>
                    </a:lnTo>
                    <a:cubicBezTo>
                      <a:pt x="2066" y="2621"/>
                      <a:pt x="2190" y="2562"/>
                      <a:pt x="2314" y="2562"/>
                    </a:cubicBezTo>
                    <a:cubicBezTo>
                      <a:pt x="2379" y="2562"/>
                      <a:pt x="2445" y="2580"/>
                      <a:pt x="2500" y="2611"/>
                    </a:cubicBezTo>
                    <a:lnTo>
                      <a:pt x="4351" y="3680"/>
                    </a:lnTo>
                    <a:cubicBezTo>
                      <a:pt x="4523" y="3780"/>
                      <a:pt x="4589" y="4004"/>
                      <a:pt x="4503" y="4179"/>
                    </a:cubicBezTo>
                    <a:lnTo>
                      <a:pt x="3907" y="5387"/>
                    </a:lnTo>
                    <a:lnTo>
                      <a:pt x="7610" y="7524"/>
                    </a:lnTo>
                    <a:cubicBezTo>
                      <a:pt x="7368" y="4270"/>
                      <a:pt x="6079" y="1962"/>
                      <a:pt x="4117" y="821"/>
                    </a:cubicBezTo>
                    <a:lnTo>
                      <a:pt x="3965" y="732"/>
                    </a:lnTo>
                    <a:cubicBezTo>
                      <a:pt x="3075" y="253"/>
                      <a:pt x="2055" y="0"/>
                      <a:pt x="934" y="0"/>
                    </a:cubicBezTo>
                    <a:close/>
                  </a:path>
                </a:pathLst>
              </a:custGeom>
              <a:solidFill>
                <a:srgbClr val="1B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5334608" y="1660125"/>
                <a:ext cx="164102" cy="114619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3639" extrusionOk="0">
                    <a:moveTo>
                      <a:pt x="986" y="1"/>
                    </a:moveTo>
                    <a:lnTo>
                      <a:pt x="0" y="2442"/>
                    </a:lnTo>
                    <a:cubicBezTo>
                      <a:pt x="145" y="2718"/>
                      <a:pt x="1896" y="3090"/>
                      <a:pt x="1996" y="3411"/>
                    </a:cubicBezTo>
                    <a:cubicBezTo>
                      <a:pt x="2040" y="3553"/>
                      <a:pt x="2155" y="3638"/>
                      <a:pt x="2285" y="3638"/>
                    </a:cubicBezTo>
                    <a:cubicBezTo>
                      <a:pt x="2329" y="3638"/>
                      <a:pt x="2375" y="3628"/>
                      <a:pt x="2421" y="3607"/>
                    </a:cubicBezTo>
                    <a:lnTo>
                      <a:pt x="4979" y="2455"/>
                    </a:lnTo>
                    <a:cubicBezTo>
                      <a:pt x="5031" y="2432"/>
                      <a:pt x="5079" y="2423"/>
                      <a:pt x="5122" y="2423"/>
                    </a:cubicBezTo>
                    <a:cubicBezTo>
                      <a:pt x="5154" y="2423"/>
                      <a:pt x="5183" y="2428"/>
                      <a:pt x="5210" y="2435"/>
                    </a:cubicBez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4661165" y="1471583"/>
                <a:ext cx="707780" cy="963792"/>
              </a:xfrm>
              <a:custGeom>
                <a:avLst/>
                <a:gdLst/>
                <a:ahLst/>
                <a:cxnLst/>
                <a:rect l="l" t="t" r="r" b="b"/>
                <a:pathLst>
                  <a:path w="22471" h="30599" extrusionOk="0">
                    <a:moveTo>
                      <a:pt x="15095" y="8609"/>
                    </a:moveTo>
                    <a:cubicBezTo>
                      <a:pt x="15124" y="8609"/>
                      <a:pt x="15148" y="8617"/>
                      <a:pt x="15168" y="8635"/>
                    </a:cubicBezTo>
                    <a:cubicBezTo>
                      <a:pt x="15764" y="9170"/>
                      <a:pt x="16089" y="10158"/>
                      <a:pt x="16089" y="11541"/>
                    </a:cubicBezTo>
                    <a:cubicBezTo>
                      <a:pt x="16089" y="14638"/>
                      <a:pt x="13916" y="18403"/>
                      <a:pt x="11237" y="19948"/>
                    </a:cubicBezTo>
                    <a:cubicBezTo>
                      <a:pt x="10422" y="20419"/>
                      <a:pt x="9701" y="20645"/>
                      <a:pt x="9093" y="20645"/>
                    </a:cubicBezTo>
                    <a:cubicBezTo>
                      <a:pt x="8780" y="20645"/>
                      <a:pt x="8496" y="20585"/>
                      <a:pt x="8245" y="20469"/>
                    </a:cubicBezTo>
                    <a:cubicBezTo>
                      <a:pt x="7399" y="20075"/>
                      <a:pt x="14056" y="8609"/>
                      <a:pt x="15095" y="8609"/>
                    </a:cubicBezTo>
                    <a:close/>
                    <a:moveTo>
                      <a:pt x="18070" y="1"/>
                    </a:moveTo>
                    <a:cubicBezTo>
                      <a:pt x="17944" y="1"/>
                      <a:pt x="17820" y="61"/>
                      <a:pt x="17747" y="170"/>
                    </a:cubicBezTo>
                    <a:lnTo>
                      <a:pt x="15623" y="3363"/>
                    </a:lnTo>
                    <a:cubicBezTo>
                      <a:pt x="15515" y="3525"/>
                      <a:pt x="15273" y="3642"/>
                      <a:pt x="15078" y="3642"/>
                    </a:cubicBezTo>
                    <a:cubicBezTo>
                      <a:pt x="15074" y="3642"/>
                      <a:pt x="15071" y="3642"/>
                      <a:pt x="15068" y="3642"/>
                    </a:cubicBezTo>
                    <a:cubicBezTo>
                      <a:pt x="15022" y="3640"/>
                      <a:pt x="14977" y="3640"/>
                      <a:pt x="14931" y="3640"/>
                    </a:cubicBezTo>
                    <a:cubicBezTo>
                      <a:pt x="14733" y="3640"/>
                      <a:pt x="14530" y="3652"/>
                      <a:pt x="14323" y="3676"/>
                    </a:cubicBezTo>
                    <a:lnTo>
                      <a:pt x="14323" y="1339"/>
                    </a:lnTo>
                    <a:lnTo>
                      <a:pt x="12906" y="522"/>
                    </a:lnTo>
                    <a:cubicBezTo>
                      <a:pt x="12878" y="507"/>
                      <a:pt x="12847" y="499"/>
                      <a:pt x="12814" y="499"/>
                    </a:cubicBezTo>
                    <a:cubicBezTo>
                      <a:pt x="12770" y="499"/>
                      <a:pt x="12723" y="513"/>
                      <a:pt x="12672" y="543"/>
                    </a:cubicBezTo>
                    <a:lnTo>
                      <a:pt x="9800" y="2201"/>
                    </a:lnTo>
                    <a:cubicBezTo>
                      <a:pt x="9627" y="2301"/>
                      <a:pt x="9475" y="2539"/>
                      <a:pt x="9458" y="2736"/>
                    </a:cubicBezTo>
                    <a:lnTo>
                      <a:pt x="9168" y="5935"/>
                    </a:lnTo>
                    <a:cubicBezTo>
                      <a:pt x="9151" y="6132"/>
                      <a:pt x="9017" y="6397"/>
                      <a:pt x="8872" y="6531"/>
                    </a:cubicBezTo>
                    <a:cubicBezTo>
                      <a:pt x="8310" y="7045"/>
                      <a:pt x="7779" y="7614"/>
                      <a:pt x="7276" y="8221"/>
                    </a:cubicBezTo>
                    <a:cubicBezTo>
                      <a:pt x="7180" y="8334"/>
                      <a:pt x="7015" y="8404"/>
                      <a:pt x="6860" y="8404"/>
                    </a:cubicBezTo>
                    <a:cubicBezTo>
                      <a:pt x="6808" y="8404"/>
                      <a:pt x="6756" y="8396"/>
                      <a:pt x="6710" y="8379"/>
                    </a:cubicBezTo>
                    <a:lnTo>
                      <a:pt x="4865" y="7735"/>
                    </a:lnTo>
                    <a:cubicBezTo>
                      <a:pt x="4823" y="7720"/>
                      <a:pt x="4778" y="7713"/>
                      <a:pt x="4733" y="7713"/>
                    </a:cubicBezTo>
                    <a:cubicBezTo>
                      <a:pt x="4581" y="7713"/>
                      <a:pt x="4425" y="7795"/>
                      <a:pt x="4348" y="7928"/>
                    </a:cubicBezTo>
                    <a:lnTo>
                      <a:pt x="2234" y="11586"/>
                    </a:lnTo>
                    <a:cubicBezTo>
                      <a:pt x="2137" y="11759"/>
                      <a:pt x="2179" y="12004"/>
                      <a:pt x="2328" y="12131"/>
                    </a:cubicBezTo>
                    <a:lnTo>
                      <a:pt x="3807" y="13406"/>
                    </a:lnTo>
                    <a:cubicBezTo>
                      <a:pt x="3958" y="13535"/>
                      <a:pt x="4020" y="13790"/>
                      <a:pt x="3951" y="13976"/>
                    </a:cubicBezTo>
                    <a:cubicBezTo>
                      <a:pt x="3676" y="14714"/>
                      <a:pt x="3452" y="15462"/>
                      <a:pt x="3286" y="16204"/>
                    </a:cubicBezTo>
                    <a:cubicBezTo>
                      <a:pt x="3245" y="16396"/>
                      <a:pt x="3083" y="16645"/>
                      <a:pt x="2920" y="16758"/>
                    </a:cubicBezTo>
                    <a:lnTo>
                      <a:pt x="293" y="18607"/>
                    </a:lnTo>
                    <a:cubicBezTo>
                      <a:pt x="131" y="18720"/>
                      <a:pt x="0" y="18976"/>
                      <a:pt x="0" y="19172"/>
                    </a:cubicBezTo>
                    <a:lnTo>
                      <a:pt x="0" y="22489"/>
                    </a:lnTo>
                    <a:cubicBezTo>
                      <a:pt x="0" y="22592"/>
                      <a:pt x="41" y="22665"/>
                      <a:pt x="103" y="22703"/>
                    </a:cubicBezTo>
                    <a:lnTo>
                      <a:pt x="3428" y="24624"/>
                    </a:lnTo>
                    <a:lnTo>
                      <a:pt x="2217" y="27071"/>
                    </a:lnTo>
                    <a:cubicBezTo>
                      <a:pt x="2128" y="27247"/>
                      <a:pt x="2196" y="27471"/>
                      <a:pt x="2365" y="27571"/>
                    </a:cubicBezTo>
                    <a:lnTo>
                      <a:pt x="6889" y="30192"/>
                    </a:lnTo>
                    <a:cubicBezTo>
                      <a:pt x="6947" y="30224"/>
                      <a:pt x="7012" y="30240"/>
                      <a:pt x="7076" y="30240"/>
                    </a:cubicBezTo>
                    <a:cubicBezTo>
                      <a:pt x="7202" y="30240"/>
                      <a:pt x="7326" y="30181"/>
                      <a:pt x="7400" y="30071"/>
                    </a:cubicBezTo>
                    <a:lnTo>
                      <a:pt x="9454" y="27971"/>
                    </a:lnTo>
                    <a:cubicBezTo>
                      <a:pt x="9461" y="28064"/>
                      <a:pt x="9502" y="28133"/>
                      <a:pt x="9564" y="28165"/>
                    </a:cubicBezTo>
                    <a:lnTo>
                      <a:pt x="13775" y="30598"/>
                    </a:lnTo>
                    <a:lnTo>
                      <a:pt x="13888" y="27299"/>
                    </a:lnTo>
                    <a:cubicBezTo>
                      <a:pt x="13888" y="27299"/>
                      <a:pt x="12999" y="26150"/>
                      <a:pt x="13016" y="25951"/>
                    </a:cubicBezTo>
                    <a:lnTo>
                      <a:pt x="17606" y="20951"/>
                    </a:lnTo>
                    <a:cubicBezTo>
                      <a:pt x="17649" y="20966"/>
                      <a:pt x="17694" y="20973"/>
                      <a:pt x="17739" y="20973"/>
                    </a:cubicBezTo>
                    <a:cubicBezTo>
                      <a:pt x="17893" y="20973"/>
                      <a:pt x="18048" y="20892"/>
                      <a:pt x="18123" y="20762"/>
                    </a:cubicBezTo>
                    <a:lnTo>
                      <a:pt x="20236" y="17103"/>
                    </a:lnTo>
                    <a:cubicBezTo>
                      <a:pt x="20336" y="16931"/>
                      <a:pt x="20295" y="16686"/>
                      <a:pt x="20144" y="16559"/>
                    </a:cubicBezTo>
                    <a:lnTo>
                      <a:pt x="22178" y="10083"/>
                    </a:lnTo>
                    <a:cubicBezTo>
                      <a:pt x="22340" y="9969"/>
                      <a:pt x="22471" y="9714"/>
                      <a:pt x="22471" y="9517"/>
                    </a:cubicBezTo>
                    <a:lnTo>
                      <a:pt x="22367" y="5993"/>
                    </a:lnTo>
                    <a:lnTo>
                      <a:pt x="22367" y="5990"/>
                    </a:lnTo>
                    <a:cubicBezTo>
                      <a:pt x="22336" y="5972"/>
                      <a:pt x="22299" y="5961"/>
                      <a:pt x="22258" y="5961"/>
                    </a:cubicBezTo>
                    <a:cubicBezTo>
                      <a:pt x="22222" y="5961"/>
                      <a:pt x="22183" y="5969"/>
                      <a:pt x="22143" y="5987"/>
                    </a:cubicBezTo>
                    <a:lnTo>
                      <a:pt x="20257" y="1618"/>
                    </a:lnTo>
                    <a:cubicBezTo>
                      <a:pt x="20343" y="1442"/>
                      <a:pt x="20278" y="1218"/>
                      <a:pt x="20105" y="1118"/>
                    </a:cubicBezTo>
                    <a:lnTo>
                      <a:pt x="18258" y="49"/>
                    </a:lnTo>
                    <a:cubicBezTo>
                      <a:pt x="18199" y="17"/>
                      <a:pt x="18134" y="1"/>
                      <a:pt x="180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5148365" y="1471614"/>
                <a:ext cx="242184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6514" extrusionOk="0">
                    <a:moveTo>
                      <a:pt x="2599" y="1"/>
                    </a:moveTo>
                    <a:cubicBezTo>
                      <a:pt x="2475" y="1"/>
                      <a:pt x="2352" y="61"/>
                      <a:pt x="2279" y="169"/>
                    </a:cubicBezTo>
                    <a:lnTo>
                      <a:pt x="155" y="3362"/>
                    </a:lnTo>
                    <a:cubicBezTo>
                      <a:pt x="117" y="3421"/>
                      <a:pt x="62" y="3469"/>
                      <a:pt x="0" y="3510"/>
                    </a:cubicBezTo>
                    <a:lnTo>
                      <a:pt x="3030" y="5262"/>
                    </a:lnTo>
                    <a:lnTo>
                      <a:pt x="5196" y="6513"/>
                    </a:lnTo>
                    <a:lnTo>
                      <a:pt x="7031" y="4396"/>
                    </a:lnTo>
                    <a:lnTo>
                      <a:pt x="7602" y="3241"/>
                    </a:lnTo>
                    <a:cubicBezTo>
                      <a:pt x="7689" y="3061"/>
                      <a:pt x="7620" y="2838"/>
                      <a:pt x="7451" y="2741"/>
                    </a:cubicBezTo>
                    <a:lnTo>
                      <a:pt x="4637" y="1117"/>
                    </a:lnTo>
                    <a:lnTo>
                      <a:pt x="2782" y="48"/>
                    </a:lnTo>
                    <a:cubicBezTo>
                      <a:pt x="2725" y="16"/>
                      <a:pt x="2661" y="1"/>
                      <a:pt x="259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4664755" y="1993019"/>
                <a:ext cx="24879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7899" h="4817" extrusionOk="0">
                    <a:moveTo>
                      <a:pt x="3000" y="0"/>
                    </a:moveTo>
                    <a:cubicBezTo>
                      <a:pt x="2941" y="83"/>
                      <a:pt x="2872" y="155"/>
                      <a:pt x="2806" y="203"/>
                    </a:cubicBezTo>
                    <a:lnTo>
                      <a:pt x="179" y="2052"/>
                    </a:lnTo>
                    <a:cubicBezTo>
                      <a:pt x="110" y="2100"/>
                      <a:pt x="52" y="2179"/>
                      <a:pt x="0" y="2262"/>
                    </a:cubicBezTo>
                    <a:lnTo>
                      <a:pt x="4413" y="4816"/>
                    </a:lnTo>
                    <a:lnTo>
                      <a:pt x="7899" y="2834"/>
                    </a:lnTo>
                    <a:lnTo>
                      <a:pt x="300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4729577" y="1714647"/>
                <a:ext cx="237302" cy="215065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6828" extrusionOk="0">
                    <a:moveTo>
                      <a:pt x="2521" y="0"/>
                    </a:moveTo>
                    <a:cubicBezTo>
                      <a:pt x="2383" y="14"/>
                      <a:pt x="2245" y="90"/>
                      <a:pt x="2176" y="211"/>
                    </a:cubicBezTo>
                    <a:lnTo>
                      <a:pt x="62" y="3869"/>
                    </a:lnTo>
                    <a:cubicBezTo>
                      <a:pt x="14" y="3956"/>
                      <a:pt x="0" y="4055"/>
                      <a:pt x="18" y="4152"/>
                    </a:cubicBezTo>
                    <a:lnTo>
                      <a:pt x="4641" y="6827"/>
                    </a:lnTo>
                    <a:lnTo>
                      <a:pt x="7534" y="2917"/>
                    </a:lnTo>
                    <a:lnTo>
                      <a:pt x="252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4960452" y="1487363"/>
                <a:ext cx="240168" cy="157078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4987" extrusionOk="0">
                    <a:moveTo>
                      <a:pt x="3315" y="0"/>
                    </a:moveTo>
                    <a:cubicBezTo>
                      <a:pt x="3269" y="0"/>
                      <a:pt x="3221" y="13"/>
                      <a:pt x="3170" y="42"/>
                    </a:cubicBezTo>
                    <a:lnTo>
                      <a:pt x="298" y="1700"/>
                    </a:lnTo>
                    <a:cubicBezTo>
                      <a:pt x="177" y="1769"/>
                      <a:pt x="62" y="1910"/>
                      <a:pt x="0" y="2058"/>
                    </a:cubicBezTo>
                    <a:lnTo>
                      <a:pt x="5069" y="4986"/>
                    </a:lnTo>
                    <a:lnTo>
                      <a:pt x="7624" y="3510"/>
                    </a:lnTo>
                    <a:lnTo>
                      <a:pt x="7624" y="2458"/>
                    </a:lnTo>
                    <a:lnTo>
                      <a:pt x="6731" y="1941"/>
                    </a:lnTo>
                    <a:lnTo>
                      <a:pt x="4821" y="838"/>
                    </a:lnTo>
                    <a:lnTo>
                      <a:pt x="4787" y="817"/>
                    </a:lnTo>
                    <a:lnTo>
                      <a:pt x="3401" y="21"/>
                    </a:lnTo>
                    <a:cubicBezTo>
                      <a:pt x="3377" y="7"/>
                      <a:pt x="3349" y="0"/>
                      <a:pt x="33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4794178" y="1548373"/>
                <a:ext cx="707812" cy="903632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28689" extrusionOk="0">
                    <a:moveTo>
                      <a:pt x="13404" y="8076"/>
                    </a:moveTo>
                    <a:cubicBezTo>
                      <a:pt x="14996" y="8076"/>
                      <a:pt x="16089" y="9344"/>
                      <a:pt x="16089" y="11541"/>
                    </a:cubicBezTo>
                    <a:cubicBezTo>
                      <a:pt x="16089" y="14638"/>
                      <a:pt x="13917" y="18403"/>
                      <a:pt x="11238" y="19947"/>
                    </a:cubicBezTo>
                    <a:cubicBezTo>
                      <a:pt x="10458" y="20397"/>
                      <a:pt x="9721" y="20610"/>
                      <a:pt x="9068" y="20610"/>
                    </a:cubicBezTo>
                    <a:cubicBezTo>
                      <a:pt x="7476" y="20610"/>
                      <a:pt x="6383" y="19342"/>
                      <a:pt x="6383" y="17148"/>
                    </a:cubicBezTo>
                    <a:cubicBezTo>
                      <a:pt x="6383" y="14051"/>
                      <a:pt x="8556" y="10286"/>
                      <a:pt x="11238" y="8738"/>
                    </a:cubicBezTo>
                    <a:cubicBezTo>
                      <a:pt x="12016" y="8289"/>
                      <a:pt x="12752" y="8076"/>
                      <a:pt x="13404" y="8076"/>
                    </a:cubicBezTo>
                    <a:close/>
                    <a:moveTo>
                      <a:pt x="18069" y="1"/>
                    </a:moveTo>
                    <a:cubicBezTo>
                      <a:pt x="17944" y="1"/>
                      <a:pt x="17820" y="60"/>
                      <a:pt x="17748" y="169"/>
                    </a:cubicBezTo>
                    <a:lnTo>
                      <a:pt x="15623" y="3363"/>
                    </a:lnTo>
                    <a:cubicBezTo>
                      <a:pt x="15515" y="3526"/>
                      <a:pt x="15272" y="3642"/>
                      <a:pt x="15073" y="3642"/>
                    </a:cubicBezTo>
                    <a:cubicBezTo>
                      <a:pt x="15070" y="3642"/>
                      <a:pt x="15068" y="3642"/>
                      <a:pt x="15065" y="3642"/>
                    </a:cubicBezTo>
                    <a:cubicBezTo>
                      <a:pt x="15015" y="3640"/>
                      <a:pt x="14965" y="3639"/>
                      <a:pt x="14914" y="3639"/>
                    </a:cubicBezTo>
                    <a:cubicBezTo>
                      <a:pt x="14522" y="3639"/>
                      <a:pt x="14110" y="3685"/>
                      <a:pt x="13683" y="3780"/>
                    </a:cubicBezTo>
                    <a:cubicBezTo>
                      <a:pt x="13655" y="3786"/>
                      <a:pt x="13628" y="3789"/>
                      <a:pt x="13602" y="3789"/>
                    </a:cubicBezTo>
                    <a:cubicBezTo>
                      <a:pt x="13444" y="3789"/>
                      <a:pt x="13317" y="3679"/>
                      <a:pt x="13300" y="3511"/>
                    </a:cubicBezTo>
                    <a:lnTo>
                      <a:pt x="13021" y="718"/>
                    </a:lnTo>
                    <a:cubicBezTo>
                      <a:pt x="13006" y="579"/>
                      <a:pt x="12924" y="499"/>
                      <a:pt x="12817" y="499"/>
                    </a:cubicBezTo>
                    <a:cubicBezTo>
                      <a:pt x="12772" y="499"/>
                      <a:pt x="12723" y="513"/>
                      <a:pt x="12672" y="542"/>
                    </a:cubicBezTo>
                    <a:lnTo>
                      <a:pt x="9800" y="2201"/>
                    </a:lnTo>
                    <a:cubicBezTo>
                      <a:pt x="9628" y="2300"/>
                      <a:pt x="9476" y="2538"/>
                      <a:pt x="9458" y="2739"/>
                    </a:cubicBezTo>
                    <a:lnTo>
                      <a:pt x="9169" y="5935"/>
                    </a:lnTo>
                    <a:cubicBezTo>
                      <a:pt x="9152" y="6132"/>
                      <a:pt x="9017" y="6396"/>
                      <a:pt x="8873" y="6531"/>
                    </a:cubicBezTo>
                    <a:cubicBezTo>
                      <a:pt x="8311" y="7045"/>
                      <a:pt x="7779" y="7614"/>
                      <a:pt x="7276" y="8221"/>
                    </a:cubicBezTo>
                    <a:cubicBezTo>
                      <a:pt x="7181" y="8334"/>
                      <a:pt x="7016" y="8403"/>
                      <a:pt x="6861" y="8403"/>
                    </a:cubicBezTo>
                    <a:cubicBezTo>
                      <a:pt x="6809" y="8403"/>
                      <a:pt x="6758" y="8396"/>
                      <a:pt x="6711" y="8379"/>
                    </a:cubicBezTo>
                    <a:lnTo>
                      <a:pt x="4866" y="7734"/>
                    </a:lnTo>
                    <a:cubicBezTo>
                      <a:pt x="4823" y="7720"/>
                      <a:pt x="4779" y="7713"/>
                      <a:pt x="4734" y="7713"/>
                    </a:cubicBezTo>
                    <a:cubicBezTo>
                      <a:pt x="4581" y="7713"/>
                      <a:pt x="4426" y="7794"/>
                      <a:pt x="4348" y="7927"/>
                    </a:cubicBezTo>
                    <a:lnTo>
                      <a:pt x="2235" y="11586"/>
                    </a:lnTo>
                    <a:cubicBezTo>
                      <a:pt x="2139" y="11759"/>
                      <a:pt x="2180" y="12003"/>
                      <a:pt x="2328" y="12131"/>
                    </a:cubicBezTo>
                    <a:lnTo>
                      <a:pt x="3807" y="13406"/>
                    </a:lnTo>
                    <a:cubicBezTo>
                      <a:pt x="3960" y="13534"/>
                      <a:pt x="4022" y="13789"/>
                      <a:pt x="3952" y="13976"/>
                    </a:cubicBezTo>
                    <a:cubicBezTo>
                      <a:pt x="3677" y="14713"/>
                      <a:pt x="3452" y="15462"/>
                      <a:pt x="3287" y="16203"/>
                    </a:cubicBezTo>
                    <a:cubicBezTo>
                      <a:pt x="3245" y="16396"/>
                      <a:pt x="3080" y="16644"/>
                      <a:pt x="2921" y="16758"/>
                    </a:cubicBezTo>
                    <a:lnTo>
                      <a:pt x="294" y="18607"/>
                    </a:lnTo>
                    <a:cubicBezTo>
                      <a:pt x="132" y="18720"/>
                      <a:pt x="1" y="18975"/>
                      <a:pt x="1" y="19172"/>
                    </a:cubicBezTo>
                    <a:lnTo>
                      <a:pt x="1" y="22488"/>
                    </a:lnTo>
                    <a:cubicBezTo>
                      <a:pt x="1" y="22641"/>
                      <a:pt x="86" y="22731"/>
                      <a:pt x="206" y="22731"/>
                    </a:cubicBezTo>
                    <a:cubicBezTo>
                      <a:pt x="244" y="22731"/>
                      <a:pt x="285" y="22722"/>
                      <a:pt x="328" y="22703"/>
                    </a:cubicBezTo>
                    <a:lnTo>
                      <a:pt x="2887" y="21548"/>
                    </a:lnTo>
                    <a:cubicBezTo>
                      <a:pt x="2931" y="21528"/>
                      <a:pt x="2976" y="21518"/>
                      <a:pt x="3020" y="21518"/>
                    </a:cubicBezTo>
                    <a:cubicBezTo>
                      <a:pt x="3150" y="21518"/>
                      <a:pt x="3267" y="21604"/>
                      <a:pt x="3311" y="21744"/>
                    </a:cubicBezTo>
                    <a:cubicBezTo>
                      <a:pt x="3459" y="22216"/>
                      <a:pt x="3653" y="22637"/>
                      <a:pt x="3883" y="23013"/>
                    </a:cubicBezTo>
                    <a:cubicBezTo>
                      <a:pt x="3987" y="23182"/>
                      <a:pt x="4008" y="23454"/>
                      <a:pt x="3921" y="23634"/>
                    </a:cubicBezTo>
                    <a:lnTo>
                      <a:pt x="2214" y="27071"/>
                    </a:lnTo>
                    <a:cubicBezTo>
                      <a:pt x="2128" y="27247"/>
                      <a:pt x="2197" y="27471"/>
                      <a:pt x="2367" y="27571"/>
                    </a:cubicBezTo>
                    <a:lnTo>
                      <a:pt x="4218" y="28640"/>
                    </a:lnTo>
                    <a:cubicBezTo>
                      <a:pt x="4276" y="28673"/>
                      <a:pt x="4341" y="28688"/>
                      <a:pt x="4405" y="28688"/>
                    </a:cubicBezTo>
                    <a:cubicBezTo>
                      <a:pt x="4530" y="28688"/>
                      <a:pt x="4654" y="28629"/>
                      <a:pt x="4725" y="28519"/>
                    </a:cubicBezTo>
                    <a:lnTo>
                      <a:pt x="6852" y="25323"/>
                    </a:lnTo>
                    <a:cubicBezTo>
                      <a:pt x="6958" y="25163"/>
                      <a:pt x="7201" y="25047"/>
                      <a:pt x="7399" y="25047"/>
                    </a:cubicBezTo>
                    <a:cubicBezTo>
                      <a:pt x="7401" y="25047"/>
                      <a:pt x="7404" y="25047"/>
                      <a:pt x="7407" y="25047"/>
                    </a:cubicBezTo>
                    <a:cubicBezTo>
                      <a:pt x="7456" y="25049"/>
                      <a:pt x="7506" y="25050"/>
                      <a:pt x="7556" y="25050"/>
                    </a:cubicBezTo>
                    <a:cubicBezTo>
                      <a:pt x="7949" y="25050"/>
                      <a:pt x="8362" y="25001"/>
                      <a:pt x="8790" y="24909"/>
                    </a:cubicBezTo>
                    <a:cubicBezTo>
                      <a:pt x="8817" y="24903"/>
                      <a:pt x="8845" y="24899"/>
                      <a:pt x="8871" y="24899"/>
                    </a:cubicBezTo>
                    <a:cubicBezTo>
                      <a:pt x="9029" y="24899"/>
                      <a:pt x="9158" y="25010"/>
                      <a:pt x="9173" y="25178"/>
                    </a:cubicBezTo>
                    <a:lnTo>
                      <a:pt x="9455" y="27971"/>
                    </a:lnTo>
                    <a:cubicBezTo>
                      <a:pt x="9467" y="28110"/>
                      <a:pt x="9549" y="28190"/>
                      <a:pt x="9656" y="28190"/>
                    </a:cubicBezTo>
                    <a:cubicBezTo>
                      <a:pt x="9700" y="28190"/>
                      <a:pt x="9750" y="28176"/>
                      <a:pt x="9800" y="28147"/>
                    </a:cubicBezTo>
                    <a:lnTo>
                      <a:pt x="12672" y="26489"/>
                    </a:lnTo>
                    <a:cubicBezTo>
                      <a:pt x="12845" y="26389"/>
                      <a:pt x="13000" y="26147"/>
                      <a:pt x="13017" y="25951"/>
                    </a:cubicBezTo>
                    <a:lnTo>
                      <a:pt x="13303" y="22754"/>
                    </a:lnTo>
                    <a:cubicBezTo>
                      <a:pt x="13320" y="22558"/>
                      <a:pt x="13459" y="22292"/>
                      <a:pt x="13603" y="22157"/>
                    </a:cubicBezTo>
                    <a:cubicBezTo>
                      <a:pt x="14162" y="21644"/>
                      <a:pt x="14697" y="21075"/>
                      <a:pt x="15200" y="20468"/>
                    </a:cubicBezTo>
                    <a:cubicBezTo>
                      <a:pt x="15293" y="20354"/>
                      <a:pt x="15457" y="20285"/>
                      <a:pt x="15612" y="20285"/>
                    </a:cubicBezTo>
                    <a:cubicBezTo>
                      <a:pt x="15664" y="20285"/>
                      <a:pt x="15715" y="20293"/>
                      <a:pt x="15762" y="20310"/>
                    </a:cubicBezTo>
                    <a:lnTo>
                      <a:pt x="17606" y="20951"/>
                    </a:lnTo>
                    <a:cubicBezTo>
                      <a:pt x="17649" y="20966"/>
                      <a:pt x="17693" y="20973"/>
                      <a:pt x="17739" y="20973"/>
                    </a:cubicBezTo>
                    <a:cubicBezTo>
                      <a:pt x="17892" y="20973"/>
                      <a:pt x="18049" y="20892"/>
                      <a:pt x="18123" y="20761"/>
                    </a:cubicBezTo>
                    <a:lnTo>
                      <a:pt x="20237" y="17103"/>
                    </a:lnTo>
                    <a:cubicBezTo>
                      <a:pt x="20337" y="16931"/>
                      <a:pt x="20296" y="16686"/>
                      <a:pt x="20144" y="16558"/>
                    </a:cubicBezTo>
                    <a:lnTo>
                      <a:pt x="18665" y="15282"/>
                    </a:lnTo>
                    <a:cubicBezTo>
                      <a:pt x="18516" y="15152"/>
                      <a:pt x="18451" y="14899"/>
                      <a:pt x="18520" y="14713"/>
                    </a:cubicBezTo>
                    <a:cubicBezTo>
                      <a:pt x="18796" y="13972"/>
                      <a:pt x="19020" y="13228"/>
                      <a:pt x="19186" y="12486"/>
                    </a:cubicBezTo>
                    <a:cubicBezTo>
                      <a:pt x="19231" y="12293"/>
                      <a:pt x="19393" y="12044"/>
                      <a:pt x="19554" y="11928"/>
                    </a:cubicBezTo>
                    <a:lnTo>
                      <a:pt x="22178" y="10083"/>
                    </a:lnTo>
                    <a:cubicBezTo>
                      <a:pt x="22340" y="9969"/>
                      <a:pt x="22471" y="9714"/>
                      <a:pt x="22471" y="9517"/>
                    </a:cubicBezTo>
                    <a:lnTo>
                      <a:pt x="22471" y="6200"/>
                    </a:lnTo>
                    <a:cubicBezTo>
                      <a:pt x="22471" y="6048"/>
                      <a:pt x="22388" y="5958"/>
                      <a:pt x="22268" y="5958"/>
                    </a:cubicBezTo>
                    <a:cubicBezTo>
                      <a:pt x="22230" y="5958"/>
                      <a:pt x="22188" y="5968"/>
                      <a:pt x="22144" y="5987"/>
                    </a:cubicBezTo>
                    <a:lnTo>
                      <a:pt x="19589" y="7141"/>
                    </a:lnTo>
                    <a:cubicBezTo>
                      <a:pt x="19544" y="7161"/>
                      <a:pt x="19498" y="7170"/>
                      <a:pt x="19454" y="7170"/>
                    </a:cubicBezTo>
                    <a:cubicBezTo>
                      <a:pt x="19322" y="7170"/>
                      <a:pt x="19205" y="7084"/>
                      <a:pt x="19161" y="6942"/>
                    </a:cubicBezTo>
                    <a:cubicBezTo>
                      <a:pt x="19013" y="6473"/>
                      <a:pt x="18820" y="6049"/>
                      <a:pt x="18593" y="5676"/>
                    </a:cubicBezTo>
                    <a:cubicBezTo>
                      <a:pt x="18489" y="5507"/>
                      <a:pt x="18465" y="5231"/>
                      <a:pt x="18551" y="5056"/>
                    </a:cubicBezTo>
                    <a:lnTo>
                      <a:pt x="20258" y="1617"/>
                    </a:lnTo>
                    <a:cubicBezTo>
                      <a:pt x="20344" y="1442"/>
                      <a:pt x="20278" y="1218"/>
                      <a:pt x="20106" y="1118"/>
                    </a:cubicBezTo>
                    <a:lnTo>
                      <a:pt x="18255" y="49"/>
                    </a:lnTo>
                    <a:cubicBezTo>
                      <a:pt x="18197" y="16"/>
                      <a:pt x="18133" y="1"/>
                      <a:pt x="1806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5015982" y="1859408"/>
                <a:ext cx="208954" cy="269493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8556" extrusionOk="0">
                    <a:moveTo>
                      <a:pt x="4537" y="1"/>
                    </a:moveTo>
                    <a:cubicBezTo>
                      <a:pt x="4115" y="1"/>
                      <a:pt x="3640" y="137"/>
                      <a:pt x="3137" y="428"/>
                    </a:cubicBezTo>
                    <a:cubicBezTo>
                      <a:pt x="1407" y="1429"/>
                      <a:pt x="0" y="3859"/>
                      <a:pt x="0" y="5859"/>
                    </a:cubicBezTo>
                    <a:cubicBezTo>
                      <a:pt x="0" y="6859"/>
                      <a:pt x="352" y="7559"/>
                      <a:pt x="917" y="7890"/>
                    </a:cubicBezTo>
                    <a:lnTo>
                      <a:pt x="920" y="7890"/>
                    </a:lnTo>
                    <a:lnTo>
                      <a:pt x="2082" y="8555"/>
                    </a:lnTo>
                    <a:lnTo>
                      <a:pt x="2358" y="8090"/>
                    </a:lnTo>
                    <a:cubicBezTo>
                      <a:pt x="2644" y="8024"/>
                      <a:pt x="2944" y="7921"/>
                      <a:pt x="3258" y="7738"/>
                    </a:cubicBezTo>
                    <a:cubicBezTo>
                      <a:pt x="4989" y="6738"/>
                      <a:pt x="6396" y="4308"/>
                      <a:pt x="6396" y="2307"/>
                    </a:cubicBezTo>
                    <a:cubicBezTo>
                      <a:pt x="6396" y="2011"/>
                      <a:pt x="6355" y="1749"/>
                      <a:pt x="6296" y="1504"/>
                    </a:cubicBezTo>
                    <a:lnTo>
                      <a:pt x="6633" y="945"/>
                    </a:lnTo>
                    <a:lnTo>
                      <a:pt x="5358" y="208"/>
                    </a:lnTo>
                    <a:lnTo>
                      <a:pt x="5354" y="208"/>
                    </a:lnTo>
                    <a:lnTo>
                      <a:pt x="5344" y="201"/>
                    </a:lnTo>
                    <a:lnTo>
                      <a:pt x="5341" y="201"/>
                    </a:lnTo>
                    <a:cubicBezTo>
                      <a:pt x="5106" y="69"/>
                      <a:pt x="4835" y="1"/>
                      <a:pt x="4537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5044833" y="2107890"/>
                <a:ext cx="53672" cy="2100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667" extrusionOk="0">
                    <a:moveTo>
                      <a:pt x="1704" y="132"/>
                    </a:moveTo>
                    <a:cubicBezTo>
                      <a:pt x="1615" y="160"/>
                      <a:pt x="1529" y="181"/>
                      <a:pt x="1442" y="201"/>
                    </a:cubicBezTo>
                    <a:lnTo>
                      <a:pt x="1166" y="666"/>
                    </a:lnTo>
                    <a:lnTo>
                      <a:pt x="1166" y="666"/>
                    </a:lnTo>
                    <a:lnTo>
                      <a:pt x="1442" y="201"/>
                    </a:lnTo>
                    <a:cubicBezTo>
                      <a:pt x="1529" y="181"/>
                      <a:pt x="1615" y="160"/>
                      <a:pt x="1704" y="13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5015982" y="1940104"/>
                <a:ext cx="176166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994" extrusionOk="0">
                    <a:moveTo>
                      <a:pt x="1044" y="0"/>
                    </a:moveTo>
                    <a:cubicBezTo>
                      <a:pt x="403" y="1031"/>
                      <a:pt x="0" y="2228"/>
                      <a:pt x="0" y="3297"/>
                    </a:cubicBezTo>
                    <a:cubicBezTo>
                      <a:pt x="0" y="4297"/>
                      <a:pt x="352" y="4997"/>
                      <a:pt x="917" y="5328"/>
                    </a:cubicBezTo>
                    <a:lnTo>
                      <a:pt x="920" y="5328"/>
                    </a:lnTo>
                    <a:lnTo>
                      <a:pt x="2082" y="5993"/>
                    </a:lnTo>
                    <a:lnTo>
                      <a:pt x="2358" y="5528"/>
                    </a:lnTo>
                    <a:cubicBezTo>
                      <a:pt x="2445" y="5508"/>
                      <a:pt x="2531" y="5487"/>
                      <a:pt x="2620" y="5459"/>
                    </a:cubicBezTo>
                    <a:cubicBezTo>
                      <a:pt x="2827" y="5393"/>
                      <a:pt x="3037" y="5304"/>
                      <a:pt x="3258" y="5176"/>
                    </a:cubicBezTo>
                    <a:cubicBezTo>
                      <a:pt x="4186" y="4642"/>
                      <a:pt x="5020" y="3697"/>
                      <a:pt x="5592" y="2624"/>
                    </a:cubicBezTo>
                    <a:lnTo>
                      <a:pt x="1044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5116962" y="1861046"/>
                <a:ext cx="27277" cy="10552"/>
              </a:xfrm>
              <a:custGeom>
                <a:avLst/>
                <a:gdLst/>
                <a:ahLst/>
                <a:cxnLst/>
                <a:rect l="l" t="t" r="r" b="b"/>
                <a:pathLst>
                  <a:path w="866" h="335" extrusionOk="0">
                    <a:moveTo>
                      <a:pt x="862" y="0"/>
                    </a:moveTo>
                    <a:cubicBezTo>
                      <a:pt x="587" y="59"/>
                      <a:pt x="300" y="169"/>
                      <a:pt x="1" y="335"/>
                    </a:cubicBezTo>
                    <a:cubicBezTo>
                      <a:pt x="300" y="169"/>
                      <a:pt x="587" y="59"/>
                      <a:pt x="862" y="0"/>
                    </a:cubicBezTo>
                    <a:close/>
                    <a:moveTo>
                      <a:pt x="865" y="0"/>
                    </a:moveTo>
                    <a:lnTo>
                      <a:pt x="8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5184177" y="1865708"/>
                <a:ext cx="40758" cy="3140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997" extrusionOk="0">
                    <a:moveTo>
                      <a:pt x="18" y="8"/>
                    </a:moveTo>
                    <a:lnTo>
                      <a:pt x="14" y="8"/>
                    </a:lnTo>
                    <a:lnTo>
                      <a:pt x="18" y="8"/>
                    </a:lnTo>
                    <a:lnTo>
                      <a:pt x="1293" y="745"/>
                    </a:lnTo>
                    <a:lnTo>
                      <a:pt x="1142" y="997"/>
                    </a:lnTo>
                    <a:lnTo>
                      <a:pt x="1293" y="745"/>
                    </a:lnTo>
                    <a:lnTo>
                      <a:pt x="18" y="8"/>
                    </a:lnTo>
                    <a:close/>
                    <a:moveTo>
                      <a:pt x="4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5058314" y="1872984"/>
                <a:ext cx="56192" cy="53042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84" extrusionOk="0">
                    <a:moveTo>
                      <a:pt x="1783" y="0"/>
                    </a:moveTo>
                    <a:cubicBezTo>
                      <a:pt x="1121" y="387"/>
                      <a:pt x="504" y="984"/>
                      <a:pt x="1" y="1684"/>
                    </a:cubicBezTo>
                    <a:cubicBezTo>
                      <a:pt x="504" y="984"/>
                      <a:pt x="1121" y="387"/>
                      <a:pt x="1783" y="0"/>
                    </a:cubicBezTo>
                    <a:close/>
                    <a:moveTo>
                      <a:pt x="1783" y="0"/>
                    </a:moveTo>
                    <a:lnTo>
                      <a:pt x="17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5200776" y="1932135"/>
                <a:ext cx="16662" cy="72948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16" extrusionOk="0">
                    <a:moveTo>
                      <a:pt x="529" y="1"/>
                    </a:moveTo>
                    <a:lnTo>
                      <a:pt x="529" y="1"/>
                    </a:lnTo>
                    <a:cubicBezTo>
                      <a:pt x="529" y="745"/>
                      <a:pt x="332" y="1548"/>
                      <a:pt x="1" y="2316"/>
                    </a:cubicBezTo>
                    <a:cubicBezTo>
                      <a:pt x="335" y="1548"/>
                      <a:pt x="529" y="745"/>
                      <a:pt x="529" y="1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5048865" y="1859440"/>
                <a:ext cx="176071" cy="163346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86" extrusionOk="0">
                    <a:moveTo>
                      <a:pt x="3490" y="0"/>
                    </a:moveTo>
                    <a:cubicBezTo>
                      <a:pt x="3342" y="0"/>
                      <a:pt x="3186" y="17"/>
                      <a:pt x="3027" y="51"/>
                    </a:cubicBezTo>
                    <a:lnTo>
                      <a:pt x="3024" y="51"/>
                    </a:lnTo>
                    <a:cubicBezTo>
                      <a:pt x="2749" y="110"/>
                      <a:pt x="2462" y="220"/>
                      <a:pt x="2163" y="386"/>
                    </a:cubicBezTo>
                    <a:cubicBezTo>
                      <a:pt x="2138" y="400"/>
                      <a:pt x="2117" y="414"/>
                      <a:pt x="2093" y="427"/>
                    </a:cubicBezTo>
                    <a:cubicBezTo>
                      <a:pt x="2090" y="427"/>
                      <a:pt x="2087" y="430"/>
                      <a:pt x="2083" y="430"/>
                    </a:cubicBezTo>
                    <a:cubicBezTo>
                      <a:pt x="1421" y="817"/>
                      <a:pt x="804" y="1414"/>
                      <a:pt x="301" y="2114"/>
                    </a:cubicBezTo>
                    <a:cubicBezTo>
                      <a:pt x="193" y="2258"/>
                      <a:pt x="94" y="2407"/>
                      <a:pt x="0" y="2561"/>
                    </a:cubicBezTo>
                    <a:lnTo>
                      <a:pt x="4548" y="5185"/>
                    </a:lnTo>
                    <a:cubicBezTo>
                      <a:pt x="4649" y="5003"/>
                      <a:pt x="4741" y="4813"/>
                      <a:pt x="4824" y="4624"/>
                    </a:cubicBezTo>
                    <a:cubicBezTo>
                      <a:pt x="5155" y="3855"/>
                      <a:pt x="5352" y="3051"/>
                      <a:pt x="5352" y="2306"/>
                    </a:cubicBezTo>
                    <a:cubicBezTo>
                      <a:pt x="5352" y="2023"/>
                      <a:pt x="5317" y="1775"/>
                      <a:pt x="5262" y="1544"/>
                    </a:cubicBezTo>
                    <a:cubicBezTo>
                      <a:pt x="5258" y="1531"/>
                      <a:pt x="5255" y="1517"/>
                      <a:pt x="5252" y="1503"/>
                    </a:cubicBezTo>
                    <a:lnTo>
                      <a:pt x="5438" y="1196"/>
                    </a:lnTo>
                    <a:lnTo>
                      <a:pt x="5589" y="944"/>
                    </a:lnTo>
                    <a:lnTo>
                      <a:pt x="4314" y="207"/>
                    </a:lnTo>
                    <a:lnTo>
                      <a:pt x="4310" y="207"/>
                    </a:lnTo>
                    <a:lnTo>
                      <a:pt x="4300" y="200"/>
                    </a:lnTo>
                    <a:lnTo>
                      <a:pt x="4297" y="200"/>
                    </a:lnTo>
                    <a:lnTo>
                      <a:pt x="4297" y="203"/>
                    </a:lnTo>
                    <a:cubicBezTo>
                      <a:pt x="4062" y="69"/>
                      <a:pt x="3790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5054188" y="1881236"/>
                <a:ext cx="197710" cy="255161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8101" extrusionOk="0">
                    <a:moveTo>
                      <a:pt x="4539" y="0"/>
                    </a:moveTo>
                    <a:cubicBezTo>
                      <a:pt x="4117" y="0"/>
                      <a:pt x="3641" y="138"/>
                      <a:pt x="3138" y="429"/>
                    </a:cubicBezTo>
                    <a:cubicBezTo>
                      <a:pt x="1404" y="1428"/>
                      <a:pt x="0" y="3863"/>
                      <a:pt x="0" y="5862"/>
                    </a:cubicBezTo>
                    <a:cubicBezTo>
                      <a:pt x="0" y="7281"/>
                      <a:pt x="706" y="8101"/>
                      <a:pt x="1736" y="8101"/>
                    </a:cubicBezTo>
                    <a:cubicBezTo>
                      <a:pt x="2158" y="8101"/>
                      <a:pt x="2634" y="7963"/>
                      <a:pt x="3138" y="7673"/>
                    </a:cubicBezTo>
                    <a:cubicBezTo>
                      <a:pt x="4869" y="6673"/>
                      <a:pt x="6276" y="4242"/>
                      <a:pt x="6276" y="2242"/>
                    </a:cubicBezTo>
                    <a:cubicBezTo>
                      <a:pt x="6276" y="821"/>
                      <a:pt x="5568" y="0"/>
                      <a:pt x="4539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5123356" y="1939726"/>
                <a:ext cx="58365" cy="125203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975" extrusionOk="0">
                    <a:moveTo>
                      <a:pt x="1690" y="1"/>
                    </a:moveTo>
                    <a:cubicBezTo>
                      <a:pt x="1681" y="1"/>
                      <a:pt x="1672" y="3"/>
                      <a:pt x="1663" y="9"/>
                    </a:cubicBezTo>
                    <a:lnTo>
                      <a:pt x="177" y="868"/>
                    </a:lnTo>
                    <a:cubicBezTo>
                      <a:pt x="156" y="878"/>
                      <a:pt x="135" y="902"/>
                      <a:pt x="118" y="940"/>
                    </a:cubicBezTo>
                    <a:cubicBezTo>
                      <a:pt x="101" y="975"/>
                      <a:pt x="94" y="1009"/>
                      <a:pt x="94" y="1043"/>
                    </a:cubicBezTo>
                    <a:lnTo>
                      <a:pt x="94" y="1551"/>
                    </a:lnTo>
                    <a:cubicBezTo>
                      <a:pt x="94" y="1585"/>
                      <a:pt x="101" y="1613"/>
                      <a:pt x="118" y="1626"/>
                    </a:cubicBezTo>
                    <a:cubicBezTo>
                      <a:pt x="127" y="1635"/>
                      <a:pt x="137" y="1640"/>
                      <a:pt x="148" y="1640"/>
                    </a:cubicBezTo>
                    <a:cubicBezTo>
                      <a:pt x="157" y="1640"/>
                      <a:pt x="167" y="1636"/>
                      <a:pt x="177" y="1630"/>
                    </a:cubicBezTo>
                    <a:lnTo>
                      <a:pt x="987" y="1164"/>
                    </a:lnTo>
                    <a:lnTo>
                      <a:pt x="987" y="1164"/>
                    </a:lnTo>
                    <a:lnTo>
                      <a:pt x="659" y="1864"/>
                    </a:lnTo>
                    <a:cubicBezTo>
                      <a:pt x="646" y="1895"/>
                      <a:pt x="629" y="1930"/>
                      <a:pt x="614" y="1968"/>
                    </a:cubicBezTo>
                    <a:cubicBezTo>
                      <a:pt x="600" y="2003"/>
                      <a:pt x="594" y="2040"/>
                      <a:pt x="594" y="2075"/>
                    </a:cubicBezTo>
                    <a:lnTo>
                      <a:pt x="594" y="2485"/>
                    </a:lnTo>
                    <a:cubicBezTo>
                      <a:pt x="594" y="2520"/>
                      <a:pt x="600" y="2547"/>
                      <a:pt x="618" y="2561"/>
                    </a:cubicBezTo>
                    <a:cubicBezTo>
                      <a:pt x="628" y="2571"/>
                      <a:pt x="639" y="2576"/>
                      <a:pt x="651" y="2576"/>
                    </a:cubicBezTo>
                    <a:cubicBezTo>
                      <a:pt x="659" y="2576"/>
                      <a:pt x="668" y="2574"/>
                      <a:pt x="677" y="2568"/>
                    </a:cubicBezTo>
                    <a:lnTo>
                      <a:pt x="936" y="2420"/>
                    </a:lnTo>
                    <a:cubicBezTo>
                      <a:pt x="1019" y="2370"/>
                      <a:pt x="1091" y="2348"/>
                      <a:pt x="1148" y="2348"/>
                    </a:cubicBezTo>
                    <a:cubicBezTo>
                      <a:pt x="1159" y="2348"/>
                      <a:pt x="1170" y="2349"/>
                      <a:pt x="1180" y="2350"/>
                    </a:cubicBezTo>
                    <a:cubicBezTo>
                      <a:pt x="1246" y="2364"/>
                      <a:pt x="1280" y="2426"/>
                      <a:pt x="1280" y="2540"/>
                    </a:cubicBezTo>
                    <a:cubicBezTo>
                      <a:pt x="1280" y="2650"/>
                      <a:pt x="1246" y="2751"/>
                      <a:pt x="1180" y="2840"/>
                    </a:cubicBezTo>
                    <a:cubicBezTo>
                      <a:pt x="1118" y="2929"/>
                      <a:pt x="1035" y="3002"/>
                      <a:pt x="936" y="3058"/>
                    </a:cubicBezTo>
                    <a:cubicBezTo>
                      <a:pt x="858" y="3102"/>
                      <a:pt x="796" y="3123"/>
                      <a:pt x="754" y="3123"/>
                    </a:cubicBezTo>
                    <a:cubicBezTo>
                      <a:pt x="751" y="3123"/>
                      <a:pt x="748" y="3123"/>
                      <a:pt x="745" y="3123"/>
                    </a:cubicBezTo>
                    <a:cubicBezTo>
                      <a:pt x="701" y="3120"/>
                      <a:pt x="662" y="3106"/>
                      <a:pt x="635" y="3088"/>
                    </a:cubicBezTo>
                    <a:cubicBezTo>
                      <a:pt x="608" y="3068"/>
                      <a:pt x="584" y="3050"/>
                      <a:pt x="559" y="3033"/>
                    </a:cubicBezTo>
                    <a:cubicBezTo>
                      <a:pt x="549" y="3026"/>
                      <a:pt x="539" y="3023"/>
                      <a:pt x="527" y="3023"/>
                    </a:cubicBezTo>
                    <a:cubicBezTo>
                      <a:pt x="508" y="3023"/>
                      <a:pt x="487" y="3030"/>
                      <a:pt x="460" y="3047"/>
                    </a:cubicBezTo>
                    <a:lnTo>
                      <a:pt x="70" y="3271"/>
                    </a:lnTo>
                    <a:cubicBezTo>
                      <a:pt x="49" y="3281"/>
                      <a:pt x="35" y="3302"/>
                      <a:pt x="21" y="3330"/>
                    </a:cubicBezTo>
                    <a:cubicBezTo>
                      <a:pt x="8" y="3357"/>
                      <a:pt x="0" y="3389"/>
                      <a:pt x="0" y="3416"/>
                    </a:cubicBezTo>
                    <a:cubicBezTo>
                      <a:pt x="0" y="3533"/>
                      <a:pt x="25" y="3637"/>
                      <a:pt x="67" y="3723"/>
                    </a:cubicBezTo>
                    <a:cubicBezTo>
                      <a:pt x="111" y="3812"/>
                      <a:pt x="170" y="3878"/>
                      <a:pt x="249" y="3922"/>
                    </a:cubicBezTo>
                    <a:cubicBezTo>
                      <a:pt x="312" y="3959"/>
                      <a:pt x="386" y="3974"/>
                      <a:pt x="470" y="3974"/>
                    </a:cubicBezTo>
                    <a:cubicBezTo>
                      <a:pt x="492" y="3974"/>
                      <a:pt x="515" y="3973"/>
                      <a:pt x="538" y="3971"/>
                    </a:cubicBezTo>
                    <a:cubicBezTo>
                      <a:pt x="653" y="3957"/>
                      <a:pt x="787" y="3909"/>
                      <a:pt x="936" y="3823"/>
                    </a:cubicBezTo>
                    <a:cubicBezTo>
                      <a:pt x="1225" y="3658"/>
                      <a:pt x="1449" y="3433"/>
                      <a:pt x="1611" y="3161"/>
                    </a:cubicBezTo>
                    <a:cubicBezTo>
                      <a:pt x="1773" y="2885"/>
                      <a:pt x="1852" y="2568"/>
                      <a:pt x="1852" y="2209"/>
                    </a:cubicBezTo>
                    <a:cubicBezTo>
                      <a:pt x="1852" y="1957"/>
                      <a:pt x="1804" y="1788"/>
                      <a:pt x="1701" y="1696"/>
                    </a:cubicBezTo>
                    <a:cubicBezTo>
                      <a:pt x="1624" y="1624"/>
                      <a:pt x="1529" y="1589"/>
                      <a:pt x="1416" y="1589"/>
                    </a:cubicBezTo>
                    <a:cubicBezTo>
                      <a:pt x="1382" y="1589"/>
                      <a:pt x="1346" y="1592"/>
                      <a:pt x="1308" y="1599"/>
                    </a:cubicBezTo>
                    <a:lnTo>
                      <a:pt x="1684" y="798"/>
                    </a:lnTo>
                    <a:cubicBezTo>
                      <a:pt x="1697" y="774"/>
                      <a:pt x="1708" y="744"/>
                      <a:pt x="1725" y="706"/>
                    </a:cubicBezTo>
                    <a:cubicBezTo>
                      <a:pt x="1738" y="668"/>
                      <a:pt x="1746" y="633"/>
                      <a:pt x="1746" y="596"/>
                    </a:cubicBezTo>
                    <a:lnTo>
                      <a:pt x="1746" y="92"/>
                    </a:lnTo>
                    <a:cubicBezTo>
                      <a:pt x="1746" y="54"/>
                      <a:pt x="1738" y="30"/>
                      <a:pt x="1722" y="12"/>
                    </a:cubicBezTo>
                    <a:cubicBezTo>
                      <a:pt x="1712" y="5"/>
                      <a:pt x="1701" y="1"/>
                      <a:pt x="169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4028132" y="1340775"/>
                <a:ext cx="1387181" cy="1555662"/>
              </a:xfrm>
              <a:custGeom>
                <a:avLst/>
                <a:gdLst/>
                <a:ahLst/>
                <a:cxnLst/>
                <a:rect l="l" t="t" r="r" b="b"/>
                <a:pathLst>
                  <a:path w="44041" h="49390" extrusionOk="0">
                    <a:moveTo>
                      <a:pt x="34169" y="0"/>
                    </a:moveTo>
                    <a:cubicBezTo>
                      <a:pt x="32539" y="0"/>
                      <a:pt x="30698" y="532"/>
                      <a:pt x="28752" y="1654"/>
                    </a:cubicBezTo>
                    <a:cubicBezTo>
                      <a:pt x="22049" y="5519"/>
                      <a:pt x="16619" y="14932"/>
                      <a:pt x="16619" y="22674"/>
                    </a:cubicBezTo>
                    <a:cubicBezTo>
                      <a:pt x="16619" y="30418"/>
                      <a:pt x="11181" y="39834"/>
                      <a:pt x="4482" y="43703"/>
                    </a:cubicBezTo>
                    <a:cubicBezTo>
                      <a:pt x="2896" y="44616"/>
                      <a:pt x="1386" y="45141"/>
                      <a:pt x="0" y="45302"/>
                    </a:cubicBezTo>
                    <a:cubicBezTo>
                      <a:pt x="586" y="46720"/>
                      <a:pt x="1469" y="47796"/>
                      <a:pt x="2582" y="48485"/>
                    </a:cubicBezTo>
                    <a:lnTo>
                      <a:pt x="2699" y="48558"/>
                    </a:lnTo>
                    <a:cubicBezTo>
                      <a:pt x="3628" y="49105"/>
                      <a:pt x="4709" y="49390"/>
                      <a:pt x="5902" y="49390"/>
                    </a:cubicBezTo>
                    <a:cubicBezTo>
                      <a:pt x="7534" y="49390"/>
                      <a:pt x="9375" y="48857"/>
                      <a:pt x="11323" y="47734"/>
                    </a:cubicBezTo>
                    <a:cubicBezTo>
                      <a:pt x="18023" y="43865"/>
                      <a:pt x="23456" y="34448"/>
                      <a:pt x="23456" y="26704"/>
                    </a:cubicBezTo>
                    <a:cubicBezTo>
                      <a:pt x="23456" y="18963"/>
                      <a:pt x="28890" y="9550"/>
                      <a:pt x="35593" y="5684"/>
                    </a:cubicBezTo>
                    <a:cubicBezTo>
                      <a:pt x="37180" y="4771"/>
                      <a:pt x="38690" y="4247"/>
                      <a:pt x="40076" y="4085"/>
                    </a:cubicBezTo>
                    <a:cubicBezTo>
                      <a:pt x="40392" y="4048"/>
                      <a:pt x="40701" y="4030"/>
                      <a:pt x="41004" y="4030"/>
                    </a:cubicBezTo>
                    <a:cubicBezTo>
                      <a:pt x="42126" y="4030"/>
                      <a:pt x="43150" y="4280"/>
                      <a:pt x="44041" y="4761"/>
                    </a:cubicBezTo>
                    <a:lnTo>
                      <a:pt x="37507" y="910"/>
                    </a:lnTo>
                    <a:lnTo>
                      <a:pt x="37390" y="843"/>
                    </a:lnTo>
                    <a:cubicBezTo>
                      <a:pt x="36458" y="289"/>
                      <a:pt x="35371" y="0"/>
                      <a:pt x="34169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3882583" y="1825769"/>
                <a:ext cx="841267" cy="1006786"/>
              </a:xfrm>
              <a:custGeom>
                <a:avLst/>
                <a:gdLst/>
                <a:ahLst/>
                <a:cxnLst/>
                <a:rect l="l" t="t" r="r" b="b"/>
                <a:pathLst>
                  <a:path w="26709" h="31964" extrusionOk="0">
                    <a:moveTo>
                      <a:pt x="15482" y="9857"/>
                    </a:moveTo>
                    <a:cubicBezTo>
                      <a:pt x="15737" y="10423"/>
                      <a:pt x="15858" y="11095"/>
                      <a:pt x="15850" y="11827"/>
                    </a:cubicBezTo>
                    <a:cubicBezTo>
                      <a:pt x="16054" y="11709"/>
                      <a:pt x="16261" y="11603"/>
                      <a:pt x="16461" y="11517"/>
                    </a:cubicBezTo>
                    <a:cubicBezTo>
                      <a:pt x="16482" y="11724"/>
                      <a:pt x="16488" y="11944"/>
                      <a:pt x="16488" y="12175"/>
                    </a:cubicBezTo>
                    <a:cubicBezTo>
                      <a:pt x="16488" y="15274"/>
                      <a:pt x="14316" y="19036"/>
                      <a:pt x="11634" y="20585"/>
                    </a:cubicBezTo>
                    <a:cubicBezTo>
                      <a:pt x="11441" y="20698"/>
                      <a:pt x="11244" y="20798"/>
                      <a:pt x="11062" y="20884"/>
                    </a:cubicBezTo>
                    <a:cubicBezTo>
                      <a:pt x="11034" y="20657"/>
                      <a:pt x="11020" y="20422"/>
                      <a:pt x="11024" y="20181"/>
                    </a:cubicBezTo>
                    <a:lnTo>
                      <a:pt x="11024" y="20181"/>
                    </a:lnTo>
                    <a:cubicBezTo>
                      <a:pt x="10255" y="20630"/>
                      <a:pt x="9501" y="20857"/>
                      <a:pt x="8824" y="20857"/>
                    </a:cubicBezTo>
                    <a:cubicBezTo>
                      <a:pt x="7815" y="20857"/>
                      <a:pt x="6977" y="20353"/>
                      <a:pt x="6510" y="19326"/>
                    </a:cubicBezTo>
                    <a:lnTo>
                      <a:pt x="15482" y="9857"/>
                    </a:lnTo>
                    <a:close/>
                    <a:moveTo>
                      <a:pt x="16551" y="1"/>
                    </a:moveTo>
                    <a:cubicBezTo>
                      <a:pt x="16535" y="1"/>
                      <a:pt x="16519" y="2"/>
                      <a:pt x="16503" y="3"/>
                    </a:cubicBezTo>
                    <a:lnTo>
                      <a:pt x="14089" y="242"/>
                    </a:lnTo>
                    <a:cubicBezTo>
                      <a:pt x="13861" y="266"/>
                      <a:pt x="13627" y="431"/>
                      <a:pt x="13558" y="610"/>
                    </a:cubicBezTo>
                    <a:lnTo>
                      <a:pt x="12251" y="4124"/>
                    </a:lnTo>
                    <a:cubicBezTo>
                      <a:pt x="12179" y="4306"/>
                      <a:pt x="11945" y="4527"/>
                      <a:pt x="11720" y="4634"/>
                    </a:cubicBezTo>
                    <a:cubicBezTo>
                      <a:pt x="11465" y="4755"/>
                      <a:pt x="11210" y="4889"/>
                      <a:pt x="10952" y="5037"/>
                    </a:cubicBezTo>
                    <a:lnTo>
                      <a:pt x="8417" y="3572"/>
                    </a:lnTo>
                    <a:cubicBezTo>
                      <a:pt x="8385" y="3551"/>
                      <a:pt x="8348" y="3540"/>
                      <a:pt x="8307" y="3540"/>
                    </a:cubicBezTo>
                    <a:cubicBezTo>
                      <a:pt x="8218" y="3540"/>
                      <a:pt x="8114" y="3591"/>
                      <a:pt x="8024" y="3686"/>
                    </a:cubicBezTo>
                    <a:lnTo>
                      <a:pt x="5372" y="6489"/>
                    </a:lnTo>
                    <a:cubicBezTo>
                      <a:pt x="5210" y="6655"/>
                      <a:pt x="5121" y="6916"/>
                      <a:pt x="5166" y="7072"/>
                    </a:cubicBezTo>
                    <a:lnTo>
                      <a:pt x="5904" y="9572"/>
                    </a:lnTo>
                    <a:cubicBezTo>
                      <a:pt x="5948" y="9727"/>
                      <a:pt x="5886" y="9996"/>
                      <a:pt x="5769" y="10172"/>
                    </a:cubicBezTo>
                    <a:cubicBezTo>
                      <a:pt x="5317" y="10858"/>
                      <a:pt x="4906" y="11571"/>
                      <a:pt x="4548" y="12292"/>
                    </a:cubicBezTo>
                    <a:cubicBezTo>
                      <a:pt x="4459" y="12475"/>
                      <a:pt x="4203" y="12664"/>
                      <a:pt x="3972" y="12720"/>
                    </a:cubicBezTo>
                    <a:lnTo>
                      <a:pt x="1700" y="13268"/>
                    </a:lnTo>
                    <a:cubicBezTo>
                      <a:pt x="1472" y="13323"/>
                      <a:pt x="1241" y="13516"/>
                      <a:pt x="1187" y="13696"/>
                    </a:cubicBezTo>
                    <a:lnTo>
                      <a:pt x="45" y="17543"/>
                    </a:lnTo>
                    <a:cubicBezTo>
                      <a:pt x="11" y="17654"/>
                      <a:pt x="49" y="17760"/>
                      <a:pt x="132" y="17822"/>
                    </a:cubicBezTo>
                    <a:cubicBezTo>
                      <a:pt x="183" y="17860"/>
                      <a:pt x="2704" y="19312"/>
                      <a:pt x="2704" y="19312"/>
                    </a:cubicBezTo>
                    <a:cubicBezTo>
                      <a:pt x="2700" y="19664"/>
                      <a:pt x="2714" y="20009"/>
                      <a:pt x="2745" y="20343"/>
                    </a:cubicBezTo>
                    <a:cubicBezTo>
                      <a:pt x="2762" y="20509"/>
                      <a:pt x="2666" y="20781"/>
                      <a:pt x="2521" y="20957"/>
                    </a:cubicBezTo>
                    <a:lnTo>
                      <a:pt x="207" y="23757"/>
                    </a:lnTo>
                    <a:cubicBezTo>
                      <a:pt x="66" y="23933"/>
                      <a:pt x="0" y="24188"/>
                      <a:pt x="66" y="24333"/>
                    </a:cubicBezTo>
                    <a:lnTo>
                      <a:pt x="1166" y="26764"/>
                    </a:lnTo>
                    <a:cubicBezTo>
                      <a:pt x="1183" y="26798"/>
                      <a:pt x="1207" y="26826"/>
                      <a:pt x="1235" y="26842"/>
                    </a:cubicBezTo>
                    <a:cubicBezTo>
                      <a:pt x="1324" y="26895"/>
                      <a:pt x="5941" y="29567"/>
                      <a:pt x="6114" y="29667"/>
                    </a:cubicBezTo>
                    <a:lnTo>
                      <a:pt x="6117" y="29667"/>
                    </a:lnTo>
                    <a:lnTo>
                      <a:pt x="6117" y="29670"/>
                    </a:lnTo>
                    <a:lnTo>
                      <a:pt x="6124" y="29670"/>
                    </a:lnTo>
                    <a:cubicBezTo>
                      <a:pt x="6127" y="29667"/>
                      <a:pt x="6135" y="29656"/>
                      <a:pt x="6138" y="29649"/>
                    </a:cubicBezTo>
                    <a:cubicBezTo>
                      <a:pt x="6162" y="29663"/>
                      <a:pt x="6186" y="29673"/>
                      <a:pt x="6210" y="29691"/>
                    </a:cubicBezTo>
                    <a:lnTo>
                      <a:pt x="6214" y="29691"/>
                    </a:lnTo>
                    <a:cubicBezTo>
                      <a:pt x="7593" y="30491"/>
                      <a:pt x="9983" y="31874"/>
                      <a:pt x="10134" y="31960"/>
                    </a:cubicBezTo>
                    <a:cubicBezTo>
                      <a:pt x="10137" y="31963"/>
                      <a:pt x="10137" y="31963"/>
                      <a:pt x="10141" y="31963"/>
                    </a:cubicBezTo>
                    <a:cubicBezTo>
                      <a:pt x="10210" y="31785"/>
                      <a:pt x="12167" y="23666"/>
                      <a:pt x="12283" y="23666"/>
                    </a:cubicBezTo>
                    <a:cubicBezTo>
                      <a:pt x="12284" y="23666"/>
                      <a:pt x="12285" y="23666"/>
                      <a:pt x="12286" y="23667"/>
                    </a:cubicBezTo>
                    <a:lnTo>
                      <a:pt x="13523" y="25556"/>
                    </a:lnTo>
                    <a:cubicBezTo>
                      <a:pt x="13538" y="25574"/>
                      <a:pt x="13547" y="25588"/>
                      <a:pt x="13562" y="25598"/>
                    </a:cubicBezTo>
                    <a:lnTo>
                      <a:pt x="15920" y="26971"/>
                    </a:lnTo>
                    <a:lnTo>
                      <a:pt x="18468" y="28443"/>
                    </a:lnTo>
                    <a:lnTo>
                      <a:pt x="18465" y="28440"/>
                    </a:lnTo>
                    <a:lnTo>
                      <a:pt x="16623" y="22692"/>
                    </a:lnTo>
                    <a:lnTo>
                      <a:pt x="16623" y="22692"/>
                    </a:lnTo>
                    <a:cubicBezTo>
                      <a:pt x="16686" y="22713"/>
                      <a:pt x="16752" y="22724"/>
                      <a:pt x="16820" y="22724"/>
                    </a:cubicBezTo>
                    <a:cubicBezTo>
                      <a:pt x="18529" y="22724"/>
                      <a:pt x="21913" y="16234"/>
                      <a:pt x="20806" y="15485"/>
                    </a:cubicBezTo>
                    <a:lnTo>
                      <a:pt x="26708" y="14161"/>
                    </a:lnTo>
                    <a:cubicBezTo>
                      <a:pt x="26705" y="14161"/>
                      <a:pt x="26702" y="14157"/>
                      <a:pt x="26695" y="14154"/>
                    </a:cubicBezTo>
                    <a:cubicBezTo>
                      <a:pt x="26554" y="14075"/>
                      <a:pt x="25346" y="13374"/>
                      <a:pt x="24171" y="12696"/>
                    </a:cubicBezTo>
                    <a:cubicBezTo>
                      <a:pt x="23013" y="12023"/>
                      <a:pt x="21878" y="11368"/>
                      <a:pt x="21829" y="11340"/>
                    </a:cubicBezTo>
                    <a:cubicBezTo>
                      <a:pt x="21785" y="11310"/>
                      <a:pt x="21730" y="11296"/>
                      <a:pt x="21664" y="11292"/>
                    </a:cubicBezTo>
                    <a:lnTo>
                      <a:pt x="19592" y="11175"/>
                    </a:lnTo>
                    <a:cubicBezTo>
                      <a:pt x="19381" y="11161"/>
                      <a:pt x="19227" y="11013"/>
                      <a:pt x="19243" y="10837"/>
                    </a:cubicBezTo>
                    <a:cubicBezTo>
                      <a:pt x="19302" y="10144"/>
                      <a:pt x="19305" y="9472"/>
                      <a:pt x="19247" y="8840"/>
                    </a:cubicBezTo>
                    <a:cubicBezTo>
                      <a:pt x="19230" y="8672"/>
                      <a:pt x="19330" y="8399"/>
                      <a:pt x="19471" y="8227"/>
                    </a:cubicBezTo>
                    <a:lnTo>
                      <a:pt x="22788" y="7958"/>
                    </a:lnTo>
                    <a:cubicBezTo>
                      <a:pt x="22930" y="7785"/>
                      <a:pt x="25643" y="5169"/>
                      <a:pt x="25643" y="5169"/>
                    </a:cubicBezTo>
                    <a:cubicBezTo>
                      <a:pt x="25636" y="5165"/>
                      <a:pt x="25633" y="5165"/>
                      <a:pt x="25626" y="5161"/>
                    </a:cubicBezTo>
                    <a:cubicBezTo>
                      <a:pt x="25343" y="4996"/>
                      <a:pt x="20785" y="2355"/>
                      <a:pt x="20758" y="2338"/>
                    </a:cubicBezTo>
                    <a:cubicBezTo>
                      <a:pt x="20730" y="2324"/>
                      <a:pt x="20696" y="2320"/>
                      <a:pt x="20664" y="2320"/>
                    </a:cubicBezTo>
                    <a:cubicBezTo>
                      <a:pt x="19261" y="1510"/>
                      <a:pt x="16799" y="83"/>
                      <a:pt x="16744" y="48"/>
                    </a:cubicBezTo>
                    <a:cubicBezTo>
                      <a:pt x="16693" y="20"/>
                      <a:pt x="16627" y="1"/>
                      <a:pt x="165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3883559" y="2583151"/>
                <a:ext cx="191725" cy="177173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5625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4" y="107"/>
                      <a:pt x="1" y="215"/>
                      <a:pt x="35" y="287"/>
                    </a:cubicBezTo>
                    <a:lnTo>
                      <a:pt x="1135" y="2718"/>
                    </a:lnTo>
                    <a:cubicBezTo>
                      <a:pt x="1152" y="2752"/>
                      <a:pt x="1176" y="2780"/>
                      <a:pt x="1207" y="2796"/>
                    </a:cubicBezTo>
                    <a:lnTo>
                      <a:pt x="1218" y="2804"/>
                    </a:lnTo>
                    <a:cubicBezTo>
                      <a:pt x="1452" y="2938"/>
                      <a:pt x="6086" y="5624"/>
                      <a:pt x="6086" y="5624"/>
                    </a:cubicBezTo>
                    <a:lnTo>
                      <a:pt x="5855" y="336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3882898" y="2252462"/>
                <a:ext cx="215632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7121" extrusionOk="0">
                    <a:moveTo>
                      <a:pt x="1260" y="0"/>
                    </a:moveTo>
                    <a:cubicBezTo>
                      <a:pt x="1221" y="48"/>
                      <a:pt x="1193" y="101"/>
                      <a:pt x="1177" y="149"/>
                    </a:cubicBezTo>
                    <a:lnTo>
                      <a:pt x="35" y="3996"/>
                    </a:lnTo>
                    <a:cubicBezTo>
                      <a:pt x="1" y="4107"/>
                      <a:pt x="39" y="4210"/>
                      <a:pt x="122" y="4275"/>
                    </a:cubicBezTo>
                    <a:cubicBezTo>
                      <a:pt x="125" y="4280"/>
                      <a:pt x="138" y="4286"/>
                      <a:pt x="163" y="4300"/>
                    </a:cubicBezTo>
                    <a:lnTo>
                      <a:pt x="2680" y="5758"/>
                    </a:lnTo>
                    <a:cubicBezTo>
                      <a:pt x="2687" y="5762"/>
                      <a:pt x="2694" y="5765"/>
                      <a:pt x="2694" y="5765"/>
                    </a:cubicBezTo>
                    <a:lnTo>
                      <a:pt x="5031" y="7120"/>
                    </a:lnTo>
                    <a:lnTo>
                      <a:pt x="6845" y="3210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4045802" y="1937301"/>
                <a:ext cx="255476" cy="191599"/>
              </a:xfrm>
              <a:custGeom>
                <a:avLst/>
                <a:gdLst/>
                <a:ahLst/>
                <a:cxnLst/>
                <a:rect l="l" t="t" r="r" b="b"/>
                <a:pathLst>
                  <a:path w="8111" h="6083" extrusionOk="0">
                    <a:moveTo>
                      <a:pt x="3123" y="1"/>
                    </a:moveTo>
                    <a:cubicBezTo>
                      <a:pt x="3035" y="1"/>
                      <a:pt x="2932" y="50"/>
                      <a:pt x="2842" y="145"/>
                    </a:cubicBezTo>
                    <a:lnTo>
                      <a:pt x="187" y="2948"/>
                    </a:lnTo>
                    <a:cubicBezTo>
                      <a:pt x="101" y="3041"/>
                      <a:pt x="35" y="3162"/>
                      <a:pt x="1" y="3279"/>
                    </a:cubicBezTo>
                    <a:lnTo>
                      <a:pt x="4887" y="6082"/>
                    </a:lnTo>
                    <a:lnTo>
                      <a:pt x="8111" y="2852"/>
                    </a:lnTo>
                    <a:lnTo>
                      <a:pt x="3232" y="31"/>
                    </a:lnTo>
                    <a:cubicBezTo>
                      <a:pt x="3200" y="11"/>
                      <a:pt x="3163" y="1"/>
                      <a:pt x="31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4313624" y="1825769"/>
                <a:ext cx="251224" cy="129234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4103" extrusionOk="0">
                    <a:moveTo>
                      <a:pt x="2873" y="0"/>
                    </a:moveTo>
                    <a:cubicBezTo>
                      <a:pt x="2856" y="0"/>
                      <a:pt x="2839" y="1"/>
                      <a:pt x="2821" y="3"/>
                    </a:cubicBezTo>
                    <a:lnTo>
                      <a:pt x="404" y="242"/>
                    </a:lnTo>
                    <a:cubicBezTo>
                      <a:pt x="256" y="258"/>
                      <a:pt x="104" y="334"/>
                      <a:pt x="1" y="434"/>
                    </a:cubicBezTo>
                    <a:lnTo>
                      <a:pt x="6352" y="4103"/>
                    </a:lnTo>
                    <a:lnTo>
                      <a:pt x="7975" y="3165"/>
                    </a:lnTo>
                    <a:lnTo>
                      <a:pt x="7927" y="2869"/>
                    </a:lnTo>
                    <a:cubicBezTo>
                      <a:pt x="7927" y="2869"/>
                      <a:pt x="3138" y="100"/>
                      <a:pt x="3059" y="48"/>
                    </a:cubicBezTo>
                    <a:cubicBezTo>
                      <a:pt x="3009" y="17"/>
                      <a:pt x="2945" y="0"/>
                      <a:pt x="28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4036038" y="1914749"/>
                <a:ext cx="693008" cy="919192"/>
              </a:xfrm>
              <a:custGeom>
                <a:avLst/>
                <a:gdLst/>
                <a:ahLst/>
                <a:cxnLst/>
                <a:rect l="l" t="t" r="r" b="b"/>
                <a:pathLst>
                  <a:path w="22002" h="29183" extrusionOk="0">
                    <a:moveTo>
                      <a:pt x="13170" y="8326"/>
                    </a:moveTo>
                    <a:cubicBezTo>
                      <a:pt x="13215" y="8326"/>
                      <a:pt x="13259" y="8327"/>
                      <a:pt x="13303" y="8329"/>
                    </a:cubicBezTo>
                    <a:lnTo>
                      <a:pt x="13324" y="8329"/>
                    </a:lnTo>
                    <a:cubicBezTo>
                      <a:pt x="13351" y="8329"/>
                      <a:pt x="13378" y="8332"/>
                      <a:pt x="13406" y="8336"/>
                    </a:cubicBezTo>
                    <a:cubicBezTo>
                      <a:pt x="13440" y="8336"/>
                      <a:pt x="13468" y="8340"/>
                      <a:pt x="13496" y="8347"/>
                    </a:cubicBezTo>
                    <a:cubicBezTo>
                      <a:pt x="13527" y="8347"/>
                      <a:pt x="13558" y="8350"/>
                      <a:pt x="13589" y="8356"/>
                    </a:cubicBezTo>
                    <a:cubicBezTo>
                      <a:pt x="14413" y="8477"/>
                      <a:pt x="15089" y="8974"/>
                      <a:pt x="15488" y="9857"/>
                    </a:cubicBezTo>
                    <a:cubicBezTo>
                      <a:pt x="16516" y="12126"/>
                      <a:pt x="15340" y="16084"/>
                      <a:pt x="12861" y="18697"/>
                    </a:cubicBezTo>
                    <a:cubicBezTo>
                      <a:pt x="11827" y="19790"/>
                      <a:pt x="10724" y="20476"/>
                      <a:pt x="9721" y="20735"/>
                    </a:cubicBezTo>
                    <a:cubicBezTo>
                      <a:pt x="9675" y="20749"/>
                      <a:pt x="9630" y="20759"/>
                      <a:pt x="9586" y="20769"/>
                    </a:cubicBezTo>
                    <a:cubicBezTo>
                      <a:pt x="9551" y="20780"/>
                      <a:pt x="9520" y="20783"/>
                      <a:pt x="9489" y="20790"/>
                    </a:cubicBezTo>
                    <a:cubicBezTo>
                      <a:pt x="9420" y="20804"/>
                      <a:pt x="9348" y="20818"/>
                      <a:pt x="9275" y="20825"/>
                    </a:cubicBezTo>
                    <a:cubicBezTo>
                      <a:pt x="9189" y="20839"/>
                      <a:pt x="9107" y="20845"/>
                      <a:pt x="9027" y="20849"/>
                    </a:cubicBezTo>
                    <a:cubicBezTo>
                      <a:pt x="8976" y="20852"/>
                      <a:pt x="8924" y="20856"/>
                      <a:pt x="8872" y="20856"/>
                    </a:cubicBezTo>
                    <a:lnTo>
                      <a:pt x="8800" y="20856"/>
                    </a:lnTo>
                    <a:cubicBezTo>
                      <a:pt x="7807" y="20845"/>
                      <a:pt x="6979" y="20342"/>
                      <a:pt x="6521" y="19325"/>
                    </a:cubicBezTo>
                    <a:cubicBezTo>
                      <a:pt x="6348" y="18945"/>
                      <a:pt x="6241" y="18518"/>
                      <a:pt x="6190" y="18059"/>
                    </a:cubicBezTo>
                    <a:cubicBezTo>
                      <a:pt x="6162" y="17832"/>
                      <a:pt x="6148" y="17597"/>
                      <a:pt x="6152" y="17356"/>
                    </a:cubicBezTo>
                    <a:cubicBezTo>
                      <a:pt x="6166" y="15163"/>
                      <a:pt x="7293" y="12449"/>
                      <a:pt x="9148" y="10487"/>
                    </a:cubicBezTo>
                    <a:cubicBezTo>
                      <a:pt x="9748" y="9853"/>
                      <a:pt x="10369" y="9357"/>
                      <a:pt x="10978" y="9002"/>
                    </a:cubicBezTo>
                    <a:cubicBezTo>
                      <a:pt x="11182" y="8884"/>
                      <a:pt x="11389" y="8778"/>
                      <a:pt x="11589" y="8692"/>
                    </a:cubicBezTo>
                    <a:cubicBezTo>
                      <a:pt x="12142" y="8448"/>
                      <a:pt x="12676" y="8326"/>
                      <a:pt x="13170" y="8326"/>
                    </a:cubicBezTo>
                    <a:close/>
                    <a:moveTo>
                      <a:pt x="16559" y="1"/>
                    </a:moveTo>
                    <a:cubicBezTo>
                      <a:pt x="16544" y="1"/>
                      <a:pt x="16528" y="1"/>
                      <a:pt x="16513" y="3"/>
                    </a:cubicBezTo>
                    <a:lnTo>
                      <a:pt x="14096" y="243"/>
                    </a:lnTo>
                    <a:cubicBezTo>
                      <a:pt x="13871" y="267"/>
                      <a:pt x="13634" y="430"/>
                      <a:pt x="13569" y="613"/>
                    </a:cubicBezTo>
                    <a:lnTo>
                      <a:pt x="12258" y="4126"/>
                    </a:lnTo>
                    <a:cubicBezTo>
                      <a:pt x="12192" y="4309"/>
                      <a:pt x="11951" y="4529"/>
                      <a:pt x="11731" y="4637"/>
                    </a:cubicBezTo>
                    <a:cubicBezTo>
                      <a:pt x="11234" y="4871"/>
                      <a:pt x="10738" y="5161"/>
                      <a:pt x="10234" y="5502"/>
                    </a:cubicBezTo>
                    <a:cubicBezTo>
                      <a:pt x="10128" y="5574"/>
                      <a:pt x="10015" y="5611"/>
                      <a:pt x="9919" y="5611"/>
                    </a:cubicBezTo>
                    <a:cubicBezTo>
                      <a:pt x="9831" y="5611"/>
                      <a:pt x="9758" y="5580"/>
                      <a:pt x="9716" y="5516"/>
                    </a:cubicBezTo>
                    <a:lnTo>
                      <a:pt x="8479" y="3626"/>
                    </a:lnTo>
                    <a:cubicBezTo>
                      <a:pt x="8441" y="3569"/>
                      <a:pt x="8384" y="3542"/>
                      <a:pt x="8318" y="3542"/>
                    </a:cubicBezTo>
                    <a:cubicBezTo>
                      <a:pt x="8229" y="3542"/>
                      <a:pt x="8124" y="3592"/>
                      <a:pt x="8031" y="3685"/>
                    </a:cubicBezTo>
                    <a:lnTo>
                      <a:pt x="5379" y="6491"/>
                    </a:lnTo>
                    <a:cubicBezTo>
                      <a:pt x="5221" y="6657"/>
                      <a:pt x="5128" y="6919"/>
                      <a:pt x="5173" y="7071"/>
                    </a:cubicBezTo>
                    <a:lnTo>
                      <a:pt x="5914" y="9574"/>
                    </a:lnTo>
                    <a:cubicBezTo>
                      <a:pt x="5959" y="9726"/>
                      <a:pt x="5897" y="9998"/>
                      <a:pt x="5779" y="10177"/>
                    </a:cubicBezTo>
                    <a:cubicBezTo>
                      <a:pt x="5324" y="10860"/>
                      <a:pt x="4917" y="11571"/>
                      <a:pt x="4559" y="12295"/>
                    </a:cubicBezTo>
                    <a:cubicBezTo>
                      <a:pt x="4466" y="12473"/>
                      <a:pt x="4210" y="12670"/>
                      <a:pt x="3983" y="12722"/>
                    </a:cubicBezTo>
                    <a:lnTo>
                      <a:pt x="1710" y="13270"/>
                    </a:lnTo>
                    <a:cubicBezTo>
                      <a:pt x="1479" y="13326"/>
                      <a:pt x="1252" y="13519"/>
                      <a:pt x="1197" y="13698"/>
                    </a:cubicBezTo>
                    <a:lnTo>
                      <a:pt x="55" y="17546"/>
                    </a:lnTo>
                    <a:cubicBezTo>
                      <a:pt x="1" y="17725"/>
                      <a:pt x="128" y="17880"/>
                      <a:pt x="335" y="17890"/>
                    </a:cubicBezTo>
                    <a:lnTo>
                      <a:pt x="2410" y="18008"/>
                    </a:lnTo>
                    <a:cubicBezTo>
                      <a:pt x="2621" y="18022"/>
                      <a:pt x="2773" y="18170"/>
                      <a:pt x="2759" y="18346"/>
                    </a:cubicBezTo>
                    <a:cubicBezTo>
                      <a:pt x="2697" y="19039"/>
                      <a:pt x="2697" y="19711"/>
                      <a:pt x="2755" y="20342"/>
                    </a:cubicBezTo>
                    <a:cubicBezTo>
                      <a:pt x="2773" y="20511"/>
                      <a:pt x="2673" y="20783"/>
                      <a:pt x="2531" y="20956"/>
                    </a:cubicBezTo>
                    <a:lnTo>
                      <a:pt x="217" y="23759"/>
                    </a:lnTo>
                    <a:cubicBezTo>
                      <a:pt x="73" y="23931"/>
                      <a:pt x="11" y="24190"/>
                      <a:pt x="76" y="24335"/>
                    </a:cubicBezTo>
                    <a:lnTo>
                      <a:pt x="1176" y="26762"/>
                    </a:lnTo>
                    <a:cubicBezTo>
                      <a:pt x="1190" y="26800"/>
                      <a:pt x="1214" y="26824"/>
                      <a:pt x="1242" y="26842"/>
                    </a:cubicBezTo>
                    <a:lnTo>
                      <a:pt x="1245" y="26842"/>
                    </a:lnTo>
                    <a:cubicBezTo>
                      <a:pt x="1245" y="26845"/>
                      <a:pt x="1248" y="26845"/>
                      <a:pt x="1252" y="26845"/>
                    </a:cubicBezTo>
                    <a:cubicBezTo>
                      <a:pt x="1280" y="26859"/>
                      <a:pt x="1307" y="26866"/>
                      <a:pt x="1338" y="26866"/>
                    </a:cubicBezTo>
                    <a:lnTo>
                      <a:pt x="1342" y="26866"/>
                    </a:lnTo>
                    <a:cubicBezTo>
                      <a:pt x="1421" y="26866"/>
                      <a:pt x="1517" y="26824"/>
                      <a:pt x="1611" y="26738"/>
                    </a:cubicBezTo>
                    <a:lnTo>
                      <a:pt x="4079" y="24480"/>
                    </a:lnTo>
                    <a:cubicBezTo>
                      <a:pt x="4189" y="24383"/>
                      <a:pt x="4321" y="24330"/>
                      <a:pt x="4437" y="24330"/>
                    </a:cubicBezTo>
                    <a:cubicBezTo>
                      <a:pt x="4507" y="24330"/>
                      <a:pt x="4571" y="24350"/>
                      <a:pt x="4621" y="24390"/>
                    </a:cubicBezTo>
                    <a:cubicBezTo>
                      <a:pt x="4942" y="24652"/>
                      <a:pt x="5297" y="24856"/>
                      <a:pt x="5676" y="25004"/>
                    </a:cubicBezTo>
                    <a:cubicBezTo>
                      <a:pt x="5848" y="25072"/>
                      <a:pt x="5965" y="25259"/>
                      <a:pt x="5924" y="25438"/>
                    </a:cubicBezTo>
                    <a:lnTo>
                      <a:pt x="5162" y="28896"/>
                    </a:lnTo>
                    <a:cubicBezTo>
                      <a:pt x="5141" y="29000"/>
                      <a:pt x="5183" y="29083"/>
                      <a:pt x="5262" y="29135"/>
                    </a:cubicBezTo>
                    <a:cubicBezTo>
                      <a:pt x="5265" y="29138"/>
                      <a:pt x="5265" y="29138"/>
                      <a:pt x="5269" y="29138"/>
                    </a:cubicBezTo>
                    <a:cubicBezTo>
                      <a:pt x="5316" y="29166"/>
                      <a:pt x="5377" y="29182"/>
                      <a:pt x="5445" y="29182"/>
                    </a:cubicBezTo>
                    <a:cubicBezTo>
                      <a:pt x="5462" y="29182"/>
                      <a:pt x="5479" y="29181"/>
                      <a:pt x="5496" y="29179"/>
                    </a:cubicBezTo>
                    <a:lnTo>
                      <a:pt x="7913" y="28941"/>
                    </a:lnTo>
                    <a:cubicBezTo>
                      <a:pt x="8138" y="28917"/>
                      <a:pt x="8376" y="28752"/>
                      <a:pt x="8441" y="28573"/>
                    </a:cubicBezTo>
                    <a:lnTo>
                      <a:pt x="9755" y="25059"/>
                    </a:lnTo>
                    <a:cubicBezTo>
                      <a:pt x="9820" y="24876"/>
                      <a:pt x="10058" y="24655"/>
                      <a:pt x="10283" y="24549"/>
                    </a:cubicBezTo>
                    <a:cubicBezTo>
                      <a:pt x="10534" y="24428"/>
                      <a:pt x="10792" y="24294"/>
                      <a:pt x="11048" y="24146"/>
                    </a:cubicBezTo>
                    <a:cubicBezTo>
                      <a:pt x="11289" y="24004"/>
                      <a:pt x="11534" y="23849"/>
                      <a:pt x="11779" y="23683"/>
                    </a:cubicBezTo>
                    <a:cubicBezTo>
                      <a:pt x="11883" y="23611"/>
                      <a:pt x="11996" y="23574"/>
                      <a:pt x="12092" y="23574"/>
                    </a:cubicBezTo>
                    <a:cubicBezTo>
                      <a:pt x="12180" y="23574"/>
                      <a:pt x="12253" y="23605"/>
                      <a:pt x="12293" y="23670"/>
                    </a:cubicBezTo>
                    <a:lnTo>
                      <a:pt x="13534" y="25559"/>
                    </a:lnTo>
                    <a:cubicBezTo>
                      <a:pt x="13548" y="25583"/>
                      <a:pt x="13569" y="25600"/>
                      <a:pt x="13593" y="25615"/>
                    </a:cubicBezTo>
                    <a:cubicBezTo>
                      <a:pt x="13622" y="25633"/>
                      <a:pt x="13657" y="25642"/>
                      <a:pt x="13694" y="25642"/>
                    </a:cubicBezTo>
                    <a:cubicBezTo>
                      <a:pt x="13782" y="25642"/>
                      <a:pt x="13885" y="25591"/>
                      <a:pt x="13975" y="25497"/>
                    </a:cubicBezTo>
                    <a:lnTo>
                      <a:pt x="16634" y="22693"/>
                    </a:lnTo>
                    <a:cubicBezTo>
                      <a:pt x="16788" y="22528"/>
                      <a:pt x="16882" y="22266"/>
                      <a:pt x="16837" y="22111"/>
                    </a:cubicBezTo>
                    <a:lnTo>
                      <a:pt x="16096" y="19611"/>
                    </a:lnTo>
                    <a:cubicBezTo>
                      <a:pt x="16051" y="19456"/>
                      <a:pt x="16117" y="19187"/>
                      <a:pt x="16233" y="19011"/>
                    </a:cubicBezTo>
                    <a:cubicBezTo>
                      <a:pt x="16688" y="18325"/>
                      <a:pt x="17092" y="17612"/>
                      <a:pt x="17451" y="16891"/>
                    </a:cubicBezTo>
                    <a:cubicBezTo>
                      <a:pt x="17544" y="16708"/>
                      <a:pt x="17799" y="16518"/>
                      <a:pt x="18030" y="16463"/>
                    </a:cubicBezTo>
                    <a:lnTo>
                      <a:pt x="20299" y="15915"/>
                    </a:lnTo>
                    <a:cubicBezTo>
                      <a:pt x="20530" y="15860"/>
                      <a:pt x="20761" y="15670"/>
                      <a:pt x="20813" y="15487"/>
                    </a:cubicBezTo>
                    <a:lnTo>
                      <a:pt x="21957" y="11639"/>
                    </a:lnTo>
                    <a:cubicBezTo>
                      <a:pt x="21992" y="11515"/>
                      <a:pt x="21943" y="11398"/>
                      <a:pt x="21836" y="11336"/>
                    </a:cubicBezTo>
                    <a:cubicBezTo>
                      <a:pt x="21833" y="11336"/>
                      <a:pt x="21830" y="11332"/>
                      <a:pt x="21823" y="11329"/>
                    </a:cubicBezTo>
                    <a:cubicBezTo>
                      <a:pt x="21782" y="11308"/>
                      <a:pt x="21730" y="11294"/>
                      <a:pt x="21674" y="11291"/>
                    </a:cubicBezTo>
                    <a:lnTo>
                      <a:pt x="19602" y="11174"/>
                    </a:lnTo>
                    <a:cubicBezTo>
                      <a:pt x="19392" y="11163"/>
                      <a:pt x="19237" y="11012"/>
                      <a:pt x="19250" y="10839"/>
                    </a:cubicBezTo>
                    <a:cubicBezTo>
                      <a:pt x="19282" y="10512"/>
                      <a:pt x="19299" y="10184"/>
                      <a:pt x="19299" y="9871"/>
                    </a:cubicBezTo>
                    <a:cubicBezTo>
                      <a:pt x="19302" y="9519"/>
                      <a:pt x="19288" y="9174"/>
                      <a:pt x="19254" y="8840"/>
                    </a:cubicBezTo>
                    <a:cubicBezTo>
                      <a:pt x="19240" y="8674"/>
                      <a:pt x="19336" y="8402"/>
                      <a:pt x="19481" y="8229"/>
                    </a:cubicBezTo>
                    <a:lnTo>
                      <a:pt x="21795" y="5426"/>
                    </a:lnTo>
                    <a:cubicBezTo>
                      <a:pt x="21940" y="5253"/>
                      <a:pt x="22002" y="4995"/>
                      <a:pt x="21936" y="4850"/>
                    </a:cubicBezTo>
                    <a:lnTo>
                      <a:pt x="20837" y="2419"/>
                    </a:lnTo>
                    <a:cubicBezTo>
                      <a:pt x="20823" y="2385"/>
                      <a:pt x="20799" y="2361"/>
                      <a:pt x="20771" y="2344"/>
                    </a:cubicBezTo>
                    <a:cubicBezTo>
                      <a:pt x="20764" y="2340"/>
                      <a:pt x="20761" y="2340"/>
                      <a:pt x="20754" y="2336"/>
                    </a:cubicBezTo>
                    <a:cubicBezTo>
                      <a:pt x="20730" y="2324"/>
                      <a:pt x="20702" y="2318"/>
                      <a:pt x="20672" y="2318"/>
                    </a:cubicBezTo>
                    <a:cubicBezTo>
                      <a:pt x="20592" y="2318"/>
                      <a:pt x="20495" y="2362"/>
                      <a:pt x="20402" y="2447"/>
                    </a:cubicBezTo>
                    <a:lnTo>
                      <a:pt x="17930" y="4702"/>
                    </a:lnTo>
                    <a:cubicBezTo>
                      <a:pt x="17822" y="4802"/>
                      <a:pt x="17692" y="4853"/>
                      <a:pt x="17577" y="4853"/>
                    </a:cubicBezTo>
                    <a:cubicBezTo>
                      <a:pt x="17505" y="4853"/>
                      <a:pt x="17439" y="4833"/>
                      <a:pt x="17388" y="4792"/>
                    </a:cubicBezTo>
                    <a:cubicBezTo>
                      <a:pt x="17068" y="4529"/>
                      <a:pt x="16716" y="4326"/>
                      <a:pt x="16333" y="4177"/>
                    </a:cubicBezTo>
                    <a:cubicBezTo>
                      <a:pt x="16165" y="4112"/>
                      <a:pt x="16047" y="3926"/>
                      <a:pt x="16085" y="3747"/>
                    </a:cubicBezTo>
                    <a:lnTo>
                      <a:pt x="16847" y="288"/>
                    </a:lnTo>
                    <a:cubicBezTo>
                      <a:pt x="16871" y="181"/>
                      <a:pt x="16827" y="95"/>
                      <a:pt x="16744" y="44"/>
                    </a:cubicBezTo>
                    <a:cubicBezTo>
                      <a:pt x="16693" y="15"/>
                      <a:pt x="16629" y="1"/>
                      <a:pt x="165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4536246" y="1899378"/>
                <a:ext cx="153960" cy="89201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2832" extrusionOk="0">
                    <a:moveTo>
                      <a:pt x="1" y="1"/>
                    </a:moveTo>
                    <a:lnTo>
                      <a:pt x="4887" y="283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4251479" y="2230729"/>
                <a:ext cx="208891" cy="269493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8556" extrusionOk="0">
                    <a:moveTo>
                      <a:pt x="4537" y="0"/>
                    </a:moveTo>
                    <a:cubicBezTo>
                      <a:pt x="4115" y="0"/>
                      <a:pt x="3640" y="137"/>
                      <a:pt x="3136" y="428"/>
                    </a:cubicBezTo>
                    <a:cubicBezTo>
                      <a:pt x="1404" y="1428"/>
                      <a:pt x="1" y="3859"/>
                      <a:pt x="1" y="5859"/>
                    </a:cubicBezTo>
                    <a:cubicBezTo>
                      <a:pt x="1" y="6859"/>
                      <a:pt x="349" y="7559"/>
                      <a:pt x="915" y="7890"/>
                    </a:cubicBezTo>
                    <a:lnTo>
                      <a:pt x="919" y="7890"/>
                    </a:lnTo>
                    <a:lnTo>
                      <a:pt x="2080" y="8555"/>
                    </a:lnTo>
                    <a:lnTo>
                      <a:pt x="2359" y="8089"/>
                    </a:lnTo>
                    <a:cubicBezTo>
                      <a:pt x="2646" y="8024"/>
                      <a:pt x="2943" y="7920"/>
                      <a:pt x="3256" y="7742"/>
                    </a:cubicBezTo>
                    <a:cubicBezTo>
                      <a:pt x="4991" y="6738"/>
                      <a:pt x="6393" y="4307"/>
                      <a:pt x="6393" y="2307"/>
                    </a:cubicBezTo>
                    <a:cubicBezTo>
                      <a:pt x="6393" y="2011"/>
                      <a:pt x="6356" y="1749"/>
                      <a:pt x="6297" y="1504"/>
                    </a:cubicBezTo>
                    <a:lnTo>
                      <a:pt x="6632" y="945"/>
                    </a:lnTo>
                    <a:lnTo>
                      <a:pt x="5356" y="207"/>
                    </a:lnTo>
                    <a:lnTo>
                      <a:pt x="5343" y="200"/>
                    </a:lnTo>
                    <a:cubicBezTo>
                      <a:pt x="5106" y="69"/>
                      <a:pt x="4835" y="0"/>
                      <a:pt x="4537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4280299" y="2479210"/>
                <a:ext cx="53987" cy="2100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667" extrusionOk="0">
                    <a:moveTo>
                      <a:pt x="1713" y="128"/>
                    </a:moveTo>
                    <a:cubicBezTo>
                      <a:pt x="1621" y="156"/>
                      <a:pt x="1531" y="180"/>
                      <a:pt x="1444" y="200"/>
                    </a:cubicBezTo>
                    <a:lnTo>
                      <a:pt x="1165" y="666"/>
                    </a:lnTo>
                    <a:lnTo>
                      <a:pt x="1165" y="666"/>
                    </a:lnTo>
                    <a:lnTo>
                      <a:pt x="1444" y="200"/>
                    </a:lnTo>
                    <a:cubicBezTo>
                      <a:pt x="1531" y="180"/>
                      <a:pt x="1621" y="156"/>
                      <a:pt x="1713" y="128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4251479" y="2311425"/>
                <a:ext cx="176229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5994" extrusionOk="0">
                    <a:moveTo>
                      <a:pt x="1043" y="0"/>
                    </a:moveTo>
                    <a:cubicBezTo>
                      <a:pt x="405" y="1031"/>
                      <a:pt x="1" y="2228"/>
                      <a:pt x="1" y="3297"/>
                    </a:cubicBezTo>
                    <a:cubicBezTo>
                      <a:pt x="1" y="4297"/>
                      <a:pt x="349" y="4997"/>
                      <a:pt x="915" y="5328"/>
                    </a:cubicBezTo>
                    <a:lnTo>
                      <a:pt x="919" y="5328"/>
                    </a:lnTo>
                    <a:lnTo>
                      <a:pt x="2080" y="5993"/>
                    </a:lnTo>
                    <a:lnTo>
                      <a:pt x="2359" y="5527"/>
                    </a:lnTo>
                    <a:cubicBezTo>
                      <a:pt x="2446" y="5507"/>
                      <a:pt x="2536" y="5483"/>
                      <a:pt x="2628" y="5455"/>
                    </a:cubicBezTo>
                    <a:cubicBezTo>
                      <a:pt x="2832" y="5390"/>
                      <a:pt x="3042" y="5304"/>
                      <a:pt x="3260" y="5176"/>
                    </a:cubicBezTo>
                    <a:cubicBezTo>
                      <a:pt x="4184" y="4642"/>
                      <a:pt x="5018" y="3697"/>
                      <a:pt x="5594" y="2624"/>
                    </a:cubicBezTo>
                    <a:lnTo>
                      <a:pt x="1043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4353279" y="2232556"/>
                <a:ext cx="25104" cy="992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15" extrusionOk="0">
                    <a:moveTo>
                      <a:pt x="796" y="1"/>
                    </a:moveTo>
                    <a:cubicBezTo>
                      <a:pt x="545" y="63"/>
                      <a:pt x="276" y="166"/>
                      <a:pt x="0" y="315"/>
                    </a:cubicBezTo>
                    <a:cubicBezTo>
                      <a:pt x="276" y="166"/>
                      <a:pt x="545" y="63"/>
                      <a:pt x="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4419738" y="2237028"/>
                <a:ext cx="40632" cy="3121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991" extrusionOk="0">
                    <a:moveTo>
                      <a:pt x="14" y="7"/>
                    </a:moveTo>
                    <a:lnTo>
                      <a:pt x="14" y="7"/>
                    </a:lnTo>
                    <a:lnTo>
                      <a:pt x="14" y="7"/>
                    </a:lnTo>
                    <a:lnTo>
                      <a:pt x="1290" y="745"/>
                    </a:lnTo>
                    <a:lnTo>
                      <a:pt x="1142" y="990"/>
                    </a:lnTo>
                    <a:lnTo>
                      <a:pt x="1290" y="745"/>
                    </a:lnTo>
                    <a:lnTo>
                      <a:pt x="14" y="7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4293528" y="2244304"/>
                <a:ext cx="56381" cy="53262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691" extrusionOk="0">
                    <a:moveTo>
                      <a:pt x="1790" y="0"/>
                    </a:moveTo>
                    <a:lnTo>
                      <a:pt x="1790" y="0"/>
                    </a:lnTo>
                    <a:cubicBezTo>
                      <a:pt x="1124" y="387"/>
                      <a:pt x="507" y="987"/>
                      <a:pt x="1" y="1690"/>
                    </a:cubicBezTo>
                    <a:cubicBezTo>
                      <a:pt x="507" y="987"/>
                      <a:pt x="1124" y="390"/>
                      <a:pt x="1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4436337" y="2279266"/>
                <a:ext cx="16536" cy="9691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77" extrusionOk="0">
                    <a:moveTo>
                      <a:pt x="435" y="1"/>
                    </a:moveTo>
                    <a:cubicBezTo>
                      <a:pt x="491" y="232"/>
                      <a:pt x="524" y="483"/>
                      <a:pt x="524" y="766"/>
                    </a:cubicBezTo>
                    <a:cubicBezTo>
                      <a:pt x="524" y="1508"/>
                      <a:pt x="332" y="2311"/>
                      <a:pt x="1" y="3077"/>
                    </a:cubicBezTo>
                    <a:cubicBezTo>
                      <a:pt x="332" y="2311"/>
                      <a:pt x="524" y="1508"/>
                      <a:pt x="524" y="766"/>
                    </a:cubicBezTo>
                    <a:cubicBezTo>
                      <a:pt x="524" y="483"/>
                      <a:pt x="491" y="232"/>
                      <a:pt x="435" y="1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4284300" y="2230729"/>
                <a:ext cx="176071" cy="163378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87" extrusionOk="0">
                    <a:moveTo>
                      <a:pt x="3490" y="0"/>
                    </a:moveTo>
                    <a:cubicBezTo>
                      <a:pt x="3331" y="0"/>
                      <a:pt x="3163" y="21"/>
                      <a:pt x="2986" y="59"/>
                    </a:cubicBezTo>
                    <a:cubicBezTo>
                      <a:pt x="2735" y="121"/>
                      <a:pt x="2466" y="224"/>
                      <a:pt x="2190" y="373"/>
                    </a:cubicBezTo>
                    <a:cubicBezTo>
                      <a:pt x="2159" y="390"/>
                      <a:pt x="2128" y="407"/>
                      <a:pt x="2094" y="428"/>
                    </a:cubicBezTo>
                    <a:cubicBezTo>
                      <a:pt x="2090" y="428"/>
                      <a:pt x="2090" y="431"/>
                      <a:pt x="2087" y="431"/>
                    </a:cubicBezTo>
                    <a:lnTo>
                      <a:pt x="2083" y="431"/>
                    </a:lnTo>
                    <a:cubicBezTo>
                      <a:pt x="1417" y="821"/>
                      <a:pt x="800" y="1418"/>
                      <a:pt x="294" y="2121"/>
                    </a:cubicBezTo>
                    <a:cubicBezTo>
                      <a:pt x="194" y="2266"/>
                      <a:pt x="93" y="2411"/>
                      <a:pt x="1" y="2562"/>
                    </a:cubicBezTo>
                    <a:lnTo>
                      <a:pt x="4552" y="5186"/>
                    </a:lnTo>
                    <a:cubicBezTo>
                      <a:pt x="4652" y="5000"/>
                      <a:pt x="4745" y="4811"/>
                      <a:pt x="4828" y="4618"/>
                    </a:cubicBezTo>
                    <a:cubicBezTo>
                      <a:pt x="5159" y="3852"/>
                      <a:pt x="5351" y="3049"/>
                      <a:pt x="5351" y="2307"/>
                    </a:cubicBezTo>
                    <a:cubicBezTo>
                      <a:pt x="5351" y="2024"/>
                      <a:pt x="5318" y="1773"/>
                      <a:pt x="5262" y="1542"/>
                    </a:cubicBezTo>
                    <a:cubicBezTo>
                      <a:pt x="5259" y="1528"/>
                      <a:pt x="5259" y="1518"/>
                      <a:pt x="5255" y="1504"/>
                    </a:cubicBezTo>
                    <a:lnTo>
                      <a:pt x="5442" y="1190"/>
                    </a:lnTo>
                    <a:lnTo>
                      <a:pt x="5590" y="945"/>
                    </a:lnTo>
                    <a:lnTo>
                      <a:pt x="4314" y="207"/>
                    </a:lnTo>
                    <a:lnTo>
                      <a:pt x="4301" y="200"/>
                    </a:lnTo>
                    <a:lnTo>
                      <a:pt x="4301" y="204"/>
                    </a:lnTo>
                    <a:cubicBezTo>
                      <a:pt x="4062" y="70"/>
                      <a:pt x="3790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4289623" y="2252525"/>
                <a:ext cx="197678" cy="255193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8102" extrusionOk="0">
                    <a:moveTo>
                      <a:pt x="4540" y="1"/>
                    </a:moveTo>
                    <a:cubicBezTo>
                      <a:pt x="4118" y="1"/>
                      <a:pt x="3642" y="139"/>
                      <a:pt x="3138" y="430"/>
                    </a:cubicBezTo>
                    <a:cubicBezTo>
                      <a:pt x="1407" y="1429"/>
                      <a:pt x="1" y="3864"/>
                      <a:pt x="1" y="5863"/>
                    </a:cubicBezTo>
                    <a:cubicBezTo>
                      <a:pt x="1" y="7282"/>
                      <a:pt x="708" y="8102"/>
                      <a:pt x="1738" y="8102"/>
                    </a:cubicBezTo>
                    <a:cubicBezTo>
                      <a:pt x="2160" y="8102"/>
                      <a:pt x="2635" y="7964"/>
                      <a:pt x="3138" y="7674"/>
                    </a:cubicBezTo>
                    <a:cubicBezTo>
                      <a:pt x="4872" y="6673"/>
                      <a:pt x="6276" y="4243"/>
                      <a:pt x="6276" y="2243"/>
                    </a:cubicBezTo>
                    <a:cubicBezTo>
                      <a:pt x="6276" y="822"/>
                      <a:pt x="5569" y="1"/>
                      <a:pt x="4540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4359799" y="2317157"/>
                <a:ext cx="56916" cy="126021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4001" extrusionOk="0">
                    <a:moveTo>
                      <a:pt x="1270" y="1"/>
                    </a:moveTo>
                    <a:cubicBezTo>
                      <a:pt x="1166" y="1"/>
                      <a:pt x="1050" y="39"/>
                      <a:pt x="920" y="115"/>
                    </a:cubicBezTo>
                    <a:cubicBezTo>
                      <a:pt x="776" y="198"/>
                      <a:pt x="648" y="305"/>
                      <a:pt x="541" y="432"/>
                    </a:cubicBezTo>
                    <a:cubicBezTo>
                      <a:pt x="435" y="563"/>
                      <a:pt x="348" y="701"/>
                      <a:pt x="276" y="849"/>
                    </a:cubicBezTo>
                    <a:cubicBezTo>
                      <a:pt x="203" y="1001"/>
                      <a:pt x="152" y="1153"/>
                      <a:pt x="117" y="1304"/>
                    </a:cubicBezTo>
                    <a:cubicBezTo>
                      <a:pt x="79" y="1456"/>
                      <a:pt x="62" y="1601"/>
                      <a:pt x="58" y="1736"/>
                    </a:cubicBezTo>
                    <a:cubicBezTo>
                      <a:pt x="58" y="1763"/>
                      <a:pt x="66" y="1784"/>
                      <a:pt x="79" y="1798"/>
                    </a:cubicBezTo>
                    <a:cubicBezTo>
                      <a:pt x="86" y="1805"/>
                      <a:pt x="95" y="1809"/>
                      <a:pt x="104" y="1809"/>
                    </a:cubicBezTo>
                    <a:cubicBezTo>
                      <a:pt x="111" y="1809"/>
                      <a:pt x="120" y="1806"/>
                      <a:pt x="128" y="1801"/>
                    </a:cubicBezTo>
                    <a:lnTo>
                      <a:pt x="510" y="1580"/>
                    </a:lnTo>
                    <a:cubicBezTo>
                      <a:pt x="538" y="1563"/>
                      <a:pt x="565" y="1543"/>
                      <a:pt x="586" y="1515"/>
                    </a:cubicBezTo>
                    <a:cubicBezTo>
                      <a:pt x="607" y="1487"/>
                      <a:pt x="624" y="1449"/>
                      <a:pt x="634" y="1401"/>
                    </a:cubicBezTo>
                    <a:cubicBezTo>
                      <a:pt x="637" y="1377"/>
                      <a:pt x="645" y="1346"/>
                      <a:pt x="655" y="1298"/>
                    </a:cubicBezTo>
                    <a:cubicBezTo>
                      <a:pt x="666" y="1253"/>
                      <a:pt x="679" y="1208"/>
                      <a:pt x="696" y="1156"/>
                    </a:cubicBezTo>
                    <a:cubicBezTo>
                      <a:pt x="717" y="1108"/>
                      <a:pt x="745" y="1056"/>
                      <a:pt x="782" y="1005"/>
                    </a:cubicBezTo>
                    <a:cubicBezTo>
                      <a:pt x="817" y="953"/>
                      <a:pt x="865" y="911"/>
                      <a:pt x="924" y="881"/>
                    </a:cubicBezTo>
                    <a:cubicBezTo>
                      <a:pt x="970" y="854"/>
                      <a:pt x="1007" y="839"/>
                      <a:pt x="1037" y="839"/>
                    </a:cubicBezTo>
                    <a:cubicBezTo>
                      <a:pt x="1046" y="839"/>
                      <a:pt x="1054" y="840"/>
                      <a:pt x="1062" y="843"/>
                    </a:cubicBezTo>
                    <a:cubicBezTo>
                      <a:pt x="1097" y="849"/>
                      <a:pt x="1121" y="870"/>
                      <a:pt x="1141" y="897"/>
                    </a:cubicBezTo>
                    <a:cubicBezTo>
                      <a:pt x="1159" y="929"/>
                      <a:pt x="1172" y="959"/>
                      <a:pt x="1175" y="997"/>
                    </a:cubicBezTo>
                    <a:cubicBezTo>
                      <a:pt x="1183" y="1036"/>
                      <a:pt x="1183" y="1063"/>
                      <a:pt x="1183" y="1088"/>
                    </a:cubicBezTo>
                    <a:cubicBezTo>
                      <a:pt x="1183" y="1150"/>
                      <a:pt x="1175" y="1222"/>
                      <a:pt x="1155" y="1301"/>
                    </a:cubicBezTo>
                    <a:cubicBezTo>
                      <a:pt x="1138" y="1381"/>
                      <a:pt x="1093" y="1484"/>
                      <a:pt x="1021" y="1608"/>
                    </a:cubicBezTo>
                    <a:lnTo>
                      <a:pt x="90" y="3166"/>
                    </a:lnTo>
                    <a:cubicBezTo>
                      <a:pt x="58" y="3222"/>
                      <a:pt x="34" y="3276"/>
                      <a:pt x="21" y="3335"/>
                    </a:cubicBezTo>
                    <a:cubicBezTo>
                      <a:pt x="7" y="3394"/>
                      <a:pt x="0" y="3449"/>
                      <a:pt x="0" y="3501"/>
                    </a:cubicBezTo>
                    <a:lnTo>
                      <a:pt x="0" y="3911"/>
                    </a:lnTo>
                    <a:cubicBezTo>
                      <a:pt x="0" y="3946"/>
                      <a:pt x="10" y="3973"/>
                      <a:pt x="24" y="3987"/>
                    </a:cubicBezTo>
                    <a:cubicBezTo>
                      <a:pt x="33" y="3996"/>
                      <a:pt x="43" y="4001"/>
                      <a:pt x="54" y="4001"/>
                    </a:cubicBezTo>
                    <a:cubicBezTo>
                      <a:pt x="64" y="4001"/>
                      <a:pt x="75" y="3997"/>
                      <a:pt x="86" y="3991"/>
                    </a:cubicBezTo>
                    <a:lnTo>
                      <a:pt x="1724" y="3046"/>
                    </a:lnTo>
                    <a:cubicBezTo>
                      <a:pt x="1748" y="3032"/>
                      <a:pt x="1765" y="3008"/>
                      <a:pt x="1783" y="2974"/>
                    </a:cubicBezTo>
                    <a:cubicBezTo>
                      <a:pt x="1800" y="2939"/>
                      <a:pt x="1807" y="2904"/>
                      <a:pt x="1807" y="2867"/>
                    </a:cubicBezTo>
                    <a:lnTo>
                      <a:pt x="1807" y="2360"/>
                    </a:lnTo>
                    <a:cubicBezTo>
                      <a:pt x="1807" y="2325"/>
                      <a:pt x="1800" y="2301"/>
                      <a:pt x="1783" y="2283"/>
                    </a:cubicBezTo>
                    <a:cubicBezTo>
                      <a:pt x="1773" y="2276"/>
                      <a:pt x="1763" y="2272"/>
                      <a:pt x="1752" y="2272"/>
                    </a:cubicBezTo>
                    <a:cubicBezTo>
                      <a:pt x="1744" y="2272"/>
                      <a:pt x="1734" y="2274"/>
                      <a:pt x="1724" y="2280"/>
                    </a:cubicBezTo>
                    <a:lnTo>
                      <a:pt x="944" y="2732"/>
                    </a:lnTo>
                    <a:lnTo>
                      <a:pt x="944" y="2732"/>
                    </a:lnTo>
                    <a:lnTo>
                      <a:pt x="1379" y="1973"/>
                    </a:lnTo>
                    <a:cubicBezTo>
                      <a:pt x="1452" y="1853"/>
                      <a:pt x="1510" y="1739"/>
                      <a:pt x="1558" y="1632"/>
                    </a:cubicBezTo>
                    <a:cubicBezTo>
                      <a:pt x="1606" y="1522"/>
                      <a:pt x="1644" y="1419"/>
                      <a:pt x="1676" y="1322"/>
                    </a:cubicBezTo>
                    <a:cubicBezTo>
                      <a:pt x="1707" y="1222"/>
                      <a:pt x="1727" y="1125"/>
                      <a:pt x="1741" y="1032"/>
                    </a:cubicBezTo>
                    <a:cubicBezTo>
                      <a:pt x="1751" y="939"/>
                      <a:pt x="1759" y="846"/>
                      <a:pt x="1759" y="757"/>
                    </a:cubicBezTo>
                    <a:cubicBezTo>
                      <a:pt x="1759" y="608"/>
                      <a:pt x="1741" y="477"/>
                      <a:pt x="1703" y="364"/>
                    </a:cubicBezTo>
                    <a:cubicBezTo>
                      <a:pt x="1668" y="249"/>
                      <a:pt x="1614" y="160"/>
                      <a:pt x="1544" y="98"/>
                    </a:cubicBezTo>
                    <a:cubicBezTo>
                      <a:pt x="1472" y="36"/>
                      <a:pt x="1386" y="1"/>
                      <a:pt x="1283" y="1"/>
                    </a:cubicBezTo>
                    <a:cubicBezTo>
                      <a:pt x="1279" y="1"/>
                      <a:pt x="1274" y="1"/>
                      <a:pt x="127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3761476" y="2350229"/>
                <a:ext cx="347984" cy="517693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6436" extrusionOk="0">
                    <a:moveTo>
                      <a:pt x="943" y="0"/>
                    </a:moveTo>
                    <a:cubicBezTo>
                      <a:pt x="636" y="0"/>
                      <a:pt x="321" y="20"/>
                      <a:pt x="0" y="58"/>
                    </a:cubicBezTo>
                    <a:cubicBezTo>
                      <a:pt x="525" y="1320"/>
                      <a:pt x="811" y="2858"/>
                      <a:pt x="811" y="4640"/>
                    </a:cubicBezTo>
                    <a:cubicBezTo>
                      <a:pt x="811" y="8488"/>
                      <a:pt x="2152" y="11198"/>
                      <a:pt x="4328" y="12478"/>
                    </a:cubicBezTo>
                    <a:lnTo>
                      <a:pt x="11048" y="16436"/>
                    </a:lnTo>
                    <a:cubicBezTo>
                      <a:pt x="9935" y="15747"/>
                      <a:pt x="9052" y="14671"/>
                      <a:pt x="8466" y="13253"/>
                    </a:cubicBezTo>
                    <a:cubicBezTo>
                      <a:pt x="7938" y="11988"/>
                      <a:pt x="7648" y="10450"/>
                      <a:pt x="7648" y="8668"/>
                    </a:cubicBezTo>
                    <a:cubicBezTo>
                      <a:pt x="7648" y="4851"/>
                      <a:pt x="6328" y="2148"/>
                      <a:pt x="4184" y="861"/>
                    </a:cubicBezTo>
                    <a:lnTo>
                      <a:pt x="3966" y="734"/>
                    </a:lnTo>
                    <a:cubicBezTo>
                      <a:pt x="3076" y="253"/>
                      <a:pt x="2058" y="0"/>
                      <a:pt x="943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3761476" y="2350198"/>
                <a:ext cx="347984" cy="517724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6437" extrusionOk="0">
                    <a:moveTo>
                      <a:pt x="939" y="1"/>
                    </a:moveTo>
                    <a:cubicBezTo>
                      <a:pt x="632" y="1"/>
                      <a:pt x="318" y="21"/>
                      <a:pt x="0" y="59"/>
                    </a:cubicBezTo>
                    <a:cubicBezTo>
                      <a:pt x="301" y="783"/>
                      <a:pt x="525" y="1600"/>
                      <a:pt x="659" y="2496"/>
                    </a:cubicBezTo>
                    <a:lnTo>
                      <a:pt x="2211" y="6093"/>
                    </a:lnTo>
                    <a:cubicBezTo>
                      <a:pt x="2252" y="6072"/>
                      <a:pt x="2294" y="6066"/>
                      <a:pt x="2328" y="6066"/>
                    </a:cubicBezTo>
                    <a:cubicBezTo>
                      <a:pt x="2370" y="6066"/>
                      <a:pt x="2404" y="6075"/>
                      <a:pt x="2435" y="6093"/>
                    </a:cubicBezTo>
                    <a:lnTo>
                      <a:pt x="2435" y="6100"/>
                    </a:lnTo>
                    <a:lnTo>
                      <a:pt x="2538" y="9621"/>
                    </a:lnTo>
                    <a:cubicBezTo>
                      <a:pt x="2538" y="9820"/>
                      <a:pt x="2408" y="10072"/>
                      <a:pt x="2246" y="10186"/>
                    </a:cubicBezTo>
                    <a:lnTo>
                      <a:pt x="2193" y="10348"/>
                    </a:lnTo>
                    <a:cubicBezTo>
                      <a:pt x="2759" y="11265"/>
                      <a:pt x="3480" y="11982"/>
                      <a:pt x="4328" y="12479"/>
                    </a:cubicBezTo>
                    <a:lnTo>
                      <a:pt x="11048" y="16437"/>
                    </a:lnTo>
                    <a:cubicBezTo>
                      <a:pt x="9935" y="15748"/>
                      <a:pt x="9052" y="14672"/>
                      <a:pt x="8466" y="13254"/>
                    </a:cubicBezTo>
                    <a:cubicBezTo>
                      <a:pt x="8027" y="12210"/>
                      <a:pt x="7755" y="10975"/>
                      <a:pt x="7676" y="9572"/>
                    </a:cubicBezTo>
                    <a:cubicBezTo>
                      <a:pt x="7659" y="9279"/>
                      <a:pt x="7648" y="8979"/>
                      <a:pt x="7648" y="8669"/>
                    </a:cubicBezTo>
                    <a:cubicBezTo>
                      <a:pt x="7648" y="6610"/>
                      <a:pt x="7266" y="4880"/>
                      <a:pt x="6576" y="3514"/>
                    </a:cubicBezTo>
                    <a:cubicBezTo>
                      <a:pt x="6324" y="3018"/>
                      <a:pt x="6031" y="2569"/>
                      <a:pt x="5704" y="2173"/>
                    </a:cubicBezTo>
                    <a:cubicBezTo>
                      <a:pt x="5259" y="1642"/>
                      <a:pt x="4749" y="1201"/>
                      <a:pt x="4184" y="862"/>
                    </a:cubicBezTo>
                    <a:lnTo>
                      <a:pt x="3966" y="735"/>
                    </a:lnTo>
                    <a:cubicBezTo>
                      <a:pt x="3956" y="731"/>
                      <a:pt x="3949" y="725"/>
                      <a:pt x="3942" y="721"/>
                    </a:cubicBezTo>
                    <a:cubicBezTo>
                      <a:pt x="3056" y="249"/>
                      <a:pt x="2045" y="1"/>
                      <a:pt x="939" y="1"/>
                    </a:cubicBezTo>
                    <a:close/>
                  </a:path>
                </a:pathLst>
              </a:custGeom>
              <a:solidFill>
                <a:srgbClr val="1B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3807084" y="2541984"/>
                <a:ext cx="164133" cy="114682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3641" extrusionOk="0">
                    <a:moveTo>
                      <a:pt x="987" y="1"/>
                    </a:moveTo>
                    <a:lnTo>
                      <a:pt x="1" y="2442"/>
                    </a:lnTo>
                    <a:cubicBezTo>
                      <a:pt x="145" y="2721"/>
                      <a:pt x="1897" y="3090"/>
                      <a:pt x="1997" y="3414"/>
                    </a:cubicBezTo>
                    <a:cubicBezTo>
                      <a:pt x="2041" y="3556"/>
                      <a:pt x="2157" y="3640"/>
                      <a:pt x="2288" y="3640"/>
                    </a:cubicBezTo>
                    <a:cubicBezTo>
                      <a:pt x="2331" y="3640"/>
                      <a:pt x="2376" y="3631"/>
                      <a:pt x="2421" y="3611"/>
                    </a:cubicBezTo>
                    <a:lnTo>
                      <a:pt x="4980" y="2459"/>
                    </a:lnTo>
                    <a:cubicBezTo>
                      <a:pt x="5033" y="2434"/>
                      <a:pt x="5083" y="2426"/>
                      <a:pt x="5128" y="2426"/>
                    </a:cubicBezTo>
                    <a:cubicBezTo>
                      <a:pt x="5158" y="2426"/>
                      <a:pt x="5186" y="2429"/>
                      <a:pt x="5211" y="2435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3133640" y="2353505"/>
                <a:ext cx="707812" cy="963729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30597" extrusionOk="0">
                    <a:moveTo>
                      <a:pt x="15097" y="8607"/>
                    </a:moveTo>
                    <a:cubicBezTo>
                      <a:pt x="15125" y="8607"/>
                      <a:pt x="15149" y="8615"/>
                      <a:pt x="15169" y="8633"/>
                    </a:cubicBezTo>
                    <a:cubicBezTo>
                      <a:pt x="15765" y="9167"/>
                      <a:pt x="16090" y="10157"/>
                      <a:pt x="16090" y="11543"/>
                    </a:cubicBezTo>
                    <a:cubicBezTo>
                      <a:pt x="16090" y="14635"/>
                      <a:pt x="13917" y="18401"/>
                      <a:pt x="11238" y="19949"/>
                    </a:cubicBezTo>
                    <a:cubicBezTo>
                      <a:pt x="10421" y="20419"/>
                      <a:pt x="9700" y="20646"/>
                      <a:pt x="9090" y="20646"/>
                    </a:cubicBezTo>
                    <a:cubicBezTo>
                      <a:pt x="8778" y="20646"/>
                      <a:pt x="8496" y="20586"/>
                      <a:pt x="8245" y="20470"/>
                    </a:cubicBezTo>
                    <a:cubicBezTo>
                      <a:pt x="7399" y="20074"/>
                      <a:pt x="14059" y="8607"/>
                      <a:pt x="15097" y="8607"/>
                    </a:cubicBezTo>
                    <a:close/>
                    <a:moveTo>
                      <a:pt x="18070" y="0"/>
                    </a:moveTo>
                    <a:cubicBezTo>
                      <a:pt x="17944" y="0"/>
                      <a:pt x="17821" y="61"/>
                      <a:pt x="17748" y="168"/>
                    </a:cubicBezTo>
                    <a:lnTo>
                      <a:pt x="15624" y="3364"/>
                    </a:lnTo>
                    <a:cubicBezTo>
                      <a:pt x="15517" y="3525"/>
                      <a:pt x="15279" y="3640"/>
                      <a:pt x="15081" y="3640"/>
                    </a:cubicBezTo>
                    <a:cubicBezTo>
                      <a:pt x="15076" y="3640"/>
                      <a:pt x="15071" y="3640"/>
                      <a:pt x="15065" y="3640"/>
                    </a:cubicBezTo>
                    <a:cubicBezTo>
                      <a:pt x="15023" y="3639"/>
                      <a:pt x="14980" y="3638"/>
                      <a:pt x="14936" y="3638"/>
                    </a:cubicBezTo>
                    <a:cubicBezTo>
                      <a:pt x="14738" y="3638"/>
                      <a:pt x="14534" y="3652"/>
                      <a:pt x="14324" y="3674"/>
                    </a:cubicBezTo>
                    <a:lnTo>
                      <a:pt x="14324" y="1340"/>
                    </a:lnTo>
                    <a:lnTo>
                      <a:pt x="12907" y="520"/>
                    </a:lnTo>
                    <a:cubicBezTo>
                      <a:pt x="12879" y="506"/>
                      <a:pt x="12849" y="499"/>
                      <a:pt x="12817" y="499"/>
                    </a:cubicBezTo>
                    <a:cubicBezTo>
                      <a:pt x="12773" y="499"/>
                      <a:pt x="12724" y="512"/>
                      <a:pt x="12672" y="540"/>
                    </a:cubicBezTo>
                    <a:lnTo>
                      <a:pt x="9800" y="2199"/>
                    </a:lnTo>
                    <a:cubicBezTo>
                      <a:pt x="9628" y="2299"/>
                      <a:pt x="9476" y="2540"/>
                      <a:pt x="9459" y="2736"/>
                    </a:cubicBezTo>
                    <a:lnTo>
                      <a:pt x="9169" y="5933"/>
                    </a:lnTo>
                    <a:cubicBezTo>
                      <a:pt x="9152" y="6129"/>
                      <a:pt x="9018" y="6395"/>
                      <a:pt x="8873" y="6529"/>
                    </a:cubicBezTo>
                    <a:cubicBezTo>
                      <a:pt x="8311" y="7046"/>
                      <a:pt x="7780" y="7612"/>
                      <a:pt x="7277" y="8219"/>
                    </a:cubicBezTo>
                    <a:cubicBezTo>
                      <a:pt x="7180" y="8333"/>
                      <a:pt x="7013" y="8405"/>
                      <a:pt x="6856" y="8405"/>
                    </a:cubicBezTo>
                    <a:cubicBezTo>
                      <a:pt x="6806" y="8405"/>
                      <a:pt x="6756" y="8397"/>
                      <a:pt x="6711" y="8381"/>
                    </a:cubicBezTo>
                    <a:lnTo>
                      <a:pt x="4866" y="7736"/>
                    </a:lnTo>
                    <a:cubicBezTo>
                      <a:pt x="4824" y="7722"/>
                      <a:pt x="4779" y="7715"/>
                      <a:pt x="4734" y="7715"/>
                    </a:cubicBezTo>
                    <a:cubicBezTo>
                      <a:pt x="4582" y="7715"/>
                      <a:pt x="4426" y="7796"/>
                      <a:pt x="4349" y="7929"/>
                    </a:cubicBezTo>
                    <a:lnTo>
                      <a:pt x="2235" y="11588"/>
                    </a:lnTo>
                    <a:cubicBezTo>
                      <a:pt x="2138" y="11757"/>
                      <a:pt x="2180" y="12001"/>
                      <a:pt x="2328" y="12132"/>
                    </a:cubicBezTo>
                    <a:lnTo>
                      <a:pt x="3808" y="13405"/>
                    </a:lnTo>
                    <a:cubicBezTo>
                      <a:pt x="3959" y="13536"/>
                      <a:pt x="4021" y="13791"/>
                      <a:pt x="3952" y="13973"/>
                    </a:cubicBezTo>
                    <a:cubicBezTo>
                      <a:pt x="3677" y="14715"/>
                      <a:pt x="3453" y="15460"/>
                      <a:pt x="3287" y="16201"/>
                    </a:cubicBezTo>
                    <a:cubicBezTo>
                      <a:pt x="3246" y="16394"/>
                      <a:pt x="3080" y="16646"/>
                      <a:pt x="2921" y="16760"/>
                    </a:cubicBezTo>
                    <a:lnTo>
                      <a:pt x="294" y="18608"/>
                    </a:lnTo>
                    <a:cubicBezTo>
                      <a:pt x="132" y="18722"/>
                      <a:pt x="1" y="18973"/>
                      <a:pt x="1" y="19174"/>
                    </a:cubicBezTo>
                    <a:lnTo>
                      <a:pt x="1" y="22490"/>
                    </a:lnTo>
                    <a:cubicBezTo>
                      <a:pt x="1" y="22590"/>
                      <a:pt x="42" y="22666"/>
                      <a:pt x="104" y="22704"/>
                    </a:cubicBezTo>
                    <a:lnTo>
                      <a:pt x="3429" y="24625"/>
                    </a:lnTo>
                    <a:lnTo>
                      <a:pt x="2218" y="27069"/>
                    </a:lnTo>
                    <a:cubicBezTo>
                      <a:pt x="2129" y="27249"/>
                      <a:pt x="2197" y="27473"/>
                      <a:pt x="2366" y="27569"/>
                    </a:cubicBezTo>
                    <a:lnTo>
                      <a:pt x="6890" y="30190"/>
                    </a:lnTo>
                    <a:cubicBezTo>
                      <a:pt x="6948" y="30224"/>
                      <a:pt x="7013" y="30240"/>
                      <a:pt x="7077" y="30240"/>
                    </a:cubicBezTo>
                    <a:cubicBezTo>
                      <a:pt x="7203" y="30240"/>
                      <a:pt x="7327" y="30178"/>
                      <a:pt x="7401" y="30069"/>
                    </a:cubicBezTo>
                    <a:lnTo>
                      <a:pt x="9455" y="27969"/>
                    </a:lnTo>
                    <a:cubicBezTo>
                      <a:pt x="9462" y="28065"/>
                      <a:pt x="9503" y="28132"/>
                      <a:pt x="9562" y="28166"/>
                    </a:cubicBezTo>
                    <a:lnTo>
                      <a:pt x="13776" y="30597"/>
                    </a:lnTo>
                    <a:lnTo>
                      <a:pt x="13889" y="27297"/>
                    </a:lnTo>
                    <a:cubicBezTo>
                      <a:pt x="13889" y="27297"/>
                      <a:pt x="13000" y="26149"/>
                      <a:pt x="13017" y="25952"/>
                    </a:cubicBezTo>
                    <a:lnTo>
                      <a:pt x="17606" y="20953"/>
                    </a:lnTo>
                    <a:cubicBezTo>
                      <a:pt x="17649" y="20968"/>
                      <a:pt x="17695" y="20975"/>
                      <a:pt x="17740" y="20975"/>
                    </a:cubicBezTo>
                    <a:cubicBezTo>
                      <a:pt x="17894" y="20975"/>
                      <a:pt x="18049" y="20893"/>
                      <a:pt x="18124" y="20759"/>
                    </a:cubicBezTo>
                    <a:lnTo>
                      <a:pt x="20237" y="17101"/>
                    </a:lnTo>
                    <a:cubicBezTo>
                      <a:pt x="20337" y="16929"/>
                      <a:pt x="20296" y="16687"/>
                      <a:pt x="20144" y="16556"/>
                    </a:cubicBezTo>
                    <a:lnTo>
                      <a:pt x="22179" y="10081"/>
                    </a:lnTo>
                    <a:cubicBezTo>
                      <a:pt x="22341" y="9967"/>
                      <a:pt x="22471" y="9715"/>
                      <a:pt x="22471" y="9516"/>
                    </a:cubicBezTo>
                    <a:lnTo>
                      <a:pt x="22368" y="5995"/>
                    </a:lnTo>
                    <a:lnTo>
                      <a:pt x="22368" y="5988"/>
                    </a:lnTo>
                    <a:cubicBezTo>
                      <a:pt x="22338" y="5970"/>
                      <a:pt x="22302" y="5961"/>
                      <a:pt x="22263" y="5961"/>
                    </a:cubicBezTo>
                    <a:cubicBezTo>
                      <a:pt x="22226" y="5961"/>
                      <a:pt x="22186" y="5969"/>
                      <a:pt x="22144" y="5988"/>
                    </a:cubicBezTo>
                    <a:lnTo>
                      <a:pt x="20258" y="1619"/>
                    </a:lnTo>
                    <a:cubicBezTo>
                      <a:pt x="20344" y="1440"/>
                      <a:pt x="20279" y="1216"/>
                      <a:pt x="20106" y="1120"/>
                    </a:cubicBezTo>
                    <a:lnTo>
                      <a:pt x="18258" y="50"/>
                    </a:lnTo>
                    <a:cubicBezTo>
                      <a:pt x="18199" y="16"/>
                      <a:pt x="18134" y="0"/>
                      <a:pt x="18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3490001" y="2736417"/>
                <a:ext cx="208860" cy="269461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8555" extrusionOk="0">
                    <a:moveTo>
                      <a:pt x="4532" y="0"/>
                    </a:moveTo>
                    <a:cubicBezTo>
                      <a:pt x="4111" y="0"/>
                      <a:pt x="3637" y="137"/>
                      <a:pt x="3134" y="427"/>
                    </a:cubicBezTo>
                    <a:cubicBezTo>
                      <a:pt x="1403" y="1427"/>
                      <a:pt x="0" y="3858"/>
                      <a:pt x="0" y="5861"/>
                    </a:cubicBezTo>
                    <a:cubicBezTo>
                      <a:pt x="0" y="6858"/>
                      <a:pt x="348" y="7561"/>
                      <a:pt x="914" y="7889"/>
                    </a:cubicBezTo>
                    <a:lnTo>
                      <a:pt x="917" y="7892"/>
                    </a:lnTo>
                    <a:lnTo>
                      <a:pt x="2079" y="8554"/>
                    </a:lnTo>
                    <a:lnTo>
                      <a:pt x="2355" y="8088"/>
                    </a:lnTo>
                    <a:cubicBezTo>
                      <a:pt x="2645" y="8023"/>
                      <a:pt x="2941" y="7923"/>
                      <a:pt x="3255" y="7741"/>
                    </a:cubicBezTo>
                    <a:cubicBezTo>
                      <a:pt x="4989" y="6740"/>
                      <a:pt x="6393" y="4306"/>
                      <a:pt x="6393" y="2306"/>
                    </a:cubicBezTo>
                    <a:cubicBezTo>
                      <a:pt x="6393" y="2010"/>
                      <a:pt x="6355" y="1748"/>
                      <a:pt x="6296" y="1506"/>
                    </a:cubicBezTo>
                    <a:lnTo>
                      <a:pt x="6630" y="944"/>
                    </a:lnTo>
                    <a:lnTo>
                      <a:pt x="5355" y="206"/>
                    </a:lnTo>
                    <a:lnTo>
                      <a:pt x="5351" y="206"/>
                    </a:lnTo>
                    <a:lnTo>
                      <a:pt x="5341" y="199"/>
                    </a:lnTo>
                    <a:lnTo>
                      <a:pt x="5341" y="203"/>
                    </a:lnTo>
                    <a:cubicBezTo>
                      <a:pt x="5104" y="70"/>
                      <a:pt x="4832" y="0"/>
                      <a:pt x="4532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3555452" y="2989024"/>
                <a:ext cx="16883" cy="1685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535" y="1"/>
                    </a:moveTo>
                    <a:cubicBezTo>
                      <a:pt x="450" y="28"/>
                      <a:pt x="362" y="52"/>
                      <a:pt x="277" y="68"/>
                    </a:cubicBezTo>
                    <a:lnTo>
                      <a:pt x="1" y="534"/>
                    </a:lnTo>
                    <a:lnTo>
                      <a:pt x="280" y="68"/>
                    </a:lnTo>
                    <a:cubicBezTo>
                      <a:pt x="362" y="52"/>
                      <a:pt x="450" y="28"/>
                      <a:pt x="535" y="1"/>
                    </a:cubicBez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3490001" y="2817081"/>
                <a:ext cx="176071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994" extrusionOk="0">
                    <a:moveTo>
                      <a:pt x="1041" y="0"/>
                    </a:moveTo>
                    <a:cubicBezTo>
                      <a:pt x="400" y="1031"/>
                      <a:pt x="0" y="2228"/>
                      <a:pt x="0" y="3300"/>
                    </a:cubicBezTo>
                    <a:cubicBezTo>
                      <a:pt x="0" y="4297"/>
                      <a:pt x="348" y="5000"/>
                      <a:pt x="914" y="5328"/>
                    </a:cubicBezTo>
                    <a:lnTo>
                      <a:pt x="917" y="5328"/>
                    </a:lnTo>
                    <a:lnTo>
                      <a:pt x="917" y="5331"/>
                    </a:lnTo>
                    <a:lnTo>
                      <a:pt x="2079" y="5993"/>
                    </a:lnTo>
                    <a:lnTo>
                      <a:pt x="2355" y="5527"/>
                    </a:lnTo>
                    <a:cubicBezTo>
                      <a:pt x="2441" y="5511"/>
                      <a:pt x="2531" y="5486"/>
                      <a:pt x="2617" y="5459"/>
                    </a:cubicBezTo>
                    <a:cubicBezTo>
                      <a:pt x="2824" y="5393"/>
                      <a:pt x="3034" y="5307"/>
                      <a:pt x="3255" y="5180"/>
                    </a:cubicBezTo>
                    <a:cubicBezTo>
                      <a:pt x="4182" y="4645"/>
                      <a:pt x="5016" y="3697"/>
                      <a:pt x="5589" y="2628"/>
                    </a:cubicBezTo>
                    <a:lnTo>
                      <a:pt x="1041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3591202" y="2738464"/>
                <a:ext cx="25324" cy="1001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18" extrusionOk="0">
                    <a:moveTo>
                      <a:pt x="804" y="0"/>
                    </a:moveTo>
                    <a:cubicBezTo>
                      <a:pt x="549" y="58"/>
                      <a:pt x="280" y="166"/>
                      <a:pt x="0" y="317"/>
                    </a:cubicBezTo>
                    <a:cubicBezTo>
                      <a:pt x="280" y="166"/>
                      <a:pt x="549" y="58"/>
                      <a:pt x="8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3658196" y="2742685"/>
                <a:ext cx="40663" cy="31403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997" extrusionOk="0">
                    <a:moveTo>
                      <a:pt x="15" y="7"/>
                    </a:moveTo>
                    <a:lnTo>
                      <a:pt x="15" y="7"/>
                    </a:lnTo>
                    <a:lnTo>
                      <a:pt x="15" y="7"/>
                    </a:lnTo>
                    <a:lnTo>
                      <a:pt x="1290" y="745"/>
                    </a:lnTo>
                    <a:lnTo>
                      <a:pt x="1139" y="997"/>
                    </a:lnTo>
                    <a:lnTo>
                      <a:pt x="1290" y="745"/>
                    </a:lnTo>
                    <a:lnTo>
                      <a:pt x="15" y="7"/>
                    </a:lnTo>
                    <a:close/>
                    <a:moveTo>
                      <a:pt x="1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3531892" y="2750055"/>
                <a:ext cx="56507" cy="5335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94" extrusionOk="0">
                    <a:moveTo>
                      <a:pt x="1794" y="1"/>
                    </a:moveTo>
                    <a:cubicBezTo>
                      <a:pt x="1129" y="387"/>
                      <a:pt x="508" y="987"/>
                      <a:pt x="1" y="1694"/>
                    </a:cubicBezTo>
                    <a:cubicBezTo>
                      <a:pt x="508" y="987"/>
                      <a:pt x="1129" y="387"/>
                      <a:pt x="1794" y="1"/>
                    </a:cubicBezTo>
                    <a:close/>
                    <a:moveTo>
                      <a:pt x="1794" y="1"/>
                    </a:moveTo>
                    <a:lnTo>
                      <a:pt x="17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3675142" y="2809837"/>
                <a:ext cx="16221" cy="7112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58" extrusionOk="0">
                    <a:moveTo>
                      <a:pt x="515" y="0"/>
                    </a:moveTo>
                    <a:cubicBezTo>
                      <a:pt x="510" y="727"/>
                      <a:pt x="321" y="1508"/>
                      <a:pt x="1" y="2258"/>
                    </a:cubicBezTo>
                    <a:cubicBezTo>
                      <a:pt x="321" y="1511"/>
                      <a:pt x="510" y="727"/>
                      <a:pt x="515" y="0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3522789" y="2736385"/>
                <a:ext cx="176071" cy="163472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90" extrusionOk="0">
                    <a:moveTo>
                      <a:pt x="3490" y="0"/>
                    </a:moveTo>
                    <a:cubicBezTo>
                      <a:pt x="3327" y="0"/>
                      <a:pt x="3155" y="21"/>
                      <a:pt x="2976" y="66"/>
                    </a:cubicBezTo>
                    <a:cubicBezTo>
                      <a:pt x="2721" y="124"/>
                      <a:pt x="2452" y="232"/>
                      <a:pt x="2172" y="383"/>
                    </a:cubicBezTo>
                    <a:cubicBezTo>
                      <a:pt x="2148" y="397"/>
                      <a:pt x="2121" y="411"/>
                      <a:pt x="2093" y="428"/>
                    </a:cubicBezTo>
                    <a:cubicBezTo>
                      <a:pt x="2090" y="428"/>
                      <a:pt x="2086" y="431"/>
                      <a:pt x="2083" y="435"/>
                    </a:cubicBezTo>
                    <a:cubicBezTo>
                      <a:pt x="1418" y="821"/>
                      <a:pt x="797" y="1421"/>
                      <a:pt x="290" y="2128"/>
                    </a:cubicBezTo>
                    <a:cubicBezTo>
                      <a:pt x="190" y="2269"/>
                      <a:pt x="94" y="2414"/>
                      <a:pt x="0" y="2562"/>
                    </a:cubicBezTo>
                    <a:lnTo>
                      <a:pt x="4548" y="5190"/>
                    </a:lnTo>
                    <a:cubicBezTo>
                      <a:pt x="4655" y="4993"/>
                      <a:pt x="4752" y="4793"/>
                      <a:pt x="4838" y="4590"/>
                    </a:cubicBezTo>
                    <a:cubicBezTo>
                      <a:pt x="5162" y="3835"/>
                      <a:pt x="5352" y="3041"/>
                      <a:pt x="5352" y="2307"/>
                    </a:cubicBezTo>
                    <a:cubicBezTo>
                      <a:pt x="5352" y="2024"/>
                      <a:pt x="5317" y="1776"/>
                      <a:pt x="5261" y="1542"/>
                    </a:cubicBezTo>
                    <a:cubicBezTo>
                      <a:pt x="5258" y="1531"/>
                      <a:pt x="5255" y="1518"/>
                      <a:pt x="5255" y="1507"/>
                    </a:cubicBezTo>
                    <a:lnTo>
                      <a:pt x="5438" y="1197"/>
                    </a:lnTo>
                    <a:lnTo>
                      <a:pt x="5589" y="945"/>
                    </a:lnTo>
                    <a:lnTo>
                      <a:pt x="4314" y="207"/>
                    </a:lnTo>
                    <a:lnTo>
                      <a:pt x="4310" y="207"/>
                    </a:lnTo>
                    <a:lnTo>
                      <a:pt x="4300" y="200"/>
                    </a:lnTo>
                    <a:lnTo>
                      <a:pt x="4300" y="204"/>
                    </a:lnTo>
                    <a:cubicBezTo>
                      <a:pt x="4062" y="70"/>
                      <a:pt x="3789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3528081" y="2758307"/>
                <a:ext cx="197710" cy="25519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8102" extrusionOk="0">
                    <a:moveTo>
                      <a:pt x="4541" y="0"/>
                    </a:moveTo>
                    <a:cubicBezTo>
                      <a:pt x="4119" y="0"/>
                      <a:pt x="3643" y="138"/>
                      <a:pt x="3139" y="429"/>
                    </a:cubicBezTo>
                    <a:cubicBezTo>
                      <a:pt x="1408" y="1428"/>
                      <a:pt x="1" y="3860"/>
                      <a:pt x="1" y="5859"/>
                    </a:cubicBezTo>
                    <a:cubicBezTo>
                      <a:pt x="1" y="7280"/>
                      <a:pt x="709" y="8101"/>
                      <a:pt x="1738" y="8101"/>
                    </a:cubicBezTo>
                    <a:cubicBezTo>
                      <a:pt x="2160" y="8101"/>
                      <a:pt x="2636" y="7963"/>
                      <a:pt x="3139" y="7673"/>
                    </a:cubicBezTo>
                    <a:cubicBezTo>
                      <a:pt x="4870" y="6673"/>
                      <a:pt x="6277" y="4239"/>
                      <a:pt x="6277" y="2239"/>
                    </a:cubicBezTo>
                    <a:cubicBezTo>
                      <a:pt x="6277" y="820"/>
                      <a:pt x="5571" y="0"/>
                      <a:pt x="4541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3597407" y="2826152"/>
                <a:ext cx="41388" cy="11336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3599" extrusionOk="0">
                    <a:moveTo>
                      <a:pt x="1257" y="0"/>
                    </a:moveTo>
                    <a:cubicBezTo>
                      <a:pt x="1248" y="0"/>
                      <a:pt x="1238" y="3"/>
                      <a:pt x="1227" y="9"/>
                    </a:cubicBezTo>
                    <a:lnTo>
                      <a:pt x="852" y="226"/>
                    </a:lnTo>
                    <a:cubicBezTo>
                      <a:pt x="817" y="247"/>
                      <a:pt x="793" y="274"/>
                      <a:pt x="769" y="312"/>
                    </a:cubicBezTo>
                    <a:cubicBezTo>
                      <a:pt x="745" y="354"/>
                      <a:pt x="724" y="388"/>
                      <a:pt x="707" y="416"/>
                    </a:cubicBezTo>
                    <a:lnTo>
                      <a:pt x="42" y="1588"/>
                    </a:lnTo>
                    <a:cubicBezTo>
                      <a:pt x="21" y="1623"/>
                      <a:pt x="10" y="1657"/>
                      <a:pt x="7" y="1695"/>
                    </a:cubicBezTo>
                    <a:cubicBezTo>
                      <a:pt x="0" y="1733"/>
                      <a:pt x="7" y="1760"/>
                      <a:pt x="21" y="1781"/>
                    </a:cubicBezTo>
                    <a:lnTo>
                      <a:pt x="252" y="2109"/>
                    </a:lnTo>
                    <a:cubicBezTo>
                      <a:pt x="261" y="2123"/>
                      <a:pt x="272" y="2129"/>
                      <a:pt x="287" y="2129"/>
                    </a:cubicBezTo>
                    <a:cubicBezTo>
                      <a:pt x="293" y="2129"/>
                      <a:pt x="299" y="2128"/>
                      <a:pt x="306" y="2126"/>
                    </a:cubicBezTo>
                    <a:cubicBezTo>
                      <a:pt x="331" y="2119"/>
                      <a:pt x="352" y="2099"/>
                      <a:pt x="368" y="2064"/>
                    </a:cubicBezTo>
                    <a:lnTo>
                      <a:pt x="738" y="1419"/>
                    </a:lnTo>
                    <a:lnTo>
                      <a:pt x="738" y="3509"/>
                    </a:lnTo>
                    <a:cubicBezTo>
                      <a:pt x="738" y="3543"/>
                      <a:pt x="745" y="3571"/>
                      <a:pt x="762" y="3584"/>
                    </a:cubicBezTo>
                    <a:cubicBezTo>
                      <a:pt x="771" y="3594"/>
                      <a:pt x="782" y="3598"/>
                      <a:pt x="794" y="3598"/>
                    </a:cubicBezTo>
                    <a:cubicBezTo>
                      <a:pt x="802" y="3598"/>
                      <a:pt x="811" y="3596"/>
                      <a:pt x="820" y="3592"/>
                    </a:cubicBezTo>
                    <a:lnTo>
                      <a:pt x="1227" y="3353"/>
                    </a:lnTo>
                    <a:cubicBezTo>
                      <a:pt x="1251" y="3343"/>
                      <a:pt x="1272" y="3319"/>
                      <a:pt x="1286" y="3281"/>
                    </a:cubicBezTo>
                    <a:cubicBezTo>
                      <a:pt x="1304" y="3247"/>
                      <a:pt x="1313" y="3212"/>
                      <a:pt x="1313" y="3178"/>
                    </a:cubicBezTo>
                    <a:lnTo>
                      <a:pt x="1313" y="88"/>
                    </a:lnTo>
                    <a:cubicBezTo>
                      <a:pt x="1313" y="54"/>
                      <a:pt x="1304" y="30"/>
                      <a:pt x="1286" y="13"/>
                    </a:cubicBezTo>
                    <a:cubicBezTo>
                      <a:pt x="1278" y="5"/>
                      <a:pt x="1268" y="0"/>
                      <a:pt x="125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3620841" y="2353474"/>
                <a:ext cx="242216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6514" extrusionOk="0">
                    <a:moveTo>
                      <a:pt x="2600" y="0"/>
                    </a:moveTo>
                    <a:cubicBezTo>
                      <a:pt x="2476" y="0"/>
                      <a:pt x="2353" y="61"/>
                      <a:pt x="2280" y="169"/>
                    </a:cubicBezTo>
                    <a:lnTo>
                      <a:pt x="156" y="3365"/>
                    </a:lnTo>
                    <a:cubicBezTo>
                      <a:pt x="118" y="3420"/>
                      <a:pt x="63" y="3472"/>
                      <a:pt x="1" y="3514"/>
                    </a:cubicBezTo>
                    <a:lnTo>
                      <a:pt x="3031" y="5265"/>
                    </a:lnTo>
                    <a:lnTo>
                      <a:pt x="5197" y="6513"/>
                    </a:lnTo>
                    <a:lnTo>
                      <a:pt x="7031" y="4396"/>
                    </a:lnTo>
                    <a:lnTo>
                      <a:pt x="7603" y="3241"/>
                    </a:lnTo>
                    <a:cubicBezTo>
                      <a:pt x="7689" y="3065"/>
                      <a:pt x="7621" y="2841"/>
                      <a:pt x="7452" y="2741"/>
                    </a:cubicBezTo>
                    <a:lnTo>
                      <a:pt x="4638" y="1121"/>
                    </a:lnTo>
                    <a:lnTo>
                      <a:pt x="2783" y="48"/>
                    </a:lnTo>
                    <a:cubicBezTo>
                      <a:pt x="2726" y="16"/>
                      <a:pt x="2662" y="0"/>
                      <a:pt x="26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3137231" y="2874847"/>
                <a:ext cx="248830" cy="151755"/>
              </a:xfrm>
              <a:custGeom>
                <a:avLst/>
                <a:gdLst/>
                <a:ahLst/>
                <a:cxnLst/>
                <a:rect l="l" t="t" r="r" b="b"/>
                <a:pathLst>
                  <a:path w="7900" h="4818" extrusionOk="0">
                    <a:moveTo>
                      <a:pt x="3000" y="1"/>
                    </a:moveTo>
                    <a:cubicBezTo>
                      <a:pt x="2942" y="84"/>
                      <a:pt x="2873" y="160"/>
                      <a:pt x="2807" y="208"/>
                    </a:cubicBezTo>
                    <a:lnTo>
                      <a:pt x="180" y="2056"/>
                    </a:lnTo>
                    <a:cubicBezTo>
                      <a:pt x="111" y="2104"/>
                      <a:pt x="52" y="2180"/>
                      <a:pt x="0" y="2266"/>
                    </a:cubicBezTo>
                    <a:lnTo>
                      <a:pt x="4414" y="4818"/>
                    </a:lnTo>
                    <a:lnTo>
                      <a:pt x="7900" y="2835"/>
                    </a:lnTo>
                    <a:lnTo>
                      <a:pt x="300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3202084" y="2596506"/>
                <a:ext cx="237208" cy="215191"/>
              </a:xfrm>
              <a:custGeom>
                <a:avLst/>
                <a:gdLst/>
                <a:ahLst/>
                <a:cxnLst/>
                <a:rect l="l" t="t" r="r" b="b"/>
                <a:pathLst>
                  <a:path w="7531" h="6832" extrusionOk="0">
                    <a:moveTo>
                      <a:pt x="2521" y="1"/>
                    </a:moveTo>
                    <a:cubicBezTo>
                      <a:pt x="2383" y="14"/>
                      <a:pt x="2244" y="93"/>
                      <a:pt x="2176" y="214"/>
                    </a:cubicBezTo>
                    <a:lnTo>
                      <a:pt x="62" y="3873"/>
                    </a:lnTo>
                    <a:cubicBezTo>
                      <a:pt x="14" y="3955"/>
                      <a:pt x="0" y="4056"/>
                      <a:pt x="18" y="4152"/>
                    </a:cubicBezTo>
                    <a:lnTo>
                      <a:pt x="4641" y="6831"/>
                    </a:lnTo>
                    <a:lnTo>
                      <a:pt x="7531" y="2918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3432959" y="2369191"/>
                <a:ext cx="240168" cy="157204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4991" extrusionOk="0">
                    <a:moveTo>
                      <a:pt x="3314" y="1"/>
                    </a:moveTo>
                    <a:cubicBezTo>
                      <a:pt x="3269" y="1"/>
                      <a:pt x="3221" y="15"/>
                      <a:pt x="3169" y="46"/>
                    </a:cubicBezTo>
                    <a:lnTo>
                      <a:pt x="297" y="1704"/>
                    </a:lnTo>
                    <a:cubicBezTo>
                      <a:pt x="177" y="1773"/>
                      <a:pt x="62" y="1914"/>
                      <a:pt x="0" y="2063"/>
                    </a:cubicBezTo>
                    <a:lnTo>
                      <a:pt x="5069" y="4990"/>
                    </a:lnTo>
                    <a:lnTo>
                      <a:pt x="7624" y="3511"/>
                    </a:lnTo>
                    <a:lnTo>
                      <a:pt x="7624" y="2459"/>
                    </a:lnTo>
                    <a:lnTo>
                      <a:pt x="6731" y="1946"/>
                    </a:lnTo>
                    <a:lnTo>
                      <a:pt x="4821" y="838"/>
                    </a:lnTo>
                    <a:lnTo>
                      <a:pt x="4787" y="818"/>
                    </a:lnTo>
                    <a:lnTo>
                      <a:pt x="3401" y="22"/>
                    </a:lnTo>
                    <a:cubicBezTo>
                      <a:pt x="3376" y="7"/>
                      <a:pt x="3345" y="1"/>
                      <a:pt x="331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3266685" y="2430295"/>
                <a:ext cx="707812" cy="903600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28688" extrusionOk="0">
                    <a:moveTo>
                      <a:pt x="13404" y="8076"/>
                    </a:moveTo>
                    <a:cubicBezTo>
                      <a:pt x="14996" y="8076"/>
                      <a:pt x="16089" y="9346"/>
                      <a:pt x="16089" y="11543"/>
                    </a:cubicBezTo>
                    <a:cubicBezTo>
                      <a:pt x="16089" y="14635"/>
                      <a:pt x="13917" y="18401"/>
                      <a:pt x="11238" y="19949"/>
                    </a:cubicBezTo>
                    <a:cubicBezTo>
                      <a:pt x="10458" y="20399"/>
                      <a:pt x="9722" y="20612"/>
                      <a:pt x="9069" y="20612"/>
                    </a:cubicBezTo>
                    <a:cubicBezTo>
                      <a:pt x="7476" y="20612"/>
                      <a:pt x="6383" y="19342"/>
                      <a:pt x="6383" y="17145"/>
                    </a:cubicBezTo>
                    <a:cubicBezTo>
                      <a:pt x="6383" y="14049"/>
                      <a:pt x="8556" y="10288"/>
                      <a:pt x="11238" y="8739"/>
                    </a:cubicBezTo>
                    <a:cubicBezTo>
                      <a:pt x="12016" y="8289"/>
                      <a:pt x="12752" y="8076"/>
                      <a:pt x="13404" y="8076"/>
                    </a:cubicBezTo>
                    <a:close/>
                    <a:moveTo>
                      <a:pt x="18068" y="0"/>
                    </a:moveTo>
                    <a:cubicBezTo>
                      <a:pt x="17944" y="0"/>
                      <a:pt x="17820" y="61"/>
                      <a:pt x="17748" y="168"/>
                    </a:cubicBezTo>
                    <a:lnTo>
                      <a:pt x="15623" y="3364"/>
                    </a:lnTo>
                    <a:cubicBezTo>
                      <a:pt x="15516" y="3525"/>
                      <a:pt x="15278" y="3640"/>
                      <a:pt x="15081" y="3640"/>
                    </a:cubicBezTo>
                    <a:cubicBezTo>
                      <a:pt x="15076" y="3640"/>
                      <a:pt x="15070" y="3640"/>
                      <a:pt x="15065" y="3640"/>
                    </a:cubicBezTo>
                    <a:cubicBezTo>
                      <a:pt x="15023" y="3639"/>
                      <a:pt x="14980" y="3638"/>
                      <a:pt x="14937" y="3638"/>
                    </a:cubicBezTo>
                    <a:cubicBezTo>
                      <a:pt x="14538" y="3638"/>
                      <a:pt x="14119" y="3684"/>
                      <a:pt x="13682" y="3781"/>
                    </a:cubicBezTo>
                    <a:cubicBezTo>
                      <a:pt x="13656" y="3786"/>
                      <a:pt x="13630" y="3789"/>
                      <a:pt x="13605" y="3789"/>
                    </a:cubicBezTo>
                    <a:cubicBezTo>
                      <a:pt x="13446" y="3789"/>
                      <a:pt x="13318" y="3679"/>
                      <a:pt x="13300" y="3508"/>
                    </a:cubicBezTo>
                    <a:lnTo>
                      <a:pt x="13020" y="719"/>
                    </a:lnTo>
                    <a:cubicBezTo>
                      <a:pt x="13005" y="579"/>
                      <a:pt x="12923" y="499"/>
                      <a:pt x="12814" y="499"/>
                    </a:cubicBezTo>
                    <a:cubicBezTo>
                      <a:pt x="12770" y="499"/>
                      <a:pt x="12722" y="512"/>
                      <a:pt x="12672" y="540"/>
                    </a:cubicBezTo>
                    <a:lnTo>
                      <a:pt x="9800" y="2198"/>
                    </a:lnTo>
                    <a:cubicBezTo>
                      <a:pt x="9627" y="2299"/>
                      <a:pt x="9476" y="2539"/>
                      <a:pt x="9458" y="2736"/>
                    </a:cubicBezTo>
                    <a:lnTo>
                      <a:pt x="9169" y="5932"/>
                    </a:lnTo>
                    <a:cubicBezTo>
                      <a:pt x="9151" y="6129"/>
                      <a:pt x="9017" y="6395"/>
                      <a:pt x="8872" y="6529"/>
                    </a:cubicBezTo>
                    <a:cubicBezTo>
                      <a:pt x="8311" y="7046"/>
                      <a:pt x="7776" y="7612"/>
                      <a:pt x="7276" y="8219"/>
                    </a:cubicBezTo>
                    <a:cubicBezTo>
                      <a:pt x="7181" y="8335"/>
                      <a:pt x="7014" y="8405"/>
                      <a:pt x="6859" y="8405"/>
                    </a:cubicBezTo>
                    <a:cubicBezTo>
                      <a:pt x="6807" y="8405"/>
                      <a:pt x="6757" y="8397"/>
                      <a:pt x="6710" y="8381"/>
                    </a:cubicBezTo>
                    <a:lnTo>
                      <a:pt x="4866" y="7736"/>
                    </a:lnTo>
                    <a:cubicBezTo>
                      <a:pt x="4823" y="7721"/>
                      <a:pt x="4779" y="7714"/>
                      <a:pt x="4734" y="7714"/>
                    </a:cubicBezTo>
                    <a:cubicBezTo>
                      <a:pt x="4581" y="7714"/>
                      <a:pt x="4426" y="7796"/>
                      <a:pt x="4348" y="7929"/>
                    </a:cubicBezTo>
                    <a:lnTo>
                      <a:pt x="2235" y="11588"/>
                    </a:lnTo>
                    <a:cubicBezTo>
                      <a:pt x="2138" y="11756"/>
                      <a:pt x="2176" y="12001"/>
                      <a:pt x="2328" y="12132"/>
                    </a:cubicBezTo>
                    <a:lnTo>
                      <a:pt x="3807" y="13405"/>
                    </a:lnTo>
                    <a:cubicBezTo>
                      <a:pt x="3959" y="13536"/>
                      <a:pt x="4021" y="13790"/>
                      <a:pt x="3952" y="13973"/>
                    </a:cubicBezTo>
                    <a:cubicBezTo>
                      <a:pt x="3676" y="14715"/>
                      <a:pt x="3452" y="15460"/>
                      <a:pt x="3287" y="16201"/>
                    </a:cubicBezTo>
                    <a:cubicBezTo>
                      <a:pt x="3242" y="16394"/>
                      <a:pt x="3080" y="16645"/>
                      <a:pt x="2918" y="16760"/>
                    </a:cubicBezTo>
                    <a:lnTo>
                      <a:pt x="294" y="18607"/>
                    </a:lnTo>
                    <a:cubicBezTo>
                      <a:pt x="131" y="18722"/>
                      <a:pt x="1" y="18973"/>
                      <a:pt x="1" y="19173"/>
                    </a:cubicBezTo>
                    <a:lnTo>
                      <a:pt x="1" y="22490"/>
                    </a:lnTo>
                    <a:cubicBezTo>
                      <a:pt x="1" y="22639"/>
                      <a:pt x="85" y="22730"/>
                      <a:pt x="204" y="22730"/>
                    </a:cubicBezTo>
                    <a:cubicBezTo>
                      <a:pt x="243" y="22730"/>
                      <a:pt x="285" y="22721"/>
                      <a:pt x="328" y="22700"/>
                    </a:cubicBezTo>
                    <a:lnTo>
                      <a:pt x="2887" y="21549"/>
                    </a:lnTo>
                    <a:cubicBezTo>
                      <a:pt x="2932" y="21528"/>
                      <a:pt x="2978" y="21518"/>
                      <a:pt x="3022" y="21518"/>
                    </a:cubicBezTo>
                    <a:cubicBezTo>
                      <a:pt x="3152" y="21518"/>
                      <a:pt x="3267" y="21604"/>
                      <a:pt x="3311" y="21745"/>
                    </a:cubicBezTo>
                    <a:cubicBezTo>
                      <a:pt x="3459" y="22214"/>
                      <a:pt x="3652" y="22638"/>
                      <a:pt x="3883" y="23014"/>
                    </a:cubicBezTo>
                    <a:cubicBezTo>
                      <a:pt x="3987" y="23183"/>
                      <a:pt x="4007" y="23455"/>
                      <a:pt x="3921" y="23631"/>
                    </a:cubicBezTo>
                    <a:lnTo>
                      <a:pt x="2214" y="27069"/>
                    </a:lnTo>
                    <a:cubicBezTo>
                      <a:pt x="2128" y="27248"/>
                      <a:pt x="2197" y="27473"/>
                      <a:pt x="2366" y="27569"/>
                    </a:cubicBezTo>
                    <a:lnTo>
                      <a:pt x="4218" y="28638"/>
                    </a:lnTo>
                    <a:cubicBezTo>
                      <a:pt x="4275" y="28672"/>
                      <a:pt x="4339" y="28688"/>
                      <a:pt x="4403" y="28688"/>
                    </a:cubicBezTo>
                    <a:cubicBezTo>
                      <a:pt x="4529" y="28688"/>
                      <a:pt x="4654" y="28627"/>
                      <a:pt x="4724" y="28517"/>
                    </a:cubicBezTo>
                    <a:lnTo>
                      <a:pt x="6848" y="25325"/>
                    </a:lnTo>
                    <a:cubicBezTo>
                      <a:pt x="6955" y="25163"/>
                      <a:pt x="7193" y="25048"/>
                      <a:pt x="7391" y="25048"/>
                    </a:cubicBezTo>
                    <a:cubicBezTo>
                      <a:pt x="7396" y="25048"/>
                      <a:pt x="7402" y="25048"/>
                      <a:pt x="7407" y="25048"/>
                    </a:cubicBezTo>
                    <a:cubicBezTo>
                      <a:pt x="7449" y="25049"/>
                      <a:pt x="7492" y="25050"/>
                      <a:pt x="7534" y="25050"/>
                    </a:cubicBezTo>
                    <a:cubicBezTo>
                      <a:pt x="7934" y="25050"/>
                      <a:pt x="8354" y="25004"/>
                      <a:pt x="8790" y="24907"/>
                    </a:cubicBezTo>
                    <a:cubicBezTo>
                      <a:pt x="8816" y="24902"/>
                      <a:pt x="8843" y="24899"/>
                      <a:pt x="8868" y="24899"/>
                    </a:cubicBezTo>
                    <a:cubicBezTo>
                      <a:pt x="9026" y="24899"/>
                      <a:pt x="9154" y="25007"/>
                      <a:pt x="9172" y="25176"/>
                    </a:cubicBezTo>
                    <a:lnTo>
                      <a:pt x="9455" y="27969"/>
                    </a:lnTo>
                    <a:cubicBezTo>
                      <a:pt x="9467" y="28108"/>
                      <a:pt x="9548" y="28188"/>
                      <a:pt x="9655" y="28188"/>
                    </a:cubicBezTo>
                    <a:cubicBezTo>
                      <a:pt x="9700" y="28188"/>
                      <a:pt x="9749" y="28174"/>
                      <a:pt x="9800" y="28145"/>
                    </a:cubicBezTo>
                    <a:lnTo>
                      <a:pt x="12672" y="26486"/>
                    </a:lnTo>
                    <a:cubicBezTo>
                      <a:pt x="12845" y="26390"/>
                      <a:pt x="12996" y="26149"/>
                      <a:pt x="13017" y="25952"/>
                    </a:cubicBezTo>
                    <a:lnTo>
                      <a:pt x="13303" y="22756"/>
                    </a:lnTo>
                    <a:cubicBezTo>
                      <a:pt x="13320" y="22556"/>
                      <a:pt x="13459" y="22290"/>
                      <a:pt x="13603" y="22156"/>
                    </a:cubicBezTo>
                    <a:cubicBezTo>
                      <a:pt x="14162" y="21642"/>
                      <a:pt x="14696" y="21076"/>
                      <a:pt x="15200" y="20469"/>
                    </a:cubicBezTo>
                    <a:cubicBezTo>
                      <a:pt x="15293" y="20353"/>
                      <a:pt x="15458" y="20283"/>
                      <a:pt x="15613" y="20283"/>
                    </a:cubicBezTo>
                    <a:cubicBezTo>
                      <a:pt x="15665" y="20283"/>
                      <a:pt x="15715" y="20291"/>
                      <a:pt x="15762" y="20307"/>
                    </a:cubicBezTo>
                    <a:lnTo>
                      <a:pt x="17606" y="20952"/>
                    </a:lnTo>
                    <a:cubicBezTo>
                      <a:pt x="17649" y="20967"/>
                      <a:pt x="17693" y="20974"/>
                      <a:pt x="17739" y="20974"/>
                    </a:cubicBezTo>
                    <a:cubicBezTo>
                      <a:pt x="17892" y="20974"/>
                      <a:pt x="18049" y="20892"/>
                      <a:pt x="18123" y="20759"/>
                    </a:cubicBezTo>
                    <a:lnTo>
                      <a:pt x="20237" y="17101"/>
                    </a:lnTo>
                    <a:cubicBezTo>
                      <a:pt x="20337" y="16928"/>
                      <a:pt x="20296" y="16687"/>
                      <a:pt x="20144" y="16556"/>
                    </a:cubicBezTo>
                    <a:lnTo>
                      <a:pt x="18665" y="15280"/>
                    </a:lnTo>
                    <a:cubicBezTo>
                      <a:pt x="18513" y="15153"/>
                      <a:pt x="18451" y="14898"/>
                      <a:pt x="18520" y="14711"/>
                    </a:cubicBezTo>
                    <a:cubicBezTo>
                      <a:pt x="18796" y="13973"/>
                      <a:pt x="19020" y="13229"/>
                      <a:pt x="19185" y="12484"/>
                    </a:cubicBezTo>
                    <a:cubicBezTo>
                      <a:pt x="19231" y="12291"/>
                      <a:pt x="19392" y="12043"/>
                      <a:pt x="19554" y="11929"/>
                    </a:cubicBezTo>
                    <a:lnTo>
                      <a:pt x="22178" y="10081"/>
                    </a:lnTo>
                    <a:cubicBezTo>
                      <a:pt x="22340" y="9966"/>
                      <a:pt x="22471" y="9715"/>
                      <a:pt x="22471" y="9515"/>
                    </a:cubicBezTo>
                    <a:lnTo>
                      <a:pt x="22471" y="6198"/>
                    </a:lnTo>
                    <a:cubicBezTo>
                      <a:pt x="22471" y="6050"/>
                      <a:pt x="22388" y="5958"/>
                      <a:pt x="22269" y="5958"/>
                    </a:cubicBezTo>
                    <a:cubicBezTo>
                      <a:pt x="22230" y="5958"/>
                      <a:pt x="22188" y="5968"/>
                      <a:pt x="22143" y="5988"/>
                    </a:cubicBezTo>
                    <a:lnTo>
                      <a:pt x="19589" y="7140"/>
                    </a:lnTo>
                    <a:cubicBezTo>
                      <a:pt x="19543" y="7161"/>
                      <a:pt x="19496" y="7170"/>
                      <a:pt x="19452" y="7170"/>
                    </a:cubicBezTo>
                    <a:cubicBezTo>
                      <a:pt x="19320" y="7170"/>
                      <a:pt x="19205" y="7084"/>
                      <a:pt x="19161" y="6943"/>
                    </a:cubicBezTo>
                    <a:cubicBezTo>
                      <a:pt x="19013" y="6474"/>
                      <a:pt x="18820" y="6050"/>
                      <a:pt x="18593" y="5674"/>
                    </a:cubicBezTo>
                    <a:cubicBezTo>
                      <a:pt x="18489" y="5505"/>
                      <a:pt x="18465" y="5233"/>
                      <a:pt x="18551" y="5053"/>
                    </a:cubicBezTo>
                    <a:lnTo>
                      <a:pt x="20258" y="1619"/>
                    </a:lnTo>
                    <a:cubicBezTo>
                      <a:pt x="20344" y="1440"/>
                      <a:pt x="20278" y="1215"/>
                      <a:pt x="20106" y="1119"/>
                    </a:cubicBezTo>
                    <a:lnTo>
                      <a:pt x="18254" y="50"/>
                    </a:lnTo>
                    <a:cubicBezTo>
                      <a:pt x="18197" y="16"/>
                      <a:pt x="18133" y="0"/>
                      <a:pt x="18068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3023746" y="2223233"/>
                <a:ext cx="862654" cy="804446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25540" extrusionOk="0">
                    <a:moveTo>
                      <a:pt x="17514" y="1"/>
                    </a:moveTo>
                    <a:cubicBezTo>
                      <a:pt x="15883" y="1"/>
                      <a:pt x="14044" y="534"/>
                      <a:pt x="12096" y="1659"/>
                    </a:cubicBezTo>
                    <a:cubicBezTo>
                      <a:pt x="5728" y="5335"/>
                      <a:pt x="504" y="14017"/>
                      <a:pt x="0" y="21513"/>
                    </a:cubicBezTo>
                    <a:lnTo>
                      <a:pt x="6841" y="25540"/>
                    </a:lnTo>
                    <a:cubicBezTo>
                      <a:pt x="7348" y="18044"/>
                      <a:pt x="12569" y="9366"/>
                      <a:pt x="18933" y="5687"/>
                    </a:cubicBezTo>
                    <a:cubicBezTo>
                      <a:pt x="20520" y="4773"/>
                      <a:pt x="22033" y="4252"/>
                      <a:pt x="23422" y="4090"/>
                    </a:cubicBezTo>
                    <a:cubicBezTo>
                      <a:pt x="23743" y="4052"/>
                      <a:pt x="24058" y="4032"/>
                      <a:pt x="24365" y="4032"/>
                    </a:cubicBezTo>
                    <a:cubicBezTo>
                      <a:pt x="25480" y="4032"/>
                      <a:pt x="26498" y="4285"/>
                      <a:pt x="27388" y="4766"/>
                    </a:cubicBezTo>
                    <a:lnTo>
                      <a:pt x="20854" y="918"/>
                    </a:lnTo>
                    <a:lnTo>
                      <a:pt x="20596" y="763"/>
                    </a:lnTo>
                    <a:cubicBezTo>
                      <a:pt x="19694" y="262"/>
                      <a:pt x="18655" y="1"/>
                      <a:pt x="17514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5826691" y="1982310"/>
                <a:ext cx="24348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92" extrusionOk="0">
                    <a:moveTo>
                      <a:pt x="463" y="1"/>
                    </a:moveTo>
                    <a:cubicBezTo>
                      <a:pt x="365" y="1"/>
                      <a:pt x="266" y="35"/>
                      <a:pt x="186" y="105"/>
                    </a:cubicBezTo>
                    <a:cubicBezTo>
                      <a:pt x="14" y="257"/>
                      <a:pt x="0" y="519"/>
                      <a:pt x="152" y="692"/>
                    </a:cubicBezTo>
                    <a:lnTo>
                      <a:pt x="772" y="140"/>
                    </a:lnTo>
                    <a:cubicBezTo>
                      <a:pt x="691" y="47"/>
                      <a:pt x="577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5830344" y="1996169"/>
                <a:ext cx="27214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04" extrusionOk="0">
                    <a:moveTo>
                      <a:pt x="408" y="1"/>
                    </a:moveTo>
                    <a:cubicBezTo>
                      <a:pt x="215" y="1"/>
                      <a:pt x="43" y="133"/>
                      <a:pt x="1" y="327"/>
                    </a:cubicBezTo>
                    <a:lnTo>
                      <a:pt x="815" y="503"/>
                    </a:lnTo>
                    <a:cubicBezTo>
                      <a:pt x="863" y="279"/>
                      <a:pt x="722" y="58"/>
                      <a:pt x="497" y="10"/>
                    </a:cubicBezTo>
                    <a:cubicBezTo>
                      <a:pt x="467" y="4"/>
                      <a:pt x="437" y="1"/>
                      <a:pt x="4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5534963" y="3468507"/>
                <a:ext cx="176732" cy="152700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4848" extrusionOk="0">
                    <a:moveTo>
                      <a:pt x="5083" y="0"/>
                    </a:moveTo>
                    <a:cubicBezTo>
                      <a:pt x="5076" y="0"/>
                      <a:pt x="5068" y="1"/>
                      <a:pt x="5059" y="3"/>
                    </a:cubicBezTo>
                    <a:lnTo>
                      <a:pt x="5090" y="248"/>
                    </a:lnTo>
                    <a:cubicBezTo>
                      <a:pt x="4951" y="470"/>
                      <a:pt x="4446" y="593"/>
                      <a:pt x="3966" y="593"/>
                    </a:cubicBezTo>
                    <a:cubicBezTo>
                      <a:pt x="3685" y="593"/>
                      <a:pt x="3412" y="551"/>
                      <a:pt x="3225" y="461"/>
                    </a:cubicBezTo>
                    <a:cubicBezTo>
                      <a:pt x="3225" y="461"/>
                      <a:pt x="2345" y="1920"/>
                      <a:pt x="2028" y="2269"/>
                    </a:cubicBezTo>
                    <a:cubicBezTo>
                      <a:pt x="1538" y="2807"/>
                      <a:pt x="997" y="3234"/>
                      <a:pt x="418" y="3668"/>
                    </a:cubicBezTo>
                    <a:cubicBezTo>
                      <a:pt x="332" y="3734"/>
                      <a:pt x="239" y="3803"/>
                      <a:pt x="193" y="3899"/>
                    </a:cubicBezTo>
                    <a:cubicBezTo>
                      <a:pt x="118" y="4058"/>
                      <a:pt x="1" y="4448"/>
                      <a:pt x="718" y="4699"/>
                    </a:cubicBezTo>
                    <a:cubicBezTo>
                      <a:pt x="996" y="4797"/>
                      <a:pt x="1302" y="4848"/>
                      <a:pt x="1610" y="4848"/>
                    </a:cubicBezTo>
                    <a:cubicBezTo>
                      <a:pt x="2080" y="4848"/>
                      <a:pt x="2554" y="4731"/>
                      <a:pt x="2942" y="4489"/>
                    </a:cubicBezTo>
                    <a:cubicBezTo>
                      <a:pt x="3532" y="4117"/>
                      <a:pt x="3559" y="3348"/>
                      <a:pt x="4114" y="2910"/>
                    </a:cubicBezTo>
                    <a:cubicBezTo>
                      <a:pt x="4528" y="2582"/>
                      <a:pt x="5045" y="2500"/>
                      <a:pt x="5380" y="2075"/>
                    </a:cubicBezTo>
                    <a:cubicBezTo>
                      <a:pt x="5610" y="1779"/>
                      <a:pt x="5552" y="1386"/>
                      <a:pt x="5432" y="896"/>
                    </a:cubicBezTo>
                    <a:cubicBezTo>
                      <a:pt x="5303" y="391"/>
                      <a:pt x="5241" y="0"/>
                      <a:pt x="50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5565043" y="3420568"/>
                <a:ext cx="131565" cy="165519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5255" extrusionOk="0">
                    <a:moveTo>
                      <a:pt x="3925" y="1"/>
                    </a:moveTo>
                    <a:lnTo>
                      <a:pt x="2122" y="129"/>
                    </a:lnTo>
                    <a:cubicBezTo>
                      <a:pt x="2122" y="129"/>
                      <a:pt x="2222" y="1073"/>
                      <a:pt x="2263" y="1439"/>
                    </a:cubicBezTo>
                    <a:cubicBezTo>
                      <a:pt x="2300" y="1808"/>
                      <a:pt x="2173" y="2142"/>
                      <a:pt x="2001" y="2421"/>
                    </a:cubicBezTo>
                    <a:cubicBezTo>
                      <a:pt x="1714" y="2881"/>
                      <a:pt x="1277" y="3567"/>
                      <a:pt x="1073" y="3791"/>
                    </a:cubicBezTo>
                    <a:cubicBezTo>
                      <a:pt x="911" y="3966"/>
                      <a:pt x="742" y="4128"/>
                      <a:pt x="573" y="4283"/>
                    </a:cubicBezTo>
                    <a:lnTo>
                      <a:pt x="573" y="4291"/>
                    </a:lnTo>
                    <a:cubicBezTo>
                      <a:pt x="1" y="4873"/>
                      <a:pt x="21" y="4994"/>
                      <a:pt x="256" y="5149"/>
                    </a:cubicBezTo>
                    <a:cubicBezTo>
                      <a:pt x="355" y="5215"/>
                      <a:pt x="482" y="5255"/>
                      <a:pt x="637" y="5255"/>
                    </a:cubicBezTo>
                    <a:cubicBezTo>
                      <a:pt x="840" y="5255"/>
                      <a:pt x="1093" y="5186"/>
                      <a:pt x="1394" y="5018"/>
                    </a:cubicBezTo>
                    <a:cubicBezTo>
                      <a:pt x="1925" y="4718"/>
                      <a:pt x="2673" y="3538"/>
                      <a:pt x="3259" y="3032"/>
                    </a:cubicBezTo>
                    <a:cubicBezTo>
                      <a:pt x="3845" y="2529"/>
                      <a:pt x="4176" y="2170"/>
                      <a:pt x="4135" y="1770"/>
                    </a:cubicBezTo>
                    <a:lnTo>
                      <a:pt x="392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5715411" y="3536415"/>
                <a:ext cx="174276" cy="155346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932" extrusionOk="0">
                    <a:moveTo>
                      <a:pt x="5070" y="0"/>
                    </a:moveTo>
                    <a:cubicBezTo>
                      <a:pt x="5066" y="0"/>
                      <a:pt x="5061" y="1"/>
                      <a:pt x="5057" y="2"/>
                    </a:cubicBezTo>
                    <a:lnTo>
                      <a:pt x="5057" y="209"/>
                    </a:lnTo>
                    <a:cubicBezTo>
                      <a:pt x="4919" y="364"/>
                      <a:pt x="4540" y="512"/>
                      <a:pt x="4109" y="530"/>
                    </a:cubicBezTo>
                    <a:cubicBezTo>
                      <a:pt x="4089" y="531"/>
                      <a:pt x="4067" y="531"/>
                      <a:pt x="4043" y="531"/>
                    </a:cubicBezTo>
                    <a:cubicBezTo>
                      <a:pt x="3738" y="531"/>
                      <a:pt x="3158" y="470"/>
                      <a:pt x="3161" y="274"/>
                    </a:cubicBezTo>
                    <a:lnTo>
                      <a:pt x="3161" y="2"/>
                    </a:lnTo>
                    <a:cubicBezTo>
                      <a:pt x="3054" y="323"/>
                      <a:pt x="2558" y="1692"/>
                      <a:pt x="1805" y="2378"/>
                    </a:cubicBezTo>
                    <a:cubicBezTo>
                      <a:pt x="1205" y="2922"/>
                      <a:pt x="392" y="3554"/>
                      <a:pt x="182" y="4160"/>
                    </a:cubicBezTo>
                    <a:cubicBezTo>
                      <a:pt x="1" y="4696"/>
                      <a:pt x="937" y="4932"/>
                      <a:pt x="1569" y="4932"/>
                    </a:cubicBezTo>
                    <a:cubicBezTo>
                      <a:pt x="1685" y="4932"/>
                      <a:pt x="1791" y="4924"/>
                      <a:pt x="1878" y="4908"/>
                    </a:cubicBezTo>
                    <a:cubicBezTo>
                      <a:pt x="2526" y="4792"/>
                      <a:pt x="3368" y="4426"/>
                      <a:pt x="3826" y="3864"/>
                    </a:cubicBezTo>
                    <a:cubicBezTo>
                      <a:pt x="4146" y="3468"/>
                      <a:pt x="4350" y="2998"/>
                      <a:pt x="4581" y="2688"/>
                    </a:cubicBezTo>
                    <a:cubicBezTo>
                      <a:pt x="4808" y="2378"/>
                      <a:pt x="5340" y="2029"/>
                      <a:pt x="5464" y="1671"/>
                    </a:cubicBezTo>
                    <a:cubicBezTo>
                      <a:pt x="5533" y="1474"/>
                      <a:pt x="5450" y="1040"/>
                      <a:pt x="5354" y="675"/>
                    </a:cubicBezTo>
                    <a:cubicBezTo>
                      <a:pt x="5271" y="353"/>
                      <a:pt x="5178" y="0"/>
                      <a:pt x="5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5742719" y="3487468"/>
                <a:ext cx="131975" cy="160763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5104" extrusionOk="0">
                    <a:moveTo>
                      <a:pt x="2294" y="1"/>
                    </a:moveTo>
                    <a:lnTo>
                      <a:pt x="2294" y="1083"/>
                    </a:lnTo>
                    <a:cubicBezTo>
                      <a:pt x="2294" y="1425"/>
                      <a:pt x="2224" y="1766"/>
                      <a:pt x="2094" y="2081"/>
                    </a:cubicBezTo>
                    <a:cubicBezTo>
                      <a:pt x="1863" y="2635"/>
                      <a:pt x="1463" y="3449"/>
                      <a:pt x="938" y="3928"/>
                    </a:cubicBezTo>
                    <a:cubicBezTo>
                      <a:pt x="770" y="4083"/>
                      <a:pt x="583" y="4245"/>
                      <a:pt x="397" y="4411"/>
                    </a:cubicBezTo>
                    <a:cubicBezTo>
                      <a:pt x="0" y="4873"/>
                      <a:pt x="208" y="5104"/>
                      <a:pt x="722" y="5104"/>
                    </a:cubicBezTo>
                    <a:cubicBezTo>
                      <a:pt x="810" y="5104"/>
                      <a:pt x="907" y="5097"/>
                      <a:pt x="1011" y="5084"/>
                    </a:cubicBezTo>
                    <a:cubicBezTo>
                      <a:pt x="1763" y="4980"/>
                      <a:pt x="2394" y="4398"/>
                      <a:pt x="2725" y="3938"/>
                    </a:cubicBezTo>
                    <a:cubicBezTo>
                      <a:pt x="3217" y="3256"/>
                      <a:pt x="4090" y="2208"/>
                      <a:pt x="4180" y="1815"/>
                    </a:cubicBezTo>
                    <a:lnTo>
                      <a:pt x="4190" y="1807"/>
                    </a:lnTo>
                    <a:lnTo>
                      <a:pt x="4190" y="1763"/>
                    </a:lnTo>
                    <a:lnTo>
                      <a:pt x="4190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5557137" y="2601829"/>
                <a:ext cx="351985" cy="901773"/>
              </a:xfrm>
              <a:custGeom>
                <a:avLst/>
                <a:gdLst/>
                <a:ahLst/>
                <a:cxnLst/>
                <a:rect l="l" t="t" r="r" b="b"/>
                <a:pathLst>
                  <a:path w="11175" h="28630" extrusionOk="0">
                    <a:moveTo>
                      <a:pt x="1300" y="1"/>
                    </a:moveTo>
                    <a:cubicBezTo>
                      <a:pt x="1300" y="1"/>
                      <a:pt x="0" y="13972"/>
                      <a:pt x="100" y="15109"/>
                    </a:cubicBezTo>
                    <a:cubicBezTo>
                      <a:pt x="269" y="17016"/>
                      <a:pt x="2373" y="26585"/>
                      <a:pt x="2373" y="26585"/>
                    </a:cubicBezTo>
                    <a:cubicBezTo>
                      <a:pt x="2567" y="26613"/>
                      <a:pt x="2746" y="26625"/>
                      <a:pt x="2911" y="26625"/>
                    </a:cubicBezTo>
                    <a:cubicBezTo>
                      <a:pt x="3801" y="26625"/>
                      <a:pt x="4262" y="26274"/>
                      <a:pt x="4262" y="26274"/>
                    </a:cubicBezTo>
                    <a:cubicBezTo>
                      <a:pt x="4262" y="26274"/>
                      <a:pt x="4424" y="19413"/>
                      <a:pt x="4273" y="17827"/>
                    </a:cubicBezTo>
                    <a:cubicBezTo>
                      <a:pt x="4176" y="16823"/>
                      <a:pt x="3555" y="15469"/>
                      <a:pt x="3555" y="15469"/>
                    </a:cubicBezTo>
                    <a:lnTo>
                      <a:pt x="5172" y="7603"/>
                    </a:lnTo>
                    <a:cubicBezTo>
                      <a:pt x="5172" y="7603"/>
                      <a:pt x="5741" y="13131"/>
                      <a:pt x="6038" y="15482"/>
                    </a:cubicBezTo>
                    <a:cubicBezTo>
                      <a:pt x="6379" y="18179"/>
                      <a:pt x="8186" y="28426"/>
                      <a:pt x="8186" y="28426"/>
                    </a:cubicBezTo>
                    <a:cubicBezTo>
                      <a:pt x="8500" y="28577"/>
                      <a:pt x="8799" y="28630"/>
                      <a:pt x="9064" y="28630"/>
                    </a:cubicBezTo>
                    <a:cubicBezTo>
                      <a:pt x="9675" y="28630"/>
                      <a:pt x="10102" y="28350"/>
                      <a:pt x="10102" y="28350"/>
                    </a:cubicBezTo>
                    <a:cubicBezTo>
                      <a:pt x="10102" y="28350"/>
                      <a:pt x="10775" y="21543"/>
                      <a:pt x="10513" y="18833"/>
                    </a:cubicBezTo>
                    <a:cubicBezTo>
                      <a:pt x="10293" y="16540"/>
                      <a:pt x="9696" y="15517"/>
                      <a:pt x="9651" y="14996"/>
                    </a:cubicBezTo>
                    <a:cubicBezTo>
                      <a:pt x="9651" y="14996"/>
                      <a:pt x="11175" y="3680"/>
                      <a:pt x="9706" y="470"/>
                    </a:cubicBezTo>
                    <a:lnTo>
                      <a:pt x="1300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5612509" y="2718274"/>
                <a:ext cx="107564" cy="341338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0837" extrusionOk="0">
                    <a:moveTo>
                      <a:pt x="1" y="0"/>
                    </a:moveTo>
                    <a:cubicBezTo>
                      <a:pt x="1" y="0"/>
                      <a:pt x="963" y="1196"/>
                      <a:pt x="2390" y="1586"/>
                    </a:cubicBezTo>
                    <a:lnTo>
                      <a:pt x="2924" y="3885"/>
                    </a:lnTo>
                    <a:lnTo>
                      <a:pt x="1987" y="10837"/>
                    </a:lnTo>
                    <a:lnTo>
                      <a:pt x="3414" y="3906"/>
                    </a:lnTo>
                    <a:lnTo>
                      <a:pt x="2935" y="1279"/>
                    </a:lnTo>
                    <a:cubicBezTo>
                      <a:pt x="2935" y="1279"/>
                      <a:pt x="917" y="862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5833526" y="2455525"/>
                <a:ext cx="106997" cy="15481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4915" extrusionOk="0">
                    <a:moveTo>
                      <a:pt x="2645" y="1"/>
                    </a:moveTo>
                    <a:lnTo>
                      <a:pt x="0" y="812"/>
                    </a:lnTo>
                    <a:lnTo>
                      <a:pt x="473" y="3125"/>
                    </a:lnTo>
                    <a:lnTo>
                      <a:pt x="2700" y="4914"/>
                    </a:lnTo>
                    <a:cubicBezTo>
                      <a:pt x="3396" y="4773"/>
                      <a:pt x="3342" y="3928"/>
                      <a:pt x="3328" y="3718"/>
                    </a:cubicBezTo>
                    <a:cubicBezTo>
                      <a:pt x="3310" y="3508"/>
                      <a:pt x="2917" y="1259"/>
                      <a:pt x="2645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5496221" y="2423271"/>
                <a:ext cx="117297" cy="124730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960" extrusionOk="0">
                    <a:moveTo>
                      <a:pt x="1248" y="1"/>
                    </a:moveTo>
                    <a:lnTo>
                      <a:pt x="0" y="2294"/>
                    </a:lnTo>
                    <a:lnTo>
                      <a:pt x="1945" y="3959"/>
                    </a:lnTo>
                    <a:lnTo>
                      <a:pt x="3724" y="1136"/>
                    </a:lnTo>
                    <a:lnTo>
                      <a:pt x="1248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5525388" y="2262447"/>
                <a:ext cx="157865" cy="218278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6930" extrusionOk="0">
                    <a:moveTo>
                      <a:pt x="5012" y="0"/>
                    </a:moveTo>
                    <a:lnTo>
                      <a:pt x="5012" y="0"/>
                    </a:lnTo>
                    <a:cubicBezTo>
                      <a:pt x="3774" y="14"/>
                      <a:pt x="2408" y="466"/>
                      <a:pt x="1939" y="1434"/>
                    </a:cubicBezTo>
                    <a:cubicBezTo>
                      <a:pt x="1470" y="2407"/>
                      <a:pt x="1" y="5435"/>
                      <a:pt x="1" y="5435"/>
                    </a:cubicBezTo>
                    <a:cubicBezTo>
                      <a:pt x="1" y="5435"/>
                      <a:pt x="1024" y="6930"/>
                      <a:pt x="2659" y="6930"/>
                    </a:cubicBezTo>
                    <a:cubicBezTo>
                      <a:pt x="2717" y="6930"/>
                      <a:pt x="2776" y="6928"/>
                      <a:pt x="2835" y="6924"/>
                    </a:cubicBezTo>
                    <a:lnTo>
                      <a:pt x="5012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5586555" y="2262447"/>
                <a:ext cx="284485" cy="386222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12262" extrusionOk="0">
                    <a:moveTo>
                      <a:pt x="3248" y="0"/>
                    </a:moveTo>
                    <a:cubicBezTo>
                      <a:pt x="1552" y="0"/>
                      <a:pt x="700" y="1679"/>
                      <a:pt x="249" y="3466"/>
                    </a:cubicBezTo>
                    <a:cubicBezTo>
                      <a:pt x="0" y="4428"/>
                      <a:pt x="218" y="6186"/>
                      <a:pt x="301" y="7744"/>
                    </a:cubicBezTo>
                    <a:cubicBezTo>
                      <a:pt x="380" y="9207"/>
                      <a:pt x="325" y="10489"/>
                      <a:pt x="366" y="10776"/>
                    </a:cubicBezTo>
                    <a:cubicBezTo>
                      <a:pt x="966" y="11587"/>
                      <a:pt x="2708" y="12261"/>
                      <a:pt x="4720" y="12261"/>
                    </a:cubicBezTo>
                    <a:cubicBezTo>
                      <a:pt x="6036" y="12261"/>
                      <a:pt x="7467" y="11973"/>
                      <a:pt x="8772" y="11245"/>
                    </a:cubicBezTo>
                    <a:cubicBezTo>
                      <a:pt x="8055" y="9841"/>
                      <a:pt x="7441" y="8352"/>
                      <a:pt x="7441" y="8352"/>
                    </a:cubicBezTo>
                    <a:lnTo>
                      <a:pt x="8755" y="4552"/>
                    </a:lnTo>
                    <a:cubicBezTo>
                      <a:pt x="9031" y="3759"/>
                      <a:pt x="9024" y="2879"/>
                      <a:pt x="8665" y="2125"/>
                    </a:cubicBezTo>
                    <a:cubicBezTo>
                      <a:pt x="8193" y="1128"/>
                      <a:pt x="7300" y="359"/>
                      <a:pt x="6176" y="86"/>
                    </a:cubicBez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5796611" y="2265155"/>
                <a:ext cx="128825" cy="245051"/>
              </a:xfrm>
              <a:custGeom>
                <a:avLst/>
                <a:gdLst/>
                <a:ahLst/>
                <a:cxnLst/>
                <a:rect l="l" t="t" r="r" b="b"/>
                <a:pathLst>
                  <a:path w="4090" h="7780" extrusionOk="0">
                    <a:moveTo>
                      <a:pt x="0" y="0"/>
                    </a:moveTo>
                    <a:lnTo>
                      <a:pt x="717" y="5724"/>
                    </a:lnTo>
                    <a:lnTo>
                      <a:pt x="1300" y="7779"/>
                    </a:lnTo>
                    <a:cubicBezTo>
                      <a:pt x="1306" y="7779"/>
                      <a:pt x="1312" y="7779"/>
                      <a:pt x="1319" y="7779"/>
                    </a:cubicBezTo>
                    <a:cubicBezTo>
                      <a:pt x="3172" y="7779"/>
                      <a:pt x="4089" y="6714"/>
                      <a:pt x="4089" y="6714"/>
                    </a:cubicBezTo>
                    <a:cubicBezTo>
                      <a:pt x="4089" y="6714"/>
                      <a:pt x="3924" y="5772"/>
                      <a:pt x="3344" y="3062"/>
                    </a:cubicBezTo>
                    <a:cubicBezTo>
                      <a:pt x="2776" y="387"/>
                      <a:pt x="1124" y="159"/>
                      <a:pt x="0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5822785" y="2505038"/>
                <a:ext cx="5229" cy="1502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477" extrusionOk="0">
                    <a:moveTo>
                      <a:pt x="166" y="1"/>
                    </a:moveTo>
                    <a:lnTo>
                      <a:pt x="0" y="477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5812548" y="2423271"/>
                <a:ext cx="19938" cy="9679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3073" extrusionOk="0">
                    <a:moveTo>
                      <a:pt x="21" y="1"/>
                    </a:moveTo>
                    <a:cubicBezTo>
                      <a:pt x="21" y="1"/>
                      <a:pt x="1" y="1712"/>
                      <a:pt x="325" y="3073"/>
                    </a:cubicBezTo>
                    <a:lnTo>
                      <a:pt x="491" y="2597"/>
                    </a:lnTo>
                    <a:lnTo>
                      <a:pt x="632" y="2191"/>
                    </a:lnTo>
                    <a:cubicBezTo>
                      <a:pt x="632" y="2191"/>
                      <a:pt x="252" y="983"/>
                      <a:pt x="21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5614903" y="2026343"/>
                <a:ext cx="217585" cy="299730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9516" extrusionOk="0">
                    <a:moveTo>
                      <a:pt x="997" y="1"/>
                    </a:moveTo>
                    <a:cubicBezTo>
                      <a:pt x="552" y="262"/>
                      <a:pt x="1" y="1383"/>
                      <a:pt x="55" y="3734"/>
                    </a:cubicBezTo>
                    <a:cubicBezTo>
                      <a:pt x="101" y="5724"/>
                      <a:pt x="749" y="6217"/>
                      <a:pt x="1073" y="6358"/>
                    </a:cubicBezTo>
                    <a:cubicBezTo>
                      <a:pt x="1195" y="6412"/>
                      <a:pt x="1361" y="6433"/>
                      <a:pt x="1552" y="6433"/>
                    </a:cubicBezTo>
                    <a:cubicBezTo>
                      <a:pt x="1866" y="6433"/>
                      <a:pt x="2250" y="6376"/>
                      <a:pt x="2628" y="6314"/>
                    </a:cubicBezTo>
                    <a:lnTo>
                      <a:pt x="2628" y="7507"/>
                    </a:lnTo>
                    <a:cubicBezTo>
                      <a:pt x="2628" y="7507"/>
                      <a:pt x="1786" y="8483"/>
                      <a:pt x="1842" y="9031"/>
                    </a:cubicBezTo>
                    <a:cubicBezTo>
                      <a:pt x="1871" y="9339"/>
                      <a:pt x="2251" y="9516"/>
                      <a:pt x="2718" y="9516"/>
                    </a:cubicBezTo>
                    <a:cubicBezTo>
                      <a:pt x="3081" y="9516"/>
                      <a:pt x="3496" y="9409"/>
                      <a:pt x="3838" y="9175"/>
                    </a:cubicBezTo>
                    <a:cubicBezTo>
                      <a:pt x="4624" y="8637"/>
                      <a:pt x="5131" y="7824"/>
                      <a:pt x="5131" y="7824"/>
                    </a:cubicBezTo>
                    <a:lnTo>
                      <a:pt x="5131" y="4934"/>
                    </a:lnTo>
                    <a:cubicBezTo>
                      <a:pt x="5131" y="4934"/>
                      <a:pt x="5339" y="5212"/>
                      <a:pt x="5700" y="5212"/>
                    </a:cubicBezTo>
                    <a:cubicBezTo>
                      <a:pt x="5846" y="5212"/>
                      <a:pt x="6017" y="5166"/>
                      <a:pt x="6210" y="5038"/>
                    </a:cubicBezTo>
                    <a:cubicBezTo>
                      <a:pt x="6882" y="4593"/>
                      <a:pt x="6907" y="3489"/>
                      <a:pt x="6517" y="3093"/>
                    </a:cubicBezTo>
                    <a:cubicBezTo>
                      <a:pt x="6363" y="2936"/>
                      <a:pt x="6139" y="2861"/>
                      <a:pt x="5914" y="2861"/>
                    </a:cubicBezTo>
                    <a:cubicBezTo>
                      <a:pt x="5570" y="2861"/>
                      <a:pt x="5225" y="3038"/>
                      <a:pt x="5131" y="3369"/>
                    </a:cubicBezTo>
                    <a:cubicBezTo>
                      <a:pt x="5131" y="3369"/>
                      <a:pt x="5124" y="3370"/>
                      <a:pt x="5109" y="3370"/>
                    </a:cubicBezTo>
                    <a:cubicBezTo>
                      <a:pt x="4958" y="3370"/>
                      <a:pt x="4046" y="3341"/>
                      <a:pt x="2869" y="2697"/>
                    </a:cubicBezTo>
                    <a:cubicBezTo>
                      <a:pt x="1580" y="1987"/>
                      <a:pt x="1083" y="773"/>
                      <a:pt x="997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5686496" y="2120394"/>
                <a:ext cx="16190" cy="16316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8" extrusionOk="0">
                    <a:moveTo>
                      <a:pt x="257" y="0"/>
                    </a:moveTo>
                    <a:cubicBezTo>
                      <a:pt x="124" y="0"/>
                      <a:pt x="13" y="108"/>
                      <a:pt x="7" y="249"/>
                    </a:cubicBezTo>
                    <a:cubicBezTo>
                      <a:pt x="0" y="390"/>
                      <a:pt x="103" y="514"/>
                      <a:pt x="244" y="518"/>
                    </a:cubicBezTo>
                    <a:cubicBezTo>
                      <a:pt x="248" y="518"/>
                      <a:pt x="252" y="518"/>
                      <a:pt x="256" y="518"/>
                    </a:cubicBezTo>
                    <a:cubicBezTo>
                      <a:pt x="389" y="518"/>
                      <a:pt x="500" y="410"/>
                      <a:pt x="506" y="273"/>
                    </a:cubicBezTo>
                    <a:cubicBezTo>
                      <a:pt x="513" y="128"/>
                      <a:pt x="406" y="7"/>
                      <a:pt x="269" y="0"/>
                    </a:cubicBezTo>
                    <a:cubicBezTo>
                      <a:pt x="265" y="0"/>
                      <a:pt x="261" y="0"/>
                      <a:pt x="25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5666275" y="2181341"/>
                <a:ext cx="19780" cy="1291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10" extrusionOk="0">
                    <a:moveTo>
                      <a:pt x="580" y="0"/>
                    </a:moveTo>
                    <a:lnTo>
                      <a:pt x="1" y="186"/>
                    </a:lnTo>
                    <a:cubicBezTo>
                      <a:pt x="40" y="322"/>
                      <a:pt x="161" y="409"/>
                      <a:pt x="291" y="409"/>
                    </a:cubicBezTo>
                    <a:cubicBezTo>
                      <a:pt x="319" y="409"/>
                      <a:pt x="348" y="405"/>
                      <a:pt x="376" y="396"/>
                    </a:cubicBezTo>
                    <a:cubicBezTo>
                      <a:pt x="539" y="344"/>
                      <a:pt x="628" y="169"/>
                      <a:pt x="580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5619124" y="2088519"/>
                <a:ext cx="18836" cy="154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92" extrusionOk="0">
                    <a:moveTo>
                      <a:pt x="347" y="1"/>
                    </a:moveTo>
                    <a:cubicBezTo>
                      <a:pt x="289" y="1"/>
                      <a:pt x="230" y="18"/>
                      <a:pt x="177" y="54"/>
                    </a:cubicBezTo>
                    <a:cubicBezTo>
                      <a:pt x="39" y="150"/>
                      <a:pt x="1" y="347"/>
                      <a:pt x="91" y="492"/>
                    </a:cubicBezTo>
                    <a:lnTo>
                      <a:pt x="597" y="140"/>
                    </a:lnTo>
                    <a:cubicBezTo>
                      <a:pt x="539" y="49"/>
                      <a:pt x="445" y="1"/>
                      <a:pt x="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5625423" y="2114630"/>
                <a:ext cx="16221" cy="1644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22" extrusionOk="0">
                    <a:moveTo>
                      <a:pt x="261" y="0"/>
                    </a:moveTo>
                    <a:cubicBezTo>
                      <a:pt x="125" y="0"/>
                      <a:pt x="15" y="111"/>
                      <a:pt x="8" y="249"/>
                    </a:cubicBezTo>
                    <a:cubicBezTo>
                      <a:pt x="1" y="394"/>
                      <a:pt x="108" y="514"/>
                      <a:pt x="246" y="521"/>
                    </a:cubicBezTo>
                    <a:cubicBezTo>
                      <a:pt x="250" y="521"/>
                      <a:pt x="255" y="521"/>
                      <a:pt x="259" y="521"/>
                    </a:cubicBezTo>
                    <a:cubicBezTo>
                      <a:pt x="391" y="521"/>
                      <a:pt x="501" y="413"/>
                      <a:pt x="507" y="273"/>
                    </a:cubicBezTo>
                    <a:cubicBezTo>
                      <a:pt x="515" y="128"/>
                      <a:pt x="411" y="8"/>
                      <a:pt x="273" y="0"/>
                    </a:cubicBezTo>
                    <a:cubicBezTo>
                      <a:pt x="269" y="0"/>
                      <a:pt x="265" y="0"/>
                      <a:pt x="2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5636605" y="2118000"/>
                <a:ext cx="26332" cy="4749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508" extrusionOk="0">
                    <a:moveTo>
                      <a:pt x="835" y="0"/>
                    </a:moveTo>
                    <a:lnTo>
                      <a:pt x="1" y="1262"/>
                    </a:lnTo>
                    <a:lnTo>
                      <a:pt x="794" y="1507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5697678" y="2194224"/>
                <a:ext cx="68098" cy="43498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381" extrusionOk="0">
                    <a:moveTo>
                      <a:pt x="2162" y="1"/>
                    </a:moveTo>
                    <a:lnTo>
                      <a:pt x="2162" y="1"/>
                    </a:lnTo>
                    <a:cubicBezTo>
                      <a:pt x="1958" y="522"/>
                      <a:pt x="641" y="898"/>
                      <a:pt x="0" y="984"/>
                    </a:cubicBezTo>
                    <a:lnTo>
                      <a:pt x="0" y="1380"/>
                    </a:lnTo>
                    <a:cubicBezTo>
                      <a:pt x="0" y="1380"/>
                      <a:pt x="1307" y="1001"/>
                      <a:pt x="1700" y="663"/>
                    </a:cubicBezTo>
                    <a:cubicBezTo>
                      <a:pt x="2096" y="328"/>
                      <a:pt x="2161" y="1"/>
                      <a:pt x="2162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5367492" y="2418830"/>
                <a:ext cx="296643" cy="344520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10938" extrusionOk="0">
                    <a:moveTo>
                      <a:pt x="1" y="0"/>
                    </a:moveTo>
                    <a:lnTo>
                      <a:pt x="2507" y="8931"/>
                    </a:lnTo>
                    <a:lnTo>
                      <a:pt x="9417" y="10938"/>
                    </a:lnTo>
                    <a:lnTo>
                      <a:pt x="7273" y="19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5422769" y="2606932"/>
                <a:ext cx="44663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58" extrusionOk="0">
                    <a:moveTo>
                      <a:pt x="1418" y="1"/>
                    </a:moveTo>
                    <a:lnTo>
                      <a:pt x="1" y="283"/>
                    </a:lnTo>
                    <a:lnTo>
                      <a:pt x="104" y="655"/>
                    </a:lnTo>
                    <a:cubicBezTo>
                      <a:pt x="137" y="657"/>
                      <a:pt x="169" y="658"/>
                      <a:pt x="200" y="658"/>
                    </a:cubicBezTo>
                    <a:cubicBezTo>
                      <a:pt x="983" y="658"/>
                      <a:pt x="1352" y="177"/>
                      <a:pt x="1418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3"/>
              <p:cNvSpPr/>
              <p:nvPr/>
            </p:nvSpPr>
            <p:spPr>
              <a:xfrm>
                <a:off x="5518584" y="2615814"/>
                <a:ext cx="118809" cy="36474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11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" y="239"/>
                      <a:pt x="524" y="688"/>
                      <a:pt x="1362" y="963"/>
                    </a:cubicBezTo>
                    <a:cubicBezTo>
                      <a:pt x="1828" y="1118"/>
                      <a:pt x="2414" y="1158"/>
                      <a:pt x="2892" y="1158"/>
                    </a:cubicBezTo>
                    <a:cubicBezTo>
                      <a:pt x="3391" y="1158"/>
                      <a:pt x="3772" y="1115"/>
                      <a:pt x="3772" y="1115"/>
                    </a:cubicBezTo>
                    <a:lnTo>
                      <a:pt x="3641" y="6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3"/>
              <p:cNvSpPr/>
              <p:nvPr/>
            </p:nvSpPr>
            <p:spPr>
              <a:xfrm>
                <a:off x="5432156" y="2447493"/>
                <a:ext cx="100036" cy="37828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1201" extrusionOk="0">
                    <a:moveTo>
                      <a:pt x="290" y="1"/>
                    </a:moveTo>
                    <a:cubicBezTo>
                      <a:pt x="106" y="1"/>
                      <a:pt x="1" y="41"/>
                      <a:pt x="17" y="122"/>
                    </a:cubicBezTo>
                    <a:cubicBezTo>
                      <a:pt x="51" y="273"/>
                      <a:pt x="79" y="397"/>
                      <a:pt x="79" y="397"/>
                    </a:cubicBezTo>
                    <a:lnTo>
                      <a:pt x="3175" y="1201"/>
                    </a:lnTo>
                    <a:lnTo>
                      <a:pt x="3113" y="925"/>
                    </a:lnTo>
                    <a:cubicBezTo>
                      <a:pt x="3082" y="770"/>
                      <a:pt x="2599" y="529"/>
                      <a:pt x="2041" y="384"/>
                    </a:cubicBezTo>
                    <a:lnTo>
                      <a:pt x="972" y="108"/>
                    </a:lnTo>
                    <a:cubicBezTo>
                      <a:pt x="700" y="36"/>
                      <a:pt x="461" y="1"/>
                      <a:pt x="29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3"/>
              <p:cNvSpPr/>
              <p:nvPr/>
            </p:nvSpPr>
            <p:spPr>
              <a:xfrm>
                <a:off x="5418265" y="2415303"/>
                <a:ext cx="119690" cy="48412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1537" extrusionOk="0">
                    <a:moveTo>
                      <a:pt x="1290" y="0"/>
                    </a:moveTo>
                    <a:cubicBezTo>
                      <a:pt x="733" y="0"/>
                      <a:pt x="823" y="437"/>
                      <a:pt x="823" y="437"/>
                    </a:cubicBezTo>
                    <a:lnTo>
                      <a:pt x="399" y="319"/>
                    </a:lnTo>
                    <a:cubicBezTo>
                      <a:pt x="310" y="295"/>
                      <a:pt x="230" y="283"/>
                      <a:pt x="166" y="283"/>
                    </a:cubicBezTo>
                    <a:cubicBezTo>
                      <a:pt x="62" y="283"/>
                      <a:pt x="0" y="315"/>
                      <a:pt x="13" y="375"/>
                    </a:cubicBezTo>
                    <a:cubicBezTo>
                      <a:pt x="37" y="471"/>
                      <a:pt x="55" y="550"/>
                      <a:pt x="55" y="550"/>
                    </a:cubicBezTo>
                    <a:lnTo>
                      <a:pt x="3799" y="1537"/>
                    </a:lnTo>
                    <a:lnTo>
                      <a:pt x="3747" y="1365"/>
                    </a:lnTo>
                    <a:cubicBezTo>
                      <a:pt x="3716" y="1271"/>
                      <a:pt x="3489" y="1137"/>
                      <a:pt x="3241" y="1064"/>
                    </a:cubicBezTo>
                    <a:cubicBezTo>
                      <a:pt x="2988" y="992"/>
                      <a:pt x="2785" y="937"/>
                      <a:pt x="2785" y="937"/>
                    </a:cubicBezTo>
                    <a:cubicBezTo>
                      <a:pt x="2785" y="937"/>
                      <a:pt x="2582" y="254"/>
                      <a:pt x="1640" y="44"/>
                    </a:cubicBezTo>
                    <a:cubicBezTo>
                      <a:pt x="1502" y="13"/>
                      <a:pt x="1386" y="0"/>
                      <a:pt x="129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5431463" y="2432847"/>
                <a:ext cx="81925" cy="43687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387" extrusionOk="0">
                    <a:moveTo>
                      <a:pt x="1" y="1"/>
                    </a:moveTo>
                    <a:lnTo>
                      <a:pt x="111" y="117"/>
                    </a:lnTo>
                    <a:cubicBezTo>
                      <a:pt x="456" y="200"/>
                      <a:pt x="597" y="245"/>
                      <a:pt x="649" y="480"/>
                    </a:cubicBezTo>
                    <a:cubicBezTo>
                      <a:pt x="707" y="752"/>
                      <a:pt x="732" y="948"/>
                      <a:pt x="732" y="948"/>
                    </a:cubicBezTo>
                    <a:lnTo>
                      <a:pt x="2387" y="1387"/>
                    </a:lnTo>
                    <a:cubicBezTo>
                      <a:pt x="2387" y="1387"/>
                      <a:pt x="2308" y="1045"/>
                      <a:pt x="2284" y="911"/>
                    </a:cubicBezTo>
                    <a:cubicBezTo>
                      <a:pt x="2263" y="813"/>
                      <a:pt x="2290" y="744"/>
                      <a:pt x="2414" y="744"/>
                    </a:cubicBezTo>
                    <a:cubicBezTo>
                      <a:pt x="2456" y="744"/>
                      <a:pt x="2510" y="752"/>
                      <a:pt x="2577" y="769"/>
                    </a:cubicBezTo>
                    <a:lnTo>
                      <a:pt x="2601" y="6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5430675" y="2448343"/>
                <a:ext cx="100099" cy="37828"/>
              </a:xfrm>
              <a:custGeom>
                <a:avLst/>
                <a:gdLst/>
                <a:ahLst/>
                <a:cxnLst/>
                <a:rect l="l" t="t" r="r" b="b"/>
                <a:pathLst>
                  <a:path w="3178" h="1201" extrusionOk="0">
                    <a:moveTo>
                      <a:pt x="291" y="0"/>
                    </a:moveTo>
                    <a:cubicBezTo>
                      <a:pt x="107" y="0"/>
                      <a:pt x="1" y="40"/>
                      <a:pt x="19" y="119"/>
                    </a:cubicBezTo>
                    <a:cubicBezTo>
                      <a:pt x="54" y="274"/>
                      <a:pt x="78" y="398"/>
                      <a:pt x="78" y="398"/>
                    </a:cubicBezTo>
                    <a:lnTo>
                      <a:pt x="3178" y="1201"/>
                    </a:lnTo>
                    <a:lnTo>
                      <a:pt x="3116" y="922"/>
                    </a:lnTo>
                    <a:cubicBezTo>
                      <a:pt x="3084" y="771"/>
                      <a:pt x="2602" y="529"/>
                      <a:pt x="2043" y="384"/>
                    </a:cubicBezTo>
                    <a:lnTo>
                      <a:pt x="971" y="104"/>
                    </a:lnTo>
                    <a:cubicBezTo>
                      <a:pt x="701" y="35"/>
                      <a:pt x="463" y="0"/>
                      <a:pt x="29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5496599" y="2537984"/>
                <a:ext cx="422004" cy="108383"/>
              </a:xfrm>
              <a:custGeom>
                <a:avLst/>
                <a:gdLst/>
                <a:ahLst/>
                <a:cxnLst/>
                <a:rect l="l" t="t" r="r" b="b"/>
                <a:pathLst>
                  <a:path w="13398" h="3441" extrusionOk="0">
                    <a:moveTo>
                      <a:pt x="3661" y="0"/>
                    </a:moveTo>
                    <a:cubicBezTo>
                      <a:pt x="3634" y="0"/>
                      <a:pt x="3618" y="3"/>
                      <a:pt x="3618" y="3"/>
                    </a:cubicBezTo>
                    <a:cubicBezTo>
                      <a:pt x="3618" y="3"/>
                      <a:pt x="3787" y="721"/>
                      <a:pt x="3843" y="952"/>
                    </a:cubicBezTo>
                    <a:cubicBezTo>
                      <a:pt x="3879" y="1103"/>
                      <a:pt x="3294" y="1236"/>
                      <a:pt x="2671" y="1236"/>
                    </a:cubicBezTo>
                    <a:cubicBezTo>
                      <a:pt x="2344" y="1236"/>
                      <a:pt x="2007" y="1199"/>
                      <a:pt x="1742" y="1111"/>
                    </a:cubicBezTo>
                    <a:cubicBezTo>
                      <a:pt x="1586" y="1057"/>
                      <a:pt x="1415" y="1030"/>
                      <a:pt x="1248" y="1030"/>
                    </a:cubicBezTo>
                    <a:cubicBezTo>
                      <a:pt x="595" y="1030"/>
                      <a:pt x="0" y="1440"/>
                      <a:pt x="550" y="2272"/>
                    </a:cubicBezTo>
                    <a:cubicBezTo>
                      <a:pt x="1239" y="3320"/>
                      <a:pt x="2581" y="3441"/>
                      <a:pt x="3512" y="3441"/>
                    </a:cubicBezTo>
                    <a:cubicBezTo>
                      <a:pt x="3770" y="3441"/>
                      <a:pt x="4229" y="3424"/>
                      <a:pt x="4677" y="3366"/>
                    </a:cubicBezTo>
                    <a:cubicBezTo>
                      <a:pt x="4977" y="3324"/>
                      <a:pt x="5277" y="3296"/>
                      <a:pt x="5581" y="3272"/>
                    </a:cubicBezTo>
                    <a:cubicBezTo>
                      <a:pt x="7487" y="3138"/>
                      <a:pt x="12528" y="2565"/>
                      <a:pt x="13397" y="2296"/>
                    </a:cubicBezTo>
                    <a:lnTo>
                      <a:pt x="11170" y="507"/>
                    </a:lnTo>
                    <a:cubicBezTo>
                      <a:pt x="11170" y="507"/>
                      <a:pt x="6246" y="1383"/>
                      <a:pt x="5667" y="1431"/>
                    </a:cubicBezTo>
                    <a:cubicBezTo>
                      <a:pt x="5638" y="1433"/>
                      <a:pt x="5609" y="1434"/>
                      <a:pt x="5580" y="1434"/>
                    </a:cubicBezTo>
                    <a:cubicBezTo>
                      <a:pt x="5027" y="1434"/>
                      <a:pt x="4435" y="1037"/>
                      <a:pt x="4225" y="500"/>
                    </a:cubicBezTo>
                    <a:cubicBezTo>
                      <a:pt x="4049" y="46"/>
                      <a:pt x="3768" y="0"/>
                      <a:pt x="3661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5372689" y="2496849"/>
                <a:ext cx="108981" cy="12536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3980" extrusionOk="0">
                    <a:moveTo>
                      <a:pt x="286" y="1"/>
                    </a:moveTo>
                    <a:cubicBezTo>
                      <a:pt x="119" y="1"/>
                      <a:pt x="0" y="177"/>
                      <a:pt x="81" y="509"/>
                    </a:cubicBezTo>
                    <a:cubicBezTo>
                      <a:pt x="202" y="1023"/>
                      <a:pt x="36" y="1961"/>
                      <a:pt x="346" y="2840"/>
                    </a:cubicBezTo>
                    <a:cubicBezTo>
                      <a:pt x="587" y="3530"/>
                      <a:pt x="1198" y="3961"/>
                      <a:pt x="1646" y="3978"/>
                    </a:cubicBezTo>
                    <a:cubicBezTo>
                      <a:pt x="1671" y="3979"/>
                      <a:pt x="1697" y="3980"/>
                      <a:pt x="1724" y="3980"/>
                    </a:cubicBezTo>
                    <a:cubicBezTo>
                      <a:pt x="2188" y="3980"/>
                      <a:pt x="2987" y="3802"/>
                      <a:pt x="3208" y="3151"/>
                    </a:cubicBezTo>
                    <a:cubicBezTo>
                      <a:pt x="3460" y="2406"/>
                      <a:pt x="2877" y="2230"/>
                      <a:pt x="2342" y="2086"/>
                    </a:cubicBezTo>
                    <a:cubicBezTo>
                      <a:pt x="1808" y="1937"/>
                      <a:pt x="960" y="1534"/>
                      <a:pt x="898" y="1313"/>
                    </a:cubicBezTo>
                    <a:cubicBezTo>
                      <a:pt x="835" y="1093"/>
                      <a:pt x="577" y="162"/>
                      <a:pt x="577" y="162"/>
                    </a:cubicBezTo>
                    <a:cubicBezTo>
                      <a:pt x="482" y="53"/>
                      <a:pt x="377" y="1"/>
                      <a:pt x="286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9" name="Google Shape;699;p23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00" name="Google Shape;700;p23"/>
          <p:cNvSpPr txBox="1">
            <a:spLocks noGrp="1"/>
          </p:cNvSpPr>
          <p:nvPr>
            <p:ph type="subTitle" idx="1"/>
          </p:nvPr>
        </p:nvSpPr>
        <p:spPr>
          <a:xfrm>
            <a:off x="3986700" y="1270053"/>
            <a:ext cx="3493800" cy="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Users with proper authentication can start campaign for business/startup or invest in other’s campaign</a:t>
            </a:r>
            <a:endParaRPr sz="1400"/>
          </a:p>
        </p:txBody>
      </p:sp>
      <p:sp>
        <p:nvSpPr>
          <p:cNvPr id="701" name="Google Shape;701;p23"/>
          <p:cNvSpPr txBox="1">
            <a:spLocks noGrp="1"/>
          </p:cNvSpPr>
          <p:nvPr>
            <p:ph type="subTitle" idx="2"/>
          </p:nvPr>
        </p:nvSpPr>
        <p:spPr>
          <a:xfrm>
            <a:off x="3986712" y="954288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</a:t>
            </a:r>
            <a:endParaRPr/>
          </a:p>
        </p:txBody>
      </p:sp>
      <p:sp>
        <p:nvSpPr>
          <p:cNvPr id="702" name="Google Shape;702;p23"/>
          <p:cNvSpPr txBox="1">
            <a:spLocks noGrp="1"/>
          </p:cNvSpPr>
          <p:nvPr>
            <p:ph type="subTitle" idx="3"/>
          </p:nvPr>
        </p:nvSpPr>
        <p:spPr>
          <a:xfrm>
            <a:off x="3986705" y="379463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Proper authentication will be maintained in case of equity based project / startup.</a:t>
            </a:r>
            <a:endParaRPr sz="1400"/>
          </a:p>
        </p:txBody>
      </p:sp>
      <p:sp>
        <p:nvSpPr>
          <p:cNvPr id="703" name="Google Shape;703;p23"/>
          <p:cNvSpPr txBox="1">
            <a:spLocks noGrp="1"/>
          </p:cNvSpPr>
          <p:nvPr>
            <p:ph type="subTitle" idx="4"/>
          </p:nvPr>
        </p:nvSpPr>
        <p:spPr>
          <a:xfrm>
            <a:off x="3986712" y="3478886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3</a:t>
            </a:r>
            <a:endParaRPr/>
          </a:p>
        </p:txBody>
      </p:sp>
      <p:sp>
        <p:nvSpPr>
          <p:cNvPr id="704" name="Google Shape;704;p23"/>
          <p:cNvSpPr txBox="1">
            <a:spLocks noGrp="1"/>
          </p:cNvSpPr>
          <p:nvPr>
            <p:ph type="subTitle" idx="5"/>
          </p:nvPr>
        </p:nvSpPr>
        <p:spPr>
          <a:xfrm>
            <a:off x="3986700" y="2532320"/>
            <a:ext cx="3493800" cy="7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User can host the project / startup asking for donation based or equity based or reward based investment or  they can use the mixture.</a:t>
            </a:r>
            <a:endParaRPr sz="1400"/>
          </a:p>
        </p:txBody>
      </p:sp>
      <p:sp>
        <p:nvSpPr>
          <p:cNvPr id="705" name="Google Shape;705;p23"/>
          <p:cNvSpPr txBox="1">
            <a:spLocks noGrp="1"/>
          </p:cNvSpPr>
          <p:nvPr>
            <p:ph type="subTitle" idx="6"/>
          </p:nvPr>
        </p:nvSpPr>
        <p:spPr>
          <a:xfrm>
            <a:off x="3986712" y="2216584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</a:t>
            </a:r>
            <a:endParaRPr/>
          </a:p>
        </p:txBody>
      </p:sp>
      <p:sp>
        <p:nvSpPr>
          <p:cNvPr id="706" name="Google Shape;706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24"/>
          <p:cNvGrpSpPr/>
          <p:nvPr/>
        </p:nvGrpSpPr>
        <p:grpSpPr>
          <a:xfrm>
            <a:off x="646250" y="1670514"/>
            <a:ext cx="2263852" cy="1986585"/>
            <a:chOff x="2844575" y="1556350"/>
            <a:chExt cx="3096501" cy="2707257"/>
          </a:xfrm>
        </p:grpSpPr>
        <p:sp>
          <p:nvSpPr>
            <p:cNvPr id="712" name="Google Shape;712;p24"/>
            <p:cNvSpPr/>
            <p:nvPr/>
          </p:nvSpPr>
          <p:spPr>
            <a:xfrm>
              <a:off x="5367875" y="2163500"/>
              <a:ext cx="356100" cy="52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24"/>
            <p:cNvGrpSpPr/>
            <p:nvPr/>
          </p:nvGrpSpPr>
          <p:grpSpPr>
            <a:xfrm>
              <a:off x="2844575" y="1556350"/>
              <a:ext cx="3096501" cy="2707257"/>
              <a:chOff x="3023746" y="1340775"/>
              <a:chExt cx="3096501" cy="2707257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854597" y="3159267"/>
                <a:ext cx="244704" cy="248956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7904" extrusionOk="0">
                    <a:moveTo>
                      <a:pt x="5463" y="0"/>
                    </a:moveTo>
                    <a:cubicBezTo>
                      <a:pt x="5353" y="0"/>
                      <a:pt x="5240" y="9"/>
                      <a:pt x="5127" y="26"/>
                    </a:cubicBezTo>
                    <a:cubicBezTo>
                      <a:pt x="3655" y="246"/>
                      <a:pt x="2152" y="1480"/>
                      <a:pt x="1124" y="3360"/>
                    </a:cubicBezTo>
                    <a:cubicBezTo>
                      <a:pt x="100" y="5242"/>
                      <a:pt x="1" y="7577"/>
                      <a:pt x="1" y="7577"/>
                    </a:cubicBezTo>
                    <a:lnTo>
                      <a:pt x="1066" y="7904"/>
                    </a:lnTo>
                    <a:cubicBezTo>
                      <a:pt x="2114" y="4321"/>
                      <a:pt x="4855" y="3170"/>
                      <a:pt x="6368" y="2125"/>
                    </a:cubicBezTo>
                    <a:cubicBezTo>
                      <a:pt x="7769" y="1161"/>
                      <a:pt x="6778" y="0"/>
                      <a:pt x="5463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854597" y="3159267"/>
                <a:ext cx="221994" cy="240483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7635" extrusionOk="0">
                    <a:moveTo>
                      <a:pt x="5462" y="1"/>
                    </a:moveTo>
                    <a:cubicBezTo>
                      <a:pt x="5351" y="1"/>
                      <a:pt x="5241" y="8"/>
                      <a:pt x="5127" y="26"/>
                    </a:cubicBezTo>
                    <a:cubicBezTo>
                      <a:pt x="3655" y="246"/>
                      <a:pt x="2152" y="1480"/>
                      <a:pt x="1124" y="3360"/>
                    </a:cubicBezTo>
                    <a:cubicBezTo>
                      <a:pt x="100" y="5242"/>
                      <a:pt x="1" y="7577"/>
                      <a:pt x="1" y="7577"/>
                    </a:cubicBezTo>
                    <a:lnTo>
                      <a:pt x="193" y="7635"/>
                    </a:lnTo>
                    <a:cubicBezTo>
                      <a:pt x="207" y="7545"/>
                      <a:pt x="231" y="7456"/>
                      <a:pt x="262" y="7370"/>
                    </a:cubicBezTo>
                    <a:cubicBezTo>
                      <a:pt x="442" y="6883"/>
                      <a:pt x="973" y="6835"/>
                      <a:pt x="1138" y="6360"/>
                    </a:cubicBezTo>
                    <a:cubicBezTo>
                      <a:pt x="1207" y="6170"/>
                      <a:pt x="1234" y="5970"/>
                      <a:pt x="1300" y="5777"/>
                    </a:cubicBezTo>
                    <a:cubicBezTo>
                      <a:pt x="1493" y="5214"/>
                      <a:pt x="2028" y="4780"/>
                      <a:pt x="2620" y="4711"/>
                    </a:cubicBezTo>
                    <a:cubicBezTo>
                      <a:pt x="2690" y="4701"/>
                      <a:pt x="2759" y="4697"/>
                      <a:pt x="2827" y="4697"/>
                    </a:cubicBezTo>
                    <a:lnTo>
                      <a:pt x="2879" y="4697"/>
                    </a:lnTo>
                    <a:cubicBezTo>
                      <a:pt x="4055" y="3446"/>
                      <a:pt x="5441" y="2766"/>
                      <a:pt x="6368" y="2125"/>
                    </a:cubicBezTo>
                    <a:cubicBezTo>
                      <a:pt x="6852" y="1794"/>
                      <a:pt x="7048" y="1439"/>
                      <a:pt x="7048" y="1115"/>
                    </a:cubicBezTo>
                    <a:cubicBezTo>
                      <a:pt x="7048" y="501"/>
                      <a:pt x="6327" y="1"/>
                      <a:pt x="5462" y="1"/>
                    </a:cubicBezTo>
                    <a:close/>
                  </a:path>
                </a:pathLst>
              </a:custGeom>
              <a:solidFill>
                <a:srgbClr val="21B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864362" y="3180244"/>
                <a:ext cx="176386" cy="197804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6280" extrusionOk="0">
                    <a:moveTo>
                      <a:pt x="5514" y="0"/>
                    </a:moveTo>
                    <a:cubicBezTo>
                      <a:pt x="5506" y="0"/>
                      <a:pt x="5498" y="2"/>
                      <a:pt x="5490" y="4"/>
                    </a:cubicBezTo>
                    <a:cubicBezTo>
                      <a:pt x="4159" y="411"/>
                      <a:pt x="1304" y="2225"/>
                      <a:pt x="14" y="6176"/>
                    </a:cubicBezTo>
                    <a:cubicBezTo>
                      <a:pt x="1" y="6217"/>
                      <a:pt x="25" y="6262"/>
                      <a:pt x="66" y="6276"/>
                    </a:cubicBezTo>
                    <a:cubicBezTo>
                      <a:pt x="70" y="6276"/>
                      <a:pt x="76" y="6279"/>
                      <a:pt x="79" y="6279"/>
                    </a:cubicBezTo>
                    <a:cubicBezTo>
                      <a:pt x="82" y="6280"/>
                      <a:pt x="85" y="6280"/>
                      <a:pt x="87" y="6280"/>
                    </a:cubicBezTo>
                    <a:cubicBezTo>
                      <a:pt x="122" y="6280"/>
                      <a:pt x="153" y="6259"/>
                      <a:pt x="162" y="6224"/>
                    </a:cubicBezTo>
                    <a:cubicBezTo>
                      <a:pt x="1432" y="2335"/>
                      <a:pt x="4231" y="555"/>
                      <a:pt x="5534" y="156"/>
                    </a:cubicBezTo>
                    <a:cubicBezTo>
                      <a:pt x="5576" y="142"/>
                      <a:pt x="5600" y="97"/>
                      <a:pt x="5587" y="56"/>
                    </a:cubicBezTo>
                    <a:cubicBezTo>
                      <a:pt x="5578" y="22"/>
                      <a:pt x="5547" y="0"/>
                      <a:pt x="55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857716" y="3307209"/>
                <a:ext cx="262532" cy="269052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8542" extrusionOk="0">
                    <a:moveTo>
                      <a:pt x="2738" y="0"/>
                    </a:moveTo>
                    <a:cubicBezTo>
                      <a:pt x="2666" y="0"/>
                      <a:pt x="2594" y="5"/>
                      <a:pt x="2521" y="14"/>
                    </a:cubicBezTo>
                    <a:cubicBezTo>
                      <a:pt x="1929" y="83"/>
                      <a:pt x="1394" y="517"/>
                      <a:pt x="1201" y="1080"/>
                    </a:cubicBezTo>
                    <a:cubicBezTo>
                      <a:pt x="1135" y="1273"/>
                      <a:pt x="1108" y="1473"/>
                      <a:pt x="1039" y="1663"/>
                    </a:cubicBezTo>
                    <a:cubicBezTo>
                      <a:pt x="874" y="2138"/>
                      <a:pt x="343" y="2186"/>
                      <a:pt x="163" y="2673"/>
                    </a:cubicBezTo>
                    <a:cubicBezTo>
                      <a:pt x="1" y="3114"/>
                      <a:pt x="91" y="3610"/>
                      <a:pt x="118" y="4066"/>
                    </a:cubicBezTo>
                    <a:cubicBezTo>
                      <a:pt x="163" y="4766"/>
                      <a:pt x="218" y="5466"/>
                      <a:pt x="287" y="6165"/>
                    </a:cubicBezTo>
                    <a:cubicBezTo>
                      <a:pt x="322" y="6545"/>
                      <a:pt x="360" y="6924"/>
                      <a:pt x="401" y="7303"/>
                    </a:cubicBezTo>
                    <a:cubicBezTo>
                      <a:pt x="405" y="7324"/>
                      <a:pt x="405" y="7341"/>
                      <a:pt x="405" y="7362"/>
                    </a:cubicBezTo>
                    <a:cubicBezTo>
                      <a:pt x="422" y="7693"/>
                      <a:pt x="305" y="8031"/>
                      <a:pt x="415" y="8345"/>
                    </a:cubicBezTo>
                    <a:cubicBezTo>
                      <a:pt x="415" y="8348"/>
                      <a:pt x="419" y="8355"/>
                      <a:pt x="422" y="8358"/>
                    </a:cubicBezTo>
                    <a:cubicBezTo>
                      <a:pt x="443" y="8379"/>
                      <a:pt x="484" y="8420"/>
                      <a:pt x="515" y="8455"/>
                    </a:cubicBezTo>
                    <a:cubicBezTo>
                      <a:pt x="518" y="8455"/>
                      <a:pt x="518" y="8458"/>
                      <a:pt x="522" y="8458"/>
                    </a:cubicBezTo>
                    <a:cubicBezTo>
                      <a:pt x="535" y="8469"/>
                      <a:pt x="549" y="8476"/>
                      <a:pt x="570" y="8482"/>
                    </a:cubicBezTo>
                    <a:cubicBezTo>
                      <a:pt x="662" y="8526"/>
                      <a:pt x="781" y="8542"/>
                      <a:pt x="904" y="8542"/>
                    </a:cubicBezTo>
                    <a:cubicBezTo>
                      <a:pt x="1092" y="8542"/>
                      <a:pt x="1291" y="8506"/>
                      <a:pt x="1422" y="8479"/>
                    </a:cubicBezTo>
                    <a:cubicBezTo>
                      <a:pt x="2074" y="8345"/>
                      <a:pt x="2674" y="7928"/>
                      <a:pt x="2987" y="7334"/>
                    </a:cubicBezTo>
                    <a:cubicBezTo>
                      <a:pt x="3249" y="6841"/>
                      <a:pt x="3356" y="6217"/>
                      <a:pt x="3825" y="5907"/>
                    </a:cubicBezTo>
                    <a:cubicBezTo>
                      <a:pt x="4053" y="5759"/>
                      <a:pt x="4323" y="5718"/>
                      <a:pt x="4591" y="5718"/>
                    </a:cubicBezTo>
                    <a:cubicBezTo>
                      <a:pt x="4672" y="5718"/>
                      <a:pt x="4753" y="5722"/>
                      <a:pt x="4832" y="5727"/>
                    </a:cubicBezTo>
                    <a:cubicBezTo>
                      <a:pt x="4894" y="5733"/>
                      <a:pt x="4957" y="5736"/>
                      <a:pt x="5021" y="5736"/>
                    </a:cubicBezTo>
                    <a:cubicBezTo>
                      <a:pt x="5075" y="5736"/>
                      <a:pt x="5129" y="5734"/>
                      <a:pt x="5184" y="5731"/>
                    </a:cubicBezTo>
                    <a:cubicBezTo>
                      <a:pt x="5429" y="5693"/>
                      <a:pt x="5673" y="5676"/>
                      <a:pt x="5914" y="5614"/>
                    </a:cubicBezTo>
                    <a:cubicBezTo>
                      <a:pt x="6201" y="5541"/>
                      <a:pt x="6490" y="5386"/>
                      <a:pt x="6632" y="5127"/>
                    </a:cubicBezTo>
                    <a:cubicBezTo>
                      <a:pt x="6969" y="4503"/>
                      <a:pt x="6328" y="3682"/>
                      <a:pt x="6638" y="3045"/>
                    </a:cubicBezTo>
                    <a:cubicBezTo>
                      <a:pt x="6794" y="2731"/>
                      <a:pt x="7138" y="2562"/>
                      <a:pt x="7453" y="2411"/>
                    </a:cubicBezTo>
                    <a:cubicBezTo>
                      <a:pt x="7770" y="2255"/>
                      <a:pt x="8107" y="2062"/>
                      <a:pt x="8228" y="1731"/>
                    </a:cubicBezTo>
                    <a:cubicBezTo>
                      <a:pt x="8335" y="1432"/>
                      <a:pt x="8228" y="1090"/>
                      <a:pt x="8032" y="838"/>
                    </a:cubicBezTo>
                    <a:cubicBezTo>
                      <a:pt x="7691" y="395"/>
                      <a:pt x="7127" y="194"/>
                      <a:pt x="6560" y="194"/>
                    </a:cubicBezTo>
                    <a:cubicBezTo>
                      <a:pt x="6352" y="194"/>
                      <a:pt x="6144" y="221"/>
                      <a:pt x="5946" y="273"/>
                    </a:cubicBezTo>
                    <a:cubicBezTo>
                      <a:pt x="5711" y="331"/>
                      <a:pt x="5483" y="421"/>
                      <a:pt x="5246" y="459"/>
                    </a:cubicBezTo>
                    <a:cubicBezTo>
                      <a:pt x="5165" y="471"/>
                      <a:pt x="5085" y="476"/>
                      <a:pt x="5005" y="476"/>
                    </a:cubicBezTo>
                    <a:cubicBezTo>
                      <a:pt x="4622" y="476"/>
                      <a:pt x="4243" y="358"/>
                      <a:pt x="3866" y="238"/>
                    </a:cubicBezTo>
                    <a:cubicBezTo>
                      <a:pt x="3493" y="119"/>
                      <a:pt x="3119" y="0"/>
                      <a:pt x="273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 rot="856398">
                <a:off x="5325279" y="3439320"/>
                <a:ext cx="738600" cy="324443"/>
              </a:xfrm>
              <a:prstGeom prst="flowChartConnector">
                <a:avLst/>
              </a:pr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866188" y="3484129"/>
                <a:ext cx="177520" cy="89390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2838" extrusionOk="0">
                    <a:moveTo>
                      <a:pt x="5635" y="0"/>
                    </a:moveTo>
                    <a:cubicBezTo>
                      <a:pt x="5397" y="59"/>
                      <a:pt x="5156" y="76"/>
                      <a:pt x="4915" y="114"/>
                    </a:cubicBezTo>
                    <a:cubicBezTo>
                      <a:pt x="5156" y="100"/>
                      <a:pt x="5400" y="59"/>
                      <a:pt x="5635" y="0"/>
                    </a:cubicBezTo>
                    <a:close/>
                    <a:moveTo>
                      <a:pt x="136" y="1745"/>
                    </a:moveTo>
                    <a:cubicBezTo>
                      <a:pt x="142" y="2031"/>
                      <a:pt x="1" y="2472"/>
                      <a:pt x="146" y="2728"/>
                    </a:cubicBezTo>
                    <a:cubicBezTo>
                      <a:pt x="36" y="2414"/>
                      <a:pt x="153" y="2076"/>
                      <a:pt x="136" y="1745"/>
                    </a:cubicBezTo>
                    <a:close/>
                    <a:moveTo>
                      <a:pt x="153" y="2741"/>
                    </a:moveTo>
                    <a:lnTo>
                      <a:pt x="153" y="2741"/>
                    </a:lnTo>
                    <a:cubicBezTo>
                      <a:pt x="170" y="2766"/>
                      <a:pt x="187" y="2790"/>
                      <a:pt x="208" y="2811"/>
                    </a:cubicBezTo>
                    <a:cubicBezTo>
                      <a:pt x="222" y="2820"/>
                      <a:pt x="232" y="2828"/>
                      <a:pt x="246" y="2838"/>
                    </a:cubicBezTo>
                    <a:cubicBezTo>
                      <a:pt x="215" y="2803"/>
                      <a:pt x="174" y="2762"/>
                      <a:pt x="153" y="2741"/>
                    </a:cubicBezTo>
                    <a:close/>
                  </a:path>
                </a:pathLst>
              </a:custGeom>
              <a:solidFill>
                <a:srgbClr val="F0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859826" y="3307209"/>
                <a:ext cx="258468" cy="269020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8541" extrusionOk="0">
                    <a:moveTo>
                      <a:pt x="2661" y="0"/>
                    </a:moveTo>
                    <a:cubicBezTo>
                      <a:pt x="2593" y="0"/>
                      <a:pt x="2524" y="4"/>
                      <a:pt x="2454" y="14"/>
                    </a:cubicBezTo>
                    <a:cubicBezTo>
                      <a:pt x="1862" y="83"/>
                      <a:pt x="1327" y="517"/>
                      <a:pt x="1134" y="1080"/>
                    </a:cubicBezTo>
                    <a:cubicBezTo>
                      <a:pt x="1068" y="1273"/>
                      <a:pt x="1041" y="1473"/>
                      <a:pt x="972" y="1663"/>
                    </a:cubicBezTo>
                    <a:cubicBezTo>
                      <a:pt x="807" y="2138"/>
                      <a:pt x="276" y="2186"/>
                      <a:pt x="96" y="2673"/>
                    </a:cubicBezTo>
                    <a:cubicBezTo>
                      <a:pt x="24" y="2869"/>
                      <a:pt x="0" y="3076"/>
                      <a:pt x="0" y="3286"/>
                    </a:cubicBezTo>
                    <a:cubicBezTo>
                      <a:pt x="0" y="3548"/>
                      <a:pt x="34" y="3811"/>
                      <a:pt x="51" y="4066"/>
                    </a:cubicBezTo>
                    <a:cubicBezTo>
                      <a:pt x="96" y="4766"/>
                      <a:pt x="151" y="5466"/>
                      <a:pt x="220" y="6165"/>
                    </a:cubicBezTo>
                    <a:cubicBezTo>
                      <a:pt x="255" y="6545"/>
                      <a:pt x="293" y="6924"/>
                      <a:pt x="334" y="7303"/>
                    </a:cubicBezTo>
                    <a:cubicBezTo>
                      <a:pt x="338" y="7324"/>
                      <a:pt x="338" y="7341"/>
                      <a:pt x="338" y="7362"/>
                    </a:cubicBezTo>
                    <a:cubicBezTo>
                      <a:pt x="355" y="7693"/>
                      <a:pt x="238" y="8031"/>
                      <a:pt x="348" y="8345"/>
                    </a:cubicBezTo>
                    <a:cubicBezTo>
                      <a:pt x="348" y="8348"/>
                      <a:pt x="352" y="8355"/>
                      <a:pt x="355" y="8358"/>
                    </a:cubicBezTo>
                    <a:cubicBezTo>
                      <a:pt x="376" y="8379"/>
                      <a:pt x="417" y="8420"/>
                      <a:pt x="448" y="8455"/>
                    </a:cubicBezTo>
                    <a:cubicBezTo>
                      <a:pt x="451" y="8455"/>
                      <a:pt x="451" y="8458"/>
                      <a:pt x="455" y="8458"/>
                    </a:cubicBezTo>
                    <a:cubicBezTo>
                      <a:pt x="468" y="8469"/>
                      <a:pt x="482" y="8476"/>
                      <a:pt x="503" y="8482"/>
                    </a:cubicBezTo>
                    <a:cubicBezTo>
                      <a:pt x="593" y="8528"/>
                      <a:pt x="713" y="8541"/>
                      <a:pt x="837" y="8541"/>
                    </a:cubicBezTo>
                    <a:cubicBezTo>
                      <a:pt x="1024" y="8541"/>
                      <a:pt x="1224" y="8507"/>
                      <a:pt x="1355" y="8479"/>
                    </a:cubicBezTo>
                    <a:cubicBezTo>
                      <a:pt x="2007" y="8345"/>
                      <a:pt x="2607" y="7928"/>
                      <a:pt x="2920" y="7334"/>
                    </a:cubicBezTo>
                    <a:cubicBezTo>
                      <a:pt x="3182" y="6841"/>
                      <a:pt x="3289" y="6217"/>
                      <a:pt x="3758" y="5907"/>
                    </a:cubicBezTo>
                    <a:cubicBezTo>
                      <a:pt x="3985" y="5759"/>
                      <a:pt x="4251" y="5717"/>
                      <a:pt x="4517" y="5717"/>
                    </a:cubicBezTo>
                    <a:cubicBezTo>
                      <a:pt x="4599" y="5717"/>
                      <a:pt x="4682" y="5721"/>
                      <a:pt x="4765" y="5727"/>
                    </a:cubicBezTo>
                    <a:cubicBezTo>
                      <a:pt x="4827" y="5735"/>
                      <a:pt x="4892" y="5735"/>
                      <a:pt x="4958" y="5735"/>
                    </a:cubicBezTo>
                    <a:cubicBezTo>
                      <a:pt x="5010" y="5735"/>
                      <a:pt x="5061" y="5735"/>
                      <a:pt x="5117" y="5731"/>
                    </a:cubicBezTo>
                    <a:cubicBezTo>
                      <a:pt x="5358" y="5693"/>
                      <a:pt x="5599" y="5676"/>
                      <a:pt x="5837" y="5617"/>
                    </a:cubicBezTo>
                    <a:cubicBezTo>
                      <a:pt x="5841" y="5614"/>
                      <a:pt x="5844" y="5614"/>
                      <a:pt x="5847" y="5614"/>
                    </a:cubicBezTo>
                    <a:cubicBezTo>
                      <a:pt x="6134" y="5541"/>
                      <a:pt x="6423" y="5386"/>
                      <a:pt x="6565" y="5127"/>
                    </a:cubicBezTo>
                    <a:cubicBezTo>
                      <a:pt x="6641" y="4990"/>
                      <a:pt x="6668" y="4841"/>
                      <a:pt x="6668" y="4690"/>
                    </a:cubicBezTo>
                    <a:cubicBezTo>
                      <a:pt x="6665" y="4293"/>
                      <a:pt x="6485" y="3859"/>
                      <a:pt x="6485" y="3462"/>
                    </a:cubicBezTo>
                    <a:cubicBezTo>
                      <a:pt x="6485" y="3318"/>
                      <a:pt x="6506" y="3176"/>
                      <a:pt x="6571" y="3045"/>
                    </a:cubicBezTo>
                    <a:cubicBezTo>
                      <a:pt x="6727" y="2731"/>
                      <a:pt x="7071" y="2562"/>
                      <a:pt x="7386" y="2411"/>
                    </a:cubicBezTo>
                    <a:cubicBezTo>
                      <a:pt x="7703" y="2255"/>
                      <a:pt x="8040" y="2062"/>
                      <a:pt x="8161" y="1731"/>
                    </a:cubicBezTo>
                    <a:cubicBezTo>
                      <a:pt x="8192" y="1652"/>
                      <a:pt x="8202" y="1569"/>
                      <a:pt x="8202" y="1483"/>
                    </a:cubicBezTo>
                    <a:cubicBezTo>
                      <a:pt x="8206" y="1255"/>
                      <a:pt x="8106" y="1021"/>
                      <a:pt x="7965" y="838"/>
                    </a:cubicBezTo>
                    <a:cubicBezTo>
                      <a:pt x="7623" y="393"/>
                      <a:pt x="7061" y="194"/>
                      <a:pt x="6492" y="194"/>
                    </a:cubicBezTo>
                    <a:cubicBezTo>
                      <a:pt x="6285" y="194"/>
                      <a:pt x="6075" y="221"/>
                      <a:pt x="5879" y="273"/>
                    </a:cubicBezTo>
                    <a:cubicBezTo>
                      <a:pt x="5644" y="331"/>
                      <a:pt x="5416" y="421"/>
                      <a:pt x="5179" y="459"/>
                    </a:cubicBezTo>
                    <a:cubicBezTo>
                      <a:pt x="5096" y="469"/>
                      <a:pt x="5016" y="476"/>
                      <a:pt x="4934" y="476"/>
                    </a:cubicBezTo>
                    <a:cubicBezTo>
                      <a:pt x="4555" y="476"/>
                      <a:pt x="4175" y="356"/>
                      <a:pt x="3799" y="238"/>
                    </a:cubicBezTo>
                    <a:cubicBezTo>
                      <a:pt x="3423" y="118"/>
                      <a:pt x="3044" y="0"/>
                      <a:pt x="2661" y="0"/>
                    </a:cubicBezTo>
                    <a:close/>
                  </a:path>
                </a:pathLst>
              </a:custGeom>
              <a:solidFill>
                <a:srgbClr val="27D2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862629" y="3334360"/>
                <a:ext cx="227538" cy="189993"/>
              </a:xfrm>
              <a:custGeom>
                <a:avLst/>
                <a:gdLst/>
                <a:ahLst/>
                <a:cxnLst/>
                <a:rect l="l" t="t" r="r" b="b"/>
                <a:pathLst>
                  <a:path w="7224" h="6032" extrusionOk="0">
                    <a:moveTo>
                      <a:pt x="7139" y="0"/>
                    </a:moveTo>
                    <a:cubicBezTo>
                      <a:pt x="5943" y="0"/>
                      <a:pt x="951" y="1056"/>
                      <a:pt x="10" y="5934"/>
                    </a:cubicBezTo>
                    <a:cubicBezTo>
                      <a:pt x="0" y="5979"/>
                      <a:pt x="31" y="6021"/>
                      <a:pt x="72" y="6027"/>
                    </a:cubicBezTo>
                    <a:cubicBezTo>
                      <a:pt x="77" y="6027"/>
                      <a:pt x="77" y="6027"/>
                      <a:pt x="80" y="6031"/>
                    </a:cubicBezTo>
                    <a:cubicBezTo>
                      <a:pt x="82" y="6031"/>
                      <a:pt x="84" y="6032"/>
                      <a:pt x="86" y="6032"/>
                    </a:cubicBezTo>
                    <a:cubicBezTo>
                      <a:pt x="125" y="6032"/>
                      <a:pt x="160" y="6004"/>
                      <a:pt x="166" y="5965"/>
                    </a:cubicBezTo>
                    <a:cubicBezTo>
                      <a:pt x="1085" y="1190"/>
                      <a:pt x="5967" y="159"/>
                      <a:pt x="7139" y="159"/>
                    </a:cubicBezTo>
                    <a:cubicBezTo>
                      <a:pt x="7141" y="159"/>
                      <a:pt x="7143" y="159"/>
                      <a:pt x="7144" y="159"/>
                    </a:cubicBezTo>
                    <a:cubicBezTo>
                      <a:pt x="7189" y="159"/>
                      <a:pt x="7224" y="124"/>
                      <a:pt x="7224" y="80"/>
                    </a:cubicBezTo>
                    <a:cubicBezTo>
                      <a:pt x="7224" y="35"/>
                      <a:pt x="7189" y="0"/>
                      <a:pt x="7144" y="0"/>
                    </a:cubicBezTo>
                    <a:cubicBezTo>
                      <a:pt x="7143" y="0"/>
                      <a:pt x="7141" y="0"/>
                      <a:pt x="7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5921466" y="3403276"/>
                <a:ext cx="118210" cy="32001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016" extrusionOk="0">
                    <a:moveTo>
                      <a:pt x="1084" y="0"/>
                    </a:moveTo>
                    <a:cubicBezTo>
                      <a:pt x="768" y="0"/>
                      <a:pt x="430" y="33"/>
                      <a:pt x="70" y="112"/>
                    </a:cubicBezTo>
                    <a:cubicBezTo>
                      <a:pt x="29" y="123"/>
                      <a:pt x="1" y="164"/>
                      <a:pt x="12" y="209"/>
                    </a:cubicBezTo>
                    <a:cubicBezTo>
                      <a:pt x="17" y="244"/>
                      <a:pt x="51" y="270"/>
                      <a:pt x="87" y="270"/>
                    </a:cubicBezTo>
                    <a:cubicBezTo>
                      <a:pt x="93" y="270"/>
                      <a:pt x="99" y="269"/>
                      <a:pt x="104" y="268"/>
                    </a:cubicBezTo>
                    <a:cubicBezTo>
                      <a:pt x="453" y="191"/>
                      <a:pt x="781" y="159"/>
                      <a:pt x="1086" y="159"/>
                    </a:cubicBezTo>
                    <a:cubicBezTo>
                      <a:pt x="2639" y="159"/>
                      <a:pt x="3603" y="986"/>
                      <a:pt x="3615" y="995"/>
                    </a:cubicBezTo>
                    <a:cubicBezTo>
                      <a:pt x="3625" y="1005"/>
                      <a:pt x="3642" y="1012"/>
                      <a:pt x="3656" y="1016"/>
                    </a:cubicBezTo>
                    <a:cubicBezTo>
                      <a:pt x="3680" y="1016"/>
                      <a:pt x="3707" y="1009"/>
                      <a:pt x="3725" y="988"/>
                    </a:cubicBezTo>
                    <a:cubicBezTo>
                      <a:pt x="3753" y="954"/>
                      <a:pt x="3749" y="906"/>
                      <a:pt x="3718" y="877"/>
                    </a:cubicBezTo>
                    <a:cubicBezTo>
                      <a:pt x="3706" y="866"/>
                      <a:pt x="2701" y="0"/>
                      <a:pt x="1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3573595" y="3184906"/>
                <a:ext cx="1330454" cy="863126"/>
              </a:xfrm>
              <a:custGeom>
                <a:avLst/>
                <a:gdLst/>
                <a:ahLst/>
                <a:cxnLst/>
                <a:rect l="l" t="t" r="r" b="b"/>
                <a:pathLst>
                  <a:path w="42240" h="27403" extrusionOk="0">
                    <a:moveTo>
                      <a:pt x="41434" y="0"/>
                    </a:moveTo>
                    <a:cubicBezTo>
                      <a:pt x="41405" y="0"/>
                      <a:pt x="41376" y="1"/>
                      <a:pt x="41346" y="4"/>
                    </a:cubicBezTo>
                    <a:lnTo>
                      <a:pt x="18372" y="2345"/>
                    </a:lnTo>
                    <a:cubicBezTo>
                      <a:pt x="18151" y="2366"/>
                      <a:pt x="17948" y="2470"/>
                      <a:pt x="17796" y="2621"/>
                    </a:cubicBezTo>
                    <a:lnTo>
                      <a:pt x="17792" y="2621"/>
                    </a:lnTo>
                    <a:cubicBezTo>
                      <a:pt x="17603" y="2804"/>
                      <a:pt x="17482" y="3063"/>
                      <a:pt x="17482" y="3335"/>
                    </a:cubicBezTo>
                    <a:lnTo>
                      <a:pt x="17482" y="4907"/>
                    </a:lnTo>
                    <a:cubicBezTo>
                      <a:pt x="17482" y="5401"/>
                      <a:pt x="17827" y="6004"/>
                      <a:pt x="18258" y="6249"/>
                    </a:cubicBezTo>
                    <a:lnTo>
                      <a:pt x="20396" y="7483"/>
                    </a:lnTo>
                    <a:lnTo>
                      <a:pt x="780" y="18807"/>
                    </a:lnTo>
                    <a:cubicBezTo>
                      <a:pt x="563" y="18927"/>
                      <a:pt x="370" y="19141"/>
                      <a:pt x="225" y="19386"/>
                    </a:cubicBezTo>
                    <a:cubicBezTo>
                      <a:pt x="83" y="19631"/>
                      <a:pt x="1" y="19903"/>
                      <a:pt x="1" y="20151"/>
                    </a:cubicBezTo>
                    <a:lnTo>
                      <a:pt x="1" y="21720"/>
                    </a:lnTo>
                    <a:cubicBezTo>
                      <a:pt x="1" y="22217"/>
                      <a:pt x="349" y="22817"/>
                      <a:pt x="780" y="23065"/>
                    </a:cubicBezTo>
                    <a:lnTo>
                      <a:pt x="7972" y="27219"/>
                    </a:lnTo>
                    <a:cubicBezTo>
                      <a:pt x="8187" y="27343"/>
                      <a:pt x="8459" y="27402"/>
                      <a:pt x="8742" y="27402"/>
                    </a:cubicBezTo>
                    <a:cubicBezTo>
                      <a:pt x="9021" y="27402"/>
                      <a:pt x="9304" y="27337"/>
                      <a:pt x="9514" y="27216"/>
                    </a:cubicBezTo>
                    <a:lnTo>
                      <a:pt x="32043" y="14206"/>
                    </a:lnTo>
                    <a:lnTo>
                      <a:pt x="37094" y="17123"/>
                    </a:lnTo>
                    <a:cubicBezTo>
                      <a:pt x="37223" y="17198"/>
                      <a:pt x="37355" y="17233"/>
                      <a:pt x="37481" y="17233"/>
                    </a:cubicBezTo>
                    <a:cubicBezTo>
                      <a:pt x="37624" y="17233"/>
                      <a:pt x="37758" y="17187"/>
                      <a:pt x="37871" y="17103"/>
                    </a:cubicBezTo>
                    <a:cubicBezTo>
                      <a:pt x="37987" y="17017"/>
                      <a:pt x="38081" y="16883"/>
                      <a:pt x="38132" y="16717"/>
                    </a:cubicBezTo>
                    <a:lnTo>
                      <a:pt x="41983" y="4128"/>
                    </a:lnTo>
                    <a:cubicBezTo>
                      <a:pt x="42122" y="3652"/>
                      <a:pt x="42239" y="2873"/>
                      <a:pt x="42239" y="2384"/>
                    </a:cubicBezTo>
                    <a:lnTo>
                      <a:pt x="42239" y="811"/>
                    </a:lnTo>
                    <a:cubicBezTo>
                      <a:pt x="42239" y="639"/>
                      <a:pt x="42190" y="484"/>
                      <a:pt x="42104" y="356"/>
                    </a:cubicBezTo>
                    <a:cubicBezTo>
                      <a:pt x="41964" y="137"/>
                      <a:pt x="41718" y="0"/>
                      <a:pt x="41434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4124104" y="3270704"/>
                <a:ext cx="91910" cy="149897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4759" extrusionOk="0">
                    <a:moveTo>
                      <a:pt x="218" y="0"/>
                    </a:moveTo>
                    <a:cubicBezTo>
                      <a:pt x="84" y="173"/>
                      <a:pt x="1" y="387"/>
                      <a:pt x="1" y="611"/>
                    </a:cubicBezTo>
                    <a:lnTo>
                      <a:pt x="1" y="2180"/>
                    </a:lnTo>
                    <a:cubicBezTo>
                      <a:pt x="1" y="2677"/>
                      <a:pt x="349" y="3280"/>
                      <a:pt x="780" y="3525"/>
                    </a:cubicBezTo>
                    <a:cubicBezTo>
                      <a:pt x="349" y="3280"/>
                      <a:pt x="4" y="2677"/>
                      <a:pt x="4" y="2183"/>
                    </a:cubicBezTo>
                    <a:lnTo>
                      <a:pt x="4" y="611"/>
                    </a:lnTo>
                    <a:cubicBezTo>
                      <a:pt x="4" y="387"/>
                      <a:pt x="87" y="173"/>
                      <a:pt x="218" y="0"/>
                    </a:cubicBezTo>
                    <a:close/>
                    <a:moveTo>
                      <a:pt x="780" y="3525"/>
                    </a:moveTo>
                    <a:lnTo>
                      <a:pt x="2914" y="4759"/>
                    </a:lnTo>
                    <a:lnTo>
                      <a:pt x="2918" y="4759"/>
                    </a:lnTo>
                    <a:lnTo>
                      <a:pt x="780" y="3525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4124230" y="3267460"/>
                <a:ext cx="183473" cy="153141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862" extrusionOk="0">
                    <a:moveTo>
                      <a:pt x="310" y="0"/>
                    </a:moveTo>
                    <a:cubicBezTo>
                      <a:pt x="276" y="31"/>
                      <a:pt x="245" y="70"/>
                      <a:pt x="214" y="103"/>
                    </a:cubicBezTo>
                    <a:cubicBezTo>
                      <a:pt x="83" y="276"/>
                      <a:pt x="0" y="490"/>
                      <a:pt x="0" y="714"/>
                    </a:cubicBezTo>
                    <a:lnTo>
                      <a:pt x="0" y="2286"/>
                    </a:lnTo>
                    <a:cubicBezTo>
                      <a:pt x="0" y="2780"/>
                      <a:pt x="345" y="3383"/>
                      <a:pt x="776" y="3628"/>
                    </a:cubicBezTo>
                    <a:lnTo>
                      <a:pt x="2914" y="4862"/>
                    </a:lnTo>
                    <a:lnTo>
                      <a:pt x="5824" y="3179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4582862" y="3632355"/>
                <a:ext cx="182780" cy="95406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3029" extrusionOk="0">
                    <a:moveTo>
                      <a:pt x="0" y="0"/>
                    </a:moveTo>
                    <a:lnTo>
                      <a:pt x="0" y="5"/>
                    </a:lnTo>
                    <a:lnTo>
                      <a:pt x="3851" y="2225"/>
                    </a:lnTo>
                    <a:lnTo>
                      <a:pt x="0" y="0"/>
                    </a:lnTo>
                    <a:close/>
                    <a:moveTo>
                      <a:pt x="5305" y="3015"/>
                    </a:moveTo>
                    <a:cubicBezTo>
                      <a:pt x="5353" y="3025"/>
                      <a:pt x="5397" y="3028"/>
                      <a:pt x="5438" y="3028"/>
                    </a:cubicBezTo>
                    <a:cubicBezTo>
                      <a:pt x="5438" y="3028"/>
                      <a:pt x="5439" y="3028"/>
                      <a:pt x="5439" y="3028"/>
                    </a:cubicBezTo>
                    <a:lnTo>
                      <a:pt x="5439" y="3028"/>
                    </a:lnTo>
                    <a:cubicBezTo>
                      <a:pt x="5396" y="3028"/>
                      <a:pt x="5352" y="3025"/>
                      <a:pt x="5305" y="3015"/>
                    </a:cubicBezTo>
                    <a:close/>
                    <a:moveTo>
                      <a:pt x="5802" y="2914"/>
                    </a:moveTo>
                    <a:cubicBezTo>
                      <a:pt x="5696" y="2988"/>
                      <a:pt x="5574" y="3028"/>
                      <a:pt x="5439" y="3028"/>
                    </a:cubicBezTo>
                    <a:lnTo>
                      <a:pt x="5439" y="3028"/>
                    </a:lnTo>
                    <a:cubicBezTo>
                      <a:pt x="5440" y="3028"/>
                      <a:pt x="5440" y="3028"/>
                      <a:pt x="5441" y="3028"/>
                    </a:cubicBezTo>
                    <a:cubicBezTo>
                      <a:pt x="5573" y="3028"/>
                      <a:pt x="5696" y="2988"/>
                      <a:pt x="5802" y="2914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4582862" y="3526462"/>
                <a:ext cx="183567" cy="201301"/>
              </a:xfrm>
              <a:custGeom>
                <a:avLst/>
                <a:gdLst/>
                <a:ahLst/>
                <a:cxnLst/>
                <a:rect l="l" t="t" r="r" b="b"/>
                <a:pathLst>
                  <a:path w="5828" h="6391" extrusionOk="0">
                    <a:moveTo>
                      <a:pt x="0" y="1"/>
                    </a:moveTo>
                    <a:lnTo>
                      <a:pt x="0" y="3362"/>
                    </a:lnTo>
                    <a:lnTo>
                      <a:pt x="3851" y="5587"/>
                    </a:lnTo>
                    <a:lnTo>
                      <a:pt x="5051" y="6279"/>
                    </a:lnTo>
                    <a:cubicBezTo>
                      <a:pt x="5134" y="6328"/>
                      <a:pt x="5220" y="6359"/>
                      <a:pt x="5303" y="6376"/>
                    </a:cubicBezTo>
                    <a:cubicBezTo>
                      <a:pt x="5352" y="6387"/>
                      <a:pt x="5396" y="6390"/>
                      <a:pt x="5438" y="6390"/>
                    </a:cubicBezTo>
                    <a:cubicBezTo>
                      <a:pt x="5575" y="6390"/>
                      <a:pt x="5699" y="6349"/>
                      <a:pt x="5807" y="6273"/>
                    </a:cubicBezTo>
                    <a:cubicBezTo>
                      <a:pt x="5813" y="6269"/>
                      <a:pt x="5820" y="6263"/>
                      <a:pt x="5828" y="6259"/>
                    </a:cubicBezTo>
                    <a:lnTo>
                      <a:pt x="5828" y="33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3848912" y="3632481"/>
                <a:ext cx="733986" cy="415547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3193" extrusionOk="0">
                    <a:moveTo>
                      <a:pt x="23302" y="1"/>
                    </a:moveTo>
                    <a:lnTo>
                      <a:pt x="773" y="13006"/>
                    </a:lnTo>
                    <a:cubicBezTo>
                      <a:pt x="563" y="13127"/>
                      <a:pt x="280" y="13192"/>
                      <a:pt x="1" y="13192"/>
                    </a:cubicBezTo>
                    <a:lnTo>
                      <a:pt x="1" y="13192"/>
                    </a:lnTo>
                    <a:cubicBezTo>
                      <a:pt x="280" y="13192"/>
                      <a:pt x="563" y="13127"/>
                      <a:pt x="773" y="13006"/>
                    </a:cubicBezTo>
                    <a:lnTo>
                      <a:pt x="23302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3848912" y="3526462"/>
                <a:ext cx="733986" cy="521567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6559" extrusionOk="0">
                    <a:moveTo>
                      <a:pt x="23302" y="1"/>
                    </a:moveTo>
                    <a:lnTo>
                      <a:pt x="1" y="13455"/>
                    </a:lnTo>
                    <a:lnTo>
                      <a:pt x="1" y="16558"/>
                    </a:lnTo>
                    <a:cubicBezTo>
                      <a:pt x="280" y="16558"/>
                      <a:pt x="563" y="16493"/>
                      <a:pt x="773" y="16372"/>
                    </a:cubicBezTo>
                    <a:lnTo>
                      <a:pt x="23302" y="3367"/>
                    </a:lnTo>
                    <a:lnTo>
                      <a:pt x="23302" y="1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4766397" y="3196119"/>
                <a:ext cx="137644" cy="527489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16747" extrusionOk="0">
                    <a:moveTo>
                      <a:pt x="4234" y="0"/>
                    </a:moveTo>
                    <a:lnTo>
                      <a:pt x="1" y="13850"/>
                    </a:lnTo>
                    <a:lnTo>
                      <a:pt x="1" y="13855"/>
                    </a:lnTo>
                    <a:lnTo>
                      <a:pt x="1" y="16747"/>
                    </a:lnTo>
                    <a:cubicBezTo>
                      <a:pt x="117" y="16661"/>
                      <a:pt x="211" y="16527"/>
                      <a:pt x="262" y="16361"/>
                    </a:cubicBezTo>
                    <a:lnTo>
                      <a:pt x="4113" y="3772"/>
                    </a:lnTo>
                    <a:cubicBezTo>
                      <a:pt x="4252" y="3296"/>
                      <a:pt x="4369" y="2517"/>
                      <a:pt x="4369" y="2028"/>
                    </a:cubicBezTo>
                    <a:lnTo>
                      <a:pt x="4369" y="455"/>
                    </a:lnTo>
                    <a:cubicBezTo>
                      <a:pt x="4369" y="283"/>
                      <a:pt x="4320" y="128"/>
                      <a:pt x="4234" y="0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4766397" y="3632481"/>
                <a:ext cx="31" cy="91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2893" extrusionOk="0">
                    <a:moveTo>
                      <a:pt x="1" y="1"/>
                    </a:moveTo>
                    <a:lnTo>
                      <a:pt x="1" y="2893"/>
                    </a:lnTo>
                    <a:lnTo>
                      <a:pt x="1" y="2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C9F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5290418" y="1467709"/>
                <a:ext cx="239696" cy="236987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7524" extrusionOk="0">
                    <a:moveTo>
                      <a:pt x="928" y="0"/>
                    </a:moveTo>
                    <a:cubicBezTo>
                      <a:pt x="625" y="0"/>
                      <a:pt x="316" y="18"/>
                      <a:pt x="0" y="55"/>
                    </a:cubicBezTo>
                    <a:cubicBezTo>
                      <a:pt x="420" y="1062"/>
                      <a:pt x="686" y="2241"/>
                      <a:pt x="779" y="3578"/>
                    </a:cubicBezTo>
                    <a:lnTo>
                      <a:pt x="7610" y="7523"/>
                    </a:lnTo>
                    <a:cubicBezTo>
                      <a:pt x="7368" y="4269"/>
                      <a:pt x="6079" y="1961"/>
                      <a:pt x="4117" y="820"/>
                    </a:cubicBezTo>
                    <a:lnTo>
                      <a:pt x="3965" y="731"/>
                    </a:lnTo>
                    <a:cubicBezTo>
                      <a:pt x="3074" y="250"/>
                      <a:pt x="2050" y="0"/>
                      <a:pt x="92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5290418" y="1467677"/>
                <a:ext cx="239696" cy="237019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7525" extrusionOk="0">
                    <a:moveTo>
                      <a:pt x="934" y="0"/>
                    </a:moveTo>
                    <a:cubicBezTo>
                      <a:pt x="631" y="0"/>
                      <a:pt x="320" y="21"/>
                      <a:pt x="0" y="56"/>
                    </a:cubicBezTo>
                    <a:cubicBezTo>
                      <a:pt x="324" y="835"/>
                      <a:pt x="559" y="1714"/>
                      <a:pt x="689" y="2694"/>
                    </a:cubicBezTo>
                    <a:lnTo>
                      <a:pt x="1172" y="3807"/>
                    </a:lnTo>
                    <a:lnTo>
                      <a:pt x="1248" y="3853"/>
                    </a:lnTo>
                    <a:lnTo>
                      <a:pt x="1993" y="2731"/>
                    </a:lnTo>
                    <a:cubicBezTo>
                      <a:pt x="2066" y="2621"/>
                      <a:pt x="2190" y="2562"/>
                      <a:pt x="2314" y="2562"/>
                    </a:cubicBezTo>
                    <a:cubicBezTo>
                      <a:pt x="2379" y="2562"/>
                      <a:pt x="2445" y="2580"/>
                      <a:pt x="2500" y="2611"/>
                    </a:cubicBezTo>
                    <a:lnTo>
                      <a:pt x="4351" y="3680"/>
                    </a:lnTo>
                    <a:cubicBezTo>
                      <a:pt x="4523" y="3780"/>
                      <a:pt x="4589" y="4004"/>
                      <a:pt x="4503" y="4179"/>
                    </a:cubicBezTo>
                    <a:lnTo>
                      <a:pt x="3907" y="5387"/>
                    </a:lnTo>
                    <a:lnTo>
                      <a:pt x="7610" y="7524"/>
                    </a:lnTo>
                    <a:cubicBezTo>
                      <a:pt x="7368" y="4270"/>
                      <a:pt x="6079" y="1962"/>
                      <a:pt x="4117" y="821"/>
                    </a:cubicBezTo>
                    <a:lnTo>
                      <a:pt x="3965" y="732"/>
                    </a:lnTo>
                    <a:cubicBezTo>
                      <a:pt x="3075" y="253"/>
                      <a:pt x="2055" y="0"/>
                      <a:pt x="934" y="0"/>
                    </a:cubicBezTo>
                    <a:close/>
                  </a:path>
                </a:pathLst>
              </a:custGeom>
              <a:solidFill>
                <a:srgbClr val="1B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5334608" y="1660125"/>
                <a:ext cx="164102" cy="114619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3639" extrusionOk="0">
                    <a:moveTo>
                      <a:pt x="986" y="1"/>
                    </a:moveTo>
                    <a:lnTo>
                      <a:pt x="0" y="2442"/>
                    </a:lnTo>
                    <a:cubicBezTo>
                      <a:pt x="145" y="2718"/>
                      <a:pt x="1896" y="3090"/>
                      <a:pt x="1996" y="3411"/>
                    </a:cubicBezTo>
                    <a:cubicBezTo>
                      <a:pt x="2040" y="3553"/>
                      <a:pt x="2155" y="3638"/>
                      <a:pt x="2285" y="3638"/>
                    </a:cubicBezTo>
                    <a:cubicBezTo>
                      <a:pt x="2329" y="3638"/>
                      <a:pt x="2375" y="3628"/>
                      <a:pt x="2421" y="3607"/>
                    </a:cubicBezTo>
                    <a:lnTo>
                      <a:pt x="4979" y="2455"/>
                    </a:lnTo>
                    <a:cubicBezTo>
                      <a:pt x="5031" y="2432"/>
                      <a:pt x="5079" y="2423"/>
                      <a:pt x="5122" y="2423"/>
                    </a:cubicBezTo>
                    <a:cubicBezTo>
                      <a:pt x="5154" y="2423"/>
                      <a:pt x="5183" y="2428"/>
                      <a:pt x="5210" y="2435"/>
                    </a:cubicBez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4661165" y="1471583"/>
                <a:ext cx="707780" cy="963792"/>
              </a:xfrm>
              <a:custGeom>
                <a:avLst/>
                <a:gdLst/>
                <a:ahLst/>
                <a:cxnLst/>
                <a:rect l="l" t="t" r="r" b="b"/>
                <a:pathLst>
                  <a:path w="22471" h="30599" extrusionOk="0">
                    <a:moveTo>
                      <a:pt x="15095" y="8609"/>
                    </a:moveTo>
                    <a:cubicBezTo>
                      <a:pt x="15124" y="8609"/>
                      <a:pt x="15148" y="8617"/>
                      <a:pt x="15168" y="8635"/>
                    </a:cubicBezTo>
                    <a:cubicBezTo>
                      <a:pt x="15764" y="9170"/>
                      <a:pt x="16089" y="10158"/>
                      <a:pt x="16089" y="11541"/>
                    </a:cubicBezTo>
                    <a:cubicBezTo>
                      <a:pt x="16089" y="14638"/>
                      <a:pt x="13916" y="18403"/>
                      <a:pt x="11237" y="19948"/>
                    </a:cubicBezTo>
                    <a:cubicBezTo>
                      <a:pt x="10422" y="20419"/>
                      <a:pt x="9701" y="20645"/>
                      <a:pt x="9093" y="20645"/>
                    </a:cubicBezTo>
                    <a:cubicBezTo>
                      <a:pt x="8780" y="20645"/>
                      <a:pt x="8496" y="20585"/>
                      <a:pt x="8245" y="20469"/>
                    </a:cubicBezTo>
                    <a:cubicBezTo>
                      <a:pt x="7399" y="20075"/>
                      <a:pt x="14056" y="8609"/>
                      <a:pt x="15095" y="8609"/>
                    </a:cubicBezTo>
                    <a:close/>
                    <a:moveTo>
                      <a:pt x="18070" y="1"/>
                    </a:moveTo>
                    <a:cubicBezTo>
                      <a:pt x="17944" y="1"/>
                      <a:pt x="17820" y="61"/>
                      <a:pt x="17747" y="170"/>
                    </a:cubicBezTo>
                    <a:lnTo>
                      <a:pt x="15623" y="3363"/>
                    </a:lnTo>
                    <a:cubicBezTo>
                      <a:pt x="15515" y="3525"/>
                      <a:pt x="15273" y="3642"/>
                      <a:pt x="15078" y="3642"/>
                    </a:cubicBezTo>
                    <a:cubicBezTo>
                      <a:pt x="15074" y="3642"/>
                      <a:pt x="15071" y="3642"/>
                      <a:pt x="15068" y="3642"/>
                    </a:cubicBezTo>
                    <a:cubicBezTo>
                      <a:pt x="15022" y="3640"/>
                      <a:pt x="14977" y="3640"/>
                      <a:pt x="14931" y="3640"/>
                    </a:cubicBezTo>
                    <a:cubicBezTo>
                      <a:pt x="14733" y="3640"/>
                      <a:pt x="14530" y="3652"/>
                      <a:pt x="14323" y="3676"/>
                    </a:cubicBezTo>
                    <a:lnTo>
                      <a:pt x="14323" y="1339"/>
                    </a:lnTo>
                    <a:lnTo>
                      <a:pt x="12906" y="522"/>
                    </a:lnTo>
                    <a:cubicBezTo>
                      <a:pt x="12878" y="507"/>
                      <a:pt x="12847" y="499"/>
                      <a:pt x="12814" y="499"/>
                    </a:cubicBezTo>
                    <a:cubicBezTo>
                      <a:pt x="12770" y="499"/>
                      <a:pt x="12723" y="513"/>
                      <a:pt x="12672" y="543"/>
                    </a:cubicBezTo>
                    <a:lnTo>
                      <a:pt x="9800" y="2201"/>
                    </a:lnTo>
                    <a:cubicBezTo>
                      <a:pt x="9627" y="2301"/>
                      <a:pt x="9475" y="2539"/>
                      <a:pt x="9458" y="2736"/>
                    </a:cubicBezTo>
                    <a:lnTo>
                      <a:pt x="9168" y="5935"/>
                    </a:lnTo>
                    <a:cubicBezTo>
                      <a:pt x="9151" y="6132"/>
                      <a:pt x="9017" y="6397"/>
                      <a:pt x="8872" y="6531"/>
                    </a:cubicBezTo>
                    <a:cubicBezTo>
                      <a:pt x="8310" y="7045"/>
                      <a:pt x="7779" y="7614"/>
                      <a:pt x="7276" y="8221"/>
                    </a:cubicBezTo>
                    <a:cubicBezTo>
                      <a:pt x="7180" y="8334"/>
                      <a:pt x="7015" y="8404"/>
                      <a:pt x="6860" y="8404"/>
                    </a:cubicBezTo>
                    <a:cubicBezTo>
                      <a:pt x="6808" y="8404"/>
                      <a:pt x="6756" y="8396"/>
                      <a:pt x="6710" y="8379"/>
                    </a:cubicBezTo>
                    <a:lnTo>
                      <a:pt x="4865" y="7735"/>
                    </a:lnTo>
                    <a:cubicBezTo>
                      <a:pt x="4823" y="7720"/>
                      <a:pt x="4778" y="7713"/>
                      <a:pt x="4733" y="7713"/>
                    </a:cubicBezTo>
                    <a:cubicBezTo>
                      <a:pt x="4581" y="7713"/>
                      <a:pt x="4425" y="7795"/>
                      <a:pt x="4348" y="7928"/>
                    </a:cubicBezTo>
                    <a:lnTo>
                      <a:pt x="2234" y="11586"/>
                    </a:lnTo>
                    <a:cubicBezTo>
                      <a:pt x="2137" y="11759"/>
                      <a:pt x="2179" y="12004"/>
                      <a:pt x="2328" y="12131"/>
                    </a:cubicBezTo>
                    <a:lnTo>
                      <a:pt x="3807" y="13406"/>
                    </a:lnTo>
                    <a:cubicBezTo>
                      <a:pt x="3958" y="13535"/>
                      <a:pt x="4020" y="13790"/>
                      <a:pt x="3951" y="13976"/>
                    </a:cubicBezTo>
                    <a:cubicBezTo>
                      <a:pt x="3676" y="14714"/>
                      <a:pt x="3452" y="15462"/>
                      <a:pt x="3286" y="16204"/>
                    </a:cubicBezTo>
                    <a:cubicBezTo>
                      <a:pt x="3245" y="16396"/>
                      <a:pt x="3083" y="16645"/>
                      <a:pt x="2920" y="16758"/>
                    </a:cubicBezTo>
                    <a:lnTo>
                      <a:pt x="293" y="18607"/>
                    </a:lnTo>
                    <a:cubicBezTo>
                      <a:pt x="131" y="18720"/>
                      <a:pt x="0" y="18976"/>
                      <a:pt x="0" y="19172"/>
                    </a:cubicBezTo>
                    <a:lnTo>
                      <a:pt x="0" y="22489"/>
                    </a:lnTo>
                    <a:cubicBezTo>
                      <a:pt x="0" y="22592"/>
                      <a:pt x="41" y="22665"/>
                      <a:pt x="103" y="22703"/>
                    </a:cubicBezTo>
                    <a:lnTo>
                      <a:pt x="3428" y="24624"/>
                    </a:lnTo>
                    <a:lnTo>
                      <a:pt x="2217" y="27071"/>
                    </a:lnTo>
                    <a:cubicBezTo>
                      <a:pt x="2128" y="27247"/>
                      <a:pt x="2196" y="27471"/>
                      <a:pt x="2365" y="27571"/>
                    </a:cubicBezTo>
                    <a:lnTo>
                      <a:pt x="6889" y="30192"/>
                    </a:lnTo>
                    <a:cubicBezTo>
                      <a:pt x="6947" y="30224"/>
                      <a:pt x="7012" y="30240"/>
                      <a:pt x="7076" y="30240"/>
                    </a:cubicBezTo>
                    <a:cubicBezTo>
                      <a:pt x="7202" y="30240"/>
                      <a:pt x="7326" y="30181"/>
                      <a:pt x="7400" y="30071"/>
                    </a:cubicBezTo>
                    <a:lnTo>
                      <a:pt x="9454" y="27971"/>
                    </a:lnTo>
                    <a:cubicBezTo>
                      <a:pt x="9461" y="28064"/>
                      <a:pt x="9502" y="28133"/>
                      <a:pt x="9564" y="28165"/>
                    </a:cubicBezTo>
                    <a:lnTo>
                      <a:pt x="13775" y="30598"/>
                    </a:lnTo>
                    <a:lnTo>
                      <a:pt x="13888" y="27299"/>
                    </a:lnTo>
                    <a:cubicBezTo>
                      <a:pt x="13888" y="27299"/>
                      <a:pt x="12999" y="26150"/>
                      <a:pt x="13016" y="25951"/>
                    </a:cubicBezTo>
                    <a:lnTo>
                      <a:pt x="17606" y="20951"/>
                    </a:lnTo>
                    <a:cubicBezTo>
                      <a:pt x="17649" y="20966"/>
                      <a:pt x="17694" y="20973"/>
                      <a:pt x="17739" y="20973"/>
                    </a:cubicBezTo>
                    <a:cubicBezTo>
                      <a:pt x="17893" y="20973"/>
                      <a:pt x="18048" y="20892"/>
                      <a:pt x="18123" y="20762"/>
                    </a:cubicBezTo>
                    <a:lnTo>
                      <a:pt x="20236" y="17103"/>
                    </a:lnTo>
                    <a:cubicBezTo>
                      <a:pt x="20336" y="16931"/>
                      <a:pt x="20295" y="16686"/>
                      <a:pt x="20144" y="16559"/>
                    </a:cubicBezTo>
                    <a:lnTo>
                      <a:pt x="22178" y="10083"/>
                    </a:lnTo>
                    <a:cubicBezTo>
                      <a:pt x="22340" y="9969"/>
                      <a:pt x="22471" y="9714"/>
                      <a:pt x="22471" y="9517"/>
                    </a:cubicBezTo>
                    <a:lnTo>
                      <a:pt x="22367" y="5993"/>
                    </a:lnTo>
                    <a:lnTo>
                      <a:pt x="22367" y="5990"/>
                    </a:lnTo>
                    <a:cubicBezTo>
                      <a:pt x="22336" y="5972"/>
                      <a:pt x="22299" y="5961"/>
                      <a:pt x="22258" y="5961"/>
                    </a:cubicBezTo>
                    <a:cubicBezTo>
                      <a:pt x="22222" y="5961"/>
                      <a:pt x="22183" y="5969"/>
                      <a:pt x="22143" y="5987"/>
                    </a:cubicBezTo>
                    <a:lnTo>
                      <a:pt x="20257" y="1618"/>
                    </a:lnTo>
                    <a:cubicBezTo>
                      <a:pt x="20343" y="1442"/>
                      <a:pt x="20278" y="1218"/>
                      <a:pt x="20105" y="1118"/>
                    </a:cubicBezTo>
                    <a:lnTo>
                      <a:pt x="18258" y="49"/>
                    </a:lnTo>
                    <a:cubicBezTo>
                      <a:pt x="18199" y="17"/>
                      <a:pt x="18134" y="1"/>
                      <a:pt x="180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5148365" y="1471614"/>
                <a:ext cx="242184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6514" extrusionOk="0">
                    <a:moveTo>
                      <a:pt x="2599" y="1"/>
                    </a:moveTo>
                    <a:cubicBezTo>
                      <a:pt x="2475" y="1"/>
                      <a:pt x="2352" y="61"/>
                      <a:pt x="2279" y="169"/>
                    </a:cubicBezTo>
                    <a:lnTo>
                      <a:pt x="155" y="3362"/>
                    </a:lnTo>
                    <a:cubicBezTo>
                      <a:pt x="117" y="3421"/>
                      <a:pt x="62" y="3469"/>
                      <a:pt x="0" y="3510"/>
                    </a:cubicBezTo>
                    <a:lnTo>
                      <a:pt x="3030" y="5262"/>
                    </a:lnTo>
                    <a:lnTo>
                      <a:pt x="5196" y="6513"/>
                    </a:lnTo>
                    <a:lnTo>
                      <a:pt x="7031" y="4396"/>
                    </a:lnTo>
                    <a:lnTo>
                      <a:pt x="7602" y="3241"/>
                    </a:lnTo>
                    <a:cubicBezTo>
                      <a:pt x="7689" y="3061"/>
                      <a:pt x="7620" y="2838"/>
                      <a:pt x="7451" y="2741"/>
                    </a:cubicBezTo>
                    <a:lnTo>
                      <a:pt x="4637" y="1117"/>
                    </a:lnTo>
                    <a:lnTo>
                      <a:pt x="2782" y="48"/>
                    </a:lnTo>
                    <a:cubicBezTo>
                      <a:pt x="2725" y="16"/>
                      <a:pt x="2661" y="1"/>
                      <a:pt x="259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4664755" y="1993019"/>
                <a:ext cx="24879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7899" h="4817" extrusionOk="0">
                    <a:moveTo>
                      <a:pt x="3000" y="0"/>
                    </a:moveTo>
                    <a:cubicBezTo>
                      <a:pt x="2941" y="83"/>
                      <a:pt x="2872" y="155"/>
                      <a:pt x="2806" y="203"/>
                    </a:cubicBezTo>
                    <a:lnTo>
                      <a:pt x="179" y="2052"/>
                    </a:lnTo>
                    <a:cubicBezTo>
                      <a:pt x="110" y="2100"/>
                      <a:pt x="52" y="2179"/>
                      <a:pt x="0" y="2262"/>
                    </a:cubicBezTo>
                    <a:lnTo>
                      <a:pt x="4413" y="4816"/>
                    </a:lnTo>
                    <a:lnTo>
                      <a:pt x="7899" y="2834"/>
                    </a:lnTo>
                    <a:lnTo>
                      <a:pt x="300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4729577" y="1714647"/>
                <a:ext cx="237302" cy="215065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6828" extrusionOk="0">
                    <a:moveTo>
                      <a:pt x="2521" y="0"/>
                    </a:moveTo>
                    <a:cubicBezTo>
                      <a:pt x="2383" y="14"/>
                      <a:pt x="2245" y="90"/>
                      <a:pt x="2176" y="211"/>
                    </a:cubicBezTo>
                    <a:lnTo>
                      <a:pt x="62" y="3869"/>
                    </a:lnTo>
                    <a:cubicBezTo>
                      <a:pt x="14" y="3956"/>
                      <a:pt x="0" y="4055"/>
                      <a:pt x="18" y="4152"/>
                    </a:cubicBezTo>
                    <a:lnTo>
                      <a:pt x="4641" y="6827"/>
                    </a:lnTo>
                    <a:lnTo>
                      <a:pt x="7534" y="2917"/>
                    </a:lnTo>
                    <a:lnTo>
                      <a:pt x="252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4960452" y="1487363"/>
                <a:ext cx="240168" cy="157078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4987" extrusionOk="0">
                    <a:moveTo>
                      <a:pt x="3315" y="0"/>
                    </a:moveTo>
                    <a:cubicBezTo>
                      <a:pt x="3269" y="0"/>
                      <a:pt x="3221" y="13"/>
                      <a:pt x="3170" y="42"/>
                    </a:cubicBezTo>
                    <a:lnTo>
                      <a:pt x="298" y="1700"/>
                    </a:lnTo>
                    <a:cubicBezTo>
                      <a:pt x="177" y="1769"/>
                      <a:pt x="62" y="1910"/>
                      <a:pt x="0" y="2058"/>
                    </a:cubicBezTo>
                    <a:lnTo>
                      <a:pt x="5069" y="4986"/>
                    </a:lnTo>
                    <a:lnTo>
                      <a:pt x="7624" y="3510"/>
                    </a:lnTo>
                    <a:lnTo>
                      <a:pt x="7624" y="2458"/>
                    </a:lnTo>
                    <a:lnTo>
                      <a:pt x="6731" y="1941"/>
                    </a:lnTo>
                    <a:lnTo>
                      <a:pt x="4821" y="838"/>
                    </a:lnTo>
                    <a:lnTo>
                      <a:pt x="4787" y="817"/>
                    </a:lnTo>
                    <a:lnTo>
                      <a:pt x="3401" y="21"/>
                    </a:lnTo>
                    <a:cubicBezTo>
                      <a:pt x="3377" y="7"/>
                      <a:pt x="3349" y="0"/>
                      <a:pt x="33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4794178" y="1548373"/>
                <a:ext cx="707812" cy="903632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28689" extrusionOk="0">
                    <a:moveTo>
                      <a:pt x="13404" y="8076"/>
                    </a:moveTo>
                    <a:cubicBezTo>
                      <a:pt x="14996" y="8076"/>
                      <a:pt x="16089" y="9344"/>
                      <a:pt x="16089" y="11541"/>
                    </a:cubicBezTo>
                    <a:cubicBezTo>
                      <a:pt x="16089" y="14638"/>
                      <a:pt x="13917" y="18403"/>
                      <a:pt x="11238" y="19947"/>
                    </a:cubicBezTo>
                    <a:cubicBezTo>
                      <a:pt x="10458" y="20397"/>
                      <a:pt x="9721" y="20610"/>
                      <a:pt x="9068" y="20610"/>
                    </a:cubicBezTo>
                    <a:cubicBezTo>
                      <a:pt x="7476" y="20610"/>
                      <a:pt x="6383" y="19342"/>
                      <a:pt x="6383" y="17148"/>
                    </a:cubicBezTo>
                    <a:cubicBezTo>
                      <a:pt x="6383" y="14051"/>
                      <a:pt x="8556" y="10286"/>
                      <a:pt x="11238" y="8738"/>
                    </a:cubicBezTo>
                    <a:cubicBezTo>
                      <a:pt x="12016" y="8289"/>
                      <a:pt x="12752" y="8076"/>
                      <a:pt x="13404" y="8076"/>
                    </a:cubicBezTo>
                    <a:close/>
                    <a:moveTo>
                      <a:pt x="18069" y="1"/>
                    </a:moveTo>
                    <a:cubicBezTo>
                      <a:pt x="17944" y="1"/>
                      <a:pt x="17820" y="60"/>
                      <a:pt x="17748" y="169"/>
                    </a:cubicBezTo>
                    <a:lnTo>
                      <a:pt x="15623" y="3363"/>
                    </a:lnTo>
                    <a:cubicBezTo>
                      <a:pt x="15515" y="3526"/>
                      <a:pt x="15272" y="3642"/>
                      <a:pt x="15073" y="3642"/>
                    </a:cubicBezTo>
                    <a:cubicBezTo>
                      <a:pt x="15070" y="3642"/>
                      <a:pt x="15068" y="3642"/>
                      <a:pt x="15065" y="3642"/>
                    </a:cubicBezTo>
                    <a:cubicBezTo>
                      <a:pt x="15015" y="3640"/>
                      <a:pt x="14965" y="3639"/>
                      <a:pt x="14914" y="3639"/>
                    </a:cubicBezTo>
                    <a:cubicBezTo>
                      <a:pt x="14522" y="3639"/>
                      <a:pt x="14110" y="3685"/>
                      <a:pt x="13683" y="3780"/>
                    </a:cubicBezTo>
                    <a:cubicBezTo>
                      <a:pt x="13655" y="3786"/>
                      <a:pt x="13628" y="3789"/>
                      <a:pt x="13602" y="3789"/>
                    </a:cubicBezTo>
                    <a:cubicBezTo>
                      <a:pt x="13444" y="3789"/>
                      <a:pt x="13317" y="3679"/>
                      <a:pt x="13300" y="3511"/>
                    </a:cubicBezTo>
                    <a:lnTo>
                      <a:pt x="13021" y="718"/>
                    </a:lnTo>
                    <a:cubicBezTo>
                      <a:pt x="13006" y="579"/>
                      <a:pt x="12924" y="499"/>
                      <a:pt x="12817" y="499"/>
                    </a:cubicBezTo>
                    <a:cubicBezTo>
                      <a:pt x="12772" y="499"/>
                      <a:pt x="12723" y="513"/>
                      <a:pt x="12672" y="542"/>
                    </a:cubicBezTo>
                    <a:lnTo>
                      <a:pt x="9800" y="2201"/>
                    </a:lnTo>
                    <a:cubicBezTo>
                      <a:pt x="9628" y="2300"/>
                      <a:pt x="9476" y="2538"/>
                      <a:pt x="9458" y="2739"/>
                    </a:cubicBezTo>
                    <a:lnTo>
                      <a:pt x="9169" y="5935"/>
                    </a:lnTo>
                    <a:cubicBezTo>
                      <a:pt x="9152" y="6132"/>
                      <a:pt x="9017" y="6396"/>
                      <a:pt x="8873" y="6531"/>
                    </a:cubicBezTo>
                    <a:cubicBezTo>
                      <a:pt x="8311" y="7045"/>
                      <a:pt x="7779" y="7614"/>
                      <a:pt x="7276" y="8221"/>
                    </a:cubicBezTo>
                    <a:cubicBezTo>
                      <a:pt x="7181" y="8334"/>
                      <a:pt x="7016" y="8403"/>
                      <a:pt x="6861" y="8403"/>
                    </a:cubicBezTo>
                    <a:cubicBezTo>
                      <a:pt x="6809" y="8403"/>
                      <a:pt x="6758" y="8396"/>
                      <a:pt x="6711" y="8379"/>
                    </a:cubicBezTo>
                    <a:lnTo>
                      <a:pt x="4866" y="7734"/>
                    </a:lnTo>
                    <a:cubicBezTo>
                      <a:pt x="4823" y="7720"/>
                      <a:pt x="4779" y="7713"/>
                      <a:pt x="4734" y="7713"/>
                    </a:cubicBezTo>
                    <a:cubicBezTo>
                      <a:pt x="4581" y="7713"/>
                      <a:pt x="4426" y="7794"/>
                      <a:pt x="4348" y="7927"/>
                    </a:cubicBezTo>
                    <a:lnTo>
                      <a:pt x="2235" y="11586"/>
                    </a:lnTo>
                    <a:cubicBezTo>
                      <a:pt x="2139" y="11759"/>
                      <a:pt x="2180" y="12003"/>
                      <a:pt x="2328" y="12131"/>
                    </a:cubicBezTo>
                    <a:lnTo>
                      <a:pt x="3807" y="13406"/>
                    </a:lnTo>
                    <a:cubicBezTo>
                      <a:pt x="3960" y="13534"/>
                      <a:pt x="4022" y="13789"/>
                      <a:pt x="3952" y="13976"/>
                    </a:cubicBezTo>
                    <a:cubicBezTo>
                      <a:pt x="3677" y="14713"/>
                      <a:pt x="3452" y="15462"/>
                      <a:pt x="3287" y="16203"/>
                    </a:cubicBezTo>
                    <a:cubicBezTo>
                      <a:pt x="3245" y="16396"/>
                      <a:pt x="3080" y="16644"/>
                      <a:pt x="2921" y="16758"/>
                    </a:cubicBezTo>
                    <a:lnTo>
                      <a:pt x="294" y="18607"/>
                    </a:lnTo>
                    <a:cubicBezTo>
                      <a:pt x="132" y="18720"/>
                      <a:pt x="1" y="18975"/>
                      <a:pt x="1" y="19172"/>
                    </a:cubicBezTo>
                    <a:lnTo>
                      <a:pt x="1" y="22488"/>
                    </a:lnTo>
                    <a:cubicBezTo>
                      <a:pt x="1" y="22641"/>
                      <a:pt x="86" y="22731"/>
                      <a:pt x="206" y="22731"/>
                    </a:cubicBezTo>
                    <a:cubicBezTo>
                      <a:pt x="244" y="22731"/>
                      <a:pt x="285" y="22722"/>
                      <a:pt x="328" y="22703"/>
                    </a:cubicBezTo>
                    <a:lnTo>
                      <a:pt x="2887" y="21548"/>
                    </a:lnTo>
                    <a:cubicBezTo>
                      <a:pt x="2931" y="21528"/>
                      <a:pt x="2976" y="21518"/>
                      <a:pt x="3020" y="21518"/>
                    </a:cubicBezTo>
                    <a:cubicBezTo>
                      <a:pt x="3150" y="21518"/>
                      <a:pt x="3267" y="21604"/>
                      <a:pt x="3311" y="21744"/>
                    </a:cubicBezTo>
                    <a:cubicBezTo>
                      <a:pt x="3459" y="22216"/>
                      <a:pt x="3653" y="22637"/>
                      <a:pt x="3883" y="23013"/>
                    </a:cubicBezTo>
                    <a:cubicBezTo>
                      <a:pt x="3987" y="23182"/>
                      <a:pt x="4008" y="23454"/>
                      <a:pt x="3921" y="23634"/>
                    </a:cubicBezTo>
                    <a:lnTo>
                      <a:pt x="2214" y="27071"/>
                    </a:lnTo>
                    <a:cubicBezTo>
                      <a:pt x="2128" y="27247"/>
                      <a:pt x="2197" y="27471"/>
                      <a:pt x="2367" y="27571"/>
                    </a:cubicBezTo>
                    <a:lnTo>
                      <a:pt x="4218" y="28640"/>
                    </a:lnTo>
                    <a:cubicBezTo>
                      <a:pt x="4276" y="28673"/>
                      <a:pt x="4341" y="28688"/>
                      <a:pt x="4405" y="28688"/>
                    </a:cubicBezTo>
                    <a:cubicBezTo>
                      <a:pt x="4530" y="28688"/>
                      <a:pt x="4654" y="28629"/>
                      <a:pt x="4725" y="28519"/>
                    </a:cubicBezTo>
                    <a:lnTo>
                      <a:pt x="6852" y="25323"/>
                    </a:lnTo>
                    <a:cubicBezTo>
                      <a:pt x="6958" y="25163"/>
                      <a:pt x="7201" y="25047"/>
                      <a:pt x="7399" y="25047"/>
                    </a:cubicBezTo>
                    <a:cubicBezTo>
                      <a:pt x="7401" y="25047"/>
                      <a:pt x="7404" y="25047"/>
                      <a:pt x="7407" y="25047"/>
                    </a:cubicBezTo>
                    <a:cubicBezTo>
                      <a:pt x="7456" y="25049"/>
                      <a:pt x="7506" y="25050"/>
                      <a:pt x="7556" y="25050"/>
                    </a:cubicBezTo>
                    <a:cubicBezTo>
                      <a:pt x="7949" y="25050"/>
                      <a:pt x="8362" y="25001"/>
                      <a:pt x="8790" y="24909"/>
                    </a:cubicBezTo>
                    <a:cubicBezTo>
                      <a:pt x="8817" y="24903"/>
                      <a:pt x="8845" y="24899"/>
                      <a:pt x="8871" y="24899"/>
                    </a:cubicBezTo>
                    <a:cubicBezTo>
                      <a:pt x="9029" y="24899"/>
                      <a:pt x="9158" y="25010"/>
                      <a:pt x="9173" y="25178"/>
                    </a:cubicBezTo>
                    <a:lnTo>
                      <a:pt x="9455" y="27971"/>
                    </a:lnTo>
                    <a:cubicBezTo>
                      <a:pt x="9467" y="28110"/>
                      <a:pt x="9549" y="28190"/>
                      <a:pt x="9656" y="28190"/>
                    </a:cubicBezTo>
                    <a:cubicBezTo>
                      <a:pt x="9700" y="28190"/>
                      <a:pt x="9750" y="28176"/>
                      <a:pt x="9800" y="28147"/>
                    </a:cubicBezTo>
                    <a:lnTo>
                      <a:pt x="12672" y="26489"/>
                    </a:lnTo>
                    <a:cubicBezTo>
                      <a:pt x="12845" y="26389"/>
                      <a:pt x="13000" y="26147"/>
                      <a:pt x="13017" y="25951"/>
                    </a:cubicBezTo>
                    <a:lnTo>
                      <a:pt x="13303" y="22754"/>
                    </a:lnTo>
                    <a:cubicBezTo>
                      <a:pt x="13320" y="22558"/>
                      <a:pt x="13459" y="22292"/>
                      <a:pt x="13603" y="22157"/>
                    </a:cubicBezTo>
                    <a:cubicBezTo>
                      <a:pt x="14162" y="21644"/>
                      <a:pt x="14697" y="21075"/>
                      <a:pt x="15200" y="20468"/>
                    </a:cubicBezTo>
                    <a:cubicBezTo>
                      <a:pt x="15293" y="20354"/>
                      <a:pt x="15457" y="20285"/>
                      <a:pt x="15612" y="20285"/>
                    </a:cubicBezTo>
                    <a:cubicBezTo>
                      <a:pt x="15664" y="20285"/>
                      <a:pt x="15715" y="20293"/>
                      <a:pt x="15762" y="20310"/>
                    </a:cubicBezTo>
                    <a:lnTo>
                      <a:pt x="17606" y="20951"/>
                    </a:lnTo>
                    <a:cubicBezTo>
                      <a:pt x="17649" y="20966"/>
                      <a:pt x="17693" y="20973"/>
                      <a:pt x="17739" y="20973"/>
                    </a:cubicBezTo>
                    <a:cubicBezTo>
                      <a:pt x="17892" y="20973"/>
                      <a:pt x="18049" y="20892"/>
                      <a:pt x="18123" y="20761"/>
                    </a:cubicBezTo>
                    <a:lnTo>
                      <a:pt x="20237" y="17103"/>
                    </a:lnTo>
                    <a:cubicBezTo>
                      <a:pt x="20337" y="16931"/>
                      <a:pt x="20296" y="16686"/>
                      <a:pt x="20144" y="16558"/>
                    </a:cubicBezTo>
                    <a:lnTo>
                      <a:pt x="18665" y="15282"/>
                    </a:lnTo>
                    <a:cubicBezTo>
                      <a:pt x="18516" y="15152"/>
                      <a:pt x="18451" y="14899"/>
                      <a:pt x="18520" y="14713"/>
                    </a:cubicBezTo>
                    <a:cubicBezTo>
                      <a:pt x="18796" y="13972"/>
                      <a:pt x="19020" y="13228"/>
                      <a:pt x="19186" y="12486"/>
                    </a:cubicBezTo>
                    <a:cubicBezTo>
                      <a:pt x="19231" y="12293"/>
                      <a:pt x="19393" y="12044"/>
                      <a:pt x="19554" y="11928"/>
                    </a:cubicBezTo>
                    <a:lnTo>
                      <a:pt x="22178" y="10083"/>
                    </a:lnTo>
                    <a:cubicBezTo>
                      <a:pt x="22340" y="9969"/>
                      <a:pt x="22471" y="9714"/>
                      <a:pt x="22471" y="9517"/>
                    </a:cubicBezTo>
                    <a:lnTo>
                      <a:pt x="22471" y="6200"/>
                    </a:lnTo>
                    <a:cubicBezTo>
                      <a:pt x="22471" y="6048"/>
                      <a:pt x="22388" y="5958"/>
                      <a:pt x="22268" y="5958"/>
                    </a:cubicBezTo>
                    <a:cubicBezTo>
                      <a:pt x="22230" y="5958"/>
                      <a:pt x="22188" y="5968"/>
                      <a:pt x="22144" y="5987"/>
                    </a:cubicBezTo>
                    <a:lnTo>
                      <a:pt x="19589" y="7141"/>
                    </a:lnTo>
                    <a:cubicBezTo>
                      <a:pt x="19544" y="7161"/>
                      <a:pt x="19498" y="7170"/>
                      <a:pt x="19454" y="7170"/>
                    </a:cubicBezTo>
                    <a:cubicBezTo>
                      <a:pt x="19322" y="7170"/>
                      <a:pt x="19205" y="7084"/>
                      <a:pt x="19161" y="6942"/>
                    </a:cubicBezTo>
                    <a:cubicBezTo>
                      <a:pt x="19013" y="6473"/>
                      <a:pt x="18820" y="6049"/>
                      <a:pt x="18593" y="5676"/>
                    </a:cubicBezTo>
                    <a:cubicBezTo>
                      <a:pt x="18489" y="5507"/>
                      <a:pt x="18465" y="5231"/>
                      <a:pt x="18551" y="5056"/>
                    </a:cubicBezTo>
                    <a:lnTo>
                      <a:pt x="20258" y="1617"/>
                    </a:lnTo>
                    <a:cubicBezTo>
                      <a:pt x="20344" y="1442"/>
                      <a:pt x="20278" y="1218"/>
                      <a:pt x="20106" y="1118"/>
                    </a:cubicBezTo>
                    <a:lnTo>
                      <a:pt x="18255" y="49"/>
                    </a:lnTo>
                    <a:cubicBezTo>
                      <a:pt x="18197" y="16"/>
                      <a:pt x="18133" y="1"/>
                      <a:pt x="1806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5015982" y="1859408"/>
                <a:ext cx="208954" cy="269493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8556" extrusionOk="0">
                    <a:moveTo>
                      <a:pt x="4537" y="1"/>
                    </a:moveTo>
                    <a:cubicBezTo>
                      <a:pt x="4115" y="1"/>
                      <a:pt x="3640" y="137"/>
                      <a:pt x="3137" y="428"/>
                    </a:cubicBezTo>
                    <a:cubicBezTo>
                      <a:pt x="1407" y="1429"/>
                      <a:pt x="0" y="3859"/>
                      <a:pt x="0" y="5859"/>
                    </a:cubicBezTo>
                    <a:cubicBezTo>
                      <a:pt x="0" y="6859"/>
                      <a:pt x="352" y="7559"/>
                      <a:pt x="917" y="7890"/>
                    </a:cubicBezTo>
                    <a:lnTo>
                      <a:pt x="920" y="7890"/>
                    </a:lnTo>
                    <a:lnTo>
                      <a:pt x="2082" y="8555"/>
                    </a:lnTo>
                    <a:lnTo>
                      <a:pt x="2358" y="8090"/>
                    </a:lnTo>
                    <a:cubicBezTo>
                      <a:pt x="2644" y="8024"/>
                      <a:pt x="2944" y="7921"/>
                      <a:pt x="3258" y="7738"/>
                    </a:cubicBezTo>
                    <a:cubicBezTo>
                      <a:pt x="4989" y="6738"/>
                      <a:pt x="6396" y="4308"/>
                      <a:pt x="6396" y="2307"/>
                    </a:cubicBezTo>
                    <a:cubicBezTo>
                      <a:pt x="6396" y="2011"/>
                      <a:pt x="6355" y="1749"/>
                      <a:pt x="6296" y="1504"/>
                    </a:cubicBezTo>
                    <a:lnTo>
                      <a:pt x="6633" y="945"/>
                    </a:lnTo>
                    <a:lnTo>
                      <a:pt x="5358" y="208"/>
                    </a:lnTo>
                    <a:lnTo>
                      <a:pt x="5354" y="208"/>
                    </a:lnTo>
                    <a:lnTo>
                      <a:pt x="5344" y="201"/>
                    </a:lnTo>
                    <a:lnTo>
                      <a:pt x="5341" y="201"/>
                    </a:lnTo>
                    <a:cubicBezTo>
                      <a:pt x="5106" y="69"/>
                      <a:pt x="4835" y="1"/>
                      <a:pt x="4537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5044833" y="2107890"/>
                <a:ext cx="53672" cy="2100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667" extrusionOk="0">
                    <a:moveTo>
                      <a:pt x="1704" y="132"/>
                    </a:moveTo>
                    <a:cubicBezTo>
                      <a:pt x="1615" y="160"/>
                      <a:pt x="1529" y="181"/>
                      <a:pt x="1442" y="201"/>
                    </a:cubicBezTo>
                    <a:lnTo>
                      <a:pt x="1166" y="666"/>
                    </a:lnTo>
                    <a:lnTo>
                      <a:pt x="1166" y="666"/>
                    </a:lnTo>
                    <a:lnTo>
                      <a:pt x="1442" y="201"/>
                    </a:lnTo>
                    <a:cubicBezTo>
                      <a:pt x="1529" y="181"/>
                      <a:pt x="1615" y="160"/>
                      <a:pt x="1704" y="13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5015982" y="1940104"/>
                <a:ext cx="176166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994" extrusionOk="0">
                    <a:moveTo>
                      <a:pt x="1044" y="0"/>
                    </a:moveTo>
                    <a:cubicBezTo>
                      <a:pt x="403" y="1031"/>
                      <a:pt x="0" y="2228"/>
                      <a:pt x="0" y="3297"/>
                    </a:cubicBezTo>
                    <a:cubicBezTo>
                      <a:pt x="0" y="4297"/>
                      <a:pt x="352" y="4997"/>
                      <a:pt x="917" y="5328"/>
                    </a:cubicBezTo>
                    <a:lnTo>
                      <a:pt x="920" y="5328"/>
                    </a:lnTo>
                    <a:lnTo>
                      <a:pt x="2082" y="5993"/>
                    </a:lnTo>
                    <a:lnTo>
                      <a:pt x="2358" y="5528"/>
                    </a:lnTo>
                    <a:cubicBezTo>
                      <a:pt x="2445" y="5508"/>
                      <a:pt x="2531" y="5487"/>
                      <a:pt x="2620" y="5459"/>
                    </a:cubicBezTo>
                    <a:cubicBezTo>
                      <a:pt x="2827" y="5393"/>
                      <a:pt x="3037" y="5304"/>
                      <a:pt x="3258" y="5176"/>
                    </a:cubicBezTo>
                    <a:cubicBezTo>
                      <a:pt x="4186" y="4642"/>
                      <a:pt x="5020" y="3697"/>
                      <a:pt x="5592" y="2624"/>
                    </a:cubicBezTo>
                    <a:lnTo>
                      <a:pt x="1044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5116962" y="1861046"/>
                <a:ext cx="27277" cy="10552"/>
              </a:xfrm>
              <a:custGeom>
                <a:avLst/>
                <a:gdLst/>
                <a:ahLst/>
                <a:cxnLst/>
                <a:rect l="l" t="t" r="r" b="b"/>
                <a:pathLst>
                  <a:path w="866" h="335" extrusionOk="0">
                    <a:moveTo>
                      <a:pt x="862" y="0"/>
                    </a:moveTo>
                    <a:cubicBezTo>
                      <a:pt x="587" y="59"/>
                      <a:pt x="300" y="169"/>
                      <a:pt x="1" y="335"/>
                    </a:cubicBezTo>
                    <a:cubicBezTo>
                      <a:pt x="300" y="169"/>
                      <a:pt x="587" y="59"/>
                      <a:pt x="862" y="0"/>
                    </a:cubicBezTo>
                    <a:close/>
                    <a:moveTo>
                      <a:pt x="865" y="0"/>
                    </a:moveTo>
                    <a:lnTo>
                      <a:pt x="8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5184177" y="1865708"/>
                <a:ext cx="40758" cy="3140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997" extrusionOk="0">
                    <a:moveTo>
                      <a:pt x="18" y="8"/>
                    </a:moveTo>
                    <a:lnTo>
                      <a:pt x="14" y="8"/>
                    </a:lnTo>
                    <a:lnTo>
                      <a:pt x="18" y="8"/>
                    </a:lnTo>
                    <a:lnTo>
                      <a:pt x="1293" y="745"/>
                    </a:lnTo>
                    <a:lnTo>
                      <a:pt x="1142" y="997"/>
                    </a:lnTo>
                    <a:lnTo>
                      <a:pt x="1293" y="745"/>
                    </a:lnTo>
                    <a:lnTo>
                      <a:pt x="18" y="8"/>
                    </a:lnTo>
                    <a:close/>
                    <a:moveTo>
                      <a:pt x="4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5058314" y="1872984"/>
                <a:ext cx="56192" cy="53042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84" extrusionOk="0">
                    <a:moveTo>
                      <a:pt x="1783" y="0"/>
                    </a:moveTo>
                    <a:cubicBezTo>
                      <a:pt x="1121" y="387"/>
                      <a:pt x="504" y="984"/>
                      <a:pt x="1" y="1684"/>
                    </a:cubicBezTo>
                    <a:cubicBezTo>
                      <a:pt x="504" y="984"/>
                      <a:pt x="1121" y="387"/>
                      <a:pt x="1783" y="0"/>
                    </a:cubicBezTo>
                    <a:close/>
                    <a:moveTo>
                      <a:pt x="1783" y="0"/>
                    </a:moveTo>
                    <a:lnTo>
                      <a:pt x="17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5200776" y="1932135"/>
                <a:ext cx="16662" cy="72948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16" extrusionOk="0">
                    <a:moveTo>
                      <a:pt x="529" y="1"/>
                    </a:moveTo>
                    <a:lnTo>
                      <a:pt x="529" y="1"/>
                    </a:lnTo>
                    <a:cubicBezTo>
                      <a:pt x="529" y="745"/>
                      <a:pt x="332" y="1548"/>
                      <a:pt x="1" y="2316"/>
                    </a:cubicBezTo>
                    <a:cubicBezTo>
                      <a:pt x="335" y="1548"/>
                      <a:pt x="529" y="745"/>
                      <a:pt x="529" y="1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5048865" y="1859440"/>
                <a:ext cx="176071" cy="163346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86" extrusionOk="0">
                    <a:moveTo>
                      <a:pt x="3490" y="0"/>
                    </a:moveTo>
                    <a:cubicBezTo>
                      <a:pt x="3342" y="0"/>
                      <a:pt x="3186" y="17"/>
                      <a:pt x="3027" y="51"/>
                    </a:cubicBezTo>
                    <a:lnTo>
                      <a:pt x="3024" y="51"/>
                    </a:lnTo>
                    <a:cubicBezTo>
                      <a:pt x="2749" y="110"/>
                      <a:pt x="2462" y="220"/>
                      <a:pt x="2163" y="386"/>
                    </a:cubicBezTo>
                    <a:cubicBezTo>
                      <a:pt x="2138" y="400"/>
                      <a:pt x="2117" y="414"/>
                      <a:pt x="2093" y="427"/>
                    </a:cubicBezTo>
                    <a:cubicBezTo>
                      <a:pt x="2090" y="427"/>
                      <a:pt x="2087" y="430"/>
                      <a:pt x="2083" y="430"/>
                    </a:cubicBezTo>
                    <a:cubicBezTo>
                      <a:pt x="1421" y="817"/>
                      <a:pt x="804" y="1414"/>
                      <a:pt x="301" y="2114"/>
                    </a:cubicBezTo>
                    <a:cubicBezTo>
                      <a:pt x="193" y="2258"/>
                      <a:pt x="94" y="2407"/>
                      <a:pt x="0" y="2561"/>
                    </a:cubicBezTo>
                    <a:lnTo>
                      <a:pt x="4548" y="5185"/>
                    </a:lnTo>
                    <a:cubicBezTo>
                      <a:pt x="4649" y="5003"/>
                      <a:pt x="4741" y="4813"/>
                      <a:pt x="4824" y="4624"/>
                    </a:cubicBezTo>
                    <a:cubicBezTo>
                      <a:pt x="5155" y="3855"/>
                      <a:pt x="5352" y="3051"/>
                      <a:pt x="5352" y="2306"/>
                    </a:cubicBezTo>
                    <a:cubicBezTo>
                      <a:pt x="5352" y="2023"/>
                      <a:pt x="5317" y="1775"/>
                      <a:pt x="5262" y="1544"/>
                    </a:cubicBezTo>
                    <a:cubicBezTo>
                      <a:pt x="5258" y="1531"/>
                      <a:pt x="5255" y="1517"/>
                      <a:pt x="5252" y="1503"/>
                    </a:cubicBezTo>
                    <a:lnTo>
                      <a:pt x="5438" y="1196"/>
                    </a:lnTo>
                    <a:lnTo>
                      <a:pt x="5589" y="944"/>
                    </a:lnTo>
                    <a:lnTo>
                      <a:pt x="4314" y="207"/>
                    </a:lnTo>
                    <a:lnTo>
                      <a:pt x="4310" y="207"/>
                    </a:lnTo>
                    <a:lnTo>
                      <a:pt x="4300" y="200"/>
                    </a:lnTo>
                    <a:lnTo>
                      <a:pt x="4297" y="200"/>
                    </a:lnTo>
                    <a:lnTo>
                      <a:pt x="4297" y="203"/>
                    </a:lnTo>
                    <a:cubicBezTo>
                      <a:pt x="4062" y="69"/>
                      <a:pt x="3790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5054188" y="1881236"/>
                <a:ext cx="197710" cy="255161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8101" extrusionOk="0">
                    <a:moveTo>
                      <a:pt x="4539" y="0"/>
                    </a:moveTo>
                    <a:cubicBezTo>
                      <a:pt x="4117" y="0"/>
                      <a:pt x="3641" y="138"/>
                      <a:pt x="3138" y="429"/>
                    </a:cubicBezTo>
                    <a:cubicBezTo>
                      <a:pt x="1404" y="1428"/>
                      <a:pt x="0" y="3863"/>
                      <a:pt x="0" y="5862"/>
                    </a:cubicBezTo>
                    <a:cubicBezTo>
                      <a:pt x="0" y="7281"/>
                      <a:pt x="706" y="8101"/>
                      <a:pt x="1736" y="8101"/>
                    </a:cubicBezTo>
                    <a:cubicBezTo>
                      <a:pt x="2158" y="8101"/>
                      <a:pt x="2634" y="7963"/>
                      <a:pt x="3138" y="7673"/>
                    </a:cubicBezTo>
                    <a:cubicBezTo>
                      <a:pt x="4869" y="6673"/>
                      <a:pt x="6276" y="4242"/>
                      <a:pt x="6276" y="2242"/>
                    </a:cubicBezTo>
                    <a:cubicBezTo>
                      <a:pt x="6276" y="821"/>
                      <a:pt x="5568" y="0"/>
                      <a:pt x="4539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5123356" y="1939726"/>
                <a:ext cx="58365" cy="125203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975" extrusionOk="0">
                    <a:moveTo>
                      <a:pt x="1690" y="1"/>
                    </a:moveTo>
                    <a:cubicBezTo>
                      <a:pt x="1681" y="1"/>
                      <a:pt x="1672" y="3"/>
                      <a:pt x="1663" y="9"/>
                    </a:cubicBezTo>
                    <a:lnTo>
                      <a:pt x="177" y="868"/>
                    </a:lnTo>
                    <a:cubicBezTo>
                      <a:pt x="156" y="878"/>
                      <a:pt x="135" y="902"/>
                      <a:pt x="118" y="940"/>
                    </a:cubicBezTo>
                    <a:cubicBezTo>
                      <a:pt x="101" y="975"/>
                      <a:pt x="94" y="1009"/>
                      <a:pt x="94" y="1043"/>
                    </a:cubicBezTo>
                    <a:lnTo>
                      <a:pt x="94" y="1551"/>
                    </a:lnTo>
                    <a:cubicBezTo>
                      <a:pt x="94" y="1585"/>
                      <a:pt x="101" y="1613"/>
                      <a:pt x="118" y="1626"/>
                    </a:cubicBezTo>
                    <a:cubicBezTo>
                      <a:pt x="127" y="1635"/>
                      <a:pt x="137" y="1640"/>
                      <a:pt x="148" y="1640"/>
                    </a:cubicBezTo>
                    <a:cubicBezTo>
                      <a:pt x="157" y="1640"/>
                      <a:pt x="167" y="1636"/>
                      <a:pt x="177" y="1630"/>
                    </a:cubicBezTo>
                    <a:lnTo>
                      <a:pt x="987" y="1164"/>
                    </a:lnTo>
                    <a:lnTo>
                      <a:pt x="987" y="1164"/>
                    </a:lnTo>
                    <a:lnTo>
                      <a:pt x="659" y="1864"/>
                    </a:lnTo>
                    <a:cubicBezTo>
                      <a:pt x="646" y="1895"/>
                      <a:pt x="629" y="1930"/>
                      <a:pt x="614" y="1968"/>
                    </a:cubicBezTo>
                    <a:cubicBezTo>
                      <a:pt x="600" y="2003"/>
                      <a:pt x="594" y="2040"/>
                      <a:pt x="594" y="2075"/>
                    </a:cubicBezTo>
                    <a:lnTo>
                      <a:pt x="594" y="2485"/>
                    </a:lnTo>
                    <a:cubicBezTo>
                      <a:pt x="594" y="2520"/>
                      <a:pt x="600" y="2547"/>
                      <a:pt x="618" y="2561"/>
                    </a:cubicBezTo>
                    <a:cubicBezTo>
                      <a:pt x="628" y="2571"/>
                      <a:pt x="639" y="2576"/>
                      <a:pt x="651" y="2576"/>
                    </a:cubicBezTo>
                    <a:cubicBezTo>
                      <a:pt x="659" y="2576"/>
                      <a:pt x="668" y="2574"/>
                      <a:pt x="677" y="2568"/>
                    </a:cubicBezTo>
                    <a:lnTo>
                      <a:pt x="936" y="2420"/>
                    </a:lnTo>
                    <a:cubicBezTo>
                      <a:pt x="1019" y="2370"/>
                      <a:pt x="1091" y="2348"/>
                      <a:pt x="1148" y="2348"/>
                    </a:cubicBezTo>
                    <a:cubicBezTo>
                      <a:pt x="1159" y="2348"/>
                      <a:pt x="1170" y="2349"/>
                      <a:pt x="1180" y="2350"/>
                    </a:cubicBezTo>
                    <a:cubicBezTo>
                      <a:pt x="1246" y="2364"/>
                      <a:pt x="1280" y="2426"/>
                      <a:pt x="1280" y="2540"/>
                    </a:cubicBezTo>
                    <a:cubicBezTo>
                      <a:pt x="1280" y="2650"/>
                      <a:pt x="1246" y="2751"/>
                      <a:pt x="1180" y="2840"/>
                    </a:cubicBezTo>
                    <a:cubicBezTo>
                      <a:pt x="1118" y="2929"/>
                      <a:pt x="1035" y="3002"/>
                      <a:pt x="936" y="3058"/>
                    </a:cubicBezTo>
                    <a:cubicBezTo>
                      <a:pt x="858" y="3102"/>
                      <a:pt x="796" y="3123"/>
                      <a:pt x="754" y="3123"/>
                    </a:cubicBezTo>
                    <a:cubicBezTo>
                      <a:pt x="751" y="3123"/>
                      <a:pt x="748" y="3123"/>
                      <a:pt x="745" y="3123"/>
                    </a:cubicBezTo>
                    <a:cubicBezTo>
                      <a:pt x="701" y="3120"/>
                      <a:pt x="662" y="3106"/>
                      <a:pt x="635" y="3088"/>
                    </a:cubicBezTo>
                    <a:cubicBezTo>
                      <a:pt x="608" y="3068"/>
                      <a:pt x="584" y="3050"/>
                      <a:pt x="559" y="3033"/>
                    </a:cubicBezTo>
                    <a:cubicBezTo>
                      <a:pt x="549" y="3026"/>
                      <a:pt x="539" y="3023"/>
                      <a:pt x="527" y="3023"/>
                    </a:cubicBezTo>
                    <a:cubicBezTo>
                      <a:pt x="508" y="3023"/>
                      <a:pt x="487" y="3030"/>
                      <a:pt x="460" y="3047"/>
                    </a:cubicBezTo>
                    <a:lnTo>
                      <a:pt x="70" y="3271"/>
                    </a:lnTo>
                    <a:cubicBezTo>
                      <a:pt x="49" y="3281"/>
                      <a:pt x="35" y="3302"/>
                      <a:pt x="21" y="3330"/>
                    </a:cubicBezTo>
                    <a:cubicBezTo>
                      <a:pt x="8" y="3357"/>
                      <a:pt x="0" y="3389"/>
                      <a:pt x="0" y="3416"/>
                    </a:cubicBezTo>
                    <a:cubicBezTo>
                      <a:pt x="0" y="3533"/>
                      <a:pt x="25" y="3637"/>
                      <a:pt x="67" y="3723"/>
                    </a:cubicBezTo>
                    <a:cubicBezTo>
                      <a:pt x="111" y="3812"/>
                      <a:pt x="170" y="3878"/>
                      <a:pt x="249" y="3922"/>
                    </a:cubicBezTo>
                    <a:cubicBezTo>
                      <a:pt x="312" y="3959"/>
                      <a:pt x="386" y="3974"/>
                      <a:pt x="470" y="3974"/>
                    </a:cubicBezTo>
                    <a:cubicBezTo>
                      <a:pt x="492" y="3974"/>
                      <a:pt x="515" y="3973"/>
                      <a:pt x="538" y="3971"/>
                    </a:cubicBezTo>
                    <a:cubicBezTo>
                      <a:pt x="653" y="3957"/>
                      <a:pt x="787" y="3909"/>
                      <a:pt x="936" y="3823"/>
                    </a:cubicBezTo>
                    <a:cubicBezTo>
                      <a:pt x="1225" y="3658"/>
                      <a:pt x="1449" y="3433"/>
                      <a:pt x="1611" y="3161"/>
                    </a:cubicBezTo>
                    <a:cubicBezTo>
                      <a:pt x="1773" y="2885"/>
                      <a:pt x="1852" y="2568"/>
                      <a:pt x="1852" y="2209"/>
                    </a:cubicBezTo>
                    <a:cubicBezTo>
                      <a:pt x="1852" y="1957"/>
                      <a:pt x="1804" y="1788"/>
                      <a:pt x="1701" y="1696"/>
                    </a:cubicBezTo>
                    <a:cubicBezTo>
                      <a:pt x="1624" y="1624"/>
                      <a:pt x="1529" y="1589"/>
                      <a:pt x="1416" y="1589"/>
                    </a:cubicBezTo>
                    <a:cubicBezTo>
                      <a:pt x="1382" y="1589"/>
                      <a:pt x="1346" y="1592"/>
                      <a:pt x="1308" y="1599"/>
                    </a:cubicBezTo>
                    <a:lnTo>
                      <a:pt x="1684" y="798"/>
                    </a:lnTo>
                    <a:cubicBezTo>
                      <a:pt x="1697" y="774"/>
                      <a:pt x="1708" y="744"/>
                      <a:pt x="1725" y="706"/>
                    </a:cubicBezTo>
                    <a:cubicBezTo>
                      <a:pt x="1738" y="668"/>
                      <a:pt x="1746" y="633"/>
                      <a:pt x="1746" y="596"/>
                    </a:cubicBezTo>
                    <a:lnTo>
                      <a:pt x="1746" y="92"/>
                    </a:lnTo>
                    <a:cubicBezTo>
                      <a:pt x="1746" y="54"/>
                      <a:pt x="1738" y="30"/>
                      <a:pt x="1722" y="12"/>
                    </a:cubicBezTo>
                    <a:cubicBezTo>
                      <a:pt x="1712" y="5"/>
                      <a:pt x="1701" y="1"/>
                      <a:pt x="169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4028132" y="1340775"/>
                <a:ext cx="1387181" cy="1555662"/>
              </a:xfrm>
              <a:custGeom>
                <a:avLst/>
                <a:gdLst/>
                <a:ahLst/>
                <a:cxnLst/>
                <a:rect l="l" t="t" r="r" b="b"/>
                <a:pathLst>
                  <a:path w="44041" h="49390" extrusionOk="0">
                    <a:moveTo>
                      <a:pt x="34169" y="0"/>
                    </a:moveTo>
                    <a:cubicBezTo>
                      <a:pt x="32539" y="0"/>
                      <a:pt x="30698" y="532"/>
                      <a:pt x="28752" y="1654"/>
                    </a:cubicBezTo>
                    <a:cubicBezTo>
                      <a:pt x="22049" y="5519"/>
                      <a:pt x="16619" y="14932"/>
                      <a:pt x="16619" y="22674"/>
                    </a:cubicBezTo>
                    <a:cubicBezTo>
                      <a:pt x="16619" y="30418"/>
                      <a:pt x="11181" y="39834"/>
                      <a:pt x="4482" y="43703"/>
                    </a:cubicBezTo>
                    <a:cubicBezTo>
                      <a:pt x="2896" y="44616"/>
                      <a:pt x="1386" y="45141"/>
                      <a:pt x="0" y="45302"/>
                    </a:cubicBezTo>
                    <a:cubicBezTo>
                      <a:pt x="586" y="46720"/>
                      <a:pt x="1469" y="47796"/>
                      <a:pt x="2582" y="48485"/>
                    </a:cubicBezTo>
                    <a:lnTo>
                      <a:pt x="2699" y="48558"/>
                    </a:lnTo>
                    <a:cubicBezTo>
                      <a:pt x="3628" y="49105"/>
                      <a:pt x="4709" y="49390"/>
                      <a:pt x="5902" y="49390"/>
                    </a:cubicBezTo>
                    <a:cubicBezTo>
                      <a:pt x="7534" y="49390"/>
                      <a:pt x="9375" y="48857"/>
                      <a:pt x="11323" y="47734"/>
                    </a:cubicBezTo>
                    <a:cubicBezTo>
                      <a:pt x="18023" y="43865"/>
                      <a:pt x="23456" y="34448"/>
                      <a:pt x="23456" y="26704"/>
                    </a:cubicBezTo>
                    <a:cubicBezTo>
                      <a:pt x="23456" y="18963"/>
                      <a:pt x="28890" y="9550"/>
                      <a:pt x="35593" y="5684"/>
                    </a:cubicBezTo>
                    <a:cubicBezTo>
                      <a:pt x="37180" y="4771"/>
                      <a:pt x="38690" y="4247"/>
                      <a:pt x="40076" y="4085"/>
                    </a:cubicBezTo>
                    <a:cubicBezTo>
                      <a:pt x="40392" y="4048"/>
                      <a:pt x="40701" y="4030"/>
                      <a:pt x="41004" y="4030"/>
                    </a:cubicBezTo>
                    <a:cubicBezTo>
                      <a:pt x="42126" y="4030"/>
                      <a:pt x="43150" y="4280"/>
                      <a:pt x="44041" y="4761"/>
                    </a:cubicBezTo>
                    <a:lnTo>
                      <a:pt x="37507" y="910"/>
                    </a:lnTo>
                    <a:lnTo>
                      <a:pt x="37390" y="843"/>
                    </a:lnTo>
                    <a:cubicBezTo>
                      <a:pt x="36458" y="289"/>
                      <a:pt x="35371" y="0"/>
                      <a:pt x="34169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4"/>
              <p:cNvSpPr/>
              <p:nvPr/>
            </p:nvSpPr>
            <p:spPr>
              <a:xfrm>
                <a:off x="3882583" y="1825769"/>
                <a:ext cx="841267" cy="1006786"/>
              </a:xfrm>
              <a:custGeom>
                <a:avLst/>
                <a:gdLst/>
                <a:ahLst/>
                <a:cxnLst/>
                <a:rect l="l" t="t" r="r" b="b"/>
                <a:pathLst>
                  <a:path w="26709" h="31964" extrusionOk="0">
                    <a:moveTo>
                      <a:pt x="15482" y="9857"/>
                    </a:moveTo>
                    <a:cubicBezTo>
                      <a:pt x="15737" y="10423"/>
                      <a:pt x="15858" y="11095"/>
                      <a:pt x="15850" y="11827"/>
                    </a:cubicBezTo>
                    <a:cubicBezTo>
                      <a:pt x="16054" y="11709"/>
                      <a:pt x="16261" y="11603"/>
                      <a:pt x="16461" y="11517"/>
                    </a:cubicBezTo>
                    <a:cubicBezTo>
                      <a:pt x="16482" y="11724"/>
                      <a:pt x="16488" y="11944"/>
                      <a:pt x="16488" y="12175"/>
                    </a:cubicBezTo>
                    <a:cubicBezTo>
                      <a:pt x="16488" y="15274"/>
                      <a:pt x="14316" y="19036"/>
                      <a:pt x="11634" y="20585"/>
                    </a:cubicBezTo>
                    <a:cubicBezTo>
                      <a:pt x="11441" y="20698"/>
                      <a:pt x="11244" y="20798"/>
                      <a:pt x="11062" y="20884"/>
                    </a:cubicBezTo>
                    <a:cubicBezTo>
                      <a:pt x="11034" y="20657"/>
                      <a:pt x="11020" y="20422"/>
                      <a:pt x="11024" y="20181"/>
                    </a:cubicBezTo>
                    <a:lnTo>
                      <a:pt x="11024" y="20181"/>
                    </a:lnTo>
                    <a:cubicBezTo>
                      <a:pt x="10255" y="20630"/>
                      <a:pt x="9501" y="20857"/>
                      <a:pt x="8824" y="20857"/>
                    </a:cubicBezTo>
                    <a:cubicBezTo>
                      <a:pt x="7815" y="20857"/>
                      <a:pt x="6977" y="20353"/>
                      <a:pt x="6510" y="19326"/>
                    </a:cubicBezTo>
                    <a:lnTo>
                      <a:pt x="15482" y="9857"/>
                    </a:lnTo>
                    <a:close/>
                    <a:moveTo>
                      <a:pt x="16551" y="1"/>
                    </a:moveTo>
                    <a:cubicBezTo>
                      <a:pt x="16535" y="1"/>
                      <a:pt x="16519" y="2"/>
                      <a:pt x="16503" y="3"/>
                    </a:cubicBezTo>
                    <a:lnTo>
                      <a:pt x="14089" y="242"/>
                    </a:lnTo>
                    <a:cubicBezTo>
                      <a:pt x="13861" y="266"/>
                      <a:pt x="13627" y="431"/>
                      <a:pt x="13558" y="610"/>
                    </a:cubicBezTo>
                    <a:lnTo>
                      <a:pt x="12251" y="4124"/>
                    </a:lnTo>
                    <a:cubicBezTo>
                      <a:pt x="12179" y="4306"/>
                      <a:pt x="11945" y="4527"/>
                      <a:pt x="11720" y="4634"/>
                    </a:cubicBezTo>
                    <a:cubicBezTo>
                      <a:pt x="11465" y="4755"/>
                      <a:pt x="11210" y="4889"/>
                      <a:pt x="10952" y="5037"/>
                    </a:cubicBezTo>
                    <a:lnTo>
                      <a:pt x="8417" y="3572"/>
                    </a:lnTo>
                    <a:cubicBezTo>
                      <a:pt x="8385" y="3551"/>
                      <a:pt x="8348" y="3540"/>
                      <a:pt x="8307" y="3540"/>
                    </a:cubicBezTo>
                    <a:cubicBezTo>
                      <a:pt x="8218" y="3540"/>
                      <a:pt x="8114" y="3591"/>
                      <a:pt x="8024" y="3686"/>
                    </a:cubicBezTo>
                    <a:lnTo>
                      <a:pt x="5372" y="6489"/>
                    </a:lnTo>
                    <a:cubicBezTo>
                      <a:pt x="5210" y="6655"/>
                      <a:pt x="5121" y="6916"/>
                      <a:pt x="5166" y="7072"/>
                    </a:cubicBezTo>
                    <a:lnTo>
                      <a:pt x="5904" y="9572"/>
                    </a:lnTo>
                    <a:cubicBezTo>
                      <a:pt x="5948" y="9727"/>
                      <a:pt x="5886" y="9996"/>
                      <a:pt x="5769" y="10172"/>
                    </a:cubicBezTo>
                    <a:cubicBezTo>
                      <a:pt x="5317" y="10858"/>
                      <a:pt x="4906" y="11571"/>
                      <a:pt x="4548" y="12292"/>
                    </a:cubicBezTo>
                    <a:cubicBezTo>
                      <a:pt x="4459" y="12475"/>
                      <a:pt x="4203" y="12664"/>
                      <a:pt x="3972" y="12720"/>
                    </a:cubicBezTo>
                    <a:lnTo>
                      <a:pt x="1700" y="13268"/>
                    </a:lnTo>
                    <a:cubicBezTo>
                      <a:pt x="1472" y="13323"/>
                      <a:pt x="1241" y="13516"/>
                      <a:pt x="1187" y="13696"/>
                    </a:cubicBezTo>
                    <a:lnTo>
                      <a:pt x="45" y="17543"/>
                    </a:lnTo>
                    <a:cubicBezTo>
                      <a:pt x="11" y="17654"/>
                      <a:pt x="49" y="17760"/>
                      <a:pt x="132" y="17822"/>
                    </a:cubicBezTo>
                    <a:cubicBezTo>
                      <a:pt x="183" y="17860"/>
                      <a:pt x="2704" y="19312"/>
                      <a:pt x="2704" y="19312"/>
                    </a:cubicBezTo>
                    <a:cubicBezTo>
                      <a:pt x="2700" y="19664"/>
                      <a:pt x="2714" y="20009"/>
                      <a:pt x="2745" y="20343"/>
                    </a:cubicBezTo>
                    <a:cubicBezTo>
                      <a:pt x="2762" y="20509"/>
                      <a:pt x="2666" y="20781"/>
                      <a:pt x="2521" y="20957"/>
                    </a:cubicBezTo>
                    <a:lnTo>
                      <a:pt x="207" y="23757"/>
                    </a:lnTo>
                    <a:cubicBezTo>
                      <a:pt x="66" y="23933"/>
                      <a:pt x="0" y="24188"/>
                      <a:pt x="66" y="24333"/>
                    </a:cubicBezTo>
                    <a:lnTo>
                      <a:pt x="1166" y="26764"/>
                    </a:lnTo>
                    <a:cubicBezTo>
                      <a:pt x="1183" y="26798"/>
                      <a:pt x="1207" y="26826"/>
                      <a:pt x="1235" y="26842"/>
                    </a:cubicBezTo>
                    <a:cubicBezTo>
                      <a:pt x="1324" y="26895"/>
                      <a:pt x="5941" y="29567"/>
                      <a:pt x="6114" y="29667"/>
                    </a:cubicBezTo>
                    <a:lnTo>
                      <a:pt x="6117" y="29667"/>
                    </a:lnTo>
                    <a:lnTo>
                      <a:pt x="6117" y="29670"/>
                    </a:lnTo>
                    <a:lnTo>
                      <a:pt x="6124" y="29670"/>
                    </a:lnTo>
                    <a:cubicBezTo>
                      <a:pt x="6127" y="29667"/>
                      <a:pt x="6135" y="29656"/>
                      <a:pt x="6138" y="29649"/>
                    </a:cubicBezTo>
                    <a:cubicBezTo>
                      <a:pt x="6162" y="29663"/>
                      <a:pt x="6186" y="29673"/>
                      <a:pt x="6210" y="29691"/>
                    </a:cubicBezTo>
                    <a:lnTo>
                      <a:pt x="6214" y="29691"/>
                    </a:lnTo>
                    <a:cubicBezTo>
                      <a:pt x="7593" y="30491"/>
                      <a:pt x="9983" y="31874"/>
                      <a:pt x="10134" y="31960"/>
                    </a:cubicBezTo>
                    <a:cubicBezTo>
                      <a:pt x="10137" y="31963"/>
                      <a:pt x="10137" y="31963"/>
                      <a:pt x="10141" y="31963"/>
                    </a:cubicBezTo>
                    <a:cubicBezTo>
                      <a:pt x="10210" y="31785"/>
                      <a:pt x="12167" y="23666"/>
                      <a:pt x="12283" y="23666"/>
                    </a:cubicBezTo>
                    <a:cubicBezTo>
                      <a:pt x="12284" y="23666"/>
                      <a:pt x="12285" y="23666"/>
                      <a:pt x="12286" y="23667"/>
                    </a:cubicBezTo>
                    <a:lnTo>
                      <a:pt x="13523" y="25556"/>
                    </a:lnTo>
                    <a:cubicBezTo>
                      <a:pt x="13538" y="25574"/>
                      <a:pt x="13547" y="25588"/>
                      <a:pt x="13562" y="25598"/>
                    </a:cubicBezTo>
                    <a:lnTo>
                      <a:pt x="15920" y="26971"/>
                    </a:lnTo>
                    <a:lnTo>
                      <a:pt x="18468" y="28443"/>
                    </a:lnTo>
                    <a:lnTo>
                      <a:pt x="18465" y="28440"/>
                    </a:lnTo>
                    <a:lnTo>
                      <a:pt x="16623" y="22692"/>
                    </a:lnTo>
                    <a:lnTo>
                      <a:pt x="16623" y="22692"/>
                    </a:lnTo>
                    <a:cubicBezTo>
                      <a:pt x="16686" y="22713"/>
                      <a:pt x="16752" y="22724"/>
                      <a:pt x="16820" y="22724"/>
                    </a:cubicBezTo>
                    <a:cubicBezTo>
                      <a:pt x="18529" y="22724"/>
                      <a:pt x="21913" y="16234"/>
                      <a:pt x="20806" y="15485"/>
                    </a:cubicBezTo>
                    <a:lnTo>
                      <a:pt x="26708" y="14161"/>
                    </a:lnTo>
                    <a:cubicBezTo>
                      <a:pt x="26705" y="14161"/>
                      <a:pt x="26702" y="14157"/>
                      <a:pt x="26695" y="14154"/>
                    </a:cubicBezTo>
                    <a:cubicBezTo>
                      <a:pt x="26554" y="14075"/>
                      <a:pt x="25346" y="13374"/>
                      <a:pt x="24171" y="12696"/>
                    </a:cubicBezTo>
                    <a:cubicBezTo>
                      <a:pt x="23013" y="12023"/>
                      <a:pt x="21878" y="11368"/>
                      <a:pt x="21829" y="11340"/>
                    </a:cubicBezTo>
                    <a:cubicBezTo>
                      <a:pt x="21785" y="11310"/>
                      <a:pt x="21730" y="11296"/>
                      <a:pt x="21664" y="11292"/>
                    </a:cubicBezTo>
                    <a:lnTo>
                      <a:pt x="19592" y="11175"/>
                    </a:lnTo>
                    <a:cubicBezTo>
                      <a:pt x="19381" y="11161"/>
                      <a:pt x="19227" y="11013"/>
                      <a:pt x="19243" y="10837"/>
                    </a:cubicBezTo>
                    <a:cubicBezTo>
                      <a:pt x="19302" y="10144"/>
                      <a:pt x="19305" y="9472"/>
                      <a:pt x="19247" y="8840"/>
                    </a:cubicBezTo>
                    <a:cubicBezTo>
                      <a:pt x="19230" y="8672"/>
                      <a:pt x="19330" y="8399"/>
                      <a:pt x="19471" y="8227"/>
                    </a:cubicBezTo>
                    <a:lnTo>
                      <a:pt x="22788" y="7958"/>
                    </a:lnTo>
                    <a:cubicBezTo>
                      <a:pt x="22930" y="7785"/>
                      <a:pt x="25643" y="5169"/>
                      <a:pt x="25643" y="5169"/>
                    </a:cubicBezTo>
                    <a:cubicBezTo>
                      <a:pt x="25636" y="5165"/>
                      <a:pt x="25633" y="5165"/>
                      <a:pt x="25626" y="5161"/>
                    </a:cubicBezTo>
                    <a:cubicBezTo>
                      <a:pt x="25343" y="4996"/>
                      <a:pt x="20785" y="2355"/>
                      <a:pt x="20758" y="2338"/>
                    </a:cubicBezTo>
                    <a:cubicBezTo>
                      <a:pt x="20730" y="2324"/>
                      <a:pt x="20696" y="2320"/>
                      <a:pt x="20664" y="2320"/>
                    </a:cubicBezTo>
                    <a:cubicBezTo>
                      <a:pt x="19261" y="1510"/>
                      <a:pt x="16799" y="83"/>
                      <a:pt x="16744" y="48"/>
                    </a:cubicBezTo>
                    <a:cubicBezTo>
                      <a:pt x="16693" y="20"/>
                      <a:pt x="16627" y="1"/>
                      <a:pt x="165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4"/>
              <p:cNvSpPr/>
              <p:nvPr/>
            </p:nvSpPr>
            <p:spPr>
              <a:xfrm>
                <a:off x="3883559" y="2583151"/>
                <a:ext cx="191725" cy="177173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5625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4" y="107"/>
                      <a:pt x="1" y="215"/>
                      <a:pt x="35" y="287"/>
                    </a:cubicBezTo>
                    <a:lnTo>
                      <a:pt x="1135" y="2718"/>
                    </a:lnTo>
                    <a:cubicBezTo>
                      <a:pt x="1152" y="2752"/>
                      <a:pt x="1176" y="2780"/>
                      <a:pt x="1207" y="2796"/>
                    </a:cubicBezTo>
                    <a:lnTo>
                      <a:pt x="1218" y="2804"/>
                    </a:lnTo>
                    <a:cubicBezTo>
                      <a:pt x="1452" y="2938"/>
                      <a:pt x="6086" y="5624"/>
                      <a:pt x="6086" y="5624"/>
                    </a:cubicBezTo>
                    <a:lnTo>
                      <a:pt x="5855" y="336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3882898" y="2252462"/>
                <a:ext cx="215632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7121" extrusionOk="0">
                    <a:moveTo>
                      <a:pt x="1260" y="0"/>
                    </a:moveTo>
                    <a:cubicBezTo>
                      <a:pt x="1221" y="48"/>
                      <a:pt x="1193" y="101"/>
                      <a:pt x="1177" y="149"/>
                    </a:cubicBezTo>
                    <a:lnTo>
                      <a:pt x="35" y="3996"/>
                    </a:lnTo>
                    <a:cubicBezTo>
                      <a:pt x="1" y="4107"/>
                      <a:pt x="39" y="4210"/>
                      <a:pt x="122" y="4275"/>
                    </a:cubicBezTo>
                    <a:cubicBezTo>
                      <a:pt x="125" y="4280"/>
                      <a:pt x="138" y="4286"/>
                      <a:pt x="163" y="4300"/>
                    </a:cubicBezTo>
                    <a:lnTo>
                      <a:pt x="2680" y="5758"/>
                    </a:lnTo>
                    <a:cubicBezTo>
                      <a:pt x="2687" y="5762"/>
                      <a:pt x="2694" y="5765"/>
                      <a:pt x="2694" y="5765"/>
                    </a:cubicBezTo>
                    <a:lnTo>
                      <a:pt x="5031" y="7120"/>
                    </a:lnTo>
                    <a:lnTo>
                      <a:pt x="6845" y="3210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4045802" y="1937301"/>
                <a:ext cx="255476" cy="191599"/>
              </a:xfrm>
              <a:custGeom>
                <a:avLst/>
                <a:gdLst/>
                <a:ahLst/>
                <a:cxnLst/>
                <a:rect l="l" t="t" r="r" b="b"/>
                <a:pathLst>
                  <a:path w="8111" h="6083" extrusionOk="0">
                    <a:moveTo>
                      <a:pt x="3123" y="1"/>
                    </a:moveTo>
                    <a:cubicBezTo>
                      <a:pt x="3035" y="1"/>
                      <a:pt x="2932" y="50"/>
                      <a:pt x="2842" y="145"/>
                    </a:cubicBezTo>
                    <a:lnTo>
                      <a:pt x="187" y="2948"/>
                    </a:lnTo>
                    <a:cubicBezTo>
                      <a:pt x="101" y="3041"/>
                      <a:pt x="35" y="3162"/>
                      <a:pt x="1" y="3279"/>
                    </a:cubicBezTo>
                    <a:lnTo>
                      <a:pt x="4887" y="6082"/>
                    </a:lnTo>
                    <a:lnTo>
                      <a:pt x="8111" y="2852"/>
                    </a:lnTo>
                    <a:lnTo>
                      <a:pt x="3232" y="31"/>
                    </a:lnTo>
                    <a:cubicBezTo>
                      <a:pt x="3200" y="11"/>
                      <a:pt x="3163" y="1"/>
                      <a:pt x="31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4313624" y="1825769"/>
                <a:ext cx="251224" cy="129234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4103" extrusionOk="0">
                    <a:moveTo>
                      <a:pt x="2873" y="0"/>
                    </a:moveTo>
                    <a:cubicBezTo>
                      <a:pt x="2856" y="0"/>
                      <a:pt x="2839" y="1"/>
                      <a:pt x="2821" y="3"/>
                    </a:cubicBezTo>
                    <a:lnTo>
                      <a:pt x="404" y="242"/>
                    </a:lnTo>
                    <a:cubicBezTo>
                      <a:pt x="256" y="258"/>
                      <a:pt x="104" y="334"/>
                      <a:pt x="1" y="434"/>
                    </a:cubicBezTo>
                    <a:lnTo>
                      <a:pt x="6352" y="4103"/>
                    </a:lnTo>
                    <a:lnTo>
                      <a:pt x="7975" y="3165"/>
                    </a:lnTo>
                    <a:lnTo>
                      <a:pt x="7927" y="2869"/>
                    </a:lnTo>
                    <a:cubicBezTo>
                      <a:pt x="7927" y="2869"/>
                      <a:pt x="3138" y="100"/>
                      <a:pt x="3059" y="48"/>
                    </a:cubicBezTo>
                    <a:cubicBezTo>
                      <a:pt x="3009" y="17"/>
                      <a:pt x="2945" y="0"/>
                      <a:pt x="28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4036038" y="1914749"/>
                <a:ext cx="693008" cy="919192"/>
              </a:xfrm>
              <a:custGeom>
                <a:avLst/>
                <a:gdLst/>
                <a:ahLst/>
                <a:cxnLst/>
                <a:rect l="l" t="t" r="r" b="b"/>
                <a:pathLst>
                  <a:path w="22002" h="29183" extrusionOk="0">
                    <a:moveTo>
                      <a:pt x="13170" y="8326"/>
                    </a:moveTo>
                    <a:cubicBezTo>
                      <a:pt x="13215" y="8326"/>
                      <a:pt x="13259" y="8327"/>
                      <a:pt x="13303" y="8329"/>
                    </a:cubicBezTo>
                    <a:lnTo>
                      <a:pt x="13324" y="8329"/>
                    </a:lnTo>
                    <a:cubicBezTo>
                      <a:pt x="13351" y="8329"/>
                      <a:pt x="13378" y="8332"/>
                      <a:pt x="13406" y="8336"/>
                    </a:cubicBezTo>
                    <a:cubicBezTo>
                      <a:pt x="13440" y="8336"/>
                      <a:pt x="13468" y="8340"/>
                      <a:pt x="13496" y="8347"/>
                    </a:cubicBezTo>
                    <a:cubicBezTo>
                      <a:pt x="13527" y="8347"/>
                      <a:pt x="13558" y="8350"/>
                      <a:pt x="13589" y="8356"/>
                    </a:cubicBezTo>
                    <a:cubicBezTo>
                      <a:pt x="14413" y="8477"/>
                      <a:pt x="15089" y="8974"/>
                      <a:pt x="15488" y="9857"/>
                    </a:cubicBezTo>
                    <a:cubicBezTo>
                      <a:pt x="16516" y="12126"/>
                      <a:pt x="15340" y="16084"/>
                      <a:pt x="12861" y="18697"/>
                    </a:cubicBezTo>
                    <a:cubicBezTo>
                      <a:pt x="11827" y="19790"/>
                      <a:pt x="10724" y="20476"/>
                      <a:pt x="9721" y="20735"/>
                    </a:cubicBezTo>
                    <a:cubicBezTo>
                      <a:pt x="9675" y="20749"/>
                      <a:pt x="9630" y="20759"/>
                      <a:pt x="9586" y="20769"/>
                    </a:cubicBezTo>
                    <a:cubicBezTo>
                      <a:pt x="9551" y="20780"/>
                      <a:pt x="9520" y="20783"/>
                      <a:pt x="9489" y="20790"/>
                    </a:cubicBezTo>
                    <a:cubicBezTo>
                      <a:pt x="9420" y="20804"/>
                      <a:pt x="9348" y="20818"/>
                      <a:pt x="9275" y="20825"/>
                    </a:cubicBezTo>
                    <a:cubicBezTo>
                      <a:pt x="9189" y="20839"/>
                      <a:pt x="9107" y="20845"/>
                      <a:pt x="9027" y="20849"/>
                    </a:cubicBezTo>
                    <a:cubicBezTo>
                      <a:pt x="8976" y="20852"/>
                      <a:pt x="8924" y="20856"/>
                      <a:pt x="8872" y="20856"/>
                    </a:cubicBezTo>
                    <a:lnTo>
                      <a:pt x="8800" y="20856"/>
                    </a:lnTo>
                    <a:cubicBezTo>
                      <a:pt x="7807" y="20845"/>
                      <a:pt x="6979" y="20342"/>
                      <a:pt x="6521" y="19325"/>
                    </a:cubicBezTo>
                    <a:cubicBezTo>
                      <a:pt x="6348" y="18945"/>
                      <a:pt x="6241" y="18518"/>
                      <a:pt x="6190" y="18059"/>
                    </a:cubicBezTo>
                    <a:cubicBezTo>
                      <a:pt x="6162" y="17832"/>
                      <a:pt x="6148" y="17597"/>
                      <a:pt x="6152" y="17356"/>
                    </a:cubicBezTo>
                    <a:cubicBezTo>
                      <a:pt x="6166" y="15163"/>
                      <a:pt x="7293" y="12449"/>
                      <a:pt x="9148" y="10487"/>
                    </a:cubicBezTo>
                    <a:cubicBezTo>
                      <a:pt x="9748" y="9853"/>
                      <a:pt x="10369" y="9357"/>
                      <a:pt x="10978" y="9002"/>
                    </a:cubicBezTo>
                    <a:cubicBezTo>
                      <a:pt x="11182" y="8884"/>
                      <a:pt x="11389" y="8778"/>
                      <a:pt x="11589" y="8692"/>
                    </a:cubicBezTo>
                    <a:cubicBezTo>
                      <a:pt x="12142" y="8448"/>
                      <a:pt x="12676" y="8326"/>
                      <a:pt x="13170" y="8326"/>
                    </a:cubicBezTo>
                    <a:close/>
                    <a:moveTo>
                      <a:pt x="16559" y="1"/>
                    </a:moveTo>
                    <a:cubicBezTo>
                      <a:pt x="16544" y="1"/>
                      <a:pt x="16528" y="1"/>
                      <a:pt x="16513" y="3"/>
                    </a:cubicBezTo>
                    <a:lnTo>
                      <a:pt x="14096" y="243"/>
                    </a:lnTo>
                    <a:cubicBezTo>
                      <a:pt x="13871" y="267"/>
                      <a:pt x="13634" y="430"/>
                      <a:pt x="13569" y="613"/>
                    </a:cubicBezTo>
                    <a:lnTo>
                      <a:pt x="12258" y="4126"/>
                    </a:lnTo>
                    <a:cubicBezTo>
                      <a:pt x="12192" y="4309"/>
                      <a:pt x="11951" y="4529"/>
                      <a:pt x="11731" y="4637"/>
                    </a:cubicBezTo>
                    <a:cubicBezTo>
                      <a:pt x="11234" y="4871"/>
                      <a:pt x="10738" y="5161"/>
                      <a:pt x="10234" y="5502"/>
                    </a:cubicBezTo>
                    <a:cubicBezTo>
                      <a:pt x="10128" y="5574"/>
                      <a:pt x="10015" y="5611"/>
                      <a:pt x="9919" y="5611"/>
                    </a:cubicBezTo>
                    <a:cubicBezTo>
                      <a:pt x="9831" y="5611"/>
                      <a:pt x="9758" y="5580"/>
                      <a:pt x="9716" y="5516"/>
                    </a:cubicBezTo>
                    <a:lnTo>
                      <a:pt x="8479" y="3626"/>
                    </a:lnTo>
                    <a:cubicBezTo>
                      <a:pt x="8441" y="3569"/>
                      <a:pt x="8384" y="3542"/>
                      <a:pt x="8318" y="3542"/>
                    </a:cubicBezTo>
                    <a:cubicBezTo>
                      <a:pt x="8229" y="3542"/>
                      <a:pt x="8124" y="3592"/>
                      <a:pt x="8031" y="3685"/>
                    </a:cubicBezTo>
                    <a:lnTo>
                      <a:pt x="5379" y="6491"/>
                    </a:lnTo>
                    <a:cubicBezTo>
                      <a:pt x="5221" y="6657"/>
                      <a:pt x="5128" y="6919"/>
                      <a:pt x="5173" y="7071"/>
                    </a:cubicBezTo>
                    <a:lnTo>
                      <a:pt x="5914" y="9574"/>
                    </a:lnTo>
                    <a:cubicBezTo>
                      <a:pt x="5959" y="9726"/>
                      <a:pt x="5897" y="9998"/>
                      <a:pt x="5779" y="10177"/>
                    </a:cubicBezTo>
                    <a:cubicBezTo>
                      <a:pt x="5324" y="10860"/>
                      <a:pt x="4917" y="11571"/>
                      <a:pt x="4559" y="12295"/>
                    </a:cubicBezTo>
                    <a:cubicBezTo>
                      <a:pt x="4466" y="12473"/>
                      <a:pt x="4210" y="12670"/>
                      <a:pt x="3983" y="12722"/>
                    </a:cubicBezTo>
                    <a:lnTo>
                      <a:pt x="1710" y="13270"/>
                    </a:lnTo>
                    <a:cubicBezTo>
                      <a:pt x="1479" y="13326"/>
                      <a:pt x="1252" y="13519"/>
                      <a:pt x="1197" y="13698"/>
                    </a:cubicBezTo>
                    <a:lnTo>
                      <a:pt x="55" y="17546"/>
                    </a:lnTo>
                    <a:cubicBezTo>
                      <a:pt x="1" y="17725"/>
                      <a:pt x="128" y="17880"/>
                      <a:pt x="335" y="17890"/>
                    </a:cubicBezTo>
                    <a:lnTo>
                      <a:pt x="2410" y="18008"/>
                    </a:lnTo>
                    <a:cubicBezTo>
                      <a:pt x="2621" y="18022"/>
                      <a:pt x="2773" y="18170"/>
                      <a:pt x="2759" y="18346"/>
                    </a:cubicBezTo>
                    <a:cubicBezTo>
                      <a:pt x="2697" y="19039"/>
                      <a:pt x="2697" y="19711"/>
                      <a:pt x="2755" y="20342"/>
                    </a:cubicBezTo>
                    <a:cubicBezTo>
                      <a:pt x="2773" y="20511"/>
                      <a:pt x="2673" y="20783"/>
                      <a:pt x="2531" y="20956"/>
                    </a:cubicBezTo>
                    <a:lnTo>
                      <a:pt x="217" y="23759"/>
                    </a:lnTo>
                    <a:cubicBezTo>
                      <a:pt x="73" y="23931"/>
                      <a:pt x="11" y="24190"/>
                      <a:pt x="76" y="24335"/>
                    </a:cubicBezTo>
                    <a:lnTo>
                      <a:pt x="1176" y="26762"/>
                    </a:lnTo>
                    <a:cubicBezTo>
                      <a:pt x="1190" y="26800"/>
                      <a:pt x="1214" y="26824"/>
                      <a:pt x="1242" y="26842"/>
                    </a:cubicBezTo>
                    <a:lnTo>
                      <a:pt x="1245" y="26842"/>
                    </a:lnTo>
                    <a:cubicBezTo>
                      <a:pt x="1245" y="26845"/>
                      <a:pt x="1248" y="26845"/>
                      <a:pt x="1252" y="26845"/>
                    </a:cubicBezTo>
                    <a:cubicBezTo>
                      <a:pt x="1280" y="26859"/>
                      <a:pt x="1307" y="26866"/>
                      <a:pt x="1338" y="26866"/>
                    </a:cubicBezTo>
                    <a:lnTo>
                      <a:pt x="1342" y="26866"/>
                    </a:lnTo>
                    <a:cubicBezTo>
                      <a:pt x="1421" y="26866"/>
                      <a:pt x="1517" y="26824"/>
                      <a:pt x="1611" y="26738"/>
                    </a:cubicBezTo>
                    <a:lnTo>
                      <a:pt x="4079" y="24480"/>
                    </a:lnTo>
                    <a:cubicBezTo>
                      <a:pt x="4189" y="24383"/>
                      <a:pt x="4321" y="24330"/>
                      <a:pt x="4437" y="24330"/>
                    </a:cubicBezTo>
                    <a:cubicBezTo>
                      <a:pt x="4507" y="24330"/>
                      <a:pt x="4571" y="24350"/>
                      <a:pt x="4621" y="24390"/>
                    </a:cubicBezTo>
                    <a:cubicBezTo>
                      <a:pt x="4942" y="24652"/>
                      <a:pt x="5297" y="24856"/>
                      <a:pt x="5676" y="25004"/>
                    </a:cubicBezTo>
                    <a:cubicBezTo>
                      <a:pt x="5848" y="25072"/>
                      <a:pt x="5965" y="25259"/>
                      <a:pt x="5924" y="25438"/>
                    </a:cubicBezTo>
                    <a:lnTo>
                      <a:pt x="5162" y="28896"/>
                    </a:lnTo>
                    <a:cubicBezTo>
                      <a:pt x="5141" y="29000"/>
                      <a:pt x="5183" y="29083"/>
                      <a:pt x="5262" y="29135"/>
                    </a:cubicBezTo>
                    <a:cubicBezTo>
                      <a:pt x="5265" y="29138"/>
                      <a:pt x="5265" y="29138"/>
                      <a:pt x="5269" y="29138"/>
                    </a:cubicBezTo>
                    <a:cubicBezTo>
                      <a:pt x="5316" y="29166"/>
                      <a:pt x="5377" y="29182"/>
                      <a:pt x="5445" y="29182"/>
                    </a:cubicBezTo>
                    <a:cubicBezTo>
                      <a:pt x="5462" y="29182"/>
                      <a:pt x="5479" y="29181"/>
                      <a:pt x="5496" y="29179"/>
                    </a:cubicBezTo>
                    <a:lnTo>
                      <a:pt x="7913" y="28941"/>
                    </a:lnTo>
                    <a:cubicBezTo>
                      <a:pt x="8138" y="28917"/>
                      <a:pt x="8376" y="28752"/>
                      <a:pt x="8441" y="28573"/>
                    </a:cubicBezTo>
                    <a:lnTo>
                      <a:pt x="9755" y="25059"/>
                    </a:lnTo>
                    <a:cubicBezTo>
                      <a:pt x="9820" y="24876"/>
                      <a:pt x="10058" y="24655"/>
                      <a:pt x="10283" y="24549"/>
                    </a:cubicBezTo>
                    <a:cubicBezTo>
                      <a:pt x="10534" y="24428"/>
                      <a:pt x="10792" y="24294"/>
                      <a:pt x="11048" y="24146"/>
                    </a:cubicBezTo>
                    <a:cubicBezTo>
                      <a:pt x="11289" y="24004"/>
                      <a:pt x="11534" y="23849"/>
                      <a:pt x="11779" y="23683"/>
                    </a:cubicBezTo>
                    <a:cubicBezTo>
                      <a:pt x="11883" y="23611"/>
                      <a:pt x="11996" y="23574"/>
                      <a:pt x="12092" y="23574"/>
                    </a:cubicBezTo>
                    <a:cubicBezTo>
                      <a:pt x="12180" y="23574"/>
                      <a:pt x="12253" y="23605"/>
                      <a:pt x="12293" y="23670"/>
                    </a:cubicBezTo>
                    <a:lnTo>
                      <a:pt x="13534" y="25559"/>
                    </a:lnTo>
                    <a:cubicBezTo>
                      <a:pt x="13548" y="25583"/>
                      <a:pt x="13569" y="25600"/>
                      <a:pt x="13593" y="25615"/>
                    </a:cubicBezTo>
                    <a:cubicBezTo>
                      <a:pt x="13622" y="25633"/>
                      <a:pt x="13657" y="25642"/>
                      <a:pt x="13694" y="25642"/>
                    </a:cubicBezTo>
                    <a:cubicBezTo>
                      <a:pt x="13782" y="25642"/>
                      <a:pt x="13885" y="25591"/>
                      <a:pt x="13975" y="25497"/>
                    </a:cubicBezTo>
                    <a:lnTo>
                      <a:pt x="16634" y="22693"/>
                    </a:lnTo>
                    <a:cubicBezTo>
                      <a:pt x="16788" y="22528"/>
                      <a:pt x="16882" y="22266"/>
                      <a:pt x="16837" y="22111"/>
                    </a:cubicBezTo>
                    <a:lnTo>
                      <a:pt x="16096" y="19611"/>
                    </a:lnTo>
                    <a:cubicBezTo>
                      <a:pt x="16051" y="19456"/>
                      <a:pt x="16117" y="19187"/>
                      <a:pt x="16233" y="19011"/>
                    </a:cubicBezTo>
                    <a:cubicBezTo>
                      <a:pt x="16688" y="18325"/>
                      <a:pt x="17092" y="17612"/>
                      <a:pt x="17451" y="16891"/>
                    </a:cubicBezTo>
                    <a:cubicBezTo>
                      <a:pt x="17544" y="16708"/>
                      <a:pt x="17799" y="16518"/>
                      <a:pt x="18030" y="16463"/>
                    </a:cubicBezTo>
                    <a:lnTo>
                      <a:pt x="20299" y="15915"/>
                    </a:lnTo>
                    <a:cubicBezTo>
                      <a:pt x="20530" y="15860"/>
                      <a:pt x="20761" y="15670"/>
                      <a:pt x="20813" y="15487"/>
                    </a:cubicBezTo>
                    <a:lnTo>
                      <a:pt x="21957" y="11639"/>
                    </a:lnTo>
                    <a:cubicBezTo>
                      <a:pt x="21992" y="11515"/>
                      <a:pt x="21943" y="11398"/>
                      <a:pt x="21836" y="11336"/>
                    </a:cubicBezTo>
                    <a:cubicBezTo>
                      <a:pt x="21833" y="11336"/>
                      <a:pt x="21830" y="11332"/>
                      <a:pt x="21823" y="11329"/>
                    </a:cubicBezTo>
                    <a:cubicBezTo>
                      <a:pt x="21782" y="11308"/>
                      <a:pt x="21730" y="11294"/>
                      <a:pt x="21674" y="11291"/>
                    </a:cubicBezTo>
                    <a:lnTo>
                      <a:pt x="19602" y="11174"/>
                    </a:lnTo>
                    <a:cubicBezTo>
                      <a:pt x="19392" y="11163"/>
                      <a:pt x="19237" y="11012"/>
                      <a:pt x="19250" y="10839"/>
                    </a:cubicBezTo>
                    <a:cubicBezTo>
                      <a:pt x="19282" y="10512"/>
                      <a:pt x="19299" y="10184"/>
                      <a:pt x="19299" y="9871"/>
                    </a:cubicBezTo>
                    <a:cubicBezTo>
                      <a:pt x="19302" y="9519"/>
                      <a:pt x="19288" y="9174"/>
                      <a:pt x="19254" y="8840"/>
                    </a:cubicBezTo>
                    <a:cubicBezTo>
                      <a:pt x="19240" y="8674"/>
                      <a:pt x="19336" y="8402"/>
                      <a:pt x="19481" y="8229"/>
                    </a:cubicBezTo>
                    <a:lnTo>
                      <a:pt x="21795" y="5426"/>
                    </a:lnTo>
                    <a:cubicBezTo>
                      <a:pt x="21940" y="5253"/>
                      <a:pt x="22002" y="4995"/>
                      <a:pt x="21936" y="4850"/>
                    </a:cubicBezTo>
                    <a:lnTo>
                      <a:pt x="20837" y="2419"/>
                    </a:lnTo>
                    <a:cubicBezTo>
                      <a:pt x="20823" y="2385"/>
                      <a:pt x="20799" y="2361"/>
                      <a:pt x="20771" y="2344"/>
                    </a:cubicBezTo>
                    <a:cubicBezTo>
                      <a:pt x="20764" y="2340"/>
                      <a:pt x="20761" y="2340"/>
                      <a:pt x="20754" y="2336"/>
                    </a:cubicBezTo>
                    <a:cubicBezTo>
                      <a:pt x="20730" y="2324"/>
                      <a:pt x="20702" y="2318"/>
                      <a:pt x="20672" y="2318"/>
                    </a:cubicBezTo>
                    <a:cubicBezTo>
                      <a:pt x="20592" y="2318"/>
                      <a:pt x="20495" y="2362"/>
                      <a:pt x="20402" y="2447"/>
                    </a:cubicBezTo>
                    <a:lnTo>
                      <a:pt x="17930" y="4702"/>
                    </a:lnTo>
                    <a:cubicBezTo>
                      <a:pt x="17822" y="4802"/>
                      <a:pt x="17692" y="4853"/>
                      <a:pt x="17577" y="4853"/>
                    </a:cubicBezTo>
                    <a:cubicBezTo>
                      <a:pt x="17505" y="4853"/>
                      <a:pt x="17439" y="4833"/>
                      <a:pt x="17388" y="4792"/>
                    </a:cubicBezTo>
                    <a:cubicBezTo>
                      <a:pt x="17068" y="4529"/>
                      <a:pt x="16716" y="4326"/>
                      <a:pt x="16333" y="4177"/>
                    </a:cubicBezTo>
                    <a:cubicBezTo>
                      <a:pt x="16165" y="4112"/>
                      <a:pt x="16047" y="3926"/>
                      <a:pt x="16085" y="3747"/>
                    </a:cubicBezTo>
                    <a:lnTo>
                      <a:pt x="16847" y="288"/>
                    </a:lnTo>
                    <a:cubicBezTo>
                      <a:pt x="16871" y="181"/>
                      <a:pt x="16827" y="95"/>
                      <a:pt x="16744" y="44"/>
                    </a:cubicBezTo>
                    <a:cubicBezTo>
                      <a:pt x="16693" y="15"/>
                      <a:pt x="16629" y="1"/>
                      <a:pt x="165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4536246" y="1899378"/>
                <a:ext cx="153960" cy="89201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2832" extrusionOk="0">
                    <a:moveTo>
                      <a:pt x="1" y="1"/>
                    </a:moveTo>
                    <a:lnTo>
                      <a:pt x="4887" y="283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4251479" y="2230729"/>
                <a:ext cx="208891" cy="269493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8556" extrusionOk="0">
                    <a:moveTo>
                      <a:pt x="4537" y="0"/>
                    </a:moveTo>
                    <a:cubicBezTo>
                      <a:pt x="4115" y="0"/>
                      <a:pt x="3640" y="137"/>
                      <a:pt x="3136" y="428"/>
                    </a:cubicBezTo>
                    <a:cubicBezTo>
                      <a:pt x="1404" y="1428"/>
                      <a:pt x="1" y="3859"/>
                      <a:pt x="1" y="5859"/>
                    </a:cubicBezTo>
                    <a:cubicBezTo>
                      <a:pt x="1" y="6859"/>
                      <a:pt x="349" y="7559"/>
                      <a:pt x="915" y="7890"/>
                    </a:cubicBezTo>
                    <a:lnTo>
                      <a:pt x="919" y="7890"/>
                    </a:lnTo>
                    <a:lnTo>
                      <a:pt x="2080" y="8555"/>
                    </a:lnTo>
                    <a:lnTo>
                      <a:pt x="2359" y="8089"/>
                    </a:lnTo>
                    <a:cubicBezTo>
                      <a:pt x="2646" y="8024"/>
                      <a:pt x="2943" y="7920"/>
                      <a:pt x="3256" y="7742"/>
                    </a:cubicBezTo>
                    <a:cubicBezTo>
                      <a:pt x="4991" y="6738"/>
                      <a:pt x="6393" y="4307"/>
                      <a:pt x="6393" y="2307"/>
                    </a:cubicBezTo>
                    <a:cubicBezTo>
                      <a:pt x="6393" y="2011"/>
                      <a:pt x="6356" y="1749"/>
                      <a:pt x="6297" y="1504"/>
                    </a:cubicBezTo>
                    <a:lnTo>
                      <a:pt x="6632" y="945"/>
                    </a:lnTo>
                    <a:lnTo>
                      <a:pt x="5356" y="207"/>
                    </a:lnTo>
                    <a:lnTo>
                      <a:pt x="5343" y="200"/>
                    </a:lnTo>
                    <a:cubicBezTo>
                      <a:pt x="5106" y="69"/>
                      <a:pt x="4835" y="0"/>
                      <a:pt x="4537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4280299" y="2479210"/>
                <a:ext cx="53987" cy="2100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667" extrusionOk="0">
                    <a:moveTo>
                      <a:pt x="1713" y="128"/>
                    </a:moveTo>
                    <a:cubicBezTo>
                      <a:pt x="1621" y="156"/>
                      <a:pt x="1531" y="180"/>
                      <a:pt x="1444" y="200"/>
                    </a:cubicBezTo>
                    <a:lnTo>
                      <a:pt x="1165" y="666"/>
                    </a:lnTo>
                    <a:lnTo>
                      <a:pt x="1165" y="666"/>
                    </a:lnTo>
                    <a:lnTo>
                      <a:pt x="1444" y="200"/>
                    </a:lnTo>
                    <a:cubicBezTo>
                      <a:pt x="1531" y="180"/>
                      <a:pt x="1621" y="156"/>
                      <a:pt x="1713" y="128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4251479" y="2311425"/>
                <a:ext cx="176229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5994" extrusionOk="0">
                    <a:moveTo>
                      <a:pt x="1043" y="0"/>
                    </a:moveTo>
                    <a:cubicBezTo>
                      <a:pt x="405" y="1031"/>
                      <a:pt x="1" y="2228"/>
                      <a:pt x="1" y="3297"/>
                    </a:cubicBezTo>
                    <a:cubicBezTo>
                      <a:pt x="1" y="4297"/>
                      <a:pt x="349" y="4997"/>
                      <a:pt x="915" y="5328"/>
                    </a:cubicBezTo>
                    <a:lnTo>
                      <a:pt x="919" y="5328"/>
                    </a:lnTo>
                    <a:lnTo>
                      <a:pt x="2080" y="5993"/>
                    </a:lnTo>
                    <a:lnTo>
                      <a:pt x="2359" y="5527"/>
                    </a:lnTo>
                    <a:cubicBezTo>
                      <a:pt x="2446" y="5507"/>
                      <a:pt x="2536" y="5483"/>
                      <a:pt x="2628" y="5455"/>
                    </a:cubicBezTo>
                    <a:cubicBezTo>
                      <a:pt x="2832" y="5390"/>
                      <a:pt x="3042" y="5304"/>
                      <a:pt x="3260" y="5176"/>
                    </a:cubicBezTo>
                    <a:cubicBezTo>
                      <a:pt x="4184" y="4642"/>
                      <a:pt x="5018" y="3697"/>
                      <a:pt x="5594" y="2624"/>
                    </a:cubicBezTo>
                    <a:lnTo>
                      <a:pt x="1043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4353279" y="2232556"/>
                <a:ext cx="25104" cy="992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15" extrusionOk="0">
                    <a:moveTo>
                      <a:pt x="796" y="1"/>
                    </a:moveTo>
                    <a:cubicBezTo>
                      <a:pt x="545" y="63"/>
                      <a:pt x="276" y="166"/>
                      <a:pt x="0" y="315"/>
                    </a:cubicBezTo>
                    <a:cubicBezTo>
                      <a:pt x="276" y="166"/>
                      <a:pt x="545" y="63"/>
                      <a:pt x="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4419738" y="2237028"/>
                <a:ext cx="40632" cy="3121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991" extrusionOk="0">
                    <a:moveTo>
                      <a:pt x="14" y="7"/>
                    </a:moveTo>
                    <a:lnTo>
                      <a:pt x="14" y="7"/>
                    </a:lnTo>
                    <a:lnTo>
                      <a:pt x="14" y="7"/>
                    </a:lnTo>
                    <a:lnTo>
                      <a:pt x="1290" y="745"/>
                    </a:lnTo>
                    <a:lnTo>
                      <a:pt x="1142" y="990"/>
                    </a:lnTo>
                    <a:lnTo>
                      <a:pt x="1290" y="745"/>
                    </a:lnTo>
                    <a:lnTo>
                      <a:pt x="14" y="7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4293528" y="2244304"/>
                <a:ext cx="56381" cy="53262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691" extrusionOk="0">
                    <a:moveTo>
                      <a:pt x="1790" y="0"/>
                    </a:moveTo>
                    <a:lnTo>
                      <a:pt x="1790" y="0"/>
                    </a:lnTo>
                    <a:cubicBezTo>
                      <a:pt x="1124" y="387"/>
                      <a:pt x="507" y="987"/>
                      <a:pt x="1" y="1690"/>
                    </a:cubicBezTo>
                    <a:cubicBezTo>
                      <a:pt x="507" y="987"/>
                      <a:pt x="1124" y="390"/>
                      <a:pt x="1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4436337" y="2279266"/>
                <a:ext cx="16536" cy="9691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77" extrusionOk="0">
                    <a:moveTo>
                      <a:pt x="435" y="1"/>
                    </a:moveTo>
                    <a:cubicBezTo>
                      <a:pt x="491" y="232"/>
                      <a:pt x="524" y="483"/>
                      <a:pt x="524" y="766"/>
                    </a:cubicBezTo>
                    <a:cubicBezTo>
                      <a:pt x="524" y="1508"/>
                      <a:pt x="332" y="2311"/>
                      <a:pt x="1" y="3077"/>
                    </a:cubicBezTo>
                    <a:cubicBezTo>
                      <a:pt x="332" y="2311"/>
                      <a:pt x="524" y="1508"/>
                      <a:pt x="524" y="766"/>
                    </a:cubicBezTo>
                    <a:cubicBezTo>
                      <a:pt x="524" y="483"/>
                      <a:pt x="491" y="232"/>
                      <a:pt x="435" y="1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4284300" y="2230729"/>
                <a:ext cx="176071" cy="163378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87" extrusionOk="0">
                    <a:moveTo>
                      <a:pt x="3490" y="0"/>
                    </a:moveTo>
                    <a:cubicBezTo>
                      <a:pt x="3331" y="0"/>
                      <a:pt x="3163" y="21"/>
                      <a:pt x="2986" y="59"/>
                    </a:cubicBezTo>
                    <a:cubicBezTo>
                      <a:pt x="2735" y="121"/>
                      <a:pt x="2466" y="224"/>
                      <a:pt x="2190" y="373"/>
                    </a:cubicBezTo>
                    <a:cubicBezTo>
                      <a:pt x="2159" y="390"/>
                      <a:pt x="2128" y="407"/>
                      <a:pt x="2094" y="428"/>
                    </a:cubicBezTo>
                    <a:cubicBezTo>
                      <a:pt x="2090" y="428"/>
                      <a:pt x="2090" y="431"/>
                      <a:pt x="2087" y="431"/>
                    </a:cubicBezTo>
                    <a:lnTo>
                      <a:pt x="2083" y="431"/>
                    </a:lnTo>
                    <a:cubicBezTo>
                      <a:pt x="1417" y="821"/>
                      <a:pt x="800" y="1418"/>
                      <a:pt x="294" y="2121"/>
                    </a:cubicBezTo>
                    <a:cubicBezTo>
                      <a:pt x="194" y="2266"/>
                      <a:pt x="93" y="2411"/>
                      <a:pt x="1" y="2562"/>
                    </a:cubicBezTo>
                    <a:lnTo>
                      <a:pt x="4552" y="5186"/>
                    </a:lnTo>
                    <a:cubicBezTo>
                      <a:pt x="4652" y="5000"/>
                      <a:pt x="4745" y="4811"/>
                      <a:pt x="4828" y="4618"/>
                    </a:cubicBezTo>
                    <a:cubicBezTo>
                      <a:pt x="5159" y="3852"/>
                      <a:pt x="5351" y="3049"/>
                      <a:pt x="5351" y="2307"/>
                    </a:cubicBezTo>
                    <a:cubicBezTo>
                      <a:pt x="5351" y="2024"/>
                      <a:pt x="5318" y="1773"/>
                      <a:pt x="5262" y="1542"/>
                    </a:cubicBezTo>
                    <a:cubicBezTo>
                      <a:pt x="5259" y="1528"/>
                      <a:pt x="5259" y="1518"/>
                      <a:pt x="5255" y="1504"/>
                    </a:cubicBezTo>
                    <a:lnTo>
                      <a:pt x="5442" y="1190"/>
                    </a:lnTo>
                    <a:lnTo>
                      <a:pt x="5590" y="945"/>
                    </a:lnTo>
                    <a:lnTo>
                      <a:pt x="4314" y="207"/>
                    </a:lnTo>
                    <a:lnTo>
                      <a:pt x="4301" y="200"/>
                    </a:lnTo>
                    <a:lnTo>
                      <a:pt x="4301" y="204"/>
                    </a:lnTo>
                    <a:cubicBezTo>
                      <a:pt x="4062" y="70"/>
                      <a:pt x="3790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4289623" y="2252525"/>
                <a:ext cx="197678" cy="255193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8102" extrusionOk="0">
                    <a:moveTo>
                      <a:pt x="4540" y="1"/>
                    </a:moveTo>
                    <a:cubicBezTo>
                      <a:pt x="4118" y="1"/>
                      <a:pt x="3642" y="139"/>
                      <a:pt x="3138" y="430"/>
                    </a:cubicBezTo>
                    <a:cubicBezTo>
                      <a:pt x="1407" y="1429"/>
                      <a:pt x="1" y="3864"/>
                      <a:pt x="1" y="5863"/>
                    </a:cubicBezTo>
                    <a:cubicBezTo>
                      <a:pt x="1" y="7282"/>
                      <a:pt x="708" y="8102"/>
                      <a:pt x="1738" y="8102"/>
                    </a:cubicBezTo>
                    <a:cubicBezTo>
                      <a:pt x="2160" y="8102"/>
                      <a:pt x="2635" y="7964"/>
                      <a:pt x="3138" y="7674"/>
                    </a:cubicBezTo>
                    <a:cubicBezTo>
                      <a:pt x="4872" y="6673"/>
                      <a:pt x="6276" y="4243"/>
                      <a:pt x="6276" y="2243"/>
                    </a:cubicBezTo>
                    <a:cubicBezTo>
                      <a:pt x="6276" y="822"/>
                      <a:pt x="5569" y="1"/>
                      <a:pt x="4540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4359799" y="2317157"/>
                <a:ext cx="56916" cy="126021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4001" extrusionOk="0">
                    <a:moveTo>
                      <a:pt x="1270" y="1"/>
                    </a:moveTo>
                    <a:cubicBezTo>
                      <a:pt x="1166" y="1"/>
                      <a:pt x="1050" y="39"/>
                      <a:pt x="920" y="115"/>
                    </a:cubicBezTo>
                    <a:cubicBezTo>
                      <a:pt x="776" y="198"/>
                      <a:pt x="648" y="305"/>
                      <a:pt x="541" y="432"/>
                    </a:cubicBezTo>
                    <a:cubicBezTo>
                      <a:pt x="435" y="563"/>
                      <a:pt x="348" y="701"/>
                      <a:pt x="276" y="849"/>
                    </a:cubicBezTo>
                    <a:cubicBezTo>
                      <a:pt x="203" y="1001"/>
                      <a:pt x="152" y="1153"/>
                      <a:pt x="117" y="1304"/>
                    </a:cubicBezTo>
                    <a:cubicBezTo>
                      <a:pt x="79" y="1456"/>
                      <a:pt x="62" y="1601"/>
                      <a:pt x="58" y="1736"/>
                    </a:cubicBezTo>
                    <a:cubicBezTo>
                      <a:pt x="58" y="1763"/>
                      <a:pt x="66" y="1784"/>
                      <a:pt x="79" y="1798"/>
                    </a:cubicBezTo>
                    <a:cubicBezTo>
                      <a:pt x="86" y="1805"/>
                      <a:pt x="95" y="1809"/>
                      <a:pt x="104" y="1809"/>
                    </a:cubicBezTo>
                    <a:cubicBezTo>
                      <a:pt x="111" y="1809"/>
                      <a:pt x="120" y="1806"/>
                      <a:pt x="128" y="1801"/>
                    </a:cubicBezTo>
                    <a:lnTo>
                      <a:pt x="510" y="1580"/>
                    </a:lnTo>
                    <a:cubicBezTo>
                      <a:pt x="538" y="1563"/>
                      <a:pt x="565" y="1543"/>
                      <a:pt x="586" y="1515"/>
                    </a:cubicBezTo>
                    <a:cubicBezTo>
                      <a:pt x="607" y="1487"/>
                      <a:pt x="624" y="1449"/>
                      <a:pt x="634" y="1401"/>
                    </a:cubicBezTo>
                    <a:cubicBezTo>
                      <a:pt x="637" y="1377"/>
                      <a:pt x="645" y="1346"/>
                      <a:pt x="655" y="1298"/>
                    </a:cubicBezTo>
                    <a:cubicBezTo>
                      <a:pt x="666" y="1253"/>
                      <a:pt x="679" y="1208"/>
                      <a:pt x="696" y="1156"/>
                    </a:cubicBezTo>
                    <a:cubicBezTo>
                      <a:pt x="717" y="1108"/>
                      <a:pt x="745" y="1056"/>
                      <a:pt x="782" y="1005"/>
                    </a:cubicBezTo>
                    <a:cubicBezTo>
                      <a:pt x="817" y="953"/>
                      <a:pt x="865" y="911"/>
                      <a:pt x="924" y="881"/>
                    </a:cubicBezTo>
                    <a:cubicBezTo>
                      <a:pt x="970" y="854"/>
                      <a:pt x="1007" y="839"/>
                      <a:pt x="1037" y="839"/>
                    </a:cubicBezTo>
                    <a:cubicBezTo>
                      <a:pt x="1046" y="839"/>
                      <a:pt x="1054" y="840"/>
                      <a:pt x="1062" y="843"/>
                    </a:cubicBezTo>
                    <a:cubicBezTo>
                      <a:pt x="1097" y="849"/>
                      <a:pt x="1121" y="870"/>
                      <a:pt x="1141" y="897"/>
                    </a:cubicBezTo>
                    <a:cubicBezTo>
                      <a:pt x="1159" y="929"/>
                      <a:pt x="1172" y="959"/>
                      <a:pt x="1175" y="997"/>
                    </a:cubicBezTo>
                    <a:cubicBezTo>
                      <a:pt x="1183" y="1036"/>
                      <a:pt x="1183" y="1063"/>
                      <a:pt x="1183" y="1088"/>
                    </a:cubicBezTo>
                    <a:cubicBezTo>
                      <a:pt x="1183" y="1150"/>
                      <a:pt x="1175" y="1222"/>
                      <a:pt x="1155" y="1301"/>
                    </a:cubicBezTo>
                    <a:cubicBezTo>
                      <a:pt x="1138" y="1381"/>
                      <a:pt x="1093" y="1484"/>
                      <a:pt x="1021" y="1608"/>
                    </a:cubicBezTo>
                    <a:lnTo>
                      <a:pt x="90" y="3166"/>
                    </a:lnTo>
                    <a:cubicBezTo>
                      <a:pt x="58" y="3222"/>
                      <a:pt x="34" y="3276"/>
                      <a:pt x="21" y="3335"/>
                    </a:cubicBezTo>
                    <a:cubicBezTo>
                      <a:pt x="7" y="3394"/>
                      <a:pt x="0" y="3449"/>
                      <a:pt x="0" y="3501"/>
                    </a:cubicBezTo>
                    <a:lnTo>
                      <a:pt x="0" y="3911"/>
                    </a:lnTo>
                    <a:cubicBezTo>
                      <a:pt x="0" y="3946"/>
                      <a:pt x="10" y="3973"/>
                      <a:pt x="24" y="3987"/>
                    </a:cubicBezTo>
                    <a:cubicBezTo>
                      <a:pt x="33" y="3996"/>
                      <a:pt x="43" y="4001"/>
                      <a:pt x="54" y="4001"/>
                    </a:cubicBezTo>
                    <a:cubicBezTo>
                      <a:pt x="64" y="4001"/>
                      <a:pt x="75" y="3997"/>
                      <a:pt x="86" y="3991"/>
                    </a:cubicBezTo>
                    <a:lnTo>
                      <a:pt x="1724" y="3046"/>
                    </a:lnTo>
                    <a:cubicBezTo>
                      <a:pt x="1748" y="3032"/>
                      <a:pt x="1765" y="3008"/>
                      <a:pt x="1783" y="2974"/>
                    </a:cubicBezTo>
                    <a:cubicBezTo>
                      <a:pt x="1800" y="2939"/>
                      <a:pt x="1807" y="2904"/>
                      <a:pt x="1807" y="2867"/>
                    </a:cubicBezTo>
                    <a:lnTo>
                      <a:pt x="1807" y="2360"/>
                    </a:lnTo>
                    <a:cubicBezTo>
                      <a:pt x="1807" y="2325"/>
                      <a:pt x="1800" y="2301"/>
                      <a:pt x="1783" y="2283"/>
                    </a:cubicBezTo>
                    <a:cubicBezTo>
                      <a:pt x="1773" y="2276"/>
                      <a:pt x="1763" y="2272"/>
                      <a:pt x="1752" y="2272"/>
                    </a:cubicBezTo>
                    <a:cubicBezTo>
                      <a:pt x="1744" y="2272"/>
                      <a:pt x="1734" y="2274"/>
                      <a:pt x="1724" y="2280"/>
                    </a:cubicBezTo>
                    <a:lnTo>
                      <a:pt x="944" y="2732"/>
                    </a:lnTo>
                    <a:lnTo>
                      <a:pt x="944" y="2732"/>
                    </a:lnTo>
                    <a:lnTo>
                      <a:pt x="1379" y="1973"/>
                    </a:lnTo>
                    <a:cubicBezTo>
                      <a:pt x="1452" y="1853"/>
                      <a:pt x="1510" y="1739"/>
                      <a:pt x="1558" y="1632"/>
                    </a:cubicBezTo>
                    <a:cubicBezTo>
                      <a:pt x="1606" y="1522"/>
                      <a:pt x="1644" y="1419"/>
                      <a:pt x="1676" y="1322"/>
                    </a:cubicBezTo>
                    <a:cubicBezTo>
                      <a:pt x="1707" y="1222"/>
                      <a:pt x="1727" y="1125"/>
                      <a:pt x="1741" y="1032"/>
                    </a:cubicBezTo>
                    <a:cubicBezTo>
                      <a:pt x="1751" y="939"/>
                      <a:pt x="1759" y="846"/>
                      <a:pt x="1759" y="757"/>
                    </a:cubicBezTo>
                    <a:cubicBezTo>
                      <a:pt x="1759" y="608"/>
                      <a:pt x="1741" y="477"/>
                      <a:pt x="1703" y="364"/>
                    </a:cubicBezTo>
                    <a:cubicBezTo>
                      <a:pt x="1668" y="249"/>
                      <a:pt x="1614" y="160"/>
                      <a:pt x="1544" y="98"/>
                    </a:cubicBezTo>
                    <a:cubicBezTo>
                      <a:pt x="1472" y="36"/>
                      <a:pt x="1386" y="1"/>
                      <a:pt x="1283" y="1"/>
                    </a:cubicBezTo>
                    <a:cubicBezTo>
                      <a:pt x="1279" y="1"/>
                      <a:pt x="1274" y="1"/>
                      <a:pt x="127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3761476" y="2350229"/>
                <a:ext cx="347984" cy="517693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6436" extrusionOk="0">
                    <a:moveTo>
                      <a:pt x="943" y="0"/>
                    </a:moveTo>
                    <a:cubicBezTo>
                      <a:pt x="636" y="0"/>
                      <a:pt x="321" y="20"/>
                      <a:pt x="0" y="58"/>
                    </a:cubicBezTo>
                    <a:cubicBezTo>
                      <a:pt x="525" y="1320"/>
                      <a:pt x="811" y="2858"/>
                      <a:pt x="811" y="4640"/>
                    </a:cubicBezTo>
                    <a:cubicBezTo>
                      <a:pt x="811" y="8488"/>
                      <a:pt x="2152" y="11198"/>
                      <a:pt x="4328" y="12478"/>
                    </a:cubicBezTo>
                    <a:lnTo>
                      <a:pt x="11048" y="16436"/>
                    </a:lnTo>
                    <a:cubicBezTo>
                      <a:pt x="9935" y="15747"/>
                      <a:pt x="9052" y="14671"/>
                      <a:pt x="8466" y="13253"/>
                    </a:cubicBezTo>
                    <a:cubicBezTo>
                      <a:pt x="7938" y="11988"/>
                      <a:pt x="7648" y="10450"/>
                      <a:pt x="7648" y="8668"/>
                    </a:cubicBezTo>
                    <a:cubicBezTo>
                      <a:pt x="7648" y="4851"/>
                      <a:pt x="6328" y="2148"/>
                      <a:pt x="4184" y="861"/>
                    </a:cubicBezTo>
                    <a:lnTo>
                      <a:pt x="3966" y="734"/>
                    </a:lnTo>
                    <a:cubicBezTo>
                      <a:pt x="3076" y="253"/>
                      <a:pt x="2058" y="0"/>
                      <a:pt x="943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3761476" y="2350198"/>
                <a:ext cx="347984" cy="517724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6437" extrusionOk="0">
                    <a:moveTo>
                      <a:pt x="939" y="1"/>
                    </a:moveTo>
                    <a:cubicBezTo>
                      <a:pt x="632" y="1"/>
                      <a:pt x="318" y="21"/>
                      <a:pt x="0" y="59"/>
                    </a:cubicBezTo>
                    <a:cubicBezTo>
                      <a:pt x="301" y="783"/>
                      <a:pt x="525" y="1600"/>
                      <a:pt x="659" y="2496"/>
                    </a:cubicBezTo>
                    <a:lnTo>
                      <a:pt x="2211" y="6093"/>
                    </a:lnTo>
                    <a:cubicBezTo>
                      <a:pt x="2252" y="6072"/>
                      <a:pt x="2294" y="6066"/>
                      <a:pt x="2328" y="6066"/>
                    </a:cubicBezTo>
                    <a:cubicBezTo>
                      <a:pt x="2370" y="6066"/>
                      <a:pt x="2404" y="6075"/>
                      <a:pt x="2435" y="6093"/>
                    </a:cubicBezTo>
                    <a:lnTo>
                      <a:pt x="2435" y="6100"/>
                    </a:lnTo>
                    <a:lnTo>
                      <a:pt x="2538" y="9621"/>
                    </a:lnTo>
                    <a:cubicBezTo>
                      <a:pt x="2538" y="9820"/>
                      <a:pt x="2408" y="10072"/>
                      <a:pt x="2246" y="10186"/>
                    </a:cubicBezTo>
                    <a:lnTo>
                      <a:pt x="2193" y="10348"/>
                    </a:lnTo>
                    <a:cubicBezTo>
                      <a:pt x="2759" y="11265"/>
                      <a:pt x="3480" y="11982"/>
                      <a:pt x="4328" y="12479"/>
                    </a:cubicBezTo>
                    <a:lnTo>
                      <a:pt x="11048" y="16437"/>
                    </a:lnTo>
                    <a:cubicBezTo>
                      <a:pt x="9935" y="15748"/>
                      <a:pt x="9052" y="14672"/>
                      <a:pt x="8466" y="13254"/>
                    </a:cubicBezTo>
                    <a:cubicBezTo>
                      <a:pt x="8027" y="12210"/>
                      <a:pt x="7755" y="10975"/>
                      <a:pt x="7676" y="9572"/>
                    </a:cubicBezTo>
                    <a:cubicBezTo>
                      <a:pt x="7659" y="9279"/>
                      <a:pt x="7648" y="8979"/>
                      <a:pt x="7648" y="8669"/>
                    </a:cubicBezTo>
                    <a:cubicBezTo>
                      <a:pt x="7648" y="6610"/>
                      <a:pt x="7266" y="4880"/>
                      <a:pt x="6576" y="3514"/>
                    </a:cubicBezTo>
                    <a:cubicBezTo>
                      <a:pt x="6324" y="3018"/>
                      <a:pt x="6031" y="2569"/>
                      <a:pt x="5704" y="2173"/>
                    </a:cubicBezTo>
                    <a:cubicBezTo>
                      <a:pt x="5259" y="1642"/>
                      <a:pt x="4749" y="1201"/>
                      <a:pt x="4184" y="862"/>
                    </a:cubicBezTo>
                    <a:lnTo>
                      <a:pt x="3966" y="735"/>
                    </a:lnTo>
                    <a:cubicBezTo>
                      <a:pt x="3956" y="731"/>
                      <a:pt x="3949" y="725"/>
                      <a:pt x="3942" y="721"/>
                    </a:cubicBezTo>
                    <a:cubicBezTo>
                      <a:pt x="3056" y="249"/>
                      <a:pt x="2045" y="1"/>
                      <a:pt x="939" y="1"/>
                    </a:cubicBezTo>
                    <a:close/>
                  </a:path>
                </a:pathLst>
              </a:custGeom>
              <a:solidFill>
                <a:srgbClr val="1B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3807084" y="2541984"/>
                <a:ext cx="164133" cy="114682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3641" extrusionOk="0">
                    <a:moveTo>
                      <a:pt x="987" y="1"/>
                    </a:moveTo>
                    <a:lnTo>
                      <a:pt x="1" y="2442"/>
                    </a:lnTo>
                    <a:cubicBezTo>
                      <a:pt x="145" y="2721"/>
                      <a:pt x="1897" y="3090"/>
                      <a:pt x="1997" y="3414"/>
                    </a:cubicBezTo>
                    <a:cubicBezTo>
                      <a:pt x="2041" y="3556"/>
                      <a:pt x="2157" y="3640"/>
                      <a:pt x="2288" y="3640"/>
                    </a:cubicBezTo>
                    <a:cubicBezTo>
                      <a:pt x="2331" y="3640"/>
                      <a:pt x="2376" y="3631"/>
                      <a:pt x="2421" y="3611"/>
                    </a:cubicBezTo>
                    <a:lnTo>
                      <a:pt x="4980" y="2459"/>
                    </a:lnTo>
                    <a:cubicBezTo>
                      <a:pt x="5033" y="2434"/>
                      <a:pt x="5083" y="2426"/>
                      <a:pt x="5128" y="2426"/>
                    </a:cubicBezTo>
                    <a:cubicBezTo>
                      <a:pt x="5158" y="2426"/>
                      <a:pt x="5186" y="2429"/>
                      <a:pt x="5211" y="2435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3133640" y="2353505"/>
                <a:ext cx="707812" cy="963729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30597" extrusionOk="0">
                    <a:moveTo>
                      <a:pt x="15097" y="8607"/>
                    </a:moveTo>
                    <a:cubicBezTo>
                      <a:pt x="15125" y="8607"/>
                      <a:pt x="15149" y="8615"/>
                      <a:pt x="15169" y="8633"/>
                    </a:cubicBezTo>
                    <a:cubicBezTo>
                      <a:pt x="15765" y="9167"/>
                      <a:pt x="16090" y="10157"/>
                      <a:pt x="16090" y="11543"/>
                    </a:cubicBezTo>
                    <a:cubicBezTo>
                      <a:pt x="16090" y="14635"/>
                      <a:pt x="13917" y="18401"/>
                      <a:pt x="11238" y="19949"/>
                    </a:cubicBezTo>
                    <a:cubicBezTo>
                      <a:pt x="10421" y="20419"/>
                      <a:pt x="9700" y="20646"/>
                      <a:pt x="9090" y="20646"/>
                    </a:cubicBezTo>
                    <a:cubicBezTo>
                      <a:pt x="8778" y="20646"/>
                      <a:pt x="8496" y="20586"/>
                      <a:pt x="8245" y="20470"/>
                    </a:cubicBezTo>
                    <a:cubicBezTo>
                      <a:pt x="7399" y="20074"/>
                      <a:pt x="14059" y="8607"/>
                      <a:pt x="15097" y="8607"/>
                    </a:cubicBezTo>
                    <a:close/>
                    <a:moveTo>
                      <a:pt x="18070" y="0"/>
                    </a:moveTo>
                    <a:cubicBezTo>
                      <a:pt x="17944" y="0"/>
                      <a:pt x="17821" y="61"/>
                      <a:pt x="17748" y="168"/>
                    </a:cubicBezTo>
                    <a:lnTo>
                      <a:pt x="15624" y="3364"/>
                    </a:lnTo>
                    <a:cubicBezTo>
                      <a:pt x="15517" y="3525"/>
                      <a:pt x="15279" y="3640"/>
                      <a:pt x="15081" y="3640"/>
                    </a:cubicBezTo>
                    <a:cubicBezTo>
                      <a:pt x="15076" y="3640"/>
                      <a:pt x="15071" y="3640"/>
                      <a:pt x="15065" y="3640"/>
                    </a:cubicBezTo>
                    <a:cubicBezTo>
                      <a:pt x="15023" y="3639"/>
                      <a:pt x="14980" y="3638"/>
                      <a:pt x="14936" y="3638"/>
                    </a:cubicBezTo>
                    <a:cubicBezTo>
                      <a:pt x="14738" y="3638"/>
                      <a:pt x="14534" y="3652"/>
                      <a:pt x="14324" y="3674"/>
                    </a:cubicBezTo>
                    <a:lnTo>
                      <a:pt x="14324" y="1340"/>
                    </a:lnTo>
                    <a:lnTo>
                      <a:pt x="12907" y="520"/>
                    </a:lnTo>
                    <a:cubicBezTo>
                      <a:pt x="12879" y="506"/>
                      <a:pt x="12849" y="499"/>
                      <a:pt x="12817" y="499"/>
                    </a:cubicBezTo>
                    <a:cubicBezTo>
                      <a:pt x="12773" y="499"/>
                      <a:pt x="12724" y="512"/>
                      <a:pt x="12672" y="540"/>
                    </a:cubicBezTo>
                    <a:lnTo>
                      <a:pt x="9800" y="2199"/>
                    </a:lnTo>
                    <a:cubicBezTo>
                      <a:pt x="9628" y="2299"/>
                      <a:pt x="9476" y="2540"/>
                      <a:pt x="9459" y="2736"/>
                    </a:cubicBezTo>
                    <a:lnTo>
                      <a:pt x="9169" y="5933"/>
                    </a:lnTo>
                    <a:cubicBezTo>
                      <a:pt x="9152" y="6129"/>
                      <a:pt x="9018" y="6395"/>
                      <a:pt x="8873" y="6529"/>
                    </a:cubicBezTo>
                    <a:cubicBezTo>
                      <a:pt x="8311" y="7046"/>
                      <a:pt x="7780" y="7612"/>
                      <a:pt x="7277" y="8219"/>
                    </a:cubicBezTo>
                    <a:cubicBezTo>
                      <a:pt x="7180" y="8333"/>
                      <a:pt x="7013" y="8405"/>
                      <a:pt x="6856" y="8405"/>
                    </a:cubicBezTo>
                    <a:cubicBezTo>
                      <a:pt x="6806" y="8405"/>
                      <a:pt x="6756" y="8397"/>
                      <a:pt x="6711" y="8381"/>
                    </a:cubicBezTo>
                    <a:lnTo>
                      <a:pt x="4866" y="7736"/>
                    </a:lnTo>
                    <a:cubicBezTo>
                      <a:pt x="4824" y="7722"/>
                      <a:pt x="4779" y="7715"/>
                      <a:pt x="4734" y="7715"/>
                    </a:cubicBezTo>
                    <a:cubicBezTo>
                      <a:pt x="4582" y="7715"/>
                      <a:pt x="4426" y="7796"/>
                      <a:pt x="4349" y="7929"/>
                    </a:cubicBezTo>
                    <a:lnTo>
                      <a:pt x="2235" y="11588"/>
                    </a:lnTo>
                    <a:cubicBezTo>
                      <a:pt x="2138" y="11757"/>
                      <a:pt x="2180" y="12001"/>
                      <a:pt x="2328" y="12132"/>
                    </a:cubicBezTo>
                    <a:lnTo>
                      <a:pt x="3808" y="13405"/>
                    </a:lnTo>
                    <a:cubicBezTo>
                      <a:pt x="3959" y="13536"/>
                      <a:pt x="4021" y="13791"/>
                      <a:pt x="3952" y="13973"/>
                    </a:cubicBezTo>
                    <a:cubicBezTo>
                      <a:pt x="3677" y="14715"/>
                      <a:pt x="3453" y="15460"/>
                      <a:pt x="3287" y="16201"/>
                    </a:cubicBezTo>
                    <a:cubicBezTo>
                      <a:pt x="3246" y="16394"/>
                      <a:pt x="3080" y="16646"/>
                      <a:pt x="2921" y="16760"/>
                    </a:cubicBezTo>
                    <a:lnTo>
                      <a:pt x="294" y="18608"/>
                    </a:lnTo>
                    <a:cubicBezTo>
                      <a:pt x="132" y="18722"/>
                      <a:pt x="1" y="18973"/>
                      <a:pt x="1" y="19174"/>
                    </a:cubicBezTo>
                    <a:lnTo>
                      <a:pt x="1" y="22490"/>
                    </a:lnTo>
                    <a:cubicBezTo>
                      <a:pt x="1" y="22590"/>
                      <a:pt x="42" y="22666"/>
                      <a:pt x="104" y="22704"/>
                    </a:cubicBezTo>
                    <a:lnTo>
                      <a:pt x="3429" y="24625"/>
                    </a:lnTo>
                    <a:lnTo>
                      <a:pt x="2218" y="27069"/>
                    </a:lnTo>
                    <a:cubicBezTo>
                      <a:pt x="2129" y="27249"/>
                      <a:pt x="2197" y="27473"/>
                      <a:pt x="2366" y="27569"/>
                    </a:cubicBezTo>
                    <a:lnTo>
                      <a:pt x="6890" y="30190"/>
                    </a:lnTo>
                    <a:cubicBezTo>
                      <a:pt x="6948" y="30224"/>
                      <a:pt x="7013" y="30240"/>
                      <a:pt x="7077" y="30240"/>
                    </a:cubicBezTo>
                    <a:cubicBezTo>
                      <a:pt x="7203" y="30240"/>
                      <a:pt x="7327" y="30178"/>
                      <a:pt x="7401" y="30069"/>
                    </a:cubicBezTo>
                    <a:lnTo>
                      <a:pt x="9455" y="27969"/>
                    </a:lnTo>
                    <a:cubicBezTo>
                      <a:pt x="9462" y="28065"/>
                      <a:pt x="9503" y="28132"/>
                      <a:pt x="9562" y="28166"/>
                    </a:cubicBezTo>
                    <a:lnTo>
                      <a:pt x="13776" y="30597"/>
                    </a:lnTo>
                    <a:lnTo>
                      <a:pt x="13889" y="27297"/>
                    </a:lnTo>
                    <a:cubicBezTo>
                      <a:pt x="13889" y="27297"/>
                      <a:pt x="13000" y="26149"/>
                      <a:pt x="13017" y="25952"/>
                    </a:cubicBezTo>
                    <a:lnTo>
                      <a:pt x="17606" y="20953"/>
                    </a:lnTo>
                    <a:cubicBezTo>
                      <a:pt x="17649" y="20968"/>
                      <a:pt x="17695" y="20975"/>
                      <a:pt x="17740" y="20975"/>
                    </a:cubicBezTo>
                    <a:cubicBezTo>
                      <a:pt x="17894" y="20975"/>
                      <a:pt x="18049" y="20893"/>
                      <a:pt x="18124" y="20759"/>
                    </a:cubicBezTo>
                    <a:lnTo>
                      <a:pt x="20237" y="17101"/>
                    </a:lnTo>
                    <a:cubicBezTo>
                      <a:pt x="20337" y="16929"/>
                      <a:pt x="20296" y="16687"/>
                      <a:pt x="20144" y="16556"/>
                    </a:cubicBezTo>
                    <a:lnTo>
                      <a:pt x="22179" y="10081"/>
                    </a:lnTo>
                    <a:cubicBezTo>
                      <a:pt x="22341" y="9967"/>
                      <a:pt x="22471" y="9715"/>
                      <a:pt x="22471" y="9516"/>
                    </a:cubicBezTo>
                    <a:lnTo>
                      <a:pt x="22368" y="5995"/>
                    </a:lnTo>
                    <a:lnTo>
                      <a:pt x="22368" y="5988"/>
                    </a:lnTo>
                    <a:cubicBezTo>
                      <a:pt x="22338" y="5970"/>
                      <a:pt x="22302" y="5961"/>
                      <a:pt x="22263" y="5961"/>
                    </a:cubicBezTo>
                    <a:cubicBezTo>
                      <a:pt x="22226" y="5961"/>
                      <a:pt x="22186" y="5969"/>
                      <a:pt x="22144" y="5988"/>
                    </a:cubicBezTo>
                    <a:lnTo>
                      <a:pt x="20258" y="1619"/>
                    </a:lnTo>
                    <a:cubicBezTo>
                      <a:pt x="20344" y="1440"/>
                      <a:pt x="20279" y="1216"/>
                      <a:pt x="20106" y="1120"/>
                    </a:cubicBezTo>
                    <a:lnTo>
                      <a:pt x="18258" y="50"/>
                    </a:lnTo>
                    <a:cubicBezTo>
                      <a:pt x="18199" y="16"/>
                      <a:pt x="18134" y="0"/>
                      <a:pt x="18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3490001" y="2736417"/>
                <a:ext cx="208860" cy="269461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8555" extrusionOk="0">
                    <a:moveTo>
                      <a:pt x="4532" y="0"/>
                    </a:moveTo>
                    <a:cubicBezTo>
                      <a:pt x="4111" y="0"/>
                      <a:pt x="3637" y="137"/>
                      <a:pt x="3134" y="427"/>
                    </a:cubicBezTo>
                    <a:cubicBezTo>
                      <a:pt x="1403" y="1427"/>
                      <a:pt x="0" y="3858"/>
                      <a:pt x="0" y="5861"/>
                    </a:cubicBezTo>
                    <a:cubicBezTo>
                      <a:pt x="0" y="6858"/>
                      <a:pt x="348" y="7561"/>
                      <a:pt x="914" y="7889"/>
                    </a:cubicBezTo>
                    <a:lnTo>
                      <a:pt x="917" y="7892"/>
                    </a:lnTo>
                    <a:lnTo>
                      <a:pt x="2079" y="8554"/>
                    </a:lnTo>
                    <a:lnTo>
                      <a:pt x="2355" y="8088"/>
                    </a:lnTo>
                    <a:cubicBezTo>
                      <a:pt x="2645" y="8023"/>
                      <a:pt x="2941" y="7923"/>
                      <a:pt x="3255" y="7741"/>
                    </a:cubicBezTo>
                    <a:cubicBezTo>
                      <a:pt x="4989" y="6740"/>
                      <a:pt x="6393" y="4306"/>
                      <a:pt x="6393" y="2306"/>
                    </a:cubicBezTo>
                    <a:cubicBezTo>
                      <a:pt x="6393" y="2010"/>
                      <a:pt x="6355" y="1748"/>
                      <a:pt x="6296" y="1506"/>
                    </a:cubicBezTo>
                    <a:lnTo>
                      <a:pt x="6630" y="944"/>
                    </a:lnTo>
                    <a:lnTo>
                      <a:pt x="5355" y="206"/>
                    </a:lnTo>
                    <a:lnTo>
                      <a:pt x="5351" y="206"/>
                    </a:lnTo>
                    <a:lnTo>
                      <a:pt x="5341" y="199"/>
                    </a:lnTo>
                    <a:lnTo>
                      <a:pt x="5341" y="203"/>
                    </a:lnTo>
                    <a:cubicBezTo>
                      <a:pt x="5104" y="70"/>
                      <a:pt x="4832" y="0"/>
                      <a:pt x="4532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4"/>
              <p:cNvSpPr/>
              <p:nvPr/>
            </p:nvSpPr>
            <p:spPr>
              <a:xfrm>
                <a:off x="3555452" y="2989024"/>
                <a:ext cx="16883" cy="1685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535" y="1"/>
                    </a:moveTo>
                    <a:cubicBezTo>
                      <a:pt x="450" y="28"/>
                      <a:pt x="362" y="52"/>
                      <a:pt x="277" y="68"/>
                    </a:cubicBezTo>
                    <a:lnTo>
                      <a:pt x="1" y="534"/>
                    </a:lnTo>
                    <a:lnTo>
                      <a:pt x="280" y="68"/>
                    </a:lnTo>
                    <a:cubicBezTo>
                      <a:pt x="362" y="52"/>
                      <a:pt x="450" y="28"/>
                      <a:pt x="535" y="1"/>
                    </a:cubicBez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3490001" y="2817081"/>
                <a:ext cx="176071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994" extrusionOk="0">
                    <a:moveTo>
                      <a:pt x="1041" y="0"/>
                    </a:moveTo>
                    <a:cubicBezTo>
                      <a:pt x="400" y="1031"/>
                      <a:pt x="0" y="2228"/>
                      <a:pt x="0" y="3300"/>
                    </a:cubicBezTo>
                    <a:cubicBezTo>
                      <a:pt x="0" y="4297"/>
                      <a:pt x="348" y="5000"/>
                      <a:pt x="914" y="5328"/>
                    </a:cubicBezTo>
                    <a:lnTo>
                      <a:pt x="917" y="5328"/>
                    </a:lnTo>
                    <a:lnTo>
                      <a:pt x="917" y="5331"/>
                    </a:lnTo>
                    <a:lnTo>
                      <a:pt x="2079" y="5993"/>
                    </a:lnTo>
                    <a:lnTo>
                      <a:pt x="2355" y="5527"/>
                    </a:lnTo>
                    <a:cubicBezTo>
                      <a:pt x="2441" y="5511"/>
                      <a:pt x="2531" y="5486"/>
                      <a:pt x="2617" y="5459"/>
                    </a:cubicBezTo>
                    <a:cubicBezTo>
                      <a:pt x="2824" y="5393"/>
                      <a:pt x="3034" y="5307"/>
                      <a:pt x="3255" y="5180"/>
                    </a:cubicBezTo>
                    <a:cubicBezTo>
                      <a:pt x="4182" y="4645"/>
                      <a:pt x="5016" y="3697"/>
                      <a:pt x="5589" y="2628"/>
                    </a:cubicBezTo>
                    <a:lnTo>
                      <a:pt x="1041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3591202" y="2738464"/>
                <a:ext cx="25324" cy="1001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18" extrusionOk="0">
                    <a:moveTo>
                      <a:pt x="804" y="0"/>
                    </a:moveTo>
                    <a:cubicBezTo>
                      <a:pt x="549" y="58"/>
                      <a:pt x="280" y="166"/>
                      <a:pt x="0" y="317"/>
                    </a:cubicBezTo>
                    <a:cubicBezTo>
                      <a:pt x="280" y="166"/>
                      <a:pt x="549" y="58"/>
                      <a:pt x="8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3658196" y="2742685"/>
                <a:ext cx="40663" cy="31403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997" extrusionOk="0">
                    <a:moveTo>
                      <a:pt x="15" y="7"/>
                    </a:moveTo>
                    <a:lnTo>
                      <a:pt x="15" y="7"/>
                    </a:lnTo>
                    <a:lnTo>
                      <a:pt x="15" y="7"/>
                    </a:lnTo>
                    <a:lnTo>
                      <a:pt x="1290" y="745"/>
                    </a:lnTo>
                    <a:lnTo>
                      <a:pt x="1139" y="997"/>
                    </a:lnTo>
                    <a:lnTo>
                      <a:pt x="1290" y="745"/>
                    </a:lnTo>
                    <a:lnTo>
                      <a:pt x="15" y="7"/>
                    </a:lnTo>
                    <a:close/>
                    <a:moveTo>
                      <a:pt x="1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3531892" y="2750055"/>
                <a:ext cx="56507" cy="5335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94" extrusionOk="0">
                    <a:moveTo>
                      <a:pt x="1794" y="1"/>
                    </a:moveTo>
                    <a:cubicBezTo>
                      <a:pt x="1129" y="387"/>
                      <a:pt x="508" y="987"/>
                      <a:pt x="1" y="1694"/>
                    </a:cubicBezTo>
                    <a:cubicBezTo>
                      <a:pt x="508" y="987"/>
                      <a:pt x="1129" y="387"/>
                      <a:pt x="1794" y="1"/>
                    </a:cubicBezTo>
                    <a:close/>
                    <a:moveTo>
                      <a:pt x="1794" y="1"/>
                    </a:moveTo>
                    <a:lnTo>
                      <a:pt x="17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3675142" y="2809837"/>
                <a:ext cx="16221" cy="7112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58" extrusionOk="0">
                    <a:moveTo>
                      <a:pt x="515" y="0"/>
                    </a:moveTo>
                    <a:cubicBezTo>
                      <a:pt x="510" y="727"/>
                      <a:pt x="321" y="1508"/>
                      <a:pt x="1" y="2258"/>
                    </a:cubicBezTo>
                    <a:cubicBezTo>
                      <a:pt x="321" y="1511"/>
                      <a:pt x="510" y="727"/>
                      <a:pt x="515" y="0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3522789" y="2736385"/>
                <a:ext cx="176071" cy="163472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90" extrusionOk="0">
                    <a:moveTo>
                      <a:pt x="3490" y="0"/>
                    </a:moveTo>
                    <a:cubicBezTo>
                      <a:pt x="3327" y="0"/>
                      <a:pt x="3155" y="21"/>
                      <a:pt x="2976" y="66"/>
                    </a:cubicBezTo>
                    <a:cubicBezTo>
                      <a:pt x="2721" y="124"/>
                      <a:pt x="2452" y="232"/>
                      <a:pt x="2172" y="383"/>
                    </a:cubicBezTo>
                    <a:cubicBezTo>
                      <a:pt x="2148" y="397"/>
                      <a:pt x="2121" y="411"/>
                      <a:pt x="2093" y="428"/>
                    </a:cubicBezTo>
                    <a:cubicBezTo>
                      <a:pt x="2090" y="428"/>
                      <a:pt x="2086" y="431"/>
                      <a:pt x="2083" y="435"/>
                    </a:cubicBezTo>
                    <a:cubicBezTo>
                      <a:pt x="1418" y="821"/>
                      <a:pt x="797" y="1421"/>
                      <a:pt x="290" y="2128"/>
                    </a:cubicBezTo>
                    <a:cubicBezTo>
                      <a:pt x="190" y="2269"/>
                      <a:pt x="94" y="2414"/>
                      <a:pt x="0" y="2562"/>
                    </a:cubicBezTo>
                    <a:lnTo>
                      <a:pt x="4548" y="5190"/>
                    </a:lnTo>
                    <a:cubicBezTo>
                      <a:pt x="4655" y="4993"/>
                      <a:pt x="4752" y="4793"/>
                      <a:pt x="4838" y="4590"/>
                    </a:cubicBezTo>
                    <a:cubicBezTo>
                      <a:pt x="5162" y="3835"/>
                      <a:pt x="5352" y="3041"/>
                      <a:pt x="5352" y="2307"/>
                    </a:cubicBezTo>
                    <a:cubicBezTo>
                      <a:pt x="5352" y="2024"/>
                      <a:pt x="5317" y="1776"/>
                      <a:pt x="5261" y="1542"/>
                    </a:cubicBezTo>
                    <a:cubicBezTo>
                      <a:pt x="5258" y="1531"/>
                      <a:pt x="5255" y="1518"/>
                      <a:pt x="5255" y="1507"/>
                    </a:cubicBezTo>
                    <a:lnTo>
                      <a:pt x="5438" y="1197"/>
                    </a:lnTo>
                    <a:lnTo>
                      <a:pt x="5589" y="945"/>
                    </a:lnTo>
                    <a:lnTo>
                      <a:pt x="4314" y="207"/>
                    </a:lnTo>
                    <a:lnTo>
                      <a:pt x="4310" y="207"/>
                    </a:lnTo>
                    <a:lnTo>
                      <a:pt x="4300" y="200"/>
                    </a:lnTo>
                    <a:lnTo>
                      <a:pt x="4300" y="204"/>
                    </a:lnTo>
                    <a:cubicBezTo>
                      <a:pt x="4062" y="70"/>
                      <a:pt x="3789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3528081" y="2758307"/>
                <a:ext cx="197710" cy="25519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8102" extrusionOk="0">
                    <a:moveTo>
                      <a:pt x="4541" y="0"/>
                    </a:moveTo>
                    <a:cubicBezTo>
                      <a:pt x="4119" y="0"/>
                      <a:pt x="3643" y="138"/>
                      <a:pt x="3139" y="429"/>
                    </a:cubicBezTo>
                    <a:cubicBezTo>
                      <a:pt x="1408" y="1428"/>
                      <a:pt x="1" y="3860"/>
                      <a:pt x="1" y="5859"/>
                    </a:cubicBezTo>
                    <a:cubicBezTo>
                      <a:pt x="1" y="7280"/>
                      <a:pt x="709" y="8101"/>
                      <a:pt x="1738" y="8101"/>
                    </a:cubicBezTo>
                    <a:cubicBezTo>
                      <a:pt x="2160" y="8101"/>
                      <a:pt x="2636" y="7963"/>
                      <a:pt x="3139" y="7673"/>
                    </a:cubicBezTo>
                    <a:cubicBezTo>
                      <a:pt x="4870" y="6673"/>
                      <a:pt x="6277" y="4239"/>
                      <a:pt x="6277" y="2239"/>
                    </a:cubicBezTo>
                    <a:cubicBezTo>
                      <a:pt x="6277" y="820"/>
                      <a:pt x="5571" y="0"/>
                      <a:pt x="4541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3597407" y="2826152"/>
                <a:ext cx="41388" cy="11336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3599" extrusionOk="0">
                    <a:moveTo>
                      <a:pt x="1257" y="0"/>
                    </a:moveTo>
                    <a:cubicBezTo>
                      <a:pt x="1248" y="0"/>
                      <a:pt x="1238" y="3"/>
                      <a:pt x="1227" y="9"/>
                    </a:cubicBezTo>
                    <a:lnTo>
                      <a:pt x="852" y="226"/>
                    </a:lnTo>
                    <a:cubicBezTo>
                      <a:pt x="817" y="247"/>
                      <a:pt x="793" y="274"/>
                      <a:pt x="769" y="312"/>
                    </a:cubicBezTo>
                    <a:cubicBezTo>
                      <a:pt x="745" y="354"/>
                      <a:pt x="724" y="388"/>
                      <a:pt x="707" y="416"/>
                    </a:cubicBezTo>
                    <a:lnTo>
                      <a:pt x="42" y="1588"/>
                    </a:lnTo>
                    <a:cubicBezTo>
                      <a:pt x="21" y="1623"/>
                      <a:pt x="10" y="1657"/>
                      <a:pt x="7" y="1695"/>
                    </a:cubicBezTo>
                    <a:cubicBezTo>
                      <a:pt x="0" y="1733"/>
                      <a:pt x="7" y="1760"/>
                      <a:pt x="21" y="1781"/>
                    </a:cubicBezTo>
                    <a:lnTo>
                      <a:pt x="252" y="2109"/>
                    </a:lnTo>
                    <a:cubicBezTo>
                      <a:pt x="261" y="2123"/>
                      <a:pt x="272" y="2129"/>
                      <a:pt x="287" y="2129"/>
                    </a:cubicBezTo>
                    <a:cubicBezTo>
                      <a:pt x="293" y="2129"/>
                      <a:pt x="299" y="2128"/>
                      <a:pt x="306" y="2126"/>
                    </a:cubicBezTo>
                    <a:cubicBezTo>
                      <a:pt x="331" y="2119"/>
                      <a:pt x="352" y="2099"/>
                      <a:pt x="368" y="2064"/>
                    </a:cubicBezTo>
                    <a:lnTo>
                      <a:pt x="738" y="1419"/>
                    </a:lnTo>
                    <a:lnTo>
                      <a:pt x="738" y="3509"/>
                    </a:lnTo>
                    <a:cubicBezTo>
                      <a:pt x="738" y="3543"/>
                      <a:pt x="745" y="3571"/>
                      <a:pt x="762" y="3584"/>
                    </a:cubicBezTo>
                    <a:cubicBezTo>
                      <a:pt x="771" y="3594"/>
                      <a:pt x="782" y="3598"/>
                      <a:pt x="794" y="3598"/>
                    </a:cubicBezTo>
                    <a:cubicBezTo>
                      <a:pt x="802" y="3598"/>
                      <a:pt x="811" y="3596"/>
                      <a:pt x="820" y="3592"/>
                    </a:cubicBezTo>
                    <a:lnTo>
                      <a:pt x="1227" y="3353"/>
                    </a:lnTo>
                    <a:cubicBezTo>
                      <a:pt x="1251" y="3343"/>
                      <a:pt x="1272" y="3319"/>
                      <a:pt x="1286" y="3281"/>
                    </a:cubicBezTo>
                    <a:cubicBezTo>
                      <a:pt x="1304" y="3247"/>
                      <a:pt x="1313" y="3212"/>
                      <a:pt x="1313" y="3178"/>
                    </a:cubicBezTo>
                    <a:lnTo>
                      <a:pt x="1313" y="88"/>
                    </a:lnTo>
                    <a:cubicBezTo>
                      <a:pt x="1313" y="54"/>
                      <a:pt x="1304" y="30"/>
                      <a:pt x="1286" y="13"/>
                    </a:cubicBezTo>
                    <a:cubicBezTo>
                      <a:pt x="1278" y="5"/>
                      <a:pt x="1268" y="0"/>
                      <a:pt x="125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3620841" y="2353474"/>
                <a:ext cx="242216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6514" extrusionOk="0">
                    <a:moveTo>
                      <a:pt x="2600" y="0"/>
                    </a:moveTo>
                    <a:cubicBezTo>
                      <a:pt x="2476" y="0"/>
                      <a:pt x="2353" y="61"/>
                      <a:pt x="2280" y="169"/>
                    </a:cubicBezTo>
                    <a:lnTo>
                      <a:pt x="156" y="3365"/>
                    </a:lnTo>
                    <a:cubicBezTo>
                      <a:pt x="118" y="3420"/>
                      <a:pt x="63" y="3472"/>
                      <a:pt x="1" y="3514"/>
                    </a:cubicBezTo>
                    <a:lnTo>
                      <a:pt x="3031" y="5265"/>
                    </a:lnTo>
                    <a:lnTo>
                      <a:pt x="5197" y="6513"/>
                    </a:lnTo>
                    <a:lnTo>
                      <a:pt x="7031" y="4396"/>
                    </a:lnTo>
                    <a:lnTo>
                      <a:pt x="7603" y="3241"/>
                    </a:lnTo>
                    <a:cubicBezTo>
                      <a:pt x="7689" y="3065"/>
                      <a:pt x="7621" y="2841"/>
                      <a:pt x="7452" y="2741"/>
                    </a:cubicBezTo>
                    <a:lnTo>
                      <a:pt x="4638" y="1121"/>
                    </a:lnTo>
                    <a:lnTo>
                      <a:pt x="2783" y="48"/>
                    </a:lnTo>
                    <a:cubicBezTo>
                      <a:pt x="2726" y="16"/>
                      <a:pt x="2662" y="0"/>
                      <a:pt x="26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4"/>
              <p:cNvSpPr/>
              <p:nvPr/>
            </p:nvSpPr>
            <p:spPr>
              <a:xfrm>
                <a:off x="3137231" y="2874847"/>
                <a:ext cx="248830" cy="151755"/>
              </a:xfrm>
              <a:custGeom>
                <a:avLst/>
                <a:gdLst/>
                <a:ahLst/>
                <a:cxnLst/>
                <a:rect l="l" t="t" r="r" b="b"/>
                <a:pathLst>
                  <a:path w="7900" h="4818" extrusionOk="0">
                    <a:moveTo>
                      <a:pt x="3000" y="1"/>
                    </a:moveTo>
                    <a:cubicBezTo>
                      <a:pt x="2942" y="84"/>
                      <a:pt x="2873" y="160"/>
                      <a:pt x="2807" y="208"/>
                    </a:cubicBezTo>
                    <a:lnTo>
                      <a:pt x="180" y="2056"/>
                    </a:lnTo>
                    <a:cubicBezTo>
                      <a:pt x="111" y="2104"/>
                      <a:pt x="52" y="2180"/>
                      <a:pt x="0" y="2266"/>
                    </a:cubicBezTo>
                    <a:lnTo>
                      <a:pt x="4414" y="4818"/>
                    </a:lnTo>
                    <a:lnTo>
                      <a:pt x="7900" y="2835"/>
                    </a:lnTo>
                    <a:lnTo>
                      <a:pt x="300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3202084" y="2596506"/>
                <a:ext cx="237208" cy="215191"/>
              </a:xfrm>
              <a:custGeom>
                <a:avLst/>
                <a:gdLst/>
                <a:ahLst/>
                <a:cxnLst/>
                <a:rect l="l" t="t" r="r" b="b"/>
                <a:pathLst>
                  <a:path w="7531" h="6832" extrusionOk="0">
                    <a:moveTo>
                      <a:pt x="2521" y="1"/>
                    </a:moveTo>
                    <a:cubicBezTo>
                      <a:pt x="2383" y="14"/>
                      <a:pt x="2244" y="93"/>
                      <a:pt x="2176" y="214"/>
                    </a:cubicBezTo>
                    <a:lnTo>
                      <a:pt x="62" y="3873"/>
                    </a:lnTo>
                    <a:cubicBezTo>
                      <a:pt x="14" y="3955"/>
                      <a:pt x="0" y="4056"/>
                      <a:pt x="18" y="4152"/>
                    </a:cubicBezTo>
                    <a:lnTo>
                      <a:pt x="4641" y="6831"/>
                    </a:lnTo>
                    <a:lnTo>
                      <a:pt x="7531" y="2918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3432959" y="2369191"/>
                <a:ext cx="240168" cy="157204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4991" extrusionOk="0">
                    <a:moveTo>
                      <a:pt x="3314" y="1"/>
                    </a:moveTo>
                    <a:cubicBezTo>
                      <a:pt x="3269" y="1"/>
                      <a:pt x="3221" y="15"/>
                      <a:pt x="3169" y="46"/>
                    </a:cubicBezTo>
                    <a:lnTo>
                      <a:pt x="297" y="1704"/>
                    </a:lnTo>
                    <a:cubicBezTo>
                      <a:pt x="177" y="1773"/>
                      <a:pt x="62" y="1914"/>
                      <a:pt x="0" y="2063"/>
                    </a:cubicBezTo>
                    <a:lnTo>
                      <a:pt x="5069" y="4990"/>
                    </a:lnTo>
                    <a:lnTo>
                      <a:pt x="7624" y="3511"/>
                    </a:lnTo>
                    <a:lnTo>
                      <a:pt x="7624" y="2459"/>
                    </a:lnTo>
                    <a:lnTo>
                      <a:pt x="6731" y="1946"/>
                    </a:lnTo>
                    <a:lnTo>
                      <a:pt x="4821" y="838"/>
                    </a:lnTo>
                    <a:lnTo>
                      <a:pt x="4787" y="818"/>
                    </a:lnTo>
                    <a:lnTo>
                      <a:pt x="3401" y="22"/>
                    </a:lnTo>
                    <a:cubicBezTo>
                      <a:pt x="3376" y="7"/>
                      <a:pt x="3345" y="1"/>
                      <a:pt x="331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3266685" y="2430295"/>
                <a:ext cx="707812" cy="903600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28688" extrusionOk="0">
                    <a:moveTo>
                      <a:pt x="13404" y="8076"/>
                    </a:moveTo>
                    <a:cubicBezTo>
                      <a:pt x="14996" y="8076"/>
                      <a:pt x="16089" y="9346"/>
                      <a:pt x="16089" y="11543"/>
                    </a:cubicBezTo>
                    <a:cubicBezTo>
                      <a:pt x="16089" y="14635"/>
                      <a:pt x="13917" y="18401"/>
                      <a:pt x="11238" y="19949"/>
                    </a:cubicBezTo>
                    <a:cubicBezTo>
                      <a:pt x="10458" y="20399"/>
                      <a:pt x="9722" y="20612"/>
                      <a:pt x="9069" y="20612"/>
                    </a:cubicBezTo>
                    <a:cubicBezTo>
                      <a:pt x="7476" y="20612"/>
                      <a:pt x="6383" y="19342"/>
                      <a:pt x="6383" y="17145"/>
                    </a:cubicBezTo>
                    <a:cubicBezTo>
                      <a:pt x="6383" y="14049"/>
                      <a:pt x="8556" y="10288"/>
                      <a:pt x="11238" y="8739"/>
                    </a:cubicBezTo>
                    <a:cubicBezTo>
                      <a:pt x="12016" y="8289"/>
                      <a:pt x="12752" y="8076"/>
                      <a:pt x="13404" y="8076"/>
                    </a:cubicBezTo>
                    <a:close/>
                    <a:moveTo>
                      <a:pt x="18068" y="0"/>
                    </a:moveTo>
                    <a:cubicBezTo>
                      <a:pt x="17944" y="0"/>
                      <a:pt x="17820" y="61"/>
                      <a:pt x="17748" y="168"/>
                    </a:cubicBezTo>
                    <a:lnTo>
                      <a:pt x="15623" y="3364"/>
                    </a:lnTo>
                    <a:cubicBezTo>
                      <a:pt x="15516" y="3525"/>
                      <a:pt x="15278" y="3640"/>
                      <a:pt x="15081" y="3640"/>
                    </a:cubicBezTo>
                    <a:cubicBezTo>
                      <a:pt x="15076" y="3640"/>
                      <a:pt x="15070" y="3640"/>
                      <a:pt x="15065" y="3640"/>
                    </a:cubicBezTo>
                    <a:cubicBezTo>
                      <a:pt x="15023" y="3639"/>
                      <a:pt x="14980" y="3638"/>
                      <a:pt x="14937" y="3638"/>
                    </a:cubicBezTo>
                    <a:cubicBezTo>
                      <a:pt x="14538" y="3638"/>
                      <a:pt x="14119" y="3684"/>
                      <a:pt x="13682" y="3781"/>
                    </a:cubicBezTo>
                    <a:cubicBezTo>
                      <a:pt x="13656" y="3786"/>
                      <a:pt x="13630" y="3789"/>
                      <a:pt x="13605" y="3789"/>
                    </a:cubicBezTo>
                    <a:cubicBezTo>
                      <a:pt x="13446" y="3789"/>
                      <a:pt x="13318" y="3679"/>
                      <a:pt x="13300" y="3508"/>
                    </a:cubicBezTo>
                    <a:lnTo>
                      <a:pt x="13020" y="719"/>
                    </a:lnTo>
                    <a:cubicBezTo>
                      <a:pt x="13005" y="579"/>
                      <a:pt x="12923" y="499"/>
                      <a:pt x="12814" y="499"/>
                    </a:cubicBezTo>
                    <a:cubicBezTo>
                      <a:pt x="12770" y="499"/>
                      <a:pt x="12722" y="512"/>
                      <a:pt x="12672" y="540"/>
                    </a:cubicBezTo>
                    <a:lnTo>
                      <a:pt x="9800" y="2198"/>
                    </a:lnTo>
                    <a:cubicBezTo>
                      <a:pt x="9627" y="2299"/>
                      <a:pt x="9476" y="2539"/>
                      <a:pt x="9458" y="2736"/>
                    </a:cubicBezTo>
                    <a:lnTo>
                      <a:pt x="9169" y="5932"/>
                    </a:lnTo>
                    <a:cubicBezTo>
                      <a:pt x="9151" y="6129"/>
                      <a:pt x="9017" y="6395"/>
                      <a:pt x="8872" y="6529"/>
                    </a:cubicBezTo>
                    <a:cubicBezTo>
                      <a:pt x="8311" y="7046"/>
                      <a:pt x="7776" y="7612"/>
                      <a:pt x="7276" y="8219"/>
                    </a:cubicBezTo>
                    <a:cubicBezTo>
                      <a:pt x="7181" y="8335"/>
                      <a:pt x="7014" y="8405"/>
                      <a:pt x="6859" y="8405"/>
                    </a:cubicBezTo>
                    <a:cubicBezTo>
                      <a:pt x="6807" y="8405"/>
                      <a:pt x="6757" y="8397"/>
                      <a:pt x="6710" y="8381"/>
                    </a:cubicBezTo>
                    <a:lnTo>
                      <a:pt x="4866" y="7736"/>
                    </a:lnTo>
                    <a:cubicBezTo>
                      <a:pt x="4823" y="7721"/>
                      <a:pt x="4779" y="7714"/>
                      <a:pt x="4734" y="7714"/>
                    </a:cubicBezTo>
                    <a:cubicBezTo>
                      <a:pt x="4581" y="7714"/>
                      <a:pt x="4426" y="7796"/>
                      <a:pt x="4348" y="7929"/>
                    </a:cubicBezTo>
                    <a:lnTo>
                      <a:pt x="2235" y="11588"/>
                    </a:lnTo>
                    <a:cubicBezTo>
                      <a:pt x="2138" y="11756"/>
                      <a:pt x="2176" y="12001"/>
                      <a:pt x="2328" y="12132"/>
                    </a:cubicBezTo>
                    <a:lnTo>
                      <a:pt x="3807" y="13405"/>
                    </a:lnTo>
                    <a:cubicBezTo>
                      <a:pt x="3959" y="13536"/>
                      <a:pt x="4021" y="13790"/>
                      <a:pt x="3952" y="13973"/>
                    </a:cubicBezTo>
                    <a:cubicBezTo>
                      <a:pt x="3676" y="14715"/>
                      <a:pt x="3452" y="15460"/>
                      <a:pt x="3287" y="16201"/>
                    </a:cubicBezTo>
                    <a:cubicBezTo>
                      <a:pt x="3242" y="16394"/>
                      <a:pt x="3080" y="16645"/>
                      <a:pt x="2918" y="16760"/>
                    </a:cubicBezTo>
                    <a:lnTo>
                      <a:pt x="294" y="18607"/>
                    </a:lnTo>
                    <a:cubicBezTo>
                      <a:pt x="131" y="18722"/>
                      <a:pt x="1" y="18973"/>
                      <a:pt x="1" y="19173"/>
                    </a:cubicBezTo>
                    <a:lnTo>
                      <a:pt x="1" y="22490"/>
                    </a:lnTo>
                    <a:cubicBezTo>
                      <a:pt x="1" y="22639"/>
                      <a:pt x="85" y="22730"/>
                      <a:pt x="204" y="22730"/>
                    </a:cubicBezTo>
                    <a:cubicBezTo>
                      <a:pt x="243" y="22730"/>
                      <a:pt x="285" y="22721"/>
                      <a:pt x="328" y="22700"/>
                    </a:cubicBezTo>
                    <a:lnTo>
                      <a:pt x="2887" y="21549"/>
                    </a:lnTo>
                    <a:cubicBezTo>
                      <a:pt x="2932" y="21528"/>
                      <a:pt x="2978" y="21518"/>
                      <a:pt x="3022" y="21518"/>
                    </a:cubicBezTo>
                    <a:cubicBezTo>
                      <a:pt x="3152" y="21518"/>
                      <a:pt x="3267" y="21604"/>
                      <a:pt x="3311" y="21745"/>
                    </a:cubicBezTo>
                    <a:cubicBezTo>
                      <a:pt x="3459" y="22214"/>
                      <a:pt x="3652" y="22638"/>
                      <a:pt x="3883" y="23014"/>
                    </a:cubicBezTo>
                    <a:cubicBezTo>
                      <a:pt x="3987" y="23183"/>
                      <a:pt x="4007" y="23455"/>
                      <a:pt x="3921" y="23631"/>
                    </a:cubicBezTo>
                    <a:lnTo>
                      <a:pt x="2214" y="27069"/>
                    </a:lnTo>
                    <a:cubicBezTo>
                      <a:pt x="2128" y="27248"/>
                      <a:pt x="2197" y="27473"/>
                      <a:pt x="2366" y="27569"/>
                    </a:cubicBezTo>
                    <a:lnTo>
                      <a:pt x="4218" y="28638"/>
                    </a:lnTo>
                    <a:cubicBezTo>
                      <a:pt x="4275" y="28672"/>
                      <a:pt x="4339" y="28688"/>
                      <a:pt x="4403" y="28688"/>
                    </a:cubicBezTo>
                    <a:cubicBezTo>
                      <a:pt x="4529" y="28688"/>
                      <a:pt x="4654" y="28627"/>
                      <a:pt x="4724" y="28517"/>
                    </a:cubicBezTo>
                    <a:lnTo>
                      <a:pt x="6848" y="25325"/>
                    </a:lnTo>
                    <a:cubicBezTo>
                      <a:pt x="6955" y="25163"/>
                      <a:pt x="7193" y="25048"/>
                      <a:pt x="7391" y="25048"/>
                    </a:cubicBezTo>
                    <a:cubicBezTo>
                      <a:pt x="7396" y="25048"/>
                      <a:pt x="7402" y="25048"/>
                      <a:pt x="7407" y="25048"/>
                    </a:cubicBezTo>
                    <a:cubicBezTo>
                      <a:pt x="7449" y="25049"/>
                      <a:pt x="7492" y="25050"/>
                      <a:pt x="7534" y="25050"/>
                    </a:cubicBezTo>
                    <a:cubicBezTo>
                      <a:pt x="7934" y="25050"/>
                      <a:pt x="8354" y="25004"/>
                      <a:pt x="8790" y="24907"/>
                    </a:cubicBezTo>
                    <a:cubicBezTo>
                      <a:pt x="8816" y="24902"/>
                      <a:pt x="8843" y="24899"/>
                      <a:pt x="8868" y="24899"/>
                    </a:cubicBezTo>
                    <a:cubicBezTo>
                      <a:pt x="9026" y="24899"/>
                      <a:pt x="9154" y="25007"/>
                      <a:pt x="9172" y="25176"/>
                    </a:cubicBezTo>
                    <a:lnTo>
                      <a:pt x="9455" y="27969"/>
                    </a:lnTo>
                    <a:cubicBezTo>
                      <a:pt x="9467" y="28108"/>
                      <a:pt x="9548" y="28188"/>
                      <a:pt x="9655" y="28188"/>
                    </a:cubicBezTo>
                    <a:cubicBezTo>
                      <a:pt x="9700" y="28188"/>
                      <a:pt x="9749" y="28174"/>
                      <a:pt x="9800" y="28145"/>
                    </a:cubicBezTo>
                    <a:lnTo>
                      <a:pt x="12672" y="26486"/>
                    </a:lnTo>
                    <a:cubicBezTo>
                      <a:pt x="12845" y="26390"/>
                      <a:pt x="12996" y="26149"/>
                      <a:pt x="13017" y="25952"/>
                    </a:cubicBezTo>
                    <a:lnTo>
                      <a:pt x="13303" y="22756"/>
                    </a:lnTo>
                    <a:cubicBezTo>
                      <a:pt x="13320" y="22556"/>
                      <a:pt x="13459" y="22290"/>
                      <a:pt x="13603" y="22156"/>
                    </a:cubicBezTo>
                    <a:cubicBezTo>
                      <a:pt x="14162" y="21642"/>
                      <a:pt x="14696" y="21076"/>
                      <a:pt x="15200" y="20469"/>
                    </a:cubicBezTo>
                    <a:cubicBezTo>
                      <a:pt x="15293" y="20353"/>
                      <a:pt x="15458" y="20283"/>
                      <a:pt x="15613" y="20283"/>
                    </a:cubicBezTo>
                    <a:cubicBezTo>
                      <a:pt x="15665" y="20283"/>
                      <a:pt x="15715" y="20291"/>
                      <a:pt x="15762" y="20307"/>
                    </a:cubicBezTo>
                    <a:lnTo>
                      <a:pt x="17606" y="20952"/>
                    </a:lnTo>
                    <a:cubicBezTo>
                      <a:pt x="17649" y="20967"/>
                      <a:pt x="17693" y="20974"/>
                      <a:pt x="17739" y="20974"/>
                    </a:cubicBezTo>
                    <a:cubicBezTo>
                      <a:pt x="17892" y="20974"/>
                      <a:pt x="18049" y="20892"/>
                      <a:pt x="18123" y="20759"/>
                    </a:cubicBezTo>
                    <a:lnTo>
                      <a:pt x="20237" y="17101"/>
                    </a:lnTo>
                    <a:cubicBezTo>
                      <a:pt x="20337" y="16928"/>
                      <a:pt x="20296" y="16687"/>
                      <a:pt x="20144" y="16556"/>
                    </a:cubicBezTo>
                    <a:lnTo>
                      <a:pt x="18665" y="15280"/>
                    </a:lnTo>
                    <a:cubicBezTo>
                      <a:pt x="18513" y="15153"/>
                      <a:pt x="18451" y="14898"/>
                      <a:pt x="18520" y="14711"/>
                    </a:cubicBezTo>
                    <a:cubicBezTo>
                      <a:pt x="18796" y="13973"/>
                      <a:pt x="19020" y="13229"/>
                      <a:pt x="19185" y="12484"/>
                    </a:cubicBezTo>
                    <a:cubicBezTo>
                      <a:pt x="19231" y="12291"/>
                      <a:pt x="19392" y="12043"/>
                      <a:pt x="19554" y="11929"/>
                    </a:cubicBezTo>
                    <a:lnTo>
                      <a:pt x="22178" y="10081"/>
                    </a:lnTo>
                    <a:cubicBezTo>
                      <a:pt x="22340" y="9966"/>
                      <a:pt x="22471" y="9715"/>
                      <a:pt x="22471" y="9515"/>
                    </a:cubicBezTo>
                    <a:lnTo>
                      <a:pt x="22471" y="6198"/>
                    </a:lnTo>
                    <a:cubicBezTo>
                      <a:pt x="22471" y="6050"/>
                      <a:pt x="22388" y="5958"/>
                      <a:pt x="22269" y="5958"/>
                    </a:cubicBezTo>
                    <a:cubicBezTo>
                      <a:pt x="22230" y="5958"/>
                      <a:pt x="22188" y="5968"/>
                      <a:pt x="22143" y="5988"/>
                    </a:cubicBezTo>
                    <a:lnTo>
                      <a:pt x="19589" y="7140"/>
                    </a:lnTo>
                    <a:cubicBezTo>
                      <a:pt x="19543" y="7161"/>
                      <a:pt x="19496" y="7170"/>
                      <a:pt x="19452" y="7170"/>
                    </a:cubicBezTo>
                    <a:cubicBezTo>
                      <a:pt x="19320" y="7170"/>
                      <a:pt x="19205" y="7084"/>
                      <a:pt x="19161" y="6943"/>
                    </a:cubicBezTo>
                    <a:cubicBezTo>
                      <a:pt x="19013" y="6474"/>
                      <a:pt x="18820" y="6050"/>
                      <a:pt x="18593" y="5674"/>
                    </a:cubicBezTo>
                    <a:cubicBezTo>
                      <a:pt x="18489" y="5505"/>
                      <a:pt x="18465" y="5233"/>
                      <a:pt x="18551" y="5053"/>
                    </a:cubicBezTo>
                    <a:lnTo>
                      <a:pt x="20258" y="1619"/>
                    </a:lnTo>
                    <a:cubicBezTo>
                      <a:pt x="20344" y="1440"/>
                      <a:pt x="20278" y="1215"/>
                      <a:pt x="20106" y="1119"/>
                    </a:cubicBezTo>
                    <a:lnTo>
                      <a:pt x="18254" y="50"/>
                    </a:lnTo>
                    <a:cubicBezTo>
                      <a:pt x="18197" y="16"/>
                      <a:pt x="18133" y="0"/>
                      <a:pt x="18068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>
                <a:off x="3023746" y="2223233"/>
                <a:ext cx="862654" cy="804446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25540" extrusionOk="0">
                    <a:moveTo>
                      <a:pt x="17514" y="1"/>
                    </a:moveTo>
                    <a:cubicBezTo>
                      <a:pt x="15883" y="1"/>
                      <a:pt x="14044" y="534"/>
                      <a:pt x="12096" y="1659"/>
                    </a:cubicBezTo>
                    <a:cubicBezTo>
                      <a:pt x="5728" y="5335"/>
                      <a:pt x="504" y="14017"/>
                      <a:pt x="0" y="21513"/>
                    </a:cubicBezTo>
                    <a:lnTo>
                      <a:pt x="6841" y="25540"/>
                    </a:lnTo>
                    <a:cubicBezTo>
                      <a:pt x="7348" y="18044"/>
                      <a:pt x="12569" y="9366"/>
                      <a:pt x="18933" y="5687"/>
                    </a:cubicBezTo>
                    <a:cubicBezTo>
                      <a:pt x="20520" y="4773"/>
                      <a:pt x="22033" y="4252"/>
                      <a:pt x="23422" y="4090"/>
                    </a:cubicBezTo>
                    <a:cubicBezTo>
                      <a:pt x="23743" y="4052"/>
                      <a:pt x="24058" y="4032"/>
                      <a:pt x="24365" y="4032"/>
                    </a:cubicBezTo>
                    <a:cubicBezTo>
                      <a:pt x="25480" y="4032"/>
                      <a:pt x="26498" y="4285"/>
                      <a:pt x="27388" y="4766"/>
                    </a:cubicBezTo>
                    <a:lnTo>
                      <a:pt x="20854" y="918"/>
                    </a:lnTo>
                    <a:lnTo>
                      <a:pt x="20596" y="763"/>
                    </a:lnTo>
                    <a:cubicBezTo>
                      <a:pt x="19694" y="262"/>
                      <a:pt x="18655" y="1"/>
                      <a:pt x="17514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5826691" y="1982310"/>
                <a:ext cx="24348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92" extrusionOk="0">
                    <a:moveTo>
                      <a:pt x="463" y="1"/>
                    </a:moveTo>
                    <a:cubicBezTo>
                      <a:pt x="365" y="1"/>
                      <a:pt x="266" y="35"/>
                      <a:pt x="186" y="105"/>
                    </a:cubicBezTo>
                    <a:cubicBezTo>
                      <a:pt x="14" y="257"/>
                      <a:pt x="0" y="519"/>
                      <a:pt x="152" y="692"/>
                    </a:cubicBezTo>
                    <a:lnTo>
                      <a:pt x="772" y="140"/>
                    </a:lnTo>
                    <a:cubicBezTo>
                      <a:pt x="691" y="47"/>
                      <a:pt x="577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5830344" y="1996169"/>
                <a:ext cx="27214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04" extrusionOk="0">
                    <a:moveTo>
                      <a:pt x="408" y="1"/>
                    </a:moveTo>
                    <a:cubicBezTo>
                      <a:pt x="215" y="1"/>
                      <a:pt x="43" y="133"/>
                      <a:pt x="1" y="327"/>
                    </a:cubicBezTo>
                    <a:lnTo>
                      <a:pt x="815" y="503"/>
                    </a:lnTo>
                    <a:cubicBezTo>
                      <a:pt x="863" y="279"/>
                      <a:pt x="722" y="58"/>
                      <a:pt x="497" y="10"/>
                    </a:cubicBezTo>
                    <a:cubicBezTo>
                      <a:pt x="467" y="4"/>
                      <a:pt x="437" y="1"/>
                      <a:pt x="4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5534963" y="3468507"/>
                <a:ext cx="176732" cy="152700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4848" extrusionOk="0">
                    <a:moveTo>
                      <a:pt x="5083" y="0"/>
                    </a:moveTo>
                    <a:cubicBezTo>
                      <a:pt x="5076" y="0"/>
                      <a:pt x="5068" y="1"/>
                      <a:pt x="5059" y="3"/>
                    </a:cubicBezTo>
                    <a:lnTo>
                      <a:pt x="5090" y="248"/>
                    </a:lnTo>
                    <a:cubicBezTo>
                      <a:pt x="4951" y="470"/>
                      <a:pt x="4446" y="593"/>
                      <a:pt x="3966" y="593"/>
                    </a:cubicBezTo>
                    <a:cubicBezTo>
                      <a:pt x="3685" y="593"/>
                      <a:pt x="3412" y="551"/>
                      <a:pt x="3225" y="461"/>
                    </a:cubicBezTo>
                    <a:cubicBezTo>
                      <a:pt x="3225" y="461"/>
                      <a:pt x="2345" y="1920"/>
                      <a:pt x="2028" y="2269"/>
                    </a:cubicBezTo>
                    <a:cubicBezTo>
                      <a:pt x="1538" y="2807"/>
                      <a:pt x="997" y="3234"/>
                      <a:pt x="418" y="3668"/>
                    </a:cubicBezTo>
                    <a:cubicBezTo>
                      <a:pt x="332" y="3734"/>
                      <a:pt x="239" y="3803"/>
                      <a:pt x="193" y="3899"/>
                    </a:cubicBezTo>
                    <a:cubicBezTo>
                      <a:pt x="118" y="4058"/>
                      <a:pt x="1" y="4448"/>
                      <a:pt x="718" y="4699"/>
                    </a:cubicBezTo>
                    <a:cubicBezTo>
                      <a:pt x="996" y="4797"/>
                      <a:pt x="1302" y="4848"/>
                      <a:pt x="1610" y="4848"/>
                    </a:cubicBezTo>
                    <a:cubicBezTo>
                      <a:pt x="2080" y="4848"/>
                      <a:pt x="2554" y="4731"/>
                      <a:pt x="2942" y="4489"/>
                    </a:cubicBezTo>
                    <a:cubicBezTo>
                      <a:pt x="3532" y="4117"/>
                      <a:pt x="3559" y="3348"/>
                      <a:pt x="4114" y="2910"/>
                    </a:cubicBezTo>
                    <a:cubicBezTo>
                      <a:pt x="4528" y="2582"/>
                      <a:pt x="5045" y="2500"/>
                      <a:pt x="5380" y="2075"/>
                    </a:cubicBezTo>
                    <a:cubicBezTo>
                      <a:pt x="5610" y="1779"/>
                      <a:pt x="5552" y="1386"/>
                      <a:pt x="5432" y="896"/>
                    </a:cubicBezTo>
                    <a:cubicBezTo>
                      <a:pt x="5303" y="391"/>
                      <a:pt x="5241" y="0"/>
                      <a:pt x="50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5565043" y="3420568"/>
                <a:ext cx="131565" cy="165519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5255" extrusionOk="0">
                    <a:moveTo>
                      <a:pt x="3925" y="1"/>
                    </a:moveTo>
                    <a:lnTo>
                      <a:pt x="2122" y="129"/>
                    </a:lnTo>
                    <a:cubicBezTo>
                      <a:pt x="2122" y="129"/>
                      <a:pt x="2222" y="1073"/>
                      <a:pt x="2263" y="1439"/>
                    </a:cubicBezTo>
                    <a:cubicBezTo>
                      <a:pt x="2300" y="1808"/>
                      <a:pt x="2173" y="2142"/>
                      <a:pt x="2001" y="2421"/>
                    </a:cubicBezTo>
                    <a:cubicBezTo>
                      <a:pt x="1714" y="2881"/>
                      <a:pt x="1277" y="3567"/>
                      <a:pt x="1073" y="3791"/>
                    </a:cubicBezTo>
                    <a:cubicBezTo>
                      <a:pt x="911" y="3966"/>
                      <a:pt x="742" y="4128"/>
                      <a:pt x="573" y="4283"/>
                    </a:cubicBezTo>
                    <a:lnTo>
                      <a:pt x="573" y="4291"/>
                    </a:lnTo>
                    <a:cubicBezTo>
                      <a:pt x="1" y="4873"/>
                      <a:pt x="21" y="4994"/>
                      <a:pt x="256" y="5149"/>
                    </a:cubicBezTo>
                    <a:cubicBezTo>
                      <a:pt x="355" y="5215"/>
                      <a:pt x="482" y="5255"/>
                      <a:pt x="637" y="5255"/>
                    </a:cubicBezTo>
                    <a:cubicBezTo>
                      <a:pt x="840" y="5255"/>
                      <a:pt x="1093" y="5186"/>
                      <a:pt x="1394" y="5018"/>
                    </a:cubicBezTo>
                    <a:cubicBezTo>
                      <a:pt x="1925" y="4718"/>
                      <a:pt x="2673" y="3538"/>
                      <a:pt x="3259" y="3032"/>
                    </a:cubicBezTo>
                    <a:cubicBezTo>
                      <a:pt x="3845" y="2529"/>
                      <a:pt x="4176" y="2170"/>
                      <a:pt x="4135" y="1770"/>
                    </a:cubicBezTo>
                    <a:lnTo>
                      <a:pt x="392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5715411" y="3536415"/>
                <a:ext cx="174276" cy="155346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932" extrusionOk="0">
                    <a:moveTo>
                      <a:pt x="5070" y="0"/>
                    </a:moveTo>
                    <a:cubicBezTo>
                      <a:pt x="5066" y="0"/>
                      <a:pt x="5061" y="1"/>
                      <a:pt x="5057" y="2"/>
                    </a:cubicBezTo>
                    <a:lnTo>
                      <a:pt x="5057" y="209"/>
                    </a:lnTo>
                    <a:cubicBezTo>
                      <a:pt x="4919" y="364"/>
                      <a:pt x="4540" y="512"/>
                      <a:pt x="4109" y="530"/>
                    </a:cubicBezTo>
                    <a:cubicBezTo>
                      <a:pt x="4089" y="531"/>
                      <a:pt x="4067" y="531"/>
                      <a:pt x="4043" y="531"/>
                    </a:cubicBezTo>
                    <a:cubicBezTo>
                      <a:pt x="3738" y="531"/>
                      <a:pt x="3158" y="470"/>
                      <a:pt x="3161" y="274"/>
                    </a:cubicBezTo>
                    <a:lnTo>
                      <a:pt x="3161" y="2"/>
                    </a:lnTo>
                    <a:cubicBezTo>
                      <a:pt x="3054" y="323"/>
                      <a:pt x="2558" y="1692"/>
                      <a:pt x="1805" y="2378"/>
                    </a:cubicBezTo>
                    <a:cubicBezTo>
                      <a:pt x="1205" y="2922"/>
                      <a:pt x="392" y="3554"/>
                      <a:pt x="182" y="4160"/>
                    </a:cubicBezTo>
                    <a:cubicBezTo>
                      <a:pt x="1" y="4696"/>
                      <a:pt x="937" y="4932"/>
                      <a:pt x="1569" y="4932"/>
                    </a:cubicBezTo>
                    <a:cubicBezTo>
                      <a:pt x="1685" y="4932"/>
                      <a:pt x="1791" y="4924"/>
                      <a:pt x="1878" y="4908"/>
                    </a:cubicBezTo>
                    <a:cubicBezTo>
                      <a:pt x="2526" y="4792"/>
                      <a:pt x="3368" y="4426"/>
                      <a:pt x="3826" y="3864"/>
                    </a:cubicBezTo>
                    <a:cubicBezTo>
                      <a:pt x="4146" y="3468"/>
                      <a:pt x="4350" y="2998"/>
                      <a:pt x="4581" y="2688"/>
                    </a:cubicBezTo>
                    <a:cubicBezTo>
                      <a:pt x="4808" y="2378"/>
                      <a:pt x="5340" y="2029"/>
                      <a:pt x="5464" y="1671"/>
                    </a:cubicBezTo>
                    <a:cubicBezTo>
                      <a:pt x="5533" y="1474"/>
                      <a:pt x="5450" y="1040"/>
                      <a:pt x="5354" y="675"/>
                    </a:cubicBezTo>
                    <a:cubicBezTo>
                      <a:pt x="5271" y="353"/>
                      <a:pt x="5178" y="0"/>
                      <a:pt x="5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5742719" y="3487468"/>
                <a:ext cx="131975" cy="160763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5104" extrusionOk="0">
                    <a:moveTo>
                      <a:pt x="2294" y="1"/>
                    </a:moveTo>
                    <a:lnTo>
                      <a:pt x="2294" y="1083"/>
                    </a:lnTo>
                    <a:cubicBezTo>
                      <a:pt x="2294" y="1425"/>
                      <a:pt x="2224" y="1766"/>
                      <a:pt x="2094" y="2081"/>
                    </a:cubicBezTo>
                    <a:cubicBezTo>
                      <a:pt x="1863" y="2635"/>
                      <a:pt x="1463" y="3449"/>
                      <a:pt x="938" y="3928"/>
                    </a:cubicBezTo>
                    <a:cubicBezTo>
                      <a:pt x="770" y="4083"/>
                      <a:pt x="583" y="4245"/>
                      <a:pt x="397" y="4411"/>
                    </a:cubicBezTo>
                    <a:cubicBezTo>
                      <a:pt x="0" y="4873"/>
                      <a:pt x="208" y="5104"/>
                      <a:pt x="722" y="5104"/>
                    </a:cubicBezTo>
                    <a:cubicBezTo>
                      <a:pt x="810" y="5104"/>
                      <a:pt x="907" y="5097"/>
                      <a:pt x="1011" y="5084"/>
                    </a:cubicBezTo>
                    <a:cubicBezTo>
                      <a:pt x="1763" y="4980"/>
                      <a:pt x="2394" y="4398"/>
                      <a:pt x="2725" y="3938"/>
                    </a:cubicBezTo>
                    <a:cubicBezTo>
                      <a:pt x="3217" y="3256"/>
                      <a:pt x="4090" y="2208"/>
                      <a:pt x="4180" y="1815"/>
                    </a:cubicBezTo>
                    <a:lnTo>
                      <a:pt x="4190" y="1807"/>
                    </a:lnTo>
                    <a:lnTo>
                      <a:pt x="4190" y="1763"/>
                    </a:lnTo>
                    <a:lnTo>
                      <a:pt x="4190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5557137" y="2601829"/>
                <a:ext cx="351985" cy="901773"/>
              </a:xfrm>
              <a:custGeom>
                <a:avLst/>
                <a:gdLst/>
                <a:ahLst/>
                <a:cxnLst/>
                <a:rect l="l" t="t" r="r" b="b"/>
                <a:pathLst>
                  <a:path w="11175" h="28630" extrusionOk="0">
                    <a:moveTo>
                      <a:pt x="1300" y="1"/>
                    </a:moveTo>
                    <a:cubicBezTo>
                      <a:pt x="1300" y="1"/>
                      <a:pt x="0" y="13972"/>
                      <a:pt x="100" y="15109"/>
                    </a:cubicBezTo>
                    <a:cubicBezTo>
                      <a:pt x="269" y="17016"/>
                      <a:pt x="2373" y="26585"/>
                      <a:pt x="2373" y="26585"/>
                    </a:cubicBezTo>
                    <a:cubicBezTo>
                      <a:pt x="2567" y="26613"/>
                      <a:pt x="2746" y="26625"/>
                      <a:pt x="2911" y="26625"/>
                    </a:cubicBezTo>
                    <a:cubicBezTo>
                      <a:pt x="3801" y="26625"/>
                      <a:pt x="4262" y="26274"/>
                      <a:pt x="4262" y="26274"/>
                    </a:cubicBezTo>
                    <a:cubicBezTo>
                      <a:pt x="4262" y="26274"/>
                      <a:pt x="4424" y="19413"/>
                      <a:pt x="4273" y="17827"/>
                    </a:cubicBezTo>
                    <a:cubicBezTo>
                      <a:pt x="4176" y="16823"/>
                      <a:pt x="3555" y="15469"/>
                      <a:pt x="3555" y="15469"/>
                    </a:cubicBezTo>
                    <a:lnTo>
                      <a:pt x="5172" y="7603"/>
                    </a:lnTo>
                    <a:cubicBezTo>
                      <a:pt x="5172" y="7603"/>
                      <a:pt x="5741" y="13131"/>
                      <a:pt x="6038" y="15482"/>
                    </a:cubicBezTo>
                    <a:cubicBezTo>
                      <a:pt x="6379" y="18179"/>
                      <a:pt x="8186" y="28426"/>
                      <a:pt x="8186" y="28426"/>
                    </a:cubicBezTo>
                    <a:cubicBezTo>
                      <a:pt x="8500" y="28577"/>
                      <a:pt x="8799" y="28630"/>
                      <a:pt x="9064" y="28630"/>
                    </a:cubicBezTo>
                    <a:cubicBezTo>
                      <a:pt x="9675" y="28630"/>
                      <a:pt x="10102" y="28350"/>
                      <a:pt x="10102" y="28350"/>
                    </a:cubicBezTo>
                    <a:cubicBezTo>
                      <a:pt x="10102" y="28350"/>
                      <a:pt x="10775" y="21543"/>
                      <a:pt x="10513" y="18833"/>
                    </a:cubicBezTo>
                    <a:cubicBezTo>
                      <a:pt x="10293" y="16540"/>
                      <a:pt x="9696" y="15517"/>
                      <a:pt x="9651" y="14996"/>
                    </a:cubicBezTo>
                    <a:cubicBezTo>
                      <a:pt x="9651" y="14996"/>
                      <a:pt x="11175" y="3680"/>
                      <a:pt x="9706" y="470"/>
                    </a:cubicBezTo>
                    <a:lnTo>
                      <a:pt x="1300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5612509" y="2718274"/>
                <a:ext cx="107564" cy="341338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0837" extrusionOk="0">
                    <a:moveTo>
                      <a:pt x="1" y="0"/>
                    </a:moveTo>
                    <a:cubicBezTo>
                      <a:pt x="1" y="0"/>
                      <a:pt x="963" y="1196"/>
                      <a:pt x="2390" y="1586"/>
                    </a:cubicBezTo>
                    <a:lnTo>
                      <a:pt x="2924" y="3885"/>
                    </a:lnTo>
                    <a:lnTo>
                      <a:pt x="1987" y="10837"/>
                    </a:lnTo>
                    <a:lnTo>
                      <a:pt x="3414" y="3906"/>
                    </a:lnTo>
                    <a:lnTo>
                      <a:pt x="2935" y="1279"/>
                    </a:lnTo>
                    <a:cubicBezTo>
                      <a:pt x="2935" y="1279"/>
                      <a:pt x="917" y="862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5833526" y="2455525"/>
                <a:ext cx="106997" cy="15481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4915" extrusionOk="0">
                    <a:moveTo>
                      <a:pt x="2645" y="1"/>
                    </a:moveTo>
                    <a:lnTo>
                      <a:pt x="0" y="812"/>
                    </a:lnTo>
                    <a:lnTo>
                      <a:pt x="473" y="3125"/>
                    </a:lnTo>
                    <a:lnTo>
                      <a:pt x="2700" y="4914"/>
                    </a:lnTo>
                    <a:cubicBezTo>
                      <a:pt x="3396" y="4773"/>
                      <a:pt x="3342" y="3928"/>
                      <a:pt x="3328" y="3718"/>
                    </a:cubicBezTo>
                    <a:cubicBezTo>
                      <a:pt x="3310" y="3508"/>
                      <a:pt x="2917" y="1259"/>
                      <a:pt x="2645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5496221" y="2423271"/>
                <a:ext cx="117297" cy="124730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960" extrusionOk="0">
                    <a:moveTo>
                      <a:pt x="1248" y="1"/>
                    </a:moveTo>
                    <a:lnTo>
                      <a:pt x="0" y="2294"/>
                    </a:lnTo>
                    <a:lnTo>
                      <a:pt x="1945" y="3959"/>
                    </a:lnTo>
                    <a:lnTo>
                      <a:pt x="3724" y="1136"/>
                    </a:lnTo>
                    <a:lnTo>
                      <a:pt x="1248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5525388" y="2262447"/>
                <a:ext cx="157865" cy="218278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6930" extrusionOk="0">
                    <a:moveTo>
                      <a:pt x="5012" y="0"/>
                    </a:moveTo>
                    <a:lnTo>
                      <a:pt x="5012" y="0"/>
                    </a:lnTo>
                    <a:cubicBezTo>
                      <a:pt x="3774" y="14"/>
                      <a:pt x="2408" y="466"/>
                      <a:pt x="1939" y="1434"/>
                    </a:cubicBezTo>
                    <a:cubicBezTo>
                      <a:pt x="1470" y="2407"/>
                      <a:pt x="1" y="5435"/>
                      <a:pt x="1" y="5435"/>
                    </a:cubicBezTo>
                    <a:cubicBezTo>
                      <a:pt x="1" y="5435"/>
                      <a:pt x="1024" y="6930"/>
                      <a:pt x="2659" y="6930"/>
                    </a:cubicBezTo>
                    <a:cubicBezTo>
                      <a:pt x="2717" y="6930"/>
                      <a:pt x="2776" y="6928"/>
                      <a:pt x="2835" y="6924"/>
                    </a:cubicBezTo>
                    <a:lnTo>
                      <a:pt x="5012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5586555" y="2262447"/>
                <a:ext cx="284485" cy="386222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12262" extrusionOk="0">
                    <a:moveTo>
                      <a:pt x="3248" y="0"/>
                    </a:moveTo>
                    <a:cubicBezTo>
                      <a:pt x="1552" y="0"/>
                      <a:pt x="700" y="1679"/>
                      <a:pt x="249" y="3466"/>
                    </a:cubicBezTo>
                    <a:cubicBezTo>
                      <a:pt x="0" y="4428"/>
                      <a:pt x="218" y="6186"/>
                      <a:pt x="301" y="7744"/>
                    </a:cubicBezTo>
                    <a:cubicBezTo>
                      <a:pt x="380" y="9207"/>
                      <a:pt x="325" y="10489"/>
                      <a:pt x="366" y="10776"/>
                    </a:cubicBezTo>
                    <a:cubicBezTo>
                      <a:pt x="966" y="11587"/>
                      <a:pt x="2708" y="12261"/>
                      <a:pt x="4720" y="12261"/>
                    </a:cubicBezTo>
                    <a:cubicBezTo>
                      <a:pt x="6036" y="12261"/>
                      <a:pt x="7467" y="11973"/>
                      <a:pt x="8772" y="11245"/>
                    </a:cubicBezTo>
                    <a:cubicBezTo>
                      <a:pt x="8055" y="9841"/>
                      <a:pt x="7441" y="8352"/>
                      <a:pt x="7441" y="8352"/>
                    </a:cubicBezTo>
                    <a:lnTo>
                      <a:pt x="8755" y="4552"/>
                    </a:lnTo>
                    <a:cubicBezTo>
                      <a:pt x="9031" y="3759"/>
                      <a:pt x="9024" y="2879"/>
                      <a:pt x="8665" y="2125"/>
                    </a:cubicBezTo>
                    <a:cubicBezTo>
                      <a:pt x="8193" y="1128"/>
                      <a:pt x="7300" y="359"/>
                      <a:pt x="6176" y="86"/>
                    </a:cubicBez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5796611" y="2265155"/>
                <a:ext cx="128825" cy="245051"/>
              </a:xfrm>
              <a:custGeom>
                <a:avLst/>
                <a:gdLst/>
                <a:ahLst/>
                <a:cxnLst/>
                <a:rect l="l" t="t" r="r" b="b"/>
                <a:pathLst>
                  <a:path w="4090" h="7780" extrusionOk="0">
                    <a:moveTo>
                      <a:pt x="0" y="0"/>
                    </a:moveTo>
                    <a:lnTo>
                      <a:pt x="717" y="5724"/>
                    </a:lnTo>
                    <a:lnTo>
                      <a:pt x="1300" y="7779"/>
                    </a:lnTo>
                    <a:cubicBezTo>
                      <a:pt x="1306" y="7779"/>
                      <a:pt x="1312" y="7779"/>
                      <a:pt x="1319" y="7779"/>
                    </a:cubicBezTo>
                    <a:cubicBezTo>
                      <a:pt x="3172" y="7779"/>
                      <a:pt x="4089" y="6714"/>
                      <a:pt x="4089" y="6714"/>
                    </a:cubicBezTo>
                    <a:cubicBezTo>
                      <a:pt x="4089" y="6714"/>
                      <a:pt x="3924" y="5772"/>
                      <a:pt x="3344" y="3062"/>
                    </a:cubicBezTo>
                    <a:cubicBezTo>
                      <a:pt x="2776" y="387"/>
                      <a:pt x="1124" y="159"/>
                      <a:pt x="0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5822785" y="2505038"/>
                <a:ext cx="5229" cy="1502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477" extrusionOk="0">
                    <a:moveTo>
                      <a:pt x="166" y="1"/>
                    </a:moveTo>
                    <a:lnTo>
                      <a:pt x="0" y="477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5812548" y="2423271"/>
                <a:ext cx="19938" cy="9679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3073" extrusionOk="0">
                    <a:moveTo>
                      <a:pt x="21" y="1"/>
                    </a:moveTo>
                    <a:cubicBezTo>
                      <a:pt x="21" y="1"/>
                      <a:pt x="1" y="1712"/>
                      <a:pt x="325" y="3073"/>
                    </a:cubicBezTo>
                    <a:lnTo>
                      <a:pt x="491" y="2597"/>
                    </a:lnTo>
                    <a:lnTo>
                      <a:pt x="632" y="2191"/>
                    </a:lnTo>
                    <a:cubicBezTo>
                      <a:pt x="632" y="2191"/>
                      <a:pt x="252" y="983"/>
                      <a:pt x="21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5614903" y="2026343"/>
                <a:ext cx="217585" cy="299730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9516" extrusionOk="0">
                    <a:moveTo>
                      <a:pt x="997" y="1"/>
                    </a:moveTo>
                    <a:cubicBezTo>
                      <a:pt x="552" y="262"/>
                      <a:pt x="1" y="1383"/>
                      <a:pt x="55" y="3734"/>
                    </a:cubicBezTo>
                    <a:cubicBezTo>
                      <a:pt x="101" y="5724"/>
                      <a:pt x="749" y="6217"/>
                      <a:pt x="1073" y="6358"/>
                    </a:cubicBezTo>
                    <a:cubicBezTo>
                      <a:pt x="1195" y="6412"/>
                      <a:pt x="1361" y="6433"/>
                      <a:pt x="1552" y="6433"/>
                    </a:cubicBezTo>
                    <a:cubicBezTo>
                      <a:pt x="1866" y="6433"/>
                      <a:pt x="2250" y="6376"/>
                      <a:pt x="2628" y="6314"/>
                    </a:cubicBezTo>
                    <a:lnTo>
                      <a:pt x="2628" y="7507"/>
                    </a:lnTo>
                    <a:cubicBezTo>
                      <a:pt x="2628" y="7507"/>
                      <a:pt x="1786" y="8483"/>
                      <a:pt x="1842" y="9031"/>
                    </a:cubicBezTo>
                    <a:cubicBezTo>
                      <a:pt x="1871" y="9339"/>
                      <a:pt x="2251" y="9516"/>
                      <a:pt x="2718" y="9516"/>
                    </a:cubicBezTo>
                    <a:cubicBezTo>
                      <a:pt x="3081" y="9516"/>
                      <a:pt x="3496" y="9409"/>
                      <a:pt x="3838" y="9175"/>
                    </a:cubicBezTo>
                    <a:cubicBezTo>
                      <a:pt x="4624" y="8637"/>
                      <a:pt x="5131" y="7824"/>
                      <a:pt x="5131" y="7824"/>
                    </a:cubicBezTo>
                    <a:lnTo>
                      <a:pt x="5131" y="4934"/>
                    </a:lnTo>
                    <a:cubicBezTo>
                      <a:pt x="5131" y="4934"/>
                      <a:pt x="5339" y="5212"/>
                      <a:pt x="5700" y="5212"/>
                    </a:cubicBezTo>
                    <a:cubicBezTo>
                      <a:pt x="5846" y="5212"/>
                      <a:pt x="6017" y="5166"/>
                      <a:pt x="6210" y="5038"/>
                    </a:cubicBezTo>
                    <a:cubicBezTo>
                      <a:pt x="6882" y="4593"/>
                      <a:pt x="6907" y="3489"/>
                      <a:pt x="6517" y="3093"/>
                    </a:cubicBezTo>
                    <a:cubicBezTo>
                      <a:pt x="6363" y="2936"/>
                      <a:pt x="6139" y="2861"/>
                      <a:pt x="5914" y="2861"/>
                    </a:cubicBezTo>
                    <a:cubicBezTo>
                      <a:pt x="5570" y="2861"/>
                      <a:pt x="5225" y="3038"/>
                      <a:pt x="5131" y="3369"/>
                    </a:cubicBezTo>
                    <a:cubicBezTo>
                      <a:pt x="5131" y="3369"/>
                      <a:pt x="5124" y="3370"/>
                      <a:pt x="5109" y="3370"/>
                    </a:cubicBezTo>
                    <a:cubicBezTo>
                      <a:pt x="4958" y="3370"/>
                      <a:pt x="4046" y="3341"/>
                      <a:pt x="2869" y="2697"/>
                    </a:cubicBezTo>
                    <a:cubicBezTo>
                      <a:pt x="1580" y="1987"/>
                      <a:pt x="1083" y="773"/>
                      <a:pt x="997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5686496" y="2120394"/>
                <a:ext cx="16190" cy="16316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8" extrusionOk="0">
                    <a:moveTo>
                      <a:pt x="257" y="0"/>
                    </a:moveTo>
                    <a:cubicBezTo>
                      <a:pt x="124" y="0"/>
                      <a:pt x="13" y="108"/>
                      <a:pt x="7" y="249"/>
                    </a:cubicBezTo>
                    <a:cubicBezTo>
                      <a:pt x="0" y="390"/>
                      <a:pt x="103" y="514"/>
                      <a:pt x="244" y="518"/>
                    </a:cubicBezTo>
                    <a:cubicBezTo>
                      <a:pt x="248" y="518"/>
                      <a:pt x="252" y="518"/>
                      <a:pt x="256" y="518"/>
                    </a:cubicBezTo>
                    <a:cubicBezTo>
                      <a:pt x="389" y="518"/>
                      <a:pt x="500" y="410"/>
                      <a:pt x="506" y="273"/>
                    </a:cubicBezTo>
                    <a:cubicBezTo>
                      <a:pt x="513" y="128"/>
                      <a:pt x="406" y="7"/>
                      <a:pt x="269" y="0"/>
                    </a:cubicBezTo>
                    <a:cubicBezTo>
                      <a:pt x="265" y="0"/>
                      <a:pt x="261" y="0"/>
                      <a:pt x="25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4"/>
              <p:cNvSpPr/>
              <p:nvPr/>
            </p:nvSpPr>
            <p:spPr>
              <a:xfrm>
                <a:off x="5666275" y="2181341"/>
                <a:ext cx="19780" cy="1291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10" extrusionOk="0">
                    <a:moveTo>
                      <a:pt x="580" y="0"/>
                    </a:moveTo>
                    <a:lnTo>
                      <a:pt x="1" y="186"/>
                    </a:lnTo>
                    <a:cubicBezTo>
                      <a:pt x="40" y="322"/>
                      <a:pt x="161" y="409"/>
                      <a:pt x="291" y="409"/>
                    </a:cubicBezTo>
                    <a:cubicBezTo>
                      <a:pt x="319" y="409"/>
                      <a:pt x="348" y="405"/>
                      <a:pt x="376" y="396"/>
                    </a:cubicBezTo>
                    <a:cubicBezTo>
                      <a:pt x="539" y="344"/>
                      <a:pt x="628" y="169"/>
                      <a:pt x="580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5619124" y="2088519"/>
                <a:ext cx="18836" cy="154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92" extrusionOk="0">
                    <a:moveTo>
                      <a:pt x="347" y="1"/>
                    </a:moveTo>
                    <a:cubicBezTo>
                      <a:pt x="289" y="1"/>
                      <a:pt x="230" y="18"/>
                      <a:pt x="177" y="54"/>
                    </a:cubicBezTo>
                    <a:cubicBezTo>
                      <a:pt x="39" y="150"/>
                      <a:pt x="1" y="347"/>
                      <a:pt x="91" y="492"/>
                    </a:cubicBezTo>
                    <a:lnTo>
                      <a:pt x="597" y="140"/>
                    </a:lnTo>
                    <a:cubicBezTo>
                      <a:pt x="539" y="49"/>
                      <a:pt x="445" y="1"/>
                      <a:pt x="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5625423" y="2114630"/>
                <a:ext cx="16221" cy="1644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22" extrusionOk="0">
                    <a:moveTo>
                      <a:pt x="261" y="0"/>
                    </a:moveTo>
                    <a:cubicBezTo>
                      <a:pt x="125" y="0"/>
                      <a:pt x="15" y="111"/>
                      <a:pt x="8" y="249"/>
                    </a:cubicBezTo>
                    <a:cubicBezTo>
                      <a:pt x="1" y="394"/>
                      <a:pt x="108" y="514"/>
                      <a:pt x="246" y="521"/>
                    </a:cubicBezTo>
                    <a:cubicBezTo>
                      <a:pt x="250" y="521"/>
                      <a:pt x="255" y="521"/>
                      <a:pt x="259" y="521"/>
                    </a:cubicBezTo>
                    <a:cubicBezTo>
                      <a:pt x="391" y="521"/>
                      <a:pt x="501" y="413"/>
                      <a:pt x="507" y="273"/>
                    </a:cubicBezTo>
                    <a:cubicBezTo>
                      <a:pt x="515" y="128"/>
                      <a:pt x="411" y="8"/>
                      <a:pt x="273" y="0"/>
                    </a:cubicBezTo>
                    <a:cubicBezTo>
                      <a:pt x="269" y="0"/>
                      <a:pt x="265" y="0"/>
                      <a:pt x="2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5636605" y="2118000"/>
                <a:ext cx="26332" cy="4749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508" extrusionOk="0">
                    <a:moveTo>
                      <a:pt x="835" y="0"/>
                    </a:moveTo>
                    <a:lnTo>
                      <a:pt x="1" y="1262"/>
                    </a:lnTo>
                    <a:lnTo>
                      <a:pt x="794" y="1507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5697678" y="2194224"/>
                <a:ext cx="68098" cy="43498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381" extrusionOk="0">
                    <a:moveTo>
                      <a:pt x="2162" y="1"/>
                    </a:moveTo>
                    <a:lnTo>
                      <a:pt x="2162" y="1"/>
                    </a:lnTo>
                    <a:cubicBezTo>
                      <a:pt x="1958" y="522"/>
                      <a:pt x="641" y="898"/>
                      <a:pt x="0" y="984"/>
                    </a:cubicBezTo>
                    <a:lnTo>
                      <a:pt x="0" y="1380"/>
                    </a:lnTo>
                    <a:cubicBezTo>
                      <a:pt x="0" y="1380"/>
                      <a:pt x="1307" y="1001"/>
                      <a:pt x="1700" y="663"/>
                    </a:cubicBezTo>
                    <a:cubicBezTo>
                      <a:pt x="2096" y="328"/>
                      <a:pt x="2161" y="1"/>
                      <a:pt x="2162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5367492" y="2418830"/>
                <a:ext cx="296643" cy="344520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10938" extrusionOk="0">
                    <a:moveTo>
                      <a:pt x="1" y="0"/>
                    </a:moveTo>
                    <a:lnTo>
                      <a:pt x="2507" y="8931"/>
                    </a:lnTo>
                    <a:lnTo>
                      <a:pt x="9417" y="10938"/>
                    </a:lnTo>
                    <a:lnTo>
                      <a:pt x="7273" y="19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5422769" y="2606932"/>
                <a:ext cx="44663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58" extrusionOk="0">
                    <a:moveTo>
                      <a:pt x="1418" y="1"/>
                    </a:moveTo>
                    <a:lnTo>
                      <a:pt x="1" y="283"/>
                    </a:lnTo>
                    <a:lnTo>
                      <a:pt x="104" y="655"/>
                    </a:lnTo>
                    <a:cubicBezTo>
                      <a:pt x="137" y="657"/>
                      <a:pt x="169" y="658"/>
                      <a:pt x="200" y="658"/>
                    </a:cubicBezTo>
                    <a:cubicBezTo>
                      <a:pt x="983" y="658"/>
                      <a:pt x="1352" y="177"/>
                      <a:pt x="1418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5518584" y="2615814"/>
                <a:ext cx="118809" cy="36474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11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" y="239"/>
                      <a:pt x="524" y="688"/>
                      <a:pt x="1362" y="963"/>
                    </a:cubicBezTo>
                    <a:cubicBezTo>
                      <a:pt x="1828" y="1118"/>
                      <a:pt x="2414" y="1158"/>
                      <a:pt x="2892" y="1158"/>
                    </a:cubicBezTo>
                    <a:cubicBezTo>
                      <a:pt x="3391" y="1158"/>
                      <a:pt x="3772" y="1115"/>
                      <a:pt x="3772" y="1115"/>
                    </a:cubicBezTo>
                    <a:lnTo>
                      <a:pt x="3641" y="6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5432156" y="2447493"/>
                <a:ext cx="100036" cy="37828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1201" extrusionOk="0">
                    <a:moveTo>
                      <a:pt x="290" y="1"/>
                    </a:moveTo>
                    <a:cubicBezTo>
                      <a:pt x="106" y="1"/>
                      <a:pt x="1" y="41"/>
                      <a:pt x="17" y="122"/>
                    </a:cubicBezTo>
                    <a:cubicBezTo>
                      <a:pt x="51" y="273"/>
                      <a:pt x="79" y="397"/>
                      <a:pt x="79" y="397"/>
                    </a:cubicBezTo>
                    <a:lnTo>
                      <a:pt x="3175" y="1201"/>
                    </a:lnTo>
                    <a:lnTo>
                      <a:pt x="3113" y="925"/>
                    </a:lnTo>
                    <a:cubicBezTo>
                      <a:pt x="3082" y="770"/>
                      <a:pt x="2599" y="529"/>
                      <a:pt x="2041" y="384"/>
                    </a:cubicBezTo>
                    <a:lnTo>
                      <a:pt x="972" y="108"/>
                    </a:lnTo>
                    <a:cubicBezTo>
                      <a:pt x="700" y="36"/>
                      <a:pt x="461" y="1"/>
                      <a:pt x="29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5418265" y="2415303"/>
                <a:ext cx="119690" cy="48412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1537" extrusionOk="0">
                    <a:moveTo>
                      <a:pt x="1290" y="0"/>
                    </a:moveTo>
                    <a:cubicBezTo>
                      <a:pt x="733" y="0"/>
                      <a:pt x="823" y="437"/>
                      <a:pt x="823" y="437"/>
                    </a:cubicBezTo>
                    <a:lnTo>
                      <a:pt x="399" y="319"/>
                    </a:lnTo>
                    <a:cubicBezTo>
                      <a:pt x="310" y="295"/>
                      <a:pt x="230" y="283"/>
                      <a:pt x="166" y="283"/>
                    </a:cubicBezTo>
                    <a:cubicBezTo>
                      <a:pt x="62" y="283"/>
                      <a:pt x="0" y="315"/>
                      <a:pt x="13" y="375"/>
                    </a:cubicBezTo>
                    <a:cubicBezTo>
                      <a:pt x="37" y="471"/>
                      <a:pt x="55" y="550"/>
                      <a:pt x="55" y="550"/>
                    </a:cubicBezTo>
                    <a:lnTo>
                      <a:pt x="3799" y="1537"/>
                    </a:lnTo>
                    <a:lnTo>
                      <a:pt x="3747" y="1365"/>
                    </a:lnTo>
                    <a:cubicBezTo>
                      <a:pt x="3716" y="1271"/>
                      <a:pt x="3489" y="1137"/>
                      <a:pt x="3241" y="1064"/>
                    </a:cubicBezTo>
                    <a:cubicBezTo>
                      <a:pt x="2988" y="992"/>
                      <a:pt x="2785" y="937"/>
                      <a:pt x="2785" y="937"/>
                    </a:cubicBezTo>
                    <a:cubicBezTo>
                      <a:pt x="2785" y="937"/>
                      <a:pt x="2582" y="254"/>
                      <a:pt x="1640" y="44"/>
                    </a:cubicBezTo>
                    <a:cubicBezTo>
                      <a:pt x="1502" y="13"/>
                      <a:pt x="1386" y="0"/>
                      <a:pt x="129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4"/>
              <p:cNvSpPr/>
              <p:nvPr/>
            </p:nvSpPr>
            <p:spPr>
              <a:xfrm>
                <a:off x="5431463" y="2432847"/>
                <a:ext cx="81925" cy="43687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387" extrusionOk="0">
                    <a:moveTo>
                      <a:pt x="1" y="1"/>
                    </a:moveTo>
                    <a:lnTo>
                      <a:pt x="111" y="117"/>
                    </a:lnTo>
                    <a:cubicBezTo>
                      <a:pt x="456" y="200"/>
                      <a:pt x="597" y="245"/>
                      <a:pt x="649" y="480"/>
                    </a:cubicBezTo>
                    <a:cubicBezTo>
                      <a:pt x="707" y="752"/>
                      <a:pt x="732" y="948"/>
                      <a:pt x="732" y="948"/>
                    </a:cubicBezTo>
                    <a:lnTo>
                      <a:pt x="2387" y="1387"/>
                    </a:lnTo>
                    <a:cubicBezTo>
                      <a:pt x="2387" y="1387"/>
                      <a:pt x="2308" y="1045"/>
                      <a:pt x="2284" y="911"/>
                    </a:cubicBezTo>
                    <a:cubicBezTo>
                      <a:pt x="2263" y="813"/>
                      <a:pt x="2290" y="744"/>
                      <a:pt x="2414" y="744"/>
                    </a:cubicBezTo>
                    <a:cubicBezTo>
                      <a:pt x="2456" y="744"/>
                      <a:pt x="2510" y="752"/>
                      <a:pt x="2577" y="769"/>
                    </a:cubicBezTo>
                    <a:lnTo>
                      <a:pt x="2601" y="6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4"/>
              <p:cNvSpPr/>
              <p:nvPr/>
            </p:nvSpPr>
            <p:spPr>
              <a:xfrm>
                <a:off x="5430675" y="2448343"/>
                <a:ext cx="100099" cy="37828"/>
              </a:xfrm>
              <a:custGeom>
                <a:avLst/>
                <a:gdLst/>
                <a:ahLst/>
                <a:cxnLst/>
                <a:rect l="l" t="t" r="r" b="b"/>
                <a:pathLst>
                  <a:path w="3178" h="1201" extrusionOk="0">
                    <a:moveTo>
                      <a:pt x="291" y="0"/>
                    </a:moveTo>
                    <a:cubicBezTo>
                      <a:pt x="107" y="0"/>
                      <a:pt x="1" y="40"/>
                      <a:pt x="19" y="119"/>
                    </a:cubicBezTo>
                    <a:cubicBezTo>
                      <a:pt x="54" y="274"/>
                      <a:pt x="78" y="398"/>
                      <a:pt x="78" y="398"/>
                    </a:cubicBezTo>
                    <a:lnTo>
                      <a:pt x="3178" y="1201"/>
                    </a:lnTo>
                    <a:lnTo>
                      <a:pt x="3116" y="922"/>
                    </a:lnTo>
                    <a:cubicBezTo>
                      <a:pt x="3084" y="771"/>
                      <a:pt x="2602" y="529"/>
                      <a:pt x="2043" y="384"/>
                    </a:cubicBezTo>
                    <a:lnTo>
                      <a:pt x="971" y="104"/>
                    </a:lnTo>
                    <a:cubicBezTo>
                      <a:pt x="701" y="35"/>
                      <a:pt x="463" y="0"/>
                      <a:pt x="29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4"/>
              <p:cNvSpPr/>
              <p:nvPr/>
            </p:nvSpPr>
            <p:spPr>
              <a:xfrm>
                <a:off x="5496599" y="2537984"/>
                <a:ext cx="422004" cy="108383"/>
              </a:xfrm>
              <a:custGeom>
                <a:avLst/>
                <a:gdLst/>
                <a:ahLst/>
                <a:cxnLst/>
                <a:rect l="l" t="t" r="r" b="b"/>
                <a:pathLst>
                  <a:path w="13398" h="3441" extrusionOk="0">
                    <a:moveTo>
                      <a:pt x="3661" y="0"/>
                    </a:moveTo>
                    <a:cubicBezTo>
                      <a:pt x="3634" y="0"/>
                      <a:pt x="3618" y="3"/>
                      <a:pt x="3618" y="3"/>
                    </a:cubicBezTo>
                    <a:cubicBezTo>
                      <a:pt x="3618" y="3"/>
                      <a:pt x="3787" y="721"/>
                      <a:pt x="3843" y="952"/>
                    </a:cubicBezTo>
                    <a:cubicBezTo>
                      <a:pt x="3879" y="1103"/>
                      <a:pt x="3294" y="1236"/>
                      <a:pt x="2671" y="1236"/>
                    </a:cubicBezTo>
                    <a:cubicBezTo>
                      <a:pt x="2344" y="1236"/>
                      <a:pt x="2007" y="1199"/>
                      <a:pt x="1742" y="1111"/>
                    </a:cubicBezTo>
                    <a:cubicBezTo>
                      <a:pt x="1586" y="1057"/>
                      <a:pt x="1415" y="1030"/>
                      <a:pt x="1248" y="1030"/>
                    </a:cubicBezTo>
                    <a:cubicBezTo>
                      <a:pt x="595" y="1030"/>
                      <a:pt x="0" y="1440"/>
                      <a:pt x="550" y="2272"/>
                    </a:cubicBezTo>
                    <a:cubicBezTo>
                      <a:pt x="1239" y="3320"/>
                      <a:pt x="2581" y="3441"/>
                      <a:pt x="3512" y="3441"/>
                    </a:cubicBezTo>
                    <a:cubicBezTo>
                      <a:pt x="3770" y="3441"/>
                      <a:pt x="4229" y="3424"/>
                      <a:pt x="4677" y="3366"/>
                    </a:cubicBezTo>
                    <a:cubicBezTo>
                      <a:pt x="4977" y="3324"/>
                      <a:pt x="5277" y="3296"/>
                      <a:pt x="5581" y="3272"/>
                    </a:cubicBezTo>
                    <a:cubicBezTo>
                      <a:pt x="7487" y="3138"/>
                      <a:pt x="12528" y="2565"/>
                      <a:pt x="13397" y="2296"/>
                    </a:cubicBezTo>
                    <a:lnTo>
                      <a:pt x="11170" y="507"/>
                    </a:lnTo>
                    <a:cubicBezTo>
                      <a:pt x="11170" y="507"/>
                      <a:pt x="6246" y="1383"/>
                      <a:pt x="5667" y="1431"/>
                    </a:cubicBezTo>
                    <a:cubicBezTo>
                      <a:pt x="5638" y="1433"/>
                      <a:pt x="5609" y="1434"/>
                      <a:pt x="5580" y="1434"/>
                    </a:cubicBezTo>
                    <a:cubicBezTo>
                      <a:pt x="5027" y="1434"/>
                      <a:pt x="4435" y="1037"/>
                      <a:pt x="4225" y="500"/>
                    </a:cubicBezTo>
                    <a:cubicBezTo>
                      <a:pt x="4049" y="46"/>
                      <a:pt x="3768" y="0"/>
                      <a:pt x="3661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4"/>
              <p:cNvSpPr/>
              <p:nvPr/>
            </p:nvSpPr>
            <p:spPr>
              <a:xfrm>
                <a:off x="5372689" y="2496849"/>
                <a:ext cx="108981" cy="12536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3980" extrusionOk="0">
                    <a:moveTo>
                      <a:pt x="286" y="1"/>
                    </a:moveTo>
                    <a:cubicBezTo>
                      <a:pt x="119" y="1"/>
                      <a:pt x="0" y="177"/>
                      <a:pt x="81" y="509"/>
                    </a:cubicBezTo>
                    <a:cubicBezTo>
                      <a:pt x="202" y="1023"/>
                      <a:pt x="36" y="1961"/>
                      <a:pt x="346" y="2840"/>
                    </a:cubicBezTo>
                    <a:cubicBezTo>
                      <a:pt x="587" y="3530"/>
                      <a:pt x="1198" y="3961"/>
                      <a:pt x="1646" y="3978"/>
                    </a:cubicBezTo>
                    <a:cubicBezTo>
                      <a:pt x="1671" y="3979"/>
                      <a:pt x="1697" y="3980"/>
                      <a:pt x="1724" y="3980"/>
                    </a:cubicBezTo>
                    <a:cubicBezTo>
                      <a:pt x="2188" y="3980"/>
                      <a:pt x="2987" y="3802"/>
                      <a:pt x="3208" y="3151"/>
                    </a:cubicBezTo>
                    <a:cubicBezTo>
                      <a:pt x="3460" y="2406"/>
                      <a:pt x="2877" y="2230"/>
                      <a:pt x="2342" y="2086"/>
                    </a:cubicBezTo>
                    <a:cubicBezTo>
                      <a:pt x="1808" y="1937"/>
                      <a:pt x="960" y="1534"/>
                      <a:pt x="898" y="1313"/>
                    </a:cubicBezTo>
                    <a:cubicBezTo>
                      <a:pt x="835" y="1093"/>
                      <a:pt x="577" y="162"/>
                      <a:pt x="577" y="162"/>
                    </a:cubicBezTo>
                    <a:cubicBezTo>
                      <a:pt x="482" y="53"/>
                      <a:pt x="377" y="1"/>
                      <a:pt x="286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0" name="Google Shape;820;p24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21" name="Google Shape;821;p24"/>
          <p:cNvSpPr txBox="1">
            <a:spLocks noGrp="1"/>
          </p:cNvSpPr>
          <p:nvPr>
            <p:ph type="subTitle" idx="1"/>
          </p:nvPr>
        </p:nvSpPr>
        <p:spPr>
          <a:xfrm>
            <a:off x="3986705" y="1270040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Campaigners can upload videos for promotion and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marketing </a:t>
            </a:r>
            <a:endParaRPr sz="1400"/>
          </a:p>
        </p:txBody>
      </p:sp>
      <p:sp>
        <p:nvSpPr>
          <p:cNvPr id="822" name="Google Shape;822;p24"/>
          <p:cNvSpPr txBox="1">
            <a:spLocks noGrp="1"/>
          </p:cNvSpPr>
          <p:nvPr>
            <p:ph type="subTitle" idx="2"/>
          </p:nvPr>
        </p:nvSpPr>
        <p:spPr>
          <a:xfrm>
            <a:off x="3986712" y="954288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4</a:t>
            </a:r>
            <a:endParaRPr/>
          </a:p>
        </p:txBody>
      </p:sp>
      <p:sp>
        <p:nvSpPr>
          <p:cNvPr id="823" name="Google Shape;823;p24"/>
          <p:cNvSpPr txBox="1">
            <a:spLocks noGrp="1"/>
          </p:cNvSpPr>
          <p:nvPr>
            <p:ph type="subTitle" idx="3"/>
          </p:nvPr>
        </p:nvSpPr>
        <p:spPr>
          <a:xfrm>
            <a:off x="3986705" y="379463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control project campaign through interactive dashboard</a:t>
            </a:r>
            <a:endParaRPr sz="1400"/>
          </a:p>
        </p:txBody>
      </p:sp>
      <p:sp>
        <p:nvSpPr>
          <p:cNvPr id="824" name="Google Shape;824;p24"/>
          <p:cNvSpPr txBox="1">
            <a:spLocks noGrp="1"/>
          </p:cNvSpPr>
          <p:nvPr>
            <p:ph type="subTitle" idx="4"/>
          </p:nvPr>
        </p:nvSpPr>
        <p:spPr>
          <a:xfrm>
            <a:off x="3986712" y="3478886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6</a:t>
            </a:r>
            <a:endParaRPr/>
          </a:p>
        </p:txBody>
      </p:sp>
      <p:sp>
        <p:nvSpPr>
          <p:cNvPr id="825" name="Google Shape;825;p24"/>
          <p:cNvSpPr txBox="1">
            <a:spLocks noGrp="1"/>
          </p:cNvSpPr>
          <p:nvPr>
            <p:ph type="subTitle" idx="5"/>
          </p:nvPr>
        </p:nvSpPr>
        <p:spPr>
          <a:xfrm>
            <a:off x="3986705" y="2532337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pay through Credit Card, Bkash or other mobile banking system via SSLcommerz</a:t>
            </a:r>
            <a:endParaRPr sz="1400"/>
          </a:p>
        </p:txBody>
      </p:sp>
      <p:sp>
        <p:nvSpPr>
          <p:cNvPr id="826" name="Google Shape;826;p24"/>
          <p:cNvSpPr txBox="1">
            <a:spLocks noGrp="1"/>
          </p:cNvSpPr>
          <p:nvPr>
            <p:ph type="subTitle" idx="6"/>
          </p:nvPr>
        </p:nvSpPr>
        <p:spPr>
          <a:xfrm>
            <a:off x="3986712" y="2216584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5</a:t>
            </a:r>
            <a:endParaRPr/>
          </a:p>
        </p:txBody>
      </p:sp>
      <p:sp>
        <p:nvSpPr>
          <p:cNvPr id="827" name="Google Shape;82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5"/>
          <p:cNvSpPr txBox="1">
            <a:spLocks noGrp="1"/>
          </p:cNvSpPr>
          <p:nvPr>
            <p:ph type="ctrTitle"/>
          </p:nvPr>
        </p:nvSpPr>
        <p:spPr>
          <a:xfrm flipH="1">
            <a:off x="5036400" y="366800"/>
            <a:ext cx="2778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833" name="Google Shape;8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50" y="1001750"/>
            <a:ext cx="6323941" cy="3967899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26"/>
          <p:cNvPicPr preferRelativeResize="0"/>
          <p:nvPr/>
        </p:nvPicPr>
        <p:blipFill rotWithShape="1">
          <a:blip r:embed="rId3">
            <a:alphaModFix/>
          </a:blip>
          <a:srcRect b="3428"/>
          <a:stretch/>
        </p:blipFill>
        <p:spPr>
          <a:xfrm>
            <a:off x="0" y="0"/>
            <a:ext cx="9172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26"/>
          <p:cNvSpPr txBox="1">
            <a:spLocks noGrp="1"/>
          </p:cNvSpPr>
          <p:nvPr>
            <p:ph type="ctrTitle"/>
          </p:nvPr>
        </p:nvSpPr>
        <p:spPr>
          <a:xfrm flipH="1">
            <a:off x="5990100" y="4278000"/>
            <a:ext cx="2778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841" name="Google Shape;84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7"/>
          <p:cNvSpPr txBox="1">
            <a:spLocks noGrp="1"/>
          </p:cNvSpPr>
          <p:nvPr>
            <p:ph type="ctrTitle"/>
          </p:nvPr>
        </p:nvSpPr>
        <p:spPr>
          <a:xfrm>
            <a:off x="13969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 used</a:t>
            </a:r>
            <a:endParaRPr/>
          </a:p>
        </p:txBody>
      </p:sp>
      <p:sp>
        <p:nvSpPr>
          <p:cNvPr id="847" name="Google Shape;847;p27"/>
          <p:cNvSpPr txBox="1"/>
          <p:nvPr/>
        </p:nvSpPr>
        <p:spPr>
          <a:xfrm>
            <a:off x="523800" y="1207675"/>
            <a:ext cx="8046300" cy="3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Languages &amp; Framework :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Front end - React framework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Back end -  Node.js 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Database - MySql database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Development environments :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Webstorm IDE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VS Code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pSp>
        <p:nvGrpSpPr>
          <p:cNvPr id="848" name="Google Shape;848;p27"/>
          <p:cNvGrpSpPr/>
          <p:nvPr/>
        </p:nvGrpSpPr>
        <p:grpSpPr>
          <a:xfrm>
            <a:off x="5614332" y="1407789"/>
            <a:ext cx="2526264" cy="2463476"/>
            <a:chOff x="4002200" y="2278875"/>
            <a:chExt cx="1936725" cy="1688700"/>
          </a:xfrm>
        </p:grpSpPr>
        <p:sp>
          <p:nvSpPr>
            <p:cNvPr id="849" name="Google Shape;849;p27"/>
            <p:cNvSpPr/>
            <p:nvPr/>
          </p:nvSpPr>
          <p:spPr>
            <a:xfrm>
              <a:off x="4512375" y="3258625"/>
              <a:ext cx="1232625" cy="708950"/>
            </a:xfrm>
            <a:custGeom>
              <a:avLst/>
              <a:gdLst/>
              <a:ahLst/>
              <a:cxnLst/>
              <a:rect l="l" t="t" r="r" b="b"/>
              <a:pathLst>
                <a:path w="49305" h="28358" extrusionOk="0">
                  <a:moveTo>
                    <a:pt x="32081" y="0"/>
                  </a:moveTo>
                  <a:cubicBezTo>
                    <a:pt x="31878" y="0"/>
                    <a:pt x="31676" y="45"/>
                    <a:pt x="31522" y="133"/>
                  </a:cubicBezTo>
                  <a:lnTo>
                    <a:pt x="307" y="18154"/>
                  </a:lnTo>
                  <a:cubicBezTo>
                    <a:pt x="0" y="18331"/>
                    <a:pt x="0" y="18621"/>
                    <a:pt x="307" y="18799"/>
                  </a:cubicBezTo>
                  <a:lnTo>
                    <a:pt x="16635" y="28222"/>
                  </a:lnTo>
                  <a:cubicBezTo>
                    <a:pt x="16789" y="28313"/>
                    <a:pt x="16993" y="28358"/>
                    <a:pt x="17196" y="28358"/>
                  </a:cubicBezTo>
                  <a:cubicBezTo>
                    <a:pt x="17397" y="28358"/>
                    <a:pt x="17598" y="28314"/>
                    <a:pt x="17751" y="28225"/>
                  </a:cubicBezTo>
                  <a:lnTo>
                    <a:pt x="48997" y="10222"/>
                  </a:lnTo>
                  <a:cubicBezTo>
                    <a:pt x="49305" y="10045"/>
                    <a:pt x="49305" y="9754"/>
                    <a:pt x="48997" y="9577"/>
                  </a:cubicBezTo>
                  <a:lnTo>
                    <a:pt x="32639" y="133"/>
                  </a:lnTo>
                  <a:cubicBezTo>
                    <a:pt x="32485" y="45"/>
                    <a:pt x="32283" y="0"/>
                    <a:pt x="320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5715175" y="3173825"/>
              <a:ext cx="165400" cy="173800"/>
            </a:xfrm>
            <a:custGeom>
              <a:avLst/>
              <a:gdLst/>
              <a:ahLst/>
              <a:cxnLst/>
              <a:rect l="l" t="t" r="r" b="b"/>
              <a:pathLst>
                <a:path w="6616" h="6952" extrusionOk="0">
                  <a:moveTo>
                    <a:pt x="4477" y="0"/>
                  </a:moveTo>
                  <a:cubicBezTo>
                    <a:pt x="3506" y="0"/>
                    <a:pt x="2365" y="493"/>
                    <a:pt x="1377" y="1849"/>
                  </a:cubicBezTo>
                  <a:cubicBezTo>
                    <a:pt x="1" y="3733"/>
                    <a:pt x="151" y="6935"/>
                    <a:pt x="196" y="6952"/>
                  </a:cubicBezTo>
                  <a:lnTo>
                    <a:pt x="1612" y="6470"/>
                  </a:lnTo>
                  <a:cubicBezTo>
                    <a:pt x="2012" y="4320"/>
                    <a:pt x="3691" y="3140"/>
                    <a:pt x="5042" y="2464"/>
                  </a:cubicBezTo>
                  <a:cubicBezTo>
                    <a:pt x="6390" y="1791"/>
                    <a:pt x="6615" y="665"/>
                    <a:pt x="5520" y="204"/>
                  </a:cubicBezTo>
                  <a:cubicBezTo>
                    <a:pt x="5211" y="75"/>
                    <a:pt x="4857" y="0"/>
                    <a:pt x="44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5719375" y="3173800"/>
              <a:ext cx="151225" cy="173825"/>
            </a:xfrm>
            <a:custGeom>
              <a:avLst/>
              <a:gdLst/>
              <a:ahLst/>
              <a:cxnLst/>
              <a:rect l="l" t="t" r="r" b="b"/>
              <a:pathLst>
                <a:path w="6049" h="6953" extrusionOk="0">
                  <a:moveTo>
                    <a:pt x="4308" y="0"/>
                  </a:moveTo>
                  <a:cubicBezTo>
                    <a:pt x="3339" y="0"/>
                    <a:pt x="2198" y="496"/>
                    <a:pt x="1209" y="1850"/>
                  </a:cubicBezTo>
                  <a:cubicBezTo>
                    <a:pt x="168" y="3273"/>
                    <a:pt x="1" y="5451"/>
                    <a:pt x="1" y="6438"/>
                  </a:cubicBezTo>
                  <a:cubicBezTo>
                    <a:pt x="1" y="6755"/>
                    <a:pt x="17" y="6949"/>
                    <a:pt x="28" y="6953"/>
                  </a:cubicBezTo>
                  <a:lnTo>
                    <a:pt x="1444" y="6471"/>
                  </a:lnTo>
                  <a:cubicBezTo>
                    <a:pt x="1844" y="4321"/>
                    <a:pt x="3523" y="3141"/>
                    <a:pt x="4874" y="2465"/>
                  </a:cubicBezTo>
                  <a:cubicBezTo>
                    <a:pt x="5645" y="2079"/>
                    <a:pt x="6048" y="1547"/>
                    <a:pt x="6048" y="1076"/>
                  </a:cubicBezTo>
                  <a:cubicBezTo>
                    <a:pt x="6048" y="721"/>
                    <a:pt x="5820" y="403"/>
                    <a:pt x="5352" y="205"/>
                  </a:cubicBezTo>
                  <a:cubicBezTo>
                    <a:pt x="5041" y="75"/>
                    <a:pt x="4686" y="0"/>
                    <a:pt x="430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5730025" y="3185750"/>
              <a:ext cx="109075" cy="138500"/>
            </a:xfrm>
            <a:custGeom>
              <a:avLst/>
              <a:gdLst/>
              <a:ahLst/>
              <a:cxnLst/>
              <a:rect l="l" t="t" r="r" b="b"/>
              <a:pathLst>
                <a:path w="4363" h="5540" extrusionOk="0">
                  <a:moveTo>
                    <a:pt x="4249" y="1"/>
                  </a:moveTo>
                  <a:cubicBezTo>
                    <a:pt x="4240" y="1"/>
                    <a:pt x="4232" y="2"/>
                    <a:pt x="4223" y="4"/>
                  </a:cubicBezTo>
                  <a:cubicBezTo>
                    <a:pt x="2537" y="427"/>
                    <a:pt x="540" y="2072"/>
                    <a:pt x="8" y="5420"/>
                  </a:cubicBezTo>
                  <a:cubicBezTo>
                    <a:pt x="1" y="5475"/>
                    <a:pt x="38" y="5530"/>
                    <a:pt x="93" y="5536"/>
                  </a:cubicBezTo>
                  <a:cubicBezTo>
                    <a:pt x="100" y="5539"/>
                    <a:pt x="103" y="5539"/>
                    <a:pt x="110" y="5539"/>
                  </a:cubicBezTo>
                  <a:cubicBezTo>
                    <a:pt x="158" y="5539"/>
                    <a:pt x="202" y="5502"/>
                    <a:pt x="213" y="5451"/>
                  </a:cubicBezTo>
                  <a:cubicBezTo>
                    <a:pt x="728" y="2201"/>
                    <a:pt x="2650" y="612"/>
                    <a:pt x="4274" y="205"/>
                  </a:cubicBezTo>
                  <a:cubicBezTo>
                    <a:pt x="4329" y="191"/>
                    <a:pt x="4362" y="133"/>
                    <a:pt x="4349" y="79"/>
                  </a:cubicBezTo>
                  <a:cubicBezTo>
                    <a:pt x="4337" y="32"/>
                    <a:pt x="4296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5720050" y="3268975"/>
              <a:ext cx="218875" cy="227200"/>
            </a:xfrm>
            <a:custGeom>
              <a:avLst/>
              <a:gdLst/>
              <a:ahLst/>
              <a:cxnLst/>
              <a:rect l="l" t="t" r="r" b="b"/>
              <a:pathLst>
                <a:path w="8755" h="9088" extrusionOk="0">
                  <a:moveTo>
                    <a:pt x="6171" y="0"/>
                  </a:moveTo>
                  <a:cubicBezTo>
                    <a:pt x="5424" y="0"/>
                    <a:pt x="4735" y="212"/>
                    <a:pt x="4205" y="449"/>
                  </a:cubicBezTo>
                  <a:cubicBezTo>
                    <a:pt x="3455" y="785"/>
                    <a:pt x="3342" y="1137"/>
                    <a:pt x="2484" y="1137"/>
                  </a:cubicBezTo>
                  <a:cubicBezTo>
                    <a:pt x="2382" y="1137"/>
                    <a:pt x="2269" y="1132"/>
                    <a:pt x="2144" y="1122"/>
                  </a:cubicBezTo>
                  <a:cubicBezTo>
                    <a:pt x="2070" y="1115"/>
                    <a:pt x="1998" y="1112"/>
                    <a:pt x="1926" y="1112"/>
                  </a:cubicBezTo>
                  <a:cubicBezTo>
                    <a:pt x="855" y="1112"/>
                    <a:pt x="71" y="1808"/>
                    <a:pt x="1" y="2480"/>
                  </a:cubicBezTo>
                  <a:lnTo>
                    <a:pt x="250" y="9088"/>
                  </a:lnTo>
                  <a:cubicBezTo>
                    <a:pt x="461" y="8245"/>
                    <a:pt x="1308" y="7689"/>
                    <a:pt x="2311" y="7596"/>
                  </a:cubicBezTo>
                  <a:cubicBezTo>
                    <a:pt x="3352" y="7504"/>
                    <a:pt x="4564" y="7402"/>
                    <a:pt x="4888" y="6521"/>
                  </a:cubicBezTo>
                  <a:cubicBezTo>
                    <a:pt x="5209" y="5641"/>
                    <a:pt x="4884" y="4450"/>
                    <a:pt x="5032" y="3866"/>
                  </a:cubicBezTo>
                  <a:cubicBezTo>
                    <a:pt x="5212" y="3160"/>
                    <a:pt x="5482" y="2736"/>
                    <a:pt x="6850" y="2306"/>
                  </a:cubicBezTo>
                  <a:cubicBezTo>
                    <a:pt x="8075" y="1924"/>
                    <a:pt x="8755" y="750"/>
                    <a:pt x="7519" y="255"/>
                  </a:cubicBezTo>
                  <a:cubicBezTo>
                    <a:pt x="7064" y="73"/>
                    <a:pt x="6608" y="0"/>
                    <a:pt x="617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5723375" y="3284775"/>
              <a:ext cx="164625" cy="139900"/>
            </a:xfrm>
            <a:custGeom>
              <a:avLst/>
              <a:gdLst/>
              <a:ahLst/>
              <a:cxnLst/>
              <a:rect l="l" t="t" r="r" b="b"/>
              <a:pathLst>
                <a:path w="6585" h="5596" extrusionOk="0">
                  <a:moveTo>
                    <a:pt x="6477" y="1"/>
                  </a:moveTo>
                  <a:cubicBezTo>
                    <a:pt x="6473" y="1"/>
                    <a:pt x="6469" y="1"/>
                    <a:pt x="6465" y="2"/>
                  </a:cubicBezTo>
                  <a:cubicBezTo>
                    <a:pt x="5107" y="165"/>
                    <a:pt x="1018" y="2678"/>
                    <a:pt x="21" y="5459"/>
                  </a:cubicBezTo>
                  <a:cubicBezTo>
                    <a:pt x="0" y="5510"/>
                    <a:pt x="28" y="5572"/>
                    <a:pt x="82" y="5589"/>
                  </a:cubicBezTo>
                  <a:cubicBezTo>
                    <a:pt x="93" y="5592"/>
                    <a:pt x="107" y="5595"/>
                    <a:pt x="117" y="5595"/>
                  </a:cubicBezTo>
                  <a:cubicBezTo>
                    <a:pt x="161" y="5595"/>
                    <a:pt x="199" y="5568"/>
                    <a:pt x="216" y="5527"/>
                  </a:cubicBezTo>
                  <a:cubicBezTo>
                    <a:pt x="1188" y="2818"/>
                    <a:pt x="5168" y="364"/>
                    <a:pt x="6489" y="206"/>
                  </a:cubicBezTo>
                  <a:cubicBezTo>
                    <a:pt x="6543" y="200"/>
                    <a:pt x="6584" y="148"/>
                    <a:pt x="6578" y="94"/>
                  </a:cubicBezTo>
                  <a:cubicBezTo>
                    <a:pt x="6571" y="40"/>
                    <a:pt x="6529" y="1"/>
                    <a:pt x="6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5738575" y="3319075"/>
              <a:ext cx="13925" cy="64900"/>
            </a:xfrm>
            <a:custGeom>
              <a:avLst/>
              <a:gdLst/>
              <a:ahLst/>
              <a:cxnLst/>
              <a:rect l="l" t="t" r="r" b="b"/>
              <a:pathLst>
                <a:path w="557" h="2596" extrusionOk="0">
                  <a:moveTo>
                    <a:pt x="444" y="0"/>
                  </a:moveTo>
                  <a:cubicBezTo>
                    <a:pt x="402" y="0"/>
                    <a:pt x="361" y="26"/>
                    <a:pt x="345" y="66"/>
                  </a:cubicBezTo>
                  <a:cubicBezTo>
                    <a:pt x="331" y="107"/>
                    <a:pt x="0" y="1039"/>
                    <a:pt x="342" y="2517"/>
                  </a:cubicBezTo>
                  <a:cubicBezTo>
                    <a:pt x="352" y="2561"/>
                    <a:pt x="392" y="2596"/>
                    <a:pt x="441" y="2596"/>
                  </a:cubicBezTo>
                  <a:cubicBezTo>
                    <a:pt x="447" y="2596"/>
                    <a:pt x="457" y="2596"/>
                    <a:pt x="465" y="2592"/>
                  </a:cubicBezTo>
                  <a:cubicBezTo>
                    <a:pt x="519" y="2579"/>
                    <a:pt x="553" y="2524"/>
                    <a:pt x="539" y="2470"/>
                  </a:cubicBezTo>
                  <a:cubicBezTo>
                    <a:pt x="216" y="1057"/>
                    <a:pt x="533" y="145"/>
                    <a:pt x="536" y="138"/>
                  </a:cubicBezTo>
                  <a:cubicBezTo>
                    <a:pt x="556" y="83"/>
                    <a:pt x="529" y="25"/>
                    <a:pt x="474" y="5"/>
                  </a:cubicBezTo>
                  <a:cubicBezTo>
                    <a:pt x="464" y="2"/>
                    <a:pt x="454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5729775" y="3398700"/>
              <a:ext cx="71200" cy="11300"/>
            </a:xfrm>
            <a:custGeom>
              <a:avLst/>
              <a:gdLst/>
              <a:ahLst/>
              <a:cxnLst/>
              <a:rect l="l" t="t" r="r" b="b"/>
              <a:pathLst>
                <a:path w="2848" h="452" extrusionOk="0">
                  <a:moveTo>
                    <a:pt x="1448" y="1"/>
                  </a:moveTo>
                  <a:cubicBezTo>
                    <a:pt x="960" y="1"/>
                    <a:pt x="436" y="59"/>
                    <a:pt x="72" y="257"/>
                  </a:cubicBezTo>
                  <a:cubicBezTo>
                    <a:pt x="21" y="285"/>
                    <a:pt x="1" y="346"/>
                    <a:pt x="28" y="397"/>
                  </a:cubicBezTo>
                  <a:cubicBezTo>
                    <a:pt x="48" y="431"/>
                    <a:pt x="83" y="452"/>
                    <a:pt x="120" y="452"/>
                  </a:cubicBezTo>
                  <a:cubicBezTo>
                    <a:pt x="138" y="452"/>
                    <a:pt x="154" y="449"/>
                    <a:pt x="168" y="438"/>
                  </a:cubicBezTo>
                  <a:cubicBezTo>
                    <a:pt x="495" y="260"/>
                    <a:pt x="980" y="208"/>
                    <a:pt x="1440" y="208"/>
                  </a:cubicBezTo>
                  <a:cubicBezTo>
                    <a:pt x="2100" y="208"/>
                    <a:pt x="2708" y="316"/>
                    <a:pt x="2718" y="318"/>
                  </a:cubicBezTo>
                  <a:cubicBezTo>
                    <a:pt x="2724" y="320"/>
                    <a:pt x="2730" y="320"/>
                    <a:pt x="2736" y="320"/>
                  </a:cubicBezTo>
                  <a:cubicBezTo>
                    <a:pt x="2784" y="320"/>
                    <a:pt x="2828" y="285"/>
                    <a:pt x="2837" y="236"/>
                  </a:cubicBezTo>
                  <a:cubicBezTo>
                    <a:pt x="2847" y="178"/>
                    <a:pt x="2809" y="124"/>
                    <a:pt x="2755" y="114"/>
                  </a:cubicBezTo>
                  <a:cubicBezTo>
                    <a:pt x="2712" y="108"/>
                    <a:pt x="2113" y="1"/>
                    <a:pt x="1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4446675" y="3190600"/>
              <a:ext cx="40475" cy="35025"/>
            </a:xfrm>
            <a:custGeom>
              <a:avLst/>
              <a:gdLst/>
              <a:ahLst/>
              <a:cxnLst/>
              <a:rect l="l" t="t" r="r" b="b"/>
              <a:pathLst>
                <a:path w="1619" h="1401" extrusionOk="0">
                  <a:moveTo>
                    <a:pt x="1618" y="1"/>
                  </a:moveTo>
                  <a:lnTo>
                    <a:pt x="0" y="468"/>
                  </a:lnTo>
                  <a:lnTo>
                    <a:pt x="1618" y="1400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4022425" y="3202300"/>
              <a:ext cx="222225" cy="165450"/>
            </a:xfrm>
            <a:custGeom>
              <a:avLst/>
              <a:gdLst/>
              <a:ahLst/>
              <a:cxnLst/>
              <a:rect l="l" t="t" r="r" b="b"/>
              <a:pathLst>
                <a:path w="8889" h="6618" extrusionOk="0">
                  <a:moveTo>
                    <a:pt x="1" y="0"/>
                  </a:moveTo>
                  <a:lnTo>
                    <a:pt x="1" y="1489"/>
                  </a:lnTo>
                  <a:lnTo>
                    <a:pt x="8888" y="6618"/>
                  </a:lnTo>
                  <a:lnTo>
                    <a:pt x="8888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4002200" y="2910650"/>
              <a:ext cx="222325" cy="431600"/>
            </a:xfrm>
            <a:custGeom>
              <a:avLst/>
              <a:gdLst/>
              <a:ahLst/>
              <a:cxnLst/>
              <a:rect l="l" t="t" r="r" b="b"/>
              <a:pathLst>
                <a:path w="8893" h="17264" extrusionOk="0">
                  <a:moveTo>
                    <a:pt x="1" y="0"/>
                  </a:moveTo>
                  <a:lnTo>
                    <a:pt x="1" y="12131"/>
                  </a:lnTo>
                  <a:lnTo>
                    <a:pt x="8892" y="17263"/>
                  </a:lnTo>
                  <a:lnTo>
                    <a:pt x="8892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4224500" y="2863975"/>
              <a:ext cx="302975" cy="478275"/>
            </a:xfrm>
            <a:custGeom>
              <a:avLst/>
              <a:gdLst/>
              <a:ahLst/>
              <a:cxnLst/>
              <a:rect l="l" t="t" r="r" b="b"/>
              <a:pathLst>
                <a:path w="12119" h="19131" extrusionOk="0">
                  <a:moveTo>
                    <a:pt x="12119" y="1"/>
                  </a:moveTo>
                  <a:lnTo>
                    <a:pt x="0" y="7001"/>
                  </a:lnTo>
                  <a:lnTo>
                    <a:pt x="0" y="19130"/>
                  </a:lnTo>
                  <a:lnTo>
                    <a:pt x="12119" y="12134"/>
                  </a:lnTo>
                  <a:lnTo>
                    <a:pt x="1211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4002200" y="2735675"/>
              <a:ext cx="525275" cy="303325"/>
            </a:xfrm>
            <a:custGeom>
              <a:avLst/>
              <a:gdLst/>
              <a:ahLst/>
              <a:cxnLst/>
              <a:rect l="l" t="t" r="r" b="b"/>
              <a:pathLst>
                <a:path w="21011" h="12133" extrusionOk="0">
                  <a:moveTo>
                    <a:pt x="12123" y="0"/>
                  </a:moveTo>
                  <a:lnTo>
                    <a:pt x="1" y="6999"/>
                  </a:lnTo>
                  <a:lnTo>
                    <a:pt x="8892" y="12133"/>
                  </a:lnTo>
                  <a:lnTo>
                    <a:pt x="21011" y="5133"/>
                  </a:lnTo>
                  <a:lnTo>
                    <a:pt x="121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4244625" y="2898975"/>
              <a:ext cx="262725" cy="221700"/>
            </a:xfrm>
            <a:custGeom>
              <a:avLst/>
              <a:gdLst/>
              <a:ahLst/>
              <a:cxnLst/>
              <a:rect l="l" t="t" r="r" b="b"/>
              <a:pathLst>
                <a:path w="10509" h="8868" extrusionOk="0">
                  <a:moveTo>
                    <a:pt x="10509" y="1"/>
                  </a:moveTo>
                  <a:lnTo>
                    <a:pt x="0" y="6065"/>
                  </a:lnTo>
                  <a:lnTo>
                    <a:pt x="0" y="8867"/>
                  </a:lnTo>
                  <a:lnTo>
                    <a:pt x="10509" y="2802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4345625" y="2945650"/>
              <a:ext cx="80925" cy="53850"/>
            </a:xfrm>
            <a:custGeom>
              <a:avLst/>
              <a:gdLst/>
              <a:ahLst/>
              <a:cxnLst/>
              <a:rect l="l" t="t" r="r" b="b"/>
              <a:pathLst>
                <a:path w="3237" h="2154" extrusionOk="0">
                  <a:moveTo>
                    <a:pt x="3236" y="0"/>
                  </a:moveTo>
                  <a:lnTo>
                    <a:pt x="1" y="1867"/>
                  </a:lnTo>
                  <a:lnTo>
                    <a:pt x="1" y="2099"/>
                  </a:lnTo>
                  <a:cubicBezTo>
                    <a:pt x="1" y="2137"/>
                    <a:pt x="32" y="2154"/>
                    <a:pt x="83" y="2154"/>
                  </a:cubicBezTo>
                  <a:cubicBezTo>
                    <a:pt x="220" y="2154"/>
                    <a:pt x="520" y="2034"/>
                    <a:pt x="864" y="1836"/>
                  </a:cubicBezTo>
                  <a:lnTo>
                    <a:pt x="2373" y="966"/>
                  </a:lnTo>
                  <a:cubicBezTo>
                    <a:pt x="2847" y="689"/>
                    <a:pt x="3236" y="362"/>
                    <a:pt x="3236" y="2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4244625" y="2992325"/>
              <a:ext cx="262725" cy="221600"/>
            </a:xfrm>
            <a:custGeom>
              <a:avLst/>
              <a:gdLst/>
              <a:ahLst/>
              <a:cxnLst/>
              <a:rect l="l" t="t" r="r" b="b"/>
              <a:pathLst>
                <a:path w="10509" h="8864" extrusionOk="0">
                  <a:moveTo>
                    <a:pt x="10509" y="0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799"/>
                  </a:lnTo>
                  <a:lnTo>
                    <a:pt x="1050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4345625" y="3080200"/>
              <a:ext cx="9425" cy="5475"/>
            </a:xfrm>
            <a:custGeom>
              <a:avLst/>
              <a:gdLst/>
              <a:ahLst/>
              <a:cxnLst/>
              <a:rect l="l" t="t" r="r" b="b"/>
              <a:pathLst>
                <a:path w="377" h="219" extrusionOk="0">
                  <a:moveTo>
                    <a:pt x="377" y="1"/>
                  </a:moveTo>
                  <a:lnTo>
                    <a:pt x="1" y="219"/>
                  </a:lnTo>
                  <a:lnTo>
                    <a:pt x="1" y="219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4345625" y="3038975"/>
              <a:ext cx="80925" cy="53800"/>
            </a:xfrm>
            <a:custGeom>
              <a:avLst/>
              <a:gdLst/>
              <a:ahLst/>
              <a:cxnLst/>
              <a:rect l="l" t="t" r="r" b="b"/>
              <a:pathLst>
                <a:path w="3237" h="2152" extrusionOk="0">
                  <a:moveTo>
                    <a:pt x="3236" y="1"/>
                  </a:moveTo>
                  <a:lnTo>
                    <a:pt x="377" y="1650"/>
                  </a:lnTo>
                  <a:lnTo>
                    <a:pt x="1" y="1868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7"/>
                  </a:cubicBezTo>
                  <a:lnTo>
                    <a:pt x="2373" y="963"/>
                  </a:lnTo>
                  <a:cubicBezTo>
                    <a:pt x="2847" y="691"/>
                    <a:pt x="3236" y="363"/>
                    <a:pt x="3236" y="23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4244625" y="3085650"/>
              <a:ext cx="262725" cy="221625"/>
            </a:xfrm>
            <a:custGeom>
              <a:avLst/>
              <a:gdLst/>
              <a:ahLst/>
              <a:cxnLst/>
              <a:rect l="l" t="t" r="r" b="b"/>
              <a:pathLst>
                <a:path w="10509" h="8865" extrusionOk="0">
                  <a:moveTo>
                    <a:pt x="10509" y="1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800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4345625" y="3177300"/>
              <a:ext cx="2950" cy="1625"/>
            </a:xfrm>
            <a:custGeom>
              <a:avLst/>
              <a:gdLst/>
              <a:ahLst/>
              <a:cxnLst/>
              <a:rect l="l" t="t" r="r" b="b"/>
              <a:pathLst>
                <a:path w="118" h="65" extrusionOk="0">
                  <a:moveTo>
                    <a:pt x="117" y="0"/>
                  </a:moveTo>
                  <a:lnTo>
                    <a:pt x="1" y="65"/>
                  </a:lnTo>
                  <a:lnTo>
                    <a:pt x="1" y="65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4345625" y="3132325"/>
              <a:ext cx="80925" cy="53775"/>
            </a:xfrm>
            <a:custGeom>
              <a:avLst/>
              <a:gdLst/>
              <a:ahLst/>
              <a:cxnLst/>
              <a:rect l="l" t="t" r="r" b="b"/>
              <a:pathLst>
                <a:path w="3237" h="2151" extrusionOk="0">
                  <a:moveTo>
                    <a:pt x="3236" y="0"/>
                  </a:moveTo>
                  <a:lnTo>
                    <a:pt x="117" y="1799"/>
                  </a:lnTo>
                  <a:lnTo>
                    <a:pt x="1" y="1864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4"/>
                  </a:cubicBezTo>
                  <a:lnTo>
                    <a:pt x="2373" y="963"/>
                  </a:lnTo>
                  <a:cubicBezTo>
                    <a:pt x="2847" y="687"/>
                    <a:pt x="3236" y="362"/>
                    <a:pt x="3236" y="233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4244625" y="3318950"/>
              <a:ext cx="20225" cy="48800"/>
            </a:xfrm>
            <a:custGeom>
              <a:avLst/>
              <a:gdLst/>
              <a:ahLst/>
              <a:cxnLst/>
              <a:rect l="l" t="t" r="r" b="b"/>
              <a:pathLst>
                <a:path w="809" h="1952" extrusionOk="0">
                  <a:moveTo>
                    <a:pt x="809" y="0"/>
                  </a:moveTo>
                  <a:lnTo>
                    <a:pt x="0" y="468"/>
                  </a:lnTo>
                  <a:lnTo>
                    <a:pt x="0" y="1952"/>
                  </a:lnTo>
                  <a:lnTo>
                    <a:pt x="809" y="148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4487125" y="3178900"/>
              <a:ext cx="20225" cy="46725"/>
            </a:xfrm>
            <a:custGeom>
              <a:avLst/>
              <a:gdLst/>
              <a:ahLst/>
              <a:cxnLst/>
              <a:rect l="l" t="t" r="r" b="b"/>
              <a:pathLst>
                <a:path w="809" h="1869" extrusionOk="0">
                  <a:moveTo>
                    <a:pt x="809" y="1"/>
                  </a:moveTo>
                  <a:lnTo>
                    <a:pt x="0" y="469"/>
                  </a:lnTo>
                  <a:lnTo>
                    <a:pt x="0" y="1868"/>
                  </a:lnTo>
                  <a:lnTo>
                    <a:pt x="809" y="140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4039325" y="2843600"/>
              <a:ext cx="298850" cy="171175"/>
            </a:xfrm>
            <a:custGeom>
              <a:avLst/>
              <a:gdLst/>
              <a:ahLst/>
              <a:cxnLst/>
              <a:rect l="l" t="t" r="r" b="b"/>
              <a:pathLst>
                <a:path w="11954" h="6847" extrusionOk="0">
                  <a:moveTo>
                    <a:pt x="5057" y="0"/>
                  </a:moveTo>
                  <a:cubicBezTo>
                    <a:pt x="4995" y="0"/>
                    <a:pt x="4932" y="14"/>
                    <a:pt x="4884" y="41"/>
                  </a:cubicBezTo>
                  <a:lnTo>
                    <a:pt x="96" y="2805"/>
                  </a:lnTo>
                  <a:cubicBezTo>
                    <a:pt x="1" y="2860"/>
                    <a:pt x="1" y="2949"/>
                    <a:pt x="96" y="3004"/>
                  </a:cubicBezTo>
                  <a:lnTo>
                    <a:pt x="6680" y="6806"/>
                  </a:lnTo>
                  <a:cubicBezTo>
                    <a:pt x="6728" y="6833"/>
                    <a:pt x="6790" y="6846"/>
                    <a:pt x="6852" y="6846"/>
                  </a:cubicBezTo>
                  <a:cubicBezTo>
                    <a:pt x="6914" y="6846"/>
                    <a:pt x="6977" y="6833"/>
                    <a:pt x="7025" y="6806"/>
                  </a:cubicBezTo>
                  <a:lnTo>
                    <a:pt x="11857" y="4007"/>
                  </a:lnTo>
                  <a:cubicBezTo>
                    <a:pt x="11953" y="3952"/>
                    <a:pt x="11953" y="3864"/>
                    <a:pt x="11857" y="3809"/>
                  </a:cubicBezTo>
                  <a:lnTo>
                    <a:pt x="5229" y="41"/>
                  </a:lnTo>
                  <a:cubicBezTo>
                    <a:pt x="5182" y="14"/>
                    <a:pt x="5119" y="0"/>
                    <a:pt x="50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4039250" y="2825975"/>
              <a:ext cx="299000" cy="188750"/>
            </a:xfrm>
            <a:custGeom>
              <a:avLst/>
              <a:gdLst/>
              <a:ahLst/>
              <a:cxnLst/>
              <a:rect l="l" t="t" r="r" b="b"/>
              <a:pathLst>
                <a:path w="11960" h="7550" extrusionOk="0">
                  <a:moveTo>
                    <a:pt x="5710" y="1"/>
                  </a:moveTo>
                  <a:cubicBezTo>
                    <a:pt x="5645" y="1"/>
                    <a:pt x="5581" y="16"/>
                    <a:pt x="5533" y="46"/>
                  </a:cubicBezTo>
                  <a:lnTo>
                    <a:pt x="95" y="3504"/>
                  </a:lnTo>
                  <a:cubicBezTo>
                    <a:pt x="0" y="3562"/>
                    <a:pt x="4" y="3654"/>
                    <a:pt x="99" y="3709"/>
                  </a:cubicBezTo>
                  <a:lnTo>
                    <a:pt x="6683" y="7511"/>
                  </a:lnTo>
                  <a:cubicBezTo>
                    <a:pt x="6728" y="7537"/>
                    <a:pt x="6787" y="7549"/>
                    <a:pt x="6846" y="7549"/>
                  </a:cubicBezTo>
                  <a:cubicBezTo>
                    <a:pt x="6911" y="7549"/>
                    <a:pt x="6976" y="7534"/>
                    <a:pt x="7024" y="7504"/>
                  </a:cubicBezTo>
                  <a:lnTo>
                    <a:pt x="11867" y="4384"/>
                  </a:lnTo>
                  <a:cubicBezTo>
                    <a:pt x="11959" y="4326"/>
                    <a:pt x="11956" y="4231"/>
                    <a:pt x="11860" y="4176"/>
                  </a:cubicBezTo>
                  <a:lnTo>
                    <a:pt x="7915" y="1879"/>
                  </a:lnTo>
                  <a:cubicBezTo>
                    <a:pt x="7820" y="1825"/>
                    <a:pt x="7785" y="1702"/>
                    <a:pt x="7833" y="1603"/>
                  </a:cubicBezTo>
                  <a:lnTo>
                    <a:pt x="7915" y="1446"/>
                  </a:lnTo>
                  <a:cubicBezTo>
                    <a:pt x="7963" y="1350"/>
                    <a:pt x="7929" y="1224"/>
                    <a:pt x="7833" y="1169"/>
                  </a:cubicBezTo>
                  <a:lnTo>
                    <a:pt x="5874" y="40"/>
                  </a:lnTo>
                  <a:cubicBezTo>
                    <a:pt x="5828" y="13"/>
                    <a:pt x="5769" y="1"/>
                    <a:pt x="57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4319100" y="2562700"/>
              <a:ext cx="158825" cy="292600"/>
            </a:xfrm>
            <a:custGeom>
              <a:avLst/>
              <a:gdLst/>
              <a:ahLst/>
              <a:cxnLst/>
              <a:rect l="l" t="t" r="r" b="b"/>
              <a:pathLst>
                <a:path w="6353" h="11704" extrusionOk="0">
                  <a:moveTo>
                    <a:pt x="163" y="0"/>
                  </a:moveTo>
                  <a:cubicBezTo>
                    <a:pt x="148" y="0"/>
                    <a:pt x="135" y="4"/>
                    <a:pt x="123" y="11"/>
                  </a:cubicBezTo>
                  <a:cubicBezTo>
                    <a:pt x="96" y="28"/>
                    <a:pt x="0" y="83"/>
                    <a:pt x="0" y="83"/>
                  </a:cubicBezTo>
                  <a:lnTo>
                    <a:pt x="79" y="7898"/>
                  </a:lnTo>
                  <a:cubicBezTo>
                    <a:pt x="79" y="7997"/>
                    <a:pt x="148" y="8120"/>
                    <a:pt x="236" y="8172"/>
                  </a:cubicBezTo>
                  <a:lnTo>
                    <a:pt x="6353" y="11704"/>
                  </a:lnTo>
                  <a:lnTo>
                    <a:pt x="6353" y="3553"/>
                  </a:lnTo>
                  <a:lnTo>
                    <a:pt x="236" y="21"/>
                  </a:lnTo>
                  <a:cubicBezTo>
                    <a:pt x="210" y="7"/>
                    <a:pt x="185" y="0"/>
                    <a:pt x="16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4319100" y="2562700"/>
              <a:ext cx="156425" cy="89200"/>
            </a:xfrm>
            <a:custGeom>
              <a:avLst/>
              <a:gdLst/>
              <a:ahLst/>
              <a:cxnLst/>
              <a:rect l="l" t="t" r="r" b="b"/>
              <a:pathLst>
                <a:path w="6257" h="3568" extrusionOk="0">
                  <a:moveTo>
                    <a:pt x="16" y="74"/>
                  </a:moveTo>
                  <a:lnTo>
                    <a:pt x="16" y="74"/>
                  </a:lnTo>
                  <a:cubicBezTo>
                    <a:pt x="11" y="76"/>
                    <a:pt x="6" y="79"/>
                    <a:pt x="0" y="83"/>
                  </a:cubicBezTo>
                  <a:cubicBezTo>
                    <a:pt x="0" y="83"/>
                    <a:pt x="7" y="79"/>
                    <a:pt x="16" y="74"/>
                  </a:cubicBezTo>
                  <a:close/>
                  <a:moveTo>
                    <a:pt x="164" y="1"/>
                  </a:moveTo>
                  <a:cubicBezTo>
                    <a:pt x="151" y="1"/>
                    <a:pt x="137" y="4"/>
                    <a:pt x="123" y="11"/>
                  </a:cubicBezTo>
                  <a:cubicBezTo>
                    <a:pt x="103" y="23"/>
                    <a:pt x="45" y="57"/>
                    <a:pt x="16" y="74"/>
                  </a:cubicBezTo>
                  <a:lnTo>
                    <a:pt x="16" y="74"/>
                  </a:lnTo>
                  <a:cubicBezTo>
                    <a:pt x="25" y="70"/>
                    <a:pt x="35" y="69"/>
                    <a:pt x="45" y="69"/>
                  </a:cubicBezTo>
                  <a:cubicBezTo>
                    <a:pt x="69" y="69"/>
                    <a:pt x="93" y="75"/>
                    <a:pt x="117" y="89"/>
                  </a:cubicBezTo>
                  <a:lnTo>
                    <a:pt x="6137" y="3567"/>
                  </a:lnTo>
                  <a:lnTo>
                    <a:pt x="6257" y="3499"/>
                  </a:lnTo>
                  <a:lnTo>
                    <a:pt x="236" y="21"/>
                  </a:lnTo>
                  <a:cubicBezTo>
                    <a:pt x="209" y="7"/>
                    <a:pt x="185" y="1"/>
                    <a:pt x="164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4318075" y="2564425"/>
              <a:ext cx="156950" cy="292600"/>
            </a:xfrm>
            <a:custGeom>
              <a:avLst/>
              <a:gdLst/>
              <a:ahLst/>
              <a:cxnLst/>
              <a:rect l="l" t="t" r="r" b="b"/>
              <a:pathLst>
                <a:path w="6278" h="11704" extrusionOk="0">
                  <a:moveTo>
                    <a:pt x="89" y="1"/>
                  </a:moveTo>
                  <a:cubicBezTo>
                    <a:pt x="36" y="1"/>
                    <a:pt x="0" y="42"/>
                    <a:pt x="0" y="113"/>
                  </a:cubicBezTo>
                  <a:lnTo>
                    <a:pt x="0" y="7898"/>
                  </a:lnTo>
                  <a:cubicBezTo>
                    <a:pt x="0" y="7997"/>
                    <a:pt x="69" y="8120"/>
                    <a:pt x="158" y="8170"/>
                  </a:cubicBezTo>
                  <a:lnTo>
                    <a:pt x="6277" y="11703"/>
                  </a:lnTo>
                  <a:lnTo>
                    <a:pt x="6274" y="3553"/>
                  </a:lnTo>
                  <a:lnTo>
                    <a:pt x="158" y="20"/>
                  </a:lnTo>
                  <a:cubicBezTo>
                    <a:pt x="133" y="7"/>
                    <a:pt x="109" y="1"/>
                    <a:pt x="8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4318075" y="2564400"/>
              <a:ext cx="154475" cy="98250"/>
            </a:xfrm>
            <a:custGeom>
              <a:avLst/>
              <a:gdLst/>
              <a:ahLst/>
              <a:cxnLst/>
              <a:rect l="l" t="t" r="r" b="b"/>
              <a:pathLst>
                <a:path w="6179" h="3930" extrusionOk="0">
                  <a:moveTo>
                    <a:pt x="86" y="1"/>
                  </a:moveTo>
                  <a:cubicBezTo>
                    <a:pt x="35" y="1"/>
                    <a:pt x="0" y="42"/>
                    <a:pt x="0" y="114"/>
                  </a:cubicBezTo>
                  <a:lnTo>
                    <a:pt x="0" y="247"/>
                  </a:lnTo>
                  <a:lnTo>
                    <a:pt x="96" y="188"/>
                  </a:lnTo>
                  <a:lnTo>
                    <a:pt x="110" y="196"/>
                  </a:lnTo>
                  <a:cubicBezTo>
                    <a:pt x="123" y="175"/>
                    <a:pt x="148" y="161"/>
                    <a:pt x="178" y="161"/>
                  </a:cubicBezTo>
                  <a:cubicBezTo>
                    <a:pt x="195" y="161"/>
                    <a:pt x="219" y="168"/>
                    <a:pt x="243" y="182"/>
                  </a:cubicBezTo>
                  <a:lnTo>
                    <a:pt x="5431" y="3175"/>
                  </a:lnTo>
                  <a:lnTo>
                    <a:pt x="5431" y="3540"/>
                  </a:lnTo>
                  <a:cubicBezTo>
                    <a:pt x="5444" y="3547"/>
                    <a:pt x="5458" y="3554"/>
                    <a:pt x="5472" y="3564"/>
                  </a:cubicBezTo>
                  <a:cubicBezTo>
                    <a:pt x="5547" y="3605"/>
                    <a:pt x="5602" y="3660"/>
                    <a:pt x="5636" y="3721"/>
                  </a:cubicBezTo>
                  <a:lnTo>
                    <a:pt x="5639" y="3721"/>
                  </a:lnTo>
                  <a:cubicBezTo>
                    <a:pt x="5652" y="3745"/>
                    <a:pt x="5663" y="3769"/>
                    <a:pt x="5670" y="3792"/>
                  </a:cubicBezTo>
                  <a:lnTo>
                    <a:pt x="6178" y="3499"/>
                  </a:lnTo>
                  <a:lnTo>
                    <a:pt x="158" y="21"/>
                  </a:lnTo>
                  <a:cubicBezTo>
                    <a:pt x="134" y="7"/>
                    <a:pt x="110" y="1"/>
                    <a:pt x="86" y="1"/>
                  </a:cubicBezTo>
                  <a:close/>
                  <a:moveTo>
                    <a:pt x="5431" y="3643"/>
                  </a:moveTo>
                  <a:lnTo>
                    <a:pt x="5431" y="3929"/>
                  </a:lnTo>
                  <a:lnTo>
                    <a:pt x="5584" y="3841"/>
                  </a:lnTo>
                  <a:cubicBezTo>
                    <a:pt x="5575" y="3769"/>
                    <a:pt x="5523" y="3701"/>
                    <a:pt x="5431" y="3643"/>
                  </a:cubicBez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4305375" y="2568400"/>
              <a:ext cx="148500" cy="288700"/>
            </a:xfrm>
            <a:custGeom>
              <a:avLst/>
              <a:gdLst/>
              <a:ahLst/>
              <a:cxnLst/>
              <a:rect l="l" t="t" r="r" b="b"/>
              <a:pathLst>
                <a:path w="5940" h="11548" extrusionOk="0">
                  <a:moveTo>
                    <a:pt x="684" y="1"/>
                  </a:moveTo>
                  <a:cubicBezTo>
                    <a:pt x="657" y="1"/>
                    <a:pt x="634" y="14"/>
                    <a:pt x="618" y="36"/>
                  </a:cubicBezTo>
                  <a:lnTo>
                    <a:pt x="604" y="28"/>
                  </a:lnTo>
                  <a:lnTo>
                    <a:pt x="1" y="380"/>
                  </a:lnTo>
                  <a:lnTo>
                    <a:pt x="594" y="718"/>
                  </a:lnTo>
                  <a:lnTo>
                    <a:pt x="594" y="7895"/>
                  </a:lnTo>
                  <a:cubicBezTo>
                    <a:pt x="594" y="7998"/>
                    <a:pt x="666" y="8120"/>
                    <a:pt x="751" y="8172"/>
                  </a:cubicBezTo>
                  <a:lnTo>
                    <a:pt x="5280" y="10787"/>
                  </a:lnTo>
                  <a:lnTo>
                    <a:pt x="5280" y="11548"/>
                  </a:lnTo>
                  <a:lnTo>
                    <a:pt x="5939" y="11168"/>
                  </a:lnTo>
                  <a:lnTo>
                    <a:pt x="5939" y="3015"/>
                  </a:lnTo>
                  <a:lnTo>
                    <a:pt x="751" y="22"/>
                  </a:lnTo>
                  <a:cubicBezTo>
                    <a:pt x="727" y="7"/>
                    <a:pt x="704" y="1"/>
                    <a:pt x="6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4303650" y="2577925"/>
              <a:ext cx="133725" cy="279175"/>
            </a:xfrm>
            <a:custGeom>
              <a:avLst/>
              <a:gdLst/>
              <a:ahLst/>
              <a:cxnLst/>
              <a:rect l="l" t="t" r="r" b="b"/>
              <a:pathLst>
                <a:path w="5349" h="11167" extrusionOk="0">
                  <a:moveTo>
                    <a:pt x="89" y="1"/>
                  </a:moveTo>
                  <a:cubicBezTo>
                    <a:pt x="37" y="1"/>
                    <a:pt x="1" y="42"/>
                    <a:pt x="1" y="112"/>
                  </a:cubicBezTo>
                  <a:lnTo>
                    <a:pt x="4" y="7897"/>
                  </a:lnTo>
                  <a:cubicBezTo>
                    <a:pt x="4" y="7996"/>
                    <a:pt x="73" y="8119"/>
                    <a:pt x="161" y="8169"/>
                  </a:cubicBezTo>
                  <a:lnTo>
                    <a:pt x="5349" y="11167"/>
                  </a:lnTo>
                  <a:lnTo>
                    <a:pt x="5346" y="3016"/>
                  </a:lnTo>
                  <a:lnTo>
                    <a:pt x="161" y="23"/>
                  </a:lnTo>
                  <a:cubicBezTo>
                    <a:pt x="135" y="8"/>
                    <a:pt x="111" y="1"/>
                    <a:pt x="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4437275" y="2643750"/>
              <a:ext cx="16600" cy="213350"/>
            </a:xfrm>
            <a:custGeom>
              <a:avLst/>
              <a:gdLst/>
              <a:ahLst/>
              <a:cxnLst/>
              <a:rect l="l" t="t" r="r" b="b"/>
              <a:pathLst>
                <a:path w="664" h="8534" extrusionOk="0">
                  <a:moveTo>
                    <a:pt x="663" y="1"/>
                  </a:moveTo>
                  <a:lnTo>
                    <a:pt x="1" y="383"/>
                  </a:lnTo>
                  <a:lnTo>
                    <a:pt x="4" y="8534"/>
                  </a:lnTo>
                  <a:lnTo>
                    <a:pt x="663" y="8154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4427725" y="2654600"/>
              <a:ext cx="4200" cy="6125"/>
            </a:xfrm>
            <a:custGeom>
              <a:avLst/>
              <a:gdLst/>
              <a:ahLst/>
              <a:cxnLst/>
              <a:rect l="l" t="t" r="r" b="b"/>
              <a:pathLst>
                <a:path w="168" h="245" extrusionOk="0">
                  <a:moveTo>
                    <a:pt x="50" y="0"/>
                  </a:moveTo>
                  <a:cubicBezTo>
                    <a:pt x="21" y="0"/>
                    <a:pt x="1" y="28"/>
                    <a:pt x="1" y="76"/>
                  </a:cubicBezTo>
                  <a:cubicBezTo>
                    <a:pt x="1" y="99"/>
                    <a:pt x="7" y="130"/>
                    <a:pt x="21" y="157"/>
                  </a:cubicBezTo>
                  <a:cubicBezTo>
                    <a:pt x="34" y="192"/>
                    <a:pt x="58" y="219"/>
                    <a:pt x="86" y="236"/>
                  </a:cubicBezTo>
                  <a:cubicBezTo>
                    <a:pt x="89" y="236"/>
                    <a:pt x="89" y="239"/>
                    <a:pt x="96" y="239"/>
                  </a:cubicBezTo>
                  <a:cubicBezTo>
                    <a:pt x="104" y="243"/>
                    <a:pt x="112" y="244"/>
                    <a:pt x="119" y="244"/>
                  </a:cubicBezTo>
                  <a:cubicBezTo>
                    <a:pt x="148" y="244"/>
                    <a:pt x="168" y="217"/>
                    <a:pt x="168" y="171"/>
                  </a:cubicBezTo>
                  <a:cubicBezTo>
                    <a:pt x="168" y="151"/>
                    <a:pt x="165" y="130"/>
                    <a:pt x="157" y="110"/>
                  </a:cubicBezTo>
                  <a:cubicBezTo>
                    <a:pt x="147" y="79"/>
                    <a:pt x="130" y="49"/>
                    <a:pt x="106" y="31"/>
                  </a:cubicBezTo>
                  <a:cubicBezTo>
                    <a:pt x="99" y="21"/>
                    <a:pt x="93" y="17"/>
                    <a:pt x="83" y="11"/>
                  </a:cubicBezTo>
                  <a:cubicBezTo>
                    <a:pt x="71" y="4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4427475" y="2652900"/>
              <a:ext cx="32875" cy="18500"/>
            </a:xfrm>
            <a:custGeom>
              <a:avLst/>
              <a:gdLst/>
              <a:ahLst/>
              <a:cxnLst/>
              <a:rect l="l" t="t" r="r" b="b"/>
              <a:pathLst>
                <a:path w="1315" h="740" extrusionOk="0">
                  <a:moveTo>
                    <a:pt x="1055" y="0"/>
                  </a:moveTo>
                  <a:lnTo>
                    <a:pt x="1055" y="103"/>
                  </a:lnTo>
                  <a:cubicBezTo>
                    <a:pt x="1267" y="229"/>
                    <a:pt x="1263" y="430"/>
                    <a:pt x="1048" y="553"/>
                  </a:cubicBezTo>
                  <a:cubicBezTo>
                    <a:pt x="941" y="616"/>
                    <a:pt x="799" y="648"/>
                    <a:pt x="657" y="648"/>
                  </a:cubicBezTo>
                  <a:cubicBezTo>
                    <a:pt x="516" y="648"/>
                    <a:pt x="374" y="616"/>
                    <a:pt x="266" y="553"/>
                  </a:cubicBezTo>
                  <a:cubicBezTo>
                    <a:pt x="147" y="488"/>
                    <a:pt x="93" y="396"/>
                    <a:pt x="106" y="307"/>
                  </a:cubicBezTo>
                  <a:cubicBezTo>
                    <a:pt x="106" y="263"/>
                    <a:pt x="130" y="219"/>
                    <a:pt x="167" y="178"/>
                  </a:cubicBezTo>
                  <a:cubicBezTo>
                    <a:pt x="157" y="147"/>
                    <a:pt x="140" y="117"/>
                    <a:pt x="116" y="99"/>
                  </a:cubicBezTo>
                  <a:cubicBezTo>
                    <a:pt x="76" y="137"/>
                    <a:pt x="48" y="181"/>
                    <a:pt x="31" y="225"/>
                  </a:cubicBezTo>
                  <a:cubicBezTo>
                    <a:pt x="0" y="307"/>
                    <a:pt x="3" y="393"/>
                    <a:pt x="52" y="474"/>
                  </a:cubicBezTo>
                  <a:cubicBezTo>
                    <a:pt x="89" y="536"/>
                    <a:pt x="144" y="588"/>
                    <a:pt x="219" y="632"/>
                  </a:cubicBezTo>
                  <a:cubicBezTo>
                    <a:pt x="342" y="703"/>
                    <a:pt x="500" y="739"/>
                    <a:pt x="657" y="739"/>
                  </a:cubicBezTo>
                  <a:cubicBezTo>
                    <a:pt x="814" y="739"/>
                    <a:pt x="971" y="703"/>
                    <a:pt x="1092" y="632"/>
                  </a:cubicBezTo>
                  <a:cubicBezTo>
                    <a:pt x="1188" y="580"/>
                    <a:pt x="1253" y="512"/>
                    <a:pt x="1284" y="430"/>
                  </a:cubicBezTo>
                  <a:cubicBezTo>
                    <a:pt x="1314" y="348"/>
                    <a:pt x="1307" y="260"/>
                    <a:pt x="1263" y="181"/>
                  </a:cubicBezTo>
                  <a:lnTo>
                    <a:pt x="1260" y="181"/>
                  </a:lnTo>
                  <a:cubicBezTo>
                    <a:pt x="1226" y="120"/>
                    <a:pt x="1171" y="65"/>
                    <a:pt x="1096" y="24"/>
                  </a:cubicBezTo>
                  <a:cubicBezTo>
                    <a:pt x="1082" y="14"/>
                    <a:pt x="1068" y="7"/>
                    <a:pt x="1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4295825" y="2576450"/>
              <a:ext cx="143525" cy="96350"/>
            </a:xfrm>
            <a:custGeom>
              <a:avLst/>
              <a:gdLst/>
              <a:ahLst/>
              <a:cxnLst/>
              <a:rect l="l" t="t" r="r" b="b"/>
              <a:pathLst>
                <a:path w="5741" h="3854" extrusionOk="0">
                  <a:moveTo>
                    <a:pt x="166" y="0"/>
                  </a:moveTo>
                  <a:cubicBezTo>
                    <a:pt x="137" y="0"/>
                    <a:pt x="109" y="7"/>
                    <a:pt x="89" y="21"/>
                  </a:cubicBezTo>
                  <a:lnTo>
                    <a:pt x="0" y="68"/>
                  </a:lnTo>
                  <a:lnTo>
                    <a:pt x="5621" y="3854"/>
                  </a:lnTo>
                  <a:lnTo>
                    <a:pt x="5740" y="3785"/>
                  </a:lnTo>
                  <a:lnTo>
                    <a:pt x="246" y="21"/>
                  </a:lnTo>
                  <a:cubicBezTo>
                    <a:pt x="224" y="7"/>
                    <a:pt x="195" y="0"/>
                    <a:pt x="16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4295825" y="2576450"/>
              <a:ext cx="143525" cy="96275"/>
            </a:xfrm>
            <a:custGeom>
              <a:avLst/>
              <a:gdLst/>
              <a:ahLst/>
              <a:cxnLst/>
              <a:rect l="l" t="t" r="r" b="b"/>
              <a:pathLst>
                <a:path w="5741" h="3851" extrusionOk="0">
                  <a:moveTo>
                    <a:pt x="167" y="0"/>
                  </a:moveTo>
                  <a:cubicBezTo>
                    <a:pt x="137" y="0"/>
                    <a:pt x="109" y="7"/>
                    <a:pt x="89" y="21"/>
                  </a:cubicBezTo>
                  <a:lnTo>
                    <a:pt x="0" y="68"/>
                  </a:lnTo>
                  <a:cubicBezTo>
                    <a:pt x="14" y="62"/>
                    <a:pt x="27" y="58"/>
                    <a:pt x="41" y="58"/>
                  </a:cubicBezTo>
                  <a:cubicBezTo>
                    <a:pt x="65" y="58"/>
                    <a:pt x="89" y="65"/>
                    <a:pt x="112" y="82"/>
                  </a:cubicBezTo>
                  <a:lnTo>
                    <a:pt x="5625" y="3850"/>
                  </a:lnTo>
                  <a:lnTo>
                    <a:pt x="5740" y="3785"/>
                  </a:lnTo>
                  <a:lnTo>
                    <a:pt x="5734" y="3781"/>
                  </a:lnTo>
                  <a:lnTo>
                    <a:pt x="5293" y="3478"/>
                  </a:lnTo>
                  <a:lnTo>
                    <a:pt x="342" y="86"/>
                  </a:lnTo>
                  <a:lnTo>
                    <a:pt x="246" y="21"/>
                  </a:lnTo>
                  <a:cubicBezTo>
                    <a:pt x="225" y="7"/>
                    <a:pt x="194" y="0"/>
                    <a:pt x="167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4294700" y="2577925"/>
              <a:ext cx="144050" cy="299975"/>
            </a:xfrm>
            <a:custGeom>
              <a:avLst/>
              <a:gdLst/>
              <a:ahLst/>
              <a:cxnLst/>
              <a:rect l="l" t="t" r="r" b="b"/>
              <a:pathLst>
                <a:path w="5762" h="11999" extrusionOk="0">
                  <a:moveTo>
                    <a:pt x="86" y="1"/>
                  </a:moveTo>
                  <a:cubicBezTo>
                    <a:pt x="35" y="1"/>
                    <a:pt x="1" y="42"/>
                    <a:pt x="1" y="112"/>
                  </a:cubicBezTo>
                  <a:lnTo>
                    <a:pt x="1" y="7897"/>
                  </a:lnTo>
                  <a:cubicBezTo>
                    <a:pt x="1" y="7999"/>
                    <a:pt x="69" y="8122"/>
                    <a:pt x="157" y="8169"/>
                  </a:cubicBezTo>
                  <a:lnTo>
                    <a:pt x="5762" y="11999"/>
                  </a:lnTo>
                  <a:lnTo>
                    <a:pt x="5758" y="3849"/>
                  </a:lnTo>
                  <a:lnTo>
                    <a:pt x="157" y="23"/>
                  </a:lnTo>
                  <a:cubicBezTo>
                    <a:pt x="131" y="8"/>
                    <a:pt x="107" y="1"/>
                    <a:pt x="8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4438650" y="2651525"/>
              <a:ext cx="39275" cy="226475"/>
            </a:xfrm>
            <a:custGeom>
              <a:avLst/>
              <a:gdLst/>
              <a:ahLst/>
              <a:cxnLst/>
              <a:rect l="l" t="t" r="r" b="b"/>
              <a:pathLst>
                <a:path w="1571" h="9059" extrusionOk="0">
                  <a:moveTo>
                    <a:pt x="1571" y="0"/>
                  </a:moveTo>
                  <a:lnTo>
                    <a:pt x="0" y="905"/>
                  </a:lnTo>
                  <a:lnTo>
                    <a:pt x="0" y="9059"/>
                  </a:lnTo>
                  <a:lnTo>
                    <a:pt x="1571" y="8151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4438650" y="2651525"/>
              <a:ext cx="39275" cy="226475"/>
            </a:xfrm>
            <a:custGeom>
              <a:avLst/>
              <a:gdLst/>
              <a:ahLst/>
              <a:cxnLst/>
              <a:rect l="l" t="t" r="r" b="b"/>
              <a:pathLst>
                <a:path w="1571" h="9059" extrusionOk="0">
                  <a:moveTo>
                    <a:pt x="1571" y="0"/>
                  </a:moveTo>
                  <a:lnTo>
                    <a:pt x="854" y="413"/>
                  </a:lnTo>
                  <a:lnTo>
                    <a:pt x="738" y="479"/>
                  </a:lnTo>
                  <a:lnTo>
                    <a:pt x="608" y="553"/>
                  </a:lnTo>
                  <a:lnTo>
                    <a:pt x="379" y="687"/>
                  </a:lnTo>
                  <a:lnTo>
                    <a:pt x="0" y="905"/>
                  </a:lnTo>
                  <a:lnTo>
                    <a:pt x="0" y="9059"/>
                  </a:lnTo>
                  <a:lnTo>
                    <a:pt x="1571" y="8151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4447275" y="2692550"/>
              <a:ext cx="24150" cy="29900"/>
            </a:xfrm>
            <a:custGeom>
              <a:avLst/>
              <a:gdLst/>
              <a:ahLst/>
              <a:cxnLst/>
              <a:rect l="l" t="t" r="r" b="b"/>
              <a:pathLst>
                <a:path w="966" h="1196" extrusionOk="0">
                  <a:moveTo>
                    <a:pt x="654" y="1"/>
                  </a:moveTo>
                  <a:cubicBezTo>
                    <a:pt x="584" y="1"/>
                    <a:pt x="511" y="23"/>
                    <a:pt x="437" y="66"/>
                  </a:cubicBezTo>
                  <a:cubicBezTo>
                    <a:pt x="191" y="206"/>
                    <a:pt x="0" y="541"/>
                    <a:pt x="0" y="824"/>
                  </a:cubicBezTo>
                  <a:cubicBezTo>
                    <a:pt x="0" y="913"/>
                    <a:pt x="17" y="988"/>
                    <a:pt x="51" y="1049"/>
                  </a:cubicBezTo>
                  <a:cubicBezTo>
                    <a:pt x="107" y="1146"/>
                    <a:pt x="199" y="1195"/>
                    <a:pt x="306" y="1195"/>
                  </a:cubicBezTo>
                  <a:cubicBezTo>
                    <a:pt x="376" y="1195"/>
                    <a:pt x="452" y="1174"/>
                    <a:pt x="529" y="1131"/>
                  </a:cubicBezTo>
                  <a:cubicBezTo>
                    <a:pt x="775" y="988"/>
                    <a:pt x="966" y="653"/>
                    <a:pt x="966" y="369"/>
                  </a:cubicBezTo>
                  <a:cubicBezTo>
                    <a:pt x="966" y="284"/>
                    <a:pt x="949" y="210"/>
                    <a:pt x="911" y="148"/>
                  </a:cubicBezTo>
                  <a:cubicBezTo>
                    <a:pt x="867" y="66"/>
                    <a:pt x="792" y="15"/>
                    <a:pt x="706" y="5"/>
                  </a:cubicBezTo>
                  <a:cubicBezTo>
                    <a:pt x="689" y="2"/>
                    <a:pt x="672" y="1"/>
                    <a:pt x="6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4449475" y="2694800"/>
              <a:ext cx="19650" cy="25350"/>
            </a:xfrm>
            <a:custGeom>
              <a:avLst/>
              <a:gdLst/>
              <a:ahLst/>
              <a:cxnLst/>
              <a:rect l="l" t="t" r="r" b="b"/>
              <a:pathLst>
                <a:path w="786" h="1014" extrusionOk="0">
                  <a:moveTo>
                    <a:pt x="569" y="0"/>
                  </a:moveTo>
                  <a:cubicBezTo>
                    <a:pt x="517" y="0"/>
                    <a:pt x="457" y="17"/>
                    <a:pt x="393" y="54"/>
                  </a:cubicBezTo>
                  <a:cubicBezTo>
                    <a:pt x="178" y="181"/>
                    <a:pt x="4" y="484"/>
                    <a:pt x="1" y="734"/>
                  </a:cubicBezTo>
                  <a:cubicBezTo>
                    <a:pt x="1" y="911"/>
                    <a:pt x="90" y="1013"/>
                    <a:pt x="218" y="1013"/>
                  </a:cubicBezTo>
                  <a:cubicBezTo>
                    <a:pt x="271" y="1013"/>
                    <a:pt x="331" y="996"/>
                    <a:pt x="393" y="959"/>
                  </a:cubicBezTo>
                  <a:cubicBezTo>
                    <a:pt x="612" y="836"/>
                    <a:pt x="785" y="533"/>
                    <a:pt x="785" y="279"/>
                  </a:cubicBezTo>
                  <a:cubicBezTo>
                    <a:pt x="785" y="103"/>
                    <a:pt x="698" y="0"/>
                    <a:pt x="56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4446675" y="2735150"/>
              <a:ext cx="24500" cy="117875"/>
            </a:xfrm>
            <a:custGeom>
              <a:avLst/>
              <a:gdLst/>
              <a:ahLst/>
              <a:cxnLst/>
              <a:rect l="l" t="t" r="r" b="b"/>
              <a:pathLst>
                <a:path w="980" h="4715" extrusionOk="0">
                  <a:moveTo>
                    <a:pt x="739" y="0"/>
                  </a:moveTo>
                  <a:cubicBezTo>
                    <a:pt x="682" y="0"/>
                    <a:pt x="617" y="19"/>
                    <a:pt x="549" y="58"/>
                  </a:cubicBezTo>
                  <a:lnTo>
                    <a:pt x="431" y="130"/>
                  </a:lnTo>
                  <a:cubicBezTo>
                    <a:pt x="191" y="267"/>
                    <a:pt x="0" y="601"/>
                    <a:pt x="0" y="874"/>
                  </a:cubicBezTo>
                  <a:lnTo>
                    <a:pt x="0" y="4407"/>
                  </a:lnTo>
                  <a:cubicBezTo>
                    <a:pt x="0" y="4602"/>
                    <a:pt x="96" y="4714"/>
                    <a:pt x="237" y="4714"/>
                  </a:cubicBezTo>
                  <a:cubicBezTo>
                    <a:pt x="295" y="4714"/>
                    <a:pt x="361" y="4695"/>
                    <a:pt x="431" y="4656"/>
                  </a:cubicBezTo>
                  <a:lnTo>
                    <a:pt x="549" y="4588"/>
                  </a:lnTo>
                  <a:cubicBezTo>
                    <a:pt x="785" y="4451"/>
                    <a:pt x="979" y="4117"/>
                    <a:pt x="979" y="3840"/>
                  </a:cubicBezTo>
                  <a:lnTo>
                    <a:pt x="979" y="308"/>
                  </a:lnTo>
                  <a:cubicBezTo>
                    <a:pt x="979" y="113"/>
                    <a:pt x="881" y="0"/>
                    <a:pt x="73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4436425" y="2650175"/>
              <a:ext cx="41500" cy="23975"/>
            </a:xfrm>
            <a:custGeom>
              <a:avLst/>
              <a:gdLst/>
              <a:ahLst/>
              <a:cxnLst/>
              <a:rect l="l" t="t" r="r" b="b"/>
              <a:pathLst>
                <a:path w="1660" h="959" extrusionOk="0">
                  <a:moveTo>
                    <a:pt x="1564" y="0"/>
                  </a:moveTo>
                  <a:lnTo>
                    <a:pt x="1" y="901"/>
                  </a:lnTo>
                  <a:lnTo>
                    <a:pt x="89" y="959"/>
                  </a:lnTo>
                  <a:lnTo>
                    <a:pt x="1660" y="54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4436425" y="2650175"/>
              <a:ext cx="41500" cy="23975"/>
            </a:xfrm>
            <a:custGeom>
              <a:avLst/>
              <a:gdLst/>
              <a:ahLst/>
              <a:cxnLst/>
              <a:rect l="l" t="t" r="r" b="b"/>
              <a:pathLst>
                <a:path w="1660" h="959" extrusionOk="0">
                  <a:moveTo>
                    <a:pt x="1564" y="0"/>
                  </a:moveTo>
                  <a:lnTo>
                    <a:pt x="936" y="361"/>
                  </a:lnTo>
                  <a:lnTo>
                    <a:pt x="850" y="410"/>
                  </a:lnTo>
                  <a:lnTo>
                    <a:pt x="253" y="754"/>
                  </a:lnTo>
                  <a:lnTo>
                    <a:pt x="120" y="832"/>
                  </a:lnTo>
                  <a:lnTo>
                    <a:pt x="1" y="901"/>
                  </a:lnTo>
                  <a:lnTo>
                    <a:pt x="89" y="959"/>
                  </a:lnTo>
                  <a:lnTo>
                    <a:pt x="1660" y="54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4280625" y="2580700"/>
              <a:ext cx="150275" cy="301050"/>
            </a:xfrm>
            <a:custGeom>
              <a:avLst/>
              <a:gdLst/>
              <a:ahLst/>
              <a:cxnLst/>
              <a:rect l="l" t="t" r="r" b="b"/>
              <a:pathLst>
                <a:path w="6011" h="12042" extrusionOk="0">
                  <a:moveTo>
                    <a:pt x="120" y="1"/>
                  </a:moveTo>
                  <a:lnTo>
                    <a:pt x="0" y="69"/>
                  </a:lnTo>
                  <a:lnTo>
                    <a:pt x="0" y="8219"/>
                  </a:lnTo>
                  <a:lnTo>
                    <a:pt x="5823" y="12025"/>
                  </a:lnTo>
                  <a:cubicBezTo>
                    <a:pt x="5843" y="12036"/>
                    <a:pt x="5869" y="12042"/>
                    <a:pt x="5895" y="12042"/>
                  </a:cubicBezTo>
                  <a:cubicBezTo>
                    <a:pt x="5916" y="12042"/>
                    <a:pt x="5937" y="12037"/>
                    <a:pt x="5953" y="12028"/>
                  </a:cubicBezTo>
                  <a:cubicBezTo>
                    <a:pt x="5983" y="12011"/>
                    <a:pt x="6011" y="11960"/>
                    <a:pt x="6011" y="11916"/>
                  </a:cubicBezTo>
                  <a:lnTo>
                    <a:pt x="6008" y="3922"/>
                  </a:lnTo>
                  <a:cubicBezTo>
                    <a:pt x="6008" y="3878"/>
                    <a:pt x="5977" y="3827"/>
                    <a:pt x="5939" y="3803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4430800" y="2872600"/>
              <a:ext cx="100" cy="6850"/>
            </a:xfrm>
            <a:custGeom>
              <a:avLst/>
              <a:gdLst/>
              <a:ahLst/>
              <a:cxnLst/>
              <a:rect l="l" t="t" r="r" b="b"/>
              <a:pathLst>
                <a:path w="4" h="274" extrusionOk="0">
                  <a:moveTo>
                    <a:pt x="4" y="1"/>
                  </a:moveTo>
                  <a:lnTo>
                    <a:pt x="4" y="240"/>
                  </a:lnTo>
                  <a:cubicBezTo>
                    <a:pt x="4" y="250"/>
                    <a:pt x="4" y="263"/>
                    <a:pt x="1" y="273"/>
                  </a:cubicBezTo>
                  <a:cubicBezTo>
                    <a:pt x="4" y="263"/>
                    <a:pt x="4" y="250"/>
                    <a:pt x="4" y="24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4430800" y="2678650"/>
              <a:ext cx="100" cy="193975"/>
            </a:xfrm>
            <a:custGeom>
              <a:avLst/>
              <a:gdLst/>
              <a:ahLst/>
              <a:cxnLst/>
              <a:rect l="l" t="t" r="r" b="b"/>
              <a:pathLst>
                <a:path w="4" h="7759" extrusionOk="0">
                  <a:moveTo>
                    <a:pt x="1" y="1"/>
                  </a:moveTo>
                  <a:lnTo>
                    <a:pt x="1" y="4"/>
                  </a:lnTo>
                  <a:lnTo>
                    <a:pt x="4" y="7759"/>
                  </a:lnTo>
                  <a:lnTo>
                    <a:pt x="4" y="7759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4426200" y="2881300"/>
              <a:ext cx="625" cy="300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0" y="1"/>
                  </a:moveTo>
                  <a:cubicBezTo>
                    <a:pt x="1" y="1"/>
                    <a:pt x="3" y="2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8" y="4"/>
                    <a:pt x="9" y="5"/>
                    <a:pt x="10" y="5"/>
                  </a:cubicBezTo>
                  <a:lnTo>
                    <a:pt x="10" y="5"/>
                  </a:lnTo>
                  <a:cubicBezTo>
                    <a:pt x="8" y="4"/>
                    <a:pt x="6" y="3"/>
                    <a:pt x="4" y="2"/>
                  </a:cubicBezTo>
                  <a:close/>
                  <a:moveTo>
                    <a:pt x="10" y="5"/>
                  </a:moveTo>
                  <a:lnTo>
                    <a:pt x="10" y="5"/>
                  </a:lnTo>
                  <a:cubicBezTo>
                    <a:pt x="14" y="7"/>
                    <a:pt x="19" y="9"/>
                    <a:pt x="24" y="11"/>
                  </a:cubicBezTo>
                  <a:cubicBezTo>
                    <a:pt x="18" y="8"/>
                    <a:pt x="15" y="7"/>
                    <a:pt x="10" y="5"/>
                  </a:cubicBez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4426350" y="2677025"/>
              <a:ext cx="4550" cy="204725"/>
            </a:xfrm>
            <a:custGeom>
              <a:avLst/>
              <a:gdLst/>
              <a:ahLst/>
              <a:cxnLst/>
              <a:rect l="l" t="t" r="r" b="b"/>
              <a:pathLst>
                <a:path w="182" h="8189" extrusionOk="0">
                  <a:moveTo>
                    <a:pt x="158" y="1"/>
                  </a:moveTo>
                  <a:lnTo>
                    <a:pt x="39" y="69"/>
                  </a:lnTo>
                  <a:cubicBezTo>
                    <a:pt x="52" y="93"/>
                    <a:pt x="62" y="114"/>
                    <a:pt x="62" y="138"/>
                  </a:cubicBezTo>
                  <a:lnTo>
                    <a:pt x="62" y="8131"/>
                  </a:lnTo>
                  <a:cubicBezTo>
                    <a:pt x="62" y="8162"/>
                    <a:pt x="45" y="8178"/>
                    <a:pt x="25" y="8178"/>
                  </a:cubicBezTo>
                  <a:lnTo>
                    <a:pt x="21" y="8178"/>
                  </a:lnTo>
                  <a:cubicBezTo>
                    <a:pt x="15" y="8178"/>
                    <a:pt x="7" y="8178"/>
                    <a:pt x="1" y="8175"/>
                  </a:cubicBezTo>
                  <a:lnTo>
                    <a:pt x="1" y="8175"/>
                  </a:lnTo>
                  <a:cubicBezTo>
                    <a:pt x="7" y="8178"/>
                    <a:pt x="11" y="8178"/>
                    <a:pt x="18" y="8182"/>
                  </a:cubicBezTo>
                  <a:cubicBezTo>
                    <a:pt x="31" y="8186"/>
                    <a:pt x="48" y="8189"/>
                    <a:pt x="66" y="8189"/>
                  </a:cubicBezTo>
                  <a:lnTo>
                    <a:pt x="80" y="8189"/>
                  </a:lnTo>
                  <a:cubicBezTo>
                    <a:pt x="97" y="8186"/>
                    <a:pt x="110" y="8182"/>
                    <a:pt x="124" y="8175"/>
                  </a:cubicBezTo>
                  <a:cubicBezTo>
                    <a:pt x="134" y="8168"/>
                    <a:pt x="148" y="8154"/>
                    <a:pt x="158" y="8141"/>
                  </a:cubicBezTo>
                  <a:cubicBezTo>
                    <a:pt x="165" y="8127"/>
                    <a:pt x="171" y="8113"/>
                    <a:pt x="179" y="8096"/>
                  </a:cubicBezTo>
                  <a:cubicBezTo>
                    <a:pt x="182" y="8086"/>
                    <a:pt x="182" y="8073"/>
                    <a:pt x="182" y="8063"/>
                  </a:cubicBezTo>
                  <a:lnTo>
                    <a:pt x="182" y="7824"/>
                  </a:lnTo>
                  <a:lnTo>
                    <a:pt x="179" y="69"/>
                  </a:lnTo>
                  <a:lnTo>
                    <a:pt x="179" y="66"/>
                  </a:lnTo>
                  <a:cubicBezTo>
                    <a:pt x="179" y="45"/>
                    <a:pt x="171" y="25"/>
                    <a:pt x="15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4426200" y="2881300"/>
              <a:ext cx="175" cy="100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1"/>
                  </a:moveTo>
                  <a:cubicBezTo>
                    <a:pt x="2" y="1"/>
                    <a:pt x="3" y="1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5" y="4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4283025" y="2583950"/>
              <a:ext cx="144900" cy="297550"/>
            </a:xfrm>
            <a:custGeom>
              <a:avLst/>
              <a:gdLst/>
              <a:ahLst/>
              <a:cxnLst/>
              <a:rect l="l" t="t" r="r" b="b"/>
              <a:pathLst>
                <a:path w="5796" h="11902" extrusionOk="0">
                  <a:moveTo>
                    <a:pt x="0" y="0"/>
                  </a:moveTo>
                  <a:lnTo>
                    <a:pt x="0" y="597"/>
                  </a:lnTo>
                  <a:cubicBezTo>
                    <a:pt x="44" y="591"/>
                    <a:pt x="89" y="591"/>
                    <a:pt x="130" y="591"/>
                  </a:cubicBezTo>
                  <a:cubicBezTo>
                    <a:pt x="317" y="591"/>
                    <a:pt x="492" y="628"/>
                    <a:pt x="618" y="700"/>
                  </a:cubicBezTo>
                  <a:cubicBezTo>
                    <a:pt x="690" y="741"/>
                    <a:pt x="744" y="792"/>
                    <a:pt x="775" y="850"/>
                  </a:cubicBezTo>
                  <a:cubicBezTo>
                    <a:pt x="802" y="895"/>
                    <a:pt x="816" y="945"/>
                    <a:pt x="816" y="1000"/>
                  </a:cubicBezTo>
                  <a:lnTo>
                    <a:pt x="816" y="1007"/>
                  </a:lnTo>
                  <a:lnTo>
                    <a:pt x="686" y="936"/>
                  </a:lnTo>
                  <a:cubicBezTo>
                    <a:pt x="662" y="874"/>
                    <a:pt x="608" y="830"/>
                    <a:pt x="560" y="802"/>
                  </a:cubicBezTo>
                  <a:cubicBezTo>
                    <a:pt x="451" y="737"/>
                    <a:pt x="297" y="707"/>
                    <a:pt x="133" y="707"/>
                  </a:cubicBezTo>
                  <a:cubicBezTo>
                    <a:pt x="89" y="707"/>
                    <a:pt x="44" y="710"/>
                    <a:pt x="0" y="714"/>
                  </a:cubicBezTo>
                  <a:lnTo>
                    <a:pt x="0" y="956"/>
                  </a:lnTo>
                  <a:lnTo>
                    <a:pt x="362" y="745"/>
                  </a:lnTo>
                  <a:lnTo>
                    <a:pt x="5454" y="3878"/>
                  </a:lnTo>
                  <a:cubicBezTo>
                    <a:pt x="5491" y="3898"/>
                    <a:pt x="5523" y="3943"/>
                    <a:pt x="5536" y="3987"/>
                  </a:cubicBezTo>
                  <a:cubicBezTo>
                    <a:pt x="5539" y="4001"/>
                    <a:pt x="5543" y="4014"/>
                    <a:pt x="5543" y="4028"/>
                  </a:cubicBezTo>
                  <a:lnTo>
                    <a:pt x="5543" y="11775"/>
                  </a:lnTo>
                  <a:lnTo>
                    <a:pt x="5727" y="11895"/>
                  </a:lnTo>
                  <a:cubicBezTo>
                    <a:pt x="5731" y="11895"/>
                    <a:pt x="5731" y="11898"/>
                    <a:pt x="5734" y="11898"/>
                  </a:cubicBezTo>
                  <a:cubicBezTo>
                    <a:pt x="5740" y="11901"/>
                    <a:pt x="5748" y="11901"/>
                    <a:pt x="5754" y="11901"/>
                  </a:cubicBezTo>
                  <a:lnTo>
                    <a:pt x="5758" y="11901"/>
                  </a:lnTo>
                  <a:cubicBezTo>
                    <a:pt x="5778" y="11901"/>
                    <a:pt x="5795" y="11885"/>
                    <a:pt x="5795" y="11854"/>
                  </a:cubicBezTo>
                  <a:lnTo>
                    <a:pt x="5795" y="3861"/>
                  </a:lnTo>
                  <a:cubicBezTo>
                    <a:pt x="5795" y="3837"/>
                    <a:pt x="5785" y="3816"/>
                    <a:pt x="5772" y="3792"/>
                  </a:cubicBezTo>
                  <a:cubicBezTo>
                    <a:pt x="5761" y="3771"/>
                    <a:pt x="5744" y="3751"/>
                    <a:pt x="5723" y="37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4426200" y="2881300"/>
              <a:ext cx="175" cy="100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4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4" y="4"/>
                  </a:lnTo>
                  <a:close/>
                  <a:moveTo>
                    <a:pt x="4" y="1"/>
                  </a:moveTo>
                  <a:lnTo>
                    <a:pt x="4" y="1"/>
                  </a:lnTo>
                  <a:lnTo>
                    <a:pt x="4" y="1"/>
                  </a:lnTo>
                  <a:close/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F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4426350" y="2678725"/>
              <a:ext cx="1575" cy="202775"/>
            </a:xfrm>
            <a:custGeom>
              <a:avLst/>
              <a:gdLst/>
              <a:ahLst/>
              <a:cxnLst/>
              <a:rect l="l" t="t" r="r" b="b"/>
              <a:pathLst>
                <a:path w="63" h="8111" extrusionOk="0">
                  <a:moveTo>
                    <a:pt x="25" y="8110"/>
                  </a:moveTo>
                  <a:lnTo>
                    <a:pt x="25" y="8110"/>
                  </a:lnTo>
                  <a:lnTo>
                    <a:pt x="25" y="8110"/>
                  </a:lnTo>
                  <a:lnTo>
                    <a:pt x="25" y="8110"/>
                  </a:lnTo>
                  <a:close/>
                  <a:moveTo>
                    <a:pt x="1" y="8107"/>
                  </a:moveTo>
                  <a:lnTo>
                    <a:pt x="1" y="8107"/>
                  </a:lnTo>
                  <a:cubicBezTo>
                    <a:pt x="7" y="8110"/>
                    <a:pt x="15" y="8110"/>
                    <a:pt x="21" y="8110"/>
                  </a:cubicBezTo>
                  <a:cubicBezTo>
                    <a:pt x="15" y="8110"/>
                    <a:pt x="7" y="8110"/>
                    <a:pt x="1" y="8107"/>
                  </a:cubicBezTo>
                  <a:close/>
                  <a:moveTo>
                    <a:pt x="62" y="70"/>
                  </a:moveTo>
                  <a:lnTo>
                    <a:pt x="62" y="70"/>
                  </a:lnTo>
                  <a:lnTo>
                    <a:pt x="62" y="8063"/>
                  </a:lnTo>
                  <a:lnTo>
                    <a:pt x="62" y="8063"/>
                  </a:lnTo>
                  <a:lnTo>
                    <a:pt x="62" y="70"/>
                  </a:lnTo>
                  <a:close/>
                  <a:moveTo>
                    <a:pt x="39" y="1"/>
                  </a:moveTo>
                  <a:lnTo>
                    <a:pt x="39" y="1"/>
                  </a:lnTo>
                  <a:cubicBezTo>
                    <a:pt x="52" y="25"/>
                    <a:pt x="62" y="46"/>
                    <a:pt x="62" y="70"/>
                  </a:cubicBezTo>
                  <a:cubicBezTo>
                    <a:pt x="62" y="46"/>
                    <a:pt x="52" y="25"/>
                    <a:pt x="39" y="1"/>
                  </a:cubicBezTo>
                  <a:close/>
                </a:path>
              </a:pathLst>
            </a:custGeom>
            <a:solidFill>
              <a:srgbClr val="116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4280625" y="2580700"/>
              <a:ext cx="14100" cy="7200"/>
            </a:xfrm>
            <a:custGeom>
              <a:avLst/>
              <a:gdLst/>
              <a:ahLst/>
              <a:cxnLst/>
              <a:rect l="l" t="t" r="r" b="b"/>
              <a:pathLst>
                <a:path w="564" h="288" extrusionOk="0">
                  <a:moveTo>
                    <a:pt x="120" y="1"/>
                  </a:moveTo>
                  <a:lnTo>
                    <a:pt x="0" y="69"/>
                  </a:lnTo>
                  <a:lnTo>
                    <a:pt x="120" y="1"/>
                  </a:lnTo>
                  <a:lnTo>
                    <a:pt x="564" y="287"/>
                  </a:lnTo>
                  <a:lnTo>
                    <a:pt x="564" y="2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4429075" y="2675775"/>
              <a:ext cx="625" cy="525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1" y="0"/>
                  </a:moveTo>
                  <a:cubicBezTo>
                    <a:pt x="12" y="7"/>
                    <a:pt x="18" y="10"/>
                    <a:pt x="25" y="21"/>
                  </a:cubicBezTo>
                  <a:cubicBezTo>
                    <a:pt x="18" y="10"/>
                    <a:pt x="12" y="3"/>
                    <a:pt x="1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4280625" y="2580700"/>
              <a:ext cx="149700" cy="98050"/>
            </a:xfrm>
            <a:custGeom>
              <a:avLst/>
              <a:gdLst/>
              <a:ahLst/>
              <a:cxnLst/>
              <a:rect l="l" t="t" r="r" b="b"/>
              <a:pathLst>
                <a:path w="5988" h="3922" extrusionOk="0">
                  <a:moveTo>
                    <a:pt x="120" y="1"/>
                  </a:moveTo>
                  <a:lnTo>
                    <a:pt x="0" y="69"/>
                  </a:lnTo>
                  <a:lnTo>
                    <a:pt x="96" y="124"/>
                  </a:lnTo>
                  <a:lnTo>
                    <a:pt x="96" y="130"/>
                  </a:lnTo>
                  <a:lnTo>
                    <a:pt x="5819" y="3871"/>
                  </a:lnTo>
                  <a:cubicBezTo>
                    <a:pt x="5840" y="3881"/>
                    <a:pt x="5857" y="3901"/>
                    <a:pt x="5868" y="3922"/>
                  </a:cubicBezTo>
                  <a:lnTo>
                    <a:pt x="5987" y="3854"/>
                  </a:lnTo>
                  <a:cubicBezTo>
                    <a:pt x="5980" y="3844"/>
                    <a:pt x="5973" y="3833"/>
                    <a:pt x="5963" y="3824"/>
                  </a:cubicBezTo>
                  <a:cubicBezTo>
                    <a:pt x="5956" y="3813"/>
                    <a:pt x="5950" y="3810"/>
                    <a:pt x="5939" y="3803"/>
                  </a:cubicBezTo>
                  <a:lnTo>
                    <a:pt x="564" y="28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4243750" y="2583775"/>
              <a:ext cx="39300" cy="226475"/>
            </a:xfrm>
            <a:custGeom>
              <a:avLst/>
              <a:gdLst/>
              <a:ahLst/>
              <a:cxnLst/>
              <a:rect l="l" t="t" r="r" b="b"/>
              <a:pathLst>
                <a:path w="1572" h="9059" extrusionOk="0">
                  <a:moveTo>
                    <a:pt x="1571" y="1"/>
                  </a:moveTo>
                  <a:lnTo>
                    <a:pt x="18" y="895"/>
                  </a:lnTo>
                  <a:lnTo>
                    <a:pt x="1" y="9058"/>
                  </a:lnTo>
                  <a:lnTo>
                    <a:pt x="1" y="9058"/>
                  </a:lnTo>
                  <a:lnTo>
                    <a:pt x="1571" y="8151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4246925" y="2583775"/>
              <a:ext cx="36125" cy="28350"/>
            </a:xfrm>
            <a:custGeom>
              <a:avLst/>
              <a:gdLst/>
              <a:ahLst/>
              <a:cxnLst/>
              <a:rect l="l" t="t" r="r" b="b"/>
              <a:pathLst>
                <a:path w="1445" h="1134" extrusionOk="0">
                  <a:moveTo>
                    <a:pt x="1444" y="1"/>
                  </a:moveTo>
                  <a:lnTo>
                    <a:pt x="1438" y="4"/>
                  </a:lnTo>
                  <a:lnTo>
                    <a:pt x="1348" y="56"/>
                  </a:lnTo>
                  <a:lnTo>
                    <a:pt x="0" y="834"/>
                  </a:lnTo>
                  <a:lnTo>
                    <a:pt x="557" y="1134"/>
                  </a:lnTo>
                  <a:cubicBezTo>
                    <a:pt x="584" y="998"/>
                    <a:pt x="700" y="864"/>
                    <a:pt x="888" y="765"/>
                  </a:cubicBezTo>
                  <a:cubicBezTo>
                    <a:pt x="1055" y="676"/>
                    <a:pt x="1253" y="622"/>
                    <a:pt x="1444" y="604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rgbClr val="0C4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4263550" y="2601775"/>
              <a:ext cx="19500" cy="18975"/>
            </a:xfrm>
            <a:custGeom>
              <a:avLst/>
              <a:gdLst/>
              <a:ahLst/>
              <a:cxnLst/>
              <a:rect l="l" t="t" r="r" b="b"/>
              <a:pathLst>
                <a:path w="780" h="759" extrusionOk="0">
                  <a:moveTo>
                    <a:pt x="779" y="1"/>
                  </a:moveTo>
                  <a:cubicBezTo>
                    <a:pt x="605" y="18"/>
                    <a:pt x="428" y="69"/>
                    <a:pt x="281" y="147"/>
                  </a:cubicBezTo>
                  <a:cubicBezTo>
                    <a:pt x="107" y="240"/>
                    <a:pt x="4" y="359"/>
                    <a:pt x="1" y="472"/>
                  </a:cubicBezTo>
                  <a:lnTo>
                    <a:pt x="1" y="475"/>
                  </a:lnTo>
                  <a:lnTo>
                    <a:pt x="523" y="758"/>
                  </a:lnTo>
                  <a:lnTo>
                    <a:pt x="650" y="758"/>
                  </a:lnTo>
                  <a:lnTo>
                    <a:pt x="650" y="314"/>
                  </a:lnTo>
                  <a:lnTo>
                    <a:pt x="779" y="243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0C4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4279775" y="2602550"/>
              <a:ext cx="141850" cy="289700"/>
            </a:xfrm>
            <a:custGeom>
              <a:avLst/>
              <a:gdLst/>
              <a:ahLst/>
              <a:cxnLst/>
              <a:rect l="l" t="t" r="r" b="b"/>
              <a:pathLst>
                <a:path w="5674" h="11588" extrusionOk="0">
                  <a:moveTo>
                    <a:pt x="492" y="1"/>
                  </a:moveTo>
                  <a:lnTo>
                    <a:pt x="1" y="283"/>
                  </a:lnTo>
                  <a:lnTo>
                    <a:pt x="1" y="8434"/>
                  </a:lnTo>
                  <a:lnTo>
                    <a:pt x="5096" y="11567"/>
                  </a:lnTo>
                  <a:cubicBezTo>
                    <a:pt x="5120" y="11581"/>
                    <a:pt x="5152" y="11588"/>
                    <a:pt x="5183" y="11588"/>
                  </a:cubicBezTo>
                  <a:cubicBezTo>
                    <a:pt x="5215" y="11588"/>
                    <a:pt x="5246" y="11581"/>
                    <a:pt x="5270" y="11567"/>
                  </a:cubicBezTo>
                  <a:lnTo>
                    <a:pt x="5587" y="11387"/>
                  </a:lnTo>
                  <a:cubicBezTo>
                    <a:pt x="5635" y="11359"/>
                    <a:pt x="5673" y="11291"/>
                    <a:pt x="5673" y="11236"/>
                  </a:cubicBezTo>
                  <a:lnTo>
                    <a:pt x="5669" y="3284"/>
                  </a:lnTo>
                  <a:cubicBezTo>
                    <a:pt x="5669" y="3229"/>
                    <a:pt x="5632" y="3161"/>
                    <a:pt x="5584" y="3134"/>
                  </a:cubicBezTo>
                  <a:lnTo>
                    <a:pt x="49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4279775" y="2609625"/>
              <a:ext cx="129625" cy="282425"/>
            </a:xfrm>
            <a:custGeom>
              <a:avLst/>
              <a:gdLst/>
              <a:ahLst/>
              <a:cxnLst/>
              <a:rect l="l" t="t" r="r" b="b"/>
              <a:pathLst>
                <a:path w="5185" h="11297" extrusionOk="0">
                  <a:moveTo>
                    <a:pt x="1" y="0"/>
                  </a:moveTo>
                  <a:lnTo>
                    <a:pt x="1" y="8151"/>
                  </a:lnTo>
                  <a:lnTo>
                    <a:pt x="5096" y="11284"/>
                  </a:lnTo>
                  <a:cubicBezTo>
                    <a:pt x="5110" y="11292"/>
                    <a:pt x="5124" y="11296"/>
                    <a:pt x="5136" y="11296"/>
                  </a:cubicBezTo>
                  <a:cubicBezTo>
                    <a:pt x="5165" y="11296"/>
                    <a:pt x="5185" y="11275"/>
                    <a:pt x="5185" y="11236"/>
                  </a:cubicBezTo>
                  <a:lnTo>
                    <a:pt x="5182" y="3284"/>
                  </a:lnTo>
                  <a:cubicBezTo>
                    <a:pt x="5182" y="3229"/>
                    <a:pt x="5144" y="3161"/>
                    <a:pt x="5096" y="31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284975" y="2619300"/>
              <a:ext cx="4200" cy="6175"/>
            </a:xfrm>
            <a:custGeom>
              <a:avLst/>
              <a:gdLst/>
              <a:ahLst/>
              <a:cxnLst/>
              <a:rect l="l" t="t" r="r" b="b"/>
              <a:pathLst>
                <a:path w="168" h="247" extrusionOk="0">
                  <a:moveTo>
                    <a:pt x="49" y="1"/>
                  </a:moveTo>
                  <a:cubicBezTo>
                    <a:pt x="21" y="1"/>
                    <a:pt x="1" y="30"/>
                    <a:pt x="1" y="75"/>
                  </a:cubicBezTo>
                  <a:cubicBezTo>
                    <a:pt x="1" y="102"/>
                    <a:pt x="7" y="133"/>
                    <a:pt x="21" y="160"/>
                  </a:cubicBezTo>
                  <a:cubicBezTo>
                    <a:pt x="34" y="191"/>
                    <a:pt x="59" y="221"/>
                    <a:pt x="86" y="235"/>
                  </a:cubicBezTo>
                  <a:cubicBezTo>
                    <a:pt x="89" y="238"/>
                    <a:pt x="92" y="242"/>
                    <a:pt x="96" y="242"/>
                  </a:cubicBezTo>
                  <a:cubicBezTo>
                    <a:pt x="104" y="245"/>
                    <a:pt x="112" y="247"/>
                    <a:pt x="119" y="247"/>
                  </a:cubicBezTo>
                  <a:cubicBezTo>
                    <a:pt x="148" y="247"/>
                    <a:pt x="168" y="220"/>
                    <a:pt x="168" y="174"/>
                  </a:cubicBezTo>
                  <a:cubicBezTo>
                    <a:pt x="168" y="153"/>
                    <a:pt x="165" y="133"/>
                    <a:pt x="157" y="112"/>
                  </a:cubicBezTo>
                  <a:cubicBezTo>
                    <a:pt x="147" y="81"/>
                    <a:pt x="130" y="51"/>
                    <a:pt x="106" y="34"/>
                  </a:cubicBezTo>
                  <a:cubicBezTo>
                    <a:pt x="100" y="23"/>
                    <a:pt x="92" y="16"/>
                    <a:pt x="83" y="13"/>
                  </a:cubicBezTo>
                  <a:cubicBezTo>
                    <a:pt x="71" y="5"/>
                    <a:pt x="59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07775" y="2682500"/>
              <a:ext cx="13925" cy="209775"/>
            </a:xfrm>
            <a:custGeom>
              <a:avLst/>
              <a:gdLst/>
              <a:ahLst/>
              <a:cxnLst/>
              <a:rect l="l" t="t" r="r" b="b"/>
              <a:pathLst>
                <a:path w="557" h="8391" extrusionOk="0">
                  <a:moveTo>
                    <a:pt x="525" y="1"/>
                  </a:moveTo>
                  <a:lnTo>
                    <a:pt x="34" y="284"/>
                  </a:lnTo>
                  <a:cubicBezTo>
                    <a:pt x="51" y="311"/>
                    <a:pt x="62" y="341"/>
                    <a:pt x="62" y="369"/>
                  </a:cubicBezTo>
                  <a:lnTo>
                    <a:pt x="65" y="8321"/>
                  </a:lnTo>
                  <a:cubicBezTo>
                    <a:pt x="62" y="8361"/>
                    <a:pt x="45" y="8382"/>
                    <a:pt x="17" y="8382"/>
                  </a:cubicBezTo>
                  <a:cubicBezTo>
                    <a:pt x="12" y="8382"/>
                    <a:pt x="6" y="8381"/>
                    <a:pt x="0" y="8379"/>
                  </a:cubicBezTo>
                  <a:lnTo>
                    <a:pt x="0" y="8379"/>
                  </a:lnTo>
                  <a:cubicBezTo>
                    <a:pt x="20" y="8387"/>
                    <a:pt x="42" y="8390"/>
                    <a:pt x="64" y="8390"/>
                  </a:cubicBezTo>
                  <a:cubicBezTo>
                    <a:pt x="95" y="8390"/>
                    <a:pt x="126" y="8383"/>
                    <a:pt x="150" y="8369"/>
                  </a:cubicBezTo>
                  <a:lnTo>
                    <a:pt x="467" y="8189"/>
                  </a:lnTo>
                  <a:cubicBezTo>
                    <a:pt x="515" y="8161"/>
                    <a:pt x="553" y="8093"/>
                    <a:pt x="556" y="8038"/>
                  </a:cubicBezTo>
                  <a:lnTo>
                    <a:pt x="553" y="86"/>
                  </a:lnTo>
                  <a:cubicBezTo>
                    <a:pt x="553" y="59"/>
                    <a:pt x="542" y="28"/>
                    <a:pt x="52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260650" y="2598700"/>
              <a:ext cx="42775" cy="25000"/>
            </a:xfrm>
            <a:custGeom>
              <a:avLst/>
              <a:gdLst/>
              <a:ahLst/>
              <a:cxnLst/>
              <a:rect l="l" t="t" r="r" b="b"/>
              <a:pathLst>
                <a:path w="1711" h="1000" extrusionOk="0">
                  <a:moveTo>
                    <a:pt x="1031" y="0"/>
                  </a:moveTo>
                  <a:cubicBezTo>
                    <a:pt x="798" y="0"/>
                    <a:pt x="545" y="58"/>
                    <a:pt x="339" y="168"/>
                  </a:cubicBezTo>
                  <a:cubicBezTo>
                    <a:pt x="127" y="281"/>
                    <a:pt x="4" y="437"/>
                    <a:pt x="1" y="591"/>
                  </a:cubicBezTo>
                  <a:cubicBezTo>
                    <a:pt x="1" y="711"/>
                    <a:pt x="69" y="817"/>
                    <a:pt x="196" y="888"/>
                  </a:cubicBezTo>
                  <a:cubicBezTo>
                    <a:pt x="325" y="963"/>
                    <a:pt x="497" y="1000"/>
                    <a:pt x="681" y="1000"/>
                  </a:cubicBezTo>
                  <a:cubicBezTo>
                    <a:pt x="806" y="1000"/>
                    <a:pt x="938" y="983"/>
                    <a:pt x="1065" y="949"/>
                  </a:cubicBezTo>
                  <a:cubicBezTo>
                    <a:pt x="1048" y="912"/>
                    <a:pt x="1028" y="861"/>
                    <a:pt x="1021" y="840"/>
                  </a:cubicBezTo>
                  <a:cubicBezTo>
                    <a:pt x="907" y="868"/>
                    <a:pt x="790" y="882"/>
                    <a:pt x="678" y="882"/>
                  </a:cubicBezTo>
                  <a:cubicBezTo>
                    <a:pt x="516" y="882"/>
                    <a:pt x="366" y="852"/>
                    <a:pt x="257" y="790"/>
                  </a:cubicBezTo>
                  <a:cubicBezTo>
                    <a:pt x="216" y="765"/>
                    <a:pt x="168" y="731"/>
                    <a:pt x="141" y="683"/>
                  </a:cubicBezTo>
                  <a:cubicBezTo>
                    <a:pt x="127" y="656"/>
                    <a:pt x="117" y="626"/>
                    <a:pt x="117" y="595"/>
                  </a:cubicBezTo>
                  <a:cubicBezTo>
                    <a:pt x="120" y="482"/>
                    <a:pt x="223" y="363"/>
                    <a:pt x="397" y="270"/>
                  </a:cubicBezTo>
                  <a:cubicBezTo>
                    <a:pt x="584" y="170"/>
                    <a:pt x="818" y="118"/>
                    <a:pt x="1031" y="118"/>
                  </a:cubicBezTo>
                  <a:cubicBezTo>
                    <a:pt x="1194" y="118"/>
                    <a:pt x="1345" y="149"/>
                    <a:pt x="1455" y="212"/>
                  </a:cubicBezTo>
                  <a:cubicBezTo>
                    <a:pt x="1503" y="240"/>
                    <a:pt x="1557" y="284"/>
                    <a:pt x="1581" y="346"/>
                  </a:cubicBezTo>
                  <a:lnTo>
                    <a:pt x="1711" y="417"/>
                  </a:lnTo>
                  <a:lnTo>
                    <a:pt x="1711" y="410"/>
                  </a:lnTo>
                  <a:cubicBezTo>
                    <a:pt x="1711" y="355"/>
                    <a:pt x="1697" y="305"/>
                    <a:pt x="1670" y="260"/>
                  </a:cubicBezTo>
                  <a:cubicBezTo>
                    <a:pt x="1639" y="202"/>
                    <a:pt x="1585" y="151"/>
                    <a:pt x="1513" y="110"/>
                  </a:cubicBezTo>
                  <a:cubicBezTo>
                    <a:pt x="1386" y="36"/>
                    <a:pt x="1215" y="0"/>
                    <a:pt x="10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4241550" y="2603225"/>
              <a:ext cx="164450" cy="292950"/>
            </a:xfrm>
            <a:custGeom>
              <a:avLst/>
              <a:gdLst/>
              <a:ahLst/>
              <a:cxnLst/>
              <a:rect l="l" t="t" r="r" b="b"/>
              <a:pathLst>
                <a:path w="6578" h="11718" extrusionOk="0">
                  <a:moveTo>
                    <a:pt x="120" y="1"/>
                  </a:moveTo>
                  <a:lnTo>
                    <a:pt x="0" y="69"/>
                  </a:lnTo>
                  <a:lnTo>
                    <a:pt x="0" y="8219"/>
                  </a:lnTo>
                  <a:lnTo>
                    <a:pt x="6390" y="11697"/>
                  </a:lnTo>
                  <a:cubicBezTo>
                    <a:pt x="6410" y="11710"/>
                    <a:pt x="6438" y="11717"/>
                    <a:pt x="6463" y="11717"/>
                  </a:cubicBezTo>
                  <a:cubicBezTo>
                    <a:pt x="6483" y="11717"/>
                    <a:pt x="6502" y="11713"/>
                    <a:pt x="6516" y="11704"/>
                  </a:cubicBezTo>
                  <a:cubicBezTo>
                    <a:pt x="6550" y="11683"/>
                    <a:pt x="6577" y="11632"/>
                    <a:pt x="6577" y="11591"/>
                  </a:cubicBezTo>
                  <a:lnTo>
                    <a:pt x="6574" y="3598"/>
                  </a:lnTo>
                  <a:cubicBezTo>
                    <a:pt x="6574" y="3553"/>
                    <a:pt x="6543" y="3499"/>
                    <a:pt x="6506" y="3479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4405800" y="2892925"/>
              <a:ext cx="200" cy="850"/>
            </a:xfrm>
            <a:custGeom>
              <a:avLst/>
              <a:gdLst/>
              <a:ahLst/>
              <a:cxnLst/>
              <a:rect l="l" t="t" r="r" b="b"/>
              <a:pathLst>
                <a:path w="8" h="34" extrusionOk="0">
                  <a:moveTo>
                    <a:pt x="7" y="0"/>
                  </a:moveTo>
                  <a:cubicBezTo>
                    <a:pt x="7" y="13"/>
                    <a:pt x="4" y="24"/>
                    <a:pt x="1" y="34"/>
                  </a:cubicBezTo>
                  <a:lnTo>
                    <a:pt x="1" y="34"/>
                  </a:lnTo>
                  <a:cubicBezTo>
                    <a:pt x="4" y="24"/>
                    <a:pt x="7" y="13"/>
                    <a:pt x="7" y="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4405875" y="2693075"/>
              <a:ext cx="125" cy="197900"/>
            </a:xfrm>
            <a:custGeom>
              <a:avLst/>
              <a:gdLst/>
              <a:ahLst/>
              <a:cxnLst/>
              <a:rect l="l" t="t" r="r" b="b"/>
              <a:pathLst>
                <a:path w="5" h="7916" extrusionOk="0">
                  <a:moveTo>
                    <a:pt x="1" y="0"/>
                  </a:moveTo>
                  <a:lnTo>
                    <a:pt x="1" y="4"/>
                  </a:lnTo>
                  <a:lnTo>
                    <a:pt x="4" y="7915"/>
                  </a:lnTo>
                  <a:lnTo>
                    <a:pt x="4" y="7915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4401200" y="2895650"/>
              <a:ext cx="775" cy="350"/>
            </a:xfrm>
            <a:custGeom>
              <a:avLst/>
              <a:gdLst/>
              <a:ahLst/>
              <a:cxnLst/>
              <a:rect l="l" t="t" r="r" b="b"/>
              <a:pathLst>
                <a:path w="31" h="14" extrusionOk="0">
                  <a:moveTo>
                    <a:pt x="0" y="0"/>
                  </a:moveTo>
                  <a:lnTo>
                    <a:pt x="4" y="3"/>
                  </a:lnTo>
                  <a:lnTo>
                    <a:pt x="6" y="3"/>
                  </a:lnTo>
                  <a:cubicBezTo>
                    <a:pt x="4" y="2"/>
                    <a:pt x="2" y="1"/>
                    <a:pt x="0" y="0"/>
                  </a:cubicBezTo>
                  <a:close/>
                  <a:moveTo>
                    <a:pt x="6" y="3"/>
                  </a:moveTo>
                  <a:cubicBezTo>
                    <a:pt x="6" y="4"/>
                    <a:pt x="7" y="4"/>
                    <a:pt x="8" y="5"/>
                  </a:cubicBezTo>
                  <a:lnTo>
                    <a:pt x="8" y="5"/>
                  </a:lnTo>
                  <a:lnTo>
                    <a:pt x="7" y="3"/>
                  </a:lnTo>
                  <a:close/>
                  <a:moveTo>
                    <a:pt x="8" y="5"/>
                  </a:moveTo>
                  <a:lnTo>
                    <a:pt x="10" y="7"/>
                  </a:lnTo>
                  <a:cubicBezTo>
                    <a:pt x="14" y="9"/>
                    <a:pt x="18" y="10"/>
                    <a:pt x="22" y="11"/>
                  </a:cubicBezTo>
                  <a:lnTo>
                    <a:pt x="22" y="11"/>
                  </a:lnTo>
                  <a:cubicBezTo>
                    <a:pt x="18" y="9"/>
                    <a:pt x="13" y="7"/>
                    <a:pt x="8" y="5"/>
                  </a:cubicBezTo>
                  <a:close/>
                  <a:moveTo>
                    <a:pt x="22" y="11"/>
                  </a:moveTo>
                  <a:cubicBezTo>
                    <a:pt x="25" y="12"/>
                    <a:pt x="28" y="13"/>
                    <a:pt x="31" y="14"/>
                  </a:cubicBezTo>
                  <a:cubicBezTo>
                    <a:pt x="28" y="13"/>
                    <a:pt x="25" y="12"/>
                    <a:pt x="22" y="11"/>
                  </a:cubicBez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4401450" y="2691450"/>
              <a:ext cx="4550" cy="204725"/>
            </a:xfrm>
            <a:custGeom>
              <a:avLst/>
              <a:gdLst/>
              <a:ahLst/>
              <a:cxnLst/>
              <a:rect l="l" t="t" r="r" b="b"/>
              <a:pathLst>
                <a:path w="182" h="8189" extrusionOk="0">
                  <a:moveTo>
                    <a:pt x="157" y="1"/>
                  </a:moveTo>
                  <a:lnTo>
                    <a:pt x="38" y="69"/>
                  </a:lnTo>
                  <a:cubicBezTo>
                    <a:pt x="52" y="93"/>
                    <a:pt x="58" y="114"/>
                    <a:pt x="58" y="137"/>
                  </a:cubicBezTo>
                  <a:lnTo>
                    <a:pt x="61" y="8130"/>
                  </a:lnTo>
                  <a:cubicBezTo>
                    <a:pt x="61" y="8161"/>
                    <a:pt x="44" y="8179"/>
                    <a:pt x="21" y="8179"/>
                  </a:cubicBezTo>
                  <a:cubicBezTo>
                    <a:pt x="14" y="8179"/>
                    <a:pt x="8" y="8179"/>
                    <a:pt x="0" y="8175"/>
                  </a:cubicBezTo>
                  <a:lnTo>
                    <a:pt x="0" y="8175"/>
                  </a:lnTo>
                  <a:cubicBezTo>
                    <a:pt x="8" y="8179"/>
                    <a:pt x="14" y="8179"/>
                    <a:pt x="21" y="8182"/>
                  </a:cubicBezTo>
                  <a:cubicBezTo>
                    <a:pt x="34" y="8185"/>
                    <a:pt x="52" y="8188"/>
                    <a:pt x="65" y="8188"/>
                  </a:cubicBezTo>
                  <a:lnTo>
                    <a:pt x="75" y="8188"/>
                  </a:lnTo>
                  <a:cubicBezTo>
                    <a:pt x="93" y="8185"/>
                    <a:pt x="110" y="8182"/>
                    <a:pt x="120" y="8175"/>
                  </a:cubicBezTo>
                  <a:cubicBezTo>
                    <a:pt x="134" y="8168"/>
                    <a:pt x="147" y="8154"/>
                    <a:pt x="157" y="8141"/>
                  </a:cubicBezTo>
                  <a:cubicBezTo>
                    <a:pt x="164" y="8127"/>
                    <a:pt x="171" y="8110"/>
                    <a:pt x="175" y="8093"/>
                  </a:cubicBezTo>
                  <a:cubicBezTo>
                    <a:pt x="178" y="8083"/>
                    <a:pt x="181" y="8072"/>
                    <a:pt x="181" y="8062"/>
                  </a:cubicBezTo>
                  <a:lnTo>
                    <a:pt x="181" y="7980"/>
                  </a:lnTo>
                  <a:lnTo>
                    <a:pt x="178" y="69"/>
                  </a:lnTo>
                  <a:lnTo>
                    <a:pt x="178" y="65"/>
                  </a:lnTo>
                  <a:cubicBezTo>
                    <a:pt x="175" y="45"/>
                    <a:pt x="171" y="21"/>
                    <a:pt x="157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4241550" y="2604925"/>
              <a:ext cx="161450" cy="291000"/>
            </a:xfrm>
            <a:custGeom>
              <a:avLst/>
              <a:gdLst/>
              <a:ahLst/>
              <a:cxnLst/>
              <a:rect l="l" t="t" r="r" b="b"/>
              <a:pathLst>
                <a:path w="6458" h="11640" extrusionOk="0">
                  <a:moveTo>
                    <a:pt x="0" y="1"/>
                  </a:moveTo>
                  <a:lnTo>
                    <a:pt x="0" y="8151"/>
                  </a:lnTo>
                  <a:lnTo>
                    <a:pt x="6386" y="11629"/>
                  </a:lnTo>
                  <a:cubicBezTo>
                    <a:pt x="6398" y="11636"/>
                    <a:pt x="6409" y="11640"/>
                    <a:pt x="6419" y="11640"/>
                  </a:cubicBezTo>
                  <a:cubicBezTo>
                    <a:pt x="6441" y="11640"/>
                    <a:pt x="6457" y="11622"/>
                    <a:pt x="6457" y="11591"/>
                  </a:cubicBezTo>
                  <a:lnTo>
                    <a:pt x="6454" y="3598"/>
                  </a:lnTo>
                  <a:cubicBezTo>
                    <a:pt x="6454" y="3575"/>
                    <a:pt x="6448" y="3554"/>
                    <a:pt x="6434" y="3530"/>
                  </a:cubicBezTo>
                  <a:cubicBezTo>
                    <a:pt x="6424" y="3510"/>
                    <a:pt x="6407" y="3489"/>
                    <a:pt x="6386" y="347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4246925" y="2604600"/>
              <a:ext cx="29700" cy="16150"/>
            </a:xfrm>
            <a:custGeom>
              <a:avLst/>
              <a:gdLst/>
              <a:ahLst/>
              <a:cxnLst/>
              <a:rect l="l" t="t" r="r" b="b"/>
              <a:pathLst>
                <a:path w="1188" h="646" extrusionOk="0">
                  <a:moveTo>
                    <a:pt x="666" y="362"/>
                  </a:moveTo>
                  <a:lnTo>
                    <a:pt x="666" y="362"/>
                  </a:lnTo>
                  <a:lnTo>
                    <a:pt x="1188" y="645"/>
                  </a:lnTo>
                  <a:lnTo>
                    <a:pt x="1188" y="645"/>
                  </a:lnTo>
                  <a:lnTo>
                    <a:pt x="666" y="36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557" y="301"/>
                  </a:lnTo>
                  <a:lnTo>
                    <a:pt x="557" y="30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4281650" y="2623450"/>
              <a:ext cx="123150" cy="67200"/>
            </a:xfrm>
            <a:custGeom>
              <a:avLst/>
              <a:gdLst/>
              <a:ahLst/>
              <a:cxnLst/>
              <a:rect l="l" t="t" r="r" b="b"/>
              <a:pathLst>
                <a:path w="4926" h="2688" extrusionOk="0">
                  <a:moveTo>
                    <a:pt x="0" y="0"/>
                  </a:moveTo>
                  <a:lnTo>
                    <a:pt x="0" y="0"/>
                  </a:lnTo>
                  <a:lnTo>
                    <a:pt x="4902" y="2670"/>
                  </a:lnTo>
                  <a:cubicBezTo>
                    <a:pt x="4908" y="2673"/>
                    <a:pt x="4918" y="2680"/>
                    <a:pt x="4926" y="2687"/>
                  </a:cubicBezTo>
                  <a:cubicBezTo>
                    <a:pt x="4918" y="2680"/>
                    <a:pt x="4908" y="2673"/>
                    <a:pt x="4902" y="267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4260850" y="2612100"/>
              <a:ext cx="20825" cy="11375"/>
            </a:xfrm>
            <a:custGeom>
              <a:avLst/>
              <a:gdLst/>
              <a:ahLst/>
              <a:cxnLst/>
              <a:rect l="l" t="t" r="r" b="b"/>
              <a:pathLst>
                <a:path w="833" h="455" extrusionOk="0">
                  <a:moveTo>
                    <a:pt x="631" y="345"/>
                  </a:moveTo>
                  <a:lnTo>
                    <a:pt x="832" y="454"/>
                  </a:lnTo>
                  <a:lnTo>
                    <a:pt x="832" y="454"/>
                  </a:lnTo>
                  <a:lnTo>
                    <a:pt x="631" y="345"/>
                  </a:lnTo>
                  <a:lnTo>
                    <a:pt x="631" y="345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109" y="62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4241550" y="2604600"/>
              <a:ext cx="163850" cy="88600"/>
            </a:xfrm>
            <a:custGeom>
              <a:avLst/>
              <a:gdLst/>
              <a:ahLst/>
              <a:cxnLst/>
              <a:rect l="l" t="t" r="r" b="b"/>
              <a:pathLst>
                <a:path w="6554" h="3544" extrusionOk="0">
                  <a:moveTo>
                    <a:pt x="215" y="1"/>
                  </a:moveTo>
                  <a:lnTo>
                    <a:pt x="106" y="62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6386" y="3492"/>
                  </a:lnTo>
                  <a:cubicBezTo>
                    <a:pt x="6407" y="3502"/>
                    <a:pt x="6424" y="3523"/>
                    <a:pt x="6434" y="3543"/>
                  </a:cubicBezTo>
                  <a:lnTo>
                    <a:pt x="6553" y="3475"/>
                  </a:lnTo>
                  <a:cubicBezTo>
                    <a:pt x="6547" y="3465"/>
                    <a:pt x="6536" y="3451"/>
                    <a:pt x="6530" y="3441"/>
                  </a:cubicBezTo>
                  <a:cubicBezTo>
                    <a:pt x="6522" y="3434"/>
                    <a:pt x="6512" y="3427"/>
                    <a:pt x="6506" y="3424"/>
                  </a:cubicBezTo>
                  <a:lnTo>
                    <a:pt x="1604" y="754"/>
                  </a:lnTo>
                  <a:lnTo>
                    <a:pt x="1403" y="645"/>
                  </a:lnTo>
                  <a:lnTo>
                    <a:pt x="881" y="362"/>
                  </a:lnTo>
                  <a:lnTo>
                    <a:pt x="772" y="3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4241625" y="2582400"/>
              <a:ext cx="41425" cy="23775"/>
            </a:xfrm>
            <a:custGeom>
              <a:avLst/>
              <a:gdLst/>
              <a:ahLst/>
              <a:cxnLst/>
              <a:rect l="l" t="t" r="r" b="b"/>
              <a:pathLst>
                <a:path w="1657" h="951" extrusionOk="0">
                  <a:moveTo>
                    <a:pt x="1560" y="1"/>
                  </a:moveTo>
                  <a:lnTo>
                    <a:pt x="1" y="902"/>
                  </a:lnTo>
                  <a:lnTo>
                    <a:pt x="103" y="950"/>
                  </a:lnTo>
                  <a:lnTo>
                    <a:pt x="1656" y="56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4241625" y="2582400"/>
              <a:ext cx="41425" cy="23775"/>
            </a:xfrm>
            <a:custGeom>
              <a:avLst/>
              <a:gdLst/>
              <a:ahLst/>
              <a:cxnLst/>
              <a:rect l="l" t="t" r="r" b="b"/>
              <a:pathLst>
                <a:path w="1657" h="951" extrusionOk="0">
                  <a:moveTo>
                    <a:pt x="1560" y="1"/>
                  </a:moveTo>
                  <a:lnTo>
                    <a:pt x="1" y="902"/>
                  </a:lnTo>
                  <a:lnTo>
                    <a:pt x="103" y="950"/>
                  </a:lnTo>
                  <a:lnTo>
                    <a:pt x="1656" y="56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4237875" y="2609625"/>
              <a:ext cx="158825" cy="292600"/>
            </a:xfrm>
            <a:custGeom>
              <a:avLst/>
              <a:gdLst/>
              <a:ahLst/>
              <a:cxnLst/>
              <a:rect l="l" t="t" r="r" b="b"/>
              <a:pathLst>
                <a:path w="6353" h="11704" extrusionOk="0">
                  <a:moveTo>
                    <a:pt x="164" y="0"/>
                  </a:moveTo>
                  <a:cubicBezTo>
                    <a:pt x="149" y="0"/>
                    <a:pt x="135" y="4"/>
                    <a:pt x="124" y="11"/>
                  </a:cubicBezTo>
                  <a:cubicBezTo>
                    <a:pt x="93" y="28"/>
                    <a:pt x="1" y="79"/>
                    <a:pt x="1" y="79"/>
                  </a:cubicBezTo>
                  <a:lnTo>
                    <a:pt x="75" y="7895"/>
                  </a:lnTo>
                  <a:cubicBezTo>
                    <a:pt x="75" y="7997"/>
                    <a:pt x="147" y="8120"/>
                    <a:pt x="236" y="8171"/>
                  </a:cubicBezTo>
                  <a:lnTo>
                    <a:pt x="6352" y="11704"/>
                  </a:lnTo>
                  <a:lnTo>
                    <a:pt x="6349" y="3550"/>
                  </a:lnTo>
                  <a:lnTo>
                    <a:pt x="236" y="21"/>
                  </a:lnTo>
                  <a:cubicBezTo>
                    <a:pt x="210" y="7"/>
                    <a:pt x="186" y="0"/>
                    <a:pt x="16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4237875" y="2609625"/>
              <a:ext cx="156425" cy="89200"/>
            </a:xfrm>
            <a:custGeom>
              <a:avLst/>
              <a:gdLst/>
              <a:ahLst/>
              <a:cxnLst/>
              <a:rect l="l" t="t" r="r" b="b"/>
              <a:pathLst>
                <a:path w="6257" h="3568" extrusionOk="0">
                  <a:moveTo>
                    <a:pt x="165" y="0"/>
                  </a:moveTo>
                  <a:cubicBezTo>
                    <a:pt x="147" y="0"/>
                    <a:pt x="133" y="4"/>
                    <a:pt x="124" y="11"/>
                  </a:cubicBezTo>
                  <a:cubicBezTo>
                    <a:pt x="93" y="28"/>
                    <a:pt x="1" y="79"/>
                    <a:pt x="1" y="79"/>
                  </a:cubicBezTo>
                  <a:cubicBezTo>
                    <a:pt x="14" y="72"/>
                    <a:pt x="28" y="69"/>
                    <a:pt x="45" y="69"/>
                  </a:cubicBezTo>
                  <a:cubicBezTo>
                    <a:pt x="65" y="69"/>
                    <a:pt x="89" y="76"/>
                    <a:pt x="116" y="90"/>
                  </a:cubicBezTo>
                  <a:lnTo>
                    <a:pt x="6137" y="3568"/>
                  </a:lnTo>
                  <a:lnTo>
                    <a:pt x="6256" y="3499"/>
                  </a:lnTo>
                  <a:lnTo>
                    <a:pt x="236" y="21"/>
                  </a:lnTo>
                  <a:cubicBezTo>
                    <a:pt x="209" y="8"/>
                    <a:pt x="185" y="0"/>
                    <a:pt x="165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4236775" y="2611300"/>
              <a:ext cx="156925" cy="292625"/>
            </a:xfrm>
            <a:custGeom>
              <a:avLst/>
              <a:gdLst/>
              <a:ahLst/>
              <a:cxnLst/>
              <a:rect l="l" t="t" r="r" b="b"/>
              <a:pathLst>
                <a:path w="6277" h="11705" extrusionOk="0">
                  <a:moveTo>
                    <a:pt x="88" y="0"/>
                  </a:moveTo>
                  <a:cubicBezTo>
                    <a:pt x="36" y="0"/>
                    <a:pt x="1" y="42"/>
                    <a:pt x="1" y="114"/>
                  </a:cubicBezTo>
                  <a:lnTo>
                    <a:pt x="4" y="7899"/>
                  </a:lnTo>
                  <a:cubicBezTo>
                    <a:pt x="4" y="7998"/>
                    <a:pt x="72" y="8121"/>
                    <a:pt x="160" y="8173"/>
                  </a:cubicBezTo>
                  <a:lnTo>
                    <a:pt x="6277" y="11705"/>
                  </a:lnTo>
                  <a:lnTo>
                    <a:pt x="6277" y="3555"/>
                  </a:lnTo>
                  <a:lnTo>
                    <a:pt x="160" y="23"/>
                  </a:lnTo>
                  <a:cubicBezTo>
                    <a:pt x="134" y="8"/>
                    <a:pt x="110" y="0"/>
                    <a:pt x="8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4236775" y="2611350"/>
              <a:ext cx="154525" cy="98225"/>
            </a:xfrm>
            <a:custGeom>
              <a:avLst/>
              <a:gdLst/>
              <a:ahLst/>
              <a:cxnLst/>
              <a:rect l="l" t="t" r="r" b="b"/>
              <a:pathLst>
                <a:path w="6181" h="3929" extrusionOk="0">
                  <a:moveTo>
                    <a:pt x="89" y="0"/>
                  </a:moveTo>
                  <a:cubicBezTo>
                    <a:pt x="37" y="0"/>
                    <a:pt x="1" y="41"/>
                    <a:pt x="1" y="112"/>
                  </a:cubicBezTo>
                  <a:lnTo>
                    <a:pt x="1" y="246"/>
                  </a:lnTo>
                  <a:lnTo>
                    <a:pt x="99" y="188"/>
                  </a:lnTo>
                  <a:lnTo>
                    <a:pt x="113" y="194"/>
                  </a:lnTo>
                  <a:cubicBezTo>
                    <a:pt x="127" y="171"/>
                    <a:pt x="150" y="161"/>
                    <a:pt x="177" y="161"/>
                  </a:cubicBezTo>
                  <a:cubicBezTo>
                    <a:pt x="198" y="161"/>
                    <a:pt x="222" y="164"/>
                    <a:pt x="246" y="181"/>
                  </a:cubicBezTo>
                  <a:lnTo>
                    <a:pt x="5430" y="3174"/>
                  </a:lnTo>
                  <a:lnTo>
                    <a:pt x="5434" y="3540"/>
                  </a:lnTo>
                  <a:cubicBezTo>
                    <a:pt x="5448" y="3546"/>
                    <a:pt x="5461" y="3553"/>
                    <a:pt x="5471" y="3560"/>
                  </a:cubicBezTo>
                  <a:cubicBezTo>
                    <a:pt x="5546" y="3604"/>
                    <a:pt x="5604" y="3658"/>
                    <a:pt x="5639" y="3717"/>
                  </a:cubicBezTo>
                  <a:lnTo>
                    <a:pt x="5639" y="3720"/>
                  </a:lnTo>
                  <a:cubicBezTo>
                    <a:pt x="5652" y="3744"/>
                    <a:pt x="5662" y="3768"/>
                    <a:pt x="5669" y="3792"/>
                  </a:cubicBezTo>
                  <a:lnTo>
                    <a:pt x="6181" y="3499"/>
                  </a:lnTo>
                  <a:lnTo>
                    <a:pt x="160" y="21"/>
                  </a:lnTo>
                  <a:cubicBezTo>
                    <a:pt x="133" y="7"/>
                    <a:pt x="109" y="0"/>
                    <a:pt x="89" y="0"/>
                  </a:cubicBezTo>
                  <a:close/>
                  <a:moveTo>
                    <a:pt x="5434" y="3642"/>
                  </a:moveTo>
                  <a:lnTo>
                    <a:pt x="5434" y="3929"/>
                  </a:lnTo>
                  <a:lnTo>
                    <a:pt x="5587" y="3839"/>
                  </a:lnTo>
                  <a:cubicBezTo>
                    <a:pt x="5577" y="3768"/>
                    <a:pt x="5525" y="3696"/>
                    <a:pt x="5434" y="3642"/>
                  </a:cubicBez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4224150" y="2615350"/>
              <a:ext cx="148475" cy="288675"/>
            </a:xfrm>
            <a:custGeom>
              <a:avLst/>
              <a:gdLst/>
              <a:ahLst/>
              <a:cxnLst/>
              <a:rect l="l" t="t" r="r" b="b"/>
              <a:pathLst>
                <a:path w="5939" h="11547" extrusionOk="0">
                  <a:moveTo>
                    <a:pt x="684" y="0"/>
                  </a:moveTo>
                  <a:cubicBezTo>
                    <a:pt x="656" y="0"/>
                    <a:pt x="633" y="13"/>
                    <a:pt x="618" y="34"/>
                  </a:cubicBezTo>
                  <a:lnTo>
                    <a:pt x="604" y="28"/>
                  </a:lnTo>
                  <a:lnTo>
                    <a:pt x="0" y="376"/>
                  </a:lnTo>
                  <a:lnTo>
                    <a:pt x="594" y="713"/>
                  </a:lnTo>
                  <a:lnTo>
                    <a:pt x="594" y="7895"/>
                  </a:lnTo>
                  <a:cubicBezTo>
                    <a:pt x="594" y="7997"/>
                    <a:pt x="665" y="8120"/>
                    <a:pt x="751" y="8167"/>
                  </a:cubicBezTo>
                  <a:lnTo>
                    <a:pt x="5280" y="10785"/>
                  </a:lnTo>
                  <a:lnTo>
                    <a:pt x="5280" y="11546"/>
                  </a:lnTo>
                  <a:lnTo>
                    <a:pt x="5939" y="11165"/>
                  </a:lnTo>
                  <a:lnTo>
                    <a:pt x="5935" y="3014"/>
                  </a:lnTo>
                  <a:lnTo>
                    <a:pt x="751" y="21"/>
                  </a:lnTo>
                  <a:cubicBezTo>
                    <a:pt x="727" y="7"/>
                    <a:pt x="704" y="0"/>
                    <a:pt x="68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4222450" y="2624775"/>
              <a:ext cx="133725" cy="279250"/>
            </a:xfrm>
            <a:custGeom>
              <a:avLst/>
              <a:gdLst/>
              <a:ahLst/>
              <a:cxnLst/>
              <a:rect l="l" t="t" r="r" b="b"/>
              <a:pathLst>
                <a:path w="5349" h="11170" extrusionOk="0">
                  <a:moveTo>
                    <a:pt x="88" y="1"/>
                  </a:moveTo>
                  <a:cubicBezTo>
                    <a:pt x="36" y="1"/>
                    <a:pt x="0" y="43"/>
                    <a:pt x="0" y="115"/>
                  </a:cubicBezTo>
                  <a:lnTo>
                    <a:pt x="0" y="7900"/>
                  </a:lnTo>
                  <a:cubicBezTo>
                    <a:pt x="0" y="7999"/>
                    <a:pt x="71" y="8122"/>
                    <a:pt x="160" y="8173"/>
                  </a:cubicBezTo>
                  <a:lnTo>
                    <a:pt x="5348" y="11169"/>
                  </a:lnTo>
                  <a:lnTo>
                    <a:pt x="5345" y="3019"/>
                  </a:lnTo>
                  <a:lnTo>
                    <a:pt x="160" y="23"/>
                  </a:lnTo>
                  <a:cubicBezTo>
                    <a:pt x="134" y="8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4356050" y="2690700"/>
              <a:ext cx="16575" cy="213325"/>
            </a:xfrm>
            <a:custGeom>
              <a:avLst/>
              <a:gdLst/>
              <a:ahLst/>
              <a:cxnLst/>
              <a:rect l="l" t="t" r="r" b="b"/>
              <a:pathLst>
                <a:path w="663" h="8533" extrusionOk="0">
                  <a:moveTo>
                    <a:pt x="659" y="0"/>
                  </a:moveTo>
                  <a:lnTo>
                    <a:pt x="1" y="382"/>
                  </a:lnTo>
                  <a:lnTo>
                    <a:pt x="4" y="8532"/>
                  </a:lnTo>
                  <a:lnTo>
                    <a:pt x="663" y="8151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4346425" y="2701475"/>
              <a:ext cx="4275" cy="6175"/>
            </a:xfrm>
            <a:custGeom>
              <a:avLst/>
              <a:gdLst/>
              <a:ahLst/>
              <a:cxnLst/>
              <a:rect l="l" t="t" r="r" b="b"/>
              <a:pathLst>
                <a:path w="171" h="247" extrusionOk="0">
                  <a:moveTo>
                    <a:pt x="51" y="1"/>
                  </a:moveTo>
                  <a:cubicBezTo>
                    <a:pt x="22" y="1"/>
                    <a:pt x="1" y="29"/>
                    <a:pt x="3" y="74"/>
                  </a:cubicBezTo>
                  <a:cubicBezTo>
                    <a:pt x="3" y="102"/>
                    <a:pt x="10" y="132"/>
                    <a:pt x="24" y="160"/>
                  </a:cubicBezTo>
                  <a:cubicBezTo>
                    <a:pt x="38" y="190"/>
                    <a:pt x="62" y="221"/>
                    <a:pt x="85" y="234"/>
                  </a:cubicBezTo>
                  <a:cubicBezTo>
                    <a:pt x="89" y="238"/>
                    <a:pt x="92" y="242"/>
                    <a:pt x="99" y="242"/>
                  </a:cubicBezTo>
                  <a:cubicBezTo>
                    <a:pt x="107" y="245"/>
                    <a:pt x="115" y="247"/>
                    <a:pt x="122" y="247"/>
                  </a:cubicBezTo>
                  <a:cubicBezTo>
                    <a:pt x="151" y="247"/>
                    <a:pt x="170" y="220"/>
                    <a:pt x="170" y="173"/>
                  </a:cubicBezTo>
                  <a:cubicBezTo>
                    <a:pt x="170" y="153"/>
                    <a:pt x="167" y="132"/>
                    <a:pt x="157" y="112"/>
                  </a:cubicBezTo>
                  <a:cubicBezTo>
                    <a:pt x="150" y="81"/>
                    <a:pt x="133" y="50"/>
                    <a:pt x="109" y="33"/>
                  </a:cubicBezTo>
                  <a:cubicBezTo>
                    <a:pt x="102" y="23"/>
                    <a:pt x="95" y="17"/>
                    <a:pt x="85" y="12"/>
                  </a:cubicBezTo>
                  <a:cubicBezTo>
                    <a:pt x="73" y="4"/>
                    <a:pt x="62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4346225" y="2699825"/>
              <a:ext cx="32900" cy="18475"/>
            </a:xfrm>
            <a:custGeom>
              <a:avLst/>
              <a:gdLst/>
              <a:ahLst/>
              <a:cxnLst/>
              <a:rect l="l" t="t" r="r" b="b"/>
              <a:pathLst>
                <a:path w="1316" h="739" extrusionOk="0">
                  <a:moveTo>
                    <a:pt x="1052" y="1"/>
                  </a:moveTo>
                  <a:lnTo>
                    <a:pt x="1056" y="103"/>
                  </a:lnTo>
                  <a:cubicBezTo>
                    <a:pt x="1267" y="229"/>
                    <a:pt x="1264" y="431"/>
                    <a:pt x="1049" y="554"/>
                  </a:cubicBezTo>
                  <a:cubicBezTo>
                    <a:pt x="941" y="615"/>
                    <a:pt x="798" y="647"/>
                    <a:pt x="655" y="647"/>
                  </a:cubicBezTo>
                  <a:cubicBezTo>
                    <a:pt x="514" y="647"/>
                    <a:pt x="372" y="616"/>
                    <a:pt x="264" y="554"/>
                  </a:cubicBezTo>
                  <a:cubicBezTo>
                    <a:pt x="148" y="485"/>
                    <a:pt x="93" y="396"/>
                    <a:pt x="107" y="308"/>
                  </a:cubicBezTo>
                  <a:cubicBezTo>
                    <a:pt x="107" y="263"/>
                    <a:pt x="128" y="219"/>
                    <a:pt x="165" y="178"/>
                  </a:cubicBezTo>
                  <a:cubicBezTo>
                    <a:pt x="158" y="147"/>
                    <a:pt x="141" y="116"/>
                    <a:pt x="117" y="99"/>
                  </a:cubicBezTo>
                  <a:cubicBezTo>
                    <a:pt x="76" y="137"/>
                    <a:pt x="46" y="178"/>
                    <a:pt x="32" y="226"/>
                  </a:cubicBezTo>
                  <a:cubicBezTo>
                    <a:pt x="1" y="304"/>
                    <a:pt x="5" y="393"/>
                    <a:pt x="52" y="475"/>
                  </a:cubicBezTo>
                  <a:cubicBezTo>
                    <a:pt x="87" y="536"/>
                    <a:pt x="144" y="587"/>
                    <a:pt x="219" y="631"/>
                  </a:cubicBezTo>
                  <a:cubicBezTo>
                    <a:pt x="342" y="703"/>
                    <a:pt x="499" y="739"/>
                    <a:pt x="656" y="739"/>
                  </a:cubicBezTo>
                  <a:cubicBezTo>
                    <a:pt x="813" y="739"/>
                    <a:pt x="971" y="703"/>
                    <a:pt x="1093" y="631"/>
                  </a:cubicBezTo>
                  <a:cubicBezTo>
                    <a:pt x="1188" y="577"/>
                    <a:pt x="1250" y="508"/>
                    <a:pt x="1281" y="431"/>
                  </a:cubicBezTo>
                  <a:cubicBezTo>
                    <a:pt x="1315" y="349"/>
                    <a:pt x="1308" y="259"/>
                    <a:pt x="1261" y="181"/>
                  </a:cubicBezTo>
                  <a:lnTo>
                    <a:pt x="1261" y="178"/>
                  </a:lnTo>
                  <a:cubicBezTo>
                    <a:pt x="1226" y="119"/>
                    <a:pt x="1168" y="65"/>
                    <a:pt x="1093" y="21"/>
                  </a:cubicBezTo>
                  <a:cubicBezTo>
                    <a:pt x="1083" y="14"/>
                    <a:pt x="1070" y="7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4214575" y="2623350"/>
              <a:ext cx="143550" cy="96375"/>
            </a:xfrm>
            <a:custGeom>
              <a:avLst/>
              <a:gdLst/>
              <a:ahLst/>
              <a:cxnLst/>
              <a:rect l="l" t="t" r="r" b="b"/>
              <a:pathLst>
                <a:path w="5742" h="3855" extrusionOk="0">
                  <a:moveTo>
                    <a:pt x="166" y="0"/>
                  </a:moveTo>
                  <a:cubicBezTo>
                    <a:pt x="137" y="0"/>
                    <a:pt x="108" y="6"/>
                    <a:pt x="86" y="18"/>
                  </a:cubicBezTo>
                  <a:lnTo>
                    <a:pt x="1" y="70"/>
                  </a:lnTo>
                  <a:lnTo>
                    <a:pt x="5622" y="3854"/>
                  </a:lnTo>
                  <a:lnTo>
                    <a:pt x="5742" y="3786"/>
                  </a:lnTo>
                  <a:lnTo>
                    <a:pt x="246" y="18"/>
                  </a:lnTo>
                  <a:cubicBezTo>
                    <a:pt x="224" y="6"/>
                    <a:pt x="195" y="0"/>
                    <a:pt x="16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4214575" y="2623375"/>
              <a:ext cx="143550" cy="96250"/>
            </a:xfrm>
            <a:custGeom>
              <a:avLst/>
              <a:gdLst/>
              <a:ahLst/>
              <a:cxnLst/>
              <a:rect l="l" t="t" r="r" b="b"/>
              <a:pathLst>
                <a:path w="5742" h="3850" extrusionOk="0">
                  <a:moveTo>
                    <a:pt x="168" y="0"/>
                  </a:moveTo>
                  <a:cubicBezTo>
                    <a:pt x="137" y="0"/>
                    <a:pt x="110" y="7"/>
                    <a:pt x="86" y="17"/>
                  </a:cubicBezTo>
                  <a:lnTo>
                    <a:pt x="1" y="69"/>
                  </a:lnTo>
                  <a:cubicBezTo>
                    <a:pt x="15" y="61"/>
                    <a:pt x="28" y="58"/>
                    <a:pt x="42" y="58"/>
                  </a:cubicBezTo>
                  <a:cubicBezTo>
                    <a:pt x="62" y="58"/>
                    <a:pt x="86" y="65"/>
                    <a:pt x="114" y="79"/>
                  </a:cubicBezTo>
                  <a:lnTo>
                    <a:pt x="5625" y="3850"/>
                  </a:lnTo>
                  <a:lnTo>
                    <a:pt x="5742" y="3782"/>
                  </a:lnTo>
                  <a:lnTo>
                    <a:pt x="5734" y="3779"/>
                  </a:lnTo>
                  <a:lnTo>
                    <a:pt x="5295" y="3478"/>
                  </a:lnTo>
                  <a:lnTo>
                    <a:pt x="342" y="85"/>
                  </a:lnTo>
                  <a:lnTo>
                    <a:pt x="246" y="17"/>
                  </a:lnTo>
                  <a:cubicBezTo>
                    <a:pt x="223" y="7"/>
                    <a:pt x="196" y="0"/>
                    <a:pt x="168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4213400" y="2624825"/>
              <a:ext cx="144025" cy="300025"/>
            </a:xfrm>
            <a:custGeom>
              <a:avLst/>
              <a:gdLst/>
              <a:ahLst/>
              <a:cxnLst/>
              <a:rect l="l" t="t" r="r" b="b"/>
              <a:pathLst>
                <a:path w="5761" h="12001" extrusionOk="0">
                  <a:moveTo>
                    <a:pt x="91" y="1"/>
                  </a:moveTo>
                  <a:cubicBezTo>
                    <a:pt x="37" y="1"/>
                    <a:pt x="0" y="42"/>
                    <a:pt x="0" y="113"/>
                  </a:cubicBezTo>
                  <a:lnTo>
                    <a:pt x="3" y="7898"/>
                  </a:lnTo>
                  <a:cubicBezTo>
                    <a:pt x="3" y="7997"/>
                    <a:pt x="71" y="8120"/>
                    <a:pt x="161" y="8171"/>
                  </a:cubicBezTo>
                  <a:lnTo>
                    <a:pt x="5761" y="12000"/>
                  </a:lnTo>
                  <a:lnTo>
                    <a:pt x="5761" y="3850"/>
                  </a:lnTo>
                  <a:lnTo>
                    <a:pt x="161" y="21"/>
                  </a:lnTo>
                  <a:cubicBezTo>
                    <a:pt x="135" y="7"/>
                    <a:pt x="112" y="1"/>
                    <a:pt x="9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4357400" y="2698375"/>
              <a:ext cx="39300" cy="226550"/>
            </a:xfrm>
            <a:custGeom>
              <a:avLst/>
              <a:gdLst/>
              <a:ahLst/>
              <a:cxnLst/>
              <a:rect l="l" t="t" r="r" b="b"/>
              <a:pathLst>
                <a:path w="1572" h="9062" extrusionOk="0">
                  <a:moveTo>
                    <a:pt x="1568" y="0"/>
                  </a:moveTo>
                  <a:lnTo>
                    <a:pt x="1" y="908"/>
                  </a:lnTo>
                  <a:lnTo>
                    <a:pt x="1" y="9062"/>
                  </a:lnTo>
                  <a:lnTo>
                    <a:pt x="1571" y="815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4357400" y="2698375"/>
              <a:ext cx="39300" cy="226550"/>
            </a:xfrm>
            <a:custGeom>
              <a:avLst/>
              <a:gdLst/>
              <a:ahLst/>
              <a:cxnLst/>
              <a:rect l="l" t="t" r="r" b="b"/>
              <a:pathLst>
                <a:path w="1572" h="9062" extrusionOk="0">
                  <a:moveTo>
                    <a:pt x="1568" y="0"/>
                  </a:moveTo>
                  <a:lnTo>
                    <a:pt x="854" y="413"/>
                  </a:lnTo>
                  <a:lnTo>
                    <a:pt x="738" y="481"/>
                  </a:lnTo>
                  <a:lnTo>
                    <a:pt x="609" y="557"/>
                  </a:lnTo>
                  <a:lnTo>
                    <a:pt x="377" y="689"/>
                  </a:lnTo>
                  <a:lnTo>
                    <a:pt x="1" y="908"/>
                  </a:lnTo>
                  <a:lnTo>
                    <a:pt x="1" y="9062"/>
                  </a:lnTo>
                  <a:lnTo>
                    <a:pt x="1571" y="815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4365950" y="2739425"/>
              <a:ext cx="24250" cy="29900"/>
            </a:xfrm>
            <a:custGeom>
              <a:avLst/>
              <a:gdLst/>
              <a:ahLst/>
              <a:cxnLst/>
              <a:rect l="l" t="t" r="r" b="b"/>
              <a:pathLst>
                <a:path w="970" h="1196" extrusionOk="0">
                  <a:moveTo>
                    <a:pt x="666" y="1"/>
                  </a:moveTo>
                  <a:cubicBezTo>
                    <a:pt x="595" y="1"/>
                    <a:pt x="518" y="23"/>
                    <a:pt x="440" y="68"/>
                  </a:cubicBezTo>
                  <a:cubicBezTo>
                    <a:pt x="195" y="208"/>
                    <a:pt x="4" y="542"/>
                    <a:pt x="1" y="826"/>
                  </a:cubicBezTo>
                  <a:cubicBezTo>
                    <a:pt x="4" y="911"/>
                    <a:pt x="21" y="989"/>
                    <a:pt x="55" y="1051"/>
                  </a:cubicBezTo>
                  <a:cubicBezTo>
                    <a:pt x="111" y="1146"/>
                    <a:pt x="202" y="1196"/>
                    <a:pt x="309" y="1196"/>
                  </a:cubicBezTo>
                  <a:cubicBezTo>
                    <a:pt x="379" y="1196"/>
                    <a:pt x="456" y="1174"/>
                    <a:pt x="533" y="1130"/>
                  </a:cubicBezTo>
                  <a:cubicBezTo>
                    <a:pt x="779" y="989"/>
                    <a:pt x="970" y="655"/>
                    <a:pt x="970" y="372"/>
                  </a:cubicBezTo>
                  <a:cubicBezTo>
                    <a:pt x="970" y="283"/>
                    <a:pt x="952" y="208"/>
                    <a:pt x="915" y="147"/>
                  </a:cubicBezTo>
                  <a:cubicBezTo>
                    <a:pt x="870" y="68"/>
                    <a:pt x="796" y="17"/>
                    <a:pt x="707" y="3"/>
                  </a:cubicBezTo>
                  <a:cubicBezTo>
                    <a:pt x="693" y="2"/>
                    <a:pt x="680" y="1"/>
                    <a:pt x="6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4368250" y="2741725"/>
              <a:ext cx="19650" cy="25325"/>
            </a:xfrm>
            <a:custGeom>
              <a:avLst/>
              <a:gdLst/>
              <a:ahLst/>
              <a:cxnLst/>
              <a:rect l="l" t="t" r="r" b="b"/>
              <a:pathLst>
                <a:path w="786" h="1013" extrusionOk="0">
                  <a:moveTo>
                    <a:pt x="570" y="1"/>
                  </a:moveTo>
                  <a:cubicBezTo>
                    <a:pt x="517" y="1"/>
                    <a:pt x="457" y="18"/>
                    <a:pt x="393" y="55"/>
                  </a:cubicBezTo>
                  <a:cubicBezTo>
                    <a:pt x="178" y="177"/>
                    <a:pt x="0" y="485"/>
                    <a:pt x="0" y="734"/>
                  </a:cubicBezTo>
                  <a:cubicBezTo>
                    <a:pt x="0" y="910"/>
                    <a:pt x="90" y="1013"/>
                    <a:pt x="218" y="1013"/>
                  </a:cubicBezTo>
                  <a:cubicBezTo>
                    <a:pt x="271" y="1013"/>
                    <a:pt x="331" y="996"/>
                    <a:pt x="393" y="959"/>
                  </a:cubicBezTo>
                  <a:cubicBezTo>
                    <a:pt x="611" y="833"/>
                    <a:pt x="786" y="529"/>
                    <a:pt x="786" y="280"/>
                  </a:cubicBezTo>
                  <a:cubicBezTo>
                    <a:pt x="786" y="103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4365350" y="2782075"/>
              <a:ext cx="24600" cy="117850"/>
            </a:xfrm>
            <a:custGeom>
              <a:avLst/>
              <a:gdLst/>
              <a:ahLst/>
              <a:cxnLst/>
              <a:rect l="l" t="t" r="r" b="b"/>
              <a:pathLst>
                <a:path w="984" h="4714" extrusionOk="0">
                  <a:moveTo>
                    <a:pt x="742" y="0"/>
                  </a:moveTo>
                  <a:cubicBezTo>
                    <a:pt x="684" y="0"/>
                    <a:pt x="619" y="19"/>
                    <a:pt x="550" y="58"/>
                  </a:cubicBezTo>
                  <a:lnTo>
                    <a:pt x="434" y="126"/>
                  </a:lnTo>
                  <a:cubicBezTo>
                    <a:pt x="195" y="266"/>
                    <a:pt x="1" y="597"/>
                    <a:pt x="1" y="874"/>
                  </a:cubicBezTo>
                  <a:lnTo>
                    <a:pt x="1" y="4406"/>
                  </a:lnTo>
                  <a:cubicBezTo>
                    <a:pt x="1" y="4601"/>
                    <a:pt x="99" y="4714"/>
                    <a:pt x="242" y="4714"/>
                  </a:cubicBezTo>
                  <a:cubicBezTo>
                    <a:pt x="300" y="4714"/>
                    <a:pt x="365" y="4695"/>
                    <a:pt x="434" y="4656"/>
                  </a:cubicBezTo>
                  <a:lnTo>
                    <a:pt x="550" y="4587"/>
                  </a:lnTo>
                  <a:cubicBezTo>
                    <a:pt x="789" y="4447"/>
                    <a:pt x="984" y="4116"/>
                    <a:pt x="984" y="3840"/>
                  </a:cubicBezTo>
                  <a:lnTo>
                    <a:pt x="984" y="307"/>
                  </a:lnTo>
                  <a:cubicBezTo>
                    <a:pt x="984" y="113"/>
                    <a:pt x="885" y="0"/>
                    <a:pt x="7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4355200" y="2697000"/>
              <a:ext cx="41400" cy="24100"/>
            </a:xfrm>
            <a:custGeom>
              <a:avLst/>
              <a:gdLst/>
              <a:ahLst/>
              <a:cxnLst/>
              <a:rect l="l" t="t" r="r" b="b"/>
              <a:pathLst>
                <a:path w="1656" h="964" extrusionOk="0">
                  <a:moveTo>
                    <a:pt x="1563" y="1"/>
                  </a:moveTo>
                  <a:lnTo>
                    <a:pt x="0" y="905"/>
                  </a:lnTo>
                  <a:lnTo>
                    <a:pt x="89" y="963"/>
                  </a:lnTo>
                  <a:lnTo>
                    <a:pt x="1656" y="5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4355200" y="2697000"/>
              <a:ext cx="41400" cy="24100"/>
            </a:xfrm>
            <a:custGeom>
              <a:avLst/>
              <a:gdLst/>
              <a:ahLst/>
              <a:cxnLst/>
              <a:rect l="l" t="t" r="r" b="b"/>
              <a:pathLst>
                <a:path w="1656" h="964" extrusionOk="0">
                  <a:moveTo>
                    <a:pt x="1563" y="1"/>
                  </a:moveTo>
                  <a:lnTo>
                    <a:pt x="932" y="366"/>
                  </a:lnTo>
                  <a:lnTo>
                    <a:pt x="850" y="413"/>
                  </a:lnTo>
                  <a:lnTo>
                    <a:pt x="253" y="758"/>
                  </a:lnTo>
                  <a:lnTo>
                    <a:pt x="120" y="837"/>
                  </a:lnTo>
                  <a:lnTo>
                    <a:pt x="0" y="905"/>
                  </a:lnTo>
                  <a:lnTo>
                    <a:pt x="89" y="963"/>
                  </a:lnTo>
                  <a:lnTo>
                    <a:pt x="1656" y="5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5443675" y="2534625"/>
              <a:ext cx="51900" cy="109825"/>
            </a:xfrm>
            <a:custGeom>
              <a:avLst/>
              <a:gdLst/>
              <a:ahLst/>
              <a:cxnLst/>
              <a:rect l="l" t="t" r="r" b="b"/>
              <a:pathLst>
                <a:path w="2076" h="4393" extrusionOk="0">
                  <a:moveTo>
                    <a:pt x="1922" y="1"/>
                  </a:moveTo>
                  <a:lnTo>
                    <a:pt x="1" y="1110"/>
                  </a:lnTo>
                  <a:lnTo>
                    <a:pt x="1" y="2222"/>
                  </a:lnTo>
                  <a:lnTo>
                    <a:pt x="827" y="3652"/>
                  </a:lnTo>
                  <a:cubicBezTo>
                    <a:pt x="840" y="3676"/>
                    <a:pt x="861" y="3693"/>
                    <a:pt x="885" y="3704"/>
                  </a:cubicBezTo>
                  <a:lnTo>
                    <a:pt x="881" y="3704"/>
                  </a:lnTo>
                  <a:lnTo>
                    <a:pt x="2076" y="4393"/>
                  </a:lnTo>
                  <a:lnTo>
                    <a:pt x="1294" y="2926"/>
                  </a:lnTo>
                  <a:lnTo>
                    <a:pt x="1922" y="1110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5458800" y="2607575"/>
              <a:ext cx="36525" cy="36725"/>
            </a:xfrm>
            <a:custGeom>
              <a:avLst/>
              <a:gdLst/>
              <a:ahLst/>
              <a:cxnLst/>
              <a:rect l="l" t="t" r="r" b="b"/>
              <a:pathLst>
                <a:path w="1461" h="1469" extrusionOk="0">
                  <a:moveTo>
                    <a:pt x="604" y="0"/>
                  </a:moveTo>
                  <a:lnTo>
                    <a:pt x="0" y="349"/>
                  </a:lnTo>
                  <a:lnTo>
                    <a:pt x="222" y="734"/>
                  </a:lnTo>
                  <a:cubicBezTo>
                    <a:pt x="235" y="758"/>
                    <a:pt x="256" y="775"/>
                    <a:pt x="280" y="786"/>
                  </a:cubicBezTo>
                  <a:lnTo>
                    <a:pt x="276" y="786"/>
                  </a:lnTo>
                  <a:lnTo>
                    <a:pt x="1461" y="1468"/>
                  </a:lnTo>
                  <a:cubicBezTo>
                    <a:pt x="1447" y="1459"/>
                    <a:pt x="1437" y="1448"/>
                    <a:pt x="1426" y="1431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5361025" y="2278875"/>
              <a:ext cx="249325" cy="366025"/>
            </a:xfrm>
            <a:custGeom>
              <a:avLst/>
              <a:gdLst/>
              <a:ahLst/>
              <a:cxnLst/>
              <a:rect l="l" t="t" r="r" b="b"/>
              <a:pathLst>
                <a:path w="9973" h="14641" extrusionOk="0">
                  <a:moveTo>
                    <a:pt x="8350" y="0"/>
                  </a:moveTo>
                  <a:cubicBezTo>
                    <a:pt x="8141" y="0"/>
                    <a:pt x="7933" y="46"/>
                    <a:pt x="7774" y="138"/>
                  </a:cubicBezTo>
                  <a:lnTo>
                    <a:pt x="577" y="4302"/>
                  </a:lnTo>
                  <a:cubicBezTo>
                    <a:pt x="259" y="4486"/>
                    <a:pt x="0" y="4934"/>
                    <a:pt x="0" y="5299"/>
                  </a:cubicBezTo>
                  <a:lnTo>
                    <a:pt x="0" y="13217"/>
                  </a:lnTo>
                  <a:cubicBezTo>
                    <a:pt x="0" y="13586"/>
                    <a:pt x="259" y="14033"/>
                    <a:pt x="577" y="14217"/>
                  </a:cubicBezTo>
                  <a:lnTo>
                    <a:pt x="1048" y="14487"/>
                  </a:lnTo>
                  <a:cubicBezTo>
                    <a:pt x="1206" y="14579"/>
                    <a:pt x="1414" y="14625"/>
                    <a:pt x="1622" y="14625"/>
                  </a:cubicBezTo>
                  <a:cubicBezTo>
                    <a:pt x="1831" y="14625"/>
                    <a:pt x="2039" y="14579"/>
                    <a:pt x="2198" y="14487"/>
                  </a:cubicBezTo>
                  <a:lnTo>
                    <a:pt x="4515" y="13148"/>
                  </a:lnTo>
                  <a:lnTo>
                    <a:pt x="5337" y="14579"/>
                  </a:lnTo>
                  <a:cubicBezTo>
                    <a:pt x="5362" y="14621"/>
                    <a:pt x="5404" y="14641"/>
                    <a:pt x="5444" y="14641"/>
                  </a:cubicBezTo>
                  <a:cubicBezTo>
                    <a:pt x="5493" y="14641"/>
                    <a:pt x="5542" y="14612"/>
                    <a:pt x="5563" y="14558"/>
                  </a:cubicBezTo>
                  <a:lnTo>
                    <a:pt x="6433" y="12043"/>
                  </a:lnTo>
                  <a:lnTo>
                    <a:pt x="9395" y="10327"/>
                  </a:lnTo>
                  <a:cubicBezTo>
                    <a:pt x="9713" y="10142"/>
                    <a:pt x="9973" y="9695"/>
                    <a:pt x="9973" y="9326"/>
                  </a:cubicBezTo>
                  <a:lnTo>
                    <a:pt x="9973" y="1408"/>
                  </a:lnTo>
                  <a:cubicBezTo>
                    <a:pt x="9973" y="1039"/>
                    <a:pt x="9713" y="592"/>
                    <a:pt x="9395" y="408"/>
                  </a:cubicBezTo>
                  <a:lnTo>
                    <a:pt x="8928" y="138"/>
                  </a:lnTo>
                  <a:cubicBezTo>
                    <a:pt x="8768" y="46"/>
                    <a:pt x="8559" y="0"/>
                    <a:pt x="835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5364850" y="2622775"/>
              <a:ext cx="10600" cy="11550"/>
            </a:xfrm>
            <a:custGeom>
              <a:avLst/>
              <a:gdLst/>
              <a:ahLst/>
              <a:cxnLst/>
              <a:rect l="l" t="t" r="r" b="b"/>
              <a:pathLst>
                <a:path w="424" h="462" extrusionOk="0">
                  <a:moveTo>
                    <a:pt x="0" y="0"/>
                  </a:moveTo>
                  <a:cubicBezTo>
                    <a:pt x="103" y="191"/>
                    <a:pt x="257" y="362"/>
                    <a:pt x="424" y="461"/>
                  </a:cubicBezTo>
                  <a:cubicBezTo>
                    <a:pt x="257" y="362"/>
                    <a:pt x="103" y="191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5361025" y="2397175"/>
              <a:ext cx="52550" cy="247275"/>
            </a:xfrm>
            <a:custGeom>
              <a:avLst/>
              <a:gdLst/>
              <a:ahLst/>
              <a:cxnLst/>
              <a:rect l="l" t="t" r="r" b="b"/>
              <a:pathLst>
                <a:path w="2102" h="9891" extrusionOk="0">
                  <a:moveTo>
                    <a:pt x="170" y="0"/>
                  </a:moveTo>
                  <a:cubicBezTo>
                    <a:pt x="65" y="181"/>
                    <a:pt x="0" y="383"/>
                    <a:pt x="0" y="567"/>
                  </a:cubicBezTo>
                  <a:lnTo>
                    <a:pt x="0" y="8485"/>
                  </a:lnTo>
                  <a:cubicBezTo>
                    <a:pt x="0" y="8659"/>
                    <a:pt x="57" y="8851"/>
                    <a:pt x="153" y="9024"/>
                  </a:cubicBezTo>
                  <a:cubicBezTo>
                    <a:pt x="256" y="9215"/>
                    <a:pt x="410" y="9386"/>
                    <a:pt x="577" y="9485"/>
                  </a:cubicBezTo>
                  <a:lnTo>
                    <a:pt x="1048" y="9755"/>
                  </a:lnTo>
                  <a:cubicBezTo>
                    <a:pt x="1204" y="9847"/>
                    <a:pt x="1413" y="9891"/>
                    <a:pt x="1618" y="9891"/>
                  </a:cubicBezTo>
                  <a:cubicBezTo>
                    <a:pt x="1788" y="9891"/>
                    <a:pt x="1959" y="9864"/>
                    <a:pt x="2102" y="9802"/>
                  </a:cubicBezTo>
                  <a:lnTo>
                    <a:pt x="2102" y="9802"/>
                  </a:lnTo>
                  <a:cubicBezTo>
                    <a:pt x="2044" y="9823"/>
                    <a:pt x="1990" y="9834"/>
                    <a:pt x="1941" y="9834"/>
                  </a:cubicBezTo>
                  <a:cubicBezTo>
                    <a:pt x="1754" y="9834"/>
                    <a:pt x="1624" y="9683"/>
                    <a:pt x="1624" y="9424"/>
                  </a:cubicBezTo>
                  <a:lnTo>
                    <a:pt x="1624" y="1506"/>
                  </a:lnTo>
                  <a:cubicBezTo>
                    <a:pt x="1624" y="1321"/>
                    <a:pt x="1686" y="1117"/>
                    <a:pt x="1791" y="935"/>
                  </a:cubicBezTo>
                  <a:lnTo>
                    <a:pt x="832" y="38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5365275" y="2278900"/>
              <a:ext cx="244575" cy="141675"/>
            </a:xfrm>
            <a:custGeom>
              <a:avLst/>
              <a:gdLst/>
              <a:ahLst/>
              <a:cxnLst/>
              <a:rect l="l" t="t" r="r" b="b"/>
              <a:pathLst>
                <a:path w="9783" h="5667" extrusionOk="0">
                  <a:moveTo>
                    <a:pt x="8181" y="1"/>
                  </a:moveTo>
                  <a:cubicBezTo>
                    <a:pt x="7993" y="1"/>
                    <a:pt x="7809" y="38"/>
                    <a:pt x="7656" y="110"/>
                  </a:cubicBezTo>
                  <a:cubicBezTo>
                    <a:pt x="7639" y="117"/>
                    <a:pt x="7622" y="128"/>
                    <a:pt x="7604" y="137"/>
                  </a:cubicBezTo>
                  <a:lnTo>
                    <a:pt x="6076" y="1021"/>
                  </a:lnTo>
                  <a:lnTo>
                    <a:pt x="407" y="4301"/>
                  </a:lnTo>
                  <a:cubicBezTo>
                    <a:pt x="249" y="4394"/>
                    <a:pt x="106" y="4551"/>
                    <a:pt x="0" y="4731"/>
                  </a:cubicBezTo>
                  <a:lnTo>
                    <a:pt x="662" y="5114"/>
                  </a:lnTo>
                  <a:lnTo>
                    <a:pt x="1621" y="5666"/>
                  </a:lnTo>
                  <a:cubicBezTo>
                    <a:pt x="1724" y="5485"/>
                    <a:pt x="1870" y="5329"/>
                    <a:pt x="2028" y="5236"/>
                  </a:cubicBezTo>
                  <a:lnTo>
                    <a:pt x="9225" y="1073"/>
                  </a:lnTo>
                  <a:cubicBezTo>
                    <a:pt x="9321" y="1021"/>
                    <a:pt x="9406" y="994"/>
                    <a:pt x="9485" y="994"/>
                  </a:cubicBezTo>
                  <a:cubicBezTo>
                    <a:pt x="9628" y="994"/>
                    <a:pt x="9741" y="1083"/>
                    <a:pt x="9782" y="1243"/>
                  </a:cubicBezTo>
                  <a:cubicBezTo>
                    <a:pt x="9758" y="1100"/>
                    <a:pt x="9700" y="950"/>
                    <a:pt x="9622" y="816"/>
                  </a:cubicBezTo>
                  <a:cubicBezTo>
                    <a:pt x="9540" y="684"/>
                    <a:pt x="9437" y="564"/>
                    <a:pt x="9324" y="476"/>
                  </a:cubicBezTo>
                  <a:cubicBezTo>
                    <a:pt x="9294" y="451"/>
                    <a:pt x="9260" y="427"/>
                    <a:pt x="9225" y="410"/>
                  </a:cubicBezTo>
                  <a:lnTo>
                    <a:pt x="8758" y="137"/>
                  </a:lnTo>
                  <a:cubicBezTo>
                    <a:pt x="8598" y="46"/>
                    <a:pt x="8390" y="1"/>
                    <a:pt x="8181" y="1"/>
                  </a:cubicBezTo>
                  <a:close/>
                </a:path>
              </a:pathLst>
            </a:custGeom>
            <a:solidFill>
              <a:srgbClr val="68E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5365275" y="2397175"/>
              <a:ext cx="16575" cy="9575"/>
            </a:xfrm>
            <a:custGeom>
              <a:avLst/>
              <a:gdLst/>
              <a:ahLst/>
              <a:cxnLst/>
              <a:rect l="l" t="t" r="r" b="b"/>
              <a:pathLst>
                <a:path w="663" h="383" extrusionOk="0">
                  <a:moveTo>
                    <a:pt x="0" y="0"/>
                  </a:moveTo>
                  <a:lnTo>
                    <a:pt x="0" y="0"/>
                  </a:lnTo>
                  <a:lnTo>
                    <a:pt x="662" y="383"/>
                  </a:lnTo>
                  <a:close/>
                </a:path>
              </a:pathLst>
            </a:custGeom>
            <a:solidFill>
              <a:srgbClr val="63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5416625" y="2395600"/>
              <a:ext cx="109850" cy="145650"/>
            </a:xfrm>
            <a:custGeom>
              <a:avLst/>
              <a:gdLst/>
              <a:ahLst/>
              <a:cxnLst/>
              <a:rect l="l" t="t" r="r" b="b"/>
              <a:pathLst>
                <a:path w="4394" h="5826" extrusionOk="0">
                  <a:moveTo>
                    <a:pt x="2618" y="1663"/>
                  </a:moveTo>
                  <a:cubicBezTo>
                    <a:pt x="2631" y="1663"/>
                    <a:pt x="2644" y="1664"/>
                    <a:pt x="2656" y="1664"/>
                  </a:cubicBezTo>
                  <a:lnTo>
                    <a:pt x="2677" y="1664"/>
                  </a:lnTo>
                  <a:cubicBezTo>
                    <a:pt x="2683" y="1664"/>
                    <a:pt x="2691" y="1664"/>
                    <a:pt x="2697" y="1668"/>
                  </a:cubicBezTo>
                  <a:lnTo>
                    <a:pt x="2715" y="1668"/>
                  </a:lnTo>
                  <a:cubicBezTo>
                    <a:pt x="2878" y="1691"/>
                    <a:pt x="3014" y="1791"/>
                    <a:pt x="3093" y="1968"/>
                  </a:cubicBezTo>
                  <a:cubicBezTo>
                    <a:pt x="3298" y="2422"/>
                    <a:pt x="3063" y="3210"/>
                    <a:pt x="2571" y="3733"/>
                  </a:cubicBezTo>
                  <a:cubicBezTo>
                    <a:pt x="2363" y="3951"/>
                    <a:pt x="2141" y="4087"/>
                    <a:pt x="1943" y="4138"/>
                  </a:cubicBezTo>
                  <a:cubicBezTo>
                    <a:pt x="1933" y="4142"/>
                    <a:pt x="1926" y="4146"/>
                    <a:pt x="1916" y="4146"/>
                  </a:cubicBezTo>
                  <a:cubicBezTo>
                    <a:pt x="1909" y="4149"/>
                    <a:pt x="1902" y="4149"/>
                    <a:pt x="1895" y="4152"/>
                  </a:cubicBezTo>
                  <a:cubicBezTo>
                    <a:pt x="1881" y="4152"/>
                    <a:pt x="1868" y="4155"/>
                    <a:pt x="1854" y="4159"/>
                  </a:cubicBezTo>
                  <a:cubicBezTo>
                    <a:pt x="1837" y="4159"/>
                    <a:pt x="1820" y="4163"/>
                    <a:pt x="1803" y="4163"/>
                  </a:cubicBezTo>
                  <a:lnTo>
                    <a:pt x="1759" y="4163"/>
                  </a:lnTo>
                  <a:cubicBezTo>
                    <a:pt x="1560" y="4163"/>
                    <a:pt x="1397" y="4060"/>
                    <a:pt x="1305" y="3859"/>
                  </a:cubicBezTo>
                  <a:cubicBezTo>
                    <a:pt x="1270" y="3783"/>
                    <a:pt x="1247" y="3698"/>
                    <a:pt x="1237" y="3606"/>
                  </a:cubicBezTo>
                  <a:cubicBezTo>
                    <a:pt x="1233" y="3558"/>
                    <a:pt x="1229" y="3514"/>
                    <a:pt x="1229" y="3466"/>
                  </a:cubicBezTo>
                  <a:cubicBezTo>
                    <a:pt x="1233" y="3026"/>
                    <a:pt x="1458" y="2487"/>
                    <a:pt x="1827" y="2094"/>
                  </a:cubicBezTo>
                  <a:cubicBezTo>
                    <a:pt x="1946" y="1968"/>
                    <a:pt x="2072" y="1869"/>
                    <a:pt x="2192" y="1797"/>
                  </a:cubicBezTo>
                  <a:cubicBezTo>
                    <a:pt x="2233" y="1773"/>
                    <a:pt x="2274" y="1753"/>
                    <a:pt x="2315" y="1736"/>
                  </a:cubicBezTo>
                  <a:cubicBezTo>
                    <a:pt x="2420" y="1687"/>
                    <a:pt x="2523" y="1663"/>
                    <a:pt x="2618" y="1663"/>
                  </a:cubicBezTo>
                  <a:close/>
                  <a:moveTo>
                    <a:pt x="3311" y="0"/>
                  </a:moveTo>
                  <a:cubicBezTo>
                    <a:pt x="3307" y="0"/>
                    <a:pt x="3302" y="1"/>
                    <a:pt x="3298" y="2"/>
                  </a:cubicBezTo>
                  <a:lnTo>
                    <a:pt x="2817" y="50"/>
                  </a:lnTo>
                  <a:cubicBezTo>
                    <a:pt x="2773" y="53"/>
                    <a:pt x="2724" y="88"/>
                    <a:pt x="2711" y="121"/>
                  </a:cubicBezTo>
                  <a:lnTo>
                    <a:pt x="2448" y="825"/>
                  </a:lnTo>
                  <a:cubicBezTo>
                    <a:pt x="2434" y="858"/>
                    <a:pt x="2387" y="903"/>
                    <a:pt x="2343" y="927"/>
                  </a:cubicBezTo>
                  <a:cubicBezTo>
                    <a:pt x="2244" y="971"/>
                    <a:pt x="2144" y="1030"/>
                    <a:pt x="2045" y="1098"/>
                  </a:cubicBezTo>
                  <a:cubicBezTo>
                    <a:pt x="2024" y="1112"/>
                    <a:pt x="2001" y="1120"/>
                    <a:pt x="1981" y="1120"/>
                  </a:cubicBezTo>
                  <a:cubicBezTo>
                    <a:pt x="1964" y="1120"/>
                    <a:pt x="1949" y="1114"/>
                    <a:pt x="1940" y="1101"/>
                  </a:cubicBezTo>
                  <a:lnTo>
                    <a:pt x="1694" y="726"/>
                  </a:lnTo>
                  <a:cubicBezTo>
                    <a:pt x="1686" y="713"/>
                    <a:pt x="1674" y="707"/>
                    <a:pt x="1660" y="707"/>
                  </a:cubicBezTo>
                  <a:cubicBezTo>
                    <a:pt x="1642" y="707"/>
                    <a:pt x="1622" y="717"/>
                    <a:pt x="1605" y="736"/>
                  </a:cubicBezTo>
                  <a:lnTo>
                    <a:pt x="1076" y="1296"/>
                  </a:lnTo>
                  <a:cubicBezTo>
                    <a:pt x="1045" y="1329"/>
                    <a:pt x="1025" y="1381"/>
                    <a:pt x="1035" y="1411"/>
                  </a:cubicBezTo>
                  <a:lnTo>
                    <a:pt x="1182" y="1910"/>
                  </a:lnTo>
                  <a:cubicBezTo>
                    <a:pt x="1192" y="1940"/>
                    <a:pt x="1179" y="1995"/>
                    <a:pt x="1155" y="2033"/>
                  </a:cubicBezTo>
                  <a:cubicBezTo>
                    <a:pt x="1066" y="2169"/>
                    <a:pt x="984" y="2309"/>
                    <a:pt x="912" y="2456"/>
                  </a:cubicBezTo>
                  <a:cubicBezTo>
                    <a:pt x="892" y="2490"/>
                    <a:pt x="844" y="2528"/>
                    <a:pt x="796" y="2541"/>
                  </a:cubicBezTo>
                  <a:lnTo>
                    <a:pt x="342" y="2651"/>
                  </a:lnTo>
                  <a:cubicBezTo>
                    <a:pt x="298" y="2660"/>
                    <a:pt x="250" y="2698"/>
                    <a:pt x="240" y="2736"/>
                  </a:cubicBezTo>
                  <a:lnTo>
                    <a:pt x="11" y="3503"/>
                  </a:lnTo>
                  <a:cubicBezTo>
                    <a:pt x="1" y="3538"/>
                    <a:pt x="29" y="3569"/>
                    <a:pt x="70" y="3572"/>
                  </a:cubicBezTo>
                  <a:lnTo>
                    <a:pt x="482" y="3596"/>
                  </a:lnTo>
                  <a:cubicBezTo>
                    <a:pt x="527" y="3599"/>
                    <a:pt x="557" y="3626"/>
                    <a:pt x="554" y="3664"/>
                  </a:cubicBezTo>
                  <a:cubicBezTo>
                    <a:pt x="541" y="3801"/>
                    <a:pt x="541" y="3933"/>
                    <a:pt x="550" y="4060"/>
                  </a:cubicBezTo>
                  <a:cubicBezTo>
                    <a:pt x="554" y="4094"/>
                    <a:pt x="536" y="4149"/>
                    <a:pt x="506" y="4183"/>
                  </a:cubicBezTo>
                  <a:lnTo>
                    <a:pt x="45" y="4743"/>
                  </a:lnTo>
                  <a:cubicBezTo>
                    <a:pt x="18" y="4777"/>
                    <a:pt x="4" y="4828"/>
                    <a:pt x="18" y="4859"/>
                  </a:cubicBezTo>
                  <a:lnTo>
                    <a:pt x="237" y="5343"/>
                  </a:lnTo>
                  <a:cubicBezTo>
                    <a:pt x="240" y="5350"/>
                    <a:pt x="243" y="5354"/>
                    <a:pt x="250" y="5357"/>
                  </a:cubicBezTo>
                  <a:lnTo>
                    <a:pt x="250" y="5360"/>
                  </a:lnTo>
                  <a:cubicBezTo>
                    <a:pt x="257" y="5364"/>
                    <a:pt x="264" y="5364"/>
                    <a:pt x="267" y="5364"/>
                  </a:cubicBezTo>
                  <a:lnTo>
                    <a:pt x="270" y="5364"/>
                  </a:lnTo>
                  <a:cubicBezTo>
                    <a:pt x="284" y="5364"/>
                    <a:pt x="305" y="5354"/>
                    <a:pt x="322" y="5340"/>
                  </a:cubicBezTo>
                  <a:lnTo>
                    <a:pt x="817" y="4886"/>
                  </a:lnTo>
                  <a:cubicBezTo>
                    <a:pt x="838" y="4867"/>
                    <a:pt x="864" y="4857"/>
                    <a:pt x="886" y="4857"/>
                  </a:cubicBezTo>
                  <a:cubicBezTo>
                    <a:pt x="900" y="4857"/>
                    <a:pt x="913" y="4861"/>
                    <a:pt x="922" y="4869"/>
                  </a:cubicBezTo>
                  <a:cubicBezTo>
                    <a:pt x="987" y="4920"/>
                    <a:pt x="1059" y="4961"/>
                    <a:pt x="1134" y="4992"/>
                  </a:cubicBezTo>
                  <a:cubicBezTo>
                    <a:pt x="1168" y="5006"/>
                    <a:pt x="1192" y="5043"/>
                    <a:pt x="1185" y="5077"/>
                  </a:cubicBezTo>
                  <a:lnTo>
                    <a:pt x="1032" y="5770"/>
                  </a:lnTo>
                  <a:cubicBezTo>
                    <a:pt x="1028" y="5790"/>
                    <a:pt x="1035" y="5808"/>
                    <a:pt x="1053" y="5817"/>
                  </a:cubicBezTo>
                  <a:cubicBezTo>
                    <a:pt x="1062" y="5823"/>
                    <a:pt x="1072" y="5826"/>
                    <a:pt x="1085" y="5826"/>
                  </a:cubicBezTo>
                  <a:cubicBezTo>
                    <a:pt x="1090" y="5826"/>
                    <a:pt x="1095" y="5826"/>
                    <a:pt x="1100" y="5825"/>
                  </a:cubicBezTo>
                  <a:lnTo>
                    <a:pt x="1581" y="5776"/>
                  </a:lnTo>
                  <a:cubicBezTo>
                    <a:pt x="1626" y="5773"/>
                    <a:pt x="1673" y="5740"/>
                    <a:pt x="1687" y="5705"/>
                  </a:cubicBezTo>
                  <a:lnTo>
                    <a:pt x="1949" y="5002"/>
                  </a:lnTo>
                  <a:cubicBezTo>
                    <a:pt x="1963" y="4968"/>
                    <a:pt x="2011" y="4924"/>
                    <a:pt x="2056" y="4900"/>
                  </a:cubicBezTo>
                  <a:cubicBezTo>
                    <a:pt x="2103" y="4875"/>
                    <a:pt x="2158" y="4848"/>
                    <a:pt x="2209" y="4821"/>
                  </a:cubicBezTo>
                  <a:cubicBezTo>
                    <a:pt x="2257" y="4790"/>
                    <a:pt x="2305" y="4760"/>
                    <a:pt x="2352" y="4729"/>
                  </a:cubicBezTo>
                  <a:cubicBezTo>
                    <a:pt x="2374" y="4714"/>
                    <a:pt x="2397" y="4707"/>
                    <a:pt x="2416" y="4707"/>
                  </a:cubicBezTo>
                  <a:cubicBezTo>
                    <a:pt x="2433" y="4707"/>
                    <a:pt x="2447" y="4713"/>
                    <a:pt x="2455" y="4725"/>
                  </a:cubicBezTo>
                  <a:lnTo>
                    <a:pt x="2704" y="5101"/>
                  </a:lnTo>
                  <a:cubicBezTo>
                    <a:pt x="2707" y="5108"/>
                    <a:pt x="2711" y="5111"/>
                    <a:pt x="2715" y="5115"/>
                  </a:cubicBezTo>
                  <a:cubicBezTo>
                    <a:pt x="2720" y="5118"/>
                    <a:pt x="2727" y="5119"/>
                    <a:pt x="2735" y="5119"/>
                  </a:cubicBezTo>
                  <a:cubicBezTo>
                    <a:pt x="2752" y="5119"/>
                    <a:pt x="2773" y="5110"/>
                    <a:pt x="2793" y="5091"/>
                  </a:cubicBezTo>
                  <a:lnTo>
                    <a:pt x="3321" y="4531"/>
                  </a:lnTo>
                  <a:cubicBezTo>
                    <a:pt x="3353" y="4497"/>
                    <a:pt x="3373" y="4445"/>
                    <a:pt x="3362" y="4415"/>
                  </a:cubicBezTo>
                  <a:lnTo>
                    <a:pt x="3216" y="3917"/>
                  </a:lnTo>
                  <a:cubicBezTo>
                    <a:pt x="3206" y="3886"/>
                    <a:pt x="3219" y="3831"/>
                    <a:pt x="3244" y="3794"/>
                  </a:cubicBezTo>
                  <a:cubicBezTo>
                    <a:pt x="3332" y="3657"/>
                    <a:pt x="3414" y="3517"/>
                    <a:pt x="3485" y="3371"/>
                  </a:cubicBezTo>
                  <a:cubicBezTo>
                    <a:pt x="3503" y="3336"/>
                    <a:pt x="3554" y="3299"/>
                    <a:pt x="3602" y="3285"/>
                  </a:cubicBezTo>
                  <a:lnTo>
                    <a:pt x="4055" y="3176"/>
                  </a:lnTo>
                  <a:cubicBezTo>
                    <a:pt x="4100" y="3166"/>
                    <a:pt x="4148" y="3128"/>
                    <a:pt x="4158" y="3091"/>
                  </a:cubicBezTo>
                  <a:lnTo>
                    <a:pt x="4386" y="2323"/>
                  </a:lnTo>
                  <a:cubicBezTo>
                    <a:pt x="4394" y="2299"/>
                    <a:pt x="4383" y="2275"/>
                    <a:pt x="4359" y="2265"/>
                  </a:cubicBezTo>
                  <a:lnTo>
                    <a:pt x="4359" y="2262"/>
                  </a:lnTo>
                  <a:cubicBezTo>
                    <a:pt x="4349" y="2258"/>
                    <a:pt x="4339" y="2254"/>
                    <a:pt x="4329" y="2254"/>
                  </a:cubicBezTo>
                  <a:lnTo>
                    <a:pt x="3915" y="2230"/>
                  </a:lnTo>
                  <a:cubicBezTo>
                    <a:pt x="3871" y="2227"/>
                    <a:pt x="3841" y="2200"/>
                    <a:pt x="3844" y="2162"/>
                  </a:cubicBezTo>
                  <a:cubicBezTo>
                    <a:pt x="3851" y="2098"/>
                    <a:pt x="3854" y="2033"/>
                    <a:pt x="3854" y="1972"/>
                  </a:cubicBezTo>
                  <a:cubicBezTo>
                    <a:pt x="3854" y="1900"/>
                    <a:pt x="3851" y="1832"/>
                    <a:pt x="3844" y="1767"/>
                  </a:cubicBezTo>
                  <a:cubicBezTo>
                    <a:pt x="3844" y="1732"/>
                    <a:pt x="3861" y="1678"/>
                    <a:pt x="3892" y="1644"/>
                  </a:cubicBezTo>
                  <a:lnTo>
                    <a:pt x="4353" y="1084"/>
                  </a:lnTo>
                  <a:cubicBezTo>
                    <a:pt x="4380" y="1050"/>
                    <a:pt x="4394" y="998"/>
                    <a:pt x="4380" y="968"/>
                  </a:cubicBezTo>
                  <a:lnTo>
                    <a:pt x="4161" y="483"/>
                  </a:lnTo>
                  <a:cubicBezTo>
                    <a:pt x="4158" y="477"/>
                    <a:pt x="4155" y="473"/>
                    <a:pt x="4148" y="469"/>
                  </a:cubicBezTo>
                  <a:lnTo>
                    <a:pt x="4145" y="466"/>
                  </a:lnTo>
                  <a:cubicBezTo>
                    <a:pt x="4140" y="464"/>
                    <a:pt x="4135" y="462"/>
                    <a:pt x="4129" y="462"/>
                  </a:cubicBezTo>
                  <a:cubicBezTo>
                    <a:pt x="4113" y="462"/>
                    <a:pt x="4093" y="472"/>
                    <a:pt x="4076" y="490"/>
                  </a:cubicBezTo>
                  <a:lnTo>
                    <a:pt x="3581" y="940"/>
                  </a:lnTo>
                  <a:cubicBezTo>
                    <a:pt x="3560" y="959"/>
                    <a:pt x="3534" y="969"/>
                    <a:pt x="3511" y="969"/>
                  </a:cubicBezTo>
                  <a:cubicBezTo>
                    <a:pt x="3496" y="969"/>
                    <a:pt x="3483" y="965"/>
                    <a:pt x="3472" y="958"/>
                  </a:cubicBezTo>
                  <a:cubicBezTo>
                    <a:pt x="3411" y="903"/>
                    <a:pt x="3339" y="866"/>
                    <a:pt x="3264" y="835"/>
                  </a:cubicBezTo>
                  <a:cubicBezTo>
                    <a:pt x="3230" y="821"/>
                    <a:pt x="3206" y="784"/>
                    <a:pt x="3213" y="749"/>
                  </a:cubicBezTo>
                  <a:lnTo>
                    <a:pt x="3367" y="57"/>
                  </a:lnTo>
                  <a:cubicBezTo>
                    <a:pt x="3370" y="36"/>
                    <a:pt x="3362" y="19"/>
                    <a:pt x="3346" y="9"/>
                  </a:cubicBezTo>
                  <a:cubicBezTo>
                    <a:pt x="3336" y="4"/>
                    <a:pt x="3324" y="0"/>
                    <a:pt x="3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5515450" y="2436350"/>
              <a:ext cx="83300" cy="110475"/>
            </a:xfrm>
            <a:custGeom>
              <a:avLst/>
              <a:gdLst/>
              <a:ahLst/>
              <a:cxnLst/>
              <a:rect l="l" t="t" r="r" b="b"/>
              <a:pathLst>
                <a:path w="3332" h="4419" extrusionOk="0">
                  <a:moveTo>
                    <a:pt x="1997" y="1259"/>
                  </a:moveTo>
                  <a:cubicBezTo>
                    <a:pt x="2003" y="1259"/>
                    <a:pt x="2009" y="1259"/>
                    <a:pt x="2014" y="1259"/>
                  </a:cubicBezTo>
                  <a:lnTo>
                    <a:pt x="2018" y="1259"/>
                  </a:lnTo>
                  <a:cubicBezTo>
                    <a:pt x="2021" y="1259"/>
                    <a:pt x="2024" y="1263"/>
                    <a:pt x="2027" y="1263"/>
                  </a:cubicBezTo>
                  <a:lnTo>
                    <a:pt x="2041" y="1263"/>
                  </a:lnTo>
                  <a:cubicBezTo>
                    <a:pt x="2048" y="1263"/>
                    <a:pt x="2051" y="1263"/>
                    <a:pt x="2055" y="1266"/>
                  </a:cubicBezTo>
                  <a:cubicBezTo>
                    <a:pt x="2181" y="1284"/>
                    <a:pt x="2284" y="1358"/>
                    <a:pt x="2345" y="1492"/>
                  </a:cubicBezTo>
                  <a:cubicBezTo>
                    <a:pt x="2498" y="1836"/>
                    <a:pt x="2321" y="2434"/>
                    <a:pt x="1945" y="2829"/>
                  </a:cubicBezTo>
                  <a:cubicBezTo>
                    <a:pt x="1789" y="2996"/>
                    <a:pt x="1621" y="3099"/>
                    <a:pt x="1471" y="3140"/>
                  </a:cubicBezTo>
                  <a:cubicBezTo>
                    <a:pt x="1465" y="3140"/>
                    <a:pt x="1457" y="3143"/>
                    <a:pt x="1451" y="3143"/>
                  </a:cubicBezTo>
                  <a:cubicBezTo>
                    <a:pt x="1444" y="3147"/>
                    <a:pt x="1441" y="3147"/>
                    <a:pt x="1437" y="3147"/>
                  </a:cubicBezTo>
                  <a:cubicBezTo>
                    <a:pt x="1424" y="3150"/>
                    <a:pt x="1413" y="3150"/>
                    <a:pt x="1403" y="3154"/>
                  </a:cubicBezTo>
                  <a:cubicBezTo>
                    <a:pt x="1389" y="3154"/>
                    <a:pt x="1379" y="3157"/>
                    <a:pt x="1365" y="3157"/>
                  </a:cubicBezTo>
                  <a:lnTo>
                    <a:pt x="1331" y="3157"/>
                  </a:lnTo>
                  <a:cubicBezTo>
                    <a:pt x="1181" y="3157"/>
                    <a:pt x="1055" y="3078"/>
                    <a:pt x="986" y="2925"/>
                  </a:cubicBezTo>
                  <a:cubicBezTo>
                    <a:pt x="959" y="2867"/>
                    <a:pt x="942" y="2802"/>
                    <a:pt x="935" y="2733"/>
                  </a:cubicBezTo>
                  <a:cubicBezTo>
                    <a:pt x="932" y="2700"/>
                    <a:pt x="929" y="2665"/>
                    <a:pt x="929" y="2628"/>
                  </a:cubicBezTo>
                  <a:cubicBezTo>
                    <a:pt x="932" y="2297"/>
                    <a:pt x="1103" y="1884"/>
                    <a:pt x="1383" y="1587"/>
                  </a:cubicBezTo>
                  <a:cubicBezTo>
                    <a:pt x="1474" y="1492"/>
                    <a:pt x="1570" y="1416"/>
                    <a:pt x="1662" y="1361"/>
                  </a:cubicBezTo>
                  <a:cubicBezTo>
                    <a:pt x="1693" y="1345"/>
                    <a:pt x="1723" y="1328"/>
                    <a:pt x="1755" y="1314"/>
                  </a:cubicBezTo>
                  <a:cubicBezTo>
                    <a:pt x="1837" y="1279"/>
                    <a:pt x="1920" y="1259"/>
                    <a:pt x="1997" y="1259"/>
                  </a:cubicBezTo>
                  <a:close/>
                  <a:moveTo>
                    <a:pt x="2498" y="0"/>
                  </a:moveTo>
                  <a:lnTo>
                    <a:pt x="2133" y="38"/>
                  </a:lnTo>
                  <a:cubicBezTo>
                    <a:pt x="2099" y="41"/>
                    <a:pt x="2062" y="65"/>
                    <a:pt x="2051" y="92"/>
                  </a:cubicBezTo>
                  <a:lnTo>
                    <a:pt x="1854" y="624"/>
                  </a:lnTo>
                  <a:cubicBezTo>
                    <a:pt x="1843" y="652"/>
                    <a:pt x="1809" y="686"/>
                    <a:pt x="1775" y="703"/>
                  </a:cubicBezTo>
                  <a:cubicBezTo>
                    <a:pt x="1700" y="737"/>
                    <a:pt x="1625" y="781"/>
                    <a:pt x="1550" y="833"/>
                  </a:cubicBezTo>
                  <a:cubicBezTo>
                    <a:pt x="1533" y="844"/>
                    <a:pt x="1515" y="850"/>
                    <a:pt x="1499" y="850"/>
                  </a:cubicBezTo>
                  <a:cubicBezTo>
                    <a:pt x="1487" y="850"/>
                    <a:pt x="1476" y="846"/>
                    <a:pt x="1471" y="836"/>
                  </a:cubicBezTo>
                  <a:lnTo>
                    <a:pt x="1284" y="550"/>
                  </a:lnTo>
                  <a:cubicBezTo>
                    <a:pt x="1277" y="541"/>
                    <a:pt x="1268" y="536"/>
                    <a:pt x="1257" y="536"/>
                  </a:cubicBezTo>
                  <a:cubicBezTo>
                    <a:pt x="1244" y="536"/>
                    <a:pt x="1229" y="543"/>
                    <a:pt x="1216" y="556"/>
                  </a:cubicBezTo>
                  <a:lnTo>
                    <a:pt x="813" y="983"/>
                  </a:lnTo>
                  <a:cubicBezTo>
                    <a:pt x="789" y="1007"/>
                    <a:pt x="775" y="1048"/>
                    <a:pt x="781" y="1071"/>
                  </a:cubicBezTo>
                  <a:lnTo>
                    <a:pt x="895" y="1451"/>
                  </a:lnTo>
                  <a:cubicBezTo>
                    <a:pt x="901" y="1471"/>
                    <a:pt x="891" y="1512"/>
                    <a:pt x="874" y="1539"/>
                  </a:cubicBezTo>
                  <a:cubicBezTo>
                    <a:pt x="806" y="1645"/>
                    <a:pt x="745" y="1750"/>
                    <a:pt x="690" y="1860"/>
                  </a:cubicBezTo>
                  <a:cubicBezTo>
                    <a:pt x="676" y="1887"/>
                    <a:pt x="635" y="1918"/>
                    <a:pt x="601" y="1925"/>
                  </a:cubicBezTo>
                  <a:lnTo>
                    <a:pt x="256" y="2010"/>
                  </a:lnTo>
                  <a:cubicBezTo>
                    <a:pt x="222" y="2017"/>
                    <a:pt x="188" y="2048"/>
                    <a:pt x="181" y="2075"/>
                  </a:cubicBezTo>
                  <a:lnTo>
                    <a:pt x="7" y="2656"/>
                  </a:lnTo>
                  <a:cubicBezTo>
                    <a:pt x="0" y="2683"/>
                    <a:pt x="17" y="2706"/>
                    <a:pt x="52" y="2710"/>
                  </a:cubicBezTo>
                  <a:lnTo>
                    <a:pt x="365" y="2727"/>
                  </a:lnTo>
                  <a:cubicBezTo>
                    <a:pt x="396" y="2727"/>
                    <a:pt x="420" y="2751"/>
                    <a:pt x="417" y="2778"/>
                  </a:cubicBezTo>
                  <a:cubicBezTo>
                    <a:pt x="406" y="2881"/>
                    <a:pt x="406" y="2983"/>
                    <a:pt x="417" y="3078"/>
                  </a:cubicBezTo>
                  <a:cubicBezTo>
                    <a:pt x="420" y="3106"/>
                    <a:pt x="403" y="3147"/>
                    <a:pt x="383" y="3171"/>
                  </a:cubicBezTo>
                  <a:lnTo>
                    <a:pt x="31" y="3598"/>
                  </a:lnTo>
                  <a:cubicBezTo>
                    <a:pt x="11" y="3621"/>
                    <a:pt x="0" y="3662"/>
                    <a:pt x="11" y="3683"/>
                  </a:cubicBezTo>
                  <a:lnTo>
                    <a:pt x="178" y="4051"/>
                  </a:lnTo>
                  <a:cubicBezTo>
                    <a:pt x="178" y="4058"/>
                    <a:pt x="181" y="4061"/>
                    <a:pt x="188" y="4064"/>
                  </a:cubicBezTo>
                  <a:cubicBezTo>
                    <a:pt x="192" y="4064"/>
                    <a:pt x="198" y="4069"/>
                    <a:pt x="202" y="4069"/>
                  </a:cubicBezTo>
                  <a:cubicBezTo>
                    <a:pt x="215" y="4069"/>
                    <a:pt x="229" y="4061"/>
                    <a:pt x="242" y="4048"/>
                  </a:cubicBezTo>
                  <a:lnTo>
                    <a:pt x="618" y="3707"/>
                  </a:lnTo>
                  <a:cubicBezTo>
                    <a:pt x="633" y="3692"/>
                    <a:pt x="653" y="3683"/>
                    <a:pt x="671" y="3683"/>
                  </a:cubicBezTo>
                  <a:cubicBezTo>
                    <a:pt x="682" y="3683"/>
                    <a:pt x="692" y="3686"/>
                    <a:pt x="700" y="3693"/>
                  </a:cubicBezTo>
                  <a:cubicBezTo>
                    <a:pt x="748" y="3734"/>
                    <a:pt x="802" y="3765"/>
                    <a:pt x="857" y="3785"/>
                  </a:cubicBezTo>
                  <a:cubicBezTo>
                    <a:pt x="884" y="3795"/>
                    <a:pt x="901" y="3823"/>
                    <a:pt x="895" y="3850"/>
                  </a:cubicBezTo>
                  <a:lnTo>
                    <a:pt x="781" y="4376"/>
                  </a:lnTo>
                  <a:cubicBezTo>
                    <a:pt x="778" y="4389"/>
                    <a:pt x="781" y="4403"/>
                    <a:pt x="795" y="4409"/>
                  </a:cubicBezTo>
                  <a:lnTo>
                    <a:pt x="795" y="4413"/>
                  </a:lnTo>
                  <a:cubicBezTo>
                    <a:pt x="803" y="4416"/>
                    <a:pt x="810" y="4418"/>
                    <a:pt x="819" y="4418"/>
                  </a:cubicBezTo>
                  <a:cubicBezTo>
                    <a:pt x="822" y="4418"/>
                    <a:pt x="826" y="4418"/>
                    <a:pt x="830" y="4417"/>
                  </a:cubicBezTo>
                  <a:lnTo>
                    <a:pt x="1198" y="4382"/>
                  </a:lnTo>
                  <a:cubicBezTo>
                    <a:pt x="1232" y="4379"/>
                    <a:pt x="1266" y="4351"/>
                    <a:pt x="1277" y="4324"/>
                  </a:cubicBezTo>
                  <a:lnTo>
                    <a:pt x="1474" y="3795"/>
                  </a:lnTo>
                  <a:cubicBezTo>
                    <a:pt x="1485" y="3765"/>
                    <a:pt x="1523" y="3734"/>
                    <a:pt x="1556" y="3716"/>
                  </a:cubicBezTo>
                  <a:cubicBezTo>
                    <a:pt x="1594" y="3700"/>
                    <a:pt x="1632" y="3680"/>
                    <a:pt x="1673" y="3655"/>
                  </a:cubicBezTo>
                  <a:cubicBezTo>
                    <a:pt x="1707" y="3634"/>
                    <a:pt x="1744" y="3611"/>
                    <a:pt x="1782" y="3584"/>
                  </a:cubicBezTo>
                  <a:cubicBezTo>
                    <a:pt x="1797" y="3573"/>
                    <a:pt x="1813" y="3568"/>
                    <a:pt x="1827" y="3568"/>
                  </a:cubicBezTo>
                  <a:cubicBezTo>
                    <a:pt x="1841" y="3568"/>
                    <a:pt x="1853" y="3573"/>
                    <a:pt x="1860" y="3584"/>
                  </a:cubicBezTo>
                  <a:lnTo>
                    <a:pt x="2048" y="3870"/>
                  </a:lnTo>
                  <a:cubicBezTo>
                    <a:pt x="2051" y="3874"/>
                    <a:pt x="2051" y="3877"/>
                    <a:pt x="2058" y="3877"/>
                  </a:cubicBezTo>
                  <a:cubicBezTo>
                    <a:pt x="2063" y="3880"/>
                    <a:pt x="2068" y="3882"/>
                    <a:pt x="2073" y="3882"/>
                  </a:cubicBezTo>
                  <a:cubicBezTo>
                    <a:pt x="2086" y="3882"/>
                    <a:pt x="2102" y="3874"/>
                    <a:pt x="2117" y="3860"/>
                  </a:cubicBezTo>
                  <a:lnTo>
                    <a:pt x="2516" y="3437"/>
                  </a:lnTo>
                  <a:cubicBezTo>
                    <a:pt x="2539" y="3409"/>
                    <a:pt x="2553" y="3372"/>
                    <a:pt x="2547" y="3348"/>
                  </a:cubicBezTo>
                  <a:lnTo>
                    <a:pt x="2437" y="2969"/>
                  </a:lnTo>
                  <a:cubicBezTo>
                    <a:pt x="2430" y="2946"/>
                    <a:pt x="2437" y="2905"/>
                    <a:pt x="2457" y="2877"/>
                  </a:cubicBezTo>
                  <a:cubicBezTo>
                    <a:pt x="2526" y="2774"/>
                    <a:pt x="2588" y="2665"/>
                    <a:pt x="2642" y="2556"/>
                  </a:cubicBezTo>
                  <a:cubicBezTo>
                    <a:pt x="2656" y="2529"/>
                    <a:pt x="2693" y="2502"/>
                    <a:pt x="2727" y="2492"/>
                  </a:cubicBezTo>
                  <a:lnTo>
                    <a:pt x="3072" y="2410"/>
                  </a:lnTo>
                  <a:cubicBezTo>
                    <a:pt x="3106" y="2399"/>
                    <a:pt x="3141" y="2372"/>
                    <a:pt x="3150" y="2344"/>
                  </a:cubicBezTo>
                  <a:lnTo>
                    <a:pt x="3325" y="1761"/>
                  </a:lnTo>
                  <a:cubicBezTo>
                    <a:pt x="3328" y="1744"/>
                    <a:pt x="3321" y="1727"/>
                    <a:pt x="3304" y="1717"/>
                  </a:cubicBezTo>
                  <a:cubicBezTo>
                    <a:pt x="3297" y="1714"/>
                    <a:pt x="3290" y="1710"/>
                    <a:pt x="3280" y="1710"/>
                  </a:cubicBezTo>
                  <a:lnTo>
                    <a:pt x="2966" y="1693"/>
                  </a:lnTo>
                  <a:cubicBezTo>
                    <a:pt x="2936" y="1689"/>
                    <a:pt x="2911" y="1665"/>
                    <a:pt x="2915" y="1642"/>
                  </a:cubicBezTo>
                  <a:cubicBezTo>
                    <a:pt x="2919" y="1591"/>
                    <a:pt x="2922" y="1542"/>
                    <a:pt x="2922" y="1495"/>
                  </a:cubicBezTo>
                  <a:cubicBezTo>
                    <a:pt x="2922" y="1440"/>
                    <a:pt x="2919" y="1389"/>
                    <a:pt x="2915" y="1338"/>
                  </a:cubicBezTo>
                  <a:cubicBezTo>
                    <a:pt x="2911" y="1314"/>
                    <a:pt x="2925" y="1273"/>
                    <a:pt x="2949" y="1246"/>
                  </a:cubicBezTo>
                  <a:lnTo>
                    <a:pt x="3297" y="822"/>
                  </a:lnTo>
                  <a:cubicBezTo>
                    <a:pt x="3321" y="795"/>
                    <a:pt x="3331" y="754"/>
                    <a:pt x="3321" y="734"/>
                  </a:cubicBezTo>
                  <a:lnTo>
                    <a:pt x="3154" y="365"/>
                  </a:lnTo>
                  <a:cubicBezTo>
                    <a:pt x="3150" y="362"/>
                    <a:pt x="3147" y="358"/>
                    <a:pt x="3144" y="355"/>
                  </a:cubicBezTo>
                  <a:lnTo>
                    <a:pt x="3141" y="355"/>
                  </a:lnTo>
                  <a:cubicBezTo>
                    <a:pt x="3136" y="353"/>
                    <a:pt x="3131" y="352"/>
                    <a:pt x="3126" y="352"/>
                  </a:cubicBezTo>
                  <a:cubicBezTo>
                    <a:pt x="3114" y="352"/>
                    <a:pt x="3101" y="357"/>
                    <a:pt x="3089" y="369"/>
                  </a:cubicBezTo>
                  <a:lnTo>
                    <a:pt x="2714" y="713"/>
                  </a:lnTo>
                  <a:cubicBezTo>
                    <a:pt x="2697" y="728"/>
                    <a:pt x="2678" y="735"/>
                    <a:pt x="2661" y="735"/>
                  </a:cubicBezTo>
                  <a:cubicBezTo>
                    <a:pt x="2650" y="735"/>
                    <a:pt x="2640" y="732"/>
                    <a:pt x="2632" y="727"/>
                  </a:cubicBezTo>
                  <a:cubicBezTo>
                    <a:pt x="2584" y="686"/>
                    <a:pt x="2529" y="655"/>
                    <a:pt x="2471" y="632"/>
                  </a:cubicBezTo>
                  <a:cubicBezTo>
                    <a:pt x="2448" y="621"/>
                    <a:pt x="2427" y="594"/>
                    <a:pt x="2434" y="567"/>
                  </a:cubicBezTo>
                  <a:lnTo>
                    <a:pt x="2550" y="44"/>
                  </a:lnTo>
                  <a:cubicBezTo>
                    <a:pt x="2553" y="27"/>
                    <a:pt x="2547" y="14"/>
                    <a:pt x="2533" y="7"/>
                  </a:cubicBezTo>
                  <a:cubicBezTo>
                    <a:pt x="2526" y="0"/>
                    <a:pt x="2512" y="0"/>
                    <a:pt x="24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4825675" y="2799825"/>
              <a:ext cx="56175" cy="208625"/>
            </a:xfrm>
            <a:custGeom>
              <a:avLst/>
              <a:gdLst/>
              <a:ahLst/>
              <a:cxnLst/>
              <a:rect l="l" t="t" r="r" b="b"/>
              <a:pathLst>
                <a:path w="2247" h="8345" extrusionOk="0">
                  <a:moveTo>
                    <a:pt x="1" y="0"/>
                  </a:moveTo>
                  <a:lnTo>
                    <a:pt x="1" y="6437"/>
                  </a:lnTo>
                  <a:cubicBezTo>
                    <a:pt x="1" y="6939"/>
                    <a:pt x="273" y="7407"/>
                    <a:pt x="711" y="7653"/>
                  </a:cubicBezTo>
                  <a:lnTo>
                    <a:pt x="1929" y="8345"/>
                  </a:lnTo>
                  <a:lnTo>
                    <a:pt x="2247" y="7782"/>
                  </a:lnTo>
                  <a:lnTo>
                    <a:pt x="1028" y="7092"/>
                  </a:lnTo>
                  <a:cubicBezTo>
                    <a:pt x="793" y="6960"/>
                    <a:pt x="645" y="6706"/>
                    <a:pt x="645" y="6437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4774650" y="2608475"/>
              <a:ext cx="196450" cy="252425"/>
            </a:xfrm>
            <a:custGeom>
              <a:avLst/>
              <a:gdLst/>
              <a:ahLst/>
              <a:cxnLst/>
              <a:rect l="l" t="t" r="r" b="b"/>
              <a:pathLst>
                <a:path w="7858" h="10097" extrusionOk="0">
                  <a:moveTo>
                    <a:pt x="7104" y="0"/>
                  </a:moveTo>
                  <a:cubicBezTo>
                    <a:pt x="6976" y="0"/>
                    <a:pt x="6848" y="23"/>
                    <a:pt x="6745" y="71"/>
                  </a:cubicBezTo>
                  <a:lnTo>
                    <a:pt x="400" y="2999"/>
                  </a:lnTo>
                  <a:cubicBezTo>
                    <a:pt x="178" y="3102"/>
                    <a:pt x="0" y="3381"/>
                    <a:pt x="0" y="3623"/>
                  </a:cubicBezTo>
                  <a:lnTo>
                    <a:pt x="0" y="9357"/>
                  </a:lnTo>
                  <a:cubicBezTo>
                    <a:pt x="0" y="9600"/>
                    <a:pt x="161" y="9890"/>
                    <a:pt x="359" y="10003"/>
                  </a:cubicBezTo>
                  <a:cubicBezTo>
                    <a:pt x="466" y="10065"/>
                    <a:pt x="613" y="10097"/>
                    <a:pt x="761" y="10097"/>
                  </a:cubicBezTo>
                  <a:cubicBezTo>
                    <a:pt x="887" y="10097"/>
                    <a:pt x="1013" y="10074"/>
                    <a:pt x="1114" y="10027"/>
                  </a:cubicBezTo>
                  <a:lnTo>
                    <a:pt x="7458" y="7095"/>
                  </a:lnTo>
                  <a:cubicBezTo>
                    <a:pt x="7680" y="6993"/>
                    <a:pt x="7857" y="6712"/>
                    <a:pt x="7857" y="6470"/>
                  </a:cubicBezTo>
                  <a:lnTo>
                    <a:pt x="7857" y="736"/>
                  </a:lnTo>
                  <a:cubicBezTo>
                    <a:pt x="7857" y="494"/>
                    <a:pt x="7697" y="204"/>
                    <a:pt x="7503" y="91"/>
                  </a:cubicBezTo>
                  <a:cubicBezTo>
                    <a:pt x="7397" y="31"/>
                    <a:pt x="7251" y="0"/>
                    <a:pt x="7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4774650" y="2689825"/>
              <a:ext cx="35775" cy="171075"/>
            </a:xfrm>
            <a:custGeom>
              <a:avLst/>
              <a:gdLst/>
              <a:ahLst/>
              <a:cxnLst/>
              <a:rect l="l" t="t" r="r" b="b"/>
              <a:pathLst>
                <a:path w="1431" h="6843" extrusionOk="0">
                  <a:moveTo>
                    <a:pt x="120" y="1"/>
                  </a:moveTo>
                  <a:cubicBezTo>
                    <a:pt x="49" y="114"/>
                    <a:pt x="0" y="247"/>
                    <a:pt x="0" y="369"/>
                  </a:cubicBezTo>
                  <a:lnTo>
                    <a:pt x="0" y="6103"/>
                  </a:lnTo>
                  <a:cubicBezTo>
                    <a:pt x="0" y="6346"/>
                    <a:pt x="161" y="6636"/>
                    <a:pt x="359" y="6749"/>
                  </a:cubicBezTo>
                  <a:cubicBezTo>
                    <a:pt x="466" y="6811"/>
                    <a:pt x="613" y="6843"/>
                    <a:pt x="761" y="6843"/>
                  </a:cubicBezTo>
                  <a:cubicBezTo>
                    <a:pt x="887" y="6843"/>
                    <a:pt x="1013" y="6820"/>
                    <a:pt x="1114" y="6773"/>
                  </a:cubicBezTo>
                  <a:lnTo>
                    <a:pt x="1431" y="6626"/>
                  </a:lnTo>
                  <a:lnTo>
                    <a:pt x="1431" y="75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4792475" y="2619575"/>
              <a:ext cx="178625" cy="240500"/>
            </a:xfrm>
            <a:custGeom>
              <a:avLst/>
              <a:gdLst/>
              <a:ahLst/>
              <a:cxnLst/>
              <a:rect l="l" t="t" r="r" b="b"/>
              <a:pathLst>
                <a:path w="7145" h="9620" extrusionOk="0">
                  <a:moveTo>
                    <a:pt x="6899" y="1"/>
                  </a:moveTo>
                  <a:cubicBezTo>
                    <a:pt x="6851" y="1"/>
                    <a:pt x="6799" y="12"/>
                    <a:pt x="6745" y="37"/>
                  </a:cubicBezTo>
                  <a:lnTo>
                    <a:pt x="401" y="2968"/>
                  </a:lnTo>
                  <a:cubicBezTo>
                    <a:pt x="182" y="3071"/>
                    <a:pt x="1" y="3350"/>
                    <a:pt x="1" y="3592"/>
                  </a:cubicBezTo>
                  <a:lnTo>
                    <a:pt x="1" y="9326"/>
                  </a:lnTo>
                  <a:cubicBezTo>
                    <a:pt x="1" y="9509"/>
                    <a:pt x="104" y="9620"/>
                    <a:pt x="248" y="9620"/>
                  </a:cubicBezTo>
                  <a:cubicBezTo>
                    <a:pt x="295" y="9620"/>
                    <a:pt x="347" y="9608"/>
                    <a:pt x="401" y="9583"/>
                  </a:cubicBezTo>
                  <a:lnTo>
                    <a:pt x="6745" y="6651"/>
                  </a:lnTo>
                  <a:cubicBezTo>
                    <a:pt x="6967" y="6549"/>
                    <a:pt x="7144" y="6268"/>
                    <a:pt x="7144" y="6026"/>
                  </a:cubicBezTo>
                  <a:lnTo>
                    <a:pt x="7144" y="292"/>
                  </a:lnTo>
                  <a:cubicBezTo>
                    <a:pt x="7144" y="109"/>
                    <a:pt x="7043" y="1"/>
                    <a:pt x="68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4804025" y="3005550"/>
              <a:ext cx="33525" cy="293825"/>
            </a:xfrm>
            <a:custGeom>
              <a:avLst/>
              <a:gdLst/>
              <a:ahLst/>
              <a:cxnLst/>
              <a:rect l="l" t="t" r="r" b="b"/>
              <a:pathLst>
                <a:path w="1341" h="11753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lnTo>
                    <a:pt x="0" y="11249"/>
                  </a:lnTo>
                  <a:cubicBezTo>
                    <a:pt x="0" y="11342"/>
                    <a:pt x="65" y="11451"/>
                    <a:pt x="143" y="11495"/>
                  </a:cubicBezTo>
                  <a:lnTo>
                    <a:pt x="525" y="11717"/>
                  </a:lnTo>
                  <a:cubicBezTo>
                    <a:pt x="564" y="11741"/>
                    <a:pt x="616" y="11753"/>
                    <a:pt x="668" y="11753"/>
                  </a:cubicBezTo>
                  <a:cubicBezTo>
                    <a:pt x="720" y="11753"/>
                    <a:pt x="773" y="11741"/>
                    <a:pt x="812" y="11717"/>
                  </a:cubicBezTo>
                  <a:lnTo>
                    <a:pt x="1198" y="11495"/>
                  </a:lnTo>
                  <a:cubicBezTo>
                    <a:pt x="1276" y="11451"/>
                    <a:pt x="1341" y="11342"/>
                    <a:pt x="1341" y="11249"/>
                  </a:cubicBezTo>
                  <a:lnTo>
                    <a:pt x="1341" y="484"/>
                  </a:lnTo>
                  <a:cubicBezTo>
                    <a:pt x="1341" y="218"/>
                    <a:pt x="1122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4804025" y="3005550"/>
              <a:ext cx="16725" cy="293625"/>
            </a:xfrm>
            <a:custGeom>
              <a:avLst/>
              <a:gdLst/>
              <a:ahLst/>
              <a:cxnLst/>
              <a:rect l="l" t="t" r="r" b="b"/>
              <a:pathLst>
                <a:path w="669" h="11745" extrusionOk="0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11256"/>
                  </a:lnTo>
                  <a:cubicBezTo>
                    <a:pt x="0" y="11342"/>
                    <a:pt x="62" y="11451"/>
                    <a:pt x="136" y="11495"/>
                  </a:cubicBezTo>
                  <a:lnTo>
                    <a:pt x="542" y="11727"/>
                  </a:lnTo>
                  <a:cubicBezTo>
                    <a:pt x="563" y="11739"/>
                    <a:pt x="583" y="11744"/>
                    <a:pt x="600" y="11744"/>
                  </a:cubicBezTo>
                  <a:cubicBezTo>
                    <a:pt x="641" y="11744"/>
                    <a:pt x="668" y="11711"/>
                    <a:pt x="668" y="11655"/>
                  </a:cubicBezTo>
                  <a:lnTo>
                    <a:pt x="668" y="334"/>
                  </a:lnTo>
                  <a:cubicBezTo>
                    <a:pt x="668" y="150"/>
                    <a:pt x="519" y="0"/>
                    <a:pt x="3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4985150" y="3108025"/>
              <a:ext cx="33550" cy="293750"/>
            </a:xfrm>
            <a:custGeom>
              <a:avLst/>
              <a:gdLst/>
              <a:ahLst/>
              <a:cxnLst/>
              <a:rect l="l" t="t" r="r" b="b"/>
              <a:pathLst>
                <a:path w="1342" h="11750" extrusionOk="0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69" y="11739"/>
                    <a:pt x="620" y="11750"/>
                    <a:pt x="671" y="11750"/>
                  </a:cubicBezTo>
                  <a:cubicBezTo>
                    <a:pt x="723" y="11750"/>
                    <a:pt x="775" y="11739"/>
                    <a:pt x="816" y="11717"/>
                  </a:cubicBezTo>
                  <a:lnTo>
                    <a:pt x="1199" y="11495"/>
                  </a:lnTo>
                  <a:cubicBezTo>
                    <a:pt x="1277" y="11451"/>
                    <a:pt x="1342" y="11338"/>
                    <a:pt x="1342" y="11249"/>
                  </a:cubicBezTo>
                  <a:lnTo>
                    <a:pt x="1342" y="164"/>
                  </a:lnTo>
                  <a:cubicBezTo>
                    <a:pt x="1342" y="75"/>
                    <a:pt x="1267" y="0"/>
                    <a:pt x="1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4985150" y="3108025"/>
              <a:ext cx="16825" cy="293425"/>
            </a:xfrm>
            <a:custGeom>
              <a:avLst/>
              <a:gdLst/>
              <a:ahLst/>
              <a:cxnLst/>
              <a:rect l="l" t="t" r="r" b="b"/>
              <a:pathLst>
                <a:path w="673" h="11737" extrusionOk="0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52" y="11730"/>
                    <a:pt x="574" y="11736"/>
                    <a:pt x="594" y="11736"/>
                  </a:cubicBezTo>
                  <a:cubicBezTo>
                    <a:pt x="640" y="11736"/>
                    <a:pt x="673" y="11700"/>
                    <a:pt x="673" y="11635"/>
                  </a:cubicBezTo>
                  <a:lnTo>
                    <a:pt x="673" y="164"/>
                  </a:lnTo>
                  <a:cubicBezTo>
                    <a:pt x="673" y="75"/>
                    <a:pt x="598" y="0"/>
                    <a:pt x="5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4804025" y="2887825"/>
              <a:ext cx="443600" cy="273800"/>
            </a:xfrm>
            <a:custGeom>
              <a:avLst/>
              <a:gdLst/>
              <a:ahLst/>
              <a:cxnLst/>
              <a:rect l="l" t="t" r="r" b="b"/>
              <a:pathLst>
                <a:path w="17744" h="10952" extrusionOk="0">
                  <a:moveTo>
                    <a:pt x="8087" y="0"/>
                  </a:moveTo>
                  <a:cubicBezTo>
                    <a:pt x="7930" y="0"/>
                    <a:pt x="7770" y="35"/>
                    <a:pt x="7651" y="102"/>
                  </a:cubicBezTo>
                  <a:lnTo>
                    <a:pt x="382" y="4303"/>
                  </a:lnTo>
                  <a:cubicBezTo>
                    <a:pt x="170" y="4426"/>
                    <a:pt x="0" y="4719"/>
                    <a:pt x="0" y="4965"/>
                  </a:cubicBezTo>
                  <a:lnTo>
                    <a:pt x="0" y="5111"/>
                  </a:lnTo>
                  <a:cubicBezTo>
                    <a:pt x="0" y="5354"/>
                    <a:pt x="160" y="5668"/>
                    <a:pt x="355" y="5808"/>
                  </a:cubicBezTo>
                  <a:lnTo>
                    <a:pt x="7560" y="10832"/>
                  </a:lnTo>
                  <a:cubicBezTo>
                    <a:pt x="7669" y="10911"/>
                    <a:pt x="7818" y="10952"/>
                    <a:pt x="7966" y="10952"/>
                  </a:cubicBezTo>
                  <a:cubicBezTo>
                    <a:pt x="8085" y="10952"/>
                    <a:pt x="8204" y="10925"/>
                    <a:pt x="8297" y="10870"/>
                  </a:cubicBezTo>
                  <a:lnTo>
                    <a:pt x="17361" y="5637"/>
                  </a:lnTo>
                  <a:cubicBezTo>
                    <a:pt x="17573" y="5514"/>
                    <a:pt x="17744" y="5221"/>
                    <a:pt x="17744" y="4979"/>
                  </a:cubicBezTo>
                  <a:lnTo>
                    <a:pt x="17744" y="4825"/>
                  </a:lnTo>
                  <a:cubicBezTo>
                    <a:pt x="17744" y="4583"/>
                    <a:pt x="17563" y="4303"/>
                    <a:pt x="17345" y="4201"/>
                  </a:cubicBezTo>
                  <a:lnTo>
                    <a:pt x="8430" y="67"/>
                  </a:lnTo>
                  <a:cubicBezTo>
                    <a:pt x="8333" y="22"/>
                    <a:pt x="8211" y="0"/>
                    <a:pt x="80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4808000" y="2887825"/>
              <a:ext cx="435375" cy="248000"/>
            </a:xfrm>
            <a:custGeom>
              <a:avLst/>
              <a:gdLst/>
              <a:ahLst/>
              <a:cxnLst/>
              <a:rect l="l" t="t" r="r" b="b"/>
              <a:pathLst>
                <a:path w="17415" h="9920" extrusionOk="0">
                  <a:moveTo>
                    <a:pt x="7928" y="0"/>
                  </a:moveTo>
                  <a:cubicBezTo>
                    <a:pt x="7771" y="0"/>
                    <a:pt x="7611" y="35"/>
                    <a:pt x="7492" y="102"/>
                  </a:cubicBezTo>
                  <a:lnTo>
                    <a:pt x="223" y="4303"/>
                  </a:lnTo>
                  <a:cubicBezTo>
                    <a:pt x="11" y="4426"/>
                    <a:pt x="1" y="4640"/>
                    <a:pt x="199" y="4780"/>
                  </a:cubicBezTo>
                  <a:lnTo>
                    <a:pt x="7401" y="9801"/>
                  </a:lnTo>
                  <a:cubicBezTo>
                    <a:pt x="7509" y="9880"/>
                    <a:pt x="7658" y="9919"/>
                    <a:pt x="7805" y="9919"/>
                  </a:cubicBezTo>
                  <a:cubicBezTo>
                    <a:pt x="7925" y="9919"/>
                    <a:pt x="8044" y="9892"/>
                    <a:pt x="8138" y="9839"/>
                  </a:cubicBezTo>
                  <a:lnTo>
                    <a:pt x="17202" y="4607"/>
                  </a:lnTo>
                  <a:cubicBezTo>
                    <a:pt x="17414" y="4484"/>
                    <a:pt x="17404" y="4303"/>
                    <a:pt x="17186" y="4201"/>
                  </a:cubicBezTo>
                  <a:lnTo>
                    <a:pt x="8271" y="67"/>
                  </a:lnTo>
                  <a:cubicBezTo>
                    <a:pt x="8174" y="22"/>
                    <a:pt x="8052" y="0"/>
                    <a:pt x="79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5073800" y="3414250"/>
              <a:ext cx="46875" cy="80150"/>
            </a:xfrm>
            <a:custGeom>
              <a:avLst/>
              <a:gdLst/>
              <a:ahLst/>
              <a:cxnLst/>
              <a:rect l="l" t="t" r="r" b="b"/>
              <a:pathLst>
                <a:path w="1875" h="3206" extrusionOk="0">
                  <a:moveTo>
                    <a:pt x="1" y="0"/>
                  </a:moveTo>
                  <a:lnTo>
                    <a:pt x="1" y="3205"/>
                  </a:lnTo>
                  <a:lnTo>
                    <a:pt x="1874" y="3205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5209375" y="3309875"/>
              <a:ext cx="49100" cy="86475"/>
            </a:xfrm>
            <a:custGeom>
              <a:avLst/>
              <a:gdLst/>
              <a:ahLst/>
              <a:cxnLst/>
              <a:rect l="l" t="t" r="r" b="b"/>
              <a:pathLst>
                <a:path w="1964" h="3459" extrusionOk="0">
                  <a:moveTo>
                    <a:pt x="93" y="1"/>
                  </a:moveTo>
                  <a:lnTo>
                    <a:pt x="1" y="3394"/>
                  </a:lnTo>
                  <a:lnTo>
                    <a:pt x="1871" y="3458"/>
                  </a:lnTo>
                  <a:lnTo>
                    <a:pt x="1963" y="6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5062025" y="3464525"/>
              <a:ext cx="150125" cy="138650"/>
            </a:xfrm>
            <a:custGeom>
              <a:avLst/>
              <a:gdLst/>
              <a:ahLst/>
              <a:cxnLst/>
              <a:rect l="l" t="t" r="r" b="b"/>
              <a:pathLst>
                <a:path w="6005" h="5546" extrusionOk="0">
                  <a:moveTo>
                    <a:pt x="494" y="1"/>
                  </a:moveTo>
                  <a:cubicBezTo>
                    <a:pt x="378" y="1"/>
                    <a:pt x="280" y="379"/>
                    <a:pt x="192" y="723"/>
                  </a:cubicBezTo>
                  <a:cubicBezTo>
                    <a:pt x="89" y="1116"/>
                    <a:pt x="1" y="1579"/>
                    <a:pt x="75" y="1792"/>
                  </a:cubicBezTo>
                  <a:cubicBezTo>
                    <a:pt x="209" y="2177"/>
                    <a:pt x="775" y="2549"/>
                    <a:pt x="1021" y="2883"/>
                  </a:cubicBezTo>
                  <a:cubicBezTo>
                    <a:pt x="1266" y="3214"/>
                    <a:pt x="1434" y="3897"/>
                    <a:pt x="1895" y="4396"/>
                  </a:cubicBezTo>
                  <a:cubicBezTo>
                    <a:pt x="2366" y="4904"/>
                    <a:pt x="3349" y="5320"/>
                    <a:pt x="4038" y="5484"/>
                  </a:cubicBezTo>
                  <a:cubicBezTo>
                    <a:pt x="4215" y="5525"/>
                    <a:pt x="4398" y="5545"/>
                    <a:pt x="4577" y="5545"/>
                  </a:cubicBezTo>
                  <a:cubicBezTo>
                    <a:pt x="5289" y="5545"/>
                    <a:pt x="5947" y="5228"/>
                    <a:pt x="5976" y="4655"/>
                  </a:cubicBezTo>
                  <a:cubicBezTo>
                    <a:pt x="6004" y="4102"/>
                    <a:pt x="4875" y="3300"/>
                    <a:pt x="4233" y="2713"/>
                  </a:cubicBezTo>
                  <a:cubicBezTo>
                    <a:pt x="3427" y="1979"/>
                    <a:pt x="2540" y="105"/>
                    <a:pt x="2345" y="20"/>
                  </a:cubicBezTo>
                  <a:lnTo>
                    <a:pt x="2345" y="351"/>
                  </a:lnTo>
                  <a:cubicBezTo>
                    <a:pt x="2348" y="535"/>
                    <a:pt x="2013" y="571"/>
                    <a:pt x="1725" y="571"/>
                  </a:cubicBezTo>
                  <a:cubicBezTo>
                    <a:pt x="1654" y="571"/>
                    <a:pt x="1586" y="569"/>
                    <a:pt x="1526" y="566"/>
                  </a:cubicBezTo>
                  <a:cubicBezTo>
                    <a:pt x="1066" y="549"/>
                    <a:pt x="660" y="388"/>
                    <a:pt x="509" y="225"/>
                  </a:cubicBezTo>
                  <a:lnTo>
                    <a:pt x="509" y="3"/>
                  </a:lnTo>
                  <a:cubicBezTo>
                    <a:pt x="504" y="1"/>
                    <a:pt x="499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5191800" y="3379225"/>
              <a:ext cx="194500" cy="95425"/>
            </a:xfrm>
            <a:custGeom>
              <a:avLst/>
              <a:gdLst/>
              <a:ahLst/>
              <a:cxnLst/>
              <a:rect l="l" t="t" r="r" b="b"/>
              <a:pathLst>
                <a:path w="7780" h="3817" extrusionOk="0">
                  <a:moveTo>
                    <a:pt x="712" y="1"/>
                  </a:moveTo>
                  <a:cubicBezTo>
                    <a:pt x="543" y="1"/>
                    <a:pt x="377" y="785"/>
                    <a:pt x="264" y="1302"/>
                  </a:cubicBezTo>
                  <a:cubicBezTo>
                    <a:pt x="155" y="1784"/>
                    <a:pt x="1" y="2346"/>
                    <a:pt x="383" y="2613"/>
                  </a:cubicBezTo>
                  <a:cubicBezTo>
                    <a:pt x="765" y="2876"/>
                    <a:pt x="1711" y="2975"/>
                    <a:pt x="2223" y="3057"/>
                  </a:cubicBezTo>
                  <a:cubicBezTo>
                    <a:pt x="2690" y="3128"/>
                    <a:pt x="3649" y="3565"/>
                    <a:pt x="4277" y="3705"/>
                  </a:cubicBezTo>
                  <a:cubicBezTo>
                    <a:pt x="4628" y="3784"/>
                    <a:pt x="4991" y="3816"/>
                    <a:pt x="5339" y="3816"/>
                  </a:cubicBezTo>
                  <a:cubicBezTo>
                    <a:pt x="6137" y="3816"/>
                    <a:pt x="6852" y="3645"/>
                    <a:pt x="7138" y="3469"/>
                  </a:cubicBezTo>
                  <a:cubicBezTo>
                    <a:pt x="7683" y="3135"/>
                    <a:pt x="7779" y="2538"/>
                    <a:pt x="7393" y="2364"/>
                  </a:cubicBezTo>
                  <a:cubicBezTo>
                    <a:pt x="6779" y="2084"/>
                    <a:pt x="4942" y="1613"/>
                    <a:pt x="4243" y="1261"/>
                  </a:cubicBezTo>
                  <a:cubicBezTo>
                    <a:pt x="3824" y="1053"/>
                    <a:pt x="3243" y="760"/>
                    <a:pt x="2984" y="480"/>
                  </a:cubicBezTo>
                  <a:cubicBezTo>
                    <a:pt x="2772" y="248"/>
                    <a:pt x="2690" y="111"/>
                    <a:pt x="2595" y="108"/>
                  </a:cubicBezTo>
                  <a:lnTo>
                    <a:pt x="2584" y="394"/>
                  </a:lnTo>
                  <a:cubicBezTo>
                    <a:pt x="2410" y="483"/>
                    <a:pt x="2156" y="523"/>
                    <a:pt x="1889" y="523"/>
                  </a:cubicBezTo>
                  <a:cubicBezTo>
                    <a:pt x="1397" y="523"/>
                    <a:pt x="863" y="387"/>
                    <a:pt x="717" y="166"/>
                  </a:cubicBezTo>
                  <a:lnTo>
                    <a:pt x="724" y="2"/>
                  </a:lnTo>
                  <a:cubicBezTo>
                    <a:pt x="720" y="1"/>
                    <a:pt x="716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4875075" y="2874925"/>
              <a:ext cx="428125" cy="574100"/>
            </a:xfrm>
            <a:custGeom>
              <a:avLst/>
              <a:gdLst/>
              <a:ahLst/>
              <a:cxnLst/>
              <a:rect l="l" t="t" r="r" b="b"/>
              <a:pathLst>
                <a:path w="17125" h="22964" extrusionOk="0">
                  <a:moveTo>
                    <a:pt x="8817" y="0"/>
                  </a:moveTo>
                  <a:lnTo>
                    <a:pt x="410" y="2081"/>
                  </a:lnTo>
                  <a:cubicBezTo>
                    <a:pt x="0" y="4976"/>
                    <a:pt x="553" y="5532"/>
                    <a:pt x="3301" y="8300"/>
                  </a:cubicBezTo>
                  <a:cubicBezTo>
                    <a:pt x="4782" y="9792"/>
                    <a:pt x="7164" y="11980"/>
                    <a:pt x="7164" y="11980"/>
                  </a:cubicBezTo>
                  <a:cubicBezTo>
                    <a:pt x="7164" y="11980"/>
                    <a:pt x="7131" y="12901"/>
                    <a:pt x="7110" y="14973"/>
                  </a:cubicBezTo>
                  <a:cubicBezTo>
                    <a:pt x="7093" y="16799"/>
                    <a:pt x="7854" y="22737"/>
                    <a:pt x="7854" y="22737"/>
                  </a:cubicBezTo>
                  <a:cubicBezTo>
                    <a:pt x="7854" y="22737"/>
                    <a:pt x="8392" y="22963"/>
                    <a:pt x="9003" y="22963"/>
                  </a:cubicBezTo>
                  <a:cubicBezTo>
                    <a:pt x="9321" y="22963"/>
                    <a:pt x="9658" y="22902"/>
                    <a:pt x="9949" y="22717"/>
                  </a:cubicBezTo>
                  <a:cubicBezTo>
                    <a:pt x="9949" y="22717"/>
                    <a:pt x="10335" y="18300"/>
                    <a:pt x="10543" y="15997"/>
                  </a:cubicBezTo>
                  <a:cubicBezTo>
                    <a:pt x="10827" y="12877"/>
                    <a:pt x="10973" y="11314"/>
                    <a:pt x="10813" y="10641"/>
                  </a:cubicBezTo>
                  <a:cubicBezTo>
                    <a:pt x="10674" y="10047"/>
                    <a:pt x="7875" y="6515"/>
                    <a:pt x="7229" y="5525"/>
                  </a:cubicBezTo>
                  <a:lnTo>
                    <a:pt x="7229" y="5525"/>
                  </a:lnTo>
                  <a:lnTo>
                    <a:pt x="13175" y="8979"/>
                  </a:lnTo>
                  <a:cubicBezTo>
                    <a:pt x="13175" y="8979"/>
                    <a:pt x="12974" y="10491"/>
                    <a:pt x="13004" y="11621"/>
                  </a:cubicBezTo>
                  <a:cubicBezTo>
                    <a:pt x="13069" y="14099"/>
                    <a:pt x="13373" y="19045"/>
                    <a:pt x="13373" y="19045"/>
                  </a:cubicBezTo>
                  <a:cubicBezTo>
                    <a:pt x="13373" y="19045"/>
                    <a:pt x="14038" y="19343"/>
                    <a:pt x="14670" y="19343"/>
                  </a:cubicBezTo>
                  <a:cubicBezTo>
                    <a:pt x="14942" y="19343"/>
                    <a:pt x="15207" y="19288"/>
                    <a:pt x="15410" y="19130"/>
                  </a:cubicBezTo>
                  <a:cubicBezTo>
                    <a:pt x="15410" y="19130"/>
                    <a:pt x="17124" y="8310"/>
                    <a:pt x="17124" y="7420"/>
                  </a:cubicBezTo>
                  <a:cubicBezTo>
                    <a:pt x="17124" y="6071"/>
                    <a:pt x="11263" y="2044"/>
                    <a:pt x="10154" y="1106"/>
                  </a:cubicBezTo>
                  <a:cubicBezTo>
                    <a:pt x="9519" y="569"/>
                    <a:pt x="8817" y="0"/>
                    <a:pt x="88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4882250" y="2935150"/>
              <a:ext cx="388250" cy="513850"/>
            </a:xfrm>
            <a:custGeom>
              <a:avLst/>
              <a:gdLst/>
              <a:ahLst/>
              <a:cxnLst/>
              <a:rect l="l" t="t" r="r" b="b"/>
              <a:pathLst>
                <a:path w="15530" h="20554" extrusionOk="0">
                  <a:moveTo>
                    <a:pt x="79" y="0"/>
                  </a:moveTo>
                  <a:cubicBezTo>
                    <a:pt x="31" y="410"/>
                    <a:pt x="4" y="772"/>
                    <a:pt x="0" y="1096"/>
                  </a:cubicBezTo>
                  <a:cubicBezTo>
                    <a:pt x="0" y="1802"/>
                    <a:pt x="127" y="2352"/>
                    <a:pt x="420" y="2901"/>
                  </a:cubicBezTo>
                  <a:lnTo>
                    <a:pt x="3598" y="1375"/>
                  </a:lnTo>
                  <a:cubicBezTo>
                    <a:pt x="3645" y="1348"/>
                    <a:pt x="3707" y="1334"/>
                    <a:pt x="3768" y="1334"/>
                  </a:cubicBezTo>
                  <a:cubicBezTo>
                    <a:pt x="3829" y="1334"/>
                    <a:pt x="3891" y="1348"/>
                    <a:pt x="3939" y="1375"/>
                  </a:cubicBezTo>
                  <a:lnTo>
                    <a:pt x="4165" y="1506"/>
                  </a:lnTo>
                  <a:lnTo>
                    <a:pt x="5045" y="997"/>
                  </a:lnTo>
                  <a:lnTo>
                    <a:pt x="5045" y="997"/>
                  </a:lnTo>
                  <a:cubicBezTo>
                    <a:pt x="4703" y="1031"/>
                    <a:pt x="4359" y="1044"/>
                    <a:pt x="4021" y="1044"/>
                  </a:cubicBezTo>
                  <a:cubicBezTo>
                    <a:pt x="2257" y="1044"/>
                    <a:pt x="663" y="632"/>
                    <a:pt x="79" y="0"/>
                  </a:cubicBezTo>
                  <a:close/>
                  <a:moveTo>
                    <a:pt x="15530" y="14113"/>
                  </a:moveTo>
                  <a:lnTo>
                    <a:pt x="13021" y="15563"/>
                  </a:lnTo>
                  <a:cubicBezTo>
                    <a:pt x="13058" y="16215"/>
                    <a:pt x="13086" y="16636"/>
                    <a:pt x="13086" y="16636"/>
                  </a:cubicBezTo>
                  <a:cubicBezTo>
                    <a:pt x="13086" y="16636"/>
                    <a:pt x="13751" y="16932"/>
                    <a:pt x="14383" y="16932"/>
                  </a:cubicBezTo>
                  <a:cubicBezTo>
                    <a:pt x="14652" y="16932"/>
                    <a:pt x="14919" y="16877"/>
                    <a:pt x="15123" y="16721"/>
                  </a:cubicBezTo>
                  <a:cubicBezTo>
                    <a:pt x="15123" y="16721"/>
                    <a:pt x="15294" y="15632"/>
                    <a:pt x="15530" y="14113"/>
                  </a:cubicBezTo>
                  <a:close/>
                  <a:moveTo>
                    <a:pt x="9922" y="17352"/>
                  </a:moveTo>
                  <a:lnTo>
                    <a:pt x="7383" y="18816"/>
                  </a:lnTo>
                  <a:cubicBezTo>
                    <a:pt x="7488" y="19714"/>
                    <a:pt x="7567" y="20328"/>
                    <a:pt x="7567" y="20328"/>
                  </a:cubicBezTo>
                  <a:cubicBezTo>
                    <a:pt x="7567" y="20328"/>
                    <a:pt x="8106" y="20553"/>
                    <a:pt x="8717" y="20553"/>
                  </a:cubicBezTo>
                  <a:cubicBezTo>
                    <a:pt x="9035" y="20553"/>
                    <a:pt x="9372" y="20492"/>
                    <a:pt x="9662" y="20308"/>
                  </a:cubicBezTo>
                  <a:cubicBezTo>
                    <a:pt x="9662" y="20308"/>
                    <a:pt x="9782" y="18953"/>
                    <a:pt x="9922" y="17352"/>
                  </a:cubicBezTo>
                  <a:close/>
                </a:path>
              </a:pathLst>
            </a:custGeom>
            <a:solidFill>
              <a:srgbClr val="1B9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5073025" y="2611250"/>
              <a:ext cx="113000" cy="230400"/>
            </a:xfrm>
            <a:custGeom>
              <a:avLst/>
              <a:gdLst/>
              <a:ahLst/>
              <a:cxnLst/>
              <a:rect l="l" t="t" r="r" b="b"/>
              <a:pathLst>
                <a:path w="4520" h="9216" extrusionOk="0">
                  <a:moveTo>
                    <a:pt x="1093" y="1"/>
                  </a:moveTo>
                  <a:cubicBezTo>
                    <a:pt x="1093" y="1"/>
                    <a:pt x="1" y="7468"/>
                    <a:pt x="591" y="8032"/>
                  </a:cubicBezTo>
                  <a:cubicBezTo>
                    <a:pt x="916" y="8342"/>
                    <a:pt x="2332" y="8806"/>
                    <a:pt x="3742" y="9216"/>
                  </a:cubicBezTo>
                  <a:lnTo>
                    <a:pt x="4520" y="6977"/>
                  </a:lnTo>
                  <a:cubicBezTo>
                    <a:pt x="3987" y="6660"/>
                    <a:pt x="3403" y="6301"/>
                    <a:pt x="2756" y="5905"/>
                  </a:cubicBezTo>
                  <a:cubicBezTo>
                    <a:pt x="2756" y="5905"/>
                    <a:pt x="3083" y="2956"/>
                    <a:pt x="3083" y="1874"/>
                  </a:cubicBezTo>
                  <a:cubicBezTo>
                    <a:pt x="3083" y="718"/>
                    <a:pt x="2595" y="35"/>
                    <a:pt x="10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5069725" y="2608425"/>
              <a:ext cx="83700" cy="170275"/>
            </a:xfrm>
            <a:custGeom>
              <a:avLst/>
              <a:gdLst/>
              <a:ahLst/>
              <a:cxnLst/>
              <a:rect l="l" t="t" r="r" b="b"/>
              <a:pathLst>
                <a:path w="3348" h="6811" extrusionOk="0">
                  <a:moveTo>
                    <a:pt x="979" y="1"/>
                  </a:moveTo>
                  <a:lnTo>
                    <a:pt x="0" y="6803"/>
                  </a:lnTo>
                  <a:cubicBezTo>
                    <a:pt x="112" y="6808"/>
                    <a:pt x="220" y="6811"/>
                    <a:pt x="325" y="6811"/>
                  </a:cubicBezTo>
                  <a:cubicBezTo>
                    <a:pt x="2192" y="6811"/>
                    <a:pt x="3031" y="6021"/>
                    <a:pt x="3031" y="6021"/>
                  </a:cubicBezTo>
                  <a:cubicBezTo>
                    <a:pt x="3031" y="6021"/>
                    <a:pt x="3225" y="3493"/>
                    <a:pt x="3283" y="2516"/>
                  </a:cubicBezTo>
                  <a:cubicBezTo>
                    <a:pt x="3341" y="1540"/>
                    <a:pt x="3348" y="1110"/>
                    <a:pt x="2774" y="560"/>
                  </a:cubicBezTo>
                  <a:cubicBezTo>
                    <a:pt x="2222" y="35"/>
                    <a:pt x="979" y="1"/>
                    <a:pt x="9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4884125" y="2611250"/>
              <a:ext cx="261700" cy="350050"/>
            </a:xfrm>
            <a:custGeom>
              <a:avLst/>
              <a:gdLst/>
              <a:ahLst/>
              <a:cxnLst/>
              <a:rect l="l" t="t" r="r" b="b"/>
              <a:pathLst>
                <a:path w="10468" h="14002" extrusionOk="0">
                  <a:moveTo>
                    <a:pt x="6331" y="1"/>
                  </a:moveTo>
                  <a:lnTo>
                    <a:pt x="3693" y="447"/>
                  </a:lnTo>
                  <a:cubicBezTo>
                    <a:pt x="3714" y="447"/>
                    <a:pt x="2946" y="759"/>
                    <a:pt x="2407" y="1567"/>
                  </a:cubicBezTo>
                  <a:cubicBezTo>
                    <a:pt x="1963" y="2236"/>
                    <a:pt x="646" y="5612"/>
                    <a:pt x="0" y="12953"/>
                  </a:cubicBezTo>
                  <a:cubicBezTo>
                    <a:pt x="583" y="13587"/>
                    <a:pt x="2178" y="14001"/>
                    <a:pt x="3949" y="14001"/>
                  </a:cubicBezTo>
                  <a:cubicBezTo>
                    <a:pt x="6172" y="14001"/>
                    <a:pt x="8673" y="13347"/>
                    <a:pt x="9792" y="11653"/>
                  </a:cubicBezTo>
                  <a:cubicBezTo>
                    <a:pt x="9792" y="11653"/>
                    <a:pt x="10468" y="5550"/>
                    <a:pt x="10455" y="4092"/>
                  </a:cubicBezTo>
                  <a:cubicBezTo>
                    <a:pt x="10444" y="3082"/>
                    <a:pt x="10417" y="642"/>
                    <a:pt x="864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5036850" y="2401025"/>
              <a:ext cx="136200" cy="132925"/>
            </a:xfrm>
            <a:custGeom>
              <a:avLst/>
              <a:gdLst/>
              <a:ahLst/>
              <a:cxnLst/>
              <a:rect l="l" t="t" r="r" b="b"/>
              <a:pathLst>
                <a:path w="5448" h="5317" extrusionOk="0">
                  <a:moveTo>
                    <a:pt x="2726" y="0"/>
                  </a:moveTo>
                  <a:cubicBezTo>
                    <a:pt x="1313" y="0"/>
                    <a:pt x="135" y="1110"/>
                    <a:pt x="69" y="2533"/>
                  </a:cubicBezTo>
                  <a:cubicBezTo>
                    <a:pt x="0" y="4000"/>
                    <a:pt x="1131" y="5246"/>
                    <a:pt x="2598" y="5314"/>
                  </a:cubicBezTo>
                  <a:cubicBezTo>
                    <a:pt x="2640" y="5316"/>
                    <a:pt x="2683" y="5317"/>
                    <a:pt x="2725" y="5317"/>
                  </a:cubicBezTo>
                  <a:cubicBezTo>
                    <a:pt x="4137" y="5317"/>
                    <a:pt x="5310" y="4206"/>
                    <a:pt x="5380" y="2785"/>
                  </a:cubicBezTo>
                  <a:cubicBezTo>
                    <a:pt x="5448" y="1317"/>
                    <a:pt x="4315" y="75"/>
                    <a:pt x="2851" y="3"/>
                  </a:cubicBezTo>
                  <a:cubicBezTo>
                    <a:pt x="2809" y="1"/>
                    <a:pt x="2767" y="0"/>
                    <a:pt x="27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4987975" y="2509275"/>
              <a:ext cx="25975" cy="70875"/>
            </a:xfrm>
            <a:custGeom>
              <a:avLst/>
              <a:gdLst/>
              <a:ahLst/>
              <a:cxnLst/>
              <a:rect l="l" t="t" r="r" b="b"/>
              <a:pathLst>
                <a:path w="1039" h="2835" extrusionOk="0">
                  <a:moveTo>
                    <a:pt x="0" y="1"/>
                  </a:moveTo>
                  <a:cubicBezTo>
                    <a:pt x="0" y="1"/>
                    <a:pt x="334" y="2042"/>
                    <a:pt x="492" y="2380"/>
                  </a:cubicBezTo>
                  <a:cubicBezTo>
                    <a:pt x="649" y="2721"/>
                    <a:pt x="1000" y="2834"/>
                    <a:pt x="1000" y="2834"/>
                  </a:cubicBezTo>
                  <a:lnTo>
                    <a:pt x="1038" y="14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4974650" y="2437175"/>
              <a:ext cx="33475" cy="75375"/>
            </a:xfrm>
            <a:custGeom>
              <a:avLst/>
              <a:gdLst/>
              <a:ahLst/>
              <a:cxnLst/>
              <a:rect l="l" t="t" r="r" b="b"/>
              <a:pathLst>
                <a:path w="1339" h="3015" extrusionOk="0">
                  <a:moveTo>
                    <a:pt x="1050" y="1"/>
                  </a:moveTo>
                  <a:cubicBezTo>
                    <a:pt x="883" y="1"/>
                    <a:pt x="612" y="42"/>
                    <a:pt x="373" y="264"/>
                  </a:cubicBezTo>
                  <a:cubicBezTo>
                    <a:pt x="1" y="608"/>
                    <a:pt x="144" y="1752"/>
                    <a:pt x="533" y="2885"/>
                  </a:cubicBezTo>
                  <a:lnTo>
                    <a:pt x="1338" y="3015"/>
                  </a:lnTo>
                  <a:lnTo>
                    <a:pt x="1209" y="15"/>
                  </a:lnTo>
                  <a:cubicBezTo>
                    <a:pt x="1209" y="15"/>
                    <a:pt x="1147" y="1"/>
                    <a:pt x="10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4960925" y="2410500"/>
              <a:ext cx="200625" cy="239050"/>
            </a:xfrm>
            <a:custGeom>
              <a:avLst/>
              <a:gdLst/>
              <a:ahLst/>
              <a:cxnLst/>
              <a:rect l="l" t="t" r="r" b="b"/>
              <a:pathLst>
                <a:path w="8025" h="9562" extrusionOk="0">
                  <a:moveTo>
                    <a:pt x="5218" y="0"/>
                  </a:moveTo>
                  <a:cubicBezTo>
                    <a:pt x="4521" y="0"/>
                    <a:pt x="3809" y="184"/>
                    <a:pt x="3253" y="498"/>
                  </a:cubicBezTo>
                  <a:cubicBezTo>
                    <a:pt x="1673" y="1392"/>
                    <a:pt x="2130" y="4095"/>
                    <a:pt x="2130" y="4095"/>
                  </a:cubicBezTo>
                  <a:cubicBezTo>
                    <a:pt x="2110" y="4105"/>
                    <a:pt x="2090" y="4110"/>
                    <a:pt x="2070" y="4110"/>
                  </a:cubicBezTo>
                  <a:cubicBezTo>
                    <a:pt x="1913" y="4110"/>
                    <a:pt x="1725" y="3835"/>
                    <a:pt x="1556" y="3641"/>
                  </a:cubicBezTo>
                  <a:cubicBezTo>
                    <a:pt x="1452" y="3522"/>
                    <a:pt x="1212" y="3372"/>
                    <a:pt x="957" y="3372"/>
                  </a:cubicBezTo>
                  <a:cubicBezTo>
                    <a:pt x="747" y="3372"/>
                    <a:pt x="527" y="3474"/>
                    <a:pt x="365" y="3778"/>
                  </a:cubicBezTo>
                  <a:cubicBezTo>
                    <a:pt x="0" y="4460"/>
                    <a:pt x="577" y="5416"/>
                    <a:pt x="1085" y="5604"/>
                  </a:cubicBezTo>
                  <a:cubicBezTo>
                    <a:pt x="1279" y="5675"/>
                    <a:pt x="1438" y="5703"/>
                    <a:pt x="1568" y="5703"/>
                  </a:cubicBezTo>
                  <a:cubicBezTo>
                    <a:pt x="2023" y="5703"/>
                    <a:pt x="2120" y="5362"/>
                    <a:pt x="2120" y="5361"/>
                  </a:cubicBezTo>
                  <a:lnTo>
                    <a:pt x="2120" y="5361"/>
                  </a:lnTo>
                  <a:lnTo>
                    <a:pt x="2034" y="8567"/>
                  </a:lnTo>
                  <a:cubicBezTo>
                    <a:pt x="2454" y="9081"/>
                    <a:pt x="3557" y="9562"/>
                    <a:pt x="4296" y="9562"/>
                  </a:cubicBezTo>
                  <a:cubicBezTo>
                    <a:pt x="4837" y="9562"/>
                    <a:pt x="5184" y="9305"/>
                    <a:pt x="4929" y="8617"/>
                  </a:cubicBezTo>
                  <a:lnTo>
                    <a:pt x="4970" y="7642"/>
                  </a:lnTo>
                  <a:cubicBezTo>
                    <a:pt x="4970" y="7642"/>
                    <a:pt x="5597" y="7767"/>
                    <a:pt x="6015" y="7767"/>
                  </a:cubicBezTo>
                  <a:cubicBezTo>
                    <a:pt x="6069" y="7767"/>
                    <a:pt x="6119" y="7765"/>
                    <a:pt x="6164" y="7761"/>
                  </a:cubicBezTo>
                  <a:cubicBezTo>
                    <a:pt x="6823" y="7689"/>
                    <a:pt x="7256" y="7195"/>
                    <a:pt x="7489" y="6498"/>
                  </a:cubicBezTo>
                  <a:cubicBezTo>
                    <a:pt x="7860" y="5379"/>
                    <a:pt x="8024" y="4468"/>
                    <a:pt x="7860" y="2222"/>
                  </a:cubicBezTo>
                  <a:cubicBezTo>
                    <a:pt x="7743" y="628"/>
                    <a:pt x="6505" y="0"/>
                    <a:pt x="521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4993075" y="2390825"/>
              <a:ext cx="185800" cy="130125"/>
            </a:xfrm>
            <a:custGeom>
              <a:avLst/>
              <a:gdLst/>
              <a:ahLst/>
              <a:cxnLst/>
              <a:rect l="l" t="t" r="r" b="b"/>
              <a:pathLst>
                <a:path w="7432" h="5205" extrusionOk="0">
                  <a:moveTo>
                    <a:pt x="2460" y="0"/>
                  </a:moveTo>
                  <a:cubicBezTo>
                    <a:pt x="1682" y="0"/>
                    <a:pt x="1127" y="384"/>
                    <a:pt x="800" y="712"/>
                  </a:cubicBezTo>
                  <a:cubicBezTo>
                    <a:pt x="230" y="1282"/>
                    <a:pt x="472" y="1869"/>
                    <a:pt x="472" y="1869"/>
                  </a:cubicBezTo>
                  <a:cubicBezTo>
                    <a:pt x="472" y="1869"/>
                    <a:pt x="1" y="4159"/>
                    <a:pt x="270" y="4428"/>
                  </a:cubicBezTo>
                  <a:cubicBezTo>
                    <a:pt x="465" y="4623"/>
                    <a:pt x="759" y="5115"/>
                    <a:pt x="834" y="5156"/>
                  </a:cubicBezTo>
                  <a:cubicBezTo>
                    <a:pt x="896" y="5189"/>
                    <a:pt x="949" y="5204"/>
                    <a:pt x="997" y="5204"/>
                  </a:cubicBezTo>
                  <a:cubicBezTo>
                    <a:pt x="1429" y="5204"/>
                    <a:pt x="1298" y="3913"/>
                    <a:pt x="1458" y="3285"/>
                  </a:cubicBezTo>
                  <a:cubicBezTo>
                    <a:pt x="1641" y="2558"/>
                    <a:pt x="1722" y="2255"/>
                    <a:pt x="1969" y="2255"/>
                  </a:cubicBezTo>
                  <a:cubicBezTo>
                    <a:pt x="1990" y="2255"/>
                    <a:pt x="2012" y="2257"/>
                    <a:pt x="2035" y="2261"/>
                  </a:cubicBezTo>
                  <a:cubicBezTo>
                    <a:pt x="2237" y="2298"/>
                    <a:pt x="3035" y="2584"/>
                    <a:pt x="4484" y="2584"/>
                  </a:cubicBezTo>
                  <a:cubicBezTo>
                    <a:pt x="4627" y="2584"/>
                    <a:pt x="4777" y="2582"/>
                    <a:pt x="4933" y="2575"/>
                  </a:cubicBezTo>
                  <a:cubicBezTo>
                    <a:pt x="5724" y="2544"/>
                    <a:pt x="6113" y="2408"/>
                    <a:pt x="6492" y="2190"/>
                  </a:cubicBezTo>
                  <a:cubicBezTo>
                    <a:pt x="6868" y="1971"/>
                    <a:pt x="7104" y="1674"/>
                    <a:pt x="7253" y="1353"/>
                  </a:cubicBezTo>
                  <a:cubicBezTo>
                    <a:pt x="7431" y="978"/>
                    <a:pt x="7428" y="561"/>
                    <a:pt x="7394" y="176"/>
                  </a:cubicBezTo>
                  <a:lnTo>
                    <a:pt x="7394" y="176"/>
                  </a:lnTo>
                  <a:cubicBezTo>
                    <a:pt x="6954" y="368"/>
                    <a:pt x="6296" y="468"/>
                    <a:pt x="5702" y="468"/>
                  </a:cubicBezTo>
                  <a:cubicBezTo>
                    <a:pt x="5516" y="468"/>
                    <a:pt x="5336" y="458"/>
                    <a:pt x="5171" y="438"/>
                  </a:cubicBezTo>
                  <a:cubicBezTo>
                    <a:pt x="4591" y="370"/>
                    <a:pt x="3824" y="248"/>
                    <a:pt x="3032" y="66"/>
                  </a:cubicBezTo>
                  <a:cubicBezTo>
                    <a:pt x="2829" y="21"/>
                    <a:pt x="2639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4980800" y="2420450"/>
              <a:ext cx="27750" cy="21550"/>
            </a:xfrm>
            <a:custGeom>
              <a:avLst/>
              <a:gdLst/>
              <a:ahLst/>
              <a:cxnLst/>
              <a:rect l="l" t="t" r="r" b="b"/>
              <a:pathLst>
                <a:path w="1110" h="862" extrusionOk="0">
                  <a:moveTo>
                    <a:pt x="482" y="1"/>
                  </a:moveTo>
                  <a:cubicBezTo>
                    <a:pt x="291" y="1"/>
                    <a:pt x="104" y="104"/>
                    <a:pt x="1" y="288"/>
                  </a:cubicBezTo>
                  <a:lnTo>
                    <a:pt x="956" y="861"/>
                  </a:lnTo>
                  <a:cubicBezTo>
                    <a:pt x="1110" y="589"/>
                    <a:pt x="1021" y="236"/>
                    <a:pt x="755" y="77"/>
                  </a:cubicBezTo>
                  <a:cubicBezTo>
                    <a:pt x="669" y="25"/>
                    <a:pt x="575" y="1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5019875" y="2566875"/>
              <a:ext cx="65300" cy="44400"/>
            </a:xfrm>
            <a:custGeom>
              <a:avLst/>
              <a:gdLst/>
              <a:ahLst/>
              <a:cxnLst/>
              <a:rect l="l" t="t" r="r" b="b"/>
              <a:pathLst>
                <a:path w="2612" h="1776" extrusionOk="0">
                  <a:moveTo>
                    <a:pt x="0" y="1"/>
                  </a:moveTo>
                  <a:cubicBezTo>
                    <a:pt x="0" y="1"/>
                    <a:pt x="76" y="438"/>
                    <a:pt x="362" y="840"/>
                  </a:cubicBezTo>
                  <a:cubicBezTo>
                    <a:pt x="714" y="1335"/>
                    <a:pt x="2595" y="1776"/>
                    <a:pt x="2595" y="1776"/>
                  </a:cubicBezTo>
                  <a:lnTo>
                    <a:pt x="2612" y="1387"/>
                  </a:lnTo>
                  <a:cubicBezTo>
                    <a:pt x="2612" y="1387"/>
                    <a:pt x="1171" y="1025"/>
                    <a:pt x="673" y="732"/>
                  </a:cubicBezTo>
                  <a:cubicBezTo>
                    <a:pt x="342" y="533"/>
                    <a:pt x="76" y="2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5079350" y="2502800"/>
              <a:ext cx="15050" cy="15225"/>
            </a:xfrm>
            <a:custGeom>
              <a:avLst/>
              <a:gdLst/>
              <a:ahLst/>
              <a:cxnLst/>
              <a:rect l="l" t="t" r="r" b="b"/>
              <a:pathLst>
                <a:path w="602" h="609" extrusionOk="0">
                  <a:moveTo>
                    <a:pt x="305" y="1"/>
                  </a:moveTo>
                  <a:cubicBezTo>
                    <a:pt x="147" y="1"/>
                    <a:pt x="17" y="128"/>
                    <a:pt x="11" y="291"/>
                  </a:cubicBezTo>
                  <a:cubicBezTo>
                    <a:pt x="0" y="458"/>
                    <a:pt x="127" y="598"/>
                    <a:pt x="287" y="608"/>
                  </a:cubicBezTo>
                  <a:cubicBezTo>
                    <a:pt x="291" y="608"/>
                    <a:pt x="295" y="608"/>
                    <a:pt x="300" y="608"/>
                  </a:cubicBezTo>
                  <a:cubicBezTo>
                    <a:pt x="455" y="608"/>
                    <a:pt x="588" y="480"/>
                    <a:pt x="594" y="318"/>
                  </a:cubicBezTo>
                  <a:cubicBezTo>
                    <a:pt x="601" y="151"/>
                    <a:pt x="478" y="7"/>
                    <a:pt x="318" y="1"/>
                  </a:cubicBezTo>
                  <a:cubicBezTo>
                    <a:pt x="313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5069875" y="2480275"/>
              <a:ext cx="18200" cy="13150"/>
            </a:xfrm>
            <a:custGeom>
              <a:avLst/>
              <a:gdLst/>
              <a:ahLst/>
              <a:cxnLst/>
              <a:rect l="l" t="t" r="r" b="b"/>
              <a:pathLst>
                <a:path w="728" h="526" extrusionOk="0">
                  <a:moveTo>
                    <a:pt x="403" y="0"/>
                  </a:moveTo>
                  <a:cubicBezTo>
                    <a:pt x="353" y="0"/>
                    <a:pt x="302" y="11"/>
                    <a:pt x="253" y="34"/>
                  </a:cubicBezTo>
                  <a:cubicBezTo>
                    <a:pt x="76" y="124"/>
                    <a:pt x="1" y="342"/>
                    <a:pt x="86" y="526"/>
                  </a:cubicBezTo>
                  <a:lnTo>
                    <a:pt x="727" y="212"/>
                  </a:lnTo>
                  <a:cubicBezTo>
                    <a:pt x="665" y="78"/>
                    <a:pt x="537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5082075" y="2557600"/>
              <a:ext cx="18275" cy="12700"/>
            </a:xfrm>
            <a:custGeom>
              <a:avLst/>
              <a:gdLst/>
              <a:ahLst/>
              <a:cxnLst/>
              <a:rect l="l" t="t" r="r" b="b"/>
              <a:pathLst>
                <a:path w="731" h="508" extrusionOk="0">
                  <a:moveTo>
                    <a:pt x="75" y="0"/>
                  </a:moveTo>
                  <a:lnTo>
                    <a:pt x="75" y="0"/>
                  </a:lnTo>
                  <a:cubicBezTo>
                    <a:pt x="1" y="188"/>
                    <a:pt x="86" y="402"/>
                    <a:pt x="267" y="481"/>
                  </a:cubicBezTo>
                  <a:cubicBezTo>
                    <a:pt x="311" y="499"/>
                    <a:pt x="356" y="508"/>
                    <a:pt x="401" y="508"/>
                  </a:cubicBezTo>
                  <a:cubicBezTo>
                    <a:pt x="541" y="508"/>
                    <a:pt x="674" y="422"/>
                    <a:pt x="731" y="27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5137625" y="2477750"/>
              <a:ext cx="16825" cy="15000"/>
            </a:xfrm>
            <a:custGeom>
              <a:avLst/>
              <a:gdLst/>
              <a:ahLst/>
              <a:cxnLst/>
              <a:rect l="l" t="t" r="r" b="b"/>
              <a:pathLst>
                <a:path w="673" h="600" extrusionOk="0">
                  <a:moveTo>
                    <a:pt x="275" y="0"/>
                  </a:moveTo>
                  <a:cubicBezTo>
                    <a:pt x="172" y="0"/>
                    <a:pt x="70" y="46"/>
                    <a:pt x="0" y="135"/>
                  </a:cubicBezTo>
                  <a:lnTo>
                    <a:pt x="547" y="600"/>
                  </a:lnTo>
                  <a:cubicBezTo>
                    <a:pt x="673" y="443"/>
                    <a:pt x="649" y="211"/>
                    <a:pt x="499" y="81"/>
                  </a:cubicBezTo>
                  <a:cubicBezTo>
                    <a:pt x="433" y="27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5132175" y="2500150"/>
              <a:ext cx="15025" cy="15150"/>
            </a:xfrm>
            <a:custGeom>
              <a:avLst/>
              <a:gdLst/>
              <a:ahLst/>
              <a:cxnLst/>
              <a:rect l="l" t="t" r="r" b="b"/>
              <a:pathLst>
                <a:path w="601" h="606" extrusionOk="0">
                  <a:moveTo>
                    <a:pt x="296" y="1"/>
                  </a:moveTo>
                  <a:cubicBezTo>
                    <a:pt x="143" y="1"/>
                    <a:pt x="16" y="126"/>
                    <a:pt x="7" y="288"/>
                  </a:cubicBezTo>
                  <a:cubicBezTo>
                    <a:pt x="0" y="455"/>
                    <a:pt x="123" y="598"/>
                    <a:pt x="287" y="605"/>
                  </a:cubicBezTo>
                  <a:cubicBezTo>
                    <a:pt x="293" y="605"/>
                    <a:pt x="299" y="606"/>
                    <a:pt x="305" y="606"/>
                  </a:cubicBezTo>
                  <a:cubicBezTo>
                    <a:pt x="457" y="606"/>
                    <a:pt x="584" y="479"/>
                    <a:pt x="590" y="318"/>
                  </a:cubicBezTo>
                  <a:cubicBezTo>
                    <a:pt x="601" y="151"/>
                    <a:pt x="475" y="8"/>
                    <a:pt x="314" y="1"/>
                  </a:cubicBezTo>
                  <a:cubicBezTo>
                    <a:pt x="308" y="1"/>
                    <a:pt x="302" y="1"/>
                    <a:pt x="2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5108800" y="2500075"/>
              <a:ext cx="26725" cy="43875"/>
            </a:xfrm>
            <a:custGeom>
              <a:avLst/>
              <a:gdLst/>
              <a:ahLst/>
              <a:cxnLst/>
              <a:rect l="l" t="t" r="r" b="b"/>
              <a:pathLst>
                <a:path w="1069" h="1755" extrusionOk="0">
                  <a:moveTo>
                    <a:pt x="242" y="0"/>
                  </a:moveTo>
                  <a:lnTo>
                    <a:pt x="0" y="1755"/>
                  </a:lnTo>
                  <a:lnTo>
                    <a:pt x="1068" y="169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4531400" y="2785825"/>
              <a:ext cx="1194050" cy="689200"/>
            </a:xfrm>
            <a:custGeom>
              <a:avLst/>
              <a:gdLst/>
              <a:ahLst/>
              <a:cxnLst/>
              <a:rect l="l" t="t" r="r" b="b"/>
              <a:pathLst>
                <a:path w="47762" h="27568" extrusionOk="0">
                  <a:moveTo>
                    <a:pt x="31158" y="1"/>
                  </a:moveTo>
                  <a:lnTo>
                    <a:pt x="0" y="17984"/>
                  </a:lnTo>
                  <a:lnTo>
                    <a:pt x="16604" y="27568"/>
                  </a:lnTo>
                  <a:lnTo>
                    <a:pt x="47761" y="9588"/>
                  </a:lnTo>
                  <a:lnTo>
                    <a:pt x="3115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4531400" y="3235400"/>
              <a:ext cx="415125" cy="718900"/>
            </a:xfrm>
            <a:custGeom>
              <a:avLst/>
              <a:gdLst/>
              <a:ahLst/>
              <a:cxnLst/>
              <a:rect l="l" t="t" r="r" b="b"/>
              <a:pathLst>
                <a:path w="16605" h="28756" extrusionOk="0">
                  <a:moveTo>
                    <a:pt x="0" y="1"/>
                  </a:moveTo>
                  <a:lnTo>
                    <a:pt x="0" y="19168"/>
                  </a:lnTo>
                  <a:lnTo>
                    <a:pt x="874" y="19673"/>
                  </a:lnTo>
                  <a:lnTo>
                    <a:pt x="874" y="6557"/>
                  </a:lnTo>
                  <a:lnTo>
                    <a:pt x="15731" y="15134"/>
                  </a:lnTo>
                  <a:lnTo>
                    <a:pt x="15731" y="28250"/>
                  </a:lnTo>
                  <a:lnTo>
                    <a:pt x="16604" y="28755"/>
                  </a:lnTo>
                  <a:lnTo>
                    <a:pt x="16604" y="9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4553250" y="3399325"/>
              <a:ext cx="21850" cy="327900"/>
            </a:xfrm>
            <a:custGeom>
              <a:avLst/>
              <a:gdLst/>
              <a:ahLst/>
              <a:cxnLst/>
              <a:rect l="l" t="t" r="r" b="b"/>
              <a:pathLst>
                <a:path w="874" h="13116" extrusionOk="0">
                  <a:moveTo>
                    <a:pt x="0" y="0"/>
                  </a:moveTo>
                  <a:lnTo>
                    <a:pt x="0" y="13116"/>
                  </a:lnTo>
                  <a:lnTo>
                    <a:pt x="873" y="12611"/>
                  </a:lnTo>
                  <a:lnTo>
                    <a:pt x="873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4946500" y="3025500"/>
              <a:ext cx="778950" cy="928800"/>
            </a:xfrm>
            <a:custGeom>
              <a:avLst/>
              <a:gdLst/>
              <a:ahLst/>
              <a:cxnLst/>
              <a:rect l="l" t="t" r="r" b="b"/>
              <a:pathLst>
                <a:path w="31158" h="37152" extrusionOk="0">
                  <a:moveTo>
                    <a:pt x="31157" y="1"/>
                  </a:moveTo>
                  <a:lnTo>
                    <a:pt x="0" y="17981"/>
                  </a:lnTo>
                  <a:lnTo>
                    <a:pt x="0" y="37151"/>
                  </a:lnTo>
                  <a:lnTo>
                    <a:pt x="874" y="36646"/>
                  </a:lnTo>
                  <a:lnTo>
                    <a:pt x="874" y="23530"/>
                  </a:lnTo>
                  <a:lnTo>
                    <a:pt x="30284" y="6557"/>
                  </a:lnTo>
                  <a:lnTo>
                    <a:pt x="30284" y="19673"/>
                  </a:lnTo>
                  <a:lnTo>
                    <a:pt x="31157" y="19168"/>
                  </a:lnTo>
                  <a:lnTo>
                    <a:pt x="3115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5681750" y="3189425"/>
              <a:ext cx="21875" cy="327900"/>
            </a:xfrm>
            <a:custGeom>
              <a:avLst/>
              <a:gdLst/>
              <a:ahLst/>
              <a:cxnLst/>
              <a:rect l="l" t="t" r="r" b="b"/>
              <a:pathLst>
                <a:path w="875" h="13116" extrusionOk="0">
                  <a:moveTo>
                    <a:pt x="874" y="0"/>
                  </a:moveTo>
                  <a:lnTo>
                    <a:pt x="0" y="505"/>
                  </a:lnTo>
                  <a:lnTo>
                    <a:pt x="0" y="12611"/>
                  </a:lnTo>
                  <a:lnTo>
                    <a:pt x="874" y="131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644175" y="3115625"/>
              <a:ext cx="301675" cy="173450"/>
            </a:xfrm>
            <a:custGeom>
              <a:avLst/>
              <a:gdLst/>
              <a:ahLst/>
              <a:cxnLst/>
              <a:rect l="l" t="t" r="r" b="b"/>
              <a:pathLst>
                <a:path w="12067" h="6938" extrusionOk="0">
                  <a:moveTo>
                    <a:pt x="6908" y="1"/>
                  </a:moveTo>
                  <a:cubicBezTo>
                    <a:pt x="6840" y="1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4"/>
                    <a:pt x="1" y="4020"/>
                    <a:pt x="103" y="4082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2"/>
                  </a:lnTo>
                  <a:cubicBezTo>
                    <a:pt x="12066" y="3014"/>
                    <a:pt x="12066" y="2918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1"/>
                    <a:pt x="690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4652900" y="3115625"/>
              <a:ext cx="284250" cy="161000"/>
            </a:xfrm>
            <a:custGeom>
              <a:avLst/>
              <a:gdLst/>
              <a:ahLst/>
              <a:cxnLst/>
              <a:rect l="l" t="t" r="r" b="b"/>
              <a:pathLst>
                <a:path w="11370" h="6440" extrusionOk="0">
                  <a:moveTo>
                    <a:pt x="6559" y="1"/>
                  </a:moveTo>
                  <a:cubicBezTo>
                    <a:pt x="6491" y="1"/>
                    <a:pt x="6424" y="15"/>
                    <a:pt x="6373" y="44"/>
                  </a:cubicBezTo>
                  <a:lnTo>
                    <a:pt x="0" y="3724"/>
                  </a:lnTo>
                  <a:lnTo>
                    <a:pt x="4625" y="6396"/>
                  </a:lnTo>
                  <a:cubicBezTo>
                    <a:pt x="4676" y="6425"/>
                    <a:pt x="4743" y="6439"/>
                    <a:pt x="4811" y="6439"/>
                  </a:cubicBezTo>
                  <a:cubicBezTo>
                    <a:pt x="4878" y="6439"/>
                    <a:pt x="4945" y="6425"/>
                    <a:pt x="4997" y="6396"/>
                  </a:cubicBezTo>
                  <a:lnTo>
                    <a:pt x="11369" y="2716"/>
                  </a:lnTo>
                  <a:lnTo>
                    <a:pt x="6745" y="44"/>
                  </a:lnTo>
                  <a:cubicBezTo>
                    <a:pt x="6693" y="15"/>
                    <a:pt x="6626" y="1"/>
                    <a:pt x="65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4644175" y="3098825"/>
              <a:ext cx="301675" cy="173425"/>
            </a:xfrm>
            <a:custGeom>
              <a:avLst/>
              <a:gdLst/>
              <a:ahLst/>
              <a:cxnLst/>
              <a:rect l="l" t="t" r="r" b="b"/>
              <a:pathLst>
                <a:path w="12067" h="6937" extrusionOk="0">
                  <a:moveTo>
                    <a:pt x="6908" y="0"/>
                  </a:moveTo>
                  <a:cubicBezTo>
                    <a:pt x="6840" y="0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5"/>
                    <a:pt x="1" y="4020"/>
                    <a:pt x="103" y="4081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1"/>
                  </a:lnTo>
                  <a:cubicBezTo>
                    <a:pt x="12066" y="3013"/>
                    <a:pt x="12066" y="2917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0"/>
                    <a:pt x="69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5079175" y="2837825"/>
              <a:ext cx="349525" cy="211325"/>
            </a:xfrm>
            <a:custGeom>
              <a:avLst/>
              <a:gdLst/>
              <a:ahLst/>
              <a:cxnLst/>
              <a:rect l="l" t="t" r="r" b="b"/>
              <a:pathLst>
                <a:path w="13981" h="8453" extrusionOk="0">
                  <a:moveTo>
                    <a:pt x="11361" y="0"/>
                  </a:moveTo>
                  <a:cubicBezTo>
                    <a:pt x="11294" y="0"/>
                    <a:pt x="11226" y="16"/>
                    <a:pt x="11175" y="47"/>
                  </a:cubicBezTo>
                  <a:lnTo>
                    <a:pt x="185" y="6388"/>
                  </a:lnTo>
                  <a:cubicBezTo>
                    <a:pt x="82" y="6450"/>
                    <a:pt x="1" y="6593"/>
                    <a:pt x="1" y="6713"/>
                  </a:cubicBezTo>
                  <a:lnTo>
                    <a:pt x="1" y="6788"/>
                  </a:lnTo>
                  <a:cubicBezTo>
                    <a:pt x="1" y="6903"/>
                    <a:pt x="82" y="7050"/>
                    <a:pt x="185" y="7108"/>
                  </a:cubicBezTo>
                  <a:lnTo>
                    <a:pt x="2434" y="8409"/>
                  </a:lnTo>
                  <a:cubicBezTo>
                    <a:pt x="2485" y="8438"/>
                    <a:pt x="2553" y="8453"/>
                    <a:pt x="2620" y="8453"/>
                  </a:cubicBezTo>
                  <a:cubicBezTo>
                    <a:pt x="2687" y="8453"/>
                    <a:pt x="2755" y="8438"/>
                    <a:pt x="2806" y="8409"/>
                  </a:cubicBezTo>
                  <a:lnTo>
                    <a:pt x="13796" y="2064"/>
                  </a:lnTo>
                  <a:cubicBezTo>
                    <a:pt x="13899" y="2006"/>
                    <a:pt x="13980" y="1859"/>
                    <a:pt x="13980" y="1743"/>
                  </a:cubicBezTo>
                  <a:lnTo>
                    <a:pt x="13980" y="1668"/>
                  </a:lnTo>
                  <a:cubicBezTo>
                    <a:pt x="13980" y="1549"/>
                    <a:pt x="13899" y="1405"/>
                    <a:pt x="13796" y="1344"/>
                  </a:cubicBezTo>
                  <a:lnTo>
                    <a:pt x="11547" y="47"/>
                  </a:lnTo>
                  <a:cubicBezTo>
                    <a:pt x="11496" y="16"/>
                    <a:pt x="11428" y="0"/>
                    <a:pt x="113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5081225" y="2837825"/>
              <a:ext cx="345425" cy="198700"/>
            </a:xfrm>
            <a:custGeom>
              <a:avLst/>
              <a:gdLst/>
              <a:ahLst/>
              <a:cxnLst/>
              <a:rect l="l" t="t" r="r" b="b"/>
              <a:pathLst>
                <a:path w="13817" h="7948" extrusionOk="0">
                  <a:moveTo>
                    <a:pt x="11279" y="0"/>
                  </a:moveTo>
                  <a:cubicBezTo>
                    <a:pt x="11212" y="0"/>
                    <a:pt x="11144" y="16"/>
                    <a:pt x="11093" y="47"/>
                  </a:cubicBezTo>
                  <a:lnTo>
                    <a:pt x="103" y="6388"/>
                  </a:lnTo>
                  <a:cubicBezTo>
                    <a:pt x="0" y="6450"/>
                    <a:pt x="0" y="6545"/>
                    <a:pt x="103" y="6604"/>
                  </a:cubicBezTo>
                  <a:lnTo>
                    <a:pt x="2352" y="7903"/>
                  </a:lnTo>
                  <a:cubicBezTo>
                    <a:pt x="2403" y="7933"/>
                    <a:pt x="2471" y="7947"/>
                    <a:pt x="2538" y="7947"/>
                  </a:cubicBezTo>
                  <a:cubicBezTo>
                    <a:pt x="2605" y="7947"/>
                    <a:pt x="2673" y="7933"/>
                    <a:pt x="2724" y="7903"/>
                  </a:cubicBezTo>
                  <a:lnTo>
                    <a:pt x="13714" y="1559"/>
                  </a:lnTo>
                  <a:cubicBezTo>
                    <a:pt x="13817" y="1500"/>
                    <a:pt x="13817" y="1405"/>
                    <a:pt x="13714" y="1344"/>
                  </a:cubicBezTo>
                  <a:lnTo>
                    <a:pt x="11465" y="47"/>
                  </a:lnTo>
                  <a:cubicBezTo>
                    <a:pt x="11414" y="16"/>
                    <a:pt x="11346" y="0"/>
                    <a:pt x="112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5166550" y="2785650"/>
              <a:ext cx="191925" cy="121250"/>
            </a:xfrm>
            <a:custGeom>
              <a:avLst/>
              <a:gdLst/>
              <a:ahLst/>
              <a:cxnLst/>
              <a:rect l="l" t="t" r="r" b="b"/>
              <a:pathLst>
                <a:path w="7677" h="4850" extrusionOk="0">
                  <a:moveTo>
                    <a:pt x="779" y="1"/>
                  </a:moveTo>
                  <a:lnTo>
                    <a:pt x="1" y="2240"/>
                  </a:lnTo>
                  <a:cubicBezTo>
                    <a:pt x="1165" y="2577"/>
                    <a:pt x="2328" y="2878"/>
                    <a:pt x="2864" y="3021"/>
                  </a:cubicBezTo>
                  <a:cubicBezTo>
                    <a:pt x="3318" y="3195"/>
                    <a:pt x="3301" y="3329"/>
                    <a:pt x="3673" y="3540"/>
                  </a:cubicBezTo>
                  <a:cubicBezTo>
                    <a:pt x="4162" y="3817"/>
                    <a:pt x="4527" y="3857"/>
                    <a:pt x="4697" y="3857"/>
                  </a:cubicBezTo>
                  <a:cubicBezTo>
                    <a:pt x="4766" y="3857"/>
                    <a:pt x="4802" y="3850"/>
                    <a:pt x="4802" y="3850"/>
                  </a:cubicBezTo>
                  <a:cubicBezTo>
                    <a:pt x="4802" y="3850"/>
                    <a:pt x="5141" y="4171"/>
                    <a:pt x="5451" y="4386"/>
                  </a:cubicBezTo>
                  <a:cubicBezTo>
                    <a:pt x="5822" y="4642"/>
                    <a:pt x="6194" y="4850"/>
                    <a:pt x="6615" y="4850"/>
                  </a:cubicBezTo>
                  <a:cubicBezTo>
                    <a:pt x="6746" y="4850"/>
                    <a:pt x="6880" y="4830"/>
                    <a:pt x="7021" y="4786"/>
                  </a:cubicBezTo>
                  <a:cubicBezTo>
                    <a:pt x="7677" y="4581"/>
                    <a:pt x="7216" y="3932"/>
                    <a:pt x="7021" y="3612"/>
                  </a:cubicBezTo>
                  <a:cubicBezTo>
                    <a:pt x="6830" y="3294"/>
                    <a:pt x="5776" y="2359"/>
                    <a:pt x="5567" y="2168"/>
                  </a:cubicBezTo>
                  <a:cubicBezTo>
                    <a:pt x="5359" y="1977"/>
                    <a:pt x="4465" y="1844"/>
                    <a:pt x="3679" y="1598"/>
                  </a:cubicBezTo>
                  <a:cubicBezTo>
                    <a:pt x="2963" y="1267"/>
                    <a:pt x="2021" y="741"/>
                    <a:pt x="77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5188050" y="3165875"/>
              <a:ext cx="110100" cy="80200"/>
            </a:xfrm>
            <a:custGeom>
              <a:avLst/>
              <a:gdLst/>
              <a:ahLst/>
              <a:cxnLst/>
              <a:rect l="l" t="t" r="r" b="b"/>
              <a:pathLst>
                <a:path w="4404" h="3208" extrusionOk="0">
                  <a:moveTo>
                    <a:pt x="622" y="0"/>
                  </a:moveTo>
                  <a:cubicBezTo>
                    <a:pt x="1" y="515"/>
                    <a:pt x="373" y="2136"/>
                    <a:pt x="1011" y="2788"/>
                  </a:cubicBezTo>
                  <a:cubicBezTo>
                    <a:pt x="1017" y="2795"/>
                    <a:pt x="1021" y="2802"/>
                    <a:pt x="1028" y="2806"/>
                  </a:cubicBezTo>
                  <a:cubicBezTo>
                    <a:pt x="1035" y="2812"/>
                    <a:pt x="1042" y="2823"/>
                    <a:pt x="1048" y="2829"/>
                  </a:cubicBezTo>
                  <a:cubicBezTo>
                    <a:pt x="1069" y="2847"/>
                    <a:pt x="1086" y="2864"/>
                    <a:pt x="1107" y="2881"/>
                  </a:cubicBezTo>
                  <a:cubicBezTo>
                    <a:pt x="1113" y="2884"/>
                    <a:pt x="1116" y="2887"/>
                    <a:pt x="1124" y="2891"/>
                  </a:cubicBezTo>
                  <a:cubicBezTo>
                    <a:pt x="1137" y="2905"/>
                    <a:pt x="1154" y="2915"/>
                    <a:pt x="1171" y="2928"/>
                  </a:cubicBezTo>
                  <a:cubicBezTo>
                    <a:pt x="1198" y="2946"/>
                    <a:pt x="1226" y="2966"/>
                    <a:pt x="1253" y="2979"/>
                  </a:cubicBezTo>
                  <a:cubicBezTo>
                    <a:pt x="1516" y="3131"/>
                    <a:pt x="1860" y="3207"/>
                    <a:pt x="2203" y="3207"/>
                  </a:cubicBezTo>
                  <a:cubicBezTo>
                    <a:pt x="2547" y="3207"/>
                    <a:pt x="2890" y="3131"/>
                    <a:pt x="3151" y="2979"/>
                  </a:cubicBezTo>
                  <a:cubicBezTo>
                    <a:pt x="3178" y="2966"/>
                    <a:pt x="3205" y="2946"/>
                    <a:pt x="3233" y="2928"/>
                  </a:cubicBezTo>
                  <a:cubicBezTo>
                    <a:pt x="3249" y="2915"/>
                    <a:pt x="3263" y="2905"/>
                    <a:pt x="3277" y="2894"/>
                  </a:cubicBezTo>
                  <a:cubicBezTo>
                    <a:pt x="3284" y="2887"/>
                    <a:pt x="3290" y="2884"/>
                    <a:pt x="3298" y="2877"/>
                  </a:cubicBezTo>
                  <a:cubicBezTo>
                    <a:pt x="3318" y="2864"/>
                    <a:pt x="3335" y="2847"/>
                    <a:pt x="3352" y="2829"/>
                  </a:cubicBezTo>
                  <a:cubicBezTo>
                    <a:pt x="3362" y="2823"/>
                    <a:pt x="3369" y="2812"/>
                    <a:pt x="3380" y="2806"/>
                  </a:cubicBezTo>
                  <a:cubicBezTo>
                    <a:pt x="3383" y="2799"/>
                    <a:pt x="3389" y="2795"/>
                    <a:pt x="3393" y="2788"/>
                  </a:cubicBezTo>
                  <a:cubicBezTo>
                    <a:pt x="4032" y="2140"/>
                    <a:pt x="4404" y="515"/>
                    <a:pt x="378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5192400" y="3152850"/>
              <a:ext cx="101400" cy="53350"/>
            </a:xfrm>
            <a:custGeom>
              <a:avLst/>
              <a:gdLst/>
              <a:ahLst/>
              <a:cxnLst/>
              <a:rect l="l" t="t" r="r" b="b"/>
              <a:pathLst>
                <a:path w="4056" h="2134" extrusionOk="0">
                  <a:moveTo>
                    <a:pt x="2028" y="0"/>
                  </a:moveTo>
                  <a:cubicBezTo>
                    <a:pt x="1555" y="0"/>
                    <a:pt x="1083" y="105"/>
                    <a:pt x="720" y="313"/>
                  </a:cubicBezTo>
                  <a:cubicBezTo>
                    <a:pt x="0" y="729"/>
                    <a:pt x="0" y="1405"/>
                    <a:pt x="720" y="1821"/>
                  </a:cubicBezTo>
                  <a:cubicBezTo>
                    <a:pt x="1083" y="2030"/>
                    <a:pt x="1555" y="2134"/>
                    <a:pt x="2028" y="2134"/>
                  </a:cubicBezTo>
                  <a:cubicBezTo>
                    <a:pt x="2501" y="2134"/>
                    <a:pt x="2973" y="2030"/>
                    <a:pt x="3335" y="1821"/>
                  </a:cubicBezTo>
                  <a:cubicBezTo>
                    <a:pt x="4055" y="1405"/>
                    <a:pt x="4055" y="729"/>
                    <a:pt x="3335" y="313"/>
                  </a:cubicBezTo>
                  <a:cubicBezTo>
                    <a:pt x="2973" y="105"/>
                    <a:pt x="2501" y="0"/>
                    <a:pt x="20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5212275" y="3163350"/>
              <a:ext cx="61625" cy="32450"/>
            </a:xfrm>
            <a:custGeom>
              <a:avLst/>
              <a:gdLst/>
              <a:ahLst/>
              <a:cxnLst/>
              <a:rect l="l" t="t" r="r" b="b"/>
              <a:pathLst>
                <a:path w="2465" h="1298" extrusionOk="0">
                  <a:moveTo>
                    <a:pt x="1233" y="0"/>
                  </a:moveTo>
                  <a:cubicBezTo>
                    <a:pt x="945" y="0"/>
                    <a:pt x="658" y="63"/>
                    <a:pt x="437" y="190"/>
                  </a:cubicBezTo>
                  <a:cubicBezTo>
                    <a:pt x="1" y="443"/>
                    <a:pt x="1" y="852"/>
                    <a:pt x="437" y="1108"/>
                  </a:cubicBezTo>
                  <a:cubicBezTo>
                    <a:pt x="658" y="1234"/>
                    <a:pt x="945" y="1297"/>
                    <a:pt x="1233" y="1297"/>
                  </a:cubicBezTo>
                  <a:cubicBezTo>
                    <a:pt x="1521" y="1297"/>
                    <a:pt x="1808" y="1234"/>
                    <a:pt x="2028" y="1108"/>
                  </a:cubicBezTo>
                  <a:cubicBezTo>
                    <a:pt x="2465" y="852"/>
                    <a:pt x="2465" y="443"/>
                    <a:pt x="2028" y="190"/>
                  </a:cubicBezTo>
                  <a:cubicBezTo>
                    <a:pt x="1808" y="63"/>
                    <a:pt x="1521" y="0"/>
                    <a:pt x="12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5216650" y="3174175"/>
              <a:ext cx="52925" cy="21625"/>
            </a:xfrm>
            <a:custGeom>
              <a:avLst/>
              <a:gdLst/>
              <a:ahLst/>
              <a:cxnLst/>
              <a:rect l="l" t="t" r="r" b="b"/>
              <a:pathLst>
                <a:path w="2117" h="865" extrusionOk="0">
                  <a:moveTo>
                    <a:pt x="1058" y="1"/>
                  </a:moveTo>
                  <a:cubicBezTo>
                    <a:pt x="770" y="1"/>
                    <a:pt x="483" y="64"/>
                    <a:pt x="262" y="190"/>
                  </a:cubicBezTo>
                  <a:cubicBezTo>
                    <a:pt x="140" y="262"/>
                    <a:pt x="54" y="344"/>
                    <a:pt x="0" y="432"/>
                  </a:cubicBezTo>
                  <a:cubicBezTo>
                    <a:pt x="54" y="522"/>
                    <a:pt x="140" y="604"/>
                    <a:pt x="262" y="675"/>
                  </a:cubicBezTo>
                  <a:cubicBezTo>
                    <a:pt x="483" y="801"/>
                    <a:pt x="770" y="864"/>
                    <a:pt x="1058" y="864"/>
                  </a:cubicBezTo>
                  <a:cubicBezTo>
                    <a:pt x="1346" y="864"/>
                    <a:pt x="1633" y="801"/>
                    <a:pt x="1853" y="675"/>
                  </a:cubicBezTo>
                  <a:cubicBezTo>
                    <a:pt x="1976" y="604"/>
                    <a:pt x="2061" y="522"/>
                    <a:pt x="2116" y="432"/>
                  </a:cubicBezTo>
                  <a:cubicBezTo>
                    <a:pt x="2061" y="344"/>
                    <a:pt x="1976" y="262"/>
                    <a:pt x="1853" y="190"/>
                  </a:cubicBezTo>
                  <a:cubicBezTo>
                    <a:pt x="1633" y="64"/>
                    <a:pt x="1346" y="1"/>
                    <a:pt x="10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5203425" y="3108175"/>
              <a:ext cx="83975" cy="80500"/>
            </a:xfrm>
            <a:custGeom>
              <a:avLst/>
              <a:gdLst/>
              <a:ahLst/>
              <a:cxnLst/>
              <a:rect l="l" t="t" r="r" b="b"/>
              <a:pathLst>
                <a:path w="3359" h="3220" extrusionOk="0">
                  <a:moveTo>
                    <a:pt x="1047" y="0"/>
                  </a:moveTo>
                  <a:cubicBezTo>
                    <a:pt x="1037" y="0"/>
                    <a:pt x="1029" y="3"/>
                    <a:pt x="1021" y="8"/>
                  </a:cubicBezTo>
                  <a:cubicBezTo>
                    <a:pt x="901" y="83"/>
                    <a:pt x="799" y="462"/>
                    <a:pt x="775" y="881"/>
                  </a:cubicBezTo>
                  <a:cubicBezTo>
                    <a:pt x="750" y="1298"/>
                    <a:pt x="832" y="1683"/>
                    <a:pt x="832" y="1683"/>
                  </a:cubicBezTo>
                  <a:cubicBezTo>
                    <a:pt x="832" y="1683"/>
                    <a:pt x="337" y="1127"/>
                    <a:pt x="165" y="1127"/>
                  </a:cubicBezTo>
                  <a:cubicBezTo>
                    <a:pt x="154" y="1127"/>
                    <a:pt x="144" y="1130"/>
                    <a:pt x="136" y="1134"/>
                  </a:cubicBezTo>
                  <a:cubicBezTo>
                    <a:pt x="0" y="1209"/>
                    <a:pt x="48" y="1840"/>
                    <a:pt x="314" y="2308"/>
                  </a:cubicBezTo>
                  <a:cubicBezTo>
                    <a:pt x="580" y="2779"/>
                    <a:pt x="891" y="3072"/>
                    <a:pt x="891" y="3072"/>
                  </a:cubicBezTo>
                  <a:cubicBezTo>
                    <a:pt x="1183" y="3183"/>
                    <a:pt x="1435" y="3219"/>
                    <a:pt x="1641" y="3219"/>
                  </a:cubicBezTo>
                  <a:cubicBezTo>
                    <a:pt x="2054" y="3219"/>
                    <a:pt x="2283" y="3072"/>
                    <a:pt x="2283" y="3072"/>
                  </a:cubicBezTo>
                  <a:cubicBezTo>
                    <a:pt x="2283" y="3072"/>
                    <a:pt x="2659" y="2741"/>
                    <a:pt x="2987" y="2148"/>
                  </a:cubicBezTo>
                  <a:cubicBezTo>
                    <a:pt x="3359" y="1475"/>
                    <a:pt x="3338" y="1117"/>
                    <a:pt x="3269" y="1073"/>
                  </a:cubicBezTo>
                  <a:cubicBezTo>
                    <a:pt x="3253" y="1062"/>
                    <a:pt x="3234" y="1056"/>
                    <a:pt x="3213" y="1056"/>
                  </a:cubicBezTo>
                  <a:cubicBezTo>
                    <a:pt x="3144" y="1056"/>
                    <a:pt x="3041" y="1117"/>
                    <a:pt x="2860" y="1291"/>
                  </a:cubicBezTo>
                  <a:cubicBezTo>
                    <a:pt x="2639" y="1503"/>
                    <a:pt x="2444" y="1718"/>
                    <a:pt x="2444" y="1718"/>
                  </a:cubicBezTo>
                  <a:cubicBezTo>
                    <a:pt x="2444" y="1718"/>
                    <a:pt x="2488" y="1332"/>
                    <a:pt x="2467" y="960"/>
                  </a:cubicBezTo>
                  <a:cubicBezTo>
                    <a:pt x="2437" y="434"/>
                    <a:pt x="2372" y="246"/>
                    <a:pt x="2276" y="209"/>
                  </a:cubicBezTo>
                  <a:cubicBezTo>
                    <a:pt x="2263" y="203"/>
                    <a:pt x="2248" y="200"/>
                    <a:pt x="2233" y="200"/>
                  </a:cubicBezTo>
                  <a:cubicBezTo>
                    <a:pt x="2142" y="200"/>
                    <a:pt x="2031" y="316"/>
                    <a:pt x="1911" y="656"/>
                  </a:cubicBezTo>
                  <a:cubicBezTo>
                    <a:pt x="1785" y="1018"/>
                    <a:pt x="1706" y="1536"/>
                    <a:pt x="1706" y="1536"/>
                  </a:cubicBezTo>
                  <a:cubicBezTo>
                    <a:pt x="1706" y="1536"/>
                    <a:pt x="1638" y="1223"/>
                    <a:pt x="1522" y="840"/>
                  </a:cubicBezTo>
                  <a:cubicBezTo>
                    <a:pt x="1414" y="484"/>
                    <a:pt x="1175" y="0"/>
                    <a:pt x="104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4806825" y="3201375"/>
              <a:ext cx="357875" cy="206575"/>
            </a:xfrm>
            <a:custGeom>
              <a:avLst/>
              <a:gdLst/>
              <a:ahLst/>
              <a:cxnLst/>
              <a:rect l="l" t="t" r="r" b="b"/>
              <a:pathLst>
                <a:path w="14315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291" y="4420"/>
                    <a:pt x="14314" y="4382"/>
                    <a:pt x="14314" y="4348"/>
                  </a:cubicBezTo>
                  <a:lnTo>
                    <a:pt x="14314" y="4194"/>
                  </a:ln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5000175" y="3306300"/>
              <a:ext cx="164525" cy="100200"/>
            </a:xfrm>
            <a:custGeom>
              <a:avLst/>
              <a:gdLst/>
              <a:ahLst/>
              <a:cxnLst/>
              <a:rect l="l" t="t" r="r" b="b"/>
              <a:pathLst>
                <a:path w="6581" h="4008" extrusionOk="0">
                  <a:moveTo>
                    <a:pt x="6580" y="1"/>
                  </a:moveTo>
                  <a:cubicBezTo>
                    <a:pt x="6580" y="38"/>
                    <a:pt x="6557" y="73"/>
                    <a:pt x="6512" y="100"/>
                  </a:cubicBezTo>
                  <a:lnTo>
                    <a:pt x="0" y="3858"/>
                  </a:lnTo>
                  <a:lnTo>
                    <a:pt x="0" y="4008"/>
                  </a:lnTo>
                  <a:lnTo>
                    <a:pt x="6512" y="250"/>
                  </a:lnTo>
                  <a:cubicBezTo>
                    <a:pt x="6557" y="223"/>
                    <a:pt x="6580" y="185"/>
                    <a:pt x="6580" y="151"/>
                  </a:cubicBezTo>
                  <a:lnTo>
                    <a:pt x="6580" y="127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4"/>
                  </a:lnTo>
                  <a:lnTo>
                    <a:pt x="6580" y="110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100"/>
                  </a:lnTo>
                  <a:lnTo>
                    <a:pt x="658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806825" y="3197600"/>
              <a:ext cx="358475" cy="206700"/>
            </a:xfrm>
            <a:custGeom>
              <a:avLst/>
              <a:gdLst/>
              <a:ahLst/>
              <a:cxnLst/>
              <a:rect l="l" t="t" r="r" b="b"/>
              <a:pathLst>
                <a:path w="14339" h="8268" extrusionOk="0">
                  <a:moveTo>
                    <a:pt x="6784" y="1"/>
                  </a:moveTo>
                  <a:cubicBezTo>
                    <a:pt x="6722" y="1"/>
                    <a:pt x="6661" y="14"/>
                    <a:pt x="6615" y="42"/>
                  </a:cubicBezTo>
                  <a:lnTo>
                    <a:pt x="0" y="3860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338" y="4393"/>
                    <a:pt x="14338" y="4304"/>
                    <a:pt x="14246" y="4250"/>
                  </a:cubicBezTo>
                  <a:lnTo>
                    <a:pt x="6956" y="42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5000175" y="3302050"/>
              <a:ext cx="164525" cy="100700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6"/>
                  </a:moveTo>
                  <a:lnTo>
                    <a:pt x="0" y="3291"/>
                  </a:lnTo>
                  <a:cubicBezTo>
                    <a:pt x="27" y="3300"/>
                    <a:pt x="54" y="3304"/>
                    <a:pt x="86" y="3304"/>
                  </a:cubicBezTo>
                  <a:cubicBezTo>
                    <a:pt x="140" y="3304"/>
                    <a:pt x="205" y="3287"/>
                    <a:pt x="270" y="3250"/>
                  </a:cubicBezTo>
                  <a:lnTo>
                    <a:pt x="294" y="3263"/>
                  </a:lnTo>
                  <a:lnTo>
                    <a:pt x="0" y="3096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29"/>
                    <a:pt x="6314" y="266"/>
                  </a:cubicBezTo>
                  <a:lnTo>
                    <a:pt x="706" y="3502"/>
                  </a:lnTo>
                  <a:lnTo>
                    <a:pt x="369" y="3304"/>
                  </a:lnTo>
                  <a:cubicBezTo>
                    <a:pt x="355" y="3314"/>
                    <a:pt x="338" y="3324"/>
                    <a:pt x="325" y="3332"/>
                  </a:cubicBezTo>
                  <a:cubicBezTo>
                    <a:pt x="243" y="3379"/>
                    <a:pt x="161" y="3403"/>
                    <a:pt x="86" y="3403"/>
                  </a:cubicBezTo>
                  <a:cubicBezTo>
                    <a:pt x="54" y="3403"/>
                    <a:pt x="27" y="3400"/>
                    <a:pt x="0" y="3393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8"/>
                    <a:pt x="6580" y="171"/>
                  </a:cubicBezTo>
                  <a:cubicBezTo>
                    <a:pt x="6580" y="137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4827050" y="3197525"/>
              <a:ext cx="333050" cy="192075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5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4827050" y="3176875"/>
              <a:ext cx="333375" cy="192175"/>
            </a:xfrm>
            <a:custGeom>
              <a:avLst/>
              <a:gdLst/>
              <a:ahLst/>
              <a:cxnLst/>
              <a:rect l="l" t="t" r="r" b="b"/>
              <a:pathLst>
                <a:path w="13335" h="7687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1" y="3281"/>
                  </a:lnTo>
                  <a:lnTo>
                    <a:pt x="7631" y="7687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4827050" y="3258875"/>
              <a:ext cx="190800" cy="130725"/>
            </a:xfrm>
            <a:custGeom>
              <a:avLst/>
              <a:gdLst/>
              <a:ahLst/>
              <a:cxnLst/>
              <a:rect l="l" t="t" r="r" b="b"/>
              <a:pathLst>
                <a:path w="7632" h="5229" extrusionOk="0">
                  <a:moveTo>
                    <a:pt x="1" y="1"/>
                  </a:moveTo>
                  <a:lnTo>
                    <a:pt x="1" y="826"/>
                  </a:lnTo>
                  <a:lnTo>
                    <a:pt x="7631" y="5229"/>
                  </a:lnTo>
                  <a:lnTo>
                    <a:pt x="7631" y="4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5014000" y="3357650"/>
              <a:ext cx="7775" cy="4000"/>
            </a:xfrm>
            <a:custGeom>
              <a:avLst/>
              <a:gdLst/>
              <a:ahLst/>
              <a:cxnLst/>
              <a:rect l="l" t="t" r="r" b="b"/>
              <a:pathLst>
                <a:path w="311" h="160" extrusionOk="0">
                  <a:moveTo>
                    <a:pt x="134" y="1"/>
                  </a:moveTo>
                  <a:cubicBezTo>
                    <a:pt x="102" y="1"/>
                    <a:pt x="74" y="8"/>
                    <a:pt x="51" y="18"/>
                  </a:cubicBezTo>
                  <a:cubicBezTo>
                    <a:pt x="45" y="22"/>
                    <a:pt x="41" y="22"/>
                    <a:pt x="41" y="29"/>
                  </a:cubicBezTo>
                  <a:cubicBezTo>
                    <a:pt x="0" y="56"/>
                    <a:pt x="7" y="100"/>
                    <a:pt x="65" y="131"/>
                  </a:cubicBezTo>
                  <a:cubicBezTo>
                    <a:pt x="82" y="141"/>
                    <a:pt x="103" y="148"/>
                    <a:pt x="126" y="155"/>
                  </a:cubicBezTo>
                  <a:cubicBezTo>
                    <a:pt x="142" y="158"/>
                    <a:pt x="158" y="160"/>
                    <a:pt x="174" y="160"/>
                  </a:cubicBezTo>
                  <a:cubicBezTo>
                    <a:pt x="193" y="160"/>
                    <a:pt x="212" y="157"/>
                    <a:pt x="229" y="152"/>
                  </a:cubicBezTo>
                  <a:cubicBezTo>
                    <a:pt x="239" y="148"/>
                    <a:pt x="249" y="145"/>
                    <a:pt x="259" y="141"/>
                  </a:cubicBezTo>
                  <a:cubicBezTo>
                    <a:pt x="311" y="111"/>
                    <a:pt x="304" y="59"/>
                    <a:pt x="246" y="29"/>
                  </a:cubicBezTo>
                  <a:cubicBezTo>
                    <a:pt x="218" y="15"/>
                    <a:pt x="188" y="5"/>
                    <a:pt x="157" y="2"/>
                  </a:cubicBezTo>
                  <a:cubicBezTo>
                    <a:pt x="149" y="1"/>
                    <a:pt x="142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4993950" y="3354775"/>
              <a:ext cx="25775" cy="32350"/>
            </a:xfrm>
            <a:custGeom>
              <a:avLst/>
              <a:gdLst/>
              <a:ahLst/>
              <a:cxnLst/>
              <a:rect l="l" t="t" r="r" b="b"/>
              <a:pathLst>
                <a:path w="1031" h="1294" extrusionOk="0">
                  <a:moveTo>
                    <a:pt x="713" y="0"/>
                  </a:moveTo>
                  <a:cubicBezTo>
                    <a:pt x="635" y="0"/>
                    <a:pt x="557" y="24"/>
                    <a:pt x="475" y="72"/>
                  </a:cubicBezTo>
                  <a:cubicBezTo>
                    <a:pt x="208" y="226"/>
                    <a:pt x="0" y="584"/>
                    <a:pt x="0" y="891"/>
                  </a:cubicBezTo>
                  <a:cubicBezTo>
                    <a:pt x="0" y="1007"/>
                    <a:pt x="31" y="1106"/>
                    <a:pt x="89" y="1178"/>
                  </a:cubicBezTo>
                  <a:cubicBezTo>
                    <a:pt x="147" y="1253"/>
                    <a:pt x="235" y="1294"/>
                    <a:pt x="335" y="1294"/>
                  </a:cubicBezTo>
                  <a:cubicBezTo>
                    <a:pt x="410" y="1294"/>
                    <a:pt x="492" y="1270"/>
                    <a:pt x="574" y="1223"/>
                  </a:cubicBezTo>
                  <a:cubicBezTo>
                    <a:pt x="587" y="1215"/>
                    <a:pt x="604" y="1205"/>
                    <a:pt x="618" y="1195"/>
                  </a:cubicBezTo>
                  <a:lnTo>
                    <a:pt x="519" y="1141"/>
                  </a:lnTo>
                  <a:cubicBezTo>
                    <a:pt x="453" y="1178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1"/>
                  </a:cubicBezTo>
                  <a:cubicBezTo>
                    <a:pt x="99" y="621"/>
                    <a:pt x="290" y="294"/>
                    <a:pt x="522" y="158"/>
                  </a:cubicBezTo>
                  <a:cubicBezTo>
                    <a:pt x="589" y="119"/>
                    <a:pt x="654" y="100"/>
                    <a:pt x="711" y="100"/>
                  </a:cubicBezTo>
                  <a:cubicBezTo>
                    <a:pt x="761" y="100"/>
                    <a:pt x="806" y="115"/>
                    <a:pt x="843" y="144"/>
                  </a:cubicBezTo>
                  <a:cubicBezTo>
                    <a:pt x="881" y="168"/>
                    <a:pt x="911" y="212"/>
                    <a:pt x="928" y="270"/>
                  </a:cubicBezTo>
                  <a:cubicBezTo>
                    <a:pt x="944" y="273"/>
                    <a:pt x="960" y="275"/>
                    <a:pt x="976" y="275"/>
                  </a:cubicBezTo>
                  <a:cubicBezTo>
                    <a:pt x="995" y="275"/>
                    <a:pt x="1014" y="272"/>
                    <a:pt x="1031" y="267"/>
                  </a:cubicBezTo>
                  <a:cubicBezTo>
                    <a:pt x="1017" y="209"/>
                    <a:pt x="993" y="158"/>
                    <a:pt x="959" y="117"/>
                  </a:cubicBezTo>
                  <a:cubicBezTo>
                    <a:pt x="901" y="45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5000100" y="3277125"/>
              <a:ext cx="164600" cy="84250"/>
            </a:xfrm>
            <a:custGeom>
              <a:avLst/>
              <a:gdLst/>
              <a:ahLst/>
              <a:cxnLst/>
              <a:rect l="l" t="t" r="r" b="b"/>
              <a:pathLst>
                <a:path w="6584" h="3370" extrusionOk="0">
                  <a:moveTo>
                    <a:pt x="6583" y="0"/>
                  </a:moveTo>
                  <a:lnTo>
                    <a:pt x="0" y="3219"/>
                  </a:lnTo>
                  <a:lnTo>
                    <a:pt x="0" y="3369"/>
                  </a:lnTo>
                  <a:lnTo>
                    <a:pt x="6498" y="257"/>
                  </a:lnTo>
                  <a:cubicBezTo>
                    <a:pt x="6546" y="229"/>
                    <a:pt x="6583" y="164"/>
                    <a:pt x="6583" y="110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5000175" y="3277125"/>
              <a:ext cx="164525" cy="84175"/>
            </a:xfrm>
            <a:custGeom>
              <a:avLst/>
              <a:gdLst/>
              <a:ahLst/>
              <a:cxnLst/>
              <a:rect l="l" t="t" r="r" b="b"/>
              <a:pathLst>
                <a:path w="6581" h="3367" extrusionOk="0">
                  <a:moveTo>
                    <a:pt x="6580" y="0"/>
                  </a:moveTo>
                  <a:cubicBezTo>
                    <a:pt x="6580" y="38"/>
                    <a:pt x="6557" y="72"/>
                    <a:pt x="6512" y="99"/>
                  </a:cubicBezTo>
                  <a:lnTo>
                    <a:pt x="0" y="3226"/>
                  </a:lnTo>
                  <a:lnTo>
                    <a:pt x="0" y="3366"/>
                  </a:lnTo>
                  <a:lnTo>
                    <a:pt x="6495" y="257"/>
                  </a:lnTo>
                  <a:cubicBezTo>
                    <a:pt x="6543" y="229"/>
                    <a:pt x="6580" y="164"/>
                    <a:pt x="6580" y="110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4806825" y="3168425"/>
              <a:ext cx="358475" cy="190550"/>
            </a:xfrm>
            <a:custGeom>
              <a:avLst/>
              <a:gdLst/>
              <a:ahLst/>
              <a:cxnLst/>
              <a:rect l="l" t="t" r="r" b="b"/>
              <a:pathLst>
                <a:path w="14339" h="7622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219"/>
                  </a:lnTo>
                  <a:lnTo>
                    <a:pt x="7632" y="7622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4806825" y="3248800"/>
              <a:ext cx="190800" cy="159150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4806825" y="3248800"/>
              <a:ext cx="190800" cy="159150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9"/>
                  </a:lnTo>
                  <a:lnTo>
                    <a:pt x="7632" y="4407"/>
                  </a:lnTo>
                  <a:lnTo>
                    <a:pt x="5843" y="3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4942150" y="3344175"/>
              <a:ext cx="26225" cy="32300"/>
            </a:xfrm>
            <a:custGeom>
              <a:avLst/>
              <a:gdLst/>
              <a:ahLst/>
              <a:cxnLst/>
              <a:rect l="l" t="t" r="r" b="b"/>
              <a:pathLst>
                <a:path w="1049" h="1292" extrusionOk="0">
                  <a:moveTo>
                    <a:pt x="335" y="1"/>
                  </a:moveTo>
                  <a:cubicBezTo>
                    <a:pt x="137" y="1"/>
                    <a:pt x="0" y="162"/>
                    <a:pt x="0" y="401"/>
                  </a:cubicBezTo>
                  <a:cubicBezTo>
                    <a:pt x="0" y="708"/>
                    <a:pt x="209" y="1069"/>
                    <a:pt x="475" y="1223"/>
                  </a:cubicBezTo>
                  <a:cubicBezTo>
                    <a:pt x="557" y="1267"/>
                    <a:pt x="639" y="1291"/>
                    <a:pt x="713" y="1291"/>
                  </a:cubicBezTo>
                  <a:cubicBezTo>
                    <a:pt x="813" y="1291"/>
                    <a:pt x="901" y="1250"/>
                    <a:pt x="959" y="1176"/>
                  </a:cubicBezTo>
                  <a:cubicBezTo>
                    <a:pt x="1017" y="1104"/>
                    <a:pt x="1048" y="1008"/>
                    <a:pt x="1048" y="892"/>
                  </a:cubicBezTo>
                  <a:cubicBezTo>
                    <a:pt x="1048" y="585"/>
                    <a:pt x="840" y="226"/>
                    <a:pt x="573" y="73"/>
                  </a:cubicBezTo>
                  <a:cubicBezTo>
                    <a:pt x="491" y="25"/>
                    <a:pt x="410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4944625" y="3346650"/>
              <a:ext cx="21275" cy="27400"/>
            </a:xfrm>
            <a:custGeom>
              <a:avLst/>
              <a:gdLst/>
              <a:ahLst/>
              <a:cxnLst/>
              <a:rect l="l" t="t" r="r" b="b"/>
              <a:pathLst>
                <a:path w="851" h="1096" extrusionOk="0">
                  <a:moveTo>
                    <a:pt x="234" y="0"/>
                  </a:moveTo>
                  <a:cubicBezTo>
                    <a:pt x="96" y="0"/>
                    <a:pt x="0" y="111"/>
                    <a:pt x="0" y="302"/>
                  </a:cubicBezTo>
                  <a:cubicBezTo>
                    <a:pt x="0" y="574"/>
                    <a:pt x="192" y="902"/>
                    <a:pt x="427" y="1039"/>
                  </a:cubicBezTo>
                  <a:cubicBezTo>
                    <a:pt x="494" y="1077"/>
                    <a:pt x="557" y="1095"/>
                    <a:pt x="614" y="1095"/>
                  </a:cubicBezTo>
                  <a:cubicBezTo>
                    <a:pt x="753" y="1095"/>
                    <a:pt x="850" y="985"/>
                    <a:pt x="850" y="793"/>
                  </a:cubicBezTo>
                  <a:cubicBezTo>
                    <a:pt x="850" y="524"/>
                    <a:pt x="659" y="192"/>
                    <a:pt x="424" y="59"/>
                  </a:cubicBezTo>
                  <a:cubicBezTo>
                    <a:pt x="356" y="19"/>
                    <a:pt x="291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4821425" y="3272325"/>
              <a:ext cx="106000" cy="81550"/>
            </a:xfrm>
            <a:custGeom>
              <a:avLst/>
              <a:gdLst/>
              <a:ahLst/>
              <a:cxnLst/>
              <a:rect l="l" t="t" r="r" b="b"/>
              <a:pathLst>
                <a:path w="4240" h="3262" extrusionOk="0">
                  <a:moveTo>
                    <a:pt x="258" y="0"/>
                  </a:moveTo>
                  <a:cubicBezTo>
                    <a:pt x="105" y="0"/>
                    <a:pt x="0" y="122"/>
                    <a:pt x="0" y="332"/>
                  </a:cubicBezTo>
                  <a:lnTo>
                    <a:pt x="0" y="482"/>
                  </a:lnTo>
                  <a:cubicBezTo>
                    <a:pt x="0" y="780"/>
                    <a:pt x="208" y="1142"/>
                    <a:pt x="464" y="1288"/>
                  </a:cubicBezTo>
                  <a:lnTo>
                    <a:pt x="3772" y="3199"/>
                  </a:lnTo>
                  <a:cubicBezTo>
                    <a:pt x="3846" y="3242"/>
                    <a:pt x="3917" y="3262"/>
                    <a:pt x="3980" y="3262"/>
                  </a:cubicBezTo>
                  <a:cubicBezTo>
                    <a:pt x="4134" y="3262"/>
                    <a:pt x="4239" y="3141"/>
                    <a:pt x="4239" y="2930"/>
                  </a:cubicBezTo>
                  <a:lnTo>
                    <a:pt x="4239" y="2780"/>
                  </a:lnTo>
                  <a:cubicBezTo>
                    <a:pt x="4239" y="2483"/>
                    <a:pt x="4030" y="2125"/>
                    <a:pt x="3772" y="1974"/>
                  </a:cubicBezTo>
                  <a:lnTo>
                    <a:pt x="464" y="63"/>
                  </a:lnTo>
                  <a:cubicBezTo>
                    <a:pt x="390" y="21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4997625" y="3357775"/>
              <a:ext cx="2575" cy="50175"/>
            </a:xfrm>
            <a:custGeom>
              <a:avLst/>
              <a:gdLst/>
              <a:ahLst/>
              <a:cxnLst/>
              <a:rect l="l" t="t" r="r" b="b"/>
              <a:pathLst>
                <a:path w="103" h="2007" extrusionOk="0">
                  <a:moveTo>
                    <a:pt x="102" y="0"/>
                  </a:move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4997625" y="3357775"/>
              <a:ext cx="2575" cy="50175"/>
            </a:xfrm>
            <a:custGeom>
              <a:avLst/>
              <a:gdLst/>
              <a:ahLst/>
              <a:cxnLst/>
              <a:rect l="l" t="t" r="r" b="b"/>
              <a:pathLst>
                <a:path w="103" h="2007" extrusionOk="0">
                  <a:moveTo>
                    <a:pt x="102" y="0"/>
                  </a:moveTo>
                  <a:lnTo>
                    <a:pt x="65" y="17"/>
                  </a:ln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4808525" y="3153425"/>
              <a:ext cx="360425" cy="199100"/>
            </a:xfrm>
            <a:custGeom>
              <a:avLst/>
              <a:gdLst/>
              <a:ahLst/>
              <a:cxnLst/>
              <a:rect l="l" t="t" r="r" b="b"/>
              <a:pathLst>
                <a:path w="14417" h="7964" extrusionOk="0">
                  <a:moveTo>
                    <a:pt x="6789" y="0"/>
                  </a:moveTo>
                  <a:lnTo>
                    <a:pt x="76" y="3392"/>
                  </a:lnTo>
                  <a:cubicBezTo>
                    <a:pt x="35" y="3416"/>
                    <a:pt x="0" y="3471"/>
                    <a:pt x="0" y="3512"/>
                  </a:cubicBezTo>
                  <a:cubicBezTo>
                    <a:pt x="0" y="3553"/>
                    <a:pt x="35" y="3604"/>
                    <a:pt x="76" y="3628"/>
                  </a:cubicBezTo>
                  <a:lnTo>
                    <a:pt x="7561" y="7946"/>
                  </a:lnTo>
                  <a:cubicBezTo>
                    <a:pt x="7581" y="7957"/>
                    <a:pt x="7608" y="7963"/>
                    <a:pt x="7636" y="7963"/>
                  </a:cubicBezTo>
                  <a:cubicBezTo>
                    <a:pt x="7663" y="7963"/>
                    <a:pt x="7690" y="7957"/>
                    <a:pt x="7711" y="7946"/>
                  </a:cubicBezTo>
                  <a:lnTo>
                    <a:pt x="14417" y="4553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4809800" y="3238225"/>
              <a:ext cx="625" cy="450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25" y="0"/>
                  </a:lnTo>
                  <a:cubicBezTo>
                    <a:pt x="23" y="1"/>
                    <a:pt x="22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lnTo>
                    <a:pt x="22" y="3"/>
                  </a:lnTo>
                  <a:cubicBezTo>
                    <a:pt x="16" y="8"/>
                    <a:pt x="9" y="12"/>
                    <a:pt x="1" y="17"/>
                  </a:cubicBezTo>
                  <a:cubicBezTo>
                    <a:pt x="7" y="14"/>
                    <a:pt x="11" y="11"/>
                    <a:pt x="18" y="7"/>
                  </a:cubicBezTo>
                  <a:cubicBezTo>
                    <a:pt x="20" y="5"/>
                    <a:pt x="21" y="4"/>
                    <a:pt x="22" y="3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4997525" y="3352050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1"/>
                  </a:moveTo>
                  <a:cubicBezTo>
                    <a:pt x="1" y="4"/>
                    <a:pt x="4" y="4"/>
                    <a:pt x="4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4808525" y="3238400"/>
              <a:ext cx="190900" cy="114075"/>
            </a:xfrm>
            <a:custGeom>
              <a:avLst/>
              <a:gdLst/>
              <a:ahLst/>
              <a:cxnLst/>
              <a:rect l="l" t="t" r="r" b="b"/>
              <a:pathLst>
                <a:path w="7636" h="4563" extrusionOk="0">
                  <a:moveTo>
                    <a:pt x="69" y="0"/>
                  </a:moveTo>
                  <a:cubicBezTo>
                    <a:pt x="62" y="4"/>
                    <a:pt x="58" y="7"/>
                    <a:pt x="52" y="10"/>
                  </a:cubicBezTo>
                  <a:cubicBezTo>
                    <a:pt x="38" y="24"/>
                    <a:pt x="25" y="45"/>
                    <a:pt x="14" y="62"/>
                  </a:cubicBezTo>
                  <a:cubicBezTo>
                    <a:pt x="8" y="78"/>
                    <a:pt x="0" y="95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1"/>
                    <a:pt x="35" y="195"/>
                    <a:pt x="49" y="208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89" y="294"/>
                  </a:lnTo>
                  <a:lnTo>
                    <a:pt x="7561" y="4547"/>
                  </a:lnTo>
                  <a:lnTo>
                    <a:pt x="7564" y="4550"/>
                  </a:lnTo>
                  <a:cubicBezTo>
                    <a:pt x="7584" y="4560"/>
                    <a:pt x="7608" y="4563"/>
                    <a:pt x="7635" y="4563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78"/>
                  </a:lnTo>
                  <a:cubicBezTo>
                    <a:pt x="55" y="68"/>
                    <a:pt x="45" y="51"/>
                    <a:pt x="45" y="37"/>
                  </a:cubicBezTo>
                  <a:cubicBezTo>
                    <a:pt x="45" y="24"/>
                    <a:pt x="55" y="10"/>
                    <a:pt x="6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4810250" y="3235575"/>
              <a:ext cx="5450" cy="2850"/>
            </a:xfrm>
            <a:custGeom>
              <a:avLst/>
              <a:gdLst/>
              <a:ahLst/>
              <a:cxnLst/>
              <a:rect l="l" t="t" r="r" b="b"/>
              <a:pathLst>
                <a:path w="218" h="114" extrusionOk="0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cubicBezTo>
                    <a:pt x="3" y="109"/>
                    <a:pt x="3" y="109"/>
                    <a:pt x="0" y="113"/>
                  </a:cubicBezTo>
                  <a:cubicBezTo>
                    <a:pt x="3" y="109"/>
                    <a:pt x="3" y="109"/>
                    <a:pt x="7" y="106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4809650" y="3235575"/>
              <a:ext cx="356575" cy="113250"/>
            </a:xfrm>
            <a:custGeom>
              <a:avLst/>
              <a:gdLst/>
              <a:ahLst/>
              <a:cxnLst/>
              <a:rect l="l" t="t" r="r" b="b"/>
              <a:pathLst>
                <a:path w="14263" h="4530" extrusionOk="0">
                  <a:moveTo>
                    <a:pt x="242" y="0"/>
                  </a:moveTo>
                  <a:lnTo>
                    <a:pt x="31" y="106"/>
                  </a:lnTo>
                  <a:cubicBezTo>
                    <a:pt x="27" y="109"/>
                    <a:pt x="27" y="109"/>
                    <a:pt x="24" y="113"/>
                  </a:cubicBezTo>
                  <a:cubicBezTo>
                    <a:pt x="10" y="123"/>
                    <a:pt x="0" y="137"/>
                    <a:pt x="0" y="150"/>
                  </a:cubicBezTo>
                  <a:cubicBezTo>
                    <a:pt x="0" y="164"/>
                    <a:pt x="10" y="181"/>
                    <a:pt x="31" y="191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1"/>
                  </a:lnTo>
                  <a:cubicBezTo>
                    <a:pt x="13601" y="1082"/>
                    <a:pt x="13444" y="1277"/>
                    <a:pt x="13273" y="1376"/>
                  </a:cubicBezTo>
                  <a:cubicBezTo>
                    <a:pt x="13198" y="1420"/>
                    <a:pt x="13119" y="1440"/>
                    <a:pt x="13048" y="1440"/>
                  </a:cubicBezTo>
                  <a:cubicBezTo>
                    <a:pt x="12990" y="1440"/>
                    <a:pt x="12935" y="1427"/>
                    <a:pt x="12888" y="1396"/>
                  </a:cubicBezTo>
                  <a:cubicBezTo>
                    <a:pt x="12884" y="1396"/>
                    <a:pt x="12881" y="1393"/>
                    <a:pt x="12881" y="1393"/>
                  </a:cubicBezTo>
                  <a:lnTo>
                    <a:pt x="13017" y="1314"/>
                  </a:lnTo>
                  <a:lnTo>
                    <a:pt x="13048" y="1314"/>
                  </a:lnTo>
                  <a:cubicBezTo>
                    <a:pt x="13109" y="1314"/>
                    <a:pt x="13168" y="1290"/>
                    <a:pt x="13209" y="1267"/>
                  </a:cubicBezTo>
                  <a:cubicBezTo>
                    <a:pt x="13362" y="1178"/>
                    <a:pt x="13499" y="1001"/>
                    <a:pt x="13598" y="789"/>
                  </a:cubicBezTo>
                  <a:lnTo>
                    <a:pt x="13368" y="659"/>
                  </a:lnTo>
                  <a:lnTo>
                    <a:pt x="13368" y="1109"/>
                  </a:lnTo>
                  <a:lnTo>
                    <a:pt x="7683" y="4184"/>
                  </a:lnTo>
                  <a:cubicBezTo>
                    <a:pt x="7659" y="4202"/>
                    <a:pt x="7625" y="4209"/>
                    <a:pt x="7590" y="4209"/>
                  </a:cubicBezTo>
                  <a:cubicBezTo>
                    <a:pt x="7573" y="4209"/>
                    <a:pt x="7553" y="4205"/>
                    <a:pt x="7536" y="4202"/>
                  </a:cubicBezTo>
                  <a:cubicBezTo>
                    <a:pt x="7522" y="4198"/>
                    <a:pt x="7508" y="4192"/>
                    <a:pt x="7495" y="4184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5158875" y="3267225"/>
              <a:ext cx="10075" cy="5150"/>
            </a:xfrm>
            <a:custGeom>
              <a:avLst/>
              <a:gdLst/>
              <a:ahLst/>
              <a:cxnLst/>
              <a:rect l="l" t="t" r="r" b="b"/>
              <a:pathLst>
                <a:path w="403" h="206" extrusionOk="0">
                  <a:moveTo>
                    <a:pt x="403" y="1"/>
                  </a:moveTo>
                  <a:lnTo>
                    <a:pt x="1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5000500" y="3352050"/>
              <a:ext cx="800" cy="350"/>
            </a:xfrm>
            <a:custGeom>
              <a:avLst/>
              <a:gdLst/>
              <a:ahLst/>
              <a:cxnLst/>
              <a:rect l="l" t="t" r="r" b="b"/>
              <a:pathLst>
                <a:path w="32" h="14" extrusionOk="0">
                  <a:moveTo>
                    <a:pt x="32" y="1"/>
                  </a:moveTo>
                  <a:lnTo>
                    <a:pt x="32" y="1"/>
                  </a:lnTo>
                  <a:cubicBezTo>
                    <a:pt x="21" y="7"/>
                    <a:pt x="11" y="10"/>
                    <a:pt x="1" y="14"/>
                  </a:cubicBezTo>
                  <a:cubicBezTo>
                    <a:pt x="14" y="10"/>
                    <a:pt x="25" y="7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4999400" y="3263575"/>
              <a:ext cx="169550" cy="88900"/>
            </a:xfrm>
            <a:custGeom>
              <a:avLst/>
              <a:gdLst/>
              <a:ahLst/>
              <a:cxnLst/>
              <a:rect l="l" t="t" r="r" b="b"/>
              <a:pathLst>
                <a:path w="6782" h="3556" extrusionOk="0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6"/>
                  </a:lnTo>
                  <a:cubicBezTo>
                    <a:pt x="14" y="3556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0"/>
                  </a:cubicBezTo>
                  <a:lnTo>
                    <a:pt x="6380" y="352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4975600" y="3105875"/>
              <a:ext cx="190900" cy="159175"/>
            </a:xfrm>
            <a:custGeom>
              <a:avLst/>
              <a:gdLst/>
              <a:ahLst/>
              <a:cxnLst/>
              <a:rect l="l" t="t" r="r" b="b"/>
              <a:pathLst>
                <a:path w="7636" h="6367" extrusionOk="0">
                  <a:moveTo>
                    <a:pt x="0" y="1"/>
                  </a:moveTo>
                  <a:lnTo>
                    <a:pt x="0" y="1964"/>
                  </a:lnTo>
                  <a:lnTo>
                    <a:pt x="7635" y="6366"/>
                  </a:lnTo>
                  <a:lnTo>
                    <a:pt x="7635" y="4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5133525" y="3220050"/>
              <a:ext cx="32975" cy="45000"/>
            </a:xfrm>
            <a:custGeom>
              <a:avLst/>
              <a:gdLst/>
              <a:ahLst/>
              <a:cxnLst/>
              <a:rect l="l" t="t" r="r" b="b"/>
              <a:pathLst>
                <a:path w="1319" h="1800" extrusionOk="0">
                  <a:moveTo>
                    <a:pt x="618" y="427"/>
                  </a:moveTo>
                  <a:lnTo>
                    <a:pt x="69" y="761"/>
                  </a:lnTo>
                  <a:cubicBezTo>
                    <a:pt x="45" y="799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10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3"/>
                    <a:pt x="725" y="489"/>
                    <a:pt x="622" y="427"/>
                  </a:cubicBezTo>
                  <a:close/>
                  <a:moveTo>
                    <a:pt x="1318" y="0"/>
                  </a:moveTo>
                  <a:lnTo>
                    <a:pt x="734" y="355"/>
                  </a:lnTo>
                  <a:cubicBezTo>
                    <a:pt x="847" y="454"/>
                    <a:pt x="909" y="635"/>
                    <a:pt x="898" y="867"/>
                  </a:cubicBezTo>
                  <a:cubicBezTo>
                    <a:pt x="895" y="1072"/>
                    <a:pt x="840" y="1283"/>
                    <a:pt x="752" y="1472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rgbClr val="0C4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4808525" y="3137875"/>
              <a:ext cx="335350" cy="202900"/>
            </a:xfrm>
            <a:custGeom>
              <a:avLst/>
              <a:gdLst/>
              <a:ahLst/>
              <a:cxnLst/>
              <a:rect l="l" t="t" r="r" b="b"/>
              <a:pathLst>
                <a:path w="13414" h="8116" extrusionOk="0">
                  <a:moveTo>
                    <a:pt x="5782" y="0"/>
                  </a:moveTo>
                  <a:lnTo>
                    <a:pt x="96" y="3079"/>
                  </a:lnTo>
                  <a:cubicBezTo>
                    <a:pt x="41" y="3106"/>
                    <a:pt x="0" y="3182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796"/>
                  </a:cubicBezTo>
                  <a:lnTo>
                    <a:pt x="7544" y="8092"/>
                  </a:lnTo>
                  <a:cubicBezTo>
                    <a:pt x="7569" y="8108"/>
                    <a:pt x="7602" y="8116"/>
                    <a:pt x="7635" y="8116"/>
                  </a:cubicBezTo>
                  <a:cubicBezTo>
                    <a:pt x="7669" y="8116"/>
                    <a:pt x="7702" y="8108"/>
                    <a:pt x="7728" y="8092"/>
                  </a:cubicBezTo>
                  <a:lnTo>
                    <a:pt x="13413" y="5017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4809550" y="3137875"/>
              <a:ext cx="334325" cy="187625"/>
            </a:xfrm>
            <a:custGeom>
              <a:avLst/>
              <a:gdLst/>
              <a:ahLst/>
              <a:cxnLst/>
              <a:rect l="l" t="t" r="r" b="b"/>
              <a:pathLst>
                <a:path w="13373" h="7505" extrusionOk="0">
                  <a:moveTo>
                    <a:pt x="5741" y="0"/>
                  </a:moveTo>
                  <a:lnTo>
                    <a:pt x="55" y="3079"/>
                  </a:lnTo>
                  <a:cubicBezTo>
                    <a:pt x="0" y="3106"/>
                    <a:pt x="0" y="3154"/>
                    <a:pt x="55" y="3185"/>
                  </a:cubicBezTo>
                  <a:lnTo>
                    <a:pt x="7503" y="7482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2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5124225" y="3245950"/>
              <a:ext cx="7700" cy="4025"/>
            </a:xfrm>
            <a:custGeom>
              <a:avLst/>
              <a:gdLst/>
              <a:ahLst/>
              <a:cxnLst/>
              <a:rect l="l" t="t" r="r" b="b"/>
              <a:pathLst>
                <a:path w="308" h="161" extrusionOk="0">
                  <a:moveTo>
                    <a:pt x="136" y="1"/>
                  </a:moveTo>
                  <a:cubicBezTo>
                    <a:pt x="104" y="1"/>
                    <a:pt x="72" y="8"/>
                    <a:pt x="48" y="19"/>
                  </a:cubicBezTo>
                  <a:lnTo>
                    <a:pt x="38" y="29"/>
                  </a:lnTo>
                  <a:cubicBezTo>
                    <a:pt x="1" y="56"/>
                    <a:pt x="7" y="101"/>
                    <a:pt x="62" y="132"/>
                  </a:cubicBezTo>
                  <a:cubicBezTo>
                    <a:pt x="83" y="142"/>
                    <a:pt x="103" y="152"/>
                    <a:pt x="127" y="155"/>
                  </a:cubicBezTo>
                  <a:cubicBezTo>
                    <a:pt x="141" y="158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5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5"/>
                    <a:pt x="188" y="6"/>
                    <a:pt x="155" y="1"/>
                  </a:cubicBezTo>
                  <a:cubicBezTo>
                    <a:pt x="149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4808525" y="3215250"/>
              <a:ext cx="190900" cy="125550"/>
            </a:xfrm>
            <a:custGeom>
              <a:avLst/>
              <a:gdLst/>
              <a:ahLst/>
              <a:cxnLst/>
              <a:rect l="l" t="t" r="r" b="b"/>
              <a:pathLst>
                <a:path w="7636" h="5022" extrusionOk="0">
                  <a:moveTo>
                    <a:pt x="72" y="1"/>
                  </a:moveTo>
                  <a:cubicBezTo>
                    <a:pt x="31" y="35"/>
                    <a:pt x="0" y="93"/>
                    <a:pt x="0" y="144"/>
                  </a:cubicBezTo>
                  <a:lnTo>
                    <a:pt x="0" y="541"/>
                  </a:lnTo>
                  <a:cubicBezTo>
                    <a:pt x="0" y="599"/>
                    <a:pt x="41" y="673"/>
                    <a:pt x="93" y="704"/>
                  </a:cubicBezTo>
                  <a:lnTo>
                    <a:pt x="7540" y="4997"/>
                  </a:lnTo>
                  <a:cubicBezTo>
                    <a:pt x="7567" y="5015"/>
                    <a:pt x="7602" y="5022"/>
                    <a:pt x="7635" y="5022"/>
                  </a:cubicBezTo>
                  <a:lnTo>
                    <a:pt x="7635" y="4408"/>
                  </a:lnTo>
                  <a:cubicBezTo>
                    <a:pt x="7631" y="4408"/>
                    <a:pt x="7627" y="4408"/>
                    <a:pt x="7623" y="4408"/>
                  </a:cubicBezTo>
                  <a:cubicBezTo>
                    <a:pt x="7593" y="4408"/>
                    <a:pt x="7564" y="4399"/>
                    <a:pt x="7540" y="4387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5127900" y="3226975"/>
              <a:ext cx="28350" cy="44625"/>
            </a:xfrm>
            <a:custGeom>
              <a:avLst/>
              <a:gdLst/>
              <a:ahLst/>
              <a:cxnLst/>
              <a:rect l="l" t="t" r="r" b="b"/>
              <a:pathLst>
                <a:path w="1134" h="1785" extrusionOk="0">
                  <a:moveTo>
                    <a:pt x="749" y="0"/>
                  </a:moveTo>
                  <a:cubicBezTo>
                    <a:pt x="679" y="0"/>
                    <a:pt x="603" y="22"/>
                    <a:pt x="526" y="64"/>
                  </a:cubicBezTo>
                  <a:cubicBezTo>
                    <a:pt x="294" y="201"/>
                    <a:pt x="93" y="508"/>
                    <a:pt x="0" y="846"/>
                  </a:cubicBezTo>
                  <a:cubicBezTo>
                    <a:pt x="44" y="853"/>
                    <a:pt x="99" y="860"/>
                    <a:pt x="126" y="863"/>
                  </a:cubicBezTo>
                  <a:cubicBezTo>
                    <a:pt x="212" y="566"/>
                    <a:pt x="389" y="289"/>
                    <a:pt x="588" y="174"/>
                  </a:cubicBezTo>
                  <a:cubicBezTo>
                    <a:pt x="632" y="150"/>
                    <a:pt x="690" y="126"/>
                    <a:pt x="748" y="126"/>
                  </a:cubicBezTo>
                  <a:cubicBezTo>
                    <a:pt x="782" y="126"/>
                    <a:pt x="816" y="133"/>
                    <a:pt x="847" y="150"/>
                  </a:cubicBezTo>
                  <a:cubicBezTo>
                    <a:pt x="950" y="212"/>
                    <a:pt x="1004" y="376"/>
                    <a:pt x="997" y="587"/>
                  </a:cubicBezTo>
                  <a:cubicBezTo>
                    <a:pt x="986" y="993"/>
                    <a:pt x="755" y="1450"/>
                    <a:pt x="479" y="1611"/>
                  </a:cubicBezTo>
                  <a:cubicBezTo>
                    <a:pt x="435" y="1637"/>
                    <a:pt x="379" y="1661"/>
                    <a:pt x="319" y="1661"/>
                  </a:cubicBezTo>
                  <a:cubicBezTo>
                    <a:pt x="308" y="1661"/>
                    <a:pt x="298" y="1660"/>
                    <a:pt x="287" y="1658"/>
                  </a:cubicBezTo>
                  <a:lnTo>
                    <a:pt x="151" y="1737"/>
                  </a:lnTo>
                  <a:cubicBezTo>
                    <a:pt x="151" y="1737"/>
                    <a:pt x="154" y="1740"/>
                    <a:pt x="158" y="1740"/>
                  </a:cubicBezTo>
                  <a:cubicBezTo>
                    <a:pt x="205" y="1771"/>
                    <a:pt x="260" y="1784"/>
                    <a:pt x="318" y="1784"/>
                  </a:cubicBezTo>
                  <a:cubicBezTo>
                    <a:pt x="389" y="1784"/>
                    <a:pt x="468" y="1764"/>
                    <a:pt x="543" y="1720"/>
                  </a:cubicBezTo>
                  <a:cubicBezTo>
                    <a:pt x="857" y="1539"/>
                    <a:pt x="1113" y="1044"/>
                    <a:pt x="1123" y="590"/>
                  </a:cubicBezTo>
                  <a:cubicBezTo>
                    <a:pt x="1134" y="327"/>
                    <a:pt x="1055" y="130"/>
                    <a:pt x="912" y="44"/>
                  </a:cubicBezTo>
                  <a:cubicBezTo>
                    <a:pt x="862" y="15"/>
                    <a:pt x="808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4808525" y="3104600"/>
              <a:ext cx="360425" cy="216850"/>
            </a:xfrm>
            <a:custGeom>
              <a:avLst/>
              <a:gdLst/>
              <a:ahLst/>
              <a:cxnLst/>
              <a:rect l="l" t="t" r="r" b="b"/>
              <a:pathLst>
                <a:path w="14417" h="8674" extrusionOk="0">
                  <a:moveTo>
                    <a:pt x="6789" y="0"/>
                  </a:moveTo>
                  <a:lnTo>
                    <a:pt x="76" y="4099"/>
                  </a:lnTo>
                  <a:cubicBezTo>
                    <a:pt x="35" y="4124"/>
                    <a:pt x="0" y="4178"/>
                    <a:pt x="0" y="4219"/>
                  </a:cubicBezTo>
                  <a:cubicBezTo>
                    <a:pt x="0" y="4260"/>
                    <a:pt x="35" y="4311"/>
                    <a:pt x="76" y="4335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4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4809725" y="3207075"/>
              <a:ext cx="2575" cy="7025"/>
            </a:xfrm>
            <a:custGeom>
              <a:avLst/>
              <a:gdLst/>
              <a:ahLst/>
              <a:cxnLst/>
              <a:rect l="l" t="t" r="r" b="b"/>
              <a:pathLst>
                <a:path w="103" h="281" extrusionOk="0">
                  <a:moveTo>
                    <a:pt x="28" y="0"/>
                  </a:moveTo>
                  <a:cubicBezTo>
                    <a:pt x="25" y="3"/>
                    <a:pt x="21" y="6"/>
                    <a:pt x="18" y="9"/>
                  </a:cubicBezTo>
                  <a:lnTo>
                    <a:pt x="18" y="9"/>
                  </a:lnTo>
                  <a:cubicBezTo>
                    <a:pt x="19" y="9"/>
                    <a:pt x="20" y="8"/>
                    <a:pt x="21" y="8"/>
                  </a:cubicBezTo>
                  <a:cubicBezTo>
                    <a:pt x="24" y="4"/>
                    <a:pt x="24" y="4"/>
                    <a:pt x="28" y="0"/>
                  </a:cubicBezTo>
                  <a:close/>
                  <a:moveTo>
                    <a:pt x="18" y="9"/>
                  </a:moveTo>
                  <a:lnTo>
                    <a:pt x="18" y="9"/>
                  </a:lnTo>
                  <a:cubicBezTo>
                    <a:pt x="13" y="12"/>
                    <a:pt x="9" y="15"/>
                    <a:pt x="4" y="21"/>
                  </a:cubicBezTo>
                  <a:cubicBezTo>
                    <a:pt x="8" y="17"/>
                    <a:pt x="13" y="13"/>
                    <a:pt x="18" y="9"/>
                  </a:cubicBezTo>
                  <a:close/>
                  <a:moveTo>
                    <a:pt x="1" y="216"/>
                  </a:moveTo>
                  <a:cubicBezTo>
                    <a:pt x="8" y="223"/>
                    <a:pt x="13" y="228"/>
                    <a:pt x="20" y="232"/>
                  </a:cubicBezTo>
                  <a:lnTo>
                    <a:pt x="20" y="232"/>
                  </a:lnTo>
                  <a:cubicBezTo>
                    <a:pt x="14" y="228"/>
                    <a:pt x="7" y="222"/>
                    <a:pt x="1" y="216"/>
                  </a:cubicBezTo>
                  <a:close/>
                  <a:moveTo>
                    <a:pt x="20" y="232"/>
                  </a:moveTo>
                  <a:lnTo>
                    <a:pt x="20" y="232"/>
                  </a:lnTo>
                  <a:cubicBezTo>
                    <a:pt x="23" y="235"/>
                    <a:pt x="25" y="237"/>
                    <a:pt x="28" y="239"/>
                  </a:cubicBezTo>
                  <a:lnTo>
                    <a:pt x="103" y="280"/>
                  </a:lnTo>
                  <a:lnTo>
                    <a:pt x="103" y="280"/>
                  </a:lnTo>
                  <a:lnTo>
                    <a:pt x="28" y="236"/>
                  </a:lnTo>
                  <a:cubicBezTo>
                    <a:pt x="25" y="235"/>
                    <a:pt x="22" y="234"/>
                    <a:pt x="20" y="232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4812300" y="3214075"/>
              <a:ext cx="185325" cy="106925"/>
            </a:xfrm>
            <a:custGeom>
              <a:avLst/>
              <a:gdLst/>
              <a:ahLst/>
              <a:cxnLst/>
              <a:rect l="l" t="t" r="r" b="b"/>
              <a:pathLst>
                <a:path w="7413" h="4277" extrusionOk="0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4808525" y="3207250"/>
              <a:ext cx="190900" cy="114200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cubicBezTo>
                    <a:pt x="62" y="4"/>
                    <a:pt x="58" y="7"/>
                    <a:pt x="52" y="14"/>
                  </a:cubicBezTo>
                  <a:cubicBezTo>
                    <a:pt x="38" y="28"/>
                    <a:pt x="25" y="45"/>
                    <a:pt x="14" y="62"/>
                  </a:cubicBezTo>
                  <a:cubicBezTo>
                    <a:pt x="8" y="79"/>
                    <a:pt x="0" y="96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2"/>
                    <a:pt x="35" y="198"/>
                    <a:pt x="49" y="209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400"/>
                  </a:cubicBezTo>
                  <a:lnTo>
                    <a:pt x="76" y="79"/>
                  </a:lnTo>
                  <a:cubicBezTo>
                    <a:pt x="55" y="69"/>
                    <a:pt x="45" y="51"/>
                    <a:pt x="45" y="38"/>
                  </a:cubicBezTo>
                  <a:cubicBezTo>
                    <a:pt x="45" y="24"/>
                    <a:pt x="55" y="10"/>
                    <a:pt x="6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4809375" y="3104600"/>
              <a:ext cx="359575" cy="213075"/>
            </a:xfrm>
            <a:custGeom>
              <a:avLst/>
              <a:gdLst/>
              <a:ahLst/>
              <a:cxnLst/>
              <a:rect l="l" t="t" r="r" b="b"/>
              <a:pathLst>
                <a:path w="14383" h="8523" extrusionOk="0">
                  <a:moveTo>
                    <a:pt x="6755" y="0"/>
                  </a:moveTo>
                  <a:lnTo>
                    <a:pt x="42" y="4099"/>
                  </a:lnTo>
                  <a:cubicBezTo>
                    <a:pt x="1" y="4124"/>
                    <a:pt x="1" y="4165"/>
                    <a:pt x="42" y="4185"/>
                  </a:cubicBezTo>
                  <a:lnTo>
                    <a:pt x="7527" y="8506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6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5135250" y="3220050"/>
              <a:ext cx="31250" cy="19050"/>
            </a:xfrm>
            <a:custGeom>
              <a:avLst/>
              <a:gdLst/>
              <a:ahLst/>
              <a:cxnLst/>
              <a:rect l="l" t="t" r="r" b="b"/>
              <a:pathLst>
                <a:path w="1250" h="762" extrusionOk="0">
                  <a:moveTo>
                    <a:pt x="549" y="427"/>
                  </a:moveTo>
                  <a:lnTo>
                    <a:pt x="0" y="761"/>
                  </a:lnTo>
                  <a:lnTo>
                    <a:pt x="0" y="761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0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5000500" y="3242300"/>
              <a:ext cx="129475" cy="78950"/>
            </a:xfrm>
            <a:custGeom>
              <a:avLst/>
              <a:gdLst/>
              <a:ahLst/>
              <a:cxnLst/>
              <a:rect l="l" t="t" r="r" b="b"/>
              <a:pathLst>
                <a:path w="5179" h="3158" extrusionOk="0">
                  <a:moveTo>
                    <a:pt x="5178" y="1"/>
                  </a:moveTo>
                  <a:lnTo>
                    <a:pt x="32" y="3148"/>
                  </a:lnTo>
                  <a:cubicBezTo>
                    <a:pt x="21" y="3151"/>
                    <a:pt x="11" y="3154"/>
                    <a:pt x="1" y="3158"/>
                  </a:cubicBezTo>
                  <a:cubicBezTo>
                    <a:pt x="11" y="3154"/>
                    <a:pt x="21" y="3151"/>
                    <a:pt x="32" y="3148"/>
                  </a:cubicBezTo>
                  <a:lnTo>
                    <a:pt x="5178" y="1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5129950" y="3228925"/>
              <a:ext cx="21950" cy="13400"/>
            </a:xfrm>
            <a:custGeom>
              <a:avLst/>
              <a:gdLst/>
              <a:ahLst/>
              <a:cxnLst/>
              <a:rect l="l" t="t" r="r" b="b"/>
              <a:pathLst>
                <a:path w="878" h="536" extrusionOk="0">
                  <a:moveTo>
                    <a:pt x="212" y="406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6"/>
                  </a:lnTo>
                  <a:lnTo>
                    <a:pt x="212" y="406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4999400" y="3214750"/>
              <a:ext cx="169550" cy="106700"/>
            </a:xfrm>
            <a:custGeom>
              <a:avLst/>
              <a:gdLst/>
              <a:ahLst/>
              <a:cxnLst/>
              <a:rect l="l" t="t" r="r" b="b"/>
              <a:pathLst>
                <a:path w="6782" h="4268" extrusionOk="0">
                  <a:moveTo>
                    <a:pt x="6782" y="0"/>
                  </a:moveTo>
                  <a:lnTo>
                    <a:pt x="76" y="4100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4"/>
                    <a:pt x="45" y="4260"/>
                  </a:cubicBezTo>
                  <a:cubicBezTo>
                    <a:pt x="55" y="4256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3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2"/>
                  </a:lnTo>
                  <a:lnTo>
                    <a:pt x="6683" y="72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5166475" y="3214850"/>
              <a:ext cx="2475" cy="50200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5166475" y="3214850"/>
              <a:ext cx="2475" cy="50200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4806825" y="3102800"/>
              <a:ext cx="357875" cy="206675"/>
            </a:xfrm>
            <a:custGeom>
              <a:avLst/>
              <a:gdLst/>
              <a:ahLst/>
              <a:cxnLst/>
              <a:rect l="l" t="t" r="r" b="b"/>
              <a:pathLst>
                <a:path w="14315" h="8267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1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5000175" y="3207850"/>
              <a:ext cx="164525" cy="100100"/>
            </a:xfrm>
            <a:custGeom>
              <a:avLst/>
              <a:gdLst/>
              <a:ahLst/>
              <a:cxnLst/>
              <a:rect l="l" t="t" r="r" b="b"/>
              <a:pathLst>
                <a:path w="6581" h="4004" extrusionOk="0">
                  <a:moveTo>
                    <a:pt x="6580" y="0"/>
                  </a:moveTo>
                  <a:cubicBezTo>
                    <a:pt x="6580" y="35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9"/>
                    <a:pt x="6580" y="185"/>
                    <a:pt x="6580" y="147"/>
                  </a:cubicBezTo>
                  <a:lnTo>
                    <a:pt x="6580" y="126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6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4806825" y="3099150"/>
              <a:ext cx="358475" cy="206575"/>
            </a:xfrm>
            <a:custGeom>
              <a:avLst/>
              <a:gdLst/>
              <a:ahLst/>
              <a:cxnLst/>
              <a:rect l="l" t="t" r="r" b="b"/>
              <a:pathLst>
                <a:path w="14339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5000175" y="3203575"/>
              <a:ext cx="164525" cy="100700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3"/>
                  </a:moveTo>
                  <a:lnTo>
                    <a:pt x="0" y="3287"/>
                  </a:lnTo>
                  <a:cubicBezTo>
                    <a:pt x="27" y="3298"/>
                    <a:pt x="54" y="3304"/>
                    <a:pt x="86" y="3304"/>
                  </a:cubicBezTo>
                  <a:cubicBezTo>
                    <a:pt x="140" y="3304"/>
                    <a:pt x="205" y="3284"/>
                    <a:pt x="270" y="3250"/>
                  </a:cubicBezTo>
                  <a:lnTo>
                    <a:pt x="294" y="3260"/>
                  </a:lnTo>
                  <a:lnTo>
                    <a:pt x="0" y="3093"/>
                  </a:lnTo>
                  <a:close/>
                  <a:moveTo>
                    <a:pt x="6386" y="1"/>
                  </a:moveTo>
                  <a:lnTo>
                    <a:pt x="6386" y="124"/>
                  </a:lnTo>
                  <a:lnTo>
                    <a:pt x="6376" y="130"/>
                  </a:lnTo>
                  <a:cubicBezTo>
                    <a:pt x="6396" y="175"/>
                    <a:pt x="6379" y="226"/>
                    <a:pt x="6314" y="263"/>
                  </a:cubicBezTo>
                  <a:lnTo>
                    <a:pt x="706" y="3499"/>
                  </a:lnTo>
                  <a:lnTo>
                    <a:pt x="369" y="3304"/>
                  </a:lnTo>
                  <a:cubicBezTo>
                    <a:pt x="355" y="3314"/>
                    <a:pt x="338" y="3322"/>
                    <a:pt x="325" y="3328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6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4827050" y="3098975"/>
              <a:ext cx="333050" cy="192075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7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4"/>
                  </a:cubicBezTo>
                  <a:lnTo>
                    <a:pt x="13311" y="4308"/>
                  </a:lnTo>
                  <a:lnTo>
                    <a:pt x="13311" y="3553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4827050" y="3078400"/>
              <a:ext cx="333375" cy="192100"/>
            </a:xfrm>
            <a:custGeom>
              <a:avLst/>
              <a:gdLst/>
              <a:ahLst/>
              <a:cxnLst/>
              <a:rect l="l" t="t" r="r" b="b"/>
              <a:pathLst>
                <a:path w="13335" h="7684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4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4827050" y="3160400"/>
              <a:ext cx="190800" cy="130650"/>
            </a:xfrm>
            <a:custGeom>
              <a:avLst/>
              <a:gdLst/>
              <a:ahLst/>
              <a:cxnLst/>
              <a:rect l="l" t="t" r="r" b="b"/>
              <a:pathLst>
                <a:path w="7632" h="5226" extrusionOk="0">
                  <a:moveTo>
                    <a:pt x="1" y="0"/>
                  </a:moveTo>
                  <a:lnTo>
                    <a:pt x="1" y="823"/>
                  </a:lnTo>
                  <a:lnTo>
                    <a:pt x="7631" y="5226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5014000" y="3259100"/>
              <a:ext cx="7775" cy="4000"/>
            </a:xfrm>
            <a:custGeom>
              <a:avLst/>
              <a:gdLst/>
              <a:ahLst/>
              <a:cxnLst/>
              <a:rect l="l" t="t" r="r" b="b"/>
              <a:pathLst>
                <a:path w="311" h="160" extrusionOk="0">
                  <a:moveTo>
                    <a:pt x="137" y="1"/>
                  </a:moveTo>
                  <a:cubicBezTo>
                    <a:pt x="104" y="1"/>
                    <a:pt x="74" y="7"/>
                    <a:pt x="51" y="22"/>
                  </a:cubicBezTo>
                  <a:cubicBezTo>
                    <a:pt x="45" y="22"/>
                    <a:pt x="41" y="25"/>
                    <a:pt x="41" y="28"/>
                  </a:cubicBezTo>
                  <a:cubicBezTo>
                    <a:pt x="0" y="60"/>
                    <a:pt x="7" y="100"/>
                    <a:pt x="65" y="135"/>
                  </a:cubicBezTo>
                  <a:cubicBezTo>
                    <a:pt x="82" y="145"/>
                    <a:pt x="103" y="151"/>
                    <a:pt x="126" y="155"/>
                  </a:cubicBezTo>
                  <a:cubicBezTo>
                    <a:pt x="142" y="158"/>
                    <a:pt x="157" y="160"/>
                    <a:pt x="173" y="160"/>
                  </a:cubicBezTo>
                  <a:cubicBezTo>
                    <a:pt x="192" y="160"/>
                    <a:pt x="211" y="157"/>
                    <a:pt x="229" y="151"/>
                  </a:cubicBezTo>
                  <a:cubicBezTo>
                    <a:pt x="239" y="151"/>
                    <a:pt x="249" y="148"/>
                    <a:pt x="259" y="141"/>
                  </a:cubicBezTo>
                  <a:cubicBezTo>
                    <a:pt x="311" y="114"/>
                    <a:pt x="304" y="63"/>
                    <a:pt x="246" y="28"/>
                  </a:cubicBezTo>
                  <a:cubicBezTo>
                    <a:pt x="218" y="15"/>
                    <a:pt x="188" y="5"/>
                    <a:pt x="157" y="1"/>
                  </a:cubicBezTo>
                  <a:cubicBezTo>
                    <a:pt x="150" y="1"/>
                    <a:pt x="143" y="1"/>
                    <a:pt x="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4993950" y="3256325"/>
              <a:ext cx="25775" cy="32275"/>
            </a:xfrm>
            <a:custGeom>
              <a:avLst/>
              <a:gdLst/>
              <a:ahLst/>
              <a:cxnLst/>
              <a:rect l="l" t="t" r="r" b="b"/>
              <a:pathLst>
                <a:path w="1031" h="1291" extrusionOk="0">
                  <a:moveTo>
                    <a:pt x="713" y="0"/>
                  </a:moveTo>
                  <a:cubicBezTo>
                    <a:pt x="635" y="0"/>
                    <a:pt x="557" y="24"/>
                    <a:pt x="475" y="71"/>
                  </a:cubicBezTo>
                  <a:cubicBezTo>
                    <a:pt x="208" y="221"/>
                    <a:pt x="0" y="583"/>
                    <a:pt x="0" y="891"/>
                  </a:cubicBezTo>
                  <a:cubicBezTo>
                    <a:pt x="0" y="1007"/>
                    <a:pt x="31" y="1102"/>
                    <a:pt x="89" y="1174"/>
                  </a:cubicBezTo>
                  <a:cubicBezTo>
                    <a:pt x="147" y="1249"/>
                    <a:pt x="235" y="1290"/>
                    <a:pt x="335" y="1290"/>
                  </a:cubicBezTo>
                  <a:cubicBezTo>
                    <a:pt x="410" y="1290"/>
                    <a:pt x="492" y="1266"/>
                    <a:pt x="574" y="1218"/>
                  </a:cubicBezTo>
                  <a:cubicBezTo>
                    <a:pt x="587" y="1212"/>
                    <a:pt x="604" y="1204"/>
                    <a:pt x="618" y="1194"/>
                  </a:cubicBezTo>
                  <a:lnTo>
                    <a:pt x="519" y="1140"/>
                  </a:lnTo>
                  <a:cubicBezTo>
                    <a:pt x="453" y="1176"/>
                    <a:pt x="391" y="1194"/>
                    <a:pt x="336" y="1194"/>
                  </a:cubicBezTo>
                  <a:cubicBezTo>
                    <a:pt x="196" y="1194"/>
                    <a:pt x="99" y="1082"/>
                    <a:pt x="99" y="891"/>
                  </a:cubicBezTo>
                  <a:cubicBezTo>
                    <a:pt x="99" y="621"/>
                    <a:pt x="290" y="290"/>
                    <a:pt x="522" y="157"/>
                  </a:cubicBezTo>
                  <a:cubicBezTo>
                    <a:pt x="589" y="117"/>
                    <a:pt x="654" y="98"/>
                    <a:pt x="711" y="98"/>
                  </a:cubicBezTo>
                  <a:cubicBezTo>
                    <a:pt x="762" y="98"/>
                    <a:pt x="807" y="113"/>
                    <a:pt x="843" y="139"/>
                  </a:cubicBezTo>
                  <a:cubicBezTo>
                    <a:pt x="881" y="167"/>
                    <a:pt x="911" y="208"/>
                    <a:pt x="928" y="266"/>
                  </a:cubicBezTo>
                  <a:cubicBezTo>
                    <a:pt x="944" y="269"/>
                    <a:pt x="959" y="271"/>
                    <a:pt x="975" y="271"/>
                  </a:cubicBezTo>
                  <a:cubicBezTo>
                    <a:pt x="994" y="271"/>
                    <a:pt x="1013" y="268"/>
                    <a:pt x="1031" y="262"/>
                  </a:cubicBezTo>
                  <a:cubicBezTo>
                    <a:pt x="1017" y="205"/>
                    <a:pt x="993" y="153"/>
                    <a:pt x="959" y="112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5000100" y="3178675"/>
              <a:ext cx="164600" cy="84125"/>
            </a:xfrm>
            <a:custGeom>
              <a:avLst/>
              <a:gdLst/>
              <a:ahLst/>
              <a:cxnLst/>
              <a:rect l="l" t="t" r="r" b="b"/>
              <a:pathLst>
                <a:path w="6584" h="3365" extrusionOk="0">
                  <a:moveTo>
                    <a:pt x="6583" y="0"/>
                  </a:moveTo>
                  <a:lnTo>
                    <a:pt x="0" y="3215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5000175" y="3178675"/>
              <a:ext cx="164525" cy="84125"/>
            </a:xfrm>
            <a:custGeom>
              <a:avLst/>
              <a:gdLst/>
              <a:ahLst/>
              <a:cxnLst/>
              <a:rect l="l" t="t" r="r" b="b"/>
              <a:pathLst>
                <a:path w="6581" h="3365" extrusionOk="0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4806825" y="3069950"/>
              <a:ext cx="358475" cy="190575"/>
            </a:xfrm>
            <a:custGeom>
              <a:avLst/>
              <a:gdLst/>
              <a:ahLst/>
              <a:cxnLst/>
              <a:rect l="l" t="t" r="r" b="b"/>
              <a:pathLst>
                <a:path w="14339" h="7623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216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4806825" y="3150250"/>
              <a:ext cx="190800" cy="159225"/>
            </a:xfrm>
            <a:custGeom>
              <a:avLst/>
              <a:gdLst/>
              <a:ahLst/>
              <a:cxnLst/>
              <a:rect l="l" t="t" r="r" b="b"/>
              <a:pathLst>
                <a:path w="7632" h="6369" extrusionOk="0">
                  <a:moveTo>
                    <a:pt x="0" y="0"/>
                  </a:moveTo>
                  <a:lnTo>
                    <a:pt x="0" y="1963"/>
                  </a:lnTo>
                  <a:lnTo>
                    <a:pt x="7632" y="6369"/>
                  </a:lnTo>
                  <a:lnTo>
                    <a:pt x="7632" y="4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4806825" y="3150350"/>
              <a:ext cx="190800" cy="159125"/>
            </a:xfrm>
            <a:custGeom>
              <a:avLst/>
              <a:gdLst/>
              <a:ahLst/>
              <a:cxnLst/>
              <a:rect l="l" t="t" r="r" b="b"/>
              <a:pathLst>
                <a:path w="7632" h="6365" extrusionOk="0">
                  <a:moveTo>
                    <a:pt x="0" y="0"/>
                  </a:moveTo>
                  <a:lnTo>
                    <a:pt x="0" y="1959"/>
                  </a:lnTo>
                  <a:lnTo>
                    <a:pt x="7632" y="6365"/>
                  </a:lnTo>
                  <a:lnTo>
                    <a:pt x="7632" y="4877"/>
                  </a:lnTo>
                  <a:lnTo>
                    <a:pt x="7632" y="4645"/>
                  </a:lnTo>
                  <a:lnTo>
                    <a:pt x="7632" y="4406"/>
                  </a:lnTo>
                  <a:lnTo>
                    <a:pt x="5843" y="3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4942150" y="3245650"/>
              <a:ext cx="26225" cy="32350"/>
            </a:xfrm>
            <a:custGeom>
              <a:avLst/>
              <a:gdLst/>
              <a:ahLst/>
              <a:cxnLst/>
              <a:rect l="l" t="t" r="r" b="b"/>
              <a:pathLst>
                <a:path w="1049" h="1294" extrusionOk="0">
                  <a:moveTo>
                    <a:pt x="335" y="0"/>
                  </a:moveTo>
                  <a:cubicBezTo>
                    <a:pt x="137" y="0"/>
                    <a:pt x="0" y="161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7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4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4944625" y="3248100"/>
              <a:ext cx="21275" cy="27425"/>
            </a:xfrm>
            <a:custGeom>
              <a:avLst/>
              <a:gdLst/>
              <a:ahLst/>
              <a:cxnLst/>
              <a:rect l="l" t="t" r="r" b="b"/>
              <a:pathLst>
                <a:path w="851" h="1097" extrusionOk="0">
                  <a:moveTo>
                    <a:pt x="236" y="1"/>
                  </a:moveTo>
                  <a:cubicBezTo>
                    <a:pt x="97" y="1"/>
                    <a:pt x="0" y="113"/>
                    <a:pt x="0" y="305"/>
                  </a:cubicBezTo>
                  <a:cubicBezTo>
                    <a:pt x="0" y="575"/>
                    <a:pt x="192" y="903"/>
                    <a:pt x="427" y="1038"/>
                  </a:cubicBezTo>
                  <a:cubicBezTo>
                    <a:pt x="494" y="1078"/>
                    <a:pt x="558" y="1097"/>
                    <a:pt x="614" y="1097"/>
                  </a:cubicBezTo>
                  <a:cubicBezTo>
                    <a:pt x="754" y="1097"/>
                    <a:pt x="850" y="984"/>
                    <a:pt x="850" y="793"/>
                  </a:cubicBezTo>
                  <a:cubicBezTo>
                    <a:pt x="850" y="523"/>
                    <a:pt x="659" y="196"/>
                    <a:pt x="424" y="59"/>
                  </a:cubicBezTo>
                  <a:cubicBezTo>
                    <a:pt x="357" y="20"/>
                    <a:pt x="293" y="1"/>
                    <a:pt x="2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4821425" y="3173825"/>
              <a:ext cx="106000" cy="81550"/>
            </a:xfrm>
            <a:custGeom>
              <a:avLst/>
              <a:gdLst/>
              <a:ahLst/>
              <a:cxnLst/>
              <a:rect l="l" t="t" r="r" b="b"/>
              <a:pathLst>
                <a:path w="4240" h="3262" extrusionOk="0">
                  <a:moveTo>
                    <a:pt x="257" y="0"/>
                  </a:moveTo>
                  <a:cubicBezTo>
                    <a:pt x="105" y="0"/>
                    <a:pt x="0" y="123"/>
                    <a:pt x="0" y="334"/>
                  </a:cubicBezTo>
                  <a:lnTo>
                    <a:pt x="0" y="481"/>
                  </a:lnTo>
                  <a:cubicBezTo>
                    <a:pt x="0" y="777"/>
                    <a:pt x="208" y="1139"/>
                    <a:pt x="464" y="1286"/>
                  </a:cubicBezTo>
                  <a:lnTo>
                    <a:pt x="3772" y="3198"/>
                  </a:lnTo>
                  <a:cubicBezTo>
                    <a:pt x="3847" y="3241"/>
                    <a:pt x="3917" y="3262"/>
                    <a:pt x="3980" y="3262"/>
                  </a:cubicBezTo>
                  <a:cubicBezTo>
                    <a:pt x="4134" y="3262"/>
                    <a:pt x="4239" y="3139"/>
                    <a:pt x="4239" y="2927"/>
                  </a:cubicBezTo>
                  <a:lnTo>
                    <a:pt x="4239" y="2781"/>
                  </a:lnTo>
                  <a:cubicBezTo>
                    <a:pt x="4239" y="2484"/>
                    <a:pt x="4030" y="2122"/>
                    <a:pt x="3772" y="1972"/>
                  </a:cubicBezTo>
                  <a:lnTo>
                    <a:pt x="464" y="65"/>
                  </a:lnTo>
                  <a:cubicBezTo>
                    <a:pt x="390" y="21"/>
                    <a:pt x="319" y="0"/>
                    <a:pt x="25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4997625" y="3259200"/>
              <a:ext cx="2575" cy="50275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997625" y="3259200"/>
              <a:ext cx="2575" cy="50275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5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4808525" y="3051950"/>
              <a:ext cx="360425" cy="199200"/>
            </a:xfrm>
            <a:custGeom>
              <a:avLst/>
              <a:gdLst/>
              <a:ahLst/>
              <a:cxnLst/>
              <a:rect l="l" t="t" r="r" b="b"/>
              <a:pathLst>
                <a:path w="14417" h="7968" extrusionOk="0">
                  <a:moveTo>
                    <a:pt x="6789" y="0"/>
                  </a:moveTo>
                  <a:lnTo>
                    <a:pt x="76" y="3393"/>
                  </a:lnTo>
                  <a:cubicBezTo>
                    <a:pt x="35" y="3417"/>
                    <a:pt x="0" y="3472"/>
                    <a:pt x="0" y="3513"/>
                  </a:cubicBezTo>
                  <a:cubicBezTo>
                    <a:pt x="0" y="3554"/>
                    <a:pt x="35" y="3609"/>
                    <a:pt x="76" y="3632"/>
                  </a:cubicBezTo>
                  <a:lnTo>
                    <a:pt x="7561" y="7950"/>
                  </a:lnTo>
                  <a:cubicBezTo>
                    <a:pt x="7581" y="7962"/>
                    <a:pt x="7608" y="7968"/>
                    <a:pt x="7636" y="7968"/>
                  </a:cubicBezTo>
                  <a:cubicBezTo>
                    <a:pt x="7663" y="7968"/>
                    <a:pt x="7690" y="7962"/>
                    <a:pt x="7711" y="7950"/>
                  </a:cubicBezTo>
                  <a:lnTo>
                    <a:pt x="14417" y="4554"/>
                  </a:lnTo>
                  <a:lnTo>
                    <a:pt x="14417" y="4407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4809800" y="3136775"/>
              <a:ext cx="625" cy="525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4" y="0"/>
                  </a:moveTo>
                  <a:cubicBezTo>
                    <a:pt x="22" y="3"/>
                    <a:pt x="20" y="5"/>
                    <a:pt x="18" y="7"/>
                  </a:cubicBezTo>
                  <a:lnTo>
                    <a:pt x="18" y="7"/>
                  </a:lnTo>
                  <a:cubicBezTo>
                    <a:pt x="18" y="7"/>
                    <a:pt x="18" y="7"/>
                    <a:pt x="18" y="7"/>
                  </a:cubicBezTo>
                  <a:lnTo>
                    <a:pt x="24" y="0"/>
                  </a:lnTo>
                  <a:close/>
                  <a:moveTo>
                    <a:pt x="18" y="7"/>
                  </a:moveTo>
                  <a:cubicBezTo>
                    <a:pt x="11" y="11"/>
                    <a:pt x="7" y="14"/>
                    <a:pt x="1" y="21"/>
                  </a:cubicBezTo>
                  <a:cubicBezTo>
                    <a:pt x="7" y="16"/>
                    <a:pt x="13" y="11"/>
                    <a:pt x="18" y="7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4816025" y="3145900"/>
              <a:ext cx="181600" cy="104800"/>
            </a:xfrm>
            <a:custGeom>
              <a:avLst/>
              <a:gdLst/>
              <a:ahLst/>
              <a:cxnLst/>
              <a:rect l="l" t="t" r="r" b="b"/>
              <a:pathLst>
                <a:path w="7264" h="4192" extrusionOk="0">
                  <a:moveTo>
                    <a:pt x="1" y="0"/>
                  </a:moveTo>
                  <a:lnTo>
                    <a:pt x="1" y="0"/>
                  </a:lnTo>
                  <a:lnTo>
                    <a:pt x="7261" y="4192"/>
                  </a:lnTo>
                  <a:lnTo>
                    <a:pt x="7264" y="4192"/>
                  </a:lnTo>
                  <a:lnTo>
                    <a:pt x="7261" y="4192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4808525" y="3136925"/>
              <a:ext cx="190900" cy="114200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cubicBezTo>
                    <a:pt x="62" y="5"/>
                    <a:pt x="58" y="8"/>
                    <a:pt x="52" y="15"/>
                  </a:cubicBezTo>
                  <a:cubicBezTo>
                    <a:pt x="38" y="29"/>
                    <a:pt x="25" y="46"/>
                    <a:pt x="14" y="62"/>
                  </a:cubicBezTo>
                  <a:cubicBezTo>
                    <a:pt x="8" y="79"/>
                    <a:pt x="0" y="97"/>
                    <a:pt x="0" y="114"/>
                  </a:cubicBezTo>
                  <a:cubicBezTo>
                    <a:pt x="0" y="131"/>
                    <a:pt x="8" y="148"/>
                    <a:pt x="17" y="165"/>
                  </a:cubicBezTo>
                  <a:cubicBezTo>
                    <a:pt x="25" y="182"/>
                    <a:pt x="35" y="199"/>
                    <a:pt x="49" y="210"/>
                  </a:cubicBezTo>
                  <a:cubicBezTo>
                    <a:pt x="58" y="219"/>
                    <a:pt x="66" y="226"/>
                    <a:pt x="76" y="233"/>
                  </a:cubicBezTo>
                  <a:lnTo>
                    <a:pt x="301" y="359"/>
                  </a:lnTo>
                  <a:lnTo>
                    <a:pt x="7561" y="4551"/>
                  </a:lnTo>
                  <a:lnTo>
                    <a:pt x="7564" y="4551"/>
                  </a:lnTo>
                  <a:cubicBezTo>
                    <a:pt x="7584" y="4561"/>
                    <a:pt x="7608" y="4567"/>
                    <a:pt x="7635" y="4567"/>
                  </a:cubicBezTo>
                  <a:lnTo>
                    <a:pt x="7635" y="4417"/>
                  </a:lnTo>
                  <a:cubicBezTo>
                    <a:pt x="7608" y="4417"/>
                    <a:pt x="7581" y="4414"/>
                    <a:pt x="7561" y="4400"/>
                  </a:cubicBezTo>
                  <a:lnTo>
                    <a:pt x="76" y="83"/>
                  </a:lnTo>
                  <a:cubicBezTo>
                    <a:pt x="55" y="69"/>
                    <a:pt x="45" y="56"/>
                    <a:pt x="45" y="38"/>
                  </a:cubicBezTo>
                  <a:cubicBezTo>
                    <a:pt x="45" y="25"/>
                    <a:pt x="55" y="11"/>
                    <a:pt x="6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4810250" y="3134125"/>
              <a:ext cx="5450" cy="2825"/>
            </a:xfrm>
            <a:custGeom>
              <a:avLst/>
              <a:gdLst/>
              <a:ahLst/>
              <a:cxnLst/>
              <a:rect l="l" t="t" r="r" b="b"/>
              <a:pathLst>
                <a:path w="218" h="113" extrusionOk="0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0" y="113"/>
                  </a:lnTo>
                  <a:lnTo>
                    <a:pt x="7" y="10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4809650" y="3134125"/>
              <a:ext cx="356575" cy="113250"/>
            </a:xfrm>
            <a:custGeom>
              <a:avLst/>
              <a:gdLst/>
              <a:ahLst/>
              <a:cxnLst/>
              <a:rect l="l" t="t" r="r" b="b"/>
              <a:pathLst>
                <a:path w="14263" h="4530" extrusionOk="0">
                  <a:moveTo>
                    <a:pt x="242" y="0"/>
                  </a:moveTo>
                  <a:lnTo>
                    <a:pt x="31" y="106"/>
                  </a:lnTo>
                  <a:lnTo>
                    <a:pt x="24" y="113"/>
                  </a:lnTo>
                  <a:cubicBezTo>
                    <a:pt x="10" y="123"/>
                    <a:pt x="0" y="137"/>
                    <a:pt x="0" y="150"/>
                  </a:cubicBezTo>
                  <a:cubicBezTo>
                    <a:pt x="0" y="168"/>
                    <a:pt x="10" y="181"/>
                    <a:pt x="31" y="195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4"/>
                  </a:lnTo>
                  <a:cubicBezTo>
                    <a:pt x="13601" y="1083"/>
                    <a:pt x="13444" y="1277"/>
                    <a:pt x="13273" y="1376"/>
                  </a:cubicBezTo>
                  <a:cubicBezTo>
                    <a:pt x="13198" y="1420"/>
                    <a:pt x="13119" y="1444"/>
                    <a:pt x="13048" y="1444"/>
                  </a:cubicBezTo>
                  <a:cubicBezTo>
                    <a:pt x="12990" y="1444"/>
                    <a:pt x="12935" y="1427"/>
                    <a:pt x="12888" y="1400"/>
                  </a:cubicBezTo>
                  <a:cubicBezTo>
                    <a:pt x="12884" y="1396"/>
                    <a:pt x="12881" y="1396"/>
                    <a:pt x="12881" y="1393"/>
                  </a:cubicBezTo>
                  <a:lnTo>
                    <a:pt x="13017" y="1314"/>
                  </a:lnTo>
                  <a:cubicBezTo>
                    <a:pt x="13028" y="1314"/>
                    <a:pt x="13037" y="1318"/>
                    <a:pt x="13048" y="1318"/>
                  </a:cubicBezTo>
                  <a:cubicBezTo>
                    <a:pt x="13109" y="1318"/>
                    <a:pt x="13168" y="1294"/>
                    <a:pt x="13209" y="1267"/>
                  </a:cubicBezTo>
                  <a:cubicBezTo>
                    <a:pt x="13362" y="1178"/>
                    <a:pt x="13499" y="1001"/>
                    <a:pt x="13598" y="788"/>
                  </a:cubicBezTo>
                  <a:lnTo>
                    <a:pt x="13368" y="659"/>
                  </a:lnTo>
                  <a:lnTo>
                    <a:pt x="13368" y="1110"/>
                  </a:lnTo>
                  <a:lnTo>
                    <a:pt x="7683" y="4188"/>
                  </a:lnTo>
                  <a:cubicBezTo>
                    <a:pt x="7659" y="4202"/>
                    <a:pt x="7625" y="4208"/>
                    <a:pt x="7590" y="4208"/>
                  </a:cubicBezTo>
                  <a:cubicBezTo>
                    <a:pt x="7573" y="4208"/>
                    <a:pt x="7553" y="4205"/>
                    <a:pt x="7536" y="4202"/>
                  </a:cubicBezTo>
                  <a:cubicBezTo>
                    <a:pt x="7522" y="4198"/>
                    <a:pt x="7508" y="4195"/>
                    <a:pt x="7495" y="4188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156225" y="3165775"/>
              <a:ext cx="12725" cy="6500"/>
            </a:xfrm>
            <a:custGeom>
              <a:avLst/>
              <a:gdLst/>
              <a:ahLst/>
              <a:cxnLst/>
              <a:rect l="l" t="t" r="r" b="b"/>
              <a:pathLst>
                <a:path w="509" h="260" extrusionOk="0">
                  <a:moveTo>
                    <a:pt x="509" y="1"/>
                  </a:moveTo>
                  <a:lnTo>
                    <a:pt x="1" y="260"/>
                  </a:lnTo>
                  <a:lnTo>
                    <a:pt x="1" y="26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00500" y="32506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1"/>
                  </a:moveTo>
                  <a:lnTo>
                    <a:pt x="32" y="1"/>
                  </a:lnTo>
                  <a:cubicBezTo>
                    <a:pt x="21" y="4"/>
                    <a:pt x="11" y="7"/>
                    <a:pt x="1" y="11"/>
                  </a:cubicBezTo>
                  <a:cubicBezTo>
                    <a:pt x="14" y="7"/>
                    <a:pt x="25" y="4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4999400" y="3162125"/>
              <a:ext cx="169550" cy="89000"/>
            </a:xfrm>
            <a:custGeom>
              <a:avLst/>
              <a:gdLst/>
              <a:ahLst/>
              <a:cxnLst/>
              <a:rect l="l" t="t" r="r" b="b"/>
              <a:pathLst>
                <a:path w="6782" h="3560" extrusionOk="0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9"/>
                  </a:lnTo>
                  <a:cubicBezTo>
                    <a:pt x="17" y="3559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3"/>
                  </a:cubicBezTo>
                  <a:lnTo>
                    <a:pt x="6274" y="406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4975600" y="3004425"/>
              <a:ext cx="190900" cy="159150"/>
            </a:xfrm>
            <a:custGeom>
              <a:avLst/>
              <a:gdLst/>
              <a:ahLst/>
              <a:cxnLst/>
              <a:rect l="l" t="t" r="r" b="b"/>
              <a:pathLst>
                <a:path w="7636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5" y="6366"/>
                  </a:lnTo>
                  <a:lnTo>
                    <a:pt x="7635" y="4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133525" y="3118600"/>
              <a:ext cx="32975" cy="44975"/>
            </a:xfrm>
            <a:custGeom>
              <a:avLst/>
              <a:gdLst/>
              <a:ahLst/>
              <a:cxnLst/>
              <a:rect l="l" t="t" r="r" b="b"/>
              <a:pathLst>
                <a:path w="1319" h="1799" extrusionOk="0">
                  <a:moveTo>
                    <a:pt x="618" y="427"/>
                  </a:moveTo>
                  <a:lnTo>
                    <a:pt x="69" y="762"/>
                  </a:lnTo>
                  <a:cubicBezTo>
                    <a:pt x="45" y="802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09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2"/>
                    <a:pt x="725" y="488"/>
                    <a:pt x="622" y="431"/>
                  </a:cubicBezTo>
                  <a:lnTo>
                    <a:pt x="618" y="427"/>
                  </a:lnTo>
                  <a:close/>
                  <a:moveTo>
                    <a:pt x="1318" y="1"/>
                  </a:moveTo>
                  <a:lnTo>
                    <a:pt x="734" y="355"/>
                  </a:lnTo>
                  <a:cubicBezTo>
                    <a:pt x="847" y="454"/>
                    <a:pt x="909" y="639"/>
                    <a:pt x="898" y="867"/>
                  </a:cubicBezTo>
                  <a:cubicBezTo>
                    <a:pt x="895" y="1072"/>
                    <a:pt x="840" y="1283"/>
                    <a:pt x="752" y="1475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0C4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4808525" y="3036425"/>
              <a:ext cx="335350" cy="202925"/>
            </a:xfrm>
            <a:custGeom>
              <a:avLst/>
              <a:gdLst/>
              <a:ahLst/>
              <a:cxnLst/>
              <a:rect l="l" t="t" r="r" b="b"/>
              <a:pathLst>
                <a:path w="13414" h="8117" extrusionOk="0">
                  <a:moveTo>
                    <a:pt x="5782" y="0"/>
                  </a:moveTo>
                  <a:lnTo>
                    <a:pt x="96" y="3079"/>
                  </a:lnTo>
                  <a:cubicBezTo>
                    <a:pt x="41" y="3110"/>
                    <a:pt x="0" y="3181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800"/>
                  </a:cubicBezTo>
                  <a:lnTo>
                    <a:pt x="7544" y="8096"/>
                  </a:lnTo>
                  <a:cubicBezTo>
                    <a:pt x="7569" y="8110"/>
                    <a:pt x="7602" y="8117"/>
                    <a:pt x="7635" y="8117"/>
                  </a:cubicBezTo>
                  <a:cubicBezTo>
                    <a:pt x="7669" y="8117"/>
                    <a:pt x="7702" y="8110"/>
                    <a:pt x="7728" y="8096"/>
                  </a:cubicBezTo>
                  <a:lnTo>
                    <a:pt x="13413" y="5018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4809550" y="3036425"/>
              <a:ext cx="334325" cy="187625"/>
            </a:xfrm>
            <a:custGeom>
              <a:avLst/>
              <a:gdLst/>
              <a:ahLst/>
              <a:cxnLst/>
              <a:rect l="l" t="t" r="r" b="b"/>
              <a:pathLst>
                <a:path w="13373" h="7505" extrusionOk="0">
                  <a:moveTo>
                    <a:pt x="5741" y="0"/>
                  </a:moveTo>
                  <a:lnTo>
                    <a:pt x="55" y="3079"/>
                  </a:lnTo>
                  <a:cubicBezTo>
                    <a:pt x="0" y="3110"/>
                    <a:pt x="0" y="3157"/>
                    <a:pt x="55" y="3185"/>
                  </a:cubicBezTo>
                  <a:lnTo>
                    <a:pt x="7503" y="7481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1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124225" y="3144500"/>
              <a:ext cx="7700" cy="4025"/>
            </a:xfrm>
            <a:custGeom>
              <a:avLst/>
              <a:gdLst/>
              <a:ahLst/>
              <a:cxnLst/>
              <a:rect l="l" t="t" r="r" b="b"/>
              <a:pathLst>
                <a:path w="308" h="161" extrusionOk="0">
                  <a:moveTo>
                    <a:pt x="136" y="1"/>
                  </a:moveTo>
                  <a:cubicBezTo>
                    <a:pt x="104" y="1"/>
                    <a:pt x="71" y="8"/>
                    <a:pt x="48" y="22"/>
                  </a:cubicBezTo>
                  <a:cubicBezTo>
                    <a:pt x="45" y="22"/>
                    <a:pt x="42" y="25"/>
                    <a:pt x="38" y="29"/>
                  </a:cubicBezTo>
                  <a:cubicBezTo>
                    <a:pt x="1" y="60"/>
                    <a:pt x="7" y="101"/>
                    <a:pt x="62" y="135"/>
                  </a:cubicBezTo>
                  <a:cubicBezTo>
                    <a:pt x="83" y="142"/>
                    <a:pt x="103" y="152"/>
                    <a:pt x="127" y="156"/>
                  </a:cubicBezTo>
                  <a:cubicBezTo>
                    <a:pt x="141" y="159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8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6"/>
                    <a:pt x="188" y="5"/>
                    <a:pt x="155" y="2"/>
                  </a:cubicBezTo>
                  <a:cubicBezTo>
                    <a:pt x="148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4808525" y="3113800"/>
              <a:ext cx="190900" cy="125550"/>
            </a:xfrm>
            <a:custGeom>
              <a:avLst/>
              <a:gdLst/>
              <a:ahLst/>
              <a:cxnLst/>
              <a:rect l="l" t="t" r="r" b="b"/>
              <a:pathLst>
                <a:path w="7636" h="5022" extrusionOk="0">
                  <a:moveTo>
                    <a:pt x="72" y="1"/>
                  </a:moveTo>
                  <a:cubicBezTo>
                    <a:pt x="31" y="35"/>
                    <a:pt x="0" y="97"/>
                    <a:pt x="0" y="144"/>
                  </a:cubicBezTo>
                  <a:lnTo>
                    <a:pt x="0" y="544"/>
                  </a:lnTo>
                  <a:cubicBezTo>
                    <a:pt x="0" y="602"/>
                    <a:pt x="41" y="673"/>
                    <a:pt x="93" y="705"/>
                  </a:cubicBezTo>
                  <a:lnTo>
                    <a:pt x="7540" y="5001"/>
                  </a:lnTo>
                  <a:cubicBezTo>
                    <a:pt x="7567" y="5015"/>
                    <a:pt x="7602" y="5021"/>
                    <a:pt x="7635" y="5021"/>
                  </a:cubicBezTo>
                  <a:lnTo>
                    <a:pt x="7635" y="4407"/>
                  </a:lnTo>
                  <a:cubicBezTo>
                    <a:pt x="7630" y="4408"/>
                    <a:pt x="7625" y="4408"/>
                    <a:pt x="7620" y="4408"/>
                  </a:cubicBezTo>
                  <a:cubicBezTo>
                    <a:pt x="7592" y="4408"/>
                    <a:pt x="7563" y="4398"/>
                    <a:pt x="7540" y="4386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127900" y="3125500"/>
              <a:ext cx="28350" cy="44725"/>
            </a:xfrm>
            <a:custGeom>
              <a:avLst/>
              <a:gdLst/>
              <a:ahLst/>
              <a:cxnLst/>
              <a:rect l="l" t="t" r="r" b="b"/>
              <a:pathLst>
                <a:path w="1134" h="1789" extrusionOk="0">
                  <a:moveTo>
                    <a:pt x="749" y="1"/>
                  </a:moveTo>
                  <a:cubicBezTo>
                    <a:pt x="678" y="1"/>
                    <a:pt x="603" y="22"/>
                    <a:pt x="526" y="65"/>
                  </a:cubicBezTo>
                  <a:cubicBezTo>
                    <a:pt x="294" y="202"/>
                    <a:pt x="93" y="509"/>
                    <a:pt x="0" y="847"/>
                  </a:cubicBezTo>
                  <a:cubicBezTo>
                    <a:pt x="44" y="854"/>
                    <a:pt x="99" y="861"/>
                    <a:pt x="126" y="864"/>
                  </a:cubicBezTo>
                  <a:cubicBezTo>
                    <a:pt x="212" y="567"/>
                    <a:pt x="389" y="291"/>
                    <a:pt x="588" y="178"/>
                  </a:cubicBezTo>
                  <a:cubicBezTo>
                    <a:pt x="632" y="151"/>
                    <a:pt x="690" y="127"/>
                    <a:pt x="748" y="127"/>
                  </a:cubicBezTo>
                  <a:cubicBezTo>
                    <a:pt x="782" y="127"/>
                    <a:pt x="816" y="134"/>
                    <a:pt x="847" y="155"/>
                  </a:cubicBezTo>
                  <a:cubicBezTo>
                    <a:pt x="950" y="212"/>
                    <a:pt x="1004" y="376"/>
                    <a:pt x="997" y="588"/>
                  </a:cubicBezTo>
                  <a:cubicBezTo>
                    <a:pt x="986" y="994"/>
                    <a:pt x="755" y="1455"/>
                    <a:pt x="479" y="1612"/>
                  </a:cubicBezTo>
                  <a:cubicBezTo>
                    <a:pt x="435" y="1638"/>
                    <a:pt x="379" y="1662"/>
                    <a:pt x="319" y="1662"/>
                  </a:cubicBezTo>
                  <a:cubicBezTo>
                    <a:pt x="308" y="1662"/>
                    <a:pt x="298" y="1661"/>
                    <a:pt x="287" y="1659"/>
                  </a:cubicBezTo>
                  <a:lnTo>
                    <a:pt x="151" y="1738"/>
                  </a:lnTo>
                  <a:cubicBezTo>
                    <a:pt x="151" y="1741"/>
                    <a:pt x="154" y="1741"/>
                    <a:pt x="158" y="1745"/>
                  </a:cubicBezTo>
                  <a:cubicBezTo>
                    <a:pt x="205" y="1772"/>
                    <a:pt x="260" y="1789"/>
                    <a:pt x="318" y="1789"/>
                  </a:cubicBezTo>
                  <a:cubicBezTo>
                    <a:pt x="389" y="1789"/>
                    <a:pt x="468" y="1765"/>
                    <a:pt x="543" y="1721"/>
                  </a:cubicBezTo>
                  <a:cubicBezTo>
                    <a:pt x="857" y="1540"/>
                    <a:pt x="1113" y="1045"/>
                    <a:pt x="1123" y="591"/>
                  </a:cubicBezTo>
                  <a:cubicBezTo>
                    <a:pt x="1134" y="328"/>
                    <a:pt x="1055" y="130"/>
                    <a:pt x="912" y="45"/>
                  </a:cubicBezTo>
                  <a:cubicBezTo>
                    <a:pt x="862" y="16"/>
                    <a:pt x="807" y="1"/>
                    <a:pt x="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4808525" y="3003150"/>
              <a:ext cx="360425" cy="216850"/>
            </a:xfrm>
            <a:custGeom>
              <a:avLst/>
              <a:gdLst/>
              <a:ahLst/>
              <a:cxnLst/>
              <a:rect l="l" t="t" r="r" b="b"/>
              <a:pathLst>
                <a:path w="14417" h="8674" extrusionOk="0">
                  <a:moveTo>
                    <a:pt x="6789" y="0"/>
                  </a:moveTo>
                  <a:lnTo>
                    <a:pt x="76" y="4103"/>
                  </a:lnTo>
                  <a:cubicBezTo>
                    <a:pt x="35" y="4127"/>
                    <a:pt x="0" y="4178"/>
                    <a:pt x="0" y="4219"/>
                  </a:cubicBezTo>
                  <a:cubicBezTo>
                    <a:pt x="0" y="4260"/>
                    <a:pt x="35" y="4315"/>
                    <a:pt x="76" y="4338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7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4809800" y="3105625"/>
              <a:ext cx="625" cy="525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lnTo>
                    <a:pt x="25" y="0"/>
                  </a:lnTo>
                  <a:cubicBezTo>
                    <a:pt x="24" y="1"/>
                    <a:pt x="23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cubicBezTo>
                    <a:pt x="20" y="5"/>
                    <a:pt x="17" y="7"/>
                    <a:pt x="14" y="10"/>
                  </a:cubicBezTo>
                  <a:lnTo>
                    <a:pt x="14" y="10"/>
                  </a:lnTo>
                  <a:cubicBezTo>
                    <a:pt x="15" y="9"/>
                    <a:pt x="17" y="8"/>
                    <a:pt x="18" y="8"/>
                  </a:cubicBezTo>
                  <a:cubicBezTo>
                    <a:pt x="18" y="8"/>
                    <a:pt x="20" y="5"/>
                    <a:pt x="22" y="3"/>
                  </a:cubicBezTo>
                  <a:close/>
                  <a:moveTo>
                    <a:pt x="14" y="10"/>
                  </a:moveTo>
                  <a:lnTo>
                    <a:pt x="14" y="10"/>
                  </a:lnTo>
                  <a:cubicBezTo>
                    <a:pt x="8" y="13"/>
                    <a:pt x="4" y="18"/>
                    <a:pt x="1" y="21"/>
                  </a:cubicBezTo>
                  <a:cubicBezTo>
                    <a:pt x="5" y="17"/>
                    <a:pt x="9" y="13"/>
                    <a:pt x="14" y="1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4812300" y="3112625"/>
              <a:ext cx="185325" cy="106925"/>
            </a:xfrm>
            <a:custGeom>
              <a:avLst/>
              <a:gdLst/>
              <a:ahLst/>
              <a:cxnLst/>
              <a:rect l="l" t="t" r="r" b="b"/>
              <a:pathLst>
                <a:path w="7413" h="4277" extrusionOk="0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4808525" y="3105800"/>
              <a:ext cx="190900" cy="114200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lnTo>
                    <a:pt x="69" y="1"/>
                  </a:lnTo>
                  <a:cubicBezTo>
                    <a:pt x="62" y="4"/>
                    <a:pt x="55" y="10"/>
                    <a:pt x="52" y="14"/>
                  </a:cubicBezTo>
                  <a:cubicBezTo>
                    <a:pt x="35" y="28"/>
                    <a:pt x="25" y="45"/>
                    <a:pt x="14" y="62"/>
                  </a:cubicBezTo>
                  <a:cubicBezTo>
                    <a:pt x="8" y="78"/>
                    <a:pt x="0" y="96"/>
                    <a:pt x="0" y="113"/>
                  </a:cubicBezTo>
                  <a:cubicBezTo>
                    <a:pt x="0" y="130"/>
                    <a:pt x="8" y="147"/>
                    <a:pt x="17" y="168"/>
                  </a:cubicBezTo>
                  <a:cubicBezTo>
                    <a:pt x="25" y="181"/>
                    <a:pt x="35" y="198"/>
                    <a:pt x="49" y="209"/>
                  </a:cubicBezTo>
                  <a:cubicBezTo>
                    <a:pt x="58" y="219"/>
                    <a:pt x="66" y="226"/>
                    <a:pt x="76" y="232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83"/>
                  </a:lnTo>
                  <a:cubicBezTo>
                    <a:pt x="55" y="69"/>
                    <a:pt x="45" y="55"/>
                    <a:pt x="45" y="37"/>
                  </a:cubicBezTo>
                  <a:cubicBezTo>
                    <a:pt x="45" y="24"/>
                    <a:pt x="52" y="10"/>
                    <a:pt x="6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4809375" y="3003150"/>
              <a:ext cx="359575" cy="213075"/>
            </a:xfrm>
            <a:custGeom>
              <a:avLst/>
              <a:gdLst/>
              <a:ahLst/>
              <a:cxnLst/>
              <a:rect l="l" t="t" r="r" b="b"/>
              <a:pathLst>
                <a:path w="14383" h="8523" extrusionOk="0">
                  <a:moveTo>
                    <a:pt x="6755" y="0"/>
                  </a:moveTo>
                  <a:lnTo>
                    <a:pt x="42" y="4099"/>
                  </a:lnTo>
                  <a:cubicBezTo>
                    <a:pt x="1" y="4123"/>
                    <a:pt x="1" y="4164"/>
                    <a:pt x="42" y="4189"/>
                  </a:cubicBezTo>
                  <a:lnTo>
                    <a:pt x="7527" y="8505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5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135250" y="3118600"/>
              <a:ext cx="31250" cy="19050"/>
            </a:xfrm>
            <a:custGeom>
              <a:avLst/>
              <a:gdLst/>
              <a:ahLst/>
              <a:cxnLst/>
              <a:rect l="l" t="t" r="r" b="b"/>
              <a:pathLst>
                <a:path w="1250" h="762" extrusionOk="0">
                  <a:moveTo>
                    <a:pt x="549" y="427"/>
                  </a:moveTo>
                  <a:lnTo>
                    <a:pt x="0" y="762"/>
                  </a:lnTo>
                  <a:lnTo>
                    <a:pt x="0" y="762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1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0500" y="3219550"/>
              <a:ext cx="800" cy="250"/>
            </a:xfrm>
            <a:custGeom>
              <a:avLst/>
              <a:gdLst/>
              <a:ahLst/>
              <a:cxnLst/>
              <a:rect l="l" t="t" r="r" b="b"/>
              <a:pathLst>
                <a:path w="32" h="10" extrusionOk="0">
                  <a:moveTo>
                    <a:pt x="32" y="0"/>
                  </a:moveTo>
                  <a:lnTo>
                    <a:pt x="32" y="0"/>
                  </a:lnTo>
                  <a:cubicBezTo>
                    <a:pt x="21" y="3"/>
                    <a:pt x="11" y="7"/>
                    <a:pt x="1" y="10"/>
                  </a:cubicBezTo>
                  <a:cubicBezTo>
                    <a:pt x="11" y="10"/>
                    <a:pt x="25" y="3"/>
                    <a:pt x="32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129950" y="3127475"/>
              <a:ext cx="21950" cy="13400"/>
            </a:xfrm>
            <a:custGeom>
              <a:avLst/>
              <a:gdLst/>
              <a:ahLst/>
              <a:cxnLst/>
              <a:rect l="l" t="t" r="r" b="b"/>
              <a:pathLst>
                <a:path w="878" h="536" extrusionOk="0">
                  <a:moveTo>
                    <a:pt x="212" y="407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7"/>
                  </a:lnTo>
                  <a:lnTo>
                    <a:pt x="212" y="407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4999400" y="3113300"/>
              <a:ext cx="169550" cy="106700"/>
            </a:xfrm>
            <a:custGeom>
              <a:avLst/>
              <a:gdLst/>
              <a:ahLst/>
              <a:cxnLst/>
              <a:rect l="l" t="t" r="r" b="b"/>
              <a:pathLst>
                <a:path w="6782" h="4268" extrusionOk="0">
                  <a:moveTo>
                    <a:pt x="6782" y="0"/>
                  </a:moveTo>
                  <a:lnTo>
                    <a:pt x="76" y="4099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3"/>
                    <a:pt x="45" y="4260"/>
                  </a:cubicBezTo>
                  <a:cubicBezTo>
                    <a:pt x="55" y="4257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4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3"/>
                  </a:lnTo>
                  <a:lnTo>
                    <a:pt x="6683" y="73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166475" y="3113375"/>
              <a:ext cx="2475" cy="50200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166475" y="3113375"/>
              <a:ext cx="2475" cy="50200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806825" y="3001350"/>
              <a:ext cx="357875" cy="206675"/>
            </a:xfrm>
            <a:custGeom>
              <a:avLst/>
              <a:gdLst/>
              <a:ahLst/>
              <a:cxnLst/>
              <a:rect l="l" t="t" r="r" b="b"/>
              <a:pathLst>
                <a:path w="14315" h="8267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0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5000175" y="3106400"/>
              <a:ext cx="164525" cy="100100"/>
            </a:xfrm>
            <a:custGeom>
              <a:avLst/>
              <a:gdLst/>
              <a:ahLst/>
              <a:cxnLst/>
              <a:rect l="l" t="t" r="r" b="b"/>
              <a:pathLst>
                <a:path w="6581" h="4004" extrusionOk="0">
                  <a:moveTo>
                    <a:pt x="6580" y="0"/>
                  </a:moveTo>
                  <a:cubicBezTo>
                    <a:pt x="6580" y="34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8"/>
                    <a:pt x="6580" y="185"/>
                    <a:pt x="6580" y="147"/>
                  </a:cubicBezTo>
                  <a:lnTo>
                    <a:pt x="6580" y="127"/>
                  </a:lnTo>
                  <a:lnTo>
                    <a:pt x="6580" y="120"/>
                  </a:lnTo>
                  <a:lnTo>
                    <a:pt x="6580" y="116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5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806825" y="2997700"/>
              <a:ext cx="358475" cy="206575"/>
            </a:xfrm>
            <a:custGeom>
              <a:avLst/>
              <a:gdLst/>
              <a:ahLst/>
              <a:cxnLst/>
              <a:rect l="l" t="t" r="r" b="b"/>
              <a:pathLst>
                <a:path w="14339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5000175" y="3102125"/>
              <a:ext cx="164525" cy="100700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2"/>
                  </a:moveTo>
                  <a:lnTo>
                    <a:pt x="0" y="3287"/>
                  </a:lnTo>
                  <a:cubicBezTo>
                    <a:pt x="27" y="3297"/>
                    <a:pt x="54" y="3305"/>
                    <a:pt x="86" y="3305"/>
                  </a:cubicBezTo>
                  <a:cubicBezTo>
                    <a:pt x="140" y="3305"/>
                    <a:pt x="205" y="3287"/>
                    <a:pt x="270" y="3250"/>
                  </a:cubicBezTo>
                  <a:lnTo>
                    <a:pt x="270" y="3250"/>
                  </a:lnTo>
                  <a:lnTo>
                    <a:pt x="294" y="3264"/>
                  </a:lnTo>
                  <a:lnTo>
                    <a:pt x="270" y="3250"/>
                  </a:lnTo>
                  <a:cubicBezTo>
                    <a:pt x="270" y="3250"/>
                    <a:pt x="270" y="3250"/>
                    <a:pt x="270" y="3250"/>
                  </a:cubicBezTo>
                  <a:lnTo>
                    <a:pt x="270" y="3250"/>
                  </a:lnTo>
                  <a:lnTo>
                    <a:pt x="0" y="3092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30"/>
                    <a:pt x="6314" y="263"/>
                  </a:cubicBezTo>
                  <a:lnTo>
                    <a:pt x="706" y="3502"/>
                  </a:lnTo>
                  <a:lnTo>
                    <a:pt x="369" y="3305"/>
                  </a:lnTo>
                  <a:cubicBezTo>
                    <a:pt x="355" y="3314"/>
                    <a:pt x="338" y="3322"/>
                    <a:pt x="325" y="3332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5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827050" y="2997600"/>
              <a:ext cx="333050" cy="192075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1"/>
                  </a:moveTo>
                  <a:cubicBezTo>
                    <a:pt x="5719" y="1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4"/>
                  </a:lnTo>
                  <a:lnTo>
                    <a:pt x="1" y="3277"/>
                  </a:lnTo>
                  <a:lnTo>
                    <a:pt x="7631" y="7683"/>
                  </a:lnTo>
                  <a:lnTo>
                    <a:pt x="13239" y="4444"/>
                  </a:lnTo>
                  <a:cubicBezTo>
                    <a:pt x="13304" y="4411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827050" y="2976950"/>
              <a:ext cx="333375" cy="192100"/>
            </a:xfrm>
            <a:custGeom>
              <a:avLst/>
              <a:gdLst/>
              <a:ahLst/>
              <a:cxnLst/>
              <a:rect l="l" t="t" r="r" b="b"/>
              <a:pathLst>
                <a:path w="13335" h="7684" extrusionOk="0">
                  <a:moveTo>
                    <a:pt x="5781" y="1"/>
                  </a:moveTo>
                  <a:cubicBezTo>
                    <a:pt x="5719" y="1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827050" y="3058950"/>
              <a:ext cx="190800" cy="130725"/>
            </a:xfrm>
            <a:custGeom>
              <a:avLst/>
              <a:gdLst/>
              <a:ahLst/>
              <a:cxnLst/>
              <a:rect l="l" t="t" r="r" b="b"/>
              <a:pathLst>
                <a:path w="7632" h="5229" extrusionOk="0">
                  <a:moveTo>
                    <a:pt x="1" y="0"/>
                  </a:moveTo>
                  <a:lnTo>
                    <a:pt x="1" y="823"/>
                  </a:lnTo>
                  <a:lnTo>
                    <a:pt x="7631" y="5229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5014000" y="3157700"/>
              <a:ext cx="7775" cy="4025"/>
            </a:xfrm>
            <a:custGeom>
              <a:avLst/>
              <a:gdLst/>
              <a:ahLst/>
              <a:cxnLst/>
              <a:rect l="l" t="t" r="r" b="b"/>
              <a:pathLst>
                <a:path w="311" h="161" extrusionOk="0">
                  <a:moveTo>
                    <a:pt x="126" y="0"/>
                  </a:moveTo>
                  <a:cubicBezTo>
                    <a:pt x="98" y="0"/>
                    <a:pt x="72" y="7"/>
                    <a:pt x="51" y="20"/>
                  </a:cubicBezTo>
                  <a:cubicBezTo>
                    <a:pt x="45" y="20"/>
                    <a:pt x="41" y="23"/>
                    <a:pt x="41" y="26"/>
                  </a:cubicBezTo>
                  <a:cubicBezTo>
                    <a:pt x="0" y="58"/>
                    <a:pt x="7" y="102"/>
                    <a:pt x="65" y="132"/>
                  </a:cubicBezTo>
                  <a:cubicBezTo>
                    <a:pt x="82" y="143"/>
                    <a:pt x="103" y="149"/>
                    <a:pt x="126" y="153"/>
                  </a:cubicBezTo>
                  <a:cubicBezTo>
                    <a:pt x="144" y="158"/>
                    <a:pt x="161" y="161"/>
                    <a:pt x="179" y="161"/>
                  </a:cubicBezTo>
                  <a:cubicBezTo>
                    <a:pt x="196" y="161"/>
                    <a:pt x="213" y="158"/>
                    <a:pt x="229" y="153"/>
                  </a:cubicBezTo>
                  <a:cubicBezTo>
                    <a:pt x="239" y="149"/>
                    <a:pt x="249" y="146"/>
                    <a:pt x="259" y="140"/>
                  </a:cubicBezTo>
                  <a:cubicBezTo>
                    <a:pt x="311" y="112"/>
                    <a:pt x="304" y="61"/>
                    <a:pt x="246" y="26"/>
                  </a:cubicBezTo>
                  <a:cubicBezTo>
                    <a:pt x="218" y="13"/>
                    <a:pt x="188" y="3"/>
                    <a:pt x="157" y="3"/>
                  </a:cubicBezTo>
                  <a:cubicBezTo>
                    <a:pt x="146" y="1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93950" y="3154850"/>
              <a:ext cx="25775" cy="32275"/>
            </a:xfrm>
            <a:custGeom>
              <a:avLst/>
              <a:gdLst/>
              <a:ahLst/>
              <a:cxnLst/>
              <a:rect l="l" t="t" r="r" b="b"/>
              <a:pathLst>
                <a:path w="1031" h="1291" extrusionOk="0">
                  <a:moveTo>
                    <a:pt x="713" y="0"/>
                  </a:moveTo>
                  <a:cubicBezTo>
                    <a:pt x="635" y="0"/>
                    <a:pt x="557" y="25"/>
                    <a:pt x="475" y="72"/>
                  </a:cubicBezTo>
                  <a:cubicBezTo>
                    <a:pt x="208" y="226"/>
                    <a:pt x="0" y="584"/>
                    <a:pt x="0" y="892"/>
                  </a:cubicBezTo>
                  <a:cubicBezTo>
                    <a:pt x="0" y="1008"/>
                    <a:pt x="31" y="1103"/>
                    <a:pt x="89" y="1175"/>
                  </a:cubicBezTo>
                  <a:cubicBezTo>
                    <a:pt x="147" y="1250"/>
                    <a:pt x="235" y="1291"/>
                    <a:pt x="335" y="1291"/>
                  </a:cubicBezTo>
                  <a:cubicBezTo>
                    <a:pt x="410" y="1291"/>
                    <a:pt x="492" y="1267"/>
                    <a:pt x="574" y="1223"/>
                  </a:cubicBezTo>
                  <a:cubicBezTo>
                    <a:pt x="587" y="1213"/>
                    <a:pt x="604" y="1205"/>
                    <a:pt x="618" y="1196"/>
                  </a:cubicBezTo>
                  <a:lnTo>
                    <a:pt x="519" y="1141"/>
                  </a:lnTo>
                  <a:cubicBezTo>
                    <a:pt x="453" y="1177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2"/>
                  </a:cubicBezTo>
                  <a:cubicBezTo>
                    <a:pt x="99" y="622"/>
                    <a:pt x="290" y="291"/>
                    <a:pt x="522" y="158"/>
                  </a:cubicBezTo>
                  <a:cubicBezTo>
                    <a:pt x="589" y="118"/>
                    <a:pt x="654" y="99"/>
                    <a:pt x="711" y="99"/>
                  </a:cubicBezTo>
                  <a:cubicBezTo>
                    <a:pt x="761" y="99"/>
                    <a:pt x="806" y="113"/>
                    <a:pt x="843" y="140"/>
                  </a:cubicBezTo>
                  <a:cubicBezTo>
                    <a:pt x="881" y="168"/>
                    <a:pt x="911" y="209"/>
                    <a:pt x="928" y="267"/>
                  </a:cubicBezTo>
                  <a:cubicBezTo>
                    <a:pt x="946" y="272"/>
                    <a:pt x="963" y="275"/>
                    <a:pt x="981" y="275"/>
                  </a:cubicBezTo>
                  <a:cubicBezTo>
                    <a:pt x="998" y="275"/>
                    <a:pt x="1015" y="272"/>
                    <a:pt x="1031" y="267"/>
                  </a:cubicBezTo>
                  <a:cubicBezTo>
                    <a:pt x="1017" y="205"/>
                    <a:pt x="993" y="154"/>
                    <a:pt x="959" y="117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5000100" y="3077225"/>
              <a:ext cx="164600" cy="84150"/>
            </a:xfrm>
            <a:custGeom>
              <a:avLst/>
              <a:gdLst/>
              <a:ahLst/>
              <a:cxnLst/>
              <a:rect l="l" t="t" r="r" b="b"/>
              <a:pathLst>
                <a:path w="6584" h="3366" extrusionOk="0">
                  <a:moveTo>
                    <a:pt x="6583" y="0"/>
                  </a:moveTo>
                  <a:lnTo>
                    <a:pt x="0" y="3218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5000175" y="3077225"/>
              <a:ext cx="164525" cy="84150"/>
            </a:xfrm>
            <a:custGeom>
              <a:avLst/>
              <a:gdLst/>
              <a:ahLst/>
              <a:cxnLst/>
              <a:rect l="l" t="t" r="r" b="b"/>
              <a:pathLst>
                <a:path w="6581" h="3366" extrusionOk="0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4806825" y="2968500"/>
              <a:ext cx="358475" cy="190575"/>
            </a:xfrm>
            <a:custGeom>
              <a:avLst/>
              <a:gdLst/>
              <a:ahLst/>
              <a:cxnLst/>
              <a:rect l="l" t="t" r="r" b="b"/>
              <a:pathLst>
                <a:path w="14339" h="7623" extrusionOk="0">
                  <a:moveTo>
                    <a:pt x="6784" y="1"/>
                  </a:moveTo>
                  <a:cubicBezTo>
                    <a:pt x="6722" y="1"/>
                    <a:pt x="6661" y="14"/>
                    <a:pt x="6615" y="41"/>
                  </a:cubicBezTo>
                  <a:lnTo>
                    <a:pt x="0" y="3215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1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4806825" y="3048875"/>
              <a:ext cx="190800" cy="159150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4806825" y="3048875"/>
              <a:ext cx="190800" cy="159150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6"/>
                  </a:lnTo>
                  <a:lnTo>
                    <a:pt x="7632" y="4407"/>
                  </a:lnTo>
                  <a:lnTo>
                    <a:pt x="5792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4942150" y="3144200"/>
              <a:ext cx="26225" cy="32350"/>
            </a:xfrm>
            <a:custGeom>
              <a:avLst/>
              <a:gdLst/>
              <a:ahLst/>
              <a:cxnLst/>
              <a:rect l="l" t="t" r="r" b="b"/>
              <a:pathLst>
                <a:path w="1049" h="1294" extrusionOk="0">
                  <a:moveTo>
                    <a:pt x="335" y="0"/>
                  </a:moveTo>
                  <a:cubicBezTo>
                    <a:pt x="137" y="0"/>
                    <a:pt x="0" y="164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8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7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4944625" y="3146700"/>
              <a:ext cx="21275" cy="27400"/>
            </a:xfrm>
            <a:custGeom>
              <a:avLst/>
              <a:gdLst/>
              <a:ahLst/>
              <a:cxnLst/>
              <a:rect l="l" t="t" r="r" b="b"/>
              <a:pathLst>
                <a:path w="851" h="1096" extrusionOk="0">
                  <a:moveTo>
                    <a:pt x="237" y="0"/>
                  </a:moveTo>
                  <a:cubicBezTo>
                    <a:pt x="97" y="0"/>
                    <a:pt x="0" y="111"/>
                    <a:pt x="0" y="303"/>
                  </a:cubicBezTo>
                  <a:cubicBezTo>
                    <a:pt x="0" y="572"/>
                    <a:pt x="192" y="904"/>
                    <a:pt x="427" y="1037"/>
                  </a:cubicBezTo>
                  <a:cubicBezTo>
                    <a:pt x="495" y="1077"/>
                    <a:pt x="559" y="1095"/>
                    <a:pt x="616" y="1095"/>
                  </a:cubicBezTo>
                  <a:cubicBezTo>
                    <a:pt x="754" y="1095"/>
                    <a:pt x="850" y="984"/>
                    <a:pt x="850" y="791"/>
                  </a:cubicBezTo>
                  <a:cubicBezTo>
                    <a:pt x="850" y="521"/>
                    <a:pt x="659" y="194"/>
                    <a:pt x="424" y="57"/>
                  </a:cubicBezTo>
                  <a:cubicBezTo>
                    <a:pt x="357" y="19"/>
                    <a:pt x="293" y="0"/>
                    <a:pt x="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4821425" y="3072400"/>
              <a:ext cx="106000" cy="81525"/>
            </a:xfrm>
            <a:custGeom>
              <a:avLst/>
              <a:gdLst/>
              <a:ahLst/>
              <a:cxnLst/>
              <a:rect l="l" t="t" r="r" b="b"/>
              <a:pathLst>
                <a:path w="4240" h="3261" extrusionOk="0">
                  <a:moveTo>
                    <a:pt x="258" y="0"/>
                  </a:moveTo>
                  <a:cubicBezTo>
                    <a:pt x="105" y="0"/>
                    <a:pt x="0" y="122"/>
                    <a:pt x="0" y="333"/>
                  </a:cubicBezTo>
                  <a:lnTo>
                    <a:pt x="0" y="480"/>
                  </a:lnTo>
                  <a:cubicBezTo>
                    <a:pt x="0" y="776"/>
                    <a:pt x="208" y="1138"/>
                    <a:pt x="464" y="1288"/>
                  </a:cubicBezTo>
                  <a:lnTo>
                    <a:pt x="3772" y="3196"/>
                  </a:lnTo>
                  <a:cubicBezTo>
                    <a:pt x="3847" y="3240"/>
                    <a:pt x="3918" y="3261"/>
                    <a:pt x="3981" y="3261"/>
                  </a:cubicBezTo>
                  <a:cubicBezTo>
                    <a:pt x="4134" y="3261"/>
                    <a:pt x="4239" y="3137"/>
                    <a:pt x="4239" y="2927"/>
                  </a:cubicBezTo>
                  <a:lnTo>
                    <a:pt x="4239" y="2780"/>
                  </a:lnTo>
                  <a:cubicBezTo>
                    <a:pt x="4239" y="2483"/>
                    <a:pt x="4030" y="2121"/>
                    <a:pt x="3772" y="1975"/>
                  </a:cubicBezTo>
                  <a:lnTo>
                    <a:pt x="464" y="63"/>
                  </a:lnTo>
                  <a:cubicBezTo>
                    <a:pt x="390" y="20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4997625" y="3157750"/>
              <a:ext cx="2575" cy="50275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4997625" y="3157750"/>
              <a:ext cx="2575" cy="50275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4869275" y="2622425"/>
              <a:ext cx="334750" cy="386225"/>
            </a:xfrm>
            <a:custGeom>
              <a:avLst/>
              <a:gdLst/>
              <a:ahLst/>
              <a:cxnLst/>
              <a:rect l="l" t="t" r="r" b="b"/>
              <a:pathLst>
                <a:path w="13390" h="15449" extrusionOk="0">
                  <a:moveTo>
                    <a:pt x="4287" y="0"/>
                  </a:moveTo>
                  <a:cubicBezTo>
                    <a:pt x="3134" y="76"/>
                    <a:pt x="1793" y="1038"/>
                    <a:pt x="1455" y="2311"/>
                  </a:cubicBezTo>
                  <a:cubicBezTo>
                    <a:pt x="1065" y="3765"/>
                    <a:pt x="1" y="9663"/>
                    <a:pt x="21" y="10383"/>
                  </a:cubicBezTo>
                  <a:cubicBezTo>
                    <a:pt x="45" y="11154"/>
                    <a:pt x="530" y="11359"/>
                    <a:pt x="1424" y="11649"/>
                  </a:cubicBezTo>
                  <a:cubicBezTo>
                    <a:pt x="2710" y="12066"/>
                    <a:pt x="6943" y="13250"/>
                    <a:pt x="8127" y="13594"/>
                  </a:cubicBezTo>
                  <a:cubicBezTo>
                    <a:pt x="8127" y="13594"/>
                    <a:pt x="8745" y="13960"/>
                    <a:pt x="9113" y="14171"/>
                  </a:cubicBezTo>
                  <a:cubicBezTo>
                    <a:pt x="9549" y="14418"/>
                    <a:pt x="9996" y="14463"/>
                    <a:pt x="10265" y="14463"/>
                  </a:cubicBezTo>
                  <a:cubicBezTo>
                    <a:pt x="10421" y="14463"/>
                    <a:pt x="10516" y="14448"/>
                    <a:pt x="10516" y="14448"/>
                  </a:cubicBezTo>
                  <a:cubicBezTo>
                    <a:pt x="10516" y="14448"/>
                    <a:pt x="10854" y="14769"/>
                    <a:pt x="11164" y="14984"/>
                  </a:cubicBezTo>
                  <a:cubicBezTo>
                    <a:pt x="11535" y="15239"/>
                    <a:pt x="11907" y="15449"/>
                    <a:pt x="12328" y="15449"/>
                  </a:cubicBezTo>
                  <a:cubicBezTo>
                    <a:pt x="12458" y="15449"/>
                    <a:pt x="12593" y="15429"/>
                    <a:pt x="12735" y="15383"/>
                  </a:cubicBezTo>
                  <a:cubicBezTo>
                    <a:pt x="13390" y="15179"/>
                    <a:pt x="12929" y="14530"/>
                    <a:pt x="12735" y="14209"/>
                  </a:cubicBezTo>
                  <a:cubicBezTo>
                    <a:pt x="12544" y="13892"/>
                    <a:pt x="11547" y="12783"/>
                    <a:pt x="11339" y="12591"/>
                  </a:cubicBezTo>
                  <a:cubicBezTo>
                    <a:pt x="11131" y="12400"/>
                    <a:pt x="10154" y="12144"/>
                    <a:pt x="9611" y="12086"/>
                  </a:cubicBezTo>
                  <a:cubicBezTo>
                    <a:pt x="8929" y="12014"/>
                    <a:pt x="7779" y="11639"/>
                    <a:pt x="6922" y="11226"/>
                  </a:cubicBezTo>
                  <a:cubicBezTo>
                    <a:pt x="5202" y="10397"/>
                    <a:pt x="3035" y="9270"/>
                    <a:pt x="3035" y="9270"/>
                  </a:cubicBezTo>
                  <a:cubicBezTo>
                    <a:pt x="3035" y="9270"/>
                    <a:pt x="3475" y="6547"/>
                    <a:pt x="3850" y="5049"/>
                  </a:cubicBezTo>
                  <a:cubicBezTo>
                    <a:pt x="4865" y="4151"/>
                    <a:pt x="4670" y="1277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5305100" y="2720275"/>
              <a:ext cx="326750" cy="433800"/>
            </a:xfrm>
            <a:custGeom>
              <a:avLst/>
              <a:gdLst/>
              <a:ahLst/>
              <a:cxnLst/>
              <a:rect l="l" t="t" r="r" b="b"/>
              <a:pathLst>
                <a:path w="13070" h="17352" extrusionOk="0">
                  <a:moveTo>
                    <a:pt x="12227" y="0"/>
                  </a:moveTo>
                  <a:cubicBezTo>
                    <a:pt x="12058" y="0"/>
                    <a:pt x="11884" y="39"/>
                    <a:pt x="11749" y="117"/>
                  </a:cubicBezTo>
                  <a:lnTo>
                    <a:pt x="1322" y="6138"/>
                  </a:lnTo>
                  <a:cubicBezTo>
                    <a:pt x="1066" y="6284"/>
                    <a:pt x="837" y="6646"/>
                    <a:pt x="813" y="6944"/>
                  </a:cubicBezTo>
                  <a:lnTo>
                    <a:pt x="29" y="16466"/>
                  </a:lnTo>
                  <a:cubicBezTo>
                    <a:pt x="1" y="16759"/>
                    <a:pt x="179" y="17114"/>
                    <a:pt x="421" y="17254"/>
                  </a:cubicBezTo>
                  <a:cubicBezTo>
                    <a:pt x="535" y="17319"/>
                    <a:pt x="688" y="17352"/>
                    <a:pt x="844" y="17352"/>
                  </a:cubicBezTo>
                  <a:cubicBezTo>
                    <a:pt x="1014" y="17352"/>
                    <a:pt x="1188" y="17313"/>
                    <a:pt x="1322" y="17237"/>
                  </a:cubicBezTo>
                  <a:lnTo>
                    <a:pt x="11749" y="11216"/>
                  </a:lnTo>
                  <a:cubicBezTo>
                    <a:pt x="12008" y="11066"/>
                    <a:pt x="12237" y="10708"/>
                    <a:pt x="12261" y="10411"/>
                  </a:cubicBezTo>
                  <a:lnTo>
                    <a:pt x="13045" y="889"/>
                  </a:lnTo>
                  <a:cubicBezTo>
                    <a:pt x="13070" y="591"/>
                    <a:pt x="12895" y="240"/>
                    <a:pt x="12653" y="100"/>
                  </a:cubicBezTo>
                  <a:cubicBezTo>
                    <a:pt x="12537" y="33"/>
                    <a:pt x="12384" y="0"/>
                    <a:pt x="12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5329675" y="2720275"/>
              <a:ext cx="302175" cy="412425"/>
            </a:xfrm>
            <a:custGeom>
              <a:avLst/>
              <a:gdLst/>
              <a:ahLst/>
              <a:cxnLst/>
              <a:rect l="l" t="t" r="r" b="b"/>
              <a:pathLst>
                <a:path w="12087" h="16497" extrusionOk="0">
                  <a:moveTo>
                    <a:pt x="11244" y="0"/>
                  </a:moveTo>
                  <a:cubicBezTo>
                    <a:pt x="11075" y="0"/>
                    <a:pt x="10901" y="39"/>
                    <a:pt x="10766" y="117"/>
                  </a:cubicBezTo>
                  <a:lnTo>
                    <a:pt x="339" y="6138"/>
                  </a:lnTo>
                  <a:cubicBezTo>
                    <a:pt x="213" y="6210"/>
                    <a:pt x="93" y="6336"/>
                    <a:pt x="1" y="6479"/>
                  </a:cubicBezTo>
                  <a:lnTo>
                    <a:pt x="1623" y="7415"/>
                  </a:lnTo>
                  <a:lnTo>
                    <a:pt x="1623" y="16496"/>
                  </a:lnTo>
                  <a:lnTo>
                    <a:pt x="10766" y="11216"/>
                  </a:lnTo>
                  <a:cubicBezTo>
                    <a:pt x="11025" y="11066"/>
                    <a:pt x="11254" y="10708"/>
                    <a:pt x="11278" y="10411"/>
                  </a:cubicBezTo>
                  <a:lnTo>
                    <a:pt x="12062" y="889"/>
                  </a:lnTo>
                  <a:cubicBezTo>
                    <a:pt x="12087" y="591"/>
                    <a:pt x="11912" y="240"/>
                    <a:pt x="11670" y="100"/>
                  </a:cubicBezTo>
                  <a:cubicBezTo>
                    <a:pt x="11554" y="33"/>
                    <a:pt x="11401" y="0"/>
                    <a:pt x="112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5327150" y="2734200"/>
              <a:ext cx="304525" cy="418575"/>
            </a:xfrm>
            <a:custGeom>
              <a:avLst/>
              <a:gdLst/>
              <a:ahLst/>
              <a:cxnLst/>
              <a:rect l="l" t="t" r="r" b="b"/>
              <a:pathLst>
                <a:path w="12181" h="16743" extrusionOk="0">
                  <a:moveTo>
                    <a:pt x="11947" y="1"/>
                  </a:moveTo>
                  <a:cubicBezTo>
                    <a:pt x="11886" y="1"/>
                    <a:pt x="11817" y="22"/>
                    <a:pt x="11741" y="66"/>
                  </a:cubicBezTo>
                  <a:lnTo>
                    <a:pt x="1314" y="6086"/>
                  </a:lnTo>
                  <a:cubicBezTo>
                    <a:pt x="1058" y="6233"/>
                    <a:pt x="829" y="6595"/>
                    <a:pt x="805" y="6891"/>
                  </a:cubicBezTo>
                  <a:lnTo>
                    <a:pt x="20" y="16414"/>
                  </a:lnTo>
                  <a:cubicBezTo>
                    <a:pt x="1" y="16622"/>
                    <a:pt x="91" y="16743"/>
                    <a:pt x="237" y="16743"/>
                  </a:cubicBezTo>
                  <a:cubicBezTo>
                    <a:pt x="297" y="16743"/>
                    <a:pt x="366" y="16722"/>
                    <a:pt x="440" y="16680"/>
                  </a:cubicBezTo>
                  <a:lnTo>
                    <a:pt x="10867" y="10659"/>
                  </a:lnTo>
                  <a:cubicBezTo>
                    <a:pt x="11126" y="10509"/>
                    <a:pt x="11355" y="10151"/>
                    <a:pt x="11379" y="9854"/>
                  </a:cubicBezTo>
                  <a:lnTo>
                    <a:pt x="12163" y="332"/>
                  </a:lnTo>
                  <a:cubicBezTo>
                    <a:pt x="12181" y="122"/>
                    <a:pt x="12092" y="1"/>
                    <a:pt x="1194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5461450" y="2919250"/>
              <a:ext cx="36000" cy="48475"/>
            </a:xfrm>
            <a:custGeom>
              <a:avLst/>
              <a:gdLst/>
              <a:ahLst/>
              <a:cxnLst/>
              <a:rect l="l" t="t" r="r" b="b"/>
              <a:pathLst>
                <a:path w="1440" h="1939" extrusionOk="0">
                  <a:moveTo>
                    <a:pt x="1070" y="0"/>
                  </a:moveTo>
                  <a:cubicBezTo>
                    <a:pt x="987" y="0"/>
                    <a:pt x="893" y="28"/>
                    <a:pt x="791" y="86"/>
                  </a:cubicBezTo>
                  <a:cubicBezTo>
                    <a:pt x="410" y="308"/>
                    <a:pt x="68" y="882"/>
                    <a:pt x="30" y="1370"/>
                  </a:cubicBezTo>
                  <a:cubicBezTo>
                    <a:pt x="0" y="1728"/>
                    <a:pt x="141" y="1939"/>
                    <a:pt x="367" y="1939"/>
                  </a:cubicBezTo>
                  <a:cubicBezTo>
                    <a:pt x="450" y="1939"/>
                    <a:pt x="544" y="1911"/>
                    <a:pt x="645" y="1852"/>
                  </a:cubicBezTo>
                  <a:cubicBezTo>
                    <a:pt x="1027" y="1633"/>
                    <a:pt x="1369" y="1056"/>
                    <a:pt x="1410" y="571"/>
                  </a:cubicBezTo>
                  <a:cubicBezTo>
                    <a:pt x="1440" y="213"/>
                    <a:pt x="1298" y="0"/>
                    <a:pt x="107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5446675" y="2975000"/>
              <a:ext cx="98325" cy="56750"/>
            </a:xfrm>
            <a:custGeom>
              <a:avLst/>
              <a:gdLst/>
              <a:ahLst/>
              <a:cxnLst/>
              <a:rect l="l" t="t" r="r" b="b"/>
              <a:pathLst>
                <a:path w="3933" h="2270" extrusionOk="0">
                  <a:moveTo>
                    <a:pt x="3496" y="0"/>
                  </a:moveTo>
                  <a:lnTo>
                    <a:pt x="0" y="2021"/>
                  </a:lnTo>
                  <a:lnTo>
                    <a:pt x="437" y="2270"/>
                  </a:lnTo>
                  <a:lnTo>
                    <a:pt x="3932" y="252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5435750" y="2981300"/>
              <a:ext cx="130575" cy="162425"/>
            </a:xfrm>
            <a:custGeom>
              <a:avLst/>
              <a:gdLst/>
              <a:ahLst/>
              <a:cxnLst/>
              <a:rect l="l" t="t" r="r" b="b"/>
              <a:pathLst>
                <a:path w="5223" h="6497" extrusionOk="0">
                  <a:moveTo>
                    <a:pt x="4369" y="0"/>
                  </a:moveTo>
                  <a:lnTo>
                    <a:pt x="874" y="2021"/>
                  </a:lnTo>
                  <a:lnTo>
                    <a:pt x="437" y="1769"/>
                  </a:lnTo>
                  <a:lnTo>
                    <a:pt x="1161" y="5529"/>
                  </a:lnTo>
                  <a:lnTo>
                    <a:pt x="1202" y="5738"/>
                  </a:lnTo>
                  <a:lnTo>
                    <a:pt x="1202" y="5738"/>
                  </a:lnTo>
                  <a:lnTo>
                    <a:pt x="1014" y="5632"/>
                  </a:lnTo>
                  <a:lnTo>
                    <a:pt x="185" y="5154"/>
                  </a:lnTo>
                  <a:cubicBezTo>
                    <a:pt x="155" y="5136"/>
                    <a:pt x="127" y="5128"/>
                    <a:pt x="103" y="5128"/>
                  </a:cubicBezTo>
                  <a:cubicBezTo>
                    <a:pt x="42" y="5128"/>
                    <a:pt x="1" y="5178"/>
                    <a:pt x="1" y="5260"/>
                  </a:cubicBezTo>
                  <a:lnTo>
                    <a:pt x="1" y="5335"/>
                  </a:lnTo>
                  <a:cubicBezTo>
                    <a:pt x="1" y="5452"/>
                    <a:pt x="79" y="5591"/>
                    <a:pt x="178" y="5652"/>
                  </a:cubicBezTo>
                  <a:cubicBezTo>
                    <a:pt x="181" y="5656"/>
                    <a:pt x="181" y="5656"/>
                    <a:pt x="185" y="5656"/>
                  </a:cubicBezTo>
                  <a:lnTo>
                    <a:pt x="1560" y="6451"/>
                  </a:lnTo>
                  <a:cubicBezTo>
                    <a:pt x="1560" y="6451"/>
                    <a:pt x="1560" y="6455"/>
                    <a:pt x="1564" y="6455"/>
                  </a:cubicBezTo>
                  <a:cubicBezTo>
                    <a:pt x="1611" y="6479"/>
                    <a:pt x="1673" y="6492"/>
                    <a:pt x="1734" y="6496"/>
                  </a:cubicBezTo>
                  <a:cubicBezTo>
                    <a:pt x="1740" y="6496"/>
                    <a:pt x="1746" y="6496"/>
                    <a:pt x="1752" y="6496"/>
                  </a:cubicBezTo>
                  <a:cubicBezTo>
                    <a:pt x="1818" y="6496"/>
                    <a:pt x="1882" y="6480"/>
                    <a:pt x="1932" y="6451"/>
                  </a:cubicBezTo>
                  <a:lnTo>
                    <a:pt x="5055" y="4649"/>
                  </a:lnTo>
                  <a:cubicBezTo>
                    <a:pt x="5157" y="4592"/>
                    <a:pt x="5223" y="4444"/>
                    <a:pt x="5202" y="4329"/>
                  </a:cubicBezTo>
                  <a:lnTo>
                    <a:pt x="43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5437200" y="3094350"/>
              <a:ext cx="32025" cy="35875"/>
            </a:xfrm>
            <a:custGeom>
              <a:avLst/>
              <a:gdLst/>
              <a:ahLst/>
              <a:cxnLst/>
              <a:rect l="l" t="t" r="r" b="b"/>
              <a:pathLst>
                <a:path w="1281" h="1435" extrusionOk="0">
                  <a:moveTo>
                    <a:pt x="1065" y="1"/>
                  </a:moveTo>
                  <a:lnTo>
                    <a:pt x="0" y="615"/>
                  </a:lnTo>
                  <a:lnTo>
                    <a:pt x="1280" y="14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5435750" y="3025500"/>
              <a:ext cx="43375" cy="118200"/>
            </a:xfrm>
            <a:custGeom>
              <a:avLst/>
              <a:gdLst/>
              <a:ahLst/>
              <a:cxnLst/>
              <a:rect l="l" t="t" r="r" b="b"/>
              <a:pathLst>
                <a:path w="1735" h="4728" extrusionOk="0">
                  <a:moveTo>
                    <a:pt x="437" y="1"/>
                  </a:moveTo>
                  <a:lnTo>
                    <a:pt x="1161" y="3761"/>
                  </a:lnTo>
                  <a:cubicBezTo>
                    <a:pt x="1175" y="3843"/>
                    <a:pt x="1147" y="3889"/>
                    <a:pt x="1094" y="3889"/>
                  </a:cubicBezTo>
                  <a:cubicBezTo>
                    <a:pt x="1072" y="3889"/>
                    <a:pt x="1045" y="3881"/>
                    <a:pt x="1014" y="3864"/>
                  </a:cubicBezTo>
                  <a:lnTo>
                    <a:pt x="185" y="3386"/>
                  </a:lnTo>
                  <a:cubicBezTo>
                    <a:pt x="155" y="3368"/>
                    <a:pt x="127" y="3360"/>
                    <a:pt x="103" y="3360"/>
                  </a:cubicBezTo>
                  <a:cubicBezTo>
                    <a:pt x="42" y="3360"/>
                    <a:pt x="1" y="3410"/>
                    <a:pt x="1" y="3492"/>
                  </a:cubicBezTo>
                  <a:lnTo>
                    <a:pt x="1" y="3567"/>
                  </a:lnTo>
                  <a:cubicBezTo>
                    <a:pt x="1" y="3684"/>
                    <a:pt x="79" y="3823"/>
                    <a:pt x="178" y="3884"/>
                  </a:cubicBezTo>
                  <a:cubicBezTo>
                    <a:pt x="181" y="3888"/>
                    <a:pt x="181" y="3888"/>
                    <a:pt x="185" y="3888"/>
                  </a:cubicBezTo>
                  <a:lnTo>
                    <a:pt x="1560" y="4683"/>
                  </a:lnTo>
                  <a:cubicBezTo>
                    <a:pt x="1560" y="4683"/>
                    <a:pt x="1560" y="4687"/>
                    <a:pt x="1564" y="4687"/>
                  </a:cubicBezTo>
                  <a:cubicBezTo>
                    <a:pt x="1611" y="4711"/>
                    <a:pt x="1673" y="4724"/>
                    <a:pt x="1734" y="4728"/>
                  </a:cubicBezTo>
                  <a:lnTo>
                    <a:pt x="874" y="253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5035575" y="2643850"/>
              <a:ext cx="68125" cy="34200"/>
            </a:xfrm>
            <a:custGeom>
              <a:avLst/>
              <a:gdLst/>
              <a:ahLst/>
              <a:cxnLst/>
              <a:rect l="l" t="t" r="r" b="b"/>
              <a:pathLst>
                <a:path w="2725" h="1368" extrusionOk="0">
                  <a:moveTo>
                    <a:pt x="1792" y="0"/>
                  </a:moveTo>
                  <a:lnTo>
                    <a:pt x="1663" y="772"/>
                  </a:lnTo>
                  <a:lnTo>
                    <a:pt x="782" y="14"/>
                  </a:lnTo>
                  <a:lnTo>
                    <a:pt x="1" y="696"/>
                  </a:lnTo>
                  <a:cubicBezTo>
                    <a:pt x="292" y="1043"/>
                    <a:pt x="943" y="1368"/>
                    <a:pt x="1519" y="1368"/>
                  </a:cubicBezTo>
                  <a:cubicBezTo>
                    <a:pt x="1545" y="1368"/>
                    <a:pt x="1570" y="1367"/>
                    <a:pt x="1595" y="1366"/>
                  </a:cubicBezTo>
                  <a:cubicBezTo>
                    <a:pt x="2185" y="1339"/>
                    <a:pt x="2523" y="1188"/>
                    <a:pt x="2724" y="782"/>
                  </a:cubicBezTo>
                  <a:lnTo>
                    <a:pt x="179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5035575" y="2643850"/>
              <a:ext cx="68125" cy="31850"/>
            </a:xfrm>
            <a:custGeom>
              <a:avLst/>
              <a:gdLst/>
              <a:ahLst/>
              <a:cxnLst/>
              <a:rect l="l" t="t" r="r" b="b"/>
              <a:pathLst>
                <a:path w="2725" h="1274" extrusionOk="0">
                  <a:moveTo>
                    <a:pt x="1792" y="0"/>
                  </a:moveTo>
                  <a:lnTo>
                    <a:pt x="1663" y="772"/>
                  </a:lnTo>
                  <a:lnTo>
                    <a:pt x="2277" y="523"/>
                  </a:lnTo>
                  <a:cubicBezTo>
                    <a:pt x="2277" y="523"/>
                    <a:pt x="2373" y="857"/>
                    <a:pt x="2342" y="1199"/>
                  </a:cubicBezTo>
                  <a:cubicBezTo>
                    <a:pt x="2506" y="1106"/>
                    <a:pt x="2628" y="970"/>
                    <a:pt x="2724" y="782"/>
                  </a:cubicBezTo>
                  <a:lnTo>
                    <a:pt x="1792" y="0"/>
                  </a:lnTo>
                  <a:close/>
                  <a:moveTo>
                    <a:pt x="782" y="14"/>
                  </a:moveTo>
                  <a:lnTo>
                    <a:pt x="1" y="696"/>
                  </a:lnTo>
                  <a:cubicBezTo>
                    <a:pt x="199" y="929"/>
                    <a:pt x="557" y="1150"/>
                    <a:pt x="943" y="1273"/>
                  </a:cubicBezTo>
                  <a:cubicBezTo>
                    <a:pt x="875" y="1076"/>
                    <a:pt x="840" y="860"/>
                    <a:pt x="867" y="628"/>
                  </a:cubicBezTo>
                  <a:lnTo>
                    <a:pt x="867" y="628"/>
                  </a:lnTo>
                  <a:lnTo>
                    <a:pt x="1663" y="772"/>
                  </a:lnTo>
                  <a:lnTo>
                    <a:pt x="782" y="14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5055700" y="2656900"/>
              <a:ext cx="39800" cy="37800"/>
            </a:xfrm>
            <a:custGeom>
              <a:avLst/>
              <a:gdLst/>
              <a:ahLst/>
              <a:cxnLst/>
              <a:rect l="l" t="t" r="r" b="b"/>
              <a:pathLst>
                <a:path w="1592" h="1512" extrusionOk="0">
                  <a:moveTo>
                    <a:pt x="1472" y="1"/>
                  </a:moveTo>
                  <a:lnTo>
                    <a:pt x="858" y="250"/>
                  </a:lnTo>
                  <a:lnTo>
                    <a:pt x="62" y="106"/>
                  </a:lnTo>
                  <a:lnTo>
                    <a:pt x="62" y="106"/>
                  </a:lnTo>
                  <a:cubicBezTo>
                    <a:pt x="1" y="666"/>
                    <a:pt x="288" y="1148"/>
                    <a:pt x="582" y="1455"/>
                  </a:cubicBezTo>
                  <a:cubicBezTo>
                    <a:pt x="696" y="1497"/>
                    <a:pt x="799" y="1512"/>
                    <a:pt x="886" y="1512"/>
                  </a:cubicBezTo>
                  <a:cubicBezTo>
                    <a:pt x="1094" y="1512"/>
                    <a:pt x="1216" y="1427"/>
                    <a:pt x="1216" y="1427"/>
                  </a:cubicBezTo>
                  <a:cubicBezTo>
                    <a:pt x="1216" y="1427"/>
                    <a:pt x="1442" y="1195"/>
                    <a:pt x="1519" y="792"/>
                  </a:cubicBezTo>
                  <a:cubicBezTo>
                    <a:pt x="1592" y="414"/>
                    <a:pt x="1472" y="1"/>
                    <a:pt x="147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5051275" y="2692550"/>
              <a:ext cx="50875" cy="190750"/>
            </a:xfrm>
            <a:custGeom>
              <a:avLst/>
              <a:gdLst/>
              <a:ahLst/>
              <a:cxnLst/>
              <a:rect l="l" t="t" r="r" b="b"/>
              <a:pathLst>
                <a:path w="2035" h="7630" extrusionOk="0">
                  <a:moveTo>
                    <a:pt x="1393" y="1"/>
                  </a:moveTo>
                  <a:lnTo>
                    <a:pt x="759" y="29"/>
                  </a:lnTo>
                  <a:cubicBezTo>
                    <a:pt x="759" y="29"/>
                    <a:pt x="28" y="5438"/>
                    <a:pt x="14" y="5824"/>
                  </a:cubicBezTo>
                  <a:cubicBezTo>
                    <a:pt x="1" y="6210"/>
                    <a:pt x="625" y="7619"/>
                    <a:pt x="990" y="7629"/>
                  </a:cubicBezTo>
                  <a:cubicBezTo>
                    <a:pt x="992" y="7629"/>
                    <a:pt x="993" y="7629"/>
                    <a:pt x="994" y="7629"/>
                  </a:cubicBezTo>
                  <a:cubicBezTo>
                    <a:pt x="1357" y="7629"/>
                    <a:pt x="2035" y="6171"/>
                    <a:pt x="2024" y="5745"/>
                  </a:cubicBezTo>
                  <a:cubicBezTo>
                    <a:pt x="2011" y="5319"/>
                    <a:pt x="1393" y="1"/>
                    <a:pt x="139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5086100" y="2692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5086100" y="2692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5069725" y="26966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5069725" y="2692550"/>
              <a:ext cx="16650" cy="5425"/>
            </a:xfrm>
            <a:custGeom>
              <a:avLst/>
              <a:gdLst/>
              <a:ahLst/>
              <a:cxnLst/>
              <a:rect l="l" t="t" r="r" b="b"/>
              <a:pathLst>
                <a:path w="666" h="217" extrusionOk="0">
                  <a:moveTo>
                    <a:pt x="655" y="1"/>
                  </a:moveTo>
                  <a:cubicBezTo>
                    <a:pt x="539" y="79"/>
                    <a:pt x="420" y="103"/>
                    <a:pt x="320" y="103"/>
                  </a:cubicBezTo>
                  <a:cubicBezTo>
                    <a:pt x="147" y="103"/>
                    <a:pt x="21" y="29"/>
                    <a:pt x="21" y="29"/>
                  </a:cubicBezTo>
                  <a:lnTo>
                    <a:pt x="0" y="165"/>
                  </a:lnTo>
                  <a:lnTo>
                    <a:pt x="0" y="175"/>
                  </a:lnTo>
                  <a:cubicBezTo>
                    <a:pt x="89" y="206"/>
                    <a:pt x="174" y="216"/>
                    <a:pt x="249" y="216"/>
                  </a:cubicBezTo>
                  <a:cubicBezTo>
                    <a:pt x="498" y="216"/>
                    <a:pt x="665" y="87"/>
                    <a:pt x="665" y="87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4992150" y="2590600"/>
              <a:ext cx="85000" cy="93200"/>
            </a:xfrm>
            <a:custGeom>
              <a:avLst/>
              <a:gdLst/>
              <a:ahLst/>
              <a:cxnLst/>
              <a:rect l="l" t="t" r="r" b="b"/>
              <a:pathLst>
                <a:path w="3400" h="3728" extrusionOk="0">
                  <a:moveTo>
                    <a:pt x="823" y="0"/>
                  </a:moveTo>
                  <a:cubicBezTo>
                    <a:pt x="823" y="0"/>
                    <a:pt x="451" y="69"/>
                    <a:pt x="0" y="1168"/>
                  </a:cubicBezTo>
                  <a:cubicBezTo>
                    <a:pt x="328" y="2079"/>
                    <a:pt x="997" y="3083"/>
                    <a:pt x="1977" y="3727"/>
                  </a:cubicBezTo>
                  <a:lnTo>
                    <a:pt x="2604" y="2758"/>
                  </a:lnTo>
                  <a:lnTo>
                    <a:pt x="3400" y="2902"/>
                  </a:lnTo>
                  <a:lnTo>
                    <a:pt x="806" y="679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5077125" y="2601525"/>
              <a:ext cx="30500" cy="71000"/>
            </a:xfrm>
            <a:custGeom>
              <a:avLst/>
              <a:gdLst/>
              <a:ahLst/>
              <a:cxnLst/>
              <a:rect l="l" t="t" r="r" b="b"/>
              <a:pathLst>
                <a:path w="1220" h="2840" extrusionOk="0">
                  <a:moveTo>
                    <a:pt x="322" y="1"/>
                  </a:moveTo>
                  <a:lnTo>
                    <a:pt x="270" y="885"/>
                  </a:lnTo>
                  <a:cubicBezTo>
                    <a:pt x="270" y="885"/>
                    <a:pt x="96" y="1905"/>
                    <a:pt x="1" y="2465"/>
                  </a:cubicBezTo>
                  <a:lnTo>
                    <a:pt x="615" y="2216"/>
                  </a:lnTo>
                  <a:lnTo>
                    <a:pt x="1219" y="2840"/>
                  </a:lnTo>
                  <a:cubicBezTo>
                    <a:pt x="1219" y="2840"/>
                    <a:pt x="1195" y="1144"/>
                    <a:pt x="966" y="677"/>
                  </a:cubicBezTo>
                  <a:cubicBezTo>
                    <a:pt x="687" y="99"/>
                    <a:pt x="32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4876025" y="2622325"/>
              <a:ext cx="118275" cy="214050"/>
            </a:xfrm>
            <a:custGeom>
              <a:avLst/>
              <a:gdLst/>
              <a:ahLst/>
              <a:cxnLst/>
              <a:rect l="l" t="t" r="r" b="b"/>
              <a:pathLst>
                <a:path w="4731" h="8562" extrusionOk="0">
                  <a:moveTo>
                    <a:pt x="3886" y="1"/>
                  </a:moveTo>
                  <a:cubicBezTo>
                    <a:pt x="3542" y="1"/>
                    <a:pt x="2590" y="62"/>
                    <a:pt x="1908" y="697"/>
                  </a:cubicBezTo>
                  <a:cubicBezTo>
                    <a:pt x="1062" y="1489"/>
                    <a:pt x="912" y="2172"/>
                    <a:pt x="573" y="4165"/>
                  </a:cubicBezTo>
                  <a:cubicBezTo>
                    <a:pt x="236" y="6158"/>
                    <a:pt x="0" y="7855"/>
                    <a:pt x="0" y="7855"/>
                  </a:cubicBezTo>
                  <a:cubicBezTo>
                    <a:pt x="0" y="7855"/>
                    <a:pt x="996" y="8562"/>
                    <a:pt x="2344" y="8562"/>
                  </a:cubicBezTo>
                  <a:cubicBezTo>
                    <a:pt x="2599" y="8562"/>
                    <a:pt x="2867" y="8536"/>
                    <a:pt x="3144" y="8476"/>
                  </a:cubicBezTo>
                  <a:lnTo>
                    <a:pt x="3744" y="5148"/>
                  </a:lnTo>
                  <a:cubicBezTo>
                    <a:pt x="3744" y="5148"/>
                    <a:pt x="4311" y="4046"/>
                    <a:pt x="4478" y="3142"/>
                  </a:cubicBezTo>
                  <a:cubicBezTo>
                    <a:pt x="4730" y="1783"/>
                    <a:pt x="4434" y="448"/>
                    <a:pt x="4017" y="4"/>
                  </a:cubicBezTo>
                  <a:cubicBezTo>
                    <a:pt x="4017" y="4"/>
                    <a:pt x="3969" y="1"/>
                    <a:pt x="38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On-screen Show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Dosis</vt:lpstr>
      <vt:lpstr>Josefin Sans</vt:lpstr>
      <vt:lpstr>Abel</vt:lpstr>
      <vt:lpstr>Fira Sans Extra Condensed Medium</vt:lpstr>
      <vt:lpstr>Arial</vt:lpstr>
      <vt:lpstr>Dosis ExtraLight</vt:lpstr>
      <vt:lpstr>Staatliches</vt:lpstr>
      <vt:lpstr>Fira Sans Condensed ExtraLight</vt:lpstr>
      <vt:lpstr>Nunito</vt:lpstr>
      <vt:lpstr>Squada One</vt:lpstr>
      <vt:lpstr>Isometric Proposal by Slidesgo</vt:lpstr>
      <vt:lpstr>project PResentation</vt:lpstr>
      <vt:lpstr>OUR TEAM</vt:lpstr>
      <vt:lpstr>cURRENT PROBLEMS AND OUR MOTIVATION</vt:lpstr>
      <vt:lpstr>Our Solution</vt:lpstr>
      <vt:lpstr>Features</vt:lpstr>
      <vt:lpstr>Features</vt:lpstr>
      <vt:lpstr>Use case diagram</vt:lpstr>
      <vt:lpstr>ER diagram</vt:lpstr>
      <vt:lpstr>Tools  used</vt:lpstr>
      <vt:lpstr>Future plans</vt:lpstr>
      <vt:lpstr>Website Link and github Links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User</dc:creator>
  <cp:lastModifiedBy>User</cp:lastModifiedBy>
  <cp:revision>1</cp:revision>
  <dcterms:modified xsi:type="dcterms:W3CDTF">2021-01-26T12:39:37Z</dcterms:modified>
</cp:coreProperties>
</file>