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10996" y="1427612"/>
            <a:ext cx="1308000" cy="59521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44411" y="14276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02801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 flipV="1">
            <a:off x="1452411" y="1725217"/>
            <a:ext cx="558585" cy="11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1" idx="1"/>
          </p:cNvCxnSpPr>
          <p:nvPr/>
        </p:nvCxnSpPr>
        <p:spPr>
          <a:xfrm>
            <a:off x="1606375" y="3326817"/>
            <a:ext cx="834988" cy="2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12" idx="2"/>
            <a:endCxn id="56" idx="0"/>
          </p:cNvCxnSpPr>
          <p:nvPr/>
        </p:nvCxnSpPr>
        <p:spPr>
          <a:xfrm rot="16200000" flipH="1">
            <a:off x="4964494" y="1798655"/>
            <a:ext cx="619581" cy="59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C9E54E74-F5A6-8D47-BB4C-294AEE85B8E6}"/>
              </a:ext>
            </a:extLst>
          </p:cNvPr>
          <p:cNvSpPr/>
          <p:nvPr/>
        </p:nvSpPr>
        <p:spPr>
          <a:xfrm>
            <a:off x="2441363" y="303040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Infrastructure as code compliance scanning</a:t>
            </a:r>
            <a:endParaRPr sz="1000" dirty="0"/>
          </a:p>
        </p:txBody>
      </p:sp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FF6C95ED-A29A-DC4B-A3FE-2066FC0AF689}"/>
              </a:ext>
            </a:extLst>
          </p:cNvPr>
          <p:cNvSpPr/>
          <p:nvPr/>
        </p:nvSpPr>
        <p:spPr>
          <a:xfrm>
            <a:off x="4617305" y="89424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FE34DF47-524D-8745-A031-6BBF6450DDA9}"/>
              </a:ext>
            </a:extLst>
          </p:cNvPr>
          <p:cNvSpPr/>
          <p:nvPr/>
        </p:nvSpPr>
        <p:spPr>
          <a:xfrm>
            <a:off x="6805163" y="3171693"/>
            <a:ext cx="166651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19" name="Google Shape;60;p13">
            <a:extLst>
              <a:ext uri="{FF2B5EF4-FFF2-40B4-BE49-F238E27FC236}">
                <a16:creationId xmlns:a16="http://schemas.microsoft.com/office/drawing/2014/main" id="{5F9DE5F8-CB3C-8A4D-89D5-A66D203502E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363" y="2709025"/>
            <a:ext cx="1527900" cy="61779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60;p13">
            <a:extLst>
              <a:ext uri="{FF2B5EF4-FFF2-40B4-BE49-F238E27FC236}">
                <a16:creationId xmlns:a16="http://schemas.microsoft.com/office/drawing/2014/main" id="{68C4F9D3-3B0B-FA49-A8E4-1A48F1D30F08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 rot="5400000">
            <a:off x="7407088" y="2940356"/>
            <a:ext cx="462668" cy="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59;p13">
            <a:extLst>
              <a:ext uri="{FF2B5EF4-FFF2-40B4-BE49-F238E27FC236}">
                <a16:creationId xmlns:a16="http://schemas.microsoft.com/office/drawing/2014/main" id="{21D1F05B-209F-C541-A670-E96E7998759D}"/>
              </a:ext>
            </a:extLst>
          </p:cNvPr>
          <p:cNvCxnSpPr>
            <a:cxnSpLocks/>
            <a:stCxn id="54" idx="0"/>
            <a:endCxn id="12" idx="1"/>
          </p:cNvCxnSpPr>
          <p:nvPr/>
        </p:nvCxnSpPr>
        <p:spPr>
          <a:xfrm rot="5400000" flipH="1" flipV="1">
            <a:off x="3523866" y="334174"/>
            <a:ext cx="234568" cy="195230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Wen,Shihao</cp:lastModifiedBy>
  <cp:revision>1</cp:revision>
  <dcterms:modified xsi:type="dcterms:W3CDTF">2020-05-22T17:48:19Z</dcterms:modified>
</cp:coreProperties>
</file>