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2.xml" ContentType="application/vnd.openxmlformats-officedocument.presentationml.notesSlide+xml"/>
  <Override PartName="/ppt/tags/tag5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75" r:id="rId3"/>
    <p:sldId id="302" r:id="rId4"/>
    <p:sldId id="264" r:id="rId5"/>
    <p:sldId id="277" r:id="rId6"/>
    <p:sldId id="294" r:id="rId7"/>
    <p:sldId id="304" r:id="rId8"/>
    <p:sldId id="305" r:id="rId9"/>
    <p:sldId id="295" r:id="rId10"/>
    <p:sldId id="296" r:id="rId11"/>
    <p:sldId id="293" r:id="rId12"/>
    <p:sldId id="292" r:id="rId13"/>
    <p:sldId id="297" r:id="rId14"/>
    <p:sldId id="278" r:id="rId15"/>
    <p:sldId id="298" r:id="rId16"/>
    <p:sldId id="299" r:id="rId17"/>
    <p:sldId id="300" r:id="rId18"/>
    <p:sldId id="273" r:id="rId19"/>
    <p:sldId id="301" r:id="rId20"/>
    <p:sldId id="306" r:id="rId21"/>
    <p:sldId id="286" r:id="rId22"/>
    <p:sldId id="282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C192A-07BC-4F33-81C9-93CBDED91DA7}" v="3796" dt="2022-12-14T10:17:18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13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Shi Hao (DS/DIGITAL)" userId="2dbee953-0990-4ecc-9c2a-add7a6ec8432" providerId="ADAL" clId="{6F8C192A-07BC-4F33-81C9-93CBDED91DA7}"/>
    <pc:docChg chg="custSel modSld modMainMaster modNotesMaster modHandout">
      <pc:chgData name="Tan Shi Hao (DS/DIGITAL)" userId="2dbee953-0990-4ecc-9c2a-add7a6ec8432" providerId="ADAL" clId="{6F8C192A-07BC-4F33-81C9-93CBDED91DA7}" dt="2022-12-14T10:17:18.265" v="12865"/>
      <pc:docMkLst>
        <pc:docMk/>
      </pc:docMkLst>
      <pc:sldChg chg="modSp mod modNotes">
        <pc:chgData name="Tan Shi Hao (DS/DIGITAL)" userId="2dbee953-0990-4ecc-9c2a-add7a6ec8432" providerId="ADAL" clId="{6F8C192A-07BC-4F33-81C9-93CBDED91DA7}" dt="2022-12-14T10:17:18.055" v="12525"/>
        <pc:sldMkLst>
          <pc:docMk/>
          <pc:sldMk cId="1110634083" sldId="264"/>
        </pc:sldMkLst>
        <pc:spChg chg="mod modVis">
          <ac:chgData name="Tan Shi Hao (DS/DIGITAL)" userId="2dbee953-0990-4ecc-9c2a-add7a6ec8432" providerId="ADAL" clId="{6F8C192A-07BC-4F33-81C9-93CBDED91DA7}" dt="2022-12-14T10:17:17.801" v="12134"/>
          <ac:spMkLst>
            <pc:docMk/>
            <pc:sldMk cId="1110634083" sldId="264"/>
            <ac:spMk id="8" creationId="{8E3E953B-2793-4F43-B539-5D06260CD2C9}"/>
          </ac:spMkLst>
        </pc:spChg>
        <pc:spChg chg="mod">
          <ac:chgData name="Tan Shi Hao (DS/DIGITAL)" userId="2dbee953-0990-4ecc-9c2a-add7a6ec8432" providerId="ADAL" clId="{6F8C192A-07BC-4F33-81C9-93CBDED91DA7}" dt="2022-12-14T09:48:02.675" v="15" actId="20577"/>
          <ac:spMkLst>
            <pc:docMk/>
            <pc:sldMk cId="1110634083" sldId="264"/>
            <ac:spMk id="46" creationId="{84A361D6-C8ED-494F-818E-49D0C0E096E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05" v="12763"/>
        <pc:sldMkLst>
          <pc:docMk/>
          <pc:sldMk cId="122212981" sldId="273"/>
        </pc:sldMkLst>
        <pc:spChg chg="mod modVis">
          <ac:chgData name="Tan Shi Hao (DS/DIGITAL)" userId="2dbee953-0990-4ecc-9c2a-add7a6ec8432" providerId="ADAL" clId="{6F8C192A-07BC-4F33-81C9-93CBDED91DA7}" dt="2022-12-14T10:17:17.949" v="12372"/>
          <ac:spMkLst>
            <pc:docMk/>
            <pc:sldMk cId="122212981" sldId="273"/>
            <ac:spMk id="6" creationId="{7B12FEBB-F72C-4FF1-96B7-189119136B17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031" v="12491"/>
        <pc:sldMkLst>
          <pc:docMk/>
          <pc:sldMk cId="3019410280" sldId="275"/>
        </pc:sldMkLst>
        <pc:spChg chg="mod modVis">
          <ac:chgData name="Tan Shi Hao (DS/DIGITAL)" userId="2dbee953-0990-4ecc-9c2a-add7a6ec8432" providerId="ADAL" clId="{6F8C192A-07BC-4F33-81C9-93CBDED91DA7}" dt="2022-12-14T10:17:17.781" v="12100"/>
          <ac:spMkLst>
            <pc:docMk/>
            <pc:sldMk cId="3019410280" sldId="275"/>
            <ac:spMk id="6" creationId="{6696F77E-01A2-4453-B851-22CA82363CD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070" v="12542"/>
        <pc:sldMkLst>
          <pc:docMk/>
          <pc:sldMk cId="1814786213" sldId="277"/>
        </pc:sldMkLst>
        <pc:spChg chg="mod modVis">
          <ac:chgData name="Tan Shi Hao (DS/DIGITAL)" userId="2dbee953-0990-4ecc-9c2a-add7a6ec8432" providerId="ADAL" clId="{6F8C192A-07BC-4F33-81C9-93CBDED91DA7}" dt="2022-12-14T10:17:17.813" v="12151"/>
          <ac:spMkLst>
            <pc:docMk/>
            <pc:sldMk cId="1814786213" sldId="277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64" v="12695"/>
        <pc:sldMkLst>
          <pc:docMk/>
          <pc:sldMk cId="3974522438" sldId="278"/>
        </pc:sldMkLst>
        <pc:spChg chg="mod modVis">
          <ac:chgData name="Tan Shi Hao (DS/DIGITAL)" userId="2dbee953-0990-4ecc-9c2a-add7a6ec8432" providerId="ADAL" clId="{6F8C192A-07BC-4F33-81C9-93CBDED91DA7}" dt="2022-12-14T10:17:17.907" v="12304"/>
          <ac:spMkLst>
            <pc:docMk/>
            <pc:sldMk cId="3974522438" sldId="278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45" v="12831"/>
        <pc:sldMkLst>
          <pc:docMk/>
          <pc:sldMk cId="1857355861" sldId="282"/>
        </pc:sldMkLst>
        <pc:spChg chg="mod modVis">
          <ac:chgData name="Tan Shi Hao (DS/DIGITAL)" userId="2dbee953-0990-4ecc-9c2a-add7a6ec8432" providerId="ADAL" clId="{6F8C192A-07BC-4F33-81C9-93CBDED91DA7}" dt="2022-12-14T10:17:17.993" v="12440"/>
          <ac:spMkLst>
            <pc:docMk/>
            <pc:sldMk cId="1857355861" sldId="282"/>
            <ac:spMk id="5" creationId="{6FBEC422-1E9D-437B-8A47-70A73383AFAB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35" v="12814"/>
        <pc:sldMkLst>
          <pc:docMk/>
          <pc:sldMk cId="2236289216" sldId="286"/>
        </pc:sldMkLst>
        <pc:spChg chg="mod modVis">
          <ac:chgData name="Tan Shi Hao (DS/DIGITAL)" userId="2dbee953-0990-4ecc-9c2a-add7a6ec8432" providerId="ADAL" clId="{6F8C192A-07BC-4F33-81C9-93CBDED91DA7}" dt="2022-12-14T10:17:17.981" v="12423"/>
          <ac:spMkLst>
            <pc:docMk/>
            <pc:sldMk cId="2236289216" sldId="286"/>
            <ac:spMk id="6" creationId="{31D6C410-D2C0-4949-AE95-0536B56AAC2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44" v="12661"/>
        <pc:sldMkLst>
          <pc:docMk/>
          <pc:sldMk cId="125776051" sldId="292"/>
        </pc:sldMkLst>
        <pc:spChg chg="mod modVis">
          <ac:chgData name="Tan Shi Hao (DS/DIGITAL)" userId="2dbee953-0990-4ecc-9c2a-add7a6ec8432" providerId="ADAL" clId="{6F8C192A-07BC-4F33-81C9-93CBDED91DA7}" dt="2022-12-14T10:17:17.885" v="12270"/>
          <ac:spMkLst>
            <pc:docMk/>
            <pc:sldMk cId="125776051" sldId="292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34" v="12644"/>
        <pc:sldMkLst>
          <pc:docMk/>
          <pc:sldMk cId="749362434" sldId="293"/>
        </pc:sldMkLst>
        <pc:spChg chg="mod modVis">
          <ac:chgData name="Tan Shi Hao (DS/DIGITAL)" userId="2dbee953-0990-4ecc-9c2a-add7a6ec8432" providerId="ADAL" clId="{6F8C192A-07BC-4F33-81C9-93CBDED91DA7}" dt="2022-12-14T10:17:17.876" v="12253"/>
          <ac:spMkLst>
            <pc:docMk/>
            <pc:sldMk cId="749362434" sldId="293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080" v="12559"/>
        <pc:sldMkLst>
          <pc:docMk/>
          <pc:sldMk cId="705056092" sldId="294"/>
        </pc:sldMkLst>
        <pc:spChg chg="mod modVis">
          <ac:chgData name="Tan Shi Hao (DS/DIGITAL)" userId="2dbee953-0990-4ecc-9c2a-add7a6ec8432" providerId="ADAL" clId="{6F8C192A-07BC-4F33-81C9-93CBDED91DA7}" dt="2022-12-14T10:17:17.823" v="12168"/>
          <ac:spMkLst>
            <pc:docMk/>
            <pc:sldMk cId="705056092" sldId="294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13" v="12610"/>
        <pc:sldMkLst>
          <pc:docMk/>
          <pc:sldMk cId="4147182751" sldId="295"/>
        </pc:sldMkLst>
        <pc:spChg chg="mod modVis">
          <ac:chgData name="Tan Shi Hao (DS/DIGITAL)" userId="2dbee953-0990-4ecc-9c2a-add7a6ec8432" providerId="ADAL" clId="{6F8C192A-07BC-4F33-81C9-93CBDED91DA7}" dt="2022-12-14T10:17:17.855" v="12219"/>
          <ac:spMkLst>
            <pc:docMk/>
            <pc:sldMk cId="4147182751" sldId="295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24" v="12627"/>
        <pc:sldMkLst>
          <pc:docMk/>
          <pc:sldMk cId="3929147756" sldId="296"/>
        </pc:sldMkLst>
        <pc:spChg chg="mod">
          <ac:chgData name="Tan Shi Hao (DS/DIGITAL)" userId="2dbee953-0990-4ecc-9c2a-add7a6ec8432" providerId="ADAL" clId="{6F8C192A-07BC-4F33-81C9-93CBDED91DA7}" dt="2022-12-14T09:49:05.990" v="2985" actId="20577"/>
          <ac:spMkLst>
            <pc:docMk/>
            <pc:sldMk cId="3929147756" sldId="296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6F8C192A-07BC-4F33-81C9-93CBDED91DA7}" dt="2022-12-14T10:17:17.865" v="12236"/>
          <ac:spMkLst>
            <pc:docMk/>
            <pc:sldMk cId="3929147756" sldId="296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55" v="12678"/>
        <pc:sldMkLst>
          <pc:docMk/>
          <pc:sldMk cId="3113251415" sldId="297"/>
        </pc:sldMkLst>
        <pc:spChg chg="mod">
          <ac:chgData name="Tan Shi Hao (DS/DIGITAL)" userId="2dbee953-0990-4ecc-9c2a-add7a6ec8432" providerId="ADAL" clId="{6F8C192A-07BC-4F33-81C9-93CBDED91DA7}" dt="2022-12-14T09:50:08.637" v="3972" actId="14100"/>
          <ac:spMkLst>
            <pc:docMk/>
            <pc:sldMk cId="3113251415" sldId="297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6F8C192A-07BC-4F33-81C9-93CBDED91DA7}" dt="2022-12-14T10:17:17.896" v="12287"/>
          <ac:spMkLst>
            <pc:docMk/>
            <pc:sldMk cId="3113251415" sldId="297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74" v="12712"/>
        <pc:sldMkLst>
          <pc:docMk/>
          <pc:sldMk cId="1749830672" sldId="298"/>
        </pc:sldMkLst>
        <pc:spChg chg="mod modVis">
          <ac:chgData name="Tan Shi Hao (DS/DIGITAL)" userId="2dbee953-0990-4ecc-9c2a-add7a6ec8432" providerId="ADAL" clId="{6F8C192A-07BC-4F33-81C9-93CBDED91DA7}" dt="2022-12-14T10:17:17.916" v="12321"/>
          <ac:spMkLst>
            <pc:docMk/>
            <pc:sldMk cId="1749830672" sldId="298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85" v="12729"/>
        <pc:sldMkLst>
          <pc:docMk/>
          <pc:sldMk cId="3474501922" sldId="299"/>
        </pc:sldMkLst>
        <pc:spChg chg="mod">
          <ac:chgData name="Tan Shi Hao (DS/DIGITAL)" userId="2dbee953-0990-4ecc-9c2a-add7a6ec8432" providerId="ADAL" clId="{6F8C192A-07BC-4F33-81C9-93CBDED91DA7}" dt="2022-12-14T10:12:53.114" v="4975" actId="20577"/>
          <ac:spMkLst>
            <pc:docMk/>
            <pc:sldMk cId="3474501922" sldId="299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6F8C192A-07BC-4F33-81C9-93CBDED91DA7}" dt="2022-12-14T10:17:17.927" v="12338"/>
          <ac:spMkLst>
            <pc:docMk/>
            <pc:sldMk cId="3474501922" sldId="299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95" v="12746"/>
        <pc:sldMkLst>
          <pc:docMk/>
          <pc:sldMk cId="1356356040" sldId="300"/>
        </pc:sldMkLst>
        <pc:spChg chg="mod modVis">
          <ac:chgData name="Tan Shi Hao (DS/DIGITAL)" userId="2dbee953-0990-4ecc-9c2a-add7a6ec8432" providerId="ADAL" clId="{6F8C192A-07BC-4F33-81C9-93CBDED91DA7}" dt="2022-12-14T10:17:17.939" v="12355"/>
          <ac:spMkLst>
            <pc:docMk/>
            <pc:sldMk cId="1356356040" sldId="300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14" v="12780"/>
        <pc:sldMkLst>
          <pc:docMk/>
          <pc:sldMk cId="4115389609" sldId="301"/>
        </pc:sldMkLst>
        <pc:spChg chg="mod modVis">
          <ac:chgData name="Tan Shi Hao (DS/DIGITAL)" userId="2dbee953-0990-4ecc-9c2a-add7a6ec8432" providerId="ADAL" clId="{6F8C192A-07BC-4F33-81C9-93CBDED91DA7}" dt="2022-12-14T10:17:17.960" v="12389"/>
          <ac:spMkLst>
            <pc:docMk/>
            <pc:sldMk cId="4115389609" sldId="301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043" v="12508"/>
        <pc:sldMkLst>
          <pc:docMk/>
          <pc:sldMk cId="2211682694" sldId="302"/>
        </pc:sldMkLst>
        <pc:spChg chg="mod modVis">
          <ac:chgData name="Tan Shi Hao (DS/DIGITAL)" userId="2dbee953-0990-4ecc-9c2a-add7a6ec8432" providerId="ADAL" clId="{6F8C192A-07BC-4F33-81C9-93CBDED91DA7}" dt="2022-12-14T10:17:17.792" v="12117"/>
          <ac:spMkLst>
            <pc:docMk/>
            <pc:sldMk cId="2211682694" sldId="302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091" v="12576"/>
        <pc:sldMkLst>
          <pc:docMk/>
          <pc:sldMk cId="764231370" sldId="304"/>
        </pc:sldMkLst>
        <pc:spChg chg="mod modVis">
          <ac:chgData name="Tan Shi Hao (DS/DIGITAL)" userId="2dbee953-0990-4ecc-9c2a-add7a6ec8432" providerId="ADAL" clId="{6F8C192A-07BC-4F33-81C9-93CBDED91DA7}" dt="2022-12-14T10:17:17.833" v="12185"/>
          <ac:spMkLst>
            <pc:docMk/>
            <pc:sldMk cId="764231370" sldId="304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101" v="12593"/>
        <pc:sldMkLst>
          <pc:docMk/>
          <pc:sldMk cId="3832313520" sldId="305"/>
        </pc:sldMkLst>
        <pc:spChg chg="mod">
          <ac:chgData name="Tan Shi Hao (DS/DIGITAL)" userId="2dbee953-0990-4ecc-9c2a-add7a6ec8432" providerId="ADAL" clId="{6F8C192A-07BC-4F33-81C9-93CBDED91DA7}" dt="2022-12-14T09:48:49.666" v="1009" actId="20577"/>
          <ac:spMkLst>
            <pc:docMk/>
            <pc:sldMk cId="3832313520" sldId="305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6F8C192A-07BC-4F33-81C9-93CBDED91DA7}" dt="2022-12-14T10:17:17.844" v="12202"/>
          <ac:spMkLst>
            <pc:docMk/>
            <pc:sldMk cId="3832313520" sldId="305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25" v="12797"/>
        <pc:sldMkLst>
          <pc:docMk/>
          <pc:sldMk cId="3223261599" sldId="306"/>
        </pc:sldMkLst>
        <pc:spChg chg="mod modVis">
          <ac:chgData name="Tan Shi Hao (DS/DIGITAL)" userId="2dbee953-0990-4ecc-9c2a-add7a6ec8432" providerId="ADAL" clId="{6F8C192A-07BC-4F33-81C9-93CBDED91DA7}" dt="2022-12-14T10:17:17.971" v="12406"/>
          <ac:spMkLst>
            <pc:docMk/>
            <pc:sldMk cId="3223261599" sldId="306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6F8C192A-07BC-4F33-81C9-93CBDED91DA7}" dt="2022-12-14T10:17:18.256" v="12848"/>
        <pc:sldMkLst>
          <pc:docMk/>
          <pc:sldMk cId="2306503329" sldId="307"/>
        </pc:sldMkLst>
        <pc:spChg chg="mod modVis">
          <ac:chgData name="Tan Shi Hao (DS/DIGITAL)" userId="2dbee953-0990-4ecc-9c2a-add7a6ec8432" providerId="ADAL" clId="{6F8C192A-07BC-4F33-81C9-93CBDED91DA7}" dt="2022-12-14T10:17:18.006" v="12457"/>
          <ac:spMkLst>
            <pc:docMk/>
            <pc:sldMk cId="2306503329" sldId="307"/>
            <ac:spMk id="5" creationId="{6FBEC422-1E9D-437B-8A47-70A73383AFAB}"/>
          </ac:spMkLst>
        </pc:spChg>
        <pc:spChg chg="mod">
          <ac:chgData name="Tan Shi Hao (DS/DIGITAL)" userId="2dbee953-0990-4ecc-9c2a-add7a6ec8432" providerId="ADAL" clId="{6F8C192A-07BC-4F33-81C9-93CBDED91DA7}" dt="2022-12-14T10:15:30.962" v="5963" actId="6549"/>
          <ac:spMkLst>
            <pc:docMk/>
            <pc:sldMk cId="2306503329" sldId="307"/>
            <ac:spMk id="6" creationId="{B4CB69FD-95E7-4F31-A602-C0E899A8340E}"/>
          </ac:spMkLst>
        </pc:spChg>
      </pc:sldChg>
      <pc:sldMasterChg chg="modSp mod modSldLayout">
        <pc:chgData name="Tan Shi Hao (DS/DIGITAL)" userId="2dbee953-0990-4ecc-9c2a-add7a6ec8432" providerId="ADAL" clId="{6F8C192A-07BC-4F33-81C9-93CBDED91DA7}" dt="2022-12-14T10:17:17.771" v="12083"/>
        <pc:sldMasterMkLst>
          <pc:docMk/>
          <pc:sldMasterMk cId="3454830903" sldId="2147483648"/>
        </pc:sldMasterMkLst>
        <pc:spChg chg="mod modVis">
          <ac:chgData name="Tan Shi Hao (DS/DIGITAL)" userId="2dbee953-0990-4ecc-9c2a-add7a6ec8432" providerId="ADAL" clId="{6F8C192A-07BC-4F33-81C9-93CBDED91DA7}" dt="2022-12-14T10:17:17.771" v="12083"/>
          <ac:spMkLst>
            <pc:docMk/>
            <pc:sldMasterMk cId="3454830903" sldId="2147483648"/>
            <ac:spMk id="5" creationId="{F2E1A7E9-13FB-496A-A35F-F8CAC00F5D4B}"/>
          </ac:spMkLst>
        </pc:spChg>
        <pc:sldLayoutChg chg="modSp mod">
          <pc:chgData name="Tan Shi Hao (DS/DIGITAL)" userId="2dbee953-0990-4ecc-9c2a-add7a6ec8432" providerId="ADAL" clId="{6F8C192A-07BC-4F33-81C9-93CBDED91DA7}" dt="2022-12-14T10:17:17.577" v="11896"/>
          <pc:sldLayoutMkLst>
            <pc:docMk/>
            <pc:sldMasterMk cId="3454830903" sldId="2147483648"/>
            <pc:sldLayoutMk cId="3477464728" sldId="2147483649"/>
          </pc:sldLayoutMkLst>
          <pc:spChg chg="mod modVis">
            <ac:chgData name="Tan Shi Hao (DS/DIGITAL)" userId="2dbee953-0990-4ecc-9c2a-add7a6ec8432" providerId="ADAL" clId="{6F8C192A-07BC-4F33-81C9-93CBDED91DA7}" dt="2022-12-14T10:17:17.577" v="11896"/>
            <ac:spMkLst>
              <pc:docMk/>
              <pc:sldMasterMk cId="3454830903" sldId="2147483648"/>
              <pc:sldLayoutMk cId="3477464728" sldId="2147483649"/>
              <ac:spMk id="5" creationId="{5A579F36-0896-4D34-853C-67A942A1923F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595" v="11913"/>
          <pc:sldLayoutMkLst>
            <pc:docMk/>
            <pc:sldMasterMk cId="3454830903" sldId="2147483648"/>
            <pc:sldLayoutMk cId="1226590447" sldId="2147483650"/>
          </pc:sldLayoutMkLst>
          <pc:spChg chg="mod modVis">
            <ac:chgData name="Tan Shi Hao (DS/DIGITAL)" userId="2dbee953-0990-4ecc-9c2a-add7a6ec8432" providerId="ADAL" clId="{6F8C192A-07BC-4F33-81C9-93CBDED91DA7}" dt="2022-12-14T10:17:17.595" v="11913"/>
            <ac:spMkLst>
              <pc:docMk/>
              <pc:sldMasterMk cId="3454830903" sldId="2147483648"/>
              <pc:sldLayoutMk cId="1226590447" sldId="2147483650"/>
              <ac:spMk id="5" creationId="{6A5CBA0C-2828-4151-8E74-D9571477DB5B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610" v="11930"/>
          <pc:sldLayoutMkLst>
            <pc:docMk/>
            <pc:sldMasterMk cId="3454830903" sldId="2147483648"/>
            <pc:sldLayoutMk cId="3542944276" sldId="2147483651"/>
          </pc:sldLayoutMkLst>
          <pc:spChg chg="mod modVis">
            <ac:chgData name="Tan Shi Hao (DS/DIGITAL)" userId="2dbee953-0990-4ecc-9c2a-add7a6ec8432" providerId="ADAL" clId="{6F8C192A-07BC-4F33-81C9-93CBDED91DA7}" dt="2022-12-14T10:17:17.610" v="11930"/>
            <ac:spMkLst>
              <pc:docMk/>
              <pc:sldMasterMk cId="3454830903" sldId="2147483648"/>
              <pc:sldLayoutMk cId="3542944276" sldId="2147483651"/>
              <ac:spMk id="5" creationId="{706AC9A1-0630-4C1D-8F59-38AAF98EBA4D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625" v="11947"/>
          <pc:sldLayoutMkLst>
            <pc:docMk/>
            <pc:sldMasterMk cId="3454830903" sldId="2147483648"/>
            <pc:sldLayoutMk cId="2728741324" sldId="2147483652"/>
          </pc:sldLayoutMkLst>
          <pc:spChg chg="mod modVis">
            <ac:chgData name="Tan Shi Hao (DS/DIGITAL)" userId="2dbee953-0990-4ecc-9c2a-add7a6ec8432" providerId="ADAL" clId="{6F8C192A-07BC-4F33-81C9-93CBDED91DA7}" dt="2022-12-14T10:17:17.625" v="11947"/>
            <ac:spMkLst>
              <pc:docMk/>
              <pc:sldMasterMk cId="3454830903" sldId="2147483648"/>
              <pc:sldLayoutMk cId="2728741324" sldId="2147483652"/>
              <ac:spMk id="6" creationId="{03238BAC-2D6F-466B-A663-2C5FE41D0EDA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645" v="11964"/>
          <pc:sldLayoutMkLst>
            <pc:docMk/>
            <pc:sldMasterMk cId="3454830903" sldId="2147483648"/>
            <pc:sldLayoutMk cId="226098635" sldId="2147483653"/>
          </pc:sldLayoutMkLst>
          <pc:spChg chg="mod modVis">
            <ac:chgData name="Tan Shi Hao (DS/DIGITAL)" userId="2dbee953-0990-4ecc-9c2a-add7a6ec8432" providerId="ADAL" clId="{6F8C192A-07BC-4F33-81C9-93CBDED91DA7}" dt="2022-12-14T10:17:17.645" v="11964"/>
            <ac:spMkLst>
              <pc:docMk/>
              <pc:sldMasterMk cId="3454830903" sldId="2147483648"/>
              <pc:sldLayoutMk cId="226098635" sldId="2147483653"/>
              <ac:spMk id="8" creationId="{0F79B0E9-E23D-4FAF-A090-8BDC81216B65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663" v="11981"/>
          <pc:sldLayoutMkLst>
            <pc:docMk/>
            <pc:sldMasterMk cId="3454830903" sldId="2147483648"/>
            <pc:sldLayoutMk cId="3950382089" sldId="2147483654"/>
          </pc:sldLayoutMkLst>
          <pc:spChg chg="mod modVis">
            <ac:chgData name="Tan Shi Hao (DS/DIGITAL)" userId="2dbee953-0990-4ecc-9c2a-add7a6ec8432" providerId="ADAL" clId="{6F8C192A-07BC-4F33-81C9-93CBDED91DA7}" dt="2022-12-14T10:17:17.663" v="11981"/>
            <ac:spMkLst>
              <pc:docMk/>
              <pc:sldMasterMk cId="3454830903" sldId="2147483648"/>
              <pc:sldLayoutMk cId="3950382089" sldId="2147483654"/>
              <ac:spMk id="4" creationId="{C918632F-91BC-4B41-855E-7D0025CAD385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683" v="11998"/>
          <pc:sldLayoutMkLst>
            <pc:docMk/>
            <pc:sldMasterMk cId="3454830903" sldId="2147483648"/>
            <pc:sldLayoutMk cId="948023565" sldId="2147483655"/>
          </pc:sldLayoutMkLst>
          <pc:spChg chg="mod modVis">
            <ac:chgData name="Tan Shi Hao (DS/DIGITAL)" userId="2dbee953-0990-4ecc-9c2a-add7a6ec8432" providerId="ADAL" clId="{6F8C192A-07BC-4F33-81C9-93CBDED91DA7}" dt="2022-12-14T10:17:17.683" v="11998"/>
            <ac:spMkLst>
              <pc:docMk/>
              <pc:sldMasterMk cId="3454830903" sldId="2147483648"/>
              <pc:sldLayoutMk cId="948023565" sldId="2147483655"/>
              <ac:spMk id="3" creationId="{A19922C8-7A61-411B-94A9-E806CA8D6FF3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708" v="12015"/>
          <pc:sldLayoutMkLst>
            <pc:docMk/>
            <pc:sldMasterMk cId="3454830903" sldId="2147483648"/>
            <pc:sldLayoutMk cId="2925963905" sldId="2147483656"/>
          </pc:sldLayoutMkLst>
          <pc:spChg chg="mod modVis">
            <ac:chgData name="Tan Shi Hao (DS/DIGITAL)" userId="2dbee953-0990-4ecc-9c2a-add7a6ec8432" providerId="ADAL" clId="{6F8C192A-07BC-4F33-81C9-93CBDED91DA7}" dt="2022-12-14T10:17:17.708" v="12015"/>
            <ac:spMkLst>
              <pc:docMk/>
              <pc:sldMasterMk cId="3454830903" sldId="2147483648"/>
              <pc:sldLayoutMk cId="2925963905" sldId="2147483656"/>
              <ac:spMk id="6" creationId="{83397250-7C39-4B58-B54A-BC8CA1AD0C35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723" v="12032"/>
          <pc:sldLayoutMkLst>
            <pc:docMk/>
            <pc:sldMasterMk cId="3454830903" sldId="2147483648"/>
            <pc:sldLayoutMk cId="1828420917" sldId="2147483657"/>
          </pc:sldLayoutMkLst>
          <pc:spChg chg="mod modVis">
            <ac:chgData name="Tan Shi Hao (DS/DIGITAL)" userId="2dbee953-0990-4ecc-9c2a-add7a6ec8432" providerId="ADAL" clId="{6F8C192A-07BC-4F33-81C9-93CBDED91DA7}" dt="2022-12-14T10:17:17.723" v="12032"/>
            <ac:spMkLst>
              <pc:docMk/>
              <pc:sldMasterMk cId="3454830903" sldId="2147483648"/>
              <pc:sldLayoutMk cId="1828420917" sldId="2147483657"/>
              <ac:spMk id="6" creationId="{259E90C3-95BB-4160-BB31-032A89799A74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739" v="12049"/>
          <pc:sldLayoutMkLst>
            <pc:docMk/>
            <pc:sldMasterMk cId="3454830903" sldId="2147483648"/>
            <pc:sldLayoutMk cId="1902679124" sldId="2147483658"/>
          </pc:sldLayoutMkLst>
          <pc:spChg chg="mod modVis">
            <ac:chgData name="Tan Shi Hao (DS/DIGITAL)" userId="2dbee953-0990-4ecc-9c2a-add7a6ec8432" providerId="ADAL" clId="{6F8C192A-07BC-4F33-81C9-93CBDED91DA7}" dt="2022-12-14T10:17:17.739" v="12049"/>
            <ac:spMkLst>
              <pc:docMk/>
              <pc:sldMasterMk cId="3454830903" sldId="2147483648"/>
              <pc:sldLayoutMk cId="1902679124" sldId="2147483658"/>
              <ac:spMk id="5" creationId="{C68551D1-1263-418A-A8EC-947537EE1746}"/>
            </ac:spMkLst>
          </pc:spChg>
        </pc:sldLayoutChg>
        <pc:sldLayoutChg chg="modSp mod">
          <pc:chgData name="Tan Shi Hao (DS/DIGITAL)" userId="2dbee953-0990-4ecc-9c2a-add7a6ec8432" providerId="ADAL" clId="{6F8C192A-07BC-4F33-81C9-93CBDED91DA7}" dt="2022-12-14T10:17:17.753" v="12066"/>
          <pc:sldLayoutMkLst>
            <pc:docMk/>
            <pc:sldMasterMk cId="3454830903" sldId="2147483648"/>
            <pc:sldLayoutMk cId="1784620918" sldId="2147483659"/>
          </pc:sldLayoutMkLst>
          <pc:spChg chg="mod modVis">
            <ac:chgData name="Tan Shi Hao (DS/DIGITAL)" userId="2dbee953-0990-4ecc-9c2a-add7a6ec8432" providerId="ADAL" clId="{6F8C192A-07BC-4F33-81C9-93CBDED91DA7}" dt="2022-12-14T10:17:17.753" v="12066"/>
            <ac:spMkLst>
              <pc:docMk/>
              <pc:sldMasterMk cId="3454830903" sldId="2147483648"/>
              <pc:sldLayoutMk cId="1784620918" sldId="2147483659"/>
              <ac:spMk id="5" creationId="{2FE769B5-5AED-4F9C-9E82-5E4657B79DAC}"/>
            </ac:spMkLst>
          </pc:spChg>
        </pc:sldLayoutChg>
      </pc:sldMasterChg>
    </pc:docChg>
  </pc:docChgLst>
  <pc:docChgLst>
    <pc:chgData name="Tan Shi Hao (DS/DIGITAL)" userId="2dbee953-0990-4ecc-9c2a-add7a6ec8432" providerId="ADAL" clId="{864CB6F4-3AA9-4096-AEE4-C66E582633AD}"/>
    <pc:docChg chg="undo custSel addSld delSld modSld modMainMaster modNotesMaster modHandout">
      <pc:chgData name="Tan Shi Hao (DS/DIGITAL)" userId="2dbee953-0990-4ecc-9c2a-add7a6ec8432" providerId="ADAL" clId="{864CB6F4-3AA9-4096-AEE4-C66E582633AD}" dt="2022-11-20T10:49:45.512" v="65131"/>
      <pc:docMkLst>
        <pc:docMk/>
      </pc:docMkLst>
      <pc:sldChg chg="addSp delSp modSp mod modNotes">
        <pc:chgData name="Tan Shi Hao (DS/DIGITAL)" userId="2dbee953-0990-4ecc-9c2a-add7a6ec8432" providerId="ADAL" clId="{864CB6F4-3AA9-4096-AEE4-C66E582633AD}" dt="2022-11-20T10:49:45.263" v="64791"/>
        <pc:sldMkLst>
          <pc:docMk/>
          <pc:sldMk cId="1110634083" sldId="264"/>
        </pc:sldMkLst>
        <pc:spChg chg="add mod ord">
          <ac:chgData name="Tan Shi Hao (DS/DIGITAL)" userId="2dbee953-0990-4ecc-9c2a-add7a6ec8432" providerId="ADAL" clId="{864CB6F4-3AA9-4096-AEE4-C66E582633AD}" dt="2022-11-20T08:52:41.999" v="21221" actId="167"/>
          <ac:spMkLst>
            <pc:docMk/>
            <pc:sldMk cId="1110634083" sldId="264"/>
            <ac:spMk id="3" creationId="{602E5DD8-A08C-425A-8655-D6BB3E07C21F}"/>
          </ac:spMkLst>
        </pc:spChg>
        <pc:spChg chg="add del mod">
          <ac:chgData name="Tan Shi Hao (DS/DIGITAL)" userId="2dbee953-0990-4ecc-9c2a-add7a6ec8432" providerId="ADAL" clId="{864CB6F4-3AA9-4096-AEE4-C66E582633AD}" dt="2022-11-20T08:52:31.260" v="20231" actId="478"/>
          <ac:spMkLst>
            <pc:docMk/>
            <pc:sldMk cId="1110634083" sldId="264"/>
            <ac:spMk id="6" creationId="{DA4CFC79-8AFC-4478-8ABD-1F1424761120}"/>
          </ac:spMkLst>
        </pc:spChg>
        <pc:spChg chg="mod modVis">
          <ac:chgData name="Tan Shi Hao (DS/DIGITAL)" userId="2dbee953-0990-4ecc-9c2a-add7a6ec8432" providerId="ADAL" clId="{864CB6F4-3AA9-4096-AEE4-C66E582633AD}" dt="2022-11-20T10:49:44.981" v="64400"/>
          <ac:spMkLst>
            <pc:docMk/>
            <pc:sldMk cId="1110634083" sldId="264"/>
            <ac:spMk id="8" creationId="{8E3E953B-2793-4F43-B539-5D06260CD2C9}"/>
          </ac:spMkLst>
        </pc:spChg>
        <pc:spChg chg="del mod">
          <ac:chgData name="Tan Shi Hao (DS/DIGITAL)" userId="2dbee953-0990-4ecc-9c2a-add7a6ec8432" providerId="ADAL" clId="{864CB6F4-3AA9-4096-AEE4-C66E582633AD}" dt="2022-11-20T08:53:47.316" v="27184" actId="478"/>
          <ac:spMkLst>
            <pc:docMk/>
            <pc:sldMk cId="1110634083" sldId="264"/>
            <ac:spMk id="28" creationId="{CA64418A-2903-4C28-A510-FBD4FB73D8B0}"/>
          </ac:spMkLst>
        </pc:spChg>
        <pc:spChg chg="del mod">
          <ac:chgData name="Tan Shi Hao (DS/DIGITAL)" userId="2dbee953-0990-4ecc-9c2a-add7a6ec8432" providerId="ADAL" clId="{864CB6F4-3AA9-4096-AEE4-C66E582633AD}" dt="2022-11-20T08:54:01.895" v="28174" actId="478"/>
          <ac:spMkLst>
            <pc:docMk/>
            <pc:sldMk cId="1110634083" sldId="264"/>
            <ac:spMk id="37" creationId="{6D3495D4-D9CF-474F-9D77-18A35C9072E4}"/>
          </ac:spMkLst>
        </pc:spChg>
        <pc:spChg chg="del">
          <ac:chgData name="Tan Shi Hao (DS/DIGITAL)" userId="2dbee953-0990-4ecc-9c2a-add7a6ec8432" providerId="ADAL" clId="{864CB6F4-3AA9-4096-AEE4-C66E582633AD}" dt="2022-11-20T08:53:03.017" v="23214" actId="478"/>
          <ac:spMkLst>
            <pc:docMk/>
            <pc:sldMk cId="1110634083" sldId="264"/>
            <ac:spMk id="38" creationId="{33F5C8ED-B6A0-4F40-9CC9-3CE631E50910}"/>
          </ac:spMkLst>
        </pc:spChg>
        <pc:spChg chg="del mod">
          <ac:chgData name="Tan Shi Hao (DS/DIGITAL)" userId="2dbee953-0990-4ecc-9c2a-add7a6ec8432" providerId="ADAL" clId="{864CB6F4-3AA9-4096-AEE4-C66E582633AD}" dt="2022-11-20T08:53:30.700" v="25206" actId="478"/>
          <ac:spMkLst>
            <pc:docMk/>
            <pc:sldMk cId="1110634083" sldId="264"/>
            <ac:spMk id="40" creationId="{FC12AB4D-4CC1-46F1-A9A6-3DB01A56B327}"/>
          </ac:spMkLst>
        </pc:spChg>
        <pc:spChg chg="del mod">
          <ac:chgData name="Tan Shi Hao (DS/DIGITAL)" userId="2dbee953-0990-4ecc-9c2a-add7a6ec8432" providerId="ADAL" clId="{864CB6F4-3AA9-4096-AEE4-C66E582633AD}" dt="2022-11-20T08:54:12.497" v="29166" actId="478"/>
          <ac:spMkLst>
            <pc:docMk/>
            <pc:sldMk cId="1110634083" sldId="264"/>
            <ac:spMk id="42" creationId="{31630CE6-98BD-4D85-8B4A-0B3B140D3E45}"/>
          </ac:spMkLst>
        </pc:spChg>
        <pc:spChg chg="add mod">
          <ac:chgData name="Tan Shi Hao (DS/DIGITAL)" userId="2dbee953-0990-4ecc-9c2a-add7a6ec8432" providerId="ADAL" clId="{864CB6F4-3AA9-4096-AEE4-C66E582633AD}" dt="2022-11-20T08:52:59.978" v="23213" actId="20577"/>
          <ac:spMkLst>
            <pc:docMk/>
            <pc:sldMk cId="1110634083" sldId="264"/>
            <ac:spMk id="44" creationId="{3CE62019-6848-46B0-A950-0498058A321F}"/>
          </ac:spMkLst>
        </pc:spChg>
        <pc:spChg chg="add mod">
          <ac:chgData name="Tan Shi Hao (DS/DIGITAL)" userId="2dbee953-0990-4ecc-9c2a-add7a6ec8432" providerId="ADAL" clId="{864CB6F4-3AA9-4096-AEE4-C66E582633AD}" dt="2022-11-20T08:53:14.387" v="24214" actId="20577"/>
          <ac:spMkLst>
            <pc:docMk/>
            <pc:sldMk cId="1110634083" sldId="264"/>
            <ac:spMk id="45" creationId="{898BF5BC-FE76-4A6D-A29D-9E99B94DD699}"/>
          </ac:spMkLst>
        </pc:spChg>
        <pc:spChg chg="add mod">
          <ac:chgData name="Tan Shi Hao (DS/DIGITAL)" userId="2dbee953-0990-4ecc-9c2a-add7a6ec8432" providerId="ADAL" clId="{864CB6F4-3AA9-4096-AEE4-C66E582633AD}" dt="2022-11-20T08:53:34.990" v="26193" actId="1076"/>
          <ac:spMkLst>
            <pc:docMk/>
            <pc:sldMk cId="1110634083" sldId="264"/>
            <ac:spMk id="46" creationId="{84A361D6-C8ED-494F-818E-49D0C0E096ED}"/>
          </ac:spMkLst>
        </pc:spChg>
        <pc:spChg chg="add mod ord">
          <ac:chgData name="Tan Shi Hao (DS/DIGITAL)" userId="2dbee953-0990-4ecc-9c2a-add7a6ec8432" providerId="ADAL" clId="{864CB6F4-3AA9-4096-AEE4-C66E582633AD}" dt="2022-11-20T08:57:25.129" v="39282" actId="167"/>
          <ac:spMkLst>
            <pc:docMk/>
            <pc:sldMk cId="1110634083" sldId="264"/>
            <ac:spMk id="47" creationId="{8E7EFB10-8310-45C4-96AD-B1EA7E6379C9}"/>
          </ac:spMkLst>
        </pc:spChg>
        <pc:spChg chg="del mod">
          <ac:chgData name="Tan Shi Hao (DS/DIGITAL)" userId="2dbee953-0990-4ecc-9c2a-add7a6ec8432" providerId="ADAL" clId="{864CB6F4-3AA9-4096-AEE4-C66E582633AD}" dt="2022-11-20T08:54:31.250" v="31144" actId="478"/>
          <ac:spMkLst>
            <pc:docMk/>
            <pc:sldMk cId="1110634083" sldId="264"/>
            <ac:spMk id="48" creationId="{3F4D6EF5-11B6-45AB-B97C-66F26A95E1F7}"/>
          </ac:spMkLst>
        </pc:spChg>
        <pc:spChg chg="add mod">
          <ac:chgData name="Tan Shi Hao (DS/DIGITAL)" userId="2dbee953-0990-4ecc-9c2a-add7a6ec8432" providerId="ADAL" clId="{864CB6F4-3AA9-4096-AEE4-C66E582633AD}" dt="2022-11-20T09:03:03.284" v="52287" actId="1037"/>
          <ac:spMkLst>
            <pc:docMk/>
            <pc:sldMk cId="1110634083" sldId="264"/>
            <ac:spMk id="52" creationId="{4F2AEC3F-7AE9-43CE-A880-B168949E1710}"/>
          </ac:spMkLst>
        </pc:spChg>
        <pc:spChg chg="add mod">
          <ac:chgData name="Tan Shi Hao (DS/DIGITAL)" userId="2dbee953-0990-4ecc-9c2a-add7a6ec8432" providerId="ADAL" clId="{864CB6F4-3AA9-4096-AEE4-C66E582633AD}" dt="2022-11-20T09:03:03.284" v="52287" actId="1037"/>
          <ac:spMkLst>
            <pc:docMk/>
            <pc:sldMk cId="1110634083" sldId="264"/>
            <ac:spMk id="53" creationId="{7359D67F-F7FF-4EF3-8076-92933078E458}"/>
          </ac:spMkLst>
        </pc:spChg>
        <pc:spChg chg="add mod">
          <ac:chgData name="Tan Shi Hao (DS/DIGITAL)" userId="2dbee953-0990-4ecc-9c2a-add7a6ec8432" providerId="ADAL" clId="{864CB6F4-3AA9-4096-AEE4-C66E582633AD}" dt="2022-11-20T09:02:53.431" v="51261" actId="571"/>
          <ac:spMkLst>
            <pc:docMk/>
            <pc:sldMk cId="1110634083" sldId="264"/>
            <ac:spMk id="54" creationId="{19A7DC8C-74F8-4DD6-8F54-9819FD1F47BB}"/>
          </ac:spMkLst>
        </pc:spChg>
        <pc:spChg chg="add mod">
          <ac:chgData name="Tan Shi Hao (DS/DIGITAL)" userId="2dbee953-0990-4ecc-9c2a-add7a6ec8432" providerId="ADAL" clId="{864CB6F4-3AA9-4096-AEE4-C66E582633AD}" dt="2022-11-20T09:03:34.913" v="55268" actId="1076"/>
          <ac:spMkLst>
            <pc:docMk/>
            <pc:sldMk cId="1110634083" sldId="264"/>
            <ac:spMk id="56" creationId="{A2125B31-01BB-4DBE-8593-B8FD28A0CE14}"/>
          </ac:spMkLst>
        </pc:spChg>
        <pc:spChg chg="mod">
          <ac:chgData name="Tan Shi Hao (DS/DIGITAL)" userId="2dbee953-0990-4ecc-9c2a-add7a6ec8432" providerId="ADAL" clId="{864CB6F4-3AA9-4096-AEE4-C66E582633AD}" dt="2022-11-20T09:03:03.284" v="52287" actId="1037"/>
          <ac:spMkLst>
            <pc:docMk/>
            <pc:sldMk cId="1110634083" sldId="264"/>
            <ac:spMk id="68" creationId="{94F6428D-1488-4604-94EE-01E51A213C53}"/>
          </ac:spMkLst>
        </pc:spChg>
        <pc:spChg chg="mod">
          <ac:chgData name="Tan Shi Hao (DS/DIGITAL)" userId="2dbee953-0990-4ecc-9c2a-add7a6ec8432" providerId="ADAL" clId="{864CB6F4-3AA9-4096-AEE4-C66E582633AD}" dt="2022-11-20T09:03:03.284" v="52287" actId="1037"/>
          <ac:spMkLst>
            <pc:docMk/>
            <pc:sldMk cId="1110634083" sldId="264"/>
            <ac:spMk id="73" creationId="{CC0344C8-1972-42C7-B73A-16C28ED9E121}"/>
          </ac:spMkLst>
        </pc:spChg>
        <pc:picChg chg="del">
          <ac:chgData name="Tan Shi Hao (DS/DIGITAL)" userId="2dbee953-0990-4ecc-9c2a-add7a6ec8432" providerId="ADAL" clId="{864CB6F4-3AA9-4096-AEE4-C66E582633AD}" dt="2022-11-20T08:57:27.074" v="39284" actId="478"/>
          <ac:picMkLst>
            <pc:docMk/>
            <pc:sldMk cId="1110634083" sldId="264"/>
            <ac:picMk id="23" creationId="{2D18A6F2-7F23-43AC-B365-591C33371A9C}"/>
          </ac:picMkLst>
        </pc:picChg>
        <pc:picChg chg="mod">
          <ac:chgData name="Tan Shi Hao (DS/DIGITAL)" userId="2dbee953-0990-4ecc-9c2a-add7a6ec8432" providerId="ADAL" clId="{864CB6F4-3AA9-4096-AEE4-C66E582633AD}" dt="2022-11-20T09:03:03.284" v="52287" actId="1037"/>
          <ac:picMkLst>
            <pc:docMk/>
            <pc:sldMk cId="1110634083" sldId="264"/>
            <ac:picMk id="43" creationId="{66155B61-4CB2-460D-813E-9ACC5E985B9D}"/>
          </ac:picMkLst>
        </pc:picChg>
        <pc:picChg chg="add mod">
          <ac:chgData name="Tan Shi Hao (DS/DIGITAL)" userId="2dbee953-0990-4ecc-9c2a-add7a6ec8432" providerId="ADAL" clId="{864CB6F4-3AA9-4096-AEE4-C66E582633AD}" dt="2022-11-20T08:57:33.682" v="39288" actId="1076"/>
          <ac:picMkLst>
            <pc:docMk/>
            <pc:sldMk cId="1110634083" sldId="264"/>
            <ac:picMk id="1026" creationId="{604C5D75-80C2-4FD9-8EEE-14D66F4F0002}"/>
          </ac:picMkLst>
        </pc:picChg>
        <pc:picChg chg="add mod">
          <ac:chgData name="Tan Shi Hao (DS/DIGITAL)" userId="2dbee953-0990-4ecc-9c2a-add7a6ec8432" providerId="ADAL" clId="{864CB6F4-3AA9-4096-AEE4-C66E582633AD}" dt="2022-11-20T08:58:26.302" v="41269" actId="1076"/>
          <ac:picMkLst>
            <pc:docMk/>
            <pc:sldMk cId="1110634083" sldId="264"/>
            <ac:picMk id="1028" creationId="{0123725E-77EE-4583-8942-279253A0ADE4}"/>
          </ac:picMkLst>
        </pc:picChg>
        <pc:picChg chg="mod">
          <ac:chgData name="Tan Shi Hao (DS/DIGITAL)" userId="2dbee953-0990-4ecc-9c2a-add7a6ec8432" providerId="ADAL" clId="{864CB6F4-3AA9-4096-AEE4-C66E582633AD}" dt="2022-11-20T08:58:30.733" v="42256" actId="1076"/>
          <ac:picMkLst>
            <pc:docMk/>
            <pc:sldMk cId="1110634083" sldId="264"/>
            <ac:picMk id="1034" creationId="{1B463E19-9A73-481A-8C6F-EDA4F38E17F1}"/>
          </ac:picMkLst>
        </pc:picChg>
        <pc:picChg chg="mod">
          <ac:chgData name="Tan Shi Hao (DS/DIGITAL)" userId="2dbee953-0990-4ecc-9c2a-add7a6ec8432" providerId="ADAL" clId="{864CB6F4-3AA9-4096-AEE4-C66E582633AD}" dt="2022-11-20T09:03:03.284" v="52287" actId="1037"/>
          <ac:picMkLst>
            <pc:docMk/>
            <pc:sldMk cId="1110634083" sldId="264"/>
            <ac:picMk id="1052" creationId="{972D6CAE-26E0-47C6-9CBD-DC4B8F1BF80B}"/>
          </ac:picMkLst>
        </pc:picChg>
        <pc:cxnChg chg="mod">
          <ac:chgData name="Tan Shi Hao (DS/DIGITAL)" userId="2dbee953-0990-4ecc-9c2a-add7a6ec8432" providerId="ADAL" clId="{864CB6F4-3AA9-4096-AEE4-C66E582633AD}" dt="2022-11-20T09:03:13.401" v="53276" actId="1076"/>
          <ac:cxnSpMkLst>
            <pc:docMk/>
            <pc:sldMk cId="1110634083" sldId="264"/>
            <ac:cxnSpMk id="55" creationId="{A3B982BC-1C77-4191-A1B7-CF8A29303F5D}"/>
          </ac:cxnSpMkLst>
        </pc:cxnChg>
        <pc:cxnChg chg="mod">
          <ac:chgData name="Tan Shi Hao (DS/DIGITAL)" userId="2dbee953-0990-4ecc-9c2a-add7a6ec8432" providerId="ADAL" clId="{864CB6F4-3AA9-4096-AEE4-C66E582633AD}" dt="2022-11-20T09:03:03.284" v="52287" actId="1037"/>
          <ac:cxnSpMkLst>
            <pc:docMk/>
            <pc:sldMk cId="1110634083" sldId="264"/>
            <ac:cxnSpMk id="58" creationId="{0AFAC5EE-815B-4CE0-BAB7-6DE85DBB0F47}"/>
          </ac:cxnSpMkLst>
        </pc:cxnChg>
        <pc:cxnChg chg="mod">
          <ac:chgData name="Tan Shi Hao (DS/DIGITAL)" userId="2dbee953-0990-4ecc-9c2a-add7a6ec8432" providerId="ADAL" clId="{864CB6F4-3AA9-4096-AEE4-C66E582633AD}" dt="2022-11-20T09:02:51.519" v="50273" actId="14100"/>
          <ac:cxnSpMkLst>
            <pc:docMk/>
            <pc:sldMk cId="1110634083" sldId="264"/>
            <ac:cxnSpMk id="61" creationId="{53BD448C-33DC-48D6-AEC9-5F6225ECB93D}"/>
          </ac:cxnSpMkLst>
        </pc:cxnChg>
      </pc:sldChg>
      <pc:sldChg chg="modSp mod modNotes">
        <pc:chgData name="Tan Shi Hao (DS/DIGITAL)" userId="2dbee953-0990-4ecc-9c2a-add7a6ec8432" providerId="ADAL" clId="{864CB6F4-3AA9-4096-AEE4-C66E582633AD}" dt="2022-11-20T10:49:45.434" v="65029"/>
        <pc:sldMkLst>
          <pc:docMk/>
          <pc:sldMk cId="122212981" sldId="273"/>
        </pc:sldMkLst>
        <pc:spChg chg="mod modVis">
          <ac:chgData name="Tan Shi Hao (DS/DIGITAL)" userId="2dbee953-0990-4ecc-9c2a-add7a6ec8432" providerId="ADAL" clId="{864CB6F4-3AA9-4096-AEE4-C66E582633AD}" dt="2022-11-20T10:49:45.153" v="64638"/>
          <ac:spMkLst>
            <pc:docMk/>
            <pc:sldMk cId="122212981" sldId="273"/>
            <ac:spMk id="6" creationId="{7B12FEBB-F72C-4FF1-96B7-189119136B17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247" v="64757"/>
        <pc:sldMkLst>
          <pc:docMk/>
          <pc:sldMk cId="3019410280" sldId="275"/>
        </pc:sldMkLst>
        <pc:spChg chg="mod">
          <ac:chgData name="Tan Shi Hao (DS/DIGITAL)" userId="2dbee953-0990-4ecc-9c2a-add7a6ec8432" providerId="ADAL" clId="{864CB6F4-3AA9-4096-AEE4-C66E582633AD}" dt="2022-11-20T10:47:39.909" v="57243" actId="1076"/>
          <ac:spMkLst>
            <pc:docMk/>
            <pc:sldMk cId="3019410280" sldId="275"/>
            <ac:spMk id="4" creationId="{55E791CC-EB4F-4113-9726-CC550C993685}"/>
          </ac:spMkLst>
        </pc:spChg>
        <pc:spChg chg="mod modVis">
          <ac:chgData name="Tan Shi Hao (DS/DIGITAL)" userId="2dbee953-0990-4ecc-9c2a-add7a6ec8432" providerId="ADAL" clId="{864CB6F4-3AA9-4096-AEE4-C66E582633AD}" dt="2022-11-20T10:49:44.950" v="64366"/>
          <ac:spMkLst>
            <pc:docMk/>
            <pc:sldMk cId="3019410280" sldId="275"/>
            <ac:spMk id="6" creationId="{6696F77E-01A2-4453-B851-22CA82363CD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278" v="64808"/>
        <pc:sldMkLst>
          <pc:docMk/>
          <pc:sldMk cId="1814786213" sldId="277"/>
        </pc:sldMkLst>
        <pc:spChg chg="mod modVis">
          <ac:chgData name="Tan Shi Hao (DS/DIGITAL)" userId="2dbee953-0990-4ecc-9c2a-add7a6ec8432" providerId="ADAL" clId="{864CB6F4-3AA9-4096-AEE4-C66E582633AD}" dt="2022-11-20T10:49:44.997" v="64417"/>
          <ac:spMkLst>
            <pc:docMk/>
            <pc:sldMk cId="1814786213" sldId="277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87" v="64961"/>
        <pc:sldMkLst>
          <pc:docMk/>
          <pc:sldMk cId="3974522438" sldId="278"/>
        </pc:sldMkLst>
        <pc:spChg chg="mod modVis">
          <ac:chgData name="Tan Shi Hao (DS/DIGITAL)" userId="2dbee953-0990-4ecc-9c2a-add7a6ec8432" providerId="ADAL" clId="{864CB6F4-3AA9-4096-AEE4-C66E582633AD}" dt="2022-11-20T10:49:45.106" v="64570"/>
          <ac:spMkLst>
            <pc:docMk/>
            <pc:sldMk cId="3974522438" sldId="278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97" v="65097"/>
        <pc:sldMkLst>
          <pc:docMk/>
          <pc:sldMk cId="1857355861" sldId="282"/>
        </pc:sldMkLst>
        <pc:spChg chg="mod modVis">
          <ac:chgData name="Tan Shi Hao (DS/DIGITAL)" userId="2dbee953-0990-4ecc-9c2a-add7a6ec8432" providerId="ADAL" clId="{864CB6F4-3AA9-4096-AEE4-C66E582633AD}" dt="2022-11-20T10:49:45.200" v="64706"/>
          <ac:spMkLst>
            <pc:docMk/>
            <pc:sldMk cId="1857355861" sldId="282"/>
            <ac:spMk id="5" creationId="{6FBEC422-1E9D-437B-8A47-70A73383AFAB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81" v="65080"/>
        <pc:sldMkLst>
          <pc:docMk/>
          <pc:sldMk cId="2236289216" sldId="286"/>
        </pc:sldMkLst>
        <pc:spChg chg="mod modVis">
          <ac:chgData name="Tan Shi Hao (DS/DIGITAL)" userId="2dbee953-0990-4ecc-9c2a-add7a6ec8432" providerId="ADAL" clId="{864CB6F4-3AA9-4096-AEE4-C66E582633AD}" dt="2022-11-20T10:49:45.184" v="64689"/>
          <ac:spMkLst>
            <pc:docMk/>
            <pc:sldMk cId="2236289216" sldId="286"/>
            <ac:spMk id="6" creationId="{31D6C410-D2C0-4949-AE95-0536B56AAC2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72" v="64927"/>
        <pc:sldMkLst>
          <pc:docMk/>
          <pc:sldMk cId="125776051" sldId="292"/>
        </pc:sldMkLst>
        <pc:spChg chg="mod modVis">
          <ac:chgData name="Tan Shi Hao (DS/DIGITAL)" userId="2dbee953-0990-4ecc-9c2a-add7a6ec8432" providerId="ADAL" clId="{864CB6F4-3AA9-4096-AEE4-C66E582633AD}" dt="2022-11-20T10:49:45.075" v="64536"/>
          <ac:spMkLst>
            <pc:docMk/>
            <pc:sldMk cId="125776051" sldId="292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56" v="64910"/>
        <pc:sldMkLst>
          <pc:docMk/>
          <pc:sldMk cId="749362434" sldId="293"/>
        </pc:sldMkLst>
        <pc:spChg chg="mod modVis">
          <ac:chgData name="Tan Shi Hao (DS/DIGITAL)" userId="2dbee953-0990-4ecc-9c2a-add7a6ec8432" providerId="ADAL" clId="{864CB6F4-3AA9-4096-AEE4-C66E582633AD}" dt="2022-11-20T10:49:45.059" v="64519"/>
          <ac:spMkLst>
            <pc:docMk/>
            <pc:sldMk cId="749362434" sldId="293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00" v="64825"/>
        <pc:sldMkLst>
          <pc:docMk/>
          <pc:sldMk cId="705056092" sldId="294"/>
        </pc:sldMkLst>
        <pc:spChg chg="mod modVis">
          <ac:chgData name="Tan Shi Hao (DS/DIGITAL)" userId="2dbee953-0990-4ecc-9c2a-add7a6ec8432" providerId="ADAL" clId="{864CB6F4-3AA9-4096-AEE4-C66E582633AD}" dt="2022-11-20T10:49:44.997" v="64434"/>
          <ac:spMkLst>
            <pc:docMk/>
            <pc:sldMk cId="705056092" sldId="294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36" v="64876"/>
        <pc:sldMkLst>
          <pc:docMk/>
          <pc:sldMk cId="4147182751" sldId="295"/>
        </pc:sldMkLst>
        <pc:spChg chg="mod modVis">
          <ac:chgData name="Tan Shi Hao (DS/DIGITAL)" userId="2dbee953-0990-4ecc-9c2a-add7a6ec8432" providerId="ADAL" clId="{864CB6F4-3AA9-4096-AEE4-C66E582633AD}" dt="2022-11-20T10:49:45.044" v="64485"/>
          <ac:spMkLst>
            <pc:docMk/>
            <pc:sldMk cId="4147182751" sldId="295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40" v="64893"/>
        <pc:sldMkLst>
          <pc:docMk/>
          <pc:sldMk cId="3929147756" sldId="296"/>
        </pc:sldMkLst>
        <pc:spChg chg="mod">
          <ac:chgData name="Tan Shi Hao (DS/DIGITAL)" userId="2dbee953-0990-4ecc-9c2a-add7a6ec8432" providerId="ADAL" clId="{864CB6F4-3AA9-4096-AEE4-C66E582633AD}" dt="2022-11-20T08:56:37.913" v="38295" actId="113"/>
          <ac:spMkLst>
            <pc:docMk/>
            <pc:sldMk cId="3929147756" sldId="296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864CB6F4-3AA9-4096-AEE4-C66E582633AD}" dt="2022-11-20T10:49:45.059" v="64502"/>
          <ac:spMkLst>
            <pc:docMk/>
            <pc:sldMk cId="3929147756" sldId="296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72" v="64944"/>
        <pc:sldMkLst>
          <pc:docMk/>
          <pc:sldMk cId="3113251415" sldId="297"/>
        </pc:sldMkLst>
        <pc:spChg chg="mod modVis">
          <ac:chgData name="Tan Shi Hao (DS/DIGITAL)" userId="2dbee953-0990-4ecc-9c2a-add7a6ec8432" providerId="ADAL" clId="{864CB6F4-3AA9-4096-AEE4-C66E582633AD}" dt="2022-11-20T10:49:45.091" v="64553"/>
          <ac:spMkLst>
            <pc:docMk/>
            <pc:sldMk cId="3113251415" sldId="297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03" v="64978"/>
        <pc:sldMkLst>
          <pc:docMk/>
          <pc:sldMk cId="1749830672" sldId="298"/>
        </pc:sldMkLst>
        <pc:spChg chg="mod modVis">
          <ac:chgData name="Tan Shi Hao (DS/DIGITAL)" userId="2dbee953-0990-4ecc-9c2a-add7a6ec8432" providerId="ADAL" clId="{864CB6F4-3AA9-4096-AEE4-C66E582633AD}" dt="2022-11-20T10:49:45.122" v="64587"/>
          <ac:spMkLst>
            <pc:docMk/>
            <pc:sldMk cId="1749830672" sldId="298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03" v="64995"/>
        <pc:sldMkLst>
          <pc:docMk/>
          <pc:sldMk cId="3474501922" sldId="299"/>
        </pc:sldMkLst>
        <pc:spChg chg="mod modVis">
          <ac:chgData name="Tan Shi Hao (DS/DIGITAL)" userId="2dbee953-0990-4ecc-9c2a-add7a6ec8432" providerId="ADAL" clId="{864CB6F4-3AA9-4096-AEE4-C66E582633AD}" dt="2022-11-20T10:49:45.122" v="64604"/>
          <ac:spMkLst>
            <pc:docMk/>
            <pc:sldMk cId="3474501922" sldId="299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34" v="65012"/>
        <pc:sldMkLst>
          <pc:docMk/>
          <pc:sldMk cId="1356356040" sldId="300"/>
        </pc:sldMkLst>
        <pc:spChg chg="mod modVis">
          <ac:chgData name="Tan Shi Hao (DS/DIGITAL)" userId="2dbee953-0990-4ecc-9c2a-add7a6ec8432" providerId="ADAL" clId="{864CB6F4-3AA9-4096-AEE4-C66E582633AD}" dt="2022-11-20T10:49:45.138" v="64621"/>
          <ac:spMkLst>
            <pc:docMk/>
            <pc:sldMk cId="1356356040" sldId="300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50" v="65046"/>
        <pc:sldMkLst>
          <pc:docMk/>
          <pc:sldMk cId="4115389609" sldId="301"/>
        </pc:sldMkLst>
        <pc:spChg chg="mod modVis">
          <ac:chgData name="Tan Shi Hao (DS/DIGITAL)" userId="2dbee953-0990-4ecc-9c2a-add7a6ec8432" providerId="ADAL" clId="{864CB6F4-3AA9-4096-AEE4-C66E582633AD}" dt="2022-11-20T10:49:45.169" v="64655"/>
          <ac:spMkLst>
            <pc:docMk/>
            <pc:sldMk cId="4115389609" sldId="301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247" v="64774"/>
        <pc:sldMkLst>
          <pc:docMk/>
          <pc:sldMk cId="2211682694" sldId="302"/>
        </pc:sldMkLst>
        <pc:spChg chg="mod modVis">
          <ac:chgData name="Tan Shi Hao (DS/DIGITAL)" userId="2dbee953-0990-4ecc-9c2a-add7a6ec8432" providerId="ADAL" clId="{864CB6F4-3AA9-4096-AEE4-C66E582633AD}" dt="2022-11-20T10:49:44.966" v="64383"/>
          <ac:spMkLst>
            <pc:docMk/>
            <pc:sldMk cId="2211682694" sldId="302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11" v="64842"/>
        <pc:sldMkLst>
          <pc:docMk/>
          <pc:sldMk cId="764231370" sldId="304"/>
        </pc:sldMkLst>
        <pc:spChg chg="mod modVis">
          <ac:chgData name="Tan Shi Hao (DS/DIGITAL)" userId="2dbee953-0990-4ecc-9c2a-add7a6ec8432" providerId="ADAL" clId="{864CB6F4-3AA9-4096-AEE4-C66E582633AD}" dt="2022-11-20T10:49:45.013" v="64451"/>
          <ac:spMkLst>
            <pc:docMk/>
            <pc:sldMk cId="764231370" sldId="304"/>
            <ac:spMk id="6" creationId="{7AD40612-A1F5-4504-B485-B98E633DEDFD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323" v="64859"/>
        <pc:sldMkLst>
          <pc:docMk/>
          <pc:sldMk cId="3832313520" sldId="305"/>
        </pc:sldMkLst>
        <pc:spChg chg="mod">
          <ac:chgData name="Tan Shi Hao (DS/DIGITAL)" userId="2dbee953-0990-4ecc-9c2a-add7a6ec8432" providerId="ADAL" clId="{864CB6F4-3AA9-4096-AEE4-C66E582633AD}" dt="2022-11-20T09:00:05.907" v="48297" actId="20577"/>
          <ac:spMkLst>
            <pc:docMk/>
            <pc:sldMk cId="3832313520" sldId="305"/>
            <ac:spMk id="3" creationId="{C74B98D9-AFDE-43CB-AE16-3093D2F76660}"/>
          </ac:spMkLst>
        </pc:spChg>
        <pc:spChg chg="mod">
          <ac:chgData name="Tan Shi Hao (DS/DIGITAL)" userId="2dbee953-0990-4ecc-9c2a-add7a6ec8432" providerId="ADAL" clId="{864CB6F4-3AA9-4096-AEE4-C66E582633AD}" dt="2022-11-20T08:59:17.258" v="43243" actId="1076"/>
          <ac:spMkLst>
            <pc:docMk/>
            <pc:sldMk cId="3832313520" sldId="305"/>
            <ac:spMk id="4" creationId="{DEAE2185-ADA6-49D3-8E06-A9F38B13CD0F}"/>
          </ac:spMkLst>
        </pc:spChg>
        <pc:spChg chg="mod">
          <ac:chgData name="Tan Shi Hao (DS/DIGITAL)" userId="2dbee953-0990-4ecc-9c2a-add7a6ec8432" providerId="ADAL" clId="{864CB6F4-3AA9-4096-AEE4-C66E582633AD}" dt="2022-11-20T08:59:17.258" v="43243" actId="1076"/>
          <ac:spMkLst>
            <pc:docMk/>
            <pc:sldMk cId="3832313520" sldId="305"/>
            <ac:spMk id="5" creationId="{AA7E040E-36B3-4A8B-BBE3-22C895036E95}"/>
          </ac:spMkLst>
        </pc:spChg>
        <pc:spChg chg="mod modVis">
          <ac:chgData name="Tan Shi Hao (DS/DIGITAL)" userId="2dbee953-0990-4ecc-9c2a-add7a6ec8432" providerId="ADAL" clId="{864CB6F4-3AA9-4096-AEE4-C66E582633AD}" dt="2022-11-20T10:49:45.028" v="64468"/>
          <ac:spMkLst>
            <pc:docMk/>
            <pc:sldMk cId="3832313520" sldId="305"/>
            <ac:spMk id="8" creationId="{8E3E953B-2793-4F43-B539-5D06260CD2C9}"/>
          </ac:spMkLst>
        </pc:spChg>
        <pc:spChg chg="mod">
          <ac:chgData name="Tan Shi Hao (DS/DIGITAL)" userId="2dbee953-0990-4ecc-9c2a-add7a6ec8432" providerId="ADAL" clId="{864CB6F4-3AA9-4096-AEE4-C66E582633AD}" dt="2022-11-20T08:59:17.258" v="43243" actId="1076"/>
          <ac:spMkLst>
            <pc:docMk/>
            <pc:sldMk cId="3832313520" sldId="305"/>
            <ac:spMk id="11" creationId="{6E00E1FA-E69D-4D8F-A839-D6095D971FFF}"/>
          </ac:spMkLst>
        </pc:spChg>
        <pc:picChg chg="mod">
          <ac:chgData name="Tan Shi Hao (DS/DIGITAL)" userId="2dbee953-0990-4ecc-9c2a-add7a6ec8432" providerId="ADAL" clId="{864CB6F4-3AA9-4096-AEE4-C66E582633AD}" dt="2022-11-20T08:59:17.258" v="43243" actId="1076"/>
          <ac:picMkLst>
            <pc:docMk/>
            <pc:sldMk cId="3832313520" sldId="305"/>
            <ac:picMk id="6" creationId="{0BC5F5EA-5358-4F6E-BC05-EFA4F8E8BDFD}"/>
          </ac:picMkLst>
        </pc:picChg>
        <pc:picChg chg="mod">
          <ac:chgData name="Tan Shi Hao (DS/DIGITAL)" userId="2dbee953-0990-4ecc-9c2a-add7a6ec8432" providerId="ADAL" clId="{864CB6F4-3AA9-4096-AEE4-C66E582633AD}" dt="2022-11-20T08:59:17.258" v="43243" actId="1076"/>
          <ac:picMkLst>
            <pc:docMk/>
            <pc:sldMk cId="3832313520" sldId="305"/>
            <ac:picMk id="3074" creationId="{B46CBE15-A30D-4576-B747-A9D510A95311}"/>
          </ac:picMkLst>
        </pc:picChg>
      </pc:sldChg>
      <pc:sldChg chg="modSp mod modNotes">
        <pc:chgData name="Tan Shi Hao (DS/DIGITAL)" userId="2dbee953-0990-4ecc-9c2a-add7a6ec8432" providerId="ADAL" clId="{864CB6F4-3AA9-4096-AEE4-C66E582633AD}" dt="2022-11-20T10:49:45.465" v="65063"/>
        <pc:sldMkLst>
          <pc:docMk/>
          <pc:sldMk cId="3223261599" sldId="306"/>
        </pc:sldMkLst>
        <pc:spChg chg="mod modVis">
          <ac:chgData name="Tan Shi Hao (DS/DIGITAL)" userId="2dbee953-0990-4ecc-9c2a-add7a6ec8432" providerId="ADAL" clId="{864CB6F4-3AA9-4096-AEE4-C66E582633AD}" dt="2022-11-20T10:49:45.184" v="64672"/>
          <ac:spMkLst>
            <pc:docMk/>
            <pc:sldMk cId="3223261599" sldId="306"/>
            <ac:spMk id="8" creationId="{8E3E953B-2793-4F43-B539-5D06260CD2C9}"/>
          </ac:spMkLst>
        </pc:spChg>
      </pc:sldChg>
      <pc:sldChg chg="modSp mod modNotes">
        <pc:chgData name="Tan Shi Hao (DS/DIGITAL)" userId="2dbee953-0990-4ecc-9c2a-add7a6ec8432" providerId="ADAL" clId="{864CB6F4-3AA9-4096-AEE4-C66E582633AD}" dt="2022-11-20T10:49:45.497" v="65114"/>
        <pc:sldMkLst>
          <pc:docMk/>
          <pc:sldMk cId="2306503329" sldId="307"/>
        </pc:sldMkLst>
        <pc:spChg chg="mod modVis">
          <ac:chgData name="Tan Shi Hao (DS/DIGITAL)" userId="2dbee953-0990-4ecc-9c2a-add7a6ec8432" providerId="ADAL" clId="{864CB6F4-3AA9-4096-AEE4-C66E582633AD}" dt="2022-11-20T10:49:45.216" v="64723"/>
          <ac:spMkLst>
            <pc:docMk/>
            <pc:sldMk cId="2306503329" sldId="307"/>
            <ac:spMk id="5" creationId="{6FBEC422-1E9D-437B-8A47-70A73383AFAB}"/>
          </ac:spMkLst>
        </pc:spChg>
        <pc:spChg chg="mod">
          <ac:chgData name="Tan Shi Hao (DS/DIGITAL)" userId="2dbee953-0990-4ecc-9c2a-add7a6ec8432" providerId="ADAL" clId="{864CB6F4-3AA9-4096-AEE4-C66E582633AD}" dt="2022-11-20T08:51:11.247" v="16272" actId="20577"/>
          <ac:spMkLst>
            <pc:docMk/>
            <pc:sldMk cId="2306503329" sldId="307"/>
            <ac:spMk id="6" creationId="{B4CB69FD-95E7-4F31-A602-C0E899A8340E}"/>
          </ac:spMkLst>
        </pc:spChg>
      </pc:sldChg>
      <pc:sldChg chg="modSp add del mod modNotes">
        <pc:chgData name="Tan Shi Hao (DS/DIGITAL)" userId="2dbee953-0990-4ecc-9c2a-add7a6ec8432" providerId="ADAL" clId="{864CB6F4-3AA9-4096-AEE4-C66E582633AD}" dt="2022-11-20T08:56:30.392" v="37307" actId="47"/>
        <pc:sldMkLst>
          <pc:docMk/>
          <pc:sldMk cId="763403492" sldId="308"/>
        </pc:sldMkLst>
        <pc:spChg chg="mod">
          <ac:chgData name="Tan Shi Hao (DS/DIGITAL)" userId="2dbee953-0990-4ecc-9c2a-add7a6ec8432" providerId="ADAL" clId="{864CB6F4-3AA9-4096-AEE4-C66E582633AD}" dt="2022-11-20T08:55:40.878" v="33136" actId="20577"/>
          <ac:spMkLst>
            <pc:docMk/>
            <pc:sldMk cId="763403492" sldId="308"/>
            <ac:spMk id="2" creationId="{73B6549C-21FD-493E-A98F-04608992F6C9}"/>
          </ac:spMkLst>
        </pc:spChg>
        <pc:spChg chg="mod">
          <ac:chgData name="Tan Shi Hao (DS/DIGITAL)" userId="2dbee953-0990-4ecc-9c2a-add7a6ec8432" providerId="ADAL" clId="{864CB6F4-3AA9-4096-AEE4-C66E582633AD}" dt="2022-11-20T08:55:57.527" v="34158" actId="27636"/>
          <ac:spMkLst>
            <pc:docMk/>
            <pc:sldMk cId="763403492" sldId="308"/>
            <ac:spMk id="3" creationId="{C74B98D9-AFDE-43CB-AE16-3093D2F76660}"/>
          </ac:spMkLst>
        </pc:spChg>
        <pc:spChg chg="mod modVis">
          <ac:chgData name="Tan Shi Hao (DS/DIGITAL)" userId="2dbee953-0990-4ecc-9c2a-add7a6ec8432" providerId="ADAL" clId="{864CB6F4-3AA9-4096-AEE4-C66E582633AD}" dt="2022-11-20T08:56:25.713" v="36655"/>
          <ac:spMkLst>
            <pc:docMk/>
            <pc:sldMk cId="763403492" sldId="308"/>
            <ac:spMk id="8" creationId="{8E3E953B-2793-4F43-B539-5D06260CD2C9}"/>
          </ac:spMkLst>
        </pc:spChg>
      </pc:sldChg>
      <pc:sldMasterChg chg="modSp mod modSldLayout">
        <pc:chgData name="Tan Shi Hao (DS/DIGITAL)" userId="2dbee953-0990-4ecc-9c2a-add7a6ec8432" providerId="ADAL" clId="{864CB6F4-3AA9-4096-AEE4-C66E582633AD}" dt="2022-11-20T10:49:44.934" v="64349"/>
        <pc:sldMasterMkLst>
          <pc:docMk/>
          <pc:sldMasterMk cId="3454830903" sldId="2147483648"/>
        </pc:sldMasterMkLst>
        <pc:spChg chg="mod modVis">
          <ac:chgData name="Tan Shi Hao (DS/DIGITAL)" userId="2dbee953-0990-4ecc-9c2a-add7a6ec8432" providerId="ADAL" clId="{864CB6F4-3AA9-4096-AEE4-C66E582633AD}" dt="2022-11-20T10:49:44.934" v="64349"/>
          <ac:spMkLst>
            <pc:docMk/>
            <pc:sldMasterMk cId="3454830903" sldId="2147483648"/>
            <ac:spMk id="5" creationId="{F2E1A7E9-13FB-496A-A35F-F8CAC00F5D4B}"/>
          </ac:spMkLst>
        </pc:spChg>
        <pc:sldLayoutChg chg="modSp mod">
          <pc:chgData name="Tan Shi Hao (DS/DIGITAL)" userId="2dbee953-0990-4ecc-9c2a-add7a6ec8432" providerId="ADAL" clId="{864CB6F4-3AA9-4096-AEE4-C66E582633AD}" dt="2022-11-20T10:49:44.763" v="64162"/>
          <pc:sldLayoutMkLst>
            <pc:docMk/>
            <pc:sldMasterMk cId="3454830903" sldId="2147483648"/>
            <pc:sldLayoutMk cId="3477464728" sldId="2147483649"/>
          </pc:sldLayoutMkLst>
          <pc:spChg chg="mod modVis">
            <ac:chgData name="Tan Shi Hao (DS/DIGITAL)" userId="2dbee953-0990-4ecc-9c2a-add7a6ec8432" providerId="ADAL" clId="{864CB6F4-3AA9-4096-AEE4-C66E582633AD}" dt="2022-11-20T10:49:44.763" v="64162"/>
            <ac:spMkLst>
              <pc:docMk/>
              <pc:sldMasterMk cId="3454830903" sldId="2147483648"/>
              <pc:sldLayoutMk cId="3477464728" sldId="2147483649"/>
              <ac:spMk id="5" creationId="{5A579F36-0896-4D34-853C-67A942A1923F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778" v="64179"/>
          <pc:sldLayoutMkLst>
            <pc:docMk/>
            <pc:sldMasterMk cId="3454830903" sldId="2147483648"/>
            <pc:sldLayoutMk cId="1226590447" sldId="2147483650"/>
          </pc:sldLayoutMkLst>
          <pc:spChg chg="mod modVis">
            <ac:chgData name="Tan Shi Hao (DS/DIGITAL)" userId="2dbee953-0990-4ecc-9c2a-add7a6ec8432" providerId="ADAL" clId="{864CB6F4-3AA9-4096-AEE4-C66E582633AD}" dt="2022-11-20T10:49:44.778" v="64179"/>
            <ac:spMkLst>
              <pc:docMk/>
              <pc:sldMasterMk cId="3454830903" sldId="2147483648"/>
              <pc:sldLayoutMk cId="1226590447" sldId="2147483650"/>
              <ac:spMk id="5" creationId="{6A5CBA0C-2828-4151-8E74-D9571477DB5B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794" v="64196"/>
          <pc:sldLayoutMkLst>
            <pc:docMk/>
            <pc:sldMasterMk cId="3454830903" sldId="2147483648"/>
            <pc:sldLayoutMk cId="3542944276" sldId="2147483651"/>
          </pc:sldLayoutMkLst>
          <pc:spChg chg="mod modVis">
            <ac:chgData name="Tan Shi Hao (DS/DIGITAL)" userId="2dbee953-0990-4ecc-9c2a-add7a6ec8432" providerId="ADAL" clId="{864CB6F4-3AA9-4096-AEE4-C66E582633AD}" dt="2022-11-20T10:49:44.794" v="64196"/>
            <ac:spMkLst>
              <pc:docMk/>
              <pc:sldMasterMk cId="3454830903" sldId="2147483648"/>
              <pc:sldLayoutMk cId="3542944276" sldId="2147483651"/>
              <ac:spMk id="5" creationId="{706AC9A1-0630-4C1D-8F59-38AAF98EBA4D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09" v="64213"/>
          <pc:sldLayoutMkLst>
            <pc:docMk/>
            <pc:sldMasterMk cId="3454830903" sldId="2147483648"/>
            <pc:sldLayoutMk cId="2728741324" sldId="2147483652"/>
          </pc:sldLayoutMkLst>
          <pc:spChg chg="mod modVis">
            <ac:chgData name="Tan Shi Hao (DS/DIGITAL)" userId="2dbee953-0990-4ecc-9c2a-add7a6ec8432" providerId="ADAL" clId="{864CB6F4-3AA9-4096-AEE4-C66E582633AD}" dt="2022-11-20T10:49:44.809" v="64213"/>
            <ac:spMkLst>
              <pc:docMk/>
              <pc:sldMasterMk cId="3454830903" sldId="2147483648"/>
              <pc:sldLayoutMk cId="2728741324" sldId="2147483652"/>
              <ac:spMk id="6" creationId="{03238BAC-2D6F-466B-A663-2C5FE41D0EDA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25" v="64230"/>
          <pc:sldLayoutMkLst>
            <pc:docMk/>
            <pc:sldMasterMk cId="3454830903" sldId="2147483648"/>
            <pc:sldLayoutMk cId="226098635" sldId="2147483653"/>
          </pc:sldLayoutMkLst>
          <pc:spChg chg="mod modVis">
            <ac:chgData name="Tan Shi Hao (DS/DIGITAL)" userId="2dbee953-0990-4ecc-9c2a-add7a6ec8432" providerId="ADAL" clId="{864CB6F4-3AA9-4096-AEE4-C66E582633AD}" dt="2022-11-20T10:49:44.825" v="64230"/>
            <ac:spMkLst>
              <pc:docMk/>
              <pc:sldMasterMk cId="3454830903" sldId="2147483648"/>
              <pc:sldLayoutMk cId="226098635" sldId="2147483653"/>
              <ac:spMk id="8" creationId="{0F79B0E9-E23D-4FAF-A090-8BDC81216B65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41" v="64247"/>
          <pc:sldLayoutMkLst>
            <pc:docMk/>
            <pc:sldMasterMk cId="3454830903" sldId="2147483648"/>
            <pc:sldLayoutMk cId="3950382089" sldId="2147483654"/>
          </pc:sldLayoutMkLst>
          <pc:spChg chg="mod modVis">
            <ac:chgData name="Tan Shi Hao (DS/DIGITAL)" userId="2dbee953-0990-4ecc-9c2a-add7a6ec8432" providerId="ADAL" clId="{864CB6F4-3AA9-4096-AEE4-C66E582633AD}" dt="2022-11-20T10:49:44.841" v="64247"/>
            <ac:spMkLst>
              <pc:docMk/>
              <pc:sldMasterMk cId="3454830903" sldId="2147483648"/>
              <pc:sldLayoutMk cId="3950382089" sldId="2147483654"/>
              <ac:spMk id="4" creationId="{C918632F-91BC-4B41-855E-7D0025CAD385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56" v="64264"/>
          <pc:sldLayoutMkLst>
            <pc:docMk/>
            <pc:sldMasterMk cId="3454830903" sldId="2147483648"/>
            <pc:sldLayoutMk cId="948023565" sldId="2147483655"/>
          </pc:sldLayoutMkLst>
          <pc:spChg chg="mod modVis">
            <ac:chgData name="Tan Shi Hao (DS/DIGITAL)" userId="2dbee953-0990-4ecc-9c2a-add7a6ec8432" providerId="ADAL" clId="{864CB6F4-3AA9-4096-AEE4-C66E582633AD}" dt="2022-11-20T10:49:44.856" v="64264"/>
            <ac:spMkLst>
              <pc:docMk/>
              <pc:sldMasterMk cId="3454830903" sldId="2147483648"/>
              <pc:sldLayoutMk cId="948023565" sldId="2147483655"/>
              <ac:spMk id="3" creationId="{A19922C8-7A61-411B-94A9-E806CA8D6FF3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72" v="64281"/>
          <pc:sldLayoutMkLst>
            <pc:docMk/>
            <pc:sldMasterMk cId="3454830903" sldId="2147483648"/>
            <pc:sldLayoutMk cId="2925963905" sldId="2147483656"/>
          </pc:sldLayoutMkLst>
          <pc:spChg chg="mod modVis">
            <ac:chgData name="Tan Shi Hao (DS/DIGITAL)" userId="2dbee953-0990-4ecc-9c2a-add7a6ec8432" providerId="ADAL" clId="{864CB6F4-3AA9-4096-AEE4-C66E582633AD}" dt="2022-11-20T10:49:44.872" v="64281"/>
            <ac:spMkLst>
              <pc:docMk/>
              <pc:sldMasterMk cId="3454830903" sldId="2147483648"/>
              <pc:sldLayoutMk cId="2925963905" sldId="2147483656"/>
              <ac:spMk id="6" creationId="{83397250-7C39-4B58-B54A-BC8CA1AD0C35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888" v="64298"/>
          <pc:sldLayoutMkLst>
            <pc:docMk/>
            <pc:sldMasterMk cId="3454830903" sldId="2147483648"/>
            <pc:sldLayoutMk cId="1828420917" sldId="2147483657"/>
          </pc:sldLayoutMkLst>
          <pc:spChg chg="mod modVis">
            <ac:chgData name="Tan Shi Hao (DS/DIGITAL)" userId="2dbee953-0990-4ecc-9c2a-add7a6ec8432" providerId="ADAL" clId="{864CB6F4-3AA9-4096-AEE4-C66E582633AD}" dt="2022-11-20T10:49:44.888" v="64298"/>
            <ac:spMkLst>
              <pc:docMk/>
              <pc:sldMasterMk cId="3454830903" sldId="2147483648"/>
              <pc:sldLayoutMk cId="1828420917" sldId="2147483657"/>
              <ac:spMk id="6" creationId="{259E90C3-95BB-4160-BB31-032A89799A74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903" v="64315"/>
          <pc:sldLayoutMkLst>
            <pc:docMk/>
            <pc:sldMasterMk cId="3454830903" sldId="2147483648"/>
            <pc:sldLayoutMk cId="1902679124" sldId="2147483658"/>
          </pc:sldLayoutMkLst>
          <pc:spChg chg="mod modVis">
            <ac:chgData name="Tan Shi Hao (DS/DIGITAL)" userId="2dbee953-0990-4ecc-9c2a-add7a6ec8432" providerId="ADAL" clId="{864CB6F4-3AA9-4096-AEE4-C66E582633AD}" dt="2022-11-20T10:49:44.903" v="64315"/>
            <ac:spMkLst>
              <pc:docMk/>
              <pc:sldMasterMk cId="3454830903" sldId="2147483648"/>
              <pc:sldLayoutMk cId="1902679124" sldId="2147483658"/>
              <ac:spMk id="5" creationId="{C68551D1-1263-418A-A8EC-947537EE1746}"/>
            </ac:spMkLst>
          </pc:spChg>
        </pc:sldLayoutChg>
        <pc:sldLayoutChg chg="modSp mod">
          <pc:chgData name="Tan Shi Hao (DS/DIGITAL)" userId="2dbee953-0990-4ecc-9c2a-add7a6ec8432" providerId="ADAL" clId="{864CB6F4-3AA9-4096-AEE4-C66E582633AD}" dt="2022-11-20T10:49:44.919" v="64332"/>
          <pc:sldLayoutMkLst>
            <pc:docMk/>
            <pc:sldMasterMk cId="3454830903" sldId="2147483648"/>
            <pc:sldLayoutMk cId="1784620918" sldId="2147483659"/>
          </pc:sldLayoutMkLst>
          <pc:spChg chg="mod modVis">
            <ac:chgData name="Tan Shi Hao (DS/DIGITAL)" userId="2dbee953-0990-4ecc-9c2a-add7a6ec8432" providerId="ADAL" clId="{864CB6F4-3AA9-4096-AEE4-C66E582633AD}" dt="2022-11-20T10:49:44.919" v="64332"/>
            <ac:spMkLst>
              <pc:docMk/>
              <pc:sldMasterMk cId="3454830903" sldId="2147483648"/>
              <pc:sldLayoutMk cId="1784620918" sldId="2147483659"/>
              <ac:spMk id="5" creationId="{2FE769B5-5AED-4F9C-9E82-5E4657B79DA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75F46C-4BF9-45BF-9FF2-D80FA89E75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367FD-9764-4D8B-88AA-B29D84A730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348F2-D381-421D-B8B6-B9CC6A57DA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8B41-20A5-4570-9B6A-0081D0D0FDA4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0D221-5001-4069-BAE1-FD0F19E866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4038-C7F2-49C3-98E7-FF3016F4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65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B39A-FD5E-4DD1-8993-E220CB80EF1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B181-05CB-452E-847C-02C7A88D6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3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4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4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6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0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2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0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B181-05CB-452E-847C-02C7A88D6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62B2-4EFB-4E7A-AF6E-4E6701C2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6ED7-7A22-4CA2-B46E-013EEA33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6752-D222-4F4D-8836-33D9AD80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36D-8006-4AE1-9696-276D4E1B8BFF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9F36-0896-4D34-853C-67A942A192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0DEC-26E3-42BD-BCA0-CED8374A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445-FA1E-433F-AFB6-96C6D152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6EAD5-B7CB-4F08-9301-2D4A0F81B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5182-68A7-4D22-8018-78371DB7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7D72-D7BE-4F00-8235-8AFBCCEEB5DB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51D1-1263-418A-A8EC-947537EE174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4C3-7D60-4CF0-BD11-78DA96D0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196F6-B4A1-4D7D-B271-83CDE5F9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BD66-E0D2-4BB8-A04D-DBBE1BB7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40D3-0537-4B1F-ADBC-02B7EFD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7452-69F9-437B-B21B-332825318248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69B5-5AED-4F9C-9E82-5E4657B79DA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C184-0771-4B65-BB68-CCD2B102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3F3-A772-41F0-9EA0-C57DE97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0367-42AF-4BA2-88F7-49BCD688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7BD5-A761-4558-B63B-06198022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3EED-7621-40E8-A870-637F77180A17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BA0C-2828-4151-8E74-D9571477DB5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A27A-9BF6-4CB9-81AD-DEE4DB01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C8FB-0016-4B34-932F-80D5C4D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A3A5-4A3C-4B55-B529-84A6D810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87D2-210B-4627-8903-0BD497F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5E2-EB97-4329-B368-312B2648D3EE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C9A1-0630-4C1D-8F59-38AAF98EBA4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6081-CA44-48B9-950B-A853A48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09E-7F4C-4782-BC09-C86884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3398-D131-436E-A98C-F829843BD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8AD9-752F-4787-B5F5-2AA6F6D8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C8B6-0018-4D2C-A946-168FC948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6B4-5123-4776-A1B1-72198C9714D2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8BAC-2D6F-466B-A663-2C5FE41D0ED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E04E-E254-409A-B6A3-ACC7258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FF5-BE03-4661-8035-A3753A37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9A881-557C-43E8-920D-0D4411CA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DF531-3763-4581-81BA-5F69D514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CC7BF-2745-44E2-8210-8FAF93A92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8306-5E98-436E-9353-B5B86D57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7A262-2ADF-44A7-B204-EA48600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28FA-9F2F-4650-B44A-C2805B267ACF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9B0E9-E23D-4FAF-A090-8BDC81216B6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04C9-55D9-4593-B395-38B85B75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8F73-79E6-4DA8-8BE0-0D89A386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A7014-3C31-4711-95B8-68E6CDF2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E64F8-5DC4-41ED-9FC2-A391B70213FD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632F-91BC-4B41-855E-7D0025CAD38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39BF0-BEF5-49F4-B232-E16927EB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5DCBD-D0A2-4A20-AA2E-74F5782B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912B-DA85-4BF2-9DEA-70E338CB6373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22C8-7A61-411B-94A9-E806CA8D6FF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D1C5-81A9-48AF-AB1B-B3198655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62D2-FA23-47A5-A2F5-4FBE59F1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29F-54EC-4C67-95C3-3193C85B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AD40-E34E-43BD-8865-13C650BB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21D3-D7A3-4333-8C05-9E6CEEA6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B1EB-4E93-4EDA-9589-7015760EFA30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97250-7C39-4B58-B54A-BC8CA1AD0C3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F5E7-EDE8-40C9-93DD-F585C6EB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E298-3AD6-4AA9-B5E0-4A8E2DCF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5DF23-F40F-495D-96DE-8A820F01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D7ED-6D01-4368-B2AA-5909FBB85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F72B-9378-41F0-83C2-FA78B8E0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D3CD-4CBC-4613-B7AE-253F3DBD1E6B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E90C3-95BB-4160-BB31-032A89799A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DEEF-BF7D-4B2D-8FBE-D07BD910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D29F-DA7F-4B22-B393-3D1D3DC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24E2-134F-46FE-AD3F-B49A2817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CFCA-F3AE-4F36-A9DE-29DF4C23C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FFF6-76A3-482D-9301-91A64969BD8D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A7E9-13FB-496A-A35F-F8CAC00F5D4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161C-53B1-4BF9-B732-03898D10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3FDA1-1A34-439B-922D-44A8727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18.png"/><Relationship Id="rId5" Type="http://schemas.openxmlformats.org/officeDocument/2006/relationships/hyperlink" Target="https://paperswithcode.com/sota/action-recognition-in-videos-on-ucf101" TargetMode="External"/><Relationship Id="rId4" Type="http://schemas.openxmlformats.org/officeDocument/2006/relationships/hyperlink" Target="https://arxiv.org/pdf/1212.040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optim.html#how-to-adjust-learning-rate" TargetMode="External"/><Relationship Id="rId3" Type="http://schemas.openxmlformats.org/officeDocument/2006/relationships/notesSlide" Target="../notesSlides/notesSlide15.xml"/><Relationship Id="rId7" Type="http://schemas.openxmlformats.org/officeDocument/2006/relationships/hyperlink" Target="https://pytorch.org/docs/stable/optim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hyperlink" Target="https://pytorch.org/docs/stable/generated/torch.nn.CrossEntropyLoss.html" TargetMode="External"/><Relationship Id="rId5" Type="http://schemas.openxmlformats.org/officeDocument/2006/relationships/hyperlink" Target="https://pytorch.org/vision/stable/transforms.html" TargetMode="External"/><Relationship Id="rId4" Type="http://schemas.openxmlformats.org/officeDocument/2006/relationships/hyperlink" Target="https://pytorch.org/tutorials/beginner/basics/data_tutorial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hyperlink" Target="https://catalog.ngc.nvidia.com/orgs/nvidia/containers/deepstream" TargetMode="External"/><Relationship Id="rId5" Type="http://schemas.openxmlformats.org/officeDocument/2006/relationships/hyperlink" Target="https://catalog.ngc.nvidia.com/orgs/nvidia/containers/tritonserver" TargetMode="External"/><Relationship Id="rId4" Type="http://schemas.openxmlformats.org/officeDocument/2006/relationships/hyperlink" Target="https://catalog.ngc.nvidia.com/orgs/nvidia/teams/tao/containers/tao-toolkit-t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hyperlink" Target="https://docs.pytest.org/en/7.2.x/" TargetMode="Externa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paperswithcode.com/task/action-recognition-in-videos" TargetMode="External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rtexlabs/labelImg" TargetMode="External"/><Relationship Id="rId3" Type="http://schemas.openxmlformats.org/officeDocument/2006/relationships/notesSlide" Target="../notesSlides/notesSlide7.xml"/><Relationship Id="rId7" Type="http://schemas.openxmlformats.org/officeDocument/2006/relationships/hyperlink" Target="https://github.com/wkentaro/labelm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hyperlink" Target="https://docs.opencv.org/4.x/d2/d96/tutorial_py_table_of_contents_imgproc.html" TargetMode="External"/><Relationship Id="rId9" Type="http://schemas.openxmlformats.org/officeDocument/2006/relationships/hyperlink" Target="https://aws.amazon.com/sagemaker/data-labeling/?sagemaker-data-wrangler-whats-new.sort-by=item.additionalFields.postDateTime&amp;sagemaker-data-wrangler-whats-new.sort-order=des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hyperlink" Target="https://arxiv.org/pdf/1905.04899.pdf" TargetMode="External"/><Relationship Id="rId4" Type="http://schemas.openxmlformats.org/officeDocument/2006/relationships/hyperlink" Target="https://pytorch.org/vision/stable/transfor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CA006A-4BE0-48FD-BFE4-9B83406AEC73}"/>
              </a:ext>
            </a:extLst>
          </p:cNvPr>
          <p:cNvSpPr/>
          <p:nvPr/>
        </p:nvSpPr>
        <p:spPr>
          <a:xfrm>
            <a:off x="2006599" y="464607"/>
            <a:ext cx="8178801" cy="10498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useo Sans 900" panose="02000000000000000000" pitchFamily="50" charset="0"/>
              </a:rPr>
              <a:t>Action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91CC-EB4F-4113-9726-CC550C993685}"/>
              </a:ext>
            </a:extLst>
          </p:cNvPr>
          <p:cNvSpPr txBox="1">
            <a:spLocks/>
          </p:cNvSpPr>
          <p:nvPr/>
        </p:nvSpPr>
        <p:spPr>
          <a:xfrm>
            <a:off x="2994376" y="1759743"/>
            <a:ext cx="620324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Table of Contents: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Data Augmentation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Model Selection (Pre-training)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Model Training, Selection &amp; Learning Tracking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Inference Preparation &amp;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Post Deployment Tracking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E8AF8-A5F3-4FE9-B1D7-B1445744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F77E-01A2-4453-B851-22CA82363CD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1941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Model Selection (Pre-training)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4936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SMART is selected as solution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5788379" cy="4664252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  <a:hlinkClick r:id="rId4"/>
              </a:rPr>
              <a:t>UCF101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is the one of the most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popular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public dataset in action recognition domain with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4592 citations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as recorded by Google Scholar</a:t>
            </a:r>
          </a:p>
          <a:p>
            <a:r>
              <a:rPr lang="en-US" sz="2000" dirty="0">
                <a:latin typeface="Museo Sans 300" panose="02000000000000000000" pitchFamily="50" charset="0"/>
              </a:rPr>
              <a:t>Sampling through Multi-frame Attention and Relations in Time (SMART)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produces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most astounding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results (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98.64% accuracy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) based on the leaderboard in </a:t>
            </a:r>
            <a:r>
              <a:rPr lang="en-US" sz="2000" dirty="0" err="1">
                <a:solidFill>
                  <a:srgbClr val="333333"/>
                </a:solidFill>
                <a:latin typeface="Museo Sans 300" panose="02000000000000000000" pitchFamily="50" charset="0"/>
                <a:hlinkClick r:id="rId5"/>
              </a:rPr>
              <a:t>paperswithcode</a:t>
            </a: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Thus, it serves as good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baseline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to kickstart the development and more work can be done to further improvise its performance</a:t>
            </a: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7B71-15BD-4710-A5F8-E87E1D01F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664" y="1690688"/>
            <a:ext cx="3829050" cy="290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B3A6-5BEA-478D-ADB0-1D2E15CF889C}"/>
              </a:ext>
            </a:extLst>
          </p:cNvPr>
          <p:cNvSpPr txBox="1"/>
          <p:nvPr/>
        </p:nvSpPr>
        <p:spPr>
          <a:xfrm>
            <a:off x="7528278" y="4590534"/>
            <a:ext cx="292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useo Sans 300" panose="02000000000000000000" pitchFamily="50" charset="0"/>
              </a:rPr>
              <a:t>Sample Images from UCF101</a:t>
            </a:r>
          </a:p>
        </p:txBody>
      </p:sp>
    </p:spTree>
    <p:extLst>
      <p:ext uri="{BB962C8B-B14F-4D97-AF65-F5344CB8AC3E}">
        <p14:creationId xmlns:p14="http://schemas.microsoft.com/office/powerpoint/2010/main" val="12577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Snapshot of SMART Technical Paper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4828823" cy="466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Research Problem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Video has huge information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redundancy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Processing full video is computationally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expensive</a:t>
            </a:r>
          </a:p>
          <a:p>
            <a:pPr marL="0" indent="0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Research Objective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To perform frame selection SMART-</a:t>
            </a:r>
            <a:r>
              <a:rPr lang="en-US" sz="2000" dirty="0" err="1">
                <a:solidFill>
                  <a:srgbClr val="333333"/>
                </a:solidFill>
                <a:latin typeface="Museo Sans 300" panose="02000000000000000000" pitchFamily="50" charset="0"/>
              </a:rPr>
              <a:t>ly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for action recognition by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considering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only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important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frames </a:t>
            </a:r>
          </a:p>
          <a:p>
            <a:pPr marL="0" indent="0">
              <a:buNone/>
            </a:pPr>
            <a:endParaRPr lang="en-US" sz="8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07C38-3148-4768-B53A-4940D142B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444" y="1512711"/>
            <a:ext cx="5328356" cy="3996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733E9-CBC6-4A3A-9244-644CD74D0F16}"/>
              </a:ext>
            </a:extLst>
          </p:cNvPr>
          <p:cNvSpPr txBox="1"/>
          <p:nvPr/>
        </p:nvSpPr>
        <p:spPr>
          <a:xfrm>
            <a:off x="7227711" y="5503699"/>
            <a:ext cx="292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useo Sans 300" panose="02000000000000000000" pitchFamily="50" charset="0"/>
              </a:rPr>
              <a:t>Illustration of SMART</a:t>
            </a:r>
          </a:p>
        </p:txBody>
      </p:sp>
    </p:spTree>
    <p:extLst>
      <p:ext uri="{BB962C8B-B14F-4D97-AF65-F5344CB8AC3E}">
        <p14:creationId xmlns:p14="http://schemas.microsoft.com/office/powerpoint/2010/main" val="311325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Snapshot of SMART Technical Paper (Cont’d)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10515600" cy="466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Methodology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Select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top-N frames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using SMART selection strategy by employing single-frame and global selector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Frame is represented using </a:t>
            </a:r>
            <a:r>
              <a:rPr lang="en-US" sz="2000" b="1" dirty="0" err="1">
                <a:solidFill>
                  <a:srgbClr val="333333"/>
                </a:solidFill>
                <a:latin typeface="Museo Sans 300" panose="02000000000000000000" pitchFamily="50" charset="0"/>
              </a:rPr>
              <a:t>MobileNet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and </a:t>
            </a:r>
            <a:r>
              <a:rPr lang="en-US" sz="2000" b="1" dirty="0" err="1">
                <a:solidFill>
                  <a:srgbClr val="333333"/>
                </a:solidFill>
                <a:latin typeface="Museo Sans 300" panose="02000000000000000000" pitchFamily="50" charset="0"/>
              </a:rPr>
              <a:t>GloVE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features jointly</a:t>
            </a:r>
          </a:p>
          <a:p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Single-frame selector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: MLP is used to express frame importance score</a:t>
            </a:r>
          </a:p>
          <a:p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Global Selector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Information from individual frame is aggregated into global features through attention module.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Relation model and Long-Short Term Memory (LSTM) are used to compute temporal relationships among frames.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Action of the selected frames is recognized using deep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CNN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452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Model Training, Selection &amp; Learning Tracking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4983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Model Training, Selection &amp; Learning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10515600" cy="46642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A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commendable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deep learning-based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training script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should cover the following: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Data Ingestion Pipeline (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4"/>
              </a:rPr>
              <a:t>Datasets &amp; </a:t>
            </a:r>
            <a:r>
              <a:rPr lang="en-US" sz="2000" dirty="0" err="1">
                <a:solidFill>
                  <a:srgbClr val="333333"/>
                </a:solidFill>
                <a:latin typeface="Museo Sans 300" panose="02000000000000000000" pitchFamily="50" charset="0"/>
                <a:hlinkClick r:id="rId4"/>
              </a:rPr>
              <a:t>Dataloaders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)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5"/>
              </a:rPr>
              <a:t>Data Augmentation</a:t>
            </a: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Loss Function (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6"/>
              </a:rPr>
              <a:t>Cross entropy loss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/Focal loss/Label smoothing loss/Contrastive loss/Center Loss etc.)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Metrics (Accuracy/Recall/Precision/F1-score etc.)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7"/>
              </a:rPr>
              <a:t>Optimizer</a:t>
            </a: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8"/>
              </a:rPr>
              <a:t>Learning rate scheduler</a:t>
            </a: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Multiple trials can be run using different combinations of parameters. The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best model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should be selected by considering following: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Model that gives highest metrics based on evaluation dataset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The chosen metrics is selected based on class distribution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Accuracy can be used for dataset with almost evenly distributed classes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Recall/Precision/F1-score is opted for imbalanced class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7450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Model Training, Selection &amp; Learning Tracking  (Cont’d)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4749801" cy="4664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Training process can be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monitored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by: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Observing training and evaluation loss</a:t>
            </a: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Observing training and evaluation accuracy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The above should not have large discrepancy else it can be either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underfitting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or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overfitting</a:t>
            </a: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Development environment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can be either local or on cloud</a:t>
            </a: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33333"/>
                </a:solidFill>
                <a:latin typeface="Museo Sans 300" panose="02000000000000000000" pitchFamily="50" charset="0"/>
              </a:rPr>
              <a:t>MLFLow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can be used for model versioning to ease final model selection</a:t>
            </a: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6146" name="Picture 2" descr="Computer Icon Vector Art, Icons, and Graphics for Free Download">
            <a:extLst>
              <a:ext uri="{FF2B5EF4-FFF2-40B4-BE49-F238E27FC236}">
                <a16:creationId xmlns:a16="http://schemas.microsoft.com/office/drawing/2014/main" id="{A951FEE2-2E99-49DA-A113-5C48D5A44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3" t="14815" r="10988" b="15062"/>
          <a:stretch/>
        </p:blipFill>
        <p:spPr bwMode="auto">
          <a:xfrm>
            <a:off x="6604002" y="2930660"/>
            <a:ext cx="1111321" cy="99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load Image data-set to Azure Machine Learning studio from local machine  !! | by Raghav Bang | RaghavBang | Medium">
            <a:extLst>
              <a:ext uri="{FF2B5EF4-FFF2-40B4-BE49-F238E27FC236}">
                <a16:creationId xmlns:a16="http://schemas.microsoft.com/office/drawing/2014/main" id="{BC072D0A-6398-4BEB-AFA3-E1659710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315" y="2715693"/>
            <a:ext cx="1824885" cy="10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n Introduction to AWS Sagemaker for Beginners - Analytics Vidhya">
            <a:extLst>
              <a:ext uri="{FF2B5EF4-FFF2-40B4-BE49-F238E27FC236}">
                <a16:creationId xmlns:a16="http://schemas.microsoft.com/office/drawing/2014/main" id="{14378730-F8D8-4CA2-A79A-E6992943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27" y="2906949"/>
            <a:ext cx="1824886" cy="9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FF0B80-68D6-49AC-B536-563499829DB6}"/>
              </a:ext>
            </a:extLst>
          </p:cNvPr>
          <p:cNvSpPr txBox="1"/>
          <p:nvPr/>
        </p:nvSpPr>
        <p:spPr>
          <a:xfrm>
            <a:off x="7545054" y="1183196"/>
            <a:ext cx="2923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Development</a:t>
            </a:r>
          </a:p>
          <a:p>
            <a:pPr algn="ctr"/>
            <a:r>
              <a:rPr lang="en-US" b="1" dirty="0"/>
              <a:t>Environment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F50CE5-4541-4A0C-AB56-266E263F5491}"/>
              </a:ext>
            </a:extLst>
          </p:cNvPr>
          <p:cNvCxnSpPr>
            <a:cxnSpLocks/>
          </p:cNvCxnSpPr>
          <p:nvPr/>
        </p:nvCxnSpPr>
        <p:spPr>
          <a:xfrm flipH="1">
            <a:off x="7367405" y="2075433"/>
            <a:ext cx="1121839" cy="691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AAFED3-2EE2-49C4-8971-DDBEC16C096F}"/>
              </a:ext>
            </a:extLst>
          </p:cNvPr>
          <p:cNvCxnSpPr>
            <a:cxnSpLocks/>
          </p:cNvCxnSpPr>
          <p:nvPr/>
        </p:nvCxnSpPr>
        <p:spPr>
          <a:xfrm>
            <a:off x="9652000" y="2087289"/>
            <a:ext cx="1285448" cy="67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37F544-C081-44F1-957D-55C76E038AEC}"/>
              </a:ext>
            </a:extLst>
          </p:cNvPr>
          <p:cNvCxnSpPr>
            <a:cxnSpLocks/>
          </p:cNvCxnSpPr>
          <p:nvPr/>
        </p:nvCxnSpPr>
        <p:spPr>
          <a:xfrm>
            <a:off x="9018254" y="2087289"/>
            <a:ext cx="0" cy="67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E2774F-9B8E-40A5-BB2F-FBEFBF33B443}"/>
              </a:ext>
            </a:extLst>
          </p:cNvPr>
          <p:cNvCxnSpPr>
            <a:cxnSpLocks/>
          </p:cNvCxnSpPr>
          <p:nvPr/>
        </p:nvCxnSpPr>
        <p:spPr>
          <a:xfrm>
            <a:off x="9114210" y="4249111"/>
            <a:ext cx="0" cy="67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625071-7922-479C-B2AD-F75FF11C88B7}"/>
              </a:ext>
            </a:extLst>
          </p:cNvPr>
          <p:cNvCxnSpPr>
            <a:cxnSpLocks/>
          </p:cNvCxnSpPr>
          <p:nvPr/>
        </p:nvCxnSpPr>
        <p:spPr>
          <a:xfrm>
            <a:off x="7367405" y="4215891"/>
            <a:ext cx="963795" cy="712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F0B88F-C347-47B2-A083-9C281B03EE69}"/>
              </a:ext>
            </a:extLst>
          </p:cNvPr>
          <p:cNvCxnSpPr>
            <a:cxnSpLocks/>
          </p:cNvCxnSpPr>
          <p:nvPr/>
        </p:nvCxnSpPr>
        <p:spPr>
          <a:xfrm flipH="1">
            <a:off x="10163527" y="4194528"/>
            <a:ext cx="955248" cy="810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6" descr="Why I Love MLflow. And You Should Too! MLflow is the best… | by John Aven |  HashmapInc | Medium">
            <a:extLst>
              <a:ext uri="{FF2B5EF4-FFF2-40B4-BE49-F238E27FC236}">
                <a16:creationId xmlns:a16="http://schemas.microsoft.com/office/drawing/2014/main" id="{7A78A8EF-55A0-41E8-B917-84457EAD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5144856"/>
            <a:ext cx="1830051" cy="12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8057E6E-BD2B-46B3-9C6F-49536AE473C4}"/>
              </a:ext>
            </a:extLst>
          </p:cNvPr>
          <p:cNvSpPr txBox="1"/>
          <p:nvPr/>
        </p:nvSpPr>
        <p:spPr>
          <a:xfrm>
            <a:off x="7784314" y="6388197"/>
            <a:ext cx="292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Versioning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9AE60D-7861-4E33-B2DF-71EF754730CB}"/>
              </a:ext>
            </a:extLst>
          </p:cNvPr>
          <p:cNvSpPr txBox="1"/>
          <p:nvPr/>
        </p:nvSpPr>
        <p:spPr>
          <a:xfrm>
            <a:off x="7607846" y="3704424"/>
            <a:ext cx="292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135635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Inference Preparation &amp;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7D604-67CC-426D-B819-91C76434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FEBB-F72C-4FF1-96B7-189119136B1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221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Inference Preparation &amp; Deployment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10515600" cy="466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Set up deployment environment with following consideration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computational power (CPU, RAM, GPU specification)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On-premise server (sensitive data) or cloud server</a:t>
            </a: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Optimizing inference speed</a:t>
            </a:r>
          </a:p>
          <a:p>
            <a:r>
              <a:rPr lang="en-US" sz="2000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Converting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native </a:t>
            </a:r>
            <a:r>
              <a:rPr lang="en-US" sz="2000" dirty="0" err="1">
                <a:latin typeface="Museo Sans 300" panose="02000000000000000000" pitchFamily="50" charset="0"/>
                <a:ea typeface="Arial" panose="020B0604020202020204" pitchFamily="34" charset="0"/>
              </a:rPr>
              <a:t>pytorch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 model to </a:t>
            </a:r>
            <a:r>
              <a:rPr lang="en-US" sz="2000" b="1" dirty="0" err="1">
                <a:latin typeface="Museo Sans 300" panose="02000000000000000000" pitchFamily="50" charset="0"/>
                <a:ea typeface="Arial" panose="020B0604020202020204" pitchFamily="34" charset="0"/>
              </a:rPr>
              <a:t>TensorRT</a:t>
            </a:r>
            <a:endParaRPr lang="en-US" sz="2000" b="1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r>
              <a:rPr lang="en-US" sz="2000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Quantizatio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n: </a:t>
            </a:r>
            <a:r>
              <a:rPr lang="en-US" sz="2000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Inference on </a:t>
            </a:r>
            <a:r>
              <a:rPr lang="en-US" sz="2000" b="1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fp16</a:t>
            </a:r>
            <a:r>
              <a:rPr lang="en-US" sz="2000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 and even </a:t>
            </a:r>
            <a:r>
              <a:rPr lang="en-US" sz="2000" b="1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int8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 but with slight drop in accuracy</a:t>
            </a:r>
          </a:p>
          <a:p>
            <a:r>
              <a:rPr lang="en-US" sz="2000" b="1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Model </a:t>
            </a: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pruning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 by removing less important layers using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  <a:hlinkClick r:id="rId4"/>
              </a:rPr>
              <a:t>NVIDIA TAO Toolkit</a:t>
            </a: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r>
              <a:rPr lang="en-US" sz="2000" dirty="0"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Use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  <a:hlinkClick r:id="rId5"/>
              </a:rPr>
              <a:t>NVIDIA </a:t>
            </a:r>
            <a:r>
              <a:rPr lang="en-US" sz="2000" dirty="0" err="1">
                <a:latin typeface="Museo Sans 300" panose="02000000000000000000" pitchFamily="50" charset="0"/>
                <a:ea typeface="Arial" panose="020B0604020202020204" pitchFamily="34" charset="0"/>
                <a:hlinkClick r:id="rId5"/>
              </a:rPr>
              <a:t>Trition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  <a:hlinkClick r:id="rId5"/>
              </a:rPr>
              <a:t> Server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or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  <a:hlinkClick r:id="rId6"/>
              </a:rPr>
              <a:t>NVIDIA </a:t>
            </a:r>
            <a:r>
              <a:rPr lang="en-US" sz="2000" dirty="0" err="1">
                <a:latin typeface="Museo Sans 300" panose="02000000000000000000" pitchFamily="50" charset="0"/>
                <a:ea typeface="Arial" panose="020B0604020202020204" pitchFamily="34" charset="0"/>
                <a:hlinkClick r:id="rId6"/>
              </a:rPr>
              <a:t>Deepstream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  <a:hlinkClick r:id="rId6"/>
              </a:rPr>
              <a:t>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as inference pipeline for speed optimization</a:t>
            </a:r>
            <a:endParaRPr lang="en-US" sz="2000" dirty="0">
              <a:effectLst/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1538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Inference Preparation &amp; Deployment (Cont’d)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10515600" cy="4664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CICD Pipeline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using YAML file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Automated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unit testing i.e.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  <a:hlinkClick r:id="rId4"/>
              </a:rPr>
              <a:t>pytest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to avoid code breaking using CI pipeline</a:t>
            </a:r>
          </a:p>
          <a:p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Containerization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 and upload docker image to </a:t>
            </a:r>
            <a:r>
              <a:rPr lang="en-US" sz="2000" dirty="0" err="1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DockerHub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/Azure Container Registry/Amazon Elastic Container Registry</a:t>
            </a:r>
          </a:p>
          <a:p>
            <a:r>
              <a:rPr lang="en-US" sz="2000" dirty="0">
                <a:solidFill>
                  <a:srgbClr val="333333"/>
                </a:solidFill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One-click away </a:t>
            </a:r>
            <a:r>
              <a:rPr lang="en-US" sz="2000" b="1" dirty="0">
                <a:solidFill>
                  <a:srgbClr val="333333"/>
                </a:solidFill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deployment</a:t>
            </a:r>
            <a:r>
              <a:rPr lang="en-US" sz="2000" dirty="0">
                <a:solidFill>
                  <a:srgbClr val="333333"/>
                </a:solidFill>
                <a:effectLst/>
                <a:latin typeface="Museo Sans 300" panose="02000000000000000000" pitchFamily="50" charset="0"/>
                <a:ea typeface="Arial" panose="020B0604020202020204" pitchFamily="34" charset="0"/>
              </a:rPr>
              <a:t> to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ea typeface="Arial" panose="020B0604020202020204" pitchFamily="34" charset="0"/>
              </a:rPr>
              <a:t>production environment using CD pipeline </a:t>
            </a:r>
            <a:endParaRPr lang="en-US" sz="2000" dirty="0">
              <a:effectLst/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endParaRPr lang="en-US" sz="2000" dirty="0">
              <a:solidFill>
                <a:srgbClr val="333333"/>
              </a:solidFill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5124" name="Picture 4" descr="New OpenNebula 5.12 Beta with Docker Hub Integration - OpenNebula – Open  Source Cloud &amp; Edge Computing Platform">
            <a:extLst>
              <a:ext uri="{FF2B5EF4-FFF2-40B4-BE49-F238E27FC236}">
                <a16:creationId xmlns:a16="http://schemas.microsoft.com/office/drawing/2014/main" id="{32A57971-BBC2-4544-B1EB-992C5D2B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90" y="4936317"/>
            <a:ext cx="3740536" cy="9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Deploying containers on Microsoft Azure | by Karan Singh | Medium">
            <a:extLst>
              <a:ext uri="{FF2B5EF4-FFF2-40B4-BE49-F238E27FC236}">
                <a16:creationId xmlns:a16="http://schemas.microsoft.com/office/drawing/2014/main" id="{25C0BDE6-804E-4809-9ACD-2D55A9A3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08" y="4806561"/>
            <a:ext cx="1699982" cy="11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mazon Elastic Container Registry (ECR)">
            <a:extLst>
              <a:ext uri="{FF2B5EF4-FFF2-40B4-BE49-F238E27FC236}">
                <a16:creationId xmlns:a16="http://schemas.microsoft.com/office/drawing/2014/main" id="{98CF840E-A747-49C3-ACFD-1C719C8A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23493"/>
            <a:ext cx="1020939" cy="11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What is a CI/CD Pipeline? The Complete CI/CD Guide | OpsMx">
            <a:extLst>
              <a:ext uri="{FF2B5EF4-FFF2-40B4-BE49-F238E27FC236}">
                <a16:creationId xmlns:a16="http://schemas.microsoft.com/office/drawing/2014/main" id="{BE65D2BC-0B0D-4918-933D-E33E7CBD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90" y="3505588"/>
            <a:ext cx="2524630" cy="11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9BDF0951-C31A-4F7A-9D03-099EAF0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61" y="3177711"/>
            <a:ext cx="1512229" cy="15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Logos &amp; Brand Guidelines | NVIDIA">
            <a:extLst>
              <a:ext uri="{FF2B5EF4-FFF2-40B4-BE49-F238E27FC236}">
                <a16:creationId xmlns:a16="http://schemas.microsoft.com/office/drawing/2014/main" id="{4162ECCC-0349-41D1-9890-A8530192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43" y="3383446"/>
            <a:ext cx="1956903" cy="11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1168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Post Deployment Tracking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70603-AD38-4CD8-A52B-C5596B8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C410-D2C0-4949-AE95-0536B56AAC2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3628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114-AB2D-40B3-A575-2D84023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Museo Sans 700" panose="02000000000000000000" pitchFamily="50" charset="0"/>
              </a:rPr>
              <a:t>Post Deployment Tracking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C65A1-95B5-4DCA-BAF6-443287B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C422-1E9D-437B-8A47-70A73383AFA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69FD-95E7-4F31-A602-C0E899A8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Data drift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occurs when images used during development is different from deployment. For instance</a:t>
            </a:r>
          </a:p>
          <a:p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Change in background</a:t>
            </a:r>
          </a:p>
          <a:p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Lighting condition</a:t>
            </a:r>
          </a:p>
          <a:p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People behavior (pre-covid vs covid vs Post-covid time)</a:t>
            </a:r>
          </a:p>
          <a:p>
            <a:r>
              <a:rPr lang="en-US" sz="2000" dirty="0" err="1">
                <a:latin typeface="Museo Sans 300" panose="02000000000000000000" pitchFamily="50" charset="0"/>
                <a:ea typeface="Arial" panose="020B0604020202020204" pitchFamily="34" charset="0"/>
              </a:rPr>
              <a:t>Etc</a:t>
            </a: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Continuous monitoring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model accuracy is important.</a:t>
            </a: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Defining bad performance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is important as well. E.g. impact of 5% accuracy drop in animal classification is different from that of lung disease classification based on X-ray</a:t>
            </a: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5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C114-AB2D-40B3-A575-2D84023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Museo Sans 700" panose="02000000000000000000" pitchFamily="50" charset="0"/>
              </a:rPr>
              <a:t>Post Deployment Tracking (Cont’d)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C65A1-95B5-4DCA-BAF6-443287B2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C422-1E9D-437B-8A47-70A73383AFA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69FD-95E7-4F31-A602-C0E899A8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Model retraining process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can be </a:t>
            </a: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triggered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 when model performance is below predefined level.</a:t>
            </a: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For real-time application, tracking </a:t>
            </a:r>
            <a:r>
              <a:rPr lang="en-US" sz="2000" b="1" dirty="0">
                <a:latin typeface="Museo Sans 300" panose="02000000000000000000" pitchFamily="50" charset="0"/>
                <a:ea typeface="Arial" panose="020B0604020202020204" pitchFamily="34" charset="0"/>
              </a:rPr>
              <a:t>inference speed </a:t>
            </a:r>
            <a:r>
              <a:rPr lang="en-US" sz="2000" dirty="0">
                <a:latin typeface="Museo Sans 300" panose="02000000000000000000" pitchFamily="50" charset="0"/>
                <a:ea typeface="Arial" panose="020B0604020202020204" pitchFamily="34" charset="0"/>
              </a:rPr>
              <a:t>is crucial. Higher number of objects in frame will require more computational power to render result in real-time. E.g. Covid lockdown results in less number of crowd as compared to normal circumstances.</a:t>
            </a: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  <a:p>
            <a:endParaRPr lang="en-US" sz="2000" dirty="0">
              <a:latin typeface="Museo Sans 300" panose="02000000000000000000" pitchFamily="50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0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7EFB10-8310-45C4-96AD-B1EA7E6379C9}"/>
              </a:ext>
            </a:extLst>
          </p:cNvPr>
          <p:cNvSpPr/>
          <p:nvPr/>
        </p:nvSpPr>
        <p:spPr>
          <a:xfrm>
            <a:off x="8924229" y="2488490"/>
            <a:ext cx="2206281" cy="285193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Model Training, Selection and Learning Tracking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E5DD8-A08C-425A-8655-D6BB3E07C21F}"/>
              </a:ext>
            </a:extLst>
          </p:cNvPr>
          <p:cNvSpPr/>
          <p:nvPr/>
        </p:nvSpPr>
        <p:spPr>
          <a:xfrm>
            <a:off x="859375" y="1947051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Data Collection</a:t>
            </a:r>
          </a:p>
        </p:txBody>
      </p:sp>
      <p:pic>
        <p:nvPicPr>
          <p:cNvPr id="1038" name="Picture 14" descr="Data Labeling - Amazon SageMaker Ground Truth- Amazon Web Services">
            <a:extLst>
              <a:ext uri="{FF2B5EF4-FFF2-40B4-BE49-F238E27FC236}">
                <a16:creationId xmlns:a16="http://schemas.microsoft.com/office/drawing/2014/main" id="{09B00D2C-E8D4-4C46-AF56-249DB1B7A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3" t="29626" r="71296" b="52948"/>
          <a:stretch/>
        </p:blipFill>
        <p:spPr bwMode="auto">
          <a:xfrm>
            <a:off x="3537900" y="2452363"/>
            <a:ext cx="727959" cy="64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Overview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3</a:t>
            </a:fld>
            <a:endParaRPr lang="en-US"/>
          </a:p>
        </p:txBody>
      </p:sp>
      <p:pic>
        <p:nvPicPr>
          <p:cNvPr id="1034" name="Picture 10" descr="HiWatch | Скачать программное обеспечение">
            <a:extLst>
              <a:ext uri="{FF2B5EF4-FFF2-40B4-BE49-F238E27FC236}">
                <a16:creationId xmlns:a16="http://schemas.microsoft.com/office/drawing/2014/main" id="{1B463E19-9A73-481A-8C6F-EDA4F38E1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13" y="2430639"/>
            <a:ext cx="549825" cy="5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(programming language) - Wikipedia">
            <a:extLst>
              <a:ext uri="{FF2B5EF4-FFF2-40B4-BE49-F238E27FC236}">
                <a16:creationId xmlns:a16="http://schemas.microsoft.com/office/drawing/2014/main" id="{144377E1-CC43-4A0A-B4AE-C8EC019A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93" y="2519586"/>
            <a:ext cx="541880" cy="5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4BFAB2EB-B8EC-418D-A33F-72B5FE52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748" y="4162582"/>
            <a:ext cx="644512" cy="78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- Logo Downloads">
            <a:extLst>
              <a:ext uri="{FF2B5EF4-FFF2-40B4-BE49-F238E27FC236}">
                <a16:creationId xmlns:a16="http://schemas.microsoft.com/office/drawing/2014/main" id="{E9FBDE11-B4CE-4B21-8594-E3E600C0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54" y="3348029"/>
            <a:ext cx="1178860" cy="4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Why I Love MLflow. And You Should Too! MLflow is the best… | by John Aven |  HashmapInc | Medium">
            <a:extLst>
              <a:ext uri="{FF2B5EF4-FFF2-40B4-BE49-F238E27FC236}">
                <a16:creationId xmlns:a16="http://schemas.microsoft.com/office/drawing/2014/main" id="{14F6B860-BA01-4176-8AEA-53830298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029" y="4357913"/>
            <a:ext cx="800876" cy="5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DC6CEE-F601-4359-8D7A-A2D1A8551E86}"/>
              </a:ext>
            </a:extLst>
          </p:cNvPr>
          <p:cNvCxnSpPr>
            <a:cxnSpLocks/>
          </p:cNvCxnSpPr>
          <p:nvPr/>
        </p:nvCxnSpPr>
        <p:spPr>
          <a:xfrm flipV="1">
            <a:off x="2314582" y="2726489"/>
            <a:ext cx="520831" cy="5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996E155-1B1C-48AC-8FB0-11B1B5487B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360"/>
          <a:stretch/>
        </p:blipFill>
        <p:spPr>
          <a:xfrm>
            <a:off x="5353324" y="2552578"/>
            <a:ext cx="629787" cy="6172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C02AD7-900F-4938-8859-6B2ACE2EB6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114" y="2664047"/>
            <a:ext cx="737490" cy="553118"/>
          </a:xfrm>
          <a:prstGeom prst="rect">
            <a:avLst/>
          </a:prstGeom>
        </p:spPr>
      </p:pic>
      <p:pic>
        <p:nvPicPr>
          <p:cNvPr id="43" name="Picture 22" descr="Press and Media Resources - Docker">
            <a:extLst>
              <a:ext uri="{FF2B5EF4-FFF2-40B4-BE49-F238E27FC236}">
                <a16:creationId xmlns:a16="http://schemas.microsoft.com/office/drawing/2014/main" id="{66155B61-4CB2-460D-813E-9ACC5E9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18" y="5762662"/>
            <a:ext cx="656739" cy="5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51402C-0F43-4777-975B-74D98E4D56C5}"/>
              </a:ext>
            </a:extLst>
          </p:cNvPr>
          <p:cNvCxnSpPr>
            <a:cxnSpLocks/>
          </p:cNvCxnSpPr>
          <p:nvPr/>
        </p:nvCxnSpPr>
        <p:spPr>
          <a:xfrm flipV="1">
            <a:off x="4397001" y="2682030"/>
            <a:ext cx="520831" cy="5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FB993A-5635-435C-8F0E-67BC3B76F122}"/>
              </a:ext>
            </a:extLst>
          </p:cNvPr>
          <p:cNvCxnSpPr>
            <a:cxnSpLocks/>
          </p:cNvCxnSpPr>
          <p:nvPr/>
        </p:nvCxnSpPr>
        <p:spPr>
          <a:xfrm flipV="1">
            <a:off x="6495814" y="2664553"/>
            <a:ext cx="520831" cy="5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160949-0EDE-4087-8883-549A46BB1A71}"/>
              </a:ext>
            </a:extLst>
          </p:cNvPr>
          <p:cNvCxnSpPr>
            <a:cxnSpLocks/>
          </p:cNvCxnSpPr>
          <p:nvPr/>
        </p:nvCxnSpPr>
        <p:spPr>
          <a:xfrm>
            <a:off x="7795885" y="3486512"/>
            <a:ext cx="720612" cy="281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B982BC-1C77-4191-A1B7-CF8A29303F5D}"/>
              </a:ext>
            </a:extLst>
          </p:cNvPr>
          <p:cNvCxnSpPr>
            <a:cxnSpLocks/>
          </p:cNvCxnSpPr>
          <p:nvPr/>
        </p:nvCxnSpPr>
        <p:spPr>
          <a:xfrm flipH="1" flipV="1">
            <a:off x="7494252" y="5106423"/>
            <a:ext cx="1060621" cy="6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FAC5EE-815B-4CE0-BAB7-6DE85DBB0F47}"/>
              </a:ext>
            </a:extLst>
          </p:cNvPr>
          <p:cNvCxnSpPr>
            <a:cxnSpLocks/>
          </p:cNvCxnSpPr>
          <p:nvPr/>
        </p:nvCxnSpPr>
        <p:spPr>
          <a:xfrm flipH="1">
            <a:off x="5107279" y="5746048"/>
            <a:ext cx="435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Analytics - Free seo and web icons">
            <a:extLst>
              <a:ext uri="{FF2B5EF4-FFF2-40B4-BE49-F238E27FC236}">
                <a16:creationId xmlns:a16="http://schemas.microsoft.com/office/drawing/2014/main" id="{972D6CAE-26E0-47C6-9CBD-DC4B8F1B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60" y="5857299"/>
            <a:ext cx="462844" cy="4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7E382-E862-481F-8620-24F242C0DC0B}"/>
              </a:ext>
            </a:extLst>
          </p:cNvPr>
          <p:cNvSpPr/>
          <p:nvPr/>
        </p:nvSpPr>
        <p:spPr>
          <a:xfrm>
            <a:off x="747511" y="1464192"/>
            <a:ext cx="7849995" cy="1976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520EA3-DFC3-4F1C-83D1-A6BCB9542E0A}"/>
              </a:ext>
            </a:extLst>
          </p:cNvPr>
          <p:cNvSpPr txBox="1"/>
          <p:nvPr/>
        </p:nvSpPr>
        <p:spPr>
          <a:xfrm>
            <a:off x="747511" y="1562257"/>
            <a:ext cx="388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useo Sans 300" panose="02000000000000000000" pitchFamily="50" charset="0"/>
              </a:rPr>
              <a:t>Pre-training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12CA195-87A2-4A3D-A3B4-5ECDE9E8EF5B}"/>
              </a:ext>
            </a:extLst>
          </p:cNvPr>
          <p:cNvSpPr/>
          <p:nvPr/>
        </p:nvSpPr>
        <p:spPr>
          <a:xfrm>
            <a:off x="8777339" y="1690688"/>
            <a:ext cx="2570552" cy="4055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5C4309-7056-48A1-B960-DBD007EC29AA}"/>
              </a:ext>
            </a:extLst>
          </p:cNvPr>
          <p:cNvSpPr txBox="1"/>
          <p:nvPr/>
        </p:nvSpPr>
        <p:spPr>
          <a:xfrm>
            <a:off x="8924514" y="1843432"/>
            <a:ext cx="204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useo Sans 300" panose="02000000000000000000" pitchFamily="50" charset="0"/>
              </a:rPr>
              <a:t>Development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4F6428D-1488-4604-94EE-01E51A213C53}"/>
              </a:ext>
            </a:extLst>
          </p:cNvPr>
          <p:cNvSpPr/>
          <p:nvPr/>
        </p:nvSpPr>
        <p:spPr>
          <a:xfrm>
            <a:off x="3529297" y="4582719"/>
            <a:ext cx="3686859" cy="1976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0344C8-1972-42C7-B73A-16C28ED9E121}"/>
              </a:ext>
            </a:extLst>
          </p:cNvPr>
          <p:cNvSpPr txBox="1"/>
          <p:nvPr/>
        </p:nvSpPr>
        <p:spPr>
          <a:xfrm>
            <a:off x="3582718" y="4648327"/>
            <a:ext cx="204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useo Sans 300" panose="02000000000000000000" pitchFamily="50" charset="0"/>
              </a:rPr>
              <a:t>Production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53BD448C-33DC-48D6-AEC9-5F6225ECB9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5543" y="3837004"/>
            <a:ext cx="2129188" cy="1722127"/>
          </a:xfrm>
          <a:prstGeom prst="curvedConnector3">
            <a:avLst>
              <a:gd name="adj1" fmla="val -8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7A47CE4-F888-4F7D-AC2A-5DB67A391C78}"/>
              </a:ext>
            </a:extLst>
          </p:cNvPr>
          <p:cNvSpPr txBox="1"/>
          <p:nvPr/>
        </p:nvSpPr>
        <p:spPr>
          <a:xfrm>
            <a:off x="1921577" y="5762662"/>
            <a:ext cx="204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useo Sans 300" panose="02000000000000000000" pitchFamily="50" charset="0"/>
              </a:rPr>
              <a:t>Retraining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E62019-6848-46B0-A950-0498058A321F}"/>
              </a:ext>
            </a:extLst>
          </p:cNvPr>
          <p:cNvSpPr/>
          <p:nvPr/>
        </p:nvSpPr>
        <p:spPr>
          <a:xfrm>
            <a:off x="2964822" y="1943394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Data Preparation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8BF5BC-FE76-4A6D-A29D-9E99B94DD699}"/>
              </a:ext>
            </a:extLst>
          </p:cNvPr>
          <p:cNvSpPr/>
          <p:nvPr/>
        </p:nvSpPr>
        <p:spPr>
          <a:xfrm>
            <a:off x="4974543" y="1952697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Data Augmentation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A361D6-C8ED-494F-818E-49D0C0E096ED}"/>
              </a:ext>
            </a:extLst>
          </p:cNvPr>
          <p:cNvSpPr/>
          <p:nvPr/>
        </p:nvSpPr>
        <p:spPr>
          <a:xfrm>
            <a:off x="7100576" y="1952696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Model Selection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2AEC3F-7AE9-43CE-A880-B168949E1710}"/>
              </a:ext>
            </a:extLst>
          </p:cNvPr>
          <p:cNvSpPr/>
          <p:nvPr/>
        </p:nvSpPr>
        <p:spPr>
          <a:xfrm>
            <a:off x="5628110" y="5083267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Inference Preparation &amp; Deployment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59D67F-F7FF-4EF3-8076-92933078E458}"/>
              </a:ext>
            </a:extLst>
          </p:cNvPr>
          <p:cNvSpPr/>
          <p:nvPr/>
        </p:nvSpPr>
        <p:spPr>
          <a:xfrm>
            <a:off x="3666929" y="5090173"/>
            <a:ext cx="1345779" cy="13117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useo Sans 300" panose="02000000000000000000" pitchFamily="50" charset="0"/>
              </a:rPr>
              <a:t>Post Deployment Tracking</a:t>
            </a:r>
          </a:p>
        </p:txBody>
      </p:sp>
      <p:pic>
        <p:nvPicPr>
          <p:cNvPr id="1026" name="Picture 2" descr="opencv icon">
            <a:extLst>
              <a:ext uri="{FF2B5EF4-FFF2-40B4-BE49-F238E27FC236}">
                <a16:creationId xmlns:a16="http://schemas.microsoft.com/office/drawing/2014/main" id="{604C5D75-80C2-4FD9-8EEE-14D66F4F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35" y="3176094"/>
            <a:ext cx="782918" cy="78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- Free technology icons">
            <a:extLst>
              <a:ext uri="{FF2B5EF4-FFF2-40B4-BE49-F238E27FC236}">
                <a16:creationId xmlns:a16="http://schemas.microsoft.com/office/drawing/2014/main" id="{0123725E-77EE-4583-8942-279253A0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27" y="2436800"/>
            <a:ext cx="526971" cy="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2125B31-01BB-4DBE-8593-B8FD28A0CE14}"/>
              </a:ext>
            </a:extLst>
          </p:cNvPr>
          <p:cNvSpPr txBox="1"/>
          <p:nvPr/>
        </p:nvSpPr>
        <p:spPr>
          <a:xfrm>
            <a:off x="7045065" y="5180924"/>
            <a:ext cx="204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useo Sans 300" panose="02000000000000000000" pitchFamily="50" charset="0"/>
              </a:rPr>
              <a:t>Trained</a:t>
            </a:r>
          </a:p>
          <a:p>
            <a:pPr algn="ctr"/>
            <a:r>
              <a:rPr lang="en-US" b="1" dirty="0">
                <a:latin typeface="Museo Sans 300" panose="02000000000000000000" pitchFamily="50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06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Data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1478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The train and test data should come from similar domain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5257801" cy="4664252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Scene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is important to computer vision task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Although a lot of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4"/>
              </a:rPr>
              <a:t>public datasets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are freely available, perform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dataset collection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at the targeted deployed setting is still crucial for best model performance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Camera Setup: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IP camera renders live feed video usin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g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RTSP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 protocol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Minimum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30 FPS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Resolution: 1920×1080 (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2MP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)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Collected data can be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stored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either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locally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or on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clou</a:t>
            </a:r>
            <a:r>
              <a:rPr lang="en-US" sz="24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d</a:t>
            </a: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2052" name="Picture 4" descr="HDD, mechanical hard disk, computer hard disk Vector Icons free download in  SVG, PNG Format">
            <a:extLst>
              <a:ext uri="{FF2B5EF4-FFF2-40B4-BE49-F238E27FC236}">
                <a16:creationId xmlns:a16="http://schemas.microsoft.com/office/drawing/2014/main" id="{137F3A28-7A16-481A-9532-452BEC43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37" y="3880099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Azure — Implement Blob Storage part one | by Mustafa Saeed |  Medium">
            <a:extLst>
              <a:ext uri="{FF2B5EF4-FFF2-40B4-BE49-F238E27FC236}">
                <a16:creationId xmlns:a16="http://schemas.microsoft.com/office/drawing/2014/main" id="{F8A94EA2-8204-448A-940D-8F899843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28" y="5444228"/>
            <a:ext cx="2536942" cy="10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 S3 Logo, HD Png Download - kindpng">
            <a:extLst>
              <a:ext uri="{FF2B5EF4-FFF2-40B4-BE49-F238E27FC236}">
                <a16:creationId xmlns:a16="http://schemas.microsoft.com/office/drawing/2014/main" id="{0B2E82FA-75DF-4B5F-A8CF-096C0DB1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381" y="3899406"/>
            <a:ext cx="2746346" cy="128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iWatch | Скачать программное обеспечение">
            <a:extLst>
              <a:ext uri="{FF2B5EF4-FFF2-40B4-BE49-F238E27FC236}">
                <a16:creationId xmlns:a16="http://schemas.microsoft.com/office/drawing/2014/main" id="{037E0BF3-7FF5-43C0-B051-F03F567E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818" y="1058445"/>
            <a:ext cx="1047134" cy="10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Tempo Runs and Threshold Running Are All About">
            <a:extLst>
              <a:ext uri="{FF2B5EF4-FFF2-40B4-BE49-F238E27FC236}">
                <a16:creationId xmlns:a16="http://schemas.microsoft.com/office/drawing/2014/main" id="{B9BAE68B-7771-4256-B64A-F1C3A985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238" y="2648691"/>
            <a:ext cx="1752722" cy="98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1B7CD3-BF2E-4A8F-82D4-5F3EB7EE261F}"/>
              </a:ext>
            </a:extLst>
          </p:cNvPr>
          <p:cNvCxnSpPr/>
          <p:nvPr/>
        </p:nvCxnSpPr>
        <p:spPr>
          <a:xfrm>
            <a:off x="8498681" y="2257777"/>
            <a:ext cx="0" cy="282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7C21A-3A6D-45E0-9132-91AF4D92C2ED}"/>
              </a:ext>
            </a:extLst>
          </p:cNvPr>
          <p:cNvCxnSpPr>
            <a:cxnSpLocks/>
          </p:cNvCxnSpPr>
          <p:nvPr/>
        </p:nvCxnSpPr>
        <p:spPr>
          <a:xfrm>
            <a:off x="8498681" y="3899406"/>
            <a:ext cx="0" cy="1462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C81AA4-9B1D-4C68-A28B-E0CA6FA0F8FA}"/>
              </a:ext>
            </a:extLst>
          </p:cNvPr>
          <p:cNvCxnSpPr>
            <a:cxnSpLocks/>
          </p:cNvCxnSpPr>
          <p:nvPr/>
        </p:nvCxnSpPr>
        <p:spPr>
          <a:xfrm flipH="1">
            <a:off x="6870699" y="3140363"/>
            <a:ext cx="707201" cy="569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EAA53C-F59D-43A1-8A0D-0A076B307D92}"/>
              </a:ext>
            </a:extLst>
          </p:cNvPr>
          <p:cNvCxnSpPr>
            <a:cxnSpLocks/>
          </p:cNvCxnSpPr>
          <p:nvPr/>
        </p:nvCxnSpPr>
        <p:spPr>
          <a:xfrm>
            <a:off x="9643298" y="3139223"/>
            <a:ext cx="911813" cy="60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5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6423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Museo Sans 700" panose="02000000000000000000" pitchFamily="50" charset="0"/>
              </a:rPr>
              <a:t>Curate and Label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10515600" cy="466425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Quality of collected images should be inspected for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high quality training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process in subsequent stage. E.g. Blurred images should be removed</a:t>
            </a: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Images with disturbances such as different lighting condition or noise can be treated using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  <a:hlinkClick r:id="rId4"/>
              </a:rPr>
              <a:t>image processing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tools.</a:t>
            </a:r>
            <a:endParaRPr lang="en-US" sz="20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Image labelling can be done using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open-source tools </a:t>
            </a:r>
            <a:r>
              <a:rPr lang="en-US" sz="2000" dirty="0">
                <a:solidFill>
                  <a:srgbClr val="333333"/>
                </a:solidFill>
                <a:latin typeface="Museo Sans 300" panose="02000000000000000000" pitchFamily="50" charset="0"/>
              </a:rPr>
              <a:t>or </a:t>
            </a:r>
            <a:r>
              <a:rPr lang="en-US" sz="20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cloud services</a:t>
            </a:r>
            <a:endParaRPr lang="en-US" sz="2000" b="1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6" name="Picture 14" descr="Data Labeling - Amazon SageMaker Ground Truth- Amazon Web Services">
            <a:extLst>
              <a:ext uri="{FF2B5EF4-FFF2-40B4-BE49-F238E27FC236}">
                <a16:creationId xmlns:a16="http://schemas.microsoft.com/office/drawing/2014/main" id="{0BC5F5EA-5358-4F6E-BC05-EFA4F8E8B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3" t="29626" r="71296" b="52948"/>
          <a:stretch/>
        </p:blipFill>
        <p:spPr bwMode="auto">
          <a:xfrm>
            <a:off x="7046064" y="3556775"/>
            <a:ext cx="1983252" cy="17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E2185-ADA6-49D3-8E06-A9F38B13CD0F}"/>
              </a:ext>
            </a:extLst>
          </p:cNvPr>
          <p:cNvSpPr txBox="1"/>
          <p:nvPr/>
        </p:nvSpPr>
        <p:spPr>
          <a:xfrm>
            <a:off x="2551289" y="5602905"/>
            <a:ext cx="1648178" cy="39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B46CBE15-A30D-4576-B747-A9D510A9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35" y="4107039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E040E-36B3-4A8B-BBE3-22C895036E95}"/>
              </a:ext>
            </a:extLst>
          </p:cNvPr>
          <p:cNvSpPr txBox="1"/>
          <p:nvPr/>
        </p:nvSpPr>
        <p:spPr>
          <a:xfrm>
            <a:off x="1857815" y="5100352"/>
            <a:ext cx="388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Open-sourced Image Labelling Tools</a:t>
            </a:r>
          </a:p>
          <a:p>
            <a:pPr algn="ctr"/>
            <a:r>
              <a:rPr lang="en-US" dirty="0"/>
              <a:t>(</a:t>
            </a:r>
            <a:r>
              <a:rPr lang="en-US" sz="1800" dirty="0">
                <a:solidFill>
                  <a:srgbClr val="333333"/>
                </a:solidFill>
                <a:latin typeface="Museo Sans 300" panose="02000000000000000000" pitchFamily="50" charset="0"/>
                <a:hlinkClick r:id="rId7"/>
              </a:rPr>
              <a:t>LabelMe</a:t>
            </a:r>
            <a:r>
              <a:rPr lang="en-US" sz="1800" dirty="0">
                <a:solidFill>
                  <a:srgbClr val="333333"/>
                </a:solidFill>
                <a:latin typeface="Museo Sans 300" panose="02000000000000000000" pitchFamily="50" charset="0"/>
              </a:rPr>
              <a:t>, </a:t>
            </a:r>
            <a:r>
              <a:rPr lang="en-US" sz="1800" dirty="0">
                <a:solidFill>
                  <a:srgbClr val="333333"/>
                </a:solidFill>
                <a:latin typeface="Museo Sans 300" panose="02000000000000000000" pitchFamily="50" charset="0"/>
                <a:hlinkClick r:id="rId8"/>
              </a:rPr>
              <a:t>LabelImg</a:t>
            </a:r>
            <a:r>
              <a:rPr lang="en-US" sz="1800" dirty="0">
                <a:solidFill>
                  <a:srgbClr val="333333"/>
                </a:solidFill>
                <a:latin typeface="Museo Sans 300" panose="02000000000000000000" pitchFamily="50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0E1FA-E69D-4D8F-A839-D6095D971FFF}"/>
              </a:ext>
            </a:extLst>
          </p:cNvPr>
          <p:cNvSpPr txBox="1"/>
          <p:nvPr/>
        </p:nvSpPr>
        <p:spPr>
          <a:xfrm>
            <a:off x="6818490" y="5252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333333"/>
                </a:solidFill>
                <a:latin typeface="Museo Sans 300" panose="02000000000000000000" pitchFamily="50" charset="0"/>
                <a:hlinkClick r:id="rId9"/>
              </a:rPr>
              <a:t>AWS Ground 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1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823B7-F523-4C16-8A3A-20C0711D812D}"/>
              </a:ext>
            </a:extLst>
          </p:cNvPr>
          <p:cNvSpPr/>
          <p:nvPr/>
        </p:nvSpPr>
        <p:spPr>
          <a:xfrm>
            <a:off x="564444" y="2573867"/>
            <a:ext cx="632178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60241-088F-4D29-9181-53A523777BD7}"/>
              </a:ext>
            </a:extLst>
          </p:cNvPr>
          <p:cNvSpPr/>
          <p:nvPr/>
        </p:nvSpPr>
        <p:spPr>
          <a:xfrm>
            <a:off x="1608665" y="2573867"/>
            <a:ext cx="8178801" cy="6321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Museo Sans 900" panose="02000000000000000000" pitchFamily="50" charset="0"/>
              </a:rPr>
              <a:t>Data Augmentation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BA47-5CEE-4E3F-B9CB-58544308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0612-A1F5-4504-B485-B98E633DEDF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4718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549C-21FD-493E-A98F-04608992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Museo Sans 700" panose="02000000000000000000" pitchFamily="50" charset="0"/>
              </a:rPr>
              <a:t>Data augmentation is crucial for optimal performance</a:t>
            </a:r>
            <a:endParaRPr lang="en-US" sz="3200" dirty="0">
              <a:solidFill>
                <a:srgbClr val="002060"/>
              </a:solidFill>
              <a:latin typeface="Museo Sans 700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8D9-AFDE-43CB-AE16-3093D2F7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711"/>
            <a:ext cx="5856112" cy="4664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Plenty </a:t>
            </a:r>
            <a:r>
              <a:rPr lang="en-US" sz="16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augmentation</a:t>
            </a:r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 techniques are available to achieve the following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To ensure a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variety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of images are available for training</a:t>
            </a: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To prevent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overfitting</a:t>
            </a:r>
          </a:p>
          <a:p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33333"/>
                </a:solidFill>
                <a:latin typeface="Museo Sans 300" panose="02000000000000000000" pitchFamily="50" charset="0"/>
              </a:rPr>
              <a:t>Popular</a:t>
            </a:r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 data augmentation techniques offered by </a:t>
            </a:r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  <a:hlinkClick r:id="rId4"/>
              </a:rPr>
              <a:t>Pytorch</a:t>
            </a:r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 include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Random resize</a:t>
            </a:r>
          </a:p>
          <a:p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Random cropping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Random affine transformation</a:t>
            </a:r>
          </a:p>
          <a:p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</a:rPr>
              <a:t>Random color jitter</a:t>
            </a:r>
          </a:p>
          <a:p>
            <a:r>
              <a:rPr lang="en-US" sz="1600" dirty="0">
                <a:solidFill>
                  <a:srgbClr val="333333"/>
                </a:solidFill>
                <a:latin typeface="Museo Sans 300" panose="02000000000000000000" pitchFamily="50" charset="0"/>
                <a:hlinkClick r:id="rId5"/>
              </a:rPr>
              <a:t>CutMix</a:t>
            </a: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Etc</a:t>
            </a:r>
            <a:endParaRPr lang="en-US" sz="1600" b="0" i="0" dirty="0">
              <a:solidFill>
                <a:srgbClr val="333333"/>
              </a:solidFill>
              <a:effectLst/>
              <a:latin typeface="Museo Sans 300" panose="02000000000000000000" pitchFamily="50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useo Sans 300" panose="02000000000000000000" pitchFamily="50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Augmentation can be performed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offline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or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on-the-fly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useo Sans 300" panose="02000000000000000000" pitchFamily="50" charset="0"/>
              </a:rPr>
              <a:t> during training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F1734-EEA1-4C10-AF79-578424F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3FDA1-1A34-439B-922D-44A872792CE3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953B-2793-4F43-B539-5D06260CD2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C5C59-F1AE-40F4-A39E-011165ACC3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4971"/>
          <a:stretch/>
        </p:blipFill>
        <p:spPr>
          <a:xfrm>
            <a:off x="6928026" y="1690688"/>
            <a:ext cx="1470908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4298F-0268-4370-ADB0-4612D4B31D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706" r="24654"/>
          <a:stretch/>
        </p:blipFill>
        <p:spPr>
          <a:xfrm>
            <a:off x="7075243" y="4102432"/>
            <a:ext cx="1448092" cy="1419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6FDDC0-D9EA-4433-A65A-FDA54EC283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360" r="50000"/>
          <a:stretch/>
        </p:blipFill>
        <p:spPr>
          <a:xfrm>
            <a:off x="9415377" y="1690687"/>
            <a:ext cx="1448092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F79AD-ABA3-4C9B-9A48-584FD4F1B4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360"/>
          <a:stretch/>
        </p:blipFill>
        <p:spPr>
          <a:xfrm>
            <a:off x="9415377" y="4096122"/>
            <a:ext cx="1448092" cy="1419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02445C-E079-4308-BC0C-F9B2FCAC3FA9}"/>
              </a:ext>
            </a:extLst>
          </p:cNvPr>
          <p:cNvSpPr txBox="1"/>
          <p:nvPr/>
        </p:nvSpPr>
        <p:spPr>
          <a:xfrm>
            <a:off x="6739600" y="3104634"/>
            <a:ext cx="19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useo Sans 300" panose="02000000000000000000" pitchFamily="50" charset="0"/>
              </a:rPr>
              <a:t>Raw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A10F2-34B6-40C1-A318-9C2568EBF628}"/>
              </a:ext>
            </a:extLst>
          </p:cNvPr>
          <p:cNvSpPr txBox="1"/>
          <p:nvPr/>
        </p:nvSpPr>
        <p:spPr>
          <a:xfrm>
            <a:off x="9168269" y="3104633"/>
            <a:ext cx="19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useo Sans 300" panose="02000000000000000000" pitchFamily="50" charset="0"/>
              </a:rPr>
              <a:t>Mixup</a:t>
            </a:r>
            <a:endParaRPr lang="en-US" dirty="0">
              <a:latin typeface="Museo Sans 300" panose="020000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A5687-E089-48D7-B036-AAD16A273670}"/>
              </a:ext>
            </a:extLst>
          </p:cNvPr>
          <p:cNvSpPr txBox="1"/>
          <p:nvPr/>
        </p:nvSpPr>
        <p:spPr>
          <a:xfrm>
            <a:off x="6828135" y="5510760"/>
            <a:ext cx="19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useo Sans 300" panose="02000000000000000000" pitchFamily="50" charset="0"/>
              </a:rPr>
              <a:t>Cutout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16529-4243-4AA6-87E0-36657E3BE869}"/>
              </a:ext>
            </a:extLst>
          </p:cNvPr>
          <p:cNvSpPr txBox="1"/>
          <p:nvPr/>
        </p:nvSpPr>
        <p:spPr>
          <a:xfrm>
            <a:off x="9173560" y="5492893"/>
            <a:ext cx="19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useo Sans 300" panose="02000000000000000000" pitchFamily="50" charset="0"/>
              </a:rPr>
              <a:t>CutMix</a:t>
            </a:r>
            <a:endParaRPr lang="en-US" dirty="0">
              <a:latin typeface="Museo Sans 3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7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E6B7EAE9-6B63-4000-A881-E59E1DE4659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1042</Words>
  <Application>Microsoft Office PowerPoint</Application>
  <PresentationFormat>Widescreen</PresentationFormat>
  <Paragraphs>242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Museo Sans 300</vt:lpstr>
      <vt:lpstr>Museo Sans 700</vt:lpstr>
      <vt:lpstr>Museo Sans 900</vt:lpstr>
      <vt:lpstr>Verdana</vt:lpstr>
      <vt:lpstr>Office Theme</vt:lpstr>
      <vt:lpstr>PowerPoint Presentation</vt:lpstr>
      <vt:lpstr>PowerPoint Presentation</vt:lpstr>
      <vt:lpstr>Overview</vt:lpstr>
      <vt:lpstr>PowerPoint Presentation</vt:lpstr>
      <vt:lpstr>The train and test data should come from similar domain</vt:lpstr>
      <vt:lpstr>PowerPoint Presentation</vt:lpstr>
      <vt:lpstr>Curate and Label Images</vt:lpstr>
      <vt:lpstr>PowerPoint Presentation</vt:lpstr>
      <vt:lpstr>Data augmentation is crucial for optimal performance</vt:lpstr>
      <vt:lpstr>PowerPoint Presentation</vt:lpstr>
      <vt:lpstr>SMART is selected as solution</vt:lpstr>
      <vt:lpstr>Snapshot of SMART Technical Paper</vt:lpstr>
      <vt:lpstr>Snapshot of SMART Technical Paper (Cont’d)</vt:lpstr>
      <vt:lpstr>PowerPoint Presentation</vt:lpstr>
      <vt:lpstr>Model Training, Selection &amp; Learning Tracking</vt:lpstr>
      <vt:lpstr>Model Training, Selection &amp; Learning Tracking  (Cont’d)</vt:lpstr>
      <vt:lpstr>PowerPoint Presentation</vt:lpstr>
      <vt:lpstr>Inference Preparation &amp; Deployment</vt:lpstr>
      <vt:lpstr>Inference Preparation &amp; Deployment (Cont’d)</vt:lpstr>
      <vt:lpstr>PowerPoint Presentation</vt:lpstr>
      <vt:lpstr>Post Deployment Tracking</vt:lpstr>
      <vt:lpstr>Post Deployment Tracking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Shi Hao (DS/DIGITAL)</dc:creator>
  <cp:keywords>P37r0n45DCS_InternalInternal</cp:keywords>
  <cp:lastModifiedBy>Tan Shi Hao (DS/DIGITAL)</cp:lastModifiedBy>
  <cp:revision>43</cp:revision>
  <dcterms:created xsi:type="dcterms:W3CDTF">2022-09-24T04:09:40Z</dcterms:created>
  <dcterms:modified xsi:type="dcterms:W3CDTF">2022-12-14T10:17:18Z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b4289529-bea9-4792-af66-bcbabe36c643</vt:lpwstr>
  </property>
  <property fmtid="{D5CDD505-2E9C-101B-9397-08002B2CF9AE}" pid="3" name="bjSaver">
    <vt:lpwstr>tEOC40ezgz2+DfE2NIjoO1G1L+jeTqyo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