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3" r:id="rId2"/>
    <p:sldId id="260" r:id="rId3"/>
    <p:sldId id="276" r:id="rId4"/>
    <p:sldId id="287" r:id="rId5"/>
    <p:sldId id="290" r:id="rId6"/>
    <p:sldId id="291" r:id="rId7"/>
    <p:sldId id="280" r:id="rId8"/>
    <p:sldId id="282" r:id="rId9"/>
    <p:sldId id="283" r:id="rId10"/>
    <p:sldId id="285" r:id="rId11"/>
    <p:sldId id="288" r:id="rId12"/>
    <p:sldId id="289" r:id="rId13"/>
    <p:sldId id="292" r:id="rId14"/>
    <p:sldId id="293" r:id="rId15"/>
    <p:sldId id="294" r:id="rId16"/>
    <p:sldId id="295" r:id="rId17"/>
    <p:sldId id="296" r:id="rId18"/>
    <p:sldId id="298" r:id="rId19"/>
    <p:sldId id="297" r:id="rId20"/>
    <p:sldId id="299" r:id="rId21"/>
    <p:sldId id="300" r:id="rId22"/>
    <p:sldId id="301" r:id="rId23"/>
    <p:sldId id="286" r:id="rId24"/>
    <p:sldId id="264" r:id="rId25"/>
  </p:sldIdLst>
  <p:sldSz cx="9144000" cy="6858000" type="screen4x3"/>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p15:clr>
            <a:srgbClr val="A4A3A4"/>
          </p15:clr>
        </p15:guide>
        <p15:guide id="2" orient="horz" pos="618">
          <p15:clr>
            <a:srgbClr val="A4A3A4"/>
          </p15:clr>
        </p15:guide>
        <p15:guide id="3" orient="horz" pos="709">
          <p15:clr>
            <a:srgbClr val="A4A3A4"/>
          </p15:clr>
        </p15:guide>
        <p15:guide id="4" orient="horz" pos="3974">
          <p15:clr>
            <a:srgbClr val="A4A3A4"/>
          </p15:clr>
        </p15:guide>
        <p15:guide id="5" orient="horz" pos="4065">
          <p15:clr>
            <a:srgbClr val="A4A3A4"/>
          </p15:clr>
        </p15:guide>
        <p15:guide id="6" orient="horz" pos="4247">
          <p15:clr>
            <a:srgbClr val="A4A3A4"/>
          </p15:clr>
        </p15:guide>
        <p15:guide id="7" orient="horz" pos="3748">
          <p15:clr>
            <a:srgbClr val="A4A3A4"/>
          </p15:clr>
        </p15:guide>
        <p15:guide id="8" pos="5511">
          <p15:clr>
            <a:srgbClr val="A4A3A4"/>
          </p15:clr>
        </p15:guide>
        <p15:guide id="9" pos="249">
          <p15:clr>
            <a:srgbClr val="A4A3A4"/>
          </p15:clr>
        </p15:guide>
        <p15:guide id="10" pos="2880">
          <p15:clr>
            <a:srgbClr val="A4A3A4"/>
          </p15:clr>
        </p15:guide>
        <p15:guide id="11" pos="2835">
          <p15:clr>
            <a:srgbClr val="A4A3A4"/>
          </p15:clr>
        </p15:guide>
        <p15:guide id="12" pos="2925">
          <p15:clr>
            <a:srgbClr val="A4A3A4"/>
          </p15:clr>
        </p15:guide>
      </p15:sldGuideLst>
    </p:ext>
    <p:ext uri="{2D200454-40CA-4A62-9FC3-DE9A4176ACB9}">
      <p15:notesGuideLst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737"/>
    <a:srgbClr val="6E6E6E"/>
    <a:srgbClr val="F8F8F8"/>
    <a:srgbClr val="000000"/>
    <a:srgbClr val="1C1C1C"/>
    <a:srgbClr val="DDDDDD"/>
    <a:srgbClr val="808080"/>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2" autoAdjust="0"/>
    <p:restoredTop sz="94719" autoAdjust="0"/>
  </p:normalViewPr>
  <p:slideViewPr>
    <p:cSldViewPr showGuides="1">
      <p:cViewPr varScale="1">
        <p:scale>
          <a:sx n="46" d="100"/>
          <a:sy n="46" d="100"/>
        </p:scale>
        <p:origin x="1164" y="54"/>
      </p:cViewPr>
      <p:guideLst>
        <p:guide orient="horz" pos="164"/>
        <p:guide orient="horz" pos="618"/>
        <p:guide orient="horz" pos="709"/>
        <p:guide orient="horz" pos="3974"/>
        <p:guide orient="horz" pos="4065"/>
        <p:guide orient="horz" pos="4247"/>
        <p:guide orient="horz" pos="3748"/>
        <p:guide pos="5511"/>
        <p:guide pos="249"/>
        <p:guide pos="2880"/>
        <p:guide pos="2835"/>
        <p:guide pos="292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544" y="-7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smtClean="0"/>
              <a:t>此处添加页眉信息</a:t>
            </a:r>
            <a:endParaRPr lang="zh-CN" altLang="en-US" dirty="0"/>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2016/5/18</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smtClean="0"/>
              <a:t>此处添加页脚信息</a:t>
            </a:r>
            <a:endParaRPr lang="zh-CN" altLang="en-US" dirty="0"/>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smtClean="0"/>
              <a:t>第 </a:t>
            </a:r>
            <a:fld id="{15FF29FA-1BF5-411D-8347-0A24CCE555CE}" type="slidenum">
              <a:rPr lang="zh-CN" altLang="en-US" smtClean="0"/>
              <a:t>‹#›</a:t>
            </a:fld>
            <a:r>
              <a:rPr lang="zh-CN" altLang="en-US" dirty="0" smtClean="0"/>
              <a:t> 页 讲义</a:t>
            </a:r>
            <a:endParaRPr lang="zh-CN" altLang="en-US" dirty="0"/>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smtClean="0">
                <a:solidFill>
                  <a:srgbClr val="C0C0C0"/>
                </a:solidFill>
              </a:rPr>
              <a:t>此处记录讲义</a:t>
            </a:r>
            <a:endParaRPr lang="zh-CN" altLang="en-US" sz="1400" dirty="0">
              <a:solidFill>
                <a:srgbClr val="C0C0C0"/>
              </a:solidFill>
            </a:endParaRP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smtClean="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2016/5/18</a:t>
            </a:fld>
            <a:endParaRPr lang="zh-CN" altLang="en-US"/>
          </a:p>
        </p:txBody>
      </p:sp>
      <p:sp>
        <p:nvSpPr>
          <p:cNvPr id="4" name="幻灯片图像占位符 3"/>
          <p:cNvSpPr>
            <a:spLocks noGrp="1" noRot="1" noChangeAspect="1"/>
          </p:cNvSpPr>
          <p:nvPr>
            <p:ph type="sldImg" idx="2"/>
          </p:nvPr>
        </p:nvSpPr>
        <p:spPr>
          <a:xfrm>
            <a:off x="552806" y="971600"/>
            <a:ext cx="5755919" cy="431693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smtClean="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smtClean="0"/>
              <a:t>第 </a:t>
            </a:r>
            <a:fld id="{CE884005-AAD7-43DA-8323-709AF992FEE5}" type="slidenum">
              <a:rPr lang="zh-CN" altLang="en-US" smtClean="0"/>
              <a:pPr/>
              <a:t>‹#›</a:t>
            </a:fld>
            <a:r>
              <a:rPr lang="zh-CN" altLang="en-US" dirty="0" smtClean="0"/>
              <a:t> 页</a:t>
            </a:r>
            <a:endParaRPr lang="zh-CN" altLang="en-US" dirty="0"/>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52450" y="971550"/>
            <a:ext cx="5756275" cy="43164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smtClean="0"/>
              <a:t>第 </a:t>
            </a:r>
            <a:fld id="{CE884005-AAD7-43DA-8323-709AF992FEE5}" type="slidenum">
              <a:rPr lang="zh-CN" altLang="en-US" smtClean="0"/>
              <a:pPr/>
              <a:t>7</a:t>
            </a:fld>
            <a:r>
              <a:rPr lang="zh-CN" altLang="en-US" smtClean="0"/>
              <a:t> 页</a:t>
            </a:r>
            <a:endParaRPr lang="zh-CN" altLang="en-US" dirty="0"/>
          </a:p>
        </p:txBody>
      </p:sp>
    </p:spTree>
    <p:extLst>
      <p:ext uri="{BB962C8B-B14F-4D97-AF65-F5344CB8AC3E}">
        <p14:creationId xmlns:p14="http://schemas.microsoft.com/office/powerpoint/2010/main" val="2012964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封面幻灯片">
    <p:spTree>
      <p:nvGrpSpPr>
        <p:cNvPr id="1" name=""/>
        <p:cNvGrpSpPr/>
        <p:nvPr/>
      </p:nvGrpSpPr>
      <p:grpSpPr>
        <a:xfrm>
          <a:off x="0" y="0"/>
          <a:ext cx="0" cy="0"/>
          <a:chOff x="0" y="0"/>
          <a:chExt cx="0" cy="0"/>
        </a:xfrm>
      </p:grpSpPr>
      <p:pic>
        <p:nvPicPr>
          <p:cNvPr id="7" name="Picture 2" descr="D:\SLIDEtoME\TP模板\新建文件夹 (15)\bg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848"/>
            <a:ext cx="9144968" cy="683015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
        <p:nvSpPr>
          <p:cNvPr id="2" name="标题 1"/>
          <p:cNvSpPr>
            <a:spLocks noGrp="1"/>
          </p:cNvSpPr>
          <p:nvPr>
            <p:ph type="ctrTitle"/>
          </p:nvPr>
        </p:nvSpPr>
        <p:spPr>
          <a:xfrm>
            <a:off x="395287" y="3046879"/>
            <a:ext cx="8353425" cy="792088"/>
          </a:xfrm>
        </p:spPr>
        <p:txBody>
          <a:bodyPr/>
          <a:lstStyle>
            <a:lvl1pPr algn="r">
              <a:defRPr b="1">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95287" y="3838967"/>
            <a:ext cx="8353425" cy="504056"/>
          </a:xfrm>
        </p:spPr>
        <p:txBody>
          <a:bodyPr/>
          <a:lstStyle>
            <a:lvl1pPr marL="0" indent="0" algn="r">
              <a:buNone/>
              <a:defRPr b="0">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5685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287" y="4956215"/>
            <a:ext cx="8353425" cy="566738"/>
          </a:xfrm>
        </p:spPr>
        <p:txBody>
          <a:bodyPr anchor="b"/>
          <a:lstStyle>
            <a:lvl1pPr algn="l">
              <a:defRPr sz="2000" b="1">
                <a:solidFill>
                  <a:schemeClr val="tx1"/>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95287" y="1125538"/>
            <a:ext cx="8353425" cy="3743622"/>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4" name="文本占位符 3"/>
          <p:cNvSpPr>
            <a:spLocks noGrp="1"/>
          </p:cNvSpPr>
          <p:nvPr>
            <p:ph type="body" sz="half" idx="2"/>
          </p:nvPr>
        </p:nvSpPr>
        <p:spPr>
          <a:xfrm>
            <a:off x="395287" y="5522953"/>
            <a:ext cx="8353425"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7"/>
          <p:cNvSpPr>
            <a:spLocks noGrp="1"/>
          </p:cNvSpPr>
          <p:nvPr>
            <p:ph type="dt" sz="half" idx="10"/>
          </p:nvPr>
        </p:nvSpPr>
        <p:spPr>
          <a:xfrm>
            <a:off x="395288" y="6453336"/>
            <a:ext cx="2133600" cy="268139"/>
          </a:xfrm>
          <a:prstGeom prst="rect">
            <a:avLst/>
          </a:prstGeom>
        </p:spPr>
        <p:txBody>
          <a:bodyPr/>
          <a:lstStyle/>
          <a:p>
            <a:fld id="{73AA1BBA-CEB0-4622-BA2B-DCD4AABD4BA9}" type="datetime1">
              <a:rPr lang="zh-CN" altLang="en-US" smtClean="0"/>
              <a:t>2016/5/18</a:t>
            </a:fld>
            <a:endParaRPr lang="zh-CN" altLang="en-US" dirty="0"/>
          </a:p>
        </p:txBody>
      </p:sp>
      <p:sp>
        <p:nvSpPr>
          <p:cNvPr id="9" name="页脚占位符 8"/>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dirty="0"/>
          </a:p>
        </p:txBody>
      </p:sp>
      <p:sp>
        <p:nvSpPr>
          <p:cNvPr id="10" name="灯片编号占位符 9"/>
          <p:cNvSpPr>
            <a:spLocks noGrp="1"/>
          </p:cNvSpPr>
          <p:nvPr>
            <p:ph type="sldNum" sz="quarter" idx="12"/>
          </p:nvPr>
        </p:nvSpPr>
        <p:spPr>
          <a:xfrm>
            <a:off x="6615113" y="6453336"/>
            <a:ext cx="2133600" cy="268139"/>
          </a:xfrm>
          <a:prstGeom prst="rect">
            <a:avLst/>
          </a:prstGeom>
        </p:spPr>
        <p:txBody>
          <a:bodyPr/>
          <a:lstStyle/>
          <a:p>
            <a:fld id="{49F4BA8F-7B64-4198-9505-0CB5D4D3B366}" type="slidenum">
              <a:rPr lang="zh-CN" altLang="en-US" smtClean="0"/>
              <a:pPr/>
              <a:t>‹#›</a:t>
            </a:fld>
            <a:endParaRPr lang="zh-CN" altLang="en-US" dirty="0"/>
          </a:p>
        </p:txBody>
      </p:sp>
    </p:spTree>
    <p:extLst>
      <p:ext uri="{BB962C8B-B14F-4D97-AF65-F5344CB8AC3E}">
        <p14:creationId xmlns:p14="http://schemas.microsoft.com/office/powerpoint/2010/main" val="26783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2" descr="D:\SLIDEtoME\TP模板\新建文件夹 (15)\bg8.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294"/>
            <a:ext cx="9158536" cy="686890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76238" y="3444746"/>
            <a:ext cx="8353425" cy="750292"/>
          </a:xfrm>
        </p:spPr>
        <p:txBody>
          <a:bodyPr vert="horz" lIns="91440" tIns="45720" rIns="91440" bIns="45720" rtlCol="0" anchor="ctr">
            <a:normAutofit/>
          </a:bodyPr>
          <a:lstStyle>
            <a:lvl1pPr algn="l">
              <a:defRPr lang="zh-CN" altLang="en-US" b="1" dirty="0">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stStyle>
          <a:p>
            <a:pPr marL="0" lvl="0"/>
            <a:r>
              <a:rPr lang="zh-CN" altLang="en-US" smtClean="0"/>
              <a:t>单击此处编辑母版标题样式</a:t>
            </a:r>
            <a:endParaRPr lang="zh-CN" altLang="en-US" dirty="0"/>
          </a:p>
        </p:txBody>
      </p:sp>
      <p:sp>
        <p:nvSpPr>
          <p:cNvPr id="3" name="文本占位符 2"/>
          <p:cNvSpPr>
            <a:spLocks noGrp="1"/>
          </p:cNvSpPr>
          <p:nvPr>
            <p:ph type="body" idx="1"/>
          </p:nvPr>
        </p:nvSpPr>
        <p:spPr>
          <a:xfrm>
            <a:off x="381422" y="3042909"/>
            <a:ext cx="8353425" cy="401836"/>
          </a:xfrm>
        </p:spPr>
        <p:txBody>
          <a:bodyPr vert="horz" lIns="91440" tIns="45720" rIns="91440" bIns="45720" rtlCol="0">
            <a:normAutofit/>
          </a:bodyPr>
          <a:lstStyle>
            <a:lvl1pPr algn="l">
              <a:defRPr lang="zh-CN" altLang="en-US" sz="2000" b="0" dirty="0" smtClean="0">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stStyle>
          <a:p>
            <a:pPr marL="0" lvl="0" indent="0">
              <a:buNone/>
            </a:pPr>
            <a:r>
              <a:rPr lang="zh-CN" altLang="en-US" smtClean="0"/>
              <a:t>单击此处编辑母版文本样式</a:t>
            </a:r>
          </a:p>
        </p:txBody>
      </p:sp>
      <p:sp>
        <p:nvSpPr>
          <p:cNvPr id="13" name="矩形 12"/>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Tree>
    <p:extLst>
      <p:ext uri="{BB962C8B-B14F-4D97-AF65-F5344CB8AC3E}">
        <p14:creationId xmlns:p14="http://schemas.microsoft.com/office/powerpoint/2010/main" val="19249516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封底幻灯片">
    <p:spTree>
      <p:nvGrpSpPr>
        <p:cNvPr id="1" name=""/>
        <p:cNvGrpSpPr/>
        <p:nvPr/>
      </p:nvGrpSpPr>
      <p:grpSpPr>
        <a:xfrm>
          <a:off x="0" y="0"/>
          <a:ext cx="0" cy="0"/>
          <a:chOff x="0" y="0"/>
          <a:chExt cx="0" cy="0"/>
        </a:xfrm>
      </p:grpSpPr>
      <p:pic>
        <p:nvPicPr>
          <p:cNvPr id="10" name="Picture 2" descr="D:\SLIDEtoME\TP模板\新建文件夹 (15)\bg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848"/>
            <a:ext cx="9144968" cy="68301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395287" y="2924944"/>
            <a:ext cx="8353425" cy="792088"/>
          </a:xfrm>
        </p:spPr>
        <p:txBody>
          <a:bodyPr vert="horz" lIns="91440" tIns="45720" rIns="91440" bIns="45720" rtlCol="0" anchor="ctr">
            <a:normAutofit/>
          </a:bodyPr>
          <a:lstStyle>
            <a:lvl1pPr algn="r">
              <a:defRPr lang="zh-CN" altLang="en-US" b="1">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stStyle>
          <a:p>
            <a:pPr marL="0" lvl="0"/>
            <a:r>
              <a:rPr lang="zh-CN" altLang="en-US" smtClean="0"/>
              <a:t>单击此处编辑母版标题样式</a:t>
            </a:r>
            <a:endParaRPr lang="zh-CN" altLang="en-US" dirty="0"/>
          </a:p>
        </p:txBody>
      </p:sp>
      <p:sp>
        <p:nvSpPr>
          <p:cNvPr id="3" name="副标题 2"/>
          <p:cNvSpPr>
            <a:spLocks noGrp="1"/>
          </p:cNvSpPr>
          <p:nvPr>
            <p:ph type="subTitle" idx="1"/>
          </p:nvPr>
        </p:nvSpPr>
        <p:spPr>
          <a:xfrm>
            <a:off x="395287" y="3717032"/>
            <a:ext cx="8353425" cy="504056"/>
          </a:xfrm>
        </p:spPr>
        <p:txBody>
          <a:bodyPr vert="horz" lIns="91440" tIns="45720" rIns="91440" bIns="45720" rtlCol="0">
            <a:normAutofit/>
          </a:bodyPr>
          <a:lstStyle>
            <a:lvl1pPr algn="r">
              <a:defRPr lang="zh-CN" altLang="en-US" b="0">
                <a:gradFill>
                  <a:gsLst>
                    <a:gs pos="0">
                      <a:schemeClr val="tx1"/>
                    </a:gs>
                    <a:gs pos="100000">
                      <a:schemeClr val="tx1">
                        <a:lumMod val="75000"/>
                        <a:lumOff val="25000"/>
                      </a:schemeClr>
                    </a:gs>
                  </a:gsLst>
                  <a:lin ang="5400000" scaled="0"/>
                </a:gradFill>
                <a:effectLst>
                  <a:outerShdw dist="25400" dir="5400000" algn="t" rotWithShape="0">
                    <a:srgbClr val="FFFFFF">
                      <a:alpha val="40000"/>
                    </a:srgbClr>
                  </a:outerShdw>
                </a:effectLst>
              </a:defRPr>
            </a:lvl1pPr>
          </a:lstStyle>
          <a:p>
            <a:pPr marL="0" lvl="0" indent="0">
              <a:buNone/>
            </a:pPr>
            <a:r>
              <a:rPr lang="zh-CN" altLang="en-US" smtClean="0"/>
              <a:t>单击此处编辑母版副标题样式</a:t>
            </a:r>
            <a:endParaRPr lang="zh-CN" altLang="en-US"/>
          </a:p>
        </p:txBody>
      </p:sp>
      <p:sp>
        <p:nvSpPr>
          <p:cNvPr id="4" name="日期占位符 3"/>
          <p:cNvSpPr>
            <a:spLocks noGrp="1"/>
          </p:cNvSpPr>
          <p:nvPr>
            <p:ph type="dt" sz="half" idx="10"/>
          </p:nvPr>
        </p:nvSpPr>
        <p:spPr>
          <a:xfrm>
            <a:off x="395288" y="6453336"/>
            <a:ext cx="2133600" cy="268139"/>
          </a:xfrm>
          <a:prstGeom prst="rect">
            <a:avLst/>
          </a:prstGeom>
        </p:spPr>
        <p:txBody>
          <a:bodyPr/>
          <a:lstStyle>
            <a:lvl1pPr>
              <a:defRPr>
                <a:solidFill>
                  <a:schemeClr val="tx1">
                    <a:lumMod val="75000"/>
                    <a:lumOff val="25000"/>
                  </a:schemeClr>
                </a:solidFill>
              </a:defRPr>
            </a:lvl1pPr>
          </a:lstStyle>
          <a:p>
            <a:fld id="{35FCD105-2A29-4E1C-AEE0-6E903EDBE46B}" type="datetime1">
              <a:rPr lang="zh-CN" altLang="en-US" smtClean="0"/>
              <a:pPr/>
              <a:t>2016/5/18</a:t>
            </a:fld>
            <a:endParaRPr lang="zh-CN" altLang="en-US"/>
          </a:p>
        </p:txBody>
      </p:sp>
      <p:sp>
        <p:nvSpPr>
          <p:cNvPr id="5" name="页脚占位符 4"/>
          <p:cNvSpPr>
            <a:spLocks noGrp="1"/>
          </p:cNvSpPr>
          <p:nvPr>
            <p:ph type="ftr" sz="quarter" idx="11"/>
          </p:nvPr>
        </p:nvSpPr>
        <p:spPr>
          <a:xfrm>
            <a:off x="3124200" y="6453336"/>
            <a:ext cx="2895600" cy="268139"/>
          </a:xfrm>
          <a:prstGeom prst="rect">
            <a:avLst/>
          </a:prstGeom>
        </p:spPr>
        <p:txBody>
          <a:bodyPr/>
          <a:lstStyle>
            <a:lvl1pPr>
              <a:defRPr>
                <a:solidFill>
                  <a:schemeClr val="tx1">
                    <a:lumMod val="75000"/>
                    <a:lumOff val="25000"/>
                  </a:schemeClr>
                </a:solidFill>
              </a:defRPr>
            </a:lvl1pPr>
          </a:lstStyle>
          <a:p>
            <a:r>
              <a:rPr lang="zh-CN" altLang="en-US" smtClean="0"/>
              <a:t>此处添加公司信息</a:t>
            </a:r>
            <a:endParaRPr lang="zh-CN" altLang="en-US"/>
          </a:p>
        </p:txBody>
      </p:sp>
      <p:sp>
        <p:nvSpPr>
          <p:cNvPr id="6" name="灯片编号占位符 5"/>
          <p:cNvSpPr>
            <a:spLocks noGrp="1"/>
          </p:cNvSpPr>
          <p:nvPr>
            <p:ph type="sldNum" sz="quarter" idx="12"/>
          </p:nvPr>
        </p:nvSpPr>
        <p:spPr>
          <a:xfrm>
            <a:off x="6615113" y="6453336"/>
            <a:ext cx="2133600" cy="268139"/>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lumMod val="75000"/>
                    <a:lumOff val="25000"/>
                  </a:schemeClr>
                </a:solidFill>
              </a:defRPr>
            </a:lvl1pPr>
          </a:lstStyle>
          <a:p>
            <a:fld id="{49F4BA8F-7B64-4198-9505-0CB5D4D3B366}" type="slidenum">
              <a:rPr lang="zh-CN" altLang="en-US" smtClean="0"/>
              <a:pPr/>
              <a:t>‹#›</a:t>
            </a:fld>
            <a:endParaRPr lang="zh-CN" altLang="en-US" dirty="0" smtClean="0"/>
          </a:p>
        </p:txBody>
      </p:sp>
      <p:sp>
        <p:nvSpPr>
          <p:cNvPr id="13" name="矩形 12"/>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Tree>
    <p:extLst>
      <p:ext uri="{BB962C8B-B14F-4D97-AF65-F5344CB8AC3E}">
        <p14:creationId xmlns:p14="http://schemas.microsoft.com/office/powerpoint/2010/main" val="279753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395288" y="6453336"/>
            <a:ext cx="2133600" cy="268139"/>
          </a:xfrm>
          <a:prstGeom prst="rect">
            <a:avLst/>
          </a:prstGeom>
        </p:spPr>
        <p:txBody>
          <a:bodyPr/>
          <a:lstStyle/>
          <a:p>
            <a:fld id="{B5CFBD6D-B5CF-4172-9A2C-EDB32D64EB8E}" type="datetime1">
              <a:rPr lang="zh-CN" altLang="en-US" smtClean="0"/>
              <a:t>2016/5/18</a:t>
            </a:fld>
            <a:endParaRPr lang="zh-CN" altLang="en-US"/>
          </a:p>
        </p:txBody>
      </p:sp>
      <p:sp>
        <p:nvSpPr>
          <p:cNvPr id="5" name="页脚占位符 4"/>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a:p>
        </p:txBody>
      </p:sp>
      <p:sp>
        <p:nvSpPr>
          <p:cNvPr id="6" name="灯片编号占位符 5"/>
          <p:cNvSpPr>
            <a:spLocks noGrp="1"/>
          </p:cNvSpPr>
          <p:nvPr>
            <p:ph type="sldNum" sz="quarter" idx="12"/>
          </p:nvPr>
        </p:nvSpPr>
        <p:spPr>
          <a:xfrm>
            <a:off x="6615113" y="6453336"/>
            <a:ext cx="2133600" cy="268139"/>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9054520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7" y="1125538"/>
            <a:ext cx="4105275"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3437" y="1125538"/>
            <a:ext cx="4105275"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a:xfrm>
            <a:off x="395288" y="6453336"/>
            <a:ext cx="2133600" cy="268139"/>
          </a:xfrm>
          <a:prstGeom prst="rect">
            <a:avLst/>
          </a:prstGeom>
        </p:spPr>
        <p:txBody>
          <a:bodyPr/>
          <a:lstStyle/>
          <a:p>
            <a:fld id="{FC0F3202-57DB-4DFC-BD72-260507B63603}" type="datetime1">
              <a:rPr lang="zh-CN" altLang="en-US" smtClean="0"/>
              <a:t>2016/5/18</a:t>
            </a:fld>
            <a:endParaRPr lang="zh-CN" altLang="en-US"/>
          </a:p>
        </p:txBody>
      </p:sp>
      <p:sp>
        <p:nvSpPr>
          <p:cNvPr id="6" name="页脚占位符 5"/>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a:p>
        </p:txBody>
      </p:sp>
      <p:sp>
        <p:nvSpPr>
          <p:cNvPr id="7" name="灯片编号占位符 6"/>
          <p:cNvSpPr>
            <a:spLocks noGrp="1"/>
          </p:cNvSpPr>
          <p:nvPr>
            <p:ph type="sldNum" sz="quarter" idx="12"/>
          </p:nvPr>
        </p:nvSpPr>
        <p:spPr>
          <a:xfrm>
            <a:off x="6615113" y="6453336"/>
            <a:ext cx="2133600" cy="268139"/>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952712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95288" y="1125538"/>
            <a:ext cx="4105275" cy="639762"/>
          </a:xfrm>
        </p:spPr>
        <p:txBody>
          <a:bodyPr anchor="ctr" anchorCtr="0"/>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395288" y="1844824"/>
            <a:ext cx="4102100" cy="446390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3437" y="1125538"/>
            <a:ext cx="4105275" cy="639762"/>
          </a:xfrm>
        </p:spPr>
        <p:txBody>
          <a:bodyPr anchor="ctr" anchorCtr="0"/>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44824"/>
            <a:ext cx="4103688" cy="446390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95288" y="6453336"/>
            <a:ext cx="2133600" cy="268139"/>
          </a:xfrm>
          <a:prstGeom prst="rect">
            <a:avLst/>
          </a:prstGeom>
        </p:spPr>
        <p:txBody>
          <a:bodyPr/>
          <a:lstStyle/>
          <a:p>
            <a:fld id="{52C3056D-84FF-4D4F-BCFE-7D7525594891}" type="datetime1">
              <a:rPr lang="zh-CN" altLang="en-US" smtClean="0"/>
              <a:t>2016/5/18</a:t>
            </a:fld>
            <a:endParaRPr lang="zh-CN" altLang="en-US"/>
          </a:p>
        </p:txBody>
      </p:sp>
      <p:sp>
        <p:nvSpPr>
          <p:cNvPr id="8" name="页脚占位符 7"/>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a:p>
        </p:txBody>
      </p:sp>
      <p:sp>
        <p:nvSpPr>
          <p:cNvPr id="9" name="灯片编号占位符 8"/>
          <p:cNvSpPr>
            <a:spLocks noGrp="1"/>
          </p:cNvSpPr>
          <p:nvPr>
            <p:ph type="sldNum" sz="quarter" idx="12"/>
          </p:nvPr>
        </p:nvSpPr>
        <p:spPr>
          <a:xfrm>
            <a:off x="6615113" y="6453336"/>
            <a:ext cx="2133600" cy="268139"/>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720437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日期占位符 5"/>
          <p:cNvSpPr>
            <a:spLocks noGrp="1"/>
          </p:cNvSpPr>
          <p:nvPr>
            <p:ph type="dt" sz="half" idx="10"/>
          </p:nvPr>
        </p:nvSpPr>
        <p:spPr>
          <a:xfrm>
            <a:off x="395288" y="6453336"/>
            <a:ext cx="2133600" cy="268139"/>
          </a:xfrm>
          <a:prstGeom prst="rect">
            <a:avLst/>
          </a:prstGeom>
        </p:spPr>
        <p:txBody>
          <a:bodyPr/>
          <a:lstStyle/>
          <a:p>
            <a:fld id="{73AA1BBA-CEB0-4622-BA2B-DCD4AABD4BA9}" type="datetime1">
              <a:rPr lang="zh-CN" altLang="en-US" smtClean="0"/>
              <a:t>2016/5/18</a:t>
            </a:fld>
            <a:endParaRPr lang="zh-CN" altLang="en-US" dirty="0"/>
          </a:p>
        </p:txBody>
      </p:sp>
      <p:sp>
        <p:nvSpPr>
          <p:cNvPr id="7" name="页脚占位符 6"/>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dirty="0"/>
          </a:p>
        </p:txBody>
      </p:sp>
      <p:sp>
        <p:nvSpPr>
          <p:cNvPr id="8" name="灯片编号占位符 7"/>
          <p:cNvSpPr>
            <a:spLocks noGrp="1"/>
          </p:cNvSpPr>
          <p:nvPr>
            <p:ph type="sldNum" sz="quarter" idx="12"/>
          </p:nvPr>
        </p:nvSpPr>
        <p:spPr>
          <a:xfrm>
            <a:off x="6615113" y="6453336"/>
            <a:ext cx="2133600" cy="268139"/>
          </a:xfrm>
          <a:prstGeom prst="rect">
            <a:avLst/>
          </a:prstGeom>
        </p:spPr>
        <p:txBody>
          <a:bodyPr/>
          <a:lstStyle/>
          <a:p>
            <a:fld id="{49F4BA8F-7B64-4198-9505-0CB5D4D3B366}" type="slidenum">
              <a:rPr lang="zh-CN" altLang="en-US" smtClean="0"/>
              <a:pPr/>
              <a:t>‹#›</a:t>
            </a:fld>
            <a:endParaRPr lang="zh-CN" altLang="en-US" dirty="0"/>
          </a:p>
        </p:txBody>
      </p:sp>
    </p:spTree>
    <p:extLst>
      <p:ext uri="{BB962C8B-B14F-4D97-AF65-F5344CB8AC3E}">
        <p14:creationId xmlns:p14="http://schemas.microsoft.com/office/powerpoint/2010/main" val="358094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95288" y="6453336"/>
            <a:ext cx="2133600" cy="268139"/>
          </a:xfrm>
          <a:prstGeom prst="rect">
            <a:avLst/>
          </a:prstGeom>
        </p:spPr>
        <p:txBody>
          <a:bodyPr/>
          <a:lstStyle/>
          <a:p>
            <a:fld id="{1223E8E1-D7D1-4E96-AFE3-CFE14CBD6013}" type="datetime1">
              <a:rPr lang="zh-CN" altLang="en-US" smtClean="0"/>
              <a:t>2016/5/18</a:t>
            </a:fld>
            <a:endParaRPr lang="zh-CN" altLang="en-US"/>
          </a:p>
        </p:txBody>
      </p:sp>
      <p:sp>
        <p:nvSpPr>
          <p:cNvPr id="3" name="页脚占位符 2"/>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a:p>
        </p:txBody>
      </p:sp>
      <p:sp>
        <p:nvSpPr>
          <p:cNvPr id="4" name="灯片编号占位符 3"/>
          <p:cNvSpPr>
            <a:spLocks noGrp="1"/>
          </p:cNvSpPr>
          <p:nvPr>
            <p:ph type="sldNum" sz="quarter" idx="12"/>
          </p:nvPr>
        </p:nvSpPr>
        <p:spPr>
          <a:xfrm>
            <a:off x="6615113" y="6453336"/>
            <a:ext cx="2133600" cy="268139"/>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30703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288" y="273050"/>
            <a:ext cx="8353425" cy="708025"/>
          </a:xfrm>
        </p:spPr>
        <p:txBody>
          <a:bodyPr vert="horz" lIns="91440" tIns="45720" rIns="91440" bIns="45720" rtlCol="0" anchor="ctr">
            <a:normAutofit/>
          </a:bodyPr>
          <a:lstStyle>
            <a:lvl1pPr>
              <a:defRPr lang="zh-CN" altLang="en-US"/>
            </a:lvl1pPr>
          </a:lstStyle>
          <a:p>
            <a:pPr marL="0" lvl="0"/>
            <a:r>
              <a:rPr lang="zh-CN" altLang="en-US" smtClean="0"/>
              <a:t>单击此处编辑母版标题样式</a:t>
            </a:r>
            <a:endParaRPr lang="zh-CN" altLang="en-US"/>
          </a:p>
        </p:txBody>
      </p:sp>
      <p:sp>
        <p:nvSpPr>
          <p:cNvPr id="3" name="内容占位符 2"/>
          <p:cNvSpPr>
            <a:spLocks noGrp="1"/>
          </p:cNvSpPr>
          <p:nvPr>
            <p:ph idx="1"/>
          </p:nvPr>
        </p:nvSpPr>
        <p:spPr>
          <a:xfrm>
            <a:off x="395536" y="1125538"/>
            <a:ext cx="5173663" cy="5183187"/>
          </a:xfrm>
          <a:ln>
            <a:solidFill>
              <a:schemeClr val="tx2"/>
            </a:solidFill>
          </a:ln>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5652120" y="1125538"/>
            <a:ext cx="3070225" cy="5183187"/>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95288" y="6453336"/>
            <a:ext cx="2133600" cy="268139"/>
          </a:xfrm>
          <a:prstGeom prst="rect">
            <a:avLst/>
          </a:prstGeom>
        </p:spPr>
        <p:txBody>
          <a:bodyPr/>
          <a:lstStyle/>
          <a:p>
            <a:fld id="{83F59C1F-EAEB-4161-A355-8EC5A97D3281}" type="datetime1">
              <a:rPr lang="zh-CN" altLang="en-US" smtClean="0"/>
              <a:t>2016/5/18</a:t>
            </a:fld>
            <a:endParaRPr lang="zh-CN" altLang="en-US"/>
          </a:p>
        </p:txBody>
      </p:sp>
      <p:sp>
        <p:nvSpPr>
          <p:cNvPr id="6" name="页脚占位符 5"/>
          <p:cNvSpPr>
            <a:spLocks noGrp="1"/>
          </p:cNvSpPr>
          <p:nvPr>
            <p:ph type="ftr" sz="quarter" idx="11"/>
          </p:nvPr>
        </p:nvSpPr>
        <p:spPr>
          <a:xfrm>
            <a:off x="3124200" y="6453336"/>
            <a:ext cx="2895600" cy="268139"/>
          </a:xfrm>
          <a:prstGeom prst="rect">
            <a:avLst/>
          </a:prstGeom>
        </p:spPr>
        <p:txBody>
          <a:bodyPr/>
          <a:lstStyle/>
          <a:p>
            <a:r>
              <a:rPr lang="zh-CN" altLang="en-US" smtClean="0"/>
              <a:t>此处添加公司信息</a:t>
            </a:r>
            <a:endParaRPr lang="zh-CN" altLang="en-US"/>
          </a:p>
        </p:txBody>
      </p:sp>
      <p:sp>
        <p:nvSpPr>
          <p:cNvPr id="7" name="灯片编号占位符 6"/>
          <p:cNvSpPr>
            <a:spLocks noGrp="1"/>
          </p:cNvSpPr>
          <p:nvPr>
            <p:ph type="sldNum" sz="quarter" idx="12"/>
          </p:nvPr>
        </p:nvSpPr>
        <p:spPr>
          <a:xfrm>
            <a:off x="6615113" y="6453336"/>
            <a:ext cx="2133600" cy="268139"/>
          </a:xfrm>
          <a:prstGeom prst="rect">
            <a:avLst/>
          </a:prstGeom>
        </p:spPr>
        <p:txBody>
          <a:bodyPr/>
          <a:lstStyle>
            <a:lvl1pPr algn="r">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300449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SLIDEtoME\TP模板\新建文件夹 (15)\bg9.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395289" y="260351"/>
            <a:ext cx="8353424" cy="72072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95289" y="1196752"/>
            <a:ext cx="8353424" cy="511197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矩形 14"/>
          <p:cNvSpPr/>
          <p:nvPr/>
        </p:nvSpPr>
        <p:spPr>
          <a:xfrm>
            <a:off x="7380312" y="335158"/>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4D4D4D"/>
                </a:solidFill>
              </a:rPr>
              <a:t>LOGO</a:t>
            </a:r>
            <a:endParaRPr lang="zh-CN" altLang="en-US" b="1" dirty="0">
              <a:solidFill>
                <a:srgbClr val="4D4D4D"/>
              </a:solidFill>
            </a:endParaRPr>
          </a:p>
        </p:txBody>
      </p: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50" r:id="rId4"/>
    <p:sldLayoutId id="2147483652" r:id="rId5"/>
    <p:sldLayoutId id="2147483653" r:id="rId6"/>
    <p:sldLayoutId id="2147483654" r:id="rId7"/>
    <p:sldLayoutId id="2147483655" r:id="rId8"/>
    <p:sldLayoutId id="2147483656" r:id="rId9"/>
    <p:sldLayoutId id="2147483657" r:id="rId10"/>
  </p:sldLayoutIdLst>
  <p:timing>
    <p:tnLst>
      <p:par>
        <p:cTn id="1" dur="indefinite" restart="never" nodeType="tmRoot"/>
      </p:par>
    </p:tnLst>
  </p:timing>
  <p:hf hdr="0"/>
  <p:txStyles>
    <p:titleStyle>
      <a:lvl1pPr algn="l" defTabSz="914400" rtl="0" eaLnBrk="1" latinLnBrk="0" hangingPunct="1">
        <a:spcBef>
          <a:spcPct val="0"/>
        </a:spcBef>
        <a:buNone/>
        <a:defRPr sz="3200" b="0" kern="1200">
          <a:solidFill>
            <a:schemeClr val="tx1"/>
          </a:solidFill>
          <a:latin typeface="+mj-lt"/>
          <a:ea typeface="+mj-ea"/>
          <a:cs typeface="+mj-cs"/>
        </a:defRPr>
      </a:lvl1pPr>
    </p:titleStyle>
    <p:bodyStyle>
      <a:lvl1pPr marL="342900" indent="-342900" algn="l" defTabSz="914400" rtl="0" eaLnBrk="1" fontAlgn="ctr" latinLnBrk="0" hangingPunct="1">
        <a:lnSpc>
          <a:spcPct val="100000"/>
        </a:lnSpc>
        <a:spcBef>
          <a:spcPts val="0"/>
        </a:spcBef>
        <a:spcAft>
          <a:spcPts val="400"/>
        </a:spcAft>
        <a:buSzPct val="70000"/>
        <a:buFont typeface="Wingdings" pitchFamily="2" charset="2"/>
        <a:buChar char="l"/>
        <a:defRPr sz="2400" b="1" kern="1200">
          <a:solidFill>
            <a:schemeClr val="tx1"/>
          </a:solidFill>
          <a:latin typeface="+mn-lt"/>
          <a:ea typeface="+mn-ea"/>
          <a:cs typeface="+mn-cs"/>
        </a:defRPr>
      </a:lvl1pPr>
      <a:lvl2pPr marL="742950" indent="-285750" algn="l" defTabSz="914400" rtl="0" eaLnBrk="1" fontAlgn="ctr" latinLnBrk="0" hangingPunct="1">
        <a:lnSpc>
          <a:spcPct val="100000"/>
        </a:lnSpc>
        <a:spcBef>
          <a:spcPts val="0"/>
        </a:spcBef>
        <a:spcAft>
          <a:spcPts val="400"/>
        </a:spcAft>
        <a:buSzPct val="70000"/>
        <a:buFont typeface="Wingdings" pitchFamily="2" charset="2"/>
        <a:buChar char="l"/>
        <a:defRPr sz="2000" kern="1200">
          <a:solidFill>
            <a:schemeClr val="tx1"/>
          </a:solidFill>
          <a:latin typeface="+mn-lt"/>
          <a:ea typeface="+mn-ea"/>
          <a:cs typeface="+mn-cs"/>
        </a:defRPr>
      </a:lvl2pPr>
      <a:lvl3pPr marL="1143000" indent="-228600" algn="l" defTabSz="914400" rtl="0" eaLnBrk="1" fontAlgn="ctr" latinLnBrk="0" hangingPunct="1">
        <a:lnSpc>
          <a:spcPct val="100000"/>
        </a:lnSpc>
        <a:spcBef>
          <a:spcPts val="0"/>
        </a:spcBef>
        <a:spcAft>
          <a:spcPts val="400"/>
        </a:spcAft>
        <a:buSzPct val="70000"/>
        <a:buFont typeface="Wingdings" pitchFamily="2" charset="2"/>
        <a:buChar char="l"/>
        <a:defRPr sz="1800" kern="1200">
          <a:solidFill>
            <a:schemeClr val="tx1"/>
          </a:solidFill>
          <a:latin typeface="+mn-lt"/>
          <a:ea typeface="+mn-ea"/>
          <a:cs typeface="+mn-cs"/>
        </a:defRPr>
      </a:lvl3pPr>
      <a:lvl4pPr marL="1600200" indent="-228600" algn="l" defTabSz="914400" rtl="0" eaLnBrk="1" fontAlgn="ctr" latinLnBrk="0" hangingPunct="1">
        <a:lnSpc>
          <a:spcPct val="100000"/>
        </a:lnSpc>
        <a:spcBef>
          <a:spcPts val="0"/>
        </a:spcBef>
        <a:spcAft>
          <a:spcPts val="400"/>
        </a:spcAft>
        <a:buSzPct val="70000"/>
        <a:buFont typeface="Wingdings" pitchFamily="2" charset="2"/>
        <a:buChar char="l"/>
        <a:defRPr sz="1600" kern="1200">
          <a:solidFill>
            <a:schemeClr val="tx1"/>
          </a:solidFill>
          <a:latin typeface="+mn-lt"/>
          <a:ea typeface="+mn-ea"/>
          <a:cs typeface="+mn-cs"/>
        </a:defRPr>
      </a:lvl4pPr>
      <a:lvl5pPr marL="2057400" indent="-228600" algn="l" defTabSz="914400" rtl="0" eaLnBrk="1" fontAlgn="ctr" latinLnBrk="0" hangingPunct="1">
        <a:lnSpc>
          <a:spcPct val="100000"/>
        </a:lnSpc>
        <a:spcBef>
          <a:spcPts val="0"/>
        </a:spcBef>
        <a:spcAft>
          <a:spcPts val="400"/>
        </a:spcAft>
        <a:buSzPct val="70000"/>
        <a:buFont typeface="Wingdings" pitchFamily="2" charset="2"/>
        <a:buChar char="l"/>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539552" y="2852936"/>
            <a:ext cx="8353425" cy="792088"/>
          </a:xfrm>
        </p:spPr>
        <p:txBody>
          <a:bodyPr/>
          <a:lstStyle/>
          <a:p>
            <a:r>
              <a:rPr lang="en-US" altLang="zh-CN" dirty="0"/>
              <a:t> </a:t>
            </a:r>
            <a:r>
              <a:rPr lang="zh-CN" altLang="en-US" sz="2800" dirty="0" smtClean="0"/>
              <a:t>基于笔迹的身份鉴别</a:t>
            </a:r>
            <a:endParaRPr lang="zh-CN" altLang="en-US" dirty="0"/>
          </a:p>
        </p:txBody>
      </p:sp>
      <p:sp>
        <p:nvSpPr>
          <p:cNvPr id="8" name="副标题 7"/>
          <p:cNvSpPr>
            <a:spLocks noGrp="1"/>
          </p:cNvSpPr>
          <p:nvPr>
            <p:ph type="subTitle" idx="1"/>
          </p:nvPr>
        </p:nvSpPr>
        <p:spPr/>
        <p:txBody>
          <a:bodyPr>
            <a:normAutofit/>
          </a:bodyPr>
          <a:lstStyle/>
          <a:p>
            <a:r>
              <a:rPr lang="zh-CN" altLang="en-US" sz="1800" dirty="0" smtClean="0"/>
              <a:t>第</a:t>
            </a:r>
            <a:r>
              <a:rPr lang="en-US" altLang="zh-CN" sz="1800" dirty="0" smtClean="0"/>
              <a:t>8</a:t>
            </a:r>
            <a:r>
              <a:rPr lang="zh-CN" altLang="en-US" sz="1800" dirty="0" smtClean="0"/>
              <a:t>组：王腾科，童玮男，郭雨琛，黄凯迪，洪兴华</a:t>
            </a:r>
            <a:endParaRPr lang="en-US" altLang="zh-CN" sz="1800" dirty="0"/>
          </a:p>
        </p:txBody>
      </p:sp>
    </p:spTree>
    <p:extLst>
      <p:ext uri="{BB962C8B-B14F-4D97-AF65-F5344CB8AC3E}">
        <p14:creationId xmlns:p14="http://schemas.microsoft.com/office/powerpoint/2010/main" val="2157114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最高匹配度次数</a:t>
            </a:r>
            <a:endParaRPr lang="zh-CN" altLang="en-US" b="1" dirty="0"/>
          </a:p>
        </p:txBody>
      </p:sp>
      <p:sp>
        <p:nvSpPr>
          <p:cNvPr id="6" name="文本框 5"/>
          <p:cNvSpPr txBox="1"/>
          <p:nvPr/>
        </p:nvSpPr>
        <p:spPr>
          <a:xfrm>
            <a:off x="971600" y="1412777"/>
            <a:ext cx="6264696" cy="892552"/>
          </a:xfrm>
          <a:prstGeom prst="rect">
            <a:avLst/>
          </a:prstGeom>
          <a:noFill/>
        </p:spPr>
        <p:txBody>
          <a:bodyPr wrap="square" rtlCol="0">
            <a:spAutoFit/>
          </a:bodyPr>
          <a:lstStyle/>
          <a:p>
            <a:r>
              <a:rPr lang="en-US" altLang="zh-CN" sz="2800" dirty="0" smtClean="0"/>
              <a:t>       </a:t>
            </a:r>
            <a:r>
              <a:rPr lang="zh-CN" altLang="zh-CN" sz="2400" dirty="0" smtClean="0"/>
              <a:t>统计</a:t>
            </a:r>
            <a:r>
              <a:rPr lang="zh-CN" altLang="zh-CN" sz="2400" dirty="0"/>
              <a:t>样本段落与每个训练样本中匹配度最高的</a:t>
            </a:r>
            <a:r>
              <a:rPr lang="zh-CN" altLang="zh-CN" sz="2400" dirty="0" smtClean="0"/>
              <a:t>次数</a:t>
            </a:r>
            <a:r>
              <a:rPr lang="zh-CN" altLang="en-US" sz="2400" dirty="0" smtClean="0"/>
              <a:t>。</a:t>
            </a:r>
            <a:r>
              <a:rPr lang="zh-CN" altLang="zh-CN" sz="2400" dirty="0" smtClean="0"/>
              <a:t>同样</a:t>
            </a:r>
            <a:r>
              <a:rPr lang="zh-CN" altLang="zh-CN" sz="2400" dirty="0"/>
              <a:t>可以作为判断的</a:t>
            </a:r>
            <a:r>
              <a:rPr lang="zh-CN" altLang="zh-CN" sz="2400" dirty="0" smtClean="0"/>
              <a:t>参考</a:t>
            </a:r>
            <a:r>
              <a:rPr lang="zh-CN" altLang="en-US" sz="2400" b="1" dirty="0"/>
              <a:t>。</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492896"/>
            <a:ext cx="4103614" cy="3505734"/>
          </a:xfrm>
          <a:prstGeom prst="rect">
            <a:avLst/>
          </a:prstGeom>
        </p:spPr>
      </p:pic>
    </p:spTree>
    <p:extLst>
      <p:ext uri="{BB962C8B-B14F-4D97-AF65-F5344CB8AC3E}">
        <p14:creationId xmlns:p14="http://schemas.microsoft.com/office/powerpoint/2010/main" val="2776627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结果分析</a:t>
            </a:r>
            <a:endParaRPr lang="zh-CN" altLang="en-US" b="1" dirty="0"/>
          </a:p>
        </p:txBody>
      </p:sp>
      <p:sp>
        <p:nvSpPr>
          <p:cNvPr id="6" name="文本框 5"/>
          <p:cNvSpPr txBox="1"/>
          <p:nvPr/>
        </p:nvSpPr>
        <p:spPr>
          <a:xfrm>
            <a:off x="899592" y="1412776"/>
            <a:ext cx="7128792" cy="1938992"/>
          </a:xfrm>
          <a:prstGeom prst="rect">
            <a:avLst/>
          </a:prstGeom>
          <a:noFill/>
        </p:spPr>
        <p:txBody>
          <a:bodyPr wrap="square" rtlCol="0">
            <a:spAutoFit/>
          </a:bodyPr>
          <a:lstStyle/>
          <a:p>
            <a:r>
              <a:rPr lang="zh-CN" altLang="en-US" sz="2400" b="1" dirty="0" smtClean="0"/>
              <a:t>       </a:t>
            </a:r>
            <a:r>
              <a:rPr lang="zh-CN" altLang="en-US" sz="2400" dirty="0" smtClean="0"/>
              <a:t>我们实际上是取整个句子或段落的平均匹配度作为是否是同一个人所写的依据，并且可以将单字匹配成功次数和最高匹配度次数作为一个参考。</a:t>
            </a:r>
            <a:endParaRPr lang="en-US" altLang="zh-CN" sz="2400" dirty="0" smtClean="0"/>
          </a:p>
          <a:p>
            <a:r>
              <a:rPr lang="en-US" altLang="zh-CN" sz="2400" dirty="0"/>
              <a:t> </a:t>
            </a:r>
            <a:r>
              <a:rPr lang="en-US" altLang="zh-CN" sz="2400" dirty="0" smtClean="0"/>
              <a:t>      </a:t>
            </a:r>
            <a:r>
              <a:rPr lang="zh-CN" altLang="en-US" sz="2400" dirty="0"/>
              <a:t>若</a:t>
            </a:r>
            <a:r>
              <a:rPr lang="zh-CN" altLang="en-US" sz="2400" smtClean="0"/>
              <a:t>平均</a:t>
            </a:r>
            <a:r>
              <a:rPr lang="zh-CN" altLang="en-US" sz="2400" dirty="0" smtClean="0"/>
              <a:t>匹配度高于</a:t>
            </a:r>
            <a:r>
              <a:rPr lang="en-US" altLang="zh-CN" sz="2400" dirty="0" smtClean="0"/>
              <a:t>0.5</a:t>
            </a:r>
            <a:r>
              <a:rPr lang="zh-CN" altLang="en-US" sz="2400" dirty="0" smtClean="0"/>
              <a:t>，我们则认为这个未知句子或段落和已知训练样本是同一个人所写的。</a:t>
            </a:r>
            <a:endParaRPr lang="zh-CN" altLang="en-US" sz="2400"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573016"/>
            <a:ext cx="7840538" cy="2609164"/>
          </a:xfrm>
          <a:prstGeom prst="rect">
            <a:avLst/>
          </a:prstGeom>
        </p:spPr>
      </p:pic>
    </p:spTree>
    <p:extLst>
      <p:ext uri="{BB962C8B-B14F-4D97-AF65-F5344CB8AC3E}">
        <p14:creationId xmlns:p14="http://schemas.microsoft.com/office/powerpoint/2010/main" val="152688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3" y="1001778"/>
            <a:ext cx="7215017" cy="5856221"/>
          </a:xfrm>
          <a:prstGeom prst="rect">
            <a:avLst/>
          </a:prstGeom>
        </p:spPr>
      </p:pic>
    </p:spTree>
    <p:extLst>
      <p:ext uri="{BB962C8B-B14F-4D97-AF65-F5344CB8AC3E}">
        <p14:creationId xmlns:p14="http://schemas.microsoft.com/office/powerpoint/2010/main" val="403125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742874" cy="4371437"/>
          </a:xfrm>
          <a:prstGeom prst="rect">
            <a:avLst/>
          </a:prstGeom>
        </p:spPr>
      </p:pic>
    </p:spTree>
    <p:extLst>
      <p:ext uri="{BB962C8B-B14F-4D97-AF65-F5344CB8AC3E}">
        <p14:creationId xmlns:p14="http://schemas.microsoft.com/office/powerpoint/2010/main" val="3095009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 y="1505108"/>
            <a:ext cx="17549116" cy="5025707"/>
          </a:xfrm>
          <a:prstGeom prst="rect">
            <a:avLst/>
          </a:prstGeom>
        </p:spPr>
      </p:pic>
    </p:spTree>
    <p:extLst>
      <p:ext uri="{BB962C8B-B14F-4D97-AF65-F5344CB8AC3E}">
        <p14:creationId xmlns:p14="http://schemas.microsoft.com/office/powerpoint/2010/main" val="3575377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961288"/>
            <a:ext cx="5328591" cy="5896712"/>
          </a:xfrm>
          <a:prstGeom prst="rect">
            <a:avLst/>
          </a:prstGeom>
        </p:spPr>
      </p:pic>
    </p:spTree>
    <p:extLst>
      <p:ext uri="{BB962C8B-B14F-4D97-AF65-F5344CB8AC3E}">
        <p14:creationId xmlns:p14="http://schemas.microsoft.com/office/powerpoint/2010/main" val="4111111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20" y="1214897"/>
            <a:ext cx="5384759" cy="5428183"/>
          </a:xfrm>
          <a:prstGeom prst="rect">
            <a:avLst/>
          </a:prstGeom>
        </p:spPr>
      </p:pic>
    </p:spTree>
    <p:extLst>
      <p:ext uri="{BB962C8B-B14F-4D97-AF65-F5344CB8AC3E}">
        <p14:creationId xmlns:p14="http://schemas.microsoft.com/office/powerpoint/2010/main" val="2848087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148"/>
            <a:ext cx="14401600" cy="4268428"/>
          </a:xfrm>
          <a:prstGeom prst="rect">
            <a:avLst/>
          </a:prstGeom>
        </p:spPr>
      </p:pic>
    </p:spTree>
    <p:extLst>
      <p:ext uri="{BB962C8B-B14F-4D97-AF65-F5344CB8AC3E}">
        <p14:creationId xmlns:p14="http://schemas.microsoft.com/office/powerpoint/2010/main" val="4019329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源代码：</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816"/>
            <a:ext cx="16437932" cy="2880320"/>
          </a:xfrm>
          <a:prstGeom prst="rect">
            <a:avLst/>
          </a:prstGeom>
        </p:spPr>
      </p:pic>
    </p:spTree>
    <p:extLst>
      <p:ext uri="{BB962C8B-B14F-4D97-AF65-F5344CB8AC3E}">
        <p14:creationId xmlns:p14="http://schemas.microsoft.com/office/powerpoint/2010/main" val="2837099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部分运行结果</a:t>
            </a:r>
            <a:r>
              <a:rPr lang="zh-CN" altLang="en-US" sz="2400" b="1" dirty="0" smtClean="0"/>
              <a:t>：</a:t>
            </a:r>
            <a:endParaRPr lang="zh-CN" altLang="en-US" sz="2400" b="1"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37" y="1463444"/>
            <a:ext cx="8845325" cy="4818957"/>
          </a:xfrm>
          <a:prstGeom prst="rect">
            <a:avLst/>
          </a:prstGeom>
        </p:spPr>
      </p:pic>
    </p:spTree>
    <p:extLst>
      <p:ext uri="{BB962C8B-B14F-4D97-AF65-F5344CB8AC3E}">
        <p14:creationId xmlns:p14="http://schemas.microsoft.com/office/powerpoint/2010/main" val="214641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数据分析与结果讨论</a:t>
            </a:r>
            <a:endParaRPr lang="zh-CN" altLang="en-US" dirty="0"/>
          </a:p>
        </p:txBody>
      </p:sp>
      <p:sp>
        <p:nvSpPr>
          <p:cNvPr id="8" name="文本占位符 7"/>
          <p:cNvSpPr>
            <a:spLocks noGrp="1"/>
          </p:cNvSpPr>
          <p:nvPr>
            <p:ph type="body" idx="1"/>
          </p:nvPr>
        </p:nvSpPr>
        <p:spPr/>
        <p:txBody>
          <a:bodyPr>
            <a:noAutofit/>
          </a:bodyPr>
          <a:lstStyle/>
          <a:p>
            <a:pPr marL="0" indent="0">
              <a:buNone/>
            </a:pPr>
            <a:r>
              <a:rPr lang="zh-CN" altLang="en-US" sz="2400" dirty="0" smtClean="0"/>
              <a:t>本周进度</a:t>
            </a:r>
            <a:endParaRPr lang="zh-CN" altLang="en-US" sz="2400" dirty="0"/>
          </a:p>
        </p:txBody>
      </p:sp>
    </p:spTree>
    <p:extLst>
      <p:ext uri="{BB962C8B-B14F-4D97-AF65-F5344CB8AC3E}">
        <p14:creationId xmlns:p14="http://schemas.microsoft.com/office/powerpoint/2010/main" val="2633677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部分运行结果</a:t>
            </a:r>
            <a:r>
              <a:rPr lang="zh-CN" altLang="en-US" sz="2400" b="1" dirty="0" smtClean="0"/>
              <a:t>：</a:t>
            </a:r>
            <a:endParaRPr lang="zh-CN" altLang="en-US" sz="24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84148"/>
            <a:ext cx="8703643" cy="4753164"/>
          </a:xfrm>
          <a:prstGeom prst="rect">
            <a:avLst/>
          </a:prstGeom>
        </p:spPr>
      </p:pic>
    </p:spTree>
    <p:extLst>
      <p:ext uri="{BB962C8B-B14F-4D97-AF65-F5344CB8AC3E}">
        <p14:creationId xmlns:p14="http://schemas.microsoft.com/office/powerpoint/2010/main" val="252443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smtClean="0"/>
              <a:t>部分运行结果</a:t>
            </a:r>
            <a:r>
              <a:rPr lang="zh-CN" altLang="en-US" sz="2400" b="1" dirty="0" smtClean="0"/>
              <a:t>：</a:t>
            </a:r>
            <a:endParaRPr lang="zh-CN" altLang="en-US" sz="24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63444"/>
            <a:ext cx="8444422" cy="4652110"/>
          </a:xfrm>
          <a:prstGeom prst="rect">
            <a:avLst/>
          </a:prstGeom>
        </p:spPr>
      </p:pic>
    </p:spTree>
    <p:extLst>
      <p:ext uri="{BB962C8B-B14F-4D97-AF65-F5344CB8AC3E}">
        <p14:creationId xmlns:p14="http://schemas.microsoft.com/office/powerpoint/2010/main" val="3023184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Python</a:t>
            </a:r>
            <a:r>
              <a:rPr lang="zh-CN" altLang="en-US" b="1" dirty="0"/>
              <a:t>代码</a:t>
            </a:r>
          </a:p>
        </p:txBody>
      </p:sp>
      <p:sp>
        <p:nvSpPr>
          <p:cNvPr id="6" name="文本框 5"/>
          <p:cNvSpPr txBox="1"/>
          <p:nvPr/>
        </p:nvSpPr>
        <p:spPr>
          <a:xfrm>
            <a:off x="179512" y="1001779"/>
            <a:ext cx="4392488" cy="461665"/>
          </a:xfrm>
          <a:prstGeom prst="rect">
            <a:avLst/>
          </a:prstGeom>
          <a:noFill/>
        </p:spPr>
        <p:txBody>
          <a:bodyPr wrap="square" rtlCol="0">
            <a:spAutoFit/>
          </a:bodyPr>
          <a:lstStyle/>
          <a:p>
            <a:r>
              <a:rPr lang="zh-CN" altLang="en-US" sz="2400" b="1" dirty="0"/>
              <a:t>最后</a:t>
            </a:r>
            <a:r>
              <a:rPr lang="zh-CN" altLang="en-US" sz="2400" b="1" dirty="0" smtClean="0"/>
              <a:t>结果</a:t>
            </a:r>
            <a:r>
              <a:rPr lang="zh-CN" altLang="en-US" sz="2400" b="1" dirty="0" smtClean="0"/>
              <a:t>：</a:t>
            </a:r>
            <a:endParaRPr lang="zh-CN" altLang="en-US" sz="24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856984" cy="3168352"/>
          </a:xfrm>
          <a:prstGeom prst="rect">
            <a:avLst/>
          </a:prstGeom>
        </p:spPr>
      </p:pic>
    </p:spTree>
    <p:extLst>
      <p:ext uri="{BB962C8B-B14F-4D97-AF65-F5344CB8AC3E}">
        <p14:creationId xmlns:p14="http://schemas.microsoft.com/office/powerpoint/2010/main" val="2126843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b="1" dirty="0" smtClean="0"/>
              <a:t>下周安排</a:t>
            </a:r>
            <a:endParaRPr lang="zh-CN" altLang="en-US" b="1" dirty="0"/>
          </a:p>
        </p:txBody>
      </p:sp>
      <p:sp>
        <p:nvSpPr>
          <p:cNvPr id="8" name="TextBox 7"/>
          <p:cNvSpPr txBox="1"/>
          <p:nvPr/>
        </p:nvSpPr>
        <p:spPr>
          <a:xfrm>
            <a:off x="7025164" y="5963753"/>
            <a:ext cx="1723549" cy="276999"/>
          </a:xfrm>
          <a:prstGeom prst="rect">
            <a:avLst/>
          </a:prstGeom>
          <a:noFill/>
        </p:spPr>
        <p:txBody>
          <a:bodyPr wrap="none" rtlCol="0">
            <a:spAutoFit/>
          </a:bodyPr>
          <a:lstStyle/>
          <a:p>
            <a:pPr algn="r"/>
            <a:r>
              <a:rPr lang="zh-CN" altLang="en-US" sz="1200" i="1" dirty="0" smtClean="0">
                <a:solidFill>
                  <a:schemeClr val="tx2"/>
                </a:solidFill>
              </a:rPr>
              <a:t>点击此处添加脚注信息</a:t>
            </a:r>
            <a:endParaRPr lang="zh-CN" altLang="en-US" sz="1200" i="1" dirty="0">
              <a:solidFill>
                <a:schemeClr val="tx2"/>
              </a:solidFill>
            </a:endParaRPr>
          </a:p>
        </p:txBody>
      </p:sp>
      <p:pic>
        <p:nvPicPr>
          <p:cNvPr id="1026" name="Picture 2" descr="http://h.hiphotos.baidu.com/baike/s%3D118/sign=65c70ae8778da9774a2f822a8850f872/63d0f703918fa0ec27adadd6229759ee3c6ddb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403225"/>
            <a:ext cx="1123950"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43946" y="1835998"/>
            <a:ext cx="6840760" cy="461665"/>
          </a:xfrm>
          <a:prstGeom prst="rect">
            <a:avLst/>
          </a:prstGeom>
          <a:noFill/>
        </p:spPr>
        <p:txBody>
          <a:bodyPr wrap="square" rtlCol="0">
            <a:spAutoFit/>
          </a:bodyPr>
          <a:lstStyle/>
          <a:p>
            <a:r>
              <a:rPr lang="en-US" altLang="zh-CN" sz="2400" dirty="0"/>
              <a:t> </a:t>
            </a:r>
            <a:r>
              <a:rPr lang="en-US" altLang="zh-CN" sz="2400" dirty="0" smtClean="0"/>
              <a:t>     </a:t>
            </a:r>
            <a:r>
              <a:rPr lang="zh-CN" altLang="en-US" sz="2400" dirty="0" smtClean="0"/>
              <a:t>总结，整理后做出最终报告。</a:t>
            </a:r>
            <a:endParaRPr lang="zh-CN" altLang="en-US" sz="2400" dirty="0"/>
          </a:p>
        </p:txBody>
      </p:sp>
    </p:spTree>
    <p:extLst>
      <p:ext uri="{BB962C8B-B14F-4D97-AF65-F5344CB8AC3E}">
        <p14:creationId xmlns:p14="http://schemas.microsoft.com/office/powerpoint/2010/main" val="3052012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467544" y="2924944"/>
            <a:ext cx="8353425" cy="792088"/>
          </a:xfrm>
        </p:spPr>
        <p:txBody>
          <a:bodyPr/>
          <a:lstStyle/>
          <a:p>
            <a:r>
              <a:rPr lang="en-US" altLang="zh-CN" dirty="0" smtClean="0"/>
              <a:t>THE END</a:t>
            </a:r>
            <a:endParaRPr lang="zh-CN" altLang="en-US" dirty="0"/>
          </a:p>
        </p:txBody>
      </p:sp>
      <p:sp>
        <p:nvSpPr>
          <p:cNvPr id="8" name="副标题 7"/>
          <p:cNvSpPr>
            <a:spLocks noGrp="1"/>
          </p:cNvSpPr>
          <p:nvPr>
            <p:ph type="subTitle" idx="1"/>
          </p:nvPr>
        </p:nvSpPr>
        <p:spPr>
          <a:xfrm>
            <a:off x="3923928" y="3861048"/>
            <a:ext cx="2088480" cy="504056"/>
          </a:xfrm>
        </p:spPr>
        <p:txBody>
          <a:bodyPr>
            <a:noAutofit/>
          </a:bodyPr>
          <a:lstStyle/>
          <a:p>
            <a:pPr marL="0" indent="0">
              <a:buNone/>
            </a:pPr>
            <a:r>
              <a:rPr lang="en-US" altLang="zh-CN" sz="3200" dirty="0" smtClean="0"/>
              <a:t>Thank you</a:t>
            </a:r>
            <a:endParaRPr lang="zh-CN" altLang="en-US" sz="3200" dirty="0"/>
          </a:p>
        </p:txBody>
      </p:sp>
    </p:spTree>
    <p:extLst>
      <p:ext uri="{BB962C8B-B14F-4D97-AF65-F5344CB8AC3E}">
        <p14:creationId xmlns:p14="http://schemas.microsoft.com/office/powerpoint/2010/main" val="14666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b="1" dirty="0" smtClean="0"/>
              <a:t>单字匹配度规则</a:t>
            </a:r>
            <a:endParaRPr lang="zh-CN" altLang="en-US" b="1" dirty="0"/>
          </a:p>
        </p:txBody>
      </p:sp>
      <p:sp>
        <p:nvSpPr>
          <p:cNvPr id="10" name="文本框 9"/>
          <p:cNvSpPr txBox="1"/>
          <p:nvPr/>
        </p:nvSpPr>
        <p:spPr>
          <a:xfrm>
            <a:off x="709865" y="1443153"/>
            <a:ext cx="6555298" cy="1200329"/>
          </a:xfrm>
          <a:prstGeom prst="rect">
            <a:avLst/>
          </a:prstGeom>
          <a:noFill/>
        </p:spPr>
        <p:txBody>
          <a:bodyPr wrap="square" rtlCol="0">
            <a:spAutoFit/>
          </a:bodyPr>
          <a:lstStyle/>
          <a:p>
            <a:r>
              <a:rPr lang="zh-CN" altLang="en-US" sz="2400" dirty="0" smtClean="0"/>
              <a:t>       </a:t>
            </a:r>
            <a:r>
              <a:rPr lang="zh-CN" altLang="en-US" sz="2400" dirty="0" smtClean="0"/>
              <a:t>上一周我们获得了单字的匹配度数据。我们需要将这些数据进行进一步分析处理后方能得到结论。</a:t>
            </a:r>
            <a:endParaRPr lang="en-US" altLang="zh-CN" sz="2400" dirty="0" smtClean="0"/>
          </a:p>
        </p:txBody>
      </p:sp>
      <p:pic>
        <p:nvPicPr>
          <p:cNvPr id="3" name="图片 2"/>
          <p:cNvPicPr>
            <a:picLocks noChangeAspect="1"/>
          </p:cNvPicPr>
          <p:nvPr/>
        </p:nvPicPr>
        <p:blipFill>
          <a:blip r:embed="rId2"/>
          <a:stretch>
            <a:fillRect/>
          </a:stretch>
        </p:blipFill>
        <p:spPr>
          <a:xfrm>
            <a:off x="709865" y="3105560"/>
            <a:ext cx="6693988" cy="3456732"/>
          </a:xfrm>
          <a:prstGeom prst="rect">
            <a:avLst/>
          </a:prstGeom>
        </p:spPr>
      </p:pic>
      <p:sp>
        <p:nvSpPr>
          <p:cNvPr id="5" name="上箭头 4"/>
          <p:cNvSpPr/>
          <p:nvPr/>
        </p:nvSpPr>
        <p:spPr>
          <a:xfrm>
            <a:off x="6301769" y="5116605"/>
            <a:ext cx="504056" cy="720080"/>
          </a:xfrm>
          <a:prstGeom prst="upArrow">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8" name="下箭头 7"/>
          <p:cNvSpPr/>
          <p:nvPr/>
        </p:nvSpPr>
        <p:spPr>
          <a:xfrm>
            <a:off x="6301769" y="3646765"/>
            <a:ext cx="504056" cy="744234"/>
          </a:xfrm>
          <a:prstGeom prst="downArrow">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Tree>
    <p:extLst>
      <p:ext uri="{BB962C8B-B14F-4D97-AF65-F5344CB8AC3E}">
        <p14:creationId xmlns:p14="http://schemas.microsoft.com/office/powerpoint/2010/main" val="3169959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smtClean="0"/>
              <a:t> </a:t>
            </a:r>
            <a:r>
              <a:rPr lang="zh-CN" altLang="en-US" b="1" dirty="0" smtClean="0"/>
              <a:t>单字匹配度规则</a:t>
            </a:r>
            <a:endParaRPr lang="zh-CN" altLang="en-US" b="1" dirty="0"/>
          </a:p>
        </p:txBody>
      </p:sp>
      <p:sp>
        <p:nvSpPr>
          <p:cNvPr id="4" name="文本框 3"/>
          <p:cNvSpPr txBox="1"/>
          <p:nvPr/>
        </p:nvSpPr>
        <p:spPr>
          <a:xfrm>
            <a:off x="611560" y="1484784"/>
            <a:ext cx="3600400" cy="461665"/>
          </a:xfrm>
          <a:prstGeom prst="rect">
            <a:avLst/>
          </a:prstGeom>
          <a:noFill/>
        </p:spPr>
        <p:txBody>
          <a:bodyPr wrap="square" rtlCol="0">
            <a:spAutoFit/>
          </a:bodyPr>
          <a:lstStyle/>
          <a:p>
            <a:r>
              <a:rPr lang="zh-CN" altLang="en-US" sz="2400" dirty="0" smtClean="0"/>
              <a:t>部分匹配度数据如下：</a:t>
            </a:r>
            <a:endParaRPr lang="zh-CN" altLang="en-US" sz="24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320612"/>
            <a:ext cx="4049731" cy="3484652"/>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863" y="2320612"/>
            <a:ext cx="4370435" cy="3489944"/>
          </a:xfrm>
          <a:prstGeom prst="rect">
            <a:avLst/>
          </a:prstGeom>
        </p:spPr>
      </p:pic>
    </p:spTree>
    <p:extLst>
      <p:ext uri="{BB962C8B-B14F-4D97-AF65-F5344CB8AC3E}">
        <p14:creationId xmlns:p14="http://schemas.microsoft.com/office/powerpoint/2010/main" val="2230809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smtClean="0"/>
              <a:t> </a:t>
            </a:r>
            <a:r>
              <a:rPr lang="zh-CN" altLang="en-US" b="1" dirty="0" smtClean="0"/>
              <a:t>单字匹配度规则</a:t>
            </a:r>
            <a:endParaRPr lang="zh-CN" altLang="en-US" b="1" dirty="0"/>
          </a:p>
        </p:txBody>
      </p:sp>
      <p:sp>
        <p:nvSpPr>
          <p:cNvPr id="4" name="文本框 3"/>
          <p:cNvSpPr txBox="1"/>
          <p:nvPr/>
        </p:nvSpPr>
        <p:spPr>
          <a:xfrm>
            <a:off x="611560" y="1484784"/>
            <a:ext cx="3600400" cy="461665"/>
          </a:xfrm>
          <a:prstGeom prst="rect">
            <a:avLst/>
          </a:prstGeom>
          <a:noFill/>
        </p:spPr>
        <p:txBody>
          <a:bodyPr wrap="square" rtlCol="0">
            <a:spAutoFit/>
          </a:bodyPr>
          <a:lstStyle/>
          <a:p>
            <a:r>
              <a:rPr lang="zh-CN" altLang="en-US" sz="2400" dirty="0" smtClean="0"/>
              <a:t>部分匹配度数据如下：</a:t>
            </a:r>
            <a:endParaRPr lang="zh-CN" altLang="en-US" sz="2400"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2351547"/>
            <a:ext cx="4278630" cy="359069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918" y="2351547"/>
            <a:ext cx="4104704" cy="3463886"/>
          </a:xfrm>
          <a:prstGeom prst="rect">
            <a:avLst/>
          </a:prstGeom>
        </p:spPr>
      </p:pic>
    </p:spTree>
    <p:extLst>
      <p:ext uri="{BB962C8B-B14F-4D97-AF65-F5344CB8AC3E}">
        <p14:creationId xmlns:p14="http://schemas.microsoft.com/office/powerpoint/2010/main" val="833947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smtClean="0"/>
              <a:t> </a:t>
            </a:r>
            <a:r>
              <a:rPr lang="zh-CN" altLang="en-US" b="1" dirty="0" smtClean="0"/>
              <a:t>单字匹配度规则</a:t>
            </a:r>
            <a:endParaRPr lang="zh-CN" altLang="en-US" b="1" dirty="0"/>
          </a:p>
        </p:txBody>
      </p:sp>
      <p:sp>
        <p:nvSpPr>
          <p:cNvPr id="4" name="文本框 3"/>
          <p:cNvSpPr txBox="1"/>
          <p:nvPr/>
        </p:nvSpPr>
        <p:spPr>
          <a:xfrm>
            <a:off x="611560" y="1484784"/>
            <a:ext cx="3600400" cy="461665"/>
          </a:xfrm>
          <a:prstGeom prst="rect">
            <a:avLst/>
          </a:prstGeom>
          <a:noFill/>
        </p:spPr>
        <p:txBody>
          <a:bodyPr wrap="square" rtlCol="0">
            <a:spAutoFit/>
          </a:bodyPr>
          <a:lstStyle/>
          <a:p>
            <a:r>
              <a:rPr lang="zh-CN" altLang="en-US" sz="2400" dirty="0" smtClean="0"/>
              <a:t>部分匹配度数据如下：</a:t>
            </a:r>
            <a:endParaRPr lang="zh-CN" altLang="en-US" sz="2400"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2307704"/>
            <a:ext cx="4282372" cy="36288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982" y="2239486"/>
            <a:ext cx="4090725" cy="3697056"/>
          </a:xfrm>
          <a:prstGeom prst="rect">
            <a:avLst/>
          </a:prstGeom>
        </p:spPr>
      </p:pic>
    </p:spTree>
    <p:extLst>
      <p:ext uri="{BB962C8B-B14F-4D97-AF65-F5344CB8AC3E}">
        <p14:creationId xmlns:p14="http://schemas.microsoft.com/office/powerpoint/2010/main" val="2233275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19" y="183456"/>
            <a:ext cx="7751141" cy="1080120"/>
          </a:xfrm>
        </p:spPr>
        <p:txBody>
          <a:bodyPr>
            <a:normAutofit/>
          </a:bodyPr>
          <a:lstStyle/>
          <a:p>
            <a:r>
              <a:rPr lang="en-US" altLang="zh-CN" dirty="0" smtClean="0"/>
              <a:t>1   </a:t>
            </a:r>
            <a:r>
              <a:rPr lang="zh-CN" altLang="en-US" b="1" dirty="0" smtClean="0"/>
              <a:t>单字匹配规则</a:t>
            </a:r>
            <a:endParaRPr lang="zh-CN" altLang="en-US" b="1" dirty="0"/>
          </a:p>
        </p:txBody>
      </p:sp>
      <p:pic>
        <p:nvPicPr>
          <p:cNvPr id="1026" name="Picture 2" descr="http://h.hiphotos.baidu.com/baike/s%3D118/sign=65c70ae8778da9774a2f822a8850f872/63d0f703918fa0ec27adadd6229759ee3c6ddb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403225"/>
            <a:ext cx="1123950"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920888" y="1700808"/>
            <a:ext cx="7301020" cy="1261884"/>
          </a:xfrm>
          <a:prstGeom prst="rect">
            <a:avLst/>
          </a:prstGeom>
          <a:noFill/>
        </p:spPr>
        <p:txBody>
          <a:bodyPr wrap="square" rtlCol="0">
            <a:spAutoFit/>
          </a:bodyPr>
          <a:lstStyle/>
          <a:p>
            <a:r>
              <a:rPr lang="en-US" altLang="zh-CN" sz="2800" dirty="0" smtClean="0"/>
              <a:t>       </a:t>
            </a:r>
            <a:r>
              <a:rPr lang="zh-CN" altLang="zh-CN" sz="2400" dirty="0" smtClean="0"/>
              <a:t>经过</a:t>
            </a:r>
            <a:r>
              <a:rPr lang="zh-CN" altLang="zh-CN" sz="2400" dirty="0"/>
              <a:t>多次试验我们发现阈值取</a:t>
            </a:r>
            <a:r>
              <a:rPr lang="en-US" altLang="zh-CN" sz="2400" dirty="0"/>
              <a:t>0.5</a:t>
            </a:r>
            <a:r>
              <a:rPr lang="zh-CN" altLang="zh-CN" sz="2400" dirty="0"/>
              <a:t>时，算法准确率最高，即最后的得到的匹配度大于</a:t>
            </a:r>
            <a:r>
              <a:rPr lang="en-US" altLang="zh-CN" sz="2400" dirty="0"/>
              <a:t>0.5</a:t>
            </a:r>
            <a:r>
              <a:rPr lang="zh-CN" altLang="zh-CN" sz="2400" dirty="0"/>
              <a:t>认为该单字字迹与训练样本是同一人所写，否则不是。</a:t>
            </a:r>
            <a:endParaRPr lang="zh-CN" altLang="en-US" sz="2400" dirty="0"/>
          </a:p>
        </p:txBody>
      </p:sp>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444" y="3524361"/>
            <a:ext cx="6499599" cy="2914502"/>
          </a:xfrm>
          <a:prstGeom prst="rect">
            <a:avLst/>
          </a:prstGeom>
        </p:spPr>
      </p:pic>
    </p:spTree>
    <p:extLst>
      <p:ext uri="{BB962C8B-B14F-4D97-AF65-F5344CB8AC3E}">
        <p14:creationId xmlns:p14="http://schemas.microsoft.com/office/powerpoint/2010/main" val="724958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0" y="332656"/>
            <a:ext cx="8399463" cy="1067718"/>
          </a:xfrm>
        </p:spPr>
        <p:txBody>
          <a:bodyPr>
            <a:normAutofit/>
          </a:bodyPr>
          <a:lstStyle/>
          <a:p>
            <a:r>
              <a:rPr lang="en-US" altLang="zh-CN" dirty="0"/>
              <a:t>2</a:t>
            </a:r>
            <a:r>
              <a:rPr lang="en-US" altLang="zh-CN" dirty="0" smtClean="0"/>
              <a:t>   </a:t>
            </a:r>
            <a:r>
              <a:rPr lang="zh-CN" altLang="en-US" b="1" dirty="0" smtClean="0"/>
              <a:t>平均匹配度</a:t>
            </a:r>
            <a:endParaRPr lang="zh-CN" altLang="en-US" b="1" dirty="0"/>
          </a:p>
        </p:txBody>
      </p:sp>
      <p:pic>
        <p:nvPicPr>
          <p:cNvPr id="1026" name="Picture 2" descr="http://h.hiphotos.baidu.com/baike/s%3D118/sign=65c70ae8778da9774a2f822a8850f872/63d0f703918fa0ec27adadd6229759ee3c6ddb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403225"/>
            <a:ext cx="1123950" cy="2095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128601" y="1538733"/>
            <a:ext cx="6840760" cy="1938992"/>
          </a:xfrm>
          <a:prstGeom prst="rect">
            <a:avLst/>
          </a:prstGeom>
          <a:noFill/>
        </p:spPr>
        <p:txBody>
          <a:bodyPr wrap="square" rtlCol="0">
            <a:spAutoFit/>
          </a:bodyPr>
          <a:lstStyle/>
          <a:p>
            <a:r>
              <a:rPr lang="en-US" altLang="zh-CN" sz="2400" dirty="0" smtClean="0"/>
              <a:t>       </a:t>
            </a:r>
            <a:r>
              <a:rPr lang="zh-CN" altLang="zh-CN" sz="2400" dirty="0" smtClean="0"/>
              <a:t>根据</a:t>
            </a:r>
            <a:r>
              <a:rPr lang="zh-CN" altLang="zh-CN" sz="2400" dirty="0"/>
              <a:t>多组数据得到的匹配度进行统计，算出整个句子（段落，或文章）的平均匹配度。同样把阈值设为</a:t>
            </a:r>
            <a:r>
              <a:rPr lang="en-US" altLang="zh-CN" sz="2400" dirty="0"/>
              <a:t>0.5</a:t>
            </a:r>
            <a:r>
              <a:rPr lang="zh-CN" altLang="zh-CN" sz="2400" dirty="0"/>
              <a:t>，若整体的平均匹配率大于</a:t>
            </a:r>
            <a:r>
              <a:rPr lang="en-US" altLang="zh-CN" sz="2400" dirty="0"/>
              <a:t>0.5</a:t>
            </a:r>
            <a:r>
              <a:rPr lang="zh-CN" altLang="zh-CN" sz="2400" dirty="0"/>
              <a:t>，则认为这篇样本文章与训练样本是同一个人所写，否则不是。</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82" y="3616084"/>
            <a:ext cx="4896544" cy="2877590"/>
          </a:xfrm>
          <a:prstGeom prst="rect">
            <a:avLst/>
          </a:prstGeom>
        </p:spPr>
      </p:pic>
    </p:spTree>
    <p:extLst>
      <p:ext uri="{BB962C8B-B14F-4D97-AF65-F5344CB8AC3E}">
        <p14:creationId xmlns:p14="http://schemas.microsoft.com/office/powerpoint/2010/main" val="50275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0" y="332656"/>
            <a:ext cx="8399463" cy="1080120"/>
          </a:xfrm>
        </p:spPr>
        <p:txBody>
          <a:bodyPr>
            <a:normAutofit/>
          </a:bodyPr>
          <a:lstStyle/>
          <a:p>
            <a:r>
              <a:rPr lang="en-US" altLang="zh-CN" dirty="0"/>
              <a:t>3</a:t>
            </a:r>
            <a:r>
              <a:rPr lang="en-US" altLang="zh-CN" dirty="0" smtClean="0"/>
              <a:t>  </a:t>
            </a:r>
            <a:r>
              <a:rPr lang="zh-CN" altLang="en-US" dirty="0" smtClean="0"/>
              <a:t>单字</a:t>
            </a:r>
            <a:r>
              <a:rPr lang="zh-CN" altLang="en-US" b="1" dirty="0" smtClean="0"/>
              <a:t>匹配成功次数</a:t>
            </a:r>
            <a:endParaRPr lang="zh-CN" altLang="en-US" b="1" dirty="0"/>
          </a:p>
        </p:txBody>
      </p:sp>
      <p:pic>
        <p:nvPicPr>
          <p:cNvPr id="1026" name="Picture 2" descr="http://h.hiphotos.baidu.com/baike/s%3D118/sign=65c70ae8778da9774a2f822a8850f872/63d0f703918fa0ec27adadd6229759ee3c6ddb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403225"/>
            <a:ext cx="1123950" cy="2095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755576" y="1772816"/>
            <a:ext cx="7128792" cy="892552"/>
          </a:xfrm>
          <a:prstGeom prst="rect">
            <a:avLst/>
          </a:prstGeom>
          <a:noFill/>
        </p:spPr>
        <p:txBody>
          <a:bodyPr wrap="square" rtlCol="0">
            <a:spAutoFit/>
          </a:bodyPr>
          <a:lstStyle/>
          <a:p>
            <a:r>
              <a:rPr lang="en-US" altLang="zh-CN" sz="2800" dirty="0" smtClean="0"/>
              <a:t>       </a:t>
            </a:r>
            <a:r>
              <a:rPr lang="zh-CN" altLang="zh-CN" sz="2400" dirty="0" smtClean="0"/>
              <a:t>对</a:t>
            </a:r>
            <a:r>
              <a:rPr lang="zh-CN" altLang="zh-CN" sz="2400" dirty="0"/>
              <a:t>每一次单字匹配，若匹配成功，则累加一次匹配成功</a:t>
            </a:r>
            <a:r>
              <a:rPr lang="zh-CN" altLang="zh-CN" sz="2400" dirty="0" smtClean="0"/>
              <a:t>次数</a:t>
            </a:r>
            <a:r>
              <a:rPr lang="zh-CN" altLang="en-US" sz="2400" dirty="0" smtClean="0"/>
              <a:t>。</a:t>
            </a:r>
            <a:r>
              <a:rPr lang="zh-CN" altLang="zh-CN" sz="2400" dirty="0" smtClean="0"/>
              <a:t>该</a:t>
            </a:r>
            <a:r>
              <a:rPr lang="zh-CN" altLang="zh-CN" sz="2400" dirty="0"/>
              <a:t>参数可作为判断的</a:t>
            </a:r>
            <a:r>
              <a:rPr lang="zh-CN" altLang="zh-CN" sz="2400" dirty="0" smtClean="0"/>
              <a:t>参考</a:t>
            </a:r>
            <a:r>
              <a:rPr lang="zh-CN" altLang="en-US" sz="2400" dirty="0" smtClean="0"/>
              <a:t>。</a:t>
            </a:r>
            <a:endParaRPr lang="zh-CN" altLang="en-US" sz="32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 y="3016668"/>
            <a:ext cx="5577298" cy="2720634"/>
          </a:xfrm>
          <a:prstGeom prst="rect">
            <a:avLst/>
          </a:prstGeom>
        </p:spPr>
      </p:pic>
    </p:spTree>
    <p:extLst>
      <p:ext uri="{BB962C8B-B14F-4D97-AF65-F5344CB8AC3E}">
        <p14:creationId xmlns:p14="http://schemas.microsoft.com/office/powerpoint/2010/main" val="10193748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第一PPT，www.1ppt.com">
  <a:themeElements>
    <a:clrScheme name="www.slideto.Me blue L5">
      <a:dk1>
        <a:srgbClr val="111111"/>
      </a:dk1>
      <a:lt1>
        <a:srgbClr val="FFFFFF"/>
      </a:lt1>
      <a:dk2>
        <a:srgbClr val="777777"/>
      </a:dk2>
      <a:lt2>
        <a:srgbClr val="B2B2B2"/>
      </a:lt2>
      <a:accent1>
        <a:srgbClr val="0070C0"/>
      </a:accent1>
      <a:accent2>
        <a:srgbClr val="00B0F0"/>
      </a:accent2>
      <a:accent3>
        <a:srgbClr val="00B050"/>
      </a:accent3>
      <a:accent4>
        <a:srgbClr val="92D050"/>
      </a:accent4>
      <a:accent5>
        <a:srgbClr val="FF6600"/>
      </a:accent5>
      <a:accent6>
        <a:srgbClr val="FF9900"/>
      </a:accent6>
      <a:hlink>
        <a:srgbClr val="373737"/>
      </a:hlink>
      <a:folHlink>
        <a:srgbClr val="6E6E6E"/>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PPT教程网 WWW.PPTOK.COM_001 (10)</Template>
  <TotalTime>624</TotalTime>
  <Words>412</Words>
  <Application>Microsoft Office PowerPoint</Application>
  <PresentationFormat>全屏显示(4:3)</PresentationFormat>
  <Paragraphs>51</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微软雅黑</vt:lpstr>
      <vt:lpstr>Arial</vt:lpstr>
      <vt:lpstr>Arial Black</vt:lpstr>
      <vt:lpstr>Wingdings</vt:lpstr>
      <vt:lpstr>第一PPT，www.1ppt.com</vt:lpstr>
      <vt:lpstr> 基于笔迹的身份鉴别</vt:lpstr>
      <vt:lpstr>数据分析与结果讨论</vt:lpstr>
      <vt:lpstr>1  单字匹配度规则</vt:lpstr>
      <vt:lpstr>1  单字匹配度规则</vt:lpstr>
      <vt:lpstr>1  单字匹配度规则</vt:lpstr>
      <vt:lpstr>1  单字匹配度规则</vt:lpstr>
      <vt:lpstr>1   单字匹配规则</vt:lpstr>
      <vt:lpstr>2   平均匹配度</vt:lpstr>
      <vt:lpstr>3  单字匹配成功次数</vt:lpstr>
      <vt:lpstr>4  最高匹配度次数</vt:lpstr>
      <vt:lpstr>5   结果分析</vt:lpstr>
      <vt:lpstr>5  Python代码</vt:lpstr>
      <vt:lpstr>5  Python代码</vt:lpstr>
      <vt:lpstr>5  Python代码</vt:lpstr>
      <vt:lpstr>5  Python代码</vt:lpstr>
      <vt:lpstr>5  Python代码</vt:lpstr>
      <vt:lpstr>5  Python代码</vt:lpstr>
      <vt:lpstr>5  Python代码</vt:lpstr>
      <vt:lpstr>5  Python代码</vt:lpstr>
      <vt:lpstr>5  Python代码</vt:lpstr>
      <vt:lpstr>5  Python代码</vt:lpstr>
      <vt:lpstr>5  Python代码</vt:lpstr>
      <vt:lpstr>6  下周安排</vt:lpstr>
      <vt:lpstr>THE END</vt:lpstr>
    </vt:vector>
  </TitlesOfParts>
  <Company>第一PPT模板网：www.1ppt.com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简单折叠图案幻灯片模板</dc:title>
  <dc:creator>第一PPT模板网：www.1ppt.com</dc:creator>
  <cp:keywords>第一PPT模板网：www.1ppt.com</cp:keywords>
  <cp:lastModifiedBy>肥皂</cp:lastModifiedBy>
  <cp:revision>47</cp:revision>
  <dcterms:created xsi:type="dcterms:W3CDTF">2015-10-15T06:46:16Z</dcterms:created>
  <dcterms:modified xsi:type="dcterms:W3CDTF">2016-05-18T15:37:41Z</dcterms:modified>
  <cp:category>TP</cp:category>
</cp:coreProperties>
</file>