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3CC3-0F23-48E1-A052-429FD5C0DE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8E8-69B4-40D3-B361-2937F56C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sf logo">
            <a:extLst>
              <a:ext uri="{FF2B5EF4-FFF2-40B4-BE49-F238E27FC236}">
                <a16:creationId xmlns:a16="http://schemas.microsoft.com/office/drawing/2014/main" id="{54D0C012-AFB0-4C1D-83A9-6BA2485E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1" y="4250984"/>
            <a:ext cx="2103323" cy="21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ates foundation logo">
            <a:extLst>
              <a:ext uri="{FF2B5EF4-FFF2-40B4-BE49-F238E27FC236}">
                <a16:creationId xmlns:a16="http://schemas.microsoft.com/office/drawing/2014/main" id="{2A2B136F-57BD-46AC-AE54-CE2287AD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56" y="4460304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11C5E-5082-49AA-AF29-50B45F8D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010" y="4460304"/>
            <a:ext cx="2552700" cy="1724025"/>
          </a:xfrm>
          <a:prstGeom prst="rect">
            <a:avLst/>
          </a:prstGeom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343BCB43-7540-40F4-B595-A3C1964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50" y="4460304"/>
            <a:ext cx="2293135" cy="17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0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Shihao Ji</dc:creator>
  <cp:lastModifiedBy>Shihao Ji</cp:lastModifiedBy>
  <cp:revision>2</cp:revision>
  <dcterms:created xsi:type="dcterms:W3CDTF">2019-11-07T01:02:01Z</dcterms:created>
  <dcterms:modified xsi:type="dcterms:W3CDTF">2019-11-07T01:28:38Z</dcterms:modified>
</cp:coreProperties>
</file>