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52"/>
  </p:notesMasterIdLst>
  <p:sldIdLst>
    <p:sldId id="256" r:id="rId2"/>
    <p:sldId id="347" r:id="rId3"/>
    <p:sldId id="314" r:id="rId4"/>
    <p:sldId id="353" r:id="rId5"/>
    <p:sldId id="354" r:id="rId6"/>
    <p:sldId id="355" r:id="rId7"/>
    <p:sldId id="325" r:id="rId8"/>
    <p:sldId id="375" r:id="rId9"/>
    <p:sldId id="356" r:id="rId10"/>
    <p:sldId id="357" r:id="rId11"/>
    <p:sldId id="358" r:id="rId12"/>
    <p:sldId id="376" r:id="rId13"/>
    <p:sldId id="359" r:id="rId14"/>
    <p:sldId id="368" r:id="rId15"/>
    <p:sldId id="369" r:id="rId16"/>
    <p:sldId id="377" r:id="rId17"/>
    <p:sldId id="379" r:id="rId18"/>
    <p:sldId id="362" r:id="rId19"/>
    <p:sldId id="392" r:id="rId20"/>
    <p:sldId id="370" r:id="rId21"/>
    <p:sldId id="371" r:id="rId22"/>
    <p:sldId id="380" r:id="rId23"/>
    <p:sldId id="365" r:id="rId24"/>
    <p:sldId id="372" r:id="rId25"/>
    <p:sldId id="373" r:id="rId26"/>
    <p:sldId id="374" r:id="rId27"/>
    <p:sldId id="351" r:id="rId28"/>
    <p:sldId id="382" r:id="rId29"/>
    <p:sldId id="383" r:id="rId30"/>
    <p:sldId id="361" r:id="rId31"/>
    <p:sldId id="388" r:id="rId32"/>
    <p:sldId id="323" r:id="rId33"/>
    <p:sldId id="390" r:id="rId34"/>
    <p:sldId id="329" r:id="rId35"/>
    <p:sldId id="259" r:id="rId36"/>
    <p:sldId id="384" r:id="rId37"/>
    <p:sldId id="391" r:id="rId38"/>
    <p:sldId id="386" r:id="rId39"/>
    <p:sldId id="352" r:id="rId40"/>
    <p:sldId id="330" r:id="rId41"/>
    <p:sldId id="331" r:id="rId42"/>
    <p:sldId id="348" r:id="rId43"/>
    <p:sldId id="349" r:id="rId44"/>
    <p:sldId id="381" r:id="rId45"/>
    <p:sldId id="339" r:id="rId46"/>
    <p:sldId id="340" r:id="rId47"/>
    <p:sldId id="341" r:id="rId48"/>
    <p:sldId id="342" r:id="rId49"/>
    <p:sldId id="343" r:id="rId50"/>
    <p:sldId id="320" r:id="rId51"/>
  </p:sldIdLst>
  <p:sldSz cx="9144000" cy="6858000" type="screen4x3"/>
  <p:notesSz cx="6858000" cy="9144000"/>
  <p:defaultTextStyle>
    <a:defPPr>
      <a:defRPr lang="zh-TW"/>
    </a:defPPr>
    <a:lvl1pPr algn="l" rtl="0" eaLnBrk="0" fontAlgn="base" hangingPunct="0">
      <a:spcBef>
        <a:spcPct val="0"/>
      </a:spcBef>
      <a:spcAft>
        <a:spcPct val="0"/>
      </a:spcAft>
      <a:defRPr kumimoji="1" sz="2400" kern="1200">
        <a:solidFill>
          <a:schemeClr val="tx1"/>
        </a:solidFill>
        <a:latin typeface="Tahoma" pitchFamily="34" charset="0"/>
        <a:ea typeface="新細明體" charset="-120"/>
        <a:cs typeface="+mn-cs"/>
      </a:defRPr>
    </a:lvl1pPr>
    <a:lvl2pPr marL="457200" algn="l" rtl="0" eaLnBrk="0" fontAlgn="base" hangingPunct="0">
      <a:spcBef>
        <a:spcPct val="0"/>
      </a:spcBef>
      <a:spcAft>
        <a:spcPct val="0"/>
      </a:spcAft>
      <a:defRPr kumimoji="1" sz="2400" kern="1200">
        <a:solidFill>
          <a:schemeClr val="tx1"/>
        </a:solidFill>
        <a:latin typeface="Tahoma" pitchFamily="34" charset="0"/>
        <a:ea typeface="新細明體" charset="-120"/>
        <a:cs typeface="+mn-cs"/>
      </a:defRPr>
    </a:lvl2pPr>
    <a:lvl3pPr marL="914400" algn="l" rtl="0" eaLnBrk="0" fontAlgn="base" hangingPunct="0">
      <a:spcBef>
        <a:spcPct val="0"/>
      </a:spcBef>
      <a:spcAft>
        <a:spcPct val="0"/>
      </a:spcAft>
      <a:defRPr kumimoji="1" sz="2400" kern="1200">
        <a:solidFill>
          <a:schemeClr val="tx1"/>
        </a:solidFill>
        <a:latin typeface="Tahoma" pitchFamily="34" charset="0"/>
        <a:ea typeface="新細明體" charset="-120"/>
        <a:cs typeface="+mn-cs"/>
      </a:defRPr>
    </a:lvl3pPr>
    <a:lvl4pPr marL="1371600" algn="l" rtl="0" eaLnBrk="0" fontAlgn="base" hangingPunct="0">
      <a:spcBef>
        <a:spcPct val="0"/>
      </a:spcBef>
      <a:spcAft>
        <a:spcPct val="0"/>
      </a:spcAft>
      <a:defRPr kumimoji="1" sz="2400" kern="1200">
        <a:solidFill>
          <a:schemeClr val="tx1"/>
        </a:solidFill>
        <a:latin typeface="Tahoma" pitchFamily="34" charset="0"/>
        <a:ea typeface="新細明體" charset="-120"/>
        <a:cs typeface="+mn-cs"/>
      </a:defRPr>
    </a:lvl4pPr>
    <a:lvl5pPr marL="1828800" algn="l" rtl="0" eaLnBrk="0" fontAlgn="base" hangingPunct="0">
      <a:spcBef>
        <a:spcPct val="0"/>
      </a:spcBef>
      <a:spcAft>
        <a:spcPct val="0"/>
      </a:spcAft>
      <a:defRPr kumimoji="1" sz="2400" kern="1200">
        <a:solidFill>
          <a:schemeClr val="tx1"/>
        </a:solidFill>
        <a:latin typeface="Tahoma" pitchFamily="34" charset="0"/>
        <a:ea typeface="新細明體" charset="-120"/>
        <a:cs typeface="+mn-cs"/>
      </a:defRPr>
    </a:lvl5pPr>
    <a:lvl6pPr marL="2286000" algn="l" defTabSz="914400" rtl="0" eaLnBrk="1" latinLnBrk="0" hangingPunct="1">
      <a:defRPr kumimoji="1" sz="2400" kern="1200">
        <a:solidFill>
          <a:schemeClr val="tx1"/>
        </a:solidFill>
        <a:latin typeface="Tahoma" pitchFamily="34" charset="0"/>
        <a:ea typeface="新細明體" charset="-120"/>
        <a:cs typeface="+mn-cs"/>
      </a:defRPr>
    </a:lvl6pPr>
    <a:lvl7pPr marL="2743200" algn="l" defTabSz="914400" rtl="0" eaLnBrk="1" latinLnBrk="0" hangingPunct="1">
      <a:defRPr kumimoji="1" sz="2400" kern="1200">
        <a:solidFill>
          <a:schemeClr val="tx1"/>
        </a:solidFill>
        <a:latin typeface="Tahoma" pitchFamily="34" charset="0"/>
        <a:ea typeface="新細明體" charset="-120"/>
        <a:cs typeface="+mn-cs"/>
      </a:defRPr>
    </a:lvl7pPr>
    <a:lvl8pPr marL="3200400" algn="l" defTabSz="914400" rtl="0" eaLnBrk="1" latinLnBrk="0" hangingPunct="1">
      <a:defRPr kumimoji="1" sz="2400" kern="1200">
        <a:solidFill>
          <a:schemeClr val="tx1"/>
        </a:solidFill>
        <a:latin typeface="Tahoma" pitchFamily="34" charset="0"/>
        <a:ea typeface="新細明體" charset="-120"/>
        <a:cs typeface="+mn-cs"/>
      </a:defRPr>
    </a:lvl8pPr>
    <a:lvl9pPr marL="3657600" algn="l" defTabSz="914400" rtl="0" eaLnBrk="1" latinLnBrk="0" hangingPunct="1">
      <a:defRPr kumimoji="1" sz="2400" kern="1200">
        <a:solidFill>
          <a:schemeClr val="tx1"/>
        </a:solidFill>
        <a:latin typeface="Tahoma" pitchFamily="34" charset="0"/>
        <a:ea typeface="新細明體"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FF"/>
    <a:srgbClr val="CC0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06" autoAdjust="0"/>
    <p:restoredTop sz="87716" autoAdjust="0"/>
  </p:normalViewPr>
  <p:slideViewPr>
    <p:cSldViewPr>
      <p:cViewPr varScale="1">
        <p:scale>
          <a:sx n="114" d="100"/>
          <a:sy n="114" d="100"/>
        </p:scale>
        <p:origin x="1278" y="108"/>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ax="14759" units="in"/>
          <inkml:channel name="Y" type="integer" max="9224" units="in"/>
          <inkml:channel name="F" type="integer" max="32767" units="dev"/>
        </inkml:traceFormat>
        <inkml:channelProperties>
          <inkml:channelProperty channel="X" name="resolution" value="2540.27515" units="1/in"/>
          <inkml:channelProperty channel="Y" name="resolution" value="2540.34692" units="1/in"/>
          <inkml:channelProperty channel="F" name="resolution" value="0" units="1/dev"/>
        </inkml:channelProperties>
      </inkml:inkSource>
      <inkml:timestamp xml:id="ts0" timeString="2014-11-21T14:51:17.745"/>
    </inkml:context>
    <inkml:brush xml:id="br0">
      <inkml:brushProperty name="width" value="0.05292" units="cm"/>
      <inkml:brushProperty name="height" value="0.05292" units="cm"/>
      <inkml:brushProperty name="color" value="#FF0000"/>
    </inkml:brush>
  </inkml:definitions>
  <inkml:trace contextRef="#ctx0" brushRef="#br0">4240 12398 1218,'0'0'1924,"0"0"-65,0 0-256,0 0-449,0 0-448,0 0-321,0 0-65,0 0-192,0 0 193,0 0-65,0 0 193,0 0 257,0 0-1,0 0-64,0 0-192,0 0-64,0 0 64,0 0 128,0 0-321,0 0 193,0 0 0,-25 0-192,25 0-1,0 0 1,0 0 63,0 0-127,0 0 127,0 0-127,25 0-1,-25 0-192,0 0 192,0 0-63,0 0 191,0 0-192,0 0-63,0 0 191,0 0 65,0 0-1,0 0-256,0 0 193,0 0 63,0 0-63,0 0-65,0 0-63,0 0-1,0 0-128,0 0 0,0 0 64,0 0-128,0 0 128,0 0-128,0 0 64,0 0 0,0 0 64,0 0-128,0 0 64,0 0 64,0 0 128,0 0-192,0 0 0,0 0 0,26 27 64,-26-27 1,0 0-1,27 26-64,-27-26 192,28 27-64,-28-27-64,25 27 65,-25-2 63,27-25-128,-27 27-64,26-27 0,-26 27 193,27 0-193,-27-27 128,25 26-128,3 1 128,-28-27-128,25 25 128,-25 2 1,28 0-194,-28-27 130,27 27-1,-27-27-64,26 26 64,-26-26 0,25 27-64,2-27 192,-27 25-192,28 2 64,-28-27 129,25 27-129,-25-27-64,28 27 64,-28-27 0,25 26 64,2-26-128,-27 27 0,26-27 193,1 25-257,-27-25 128,28 27 128,-28-27-192,25 27-128,3-27 256,-28 0-256,25 27 128,2-27 192,-27 26-192,26-26 0,1 27 64,-27-27-64,25 0-64,-25 0 128,28 25-128,-28-25 128,0 0-64,25 27-64,3-27 192,-28 27-63,25-27-130,2 0 130,-27 27-130,28-27 258,-3 26-257,0-26 128,3 27-64,-28-27 0,27 25-64,-1-25 64,-26 0 64,27 27-64,-27-27 64,26 27-64,1-27 0,-2 27 0,-25-27 128,28 26-192,-3-26 128,-25 25 0,28-25-64,-28 27 0,27-27-64,-27 0 257,25 27-193,-25-27 0,26 27 0,-26-27 0,27 27 0,-27-27 192,0 27-384,28-27 192,-28 0 0,25 24 0,-25-24 128,27 27-256,-27-27 256,26 27-256,-26-27 320,0 27-384,27-27 320,-27 27-128,25-27 128,-25 27-64,28-3-64,-3-24 0,-25 27-64,28 0 192,-3-27-128,-25 27 0,28 0 0,-3-27 64,-25 27-128,27-3 64,1 3 0,-3 0 0,3-27 0,-28 27 64,25 0 65,2-27-193,-1 27 128,-26-3-64,27-24 0,1 27 0,-28-27 0,25 27 128,0-27-256,-25 27 256,28-27-192,-28 27 64,25-27 0,-25 27 64,28-27-64,-28 0 0,0 24 0,27-24-64,-27 0 64,25 27 0,-25-27 128,28 0-64,-3 27-128,-25-27 192,28 27-64,-3-27-64,-25 27-64,27-27 64,1 0 64,-28 27 1,25-27-1,0 24-64,3-24 64,0 27 0,-3-27-64,2 0-64,-1 27 256,1-27-384,-27 27 384,53-27-192,-28 0 0,3 27 0,-28-27-64,25 25 64,2-25 64,-1 0 0,-26 26-128,27-26 128,1 0 0,-28 27-128,25-27 64,-25 0 0,27 27 64,-27-27-128,26 0 128,-26 0-128,27 27 64,-27-27 64,0 0-128,26 0 64,-26 27 64,27-27-128,-27 0 64,0 0 0,0 25 64,25-25-64,-25 0 0,0 0 129,28 26-129,-28-26-64,25 0 64,-25 27 64,0-27-128,28 0 64,-28 27 0,25-27 0,-25 27 0,0-27 0,27 0 128,-27 27-192,28-27 128,-28 0 0,25 0-128,-25 25 64,0-25 64,28 0-128,-28 26 128,0-26-128,25 0 128,-25 0-64,0 27 0,0-27 64,27 0 0,-27 27-64,0-27 128,26 0-192,-26 27 128,27-27-64,-27 27 65,25-27 63,3 25-128,-28-25 192,25 27-256,-25-27 192,28 26-64,-28-26-128,25 0 128,3 27 1,-28-27-1,27 0 64,-27 27-256,25-27 192,-25 0-64,0 0 192,0 0-128,0 0 0,0 0 129,0 0-129,0 0 64,0 0 0,0 0 1,0 0-65,0 0 64,0 0 0,0 0 65,0 0-1,0 0-192,0 0 128,0 0-384,0 0-450,0-27-1602,-25 0-1026,-30 1-4746,30-26 3527,-28-2 1155,0 0-1989</inkml:trace>
</inkml:ink>
</file>

<file path=ppt/ink/ink2.xml><?xml version="1.0" encoding="utf-8"?>
<inkml:ink xmlns:inkml="http://www.w3.org/2003/InkML">
  <inkml:definitions>
    <inkml:context xml:id="ctx0">
      <inkml:inkSource xml:id="inkSrc0">
        <inkml:traceFormat>
          <inkml:channel name="X" type="integer" max="14759" units="in"/>
          <inkml:channel name="Y" type="integer" max="9224" units="in"/>
          <inkml:channel name="F" type="integer" max="32767" units="dev"/>
        </inkml:traceFormat>
        <inkml:channelProperties>
          <inkml:channelProperty channel="X" name="resolution" value="2540.27515" units="1/in"/>
          <inkml:channelProperty channel="Y" name="resolution" value="2540.34692" units="1/in"/>
          <inkml:channelProperty channel="F" name="resolution" value="0" units="1/dev"/>
        </inkml:channelProperties>
      </inkml:inkSource>
      <inkml:timestamp xml:id="ts0" timeString="2014-11-21T14:51:17.746"/>
    </inkml:context>
    <inkml:brush xml:id="br0">
      <inkml:brushProperty name="width" value="0.05292" units="cm"/>
      <inkml:brushProperty name="height" value="0.05292" units="cm"/>
      <inkml:brushProperty name="color" value="#FF0000"/>
    </inkml:brush>
  </inkml:definitions>
  <inkml:trace contextRef="#ctx0" brushRef="#br0">8149 13899 512,'0'0'834,"0"0"-193,0 0-320,0 0 192,0 0 385,-17 0-257,17 0-64,0 0-256,0 0-257,0-19 385,0 19 1154,0 0-962,0 0-192,0 0-64,0 0 63,0 0-191,0 0-1,0 0 1,0 0 256,0 0 64,0 0-64,0 0 192,0 0-512,0 0-1,0 0 0,0 0 65,0 0-1,0 0 1,0 0 256,0 0 64,0 0-192,0 0-65,0 0-256,0 0 1,0 0-130,0 0 65,0 0 65,0 0-130,0 0 258,0 0-1,0 0 193,17 0-193,-17 0-63,0 0 127,0 0-192,0-19 64,0 19 1,0 0-1,16 0 64,-16 0-63,17-19-129,-17 19 64,0 0 64,0 0 0,16-18-192,-16 18 256,17 0-256,-17 0 193,17-19-65,-17 19-128,15-19 128,-15 19-64,17-19 128,-1 19-128,1-20 0,-17 20 0,16-18-64,1 18 128,-17-18 0,0 18-64,15-19 64,-15 19-128,18 0 128,-18-19 0,0 19-128,15 0 128,-15-20 0,18 20-128,-18 0 128,15-19-128,-15 19 128,17-18-64,0 18-64,-17 0 64,16-18 193,-16 18-257,0 0 128,17 0-128,-1-19 256,-16 19-192,17 0 0,-1-20 0,0 1 0,0 19-64,1-19 64,-1 19 0,-16-17 0,17-3 0,-1 20 64,-16 0-64,17-19 0,-17 19-64,17-19 64,-2 19 64,-15 0-64,18-19-64,-3 19 256,3-20-320,-3 3 320,2 17-384,-1-19 128,-16 19 320,17 0-448,-17-19 384,15 19-448,3 0 512,-1-19-320,-17 19 64,16-20 0,0 1 64,0 19-128,1-17 128,-1-2-64,1 19 0,-1-20-64,1 20 128,-2-19-64,-15 0 0,17 19 0,-1-19-64,1 19 128,0-17-128,-1 17 64,-16-20 0,17 20 0,-1 0 0,-16-19 0,17 19 64,16 0-128,-18-19 128,2 0-64,16 19 0,-17-20-64,18 3 64,-19 17 64,3-19-128,-3 19 192,2-19-256,-1 19 256,1-19-192,-1 19 0,1 0 64,-2-20 64,-15 20 0,18 0-192,-3-19 256,19 19-64,-18-17-64,1 17 0,-1-19-64,1-1 128,-1 20-64,0-19-64,-16 19 0,17 0 128,-1-19-128,0 19 128,1-19-128,-1 19 128,1-18-192,0 18 192,-1-19-64,1 19 0,-2-19 128,3 19-256,-3-19 256,3 19-320,-18 0 320,15-19-192,2 19 64,-17 0-64,16-18 64,1 18 0,-17 0 0,17-19 64,-1 19-64,1 0 128,-17-19-256,15 19 256,2 0-192,-1-19 64,1 19 64,-1-19-256,1 19 384,-1 0-384,-16-20 384,17 20-256,-2-18 128,-15 18-64,17 0-64,1-19 64,-3 1 0,2 18 64,-1-20-128,-16 20 128,17 0-128,-1-19 64,1 19 0,-1-19 0,0 19 0,-16-18 64,16-1 65,1 19-193,-1-19 64,1 19 0,0-19 64,-1 19-128,1 0 64,-2-19 64,3 19-128,-3-19 64,-15 19 0,17 0 64,-1-18-128,1 18 64,-17-19 64,15 19 64,3 0-192,-3-19 64,3 19 64,-18-19 0,16 19-64,1-19-128,-1 19 320,0 0-256,1-20 64,-17 20 64,16-18-128,1 18 64,15-19 64,-15 19-64,-1-18 0,2 18 0,-3-20 0,3 20-64,-18 0 64,15-19 0,2 19 0,-17 0 64,16-19-64,1 19-64,-17-18 128,15 18-64,3 0-64,-3-19 128,2 19-128,-1 0 64,1-19 0,0 19 0,-1-19 0,1 19 0,-1-19 64,0 19-128,-16-19 64,16 19 64,1-18-128,-1 18 128,-16 0-64,17-19 0,-1 19 0,1-20 0,-2 20-64,3-18 64,-1 18 64,-2 0-64,2-19 0,-1 19-64,-16-18 64,17 18 0,-1 0 64,1-20-128,-1 20 64,1-19 0,-17 19 64,15 0-128,-15 0 128,17-19-128,-1 19 128,1 0-64,0-19 64,-1 19-64,1-19 0,16 1 64,-18 18-64,3-19-64,-3 19 128,2-19-64,-1 19 0,1-19-64,0 19 128,-1-19-64,1 19-64,-1-19 64,0 19 0,1-18 193,-1 18-257,0 0 128,-16-19-64,17 19 0,-1-19-64,1 19 64,-1-20 0,0 20 0,2 0 64,-3-18-64,3 18 128,-3-20-128,2 20-64,-1 0 64,-16-17 0,17 17 192,-1 0-320,1-20 256,-2 1-128,3 19 0,-3-19-64,2 19 192,0 0-128,-17-19 64,16 19 65,1 0-193,-1-19 128,1 19-128,-2-18 256,2 18-192,-1-19 64,1 19-64,-1-19 257,1 19-322,-2-19 130,-15 19-1,18 0 128,-1-20-64,-17 20-192,16 0 257,1 0-258,-17 0 258,15-17-129,2 17 0,-1 0 64,-16-19-128,17 19 0,-1 0-64,1-19 192,-1 19-128,16 0 65,-15-20-65,1 20 0,-3 0 0,18-19 64,-16 19 64,-17-19-128,15 19 256,-15 0 193,0 0 64,0 0-64,0 0-128,0 0-65,0 0-128,0 0 257,0 0-257,0 0-63,0 0 63,0 0 64,0 0-128,0 0 257,0 0-193,0 0 0,0 0-63,0 0-65,0 0 0,0 0-642,0 0-1474,-15 0-3527,-2 0-2693,-16 0 4810</inkml:trace>
</inkml:ink>
</file>

<file path=ppt/ink/ink3.xml><?xml version="1.0" encoding="utf-8"?>
<inkml:ink xmlns:inkml="http://www.w3.org/2003/InkML">
  <inkml:definitions>
    <inkml:context xml:id="ctx0">
      <inkml:inkSource xml:id="inkSrc0">
        <inkml:traceFormat>
          <inkml:channel name="X" type="integer" max="14759" units="in"/>
          <inkml:channel name="Y" type="integer" max="9224" units="in"/>
          <inkml:channel name="F" type="integer" max="32767" units="dev"/>
        </inkml:traceFormat>
        <inkml:channelProperties>
          <inkml:channelProperty channel="X" name="resolution" value="2540.27515" units="1/in"/>
          <inkml:channelProperty channel="Y" name="resolution" value="2540.34692" units="1/in"/>
          <inkml:channelProperty channel="F" name="resolution" value="0" units="1/dev"/>
        </inkml:channelProperties>
      </inkml:inkSource>
      <inkml:timestamp xml:id="ts0" timeString="2014-11-21T14:51:17.747"/>
    </inkml:context>
    <inkml:brush xml:id="br0">
      <inkml:brushProperty name="width" value="0.05292" units="cm"/>
      <inkml:brushProperty name="height" value="0.05292" units="cm"/>
      <inkml:brushProperty name="color" value="#FF0000"/>
    </inkml:brush>
  </inkml:definitions>
  <inkml:trace contextRef="#ctx0" brushRef="#br0">15996 11452 961,'0'0'2309,"0"0"-898,0 0-578,0 0-63,0 0 63,0 0-448,0 0 192,0 0 0,0 0 193,0 0-1,0 0 129,0 0-193,0 0 129,0 0-257,0 0-192,0 0-65,0 0-63,0 0-65,0 0 0,0 0 193,0 0-128,0 0 63,0 0 65,0 0-128,0 0-65,0 0-64,0 0 0,0 0 193,0 0-129,0 0 129,0 0-129,0 0 321,0 0-256,0 0-1,0 0-191,0 0 63,0 0 128,0 0-192,0 0 129,0 13-193,0-13 128,0 0 0,0 0-192,0 0 256,0 0-256,0 0 257,0 0-129,0 0 128,0 0-128,0 0-64,0 0 129,0 0-1,16 0 0,-16 0-128,0 0 128,0 0-256,17 0 128,-17 0 0,0 0 192,15 0-127,-15 0-65,17 0 128,-17 0-192,0 0 64,15 0 64,-15 0-64,0 0-64,0 0 128,16 0 0,-16 0 0,0 0-64,15 0 0,-15 0 128,16 0 1,-16 0-129,15-13-65,-15 13 130,17 0-130,-17 0 65,0 0 193,17 0-257,-17 0 128,15 0-64,-15 0 64,15 0 64,-15-13-128,0 13 193,17 0-193,-17 0 128,16 0-128,-16 0 64,15 0 64,-15 0 0,16 0 65,-16-13-257,15 13 192,2 0 0,-2 0-128,1 0 193,1 0-193,-2 0-65,-15 0 65,15 0 65,2 0-1,-17 0 0,17 0-64,-3 0 0,-14-13 128,17 13-128,-2 0 128,1 0-128,-1 0 64,-15 0 1,17 0-65,-2 0 0,2 0-65,-17 0 130,16-11-65,-1 11-65,0 0 258,2 0-257,-1 0 128,-1 0-128,2 0 192,-2 0-128,1 0 128,0 0-128,0 0 128,-1 0-384,2 0 256,-1 0 256,-1 0-512,0-13 512,1 13-256,-16 0 0,17 0-64,-2 0 64,2-13 64,-2 13-64,1 0 0,-16 0 0,16 0 129,0 0-258,-1 0 193,1 0-64,-16 0 65,15 0-130,2 0 65,-2-12 0,2 12 65,-1 0-65,-1 0-65,2 0 194,-2 0-258,2 0 258,-3-13-193,3 13 192,-1 0-192,-1 0 128,0 0-64,2 0-64,-2 0 128,2 0-64,-1 0-64,-1 0 64,2 0 0,-17 0 0,15 0 0,1 0 0,-16 0 0,15 0 192,-15 0-384,17 0 320,-2 0-64,1 0-128,0 0 64,-16 0 64,16 0-128,1 0 128,-2 0-128,1 0 64,-16 0 0,15 0 64,2 0 0,-2 0 0,1 0-64,-1 0 0,2 0 0,-2 13-64,17-13 128,-16 0-128,-16 0 64,17 0 0,-3 0 64,3 0 65,-2 0-129,-15 0 0,16 0-65,-16 0 130,16 0-65,-16 0 0,16 0-65,-16 12 130,16-12-65,-16 0-65,16 0 65,-16 0 65,15 0-65,-15 0 0,0 0 0,17 0-65,-17 0 65,14 0 65,-14-12-65,0 12 0,17 0-65,-1 0 130,-16 0-130,15 0 130,-15 0-65,17 0 0,-17 0-65,15 0 65,-15 0 193,17 0-321,-2 0 256,-15 0-321,16 0 450,-16 0-321,16-13-64,0 13 320,-1 0-256,1 0 128,-1 0-64,2 0 128,-17 0-192,16 0 64,-16 0 0,16 0 64,-16 0-128,16 0 128,-16 0-128,15 0 128,-15 0-128,17 0 64,-17 0 128,15 0-128,-15 0 0,0 0 64,16 0-64,-16 0-64,15 0 64,-15 0 0,17 0 64,-17 0-64,15 0 0,-15 0 0,16 0 0,1 0 0,-2 0 0,-15 0-64,17 0 193,-17 0-129,15 0 0,-15 0 0,16 0 0,-16-12 0,15 12 64,-15 0-128,0 0 64,17 0 64,-17 0-128,0 0 64,0 0 64,15 0-128,-15 0 128,16 0-64,-16 0 0,15 0 128,-15 0-192,0 0 128,17 0-64,-17 0-64,0 0 128,0 0-128,15 0 64,-15 0 0,0 0 64,0 0-128,16 0 128,-16 0-64,17 0 0,-17 0 0,15 0 0,2 0-64,-17 0 128,15 0-64,1 0-64,-16 0 64,15 0 64,-15 0-64,0 0-64,0 0 64,0 0 128,0 0-64,0 0-64,0 0-64,0 0 64,0 0 0,16 0 0,-16 0 192,0 0-192,0 0 65,0 0-65,0 0 192,0 0-128,0 0 257,0 0-193,0 0 128,0 0 1,0 0-193,0 0 193,0 0-65,0 0 0,0 0 1,0 0-65,0 0-320,-16 0-1347,1 12-2052,-1 1-5322,-16-1 4937,-16 1 513,16 11-2372</inkml:trace>
</inkml:ink>
</file>

<file path=ppt/ink/ink4.xml><?xml version="1.0" encoding="utf-8"?>
<inkml:ink xmlns:inkml="http://www.w3.org/2003/InkML">
  <inkml:definitions>
    <inkml:context xml:id="ctx0">
      <inkml:inkSource xml:id="inkSrc0">
        <inkml:traceFormat>
          <inkml:channel name="X" type="integer" max="14759" units="in"/>
          <inkml:channel name="Y" type="integer" max="9224" units="in"/>
          <inkml:channel name="F" type="integer" max="32767" units="dev"/>
        </inkml:traceFormat>
        <inkml:channelProperties>
          <inkml:channelProperty channel="X" name="resolution" value="2540.27515" units="1/in"/>
          <inkml:channelProperty channel="Y" name="resolution" value="2540.34692" units="1/in"/>
          <inkml:channelProperty channel="F" name="resolution" value="0" units="1/dev"/>
        </inkml:channelProperties>
      </inkml:inkSource>
      <inkml:timestamp xml:id="ts0" timeString="2014-11-21T14:51:17.748"/>
    </inkml:context>
    <inkml:brush xml:id="br0">
      <inkml:brushProperty name="width" value="0.05292" units="cm"/>
      <inkml:brushProperty name="height" value="0.05292" units="cm"/>
      <inkml:brushProperty name="color" value="#FF0000"/>
    </inkml:brush>
  </inkml:definitions>
  <inkml:trace contextRef="#ctx0" brushRef="#br0">19465 11789 1282,'0'0'898,"0"0"2115,0 0-1474,0 0-448,0 0-130,0 0-319,21 0 191,-21 0-63,0 0 127,0 0 258,0 0-1,0 0 0,0 0-320,0 0-321,0 0-64,0 0-321,0 0 64,0 0-64,0 0 129,0 0-65,0 0 193,0 0-64,0 0 63,0 0-63,0 0-129,0 0-63,0 0 63,0 0-64,0 0-128,0 0 128,0 0-63,0 0-65,0 0 192,0 0 0,0 0-128,0 0 129,0 0-1,0 0 1,0 0-1,0 0 0,0 0-63,0 0-65,0 0-64,0 0 192,0 0-192,0 0 128,0 0-192,0 0 192,0 0-128,0 0 0,0 0 65,-21 0-258,21 0 193,0 21 64,0-21-128,-19 0 128,19 0-128,-22 23 64,22-23 0,-19 22 64,-2-22-128,21 22 64,-21-22 0,21 20 0,-20-20 64,-1 23-64,1-23 0,20 21-64,-20 1 64,0-22 64,-1 22-128,21 1 128,-20-23-128,20 20 128,-21-20-64,21 22-64,-19-22 128,-3 22-64,3-22-64,-3 22 128,22 0-128,-20-22 64,0 22 0,-1-1 0,21-21 0,-19 22 64,-3-1-64,22-21-64,-19 23 128,19-23-64,-21 22 129,1-22-129,-1 20-65,2-20 130,19 23-65,-22-1-65,3-22 65,-23 21 65,22 1-130,-1 0 130,2-1-130,-3-21 65,3 22 0,-3 0 129,22-22-193,-19 23 128,-2-23-128,21 21 128,-20-21-128,-1 22 128,0-22-64,2 21-129,-3 1 258,3-22-129,-2 22 64,1 0-64,-1-22 0,-20 22 0,22 0 0,-2-22 0,21 20-64,-20 3 192,-1-23-256,21 0 320,-21 22-256,21-22 64,-19 22 0,-3-22 0,3 0 64,-2 21-128,21-21 256,-20 23-320,-1-3 256,1-20-192,-1 22 64,2-22 0,-2 22 64,1 1-64,-1-23 0,0 21 0,2-21-64,19 22 257,-22-22-258,3 21 65,-3-21 65,3 22-130,-2-22 130,1 22-130,-1-22 65,2 22 0,-2 0 193,1 0-321,-1-22 192,0 20-64,1 3 0,-1-23 64,21 22-64,-19-22-64,-3 22 64,3-22 64,-2 21-128,1 0 256,20-21-256,-20 22 64,0-22 64,-1 22-128,-1-22 128,3 22-64,19 1-64,-22-23 64,3 22 192,0-2-384,-3 2 320,2-22-256,20 22 320,-20-22-192,-1 0 0,21 22 0,-20-22 0,20 22 0,-21-22-64,2 23 64,-2-23 0,-1 19 64,22 3-64,-19-22 0,-3 23-64,3-1 64,19-22 0,-21 22 0,1-22 64,20 22-128,-20-2 128,0-20-64,20 22-64,-21-22 64,21 22 64,-19-22-64,-3 22-64,22-22 64,-19 23 0,19-1 64,-22-2-64,1 2 64,2 0 1,19 0-1,-20-22-128,-1 22 192,21 1-192,-21-4 128,1-19-64,20 22-64,-20 1 64,0-1-64,20-22 192,-21 22-128,2 0 0,-3-2-64,22 2 128,-19-22-64,19 22 192,-22 1-320,1-23 128,21 0 128,-20 22-256,20-22 128,-19 20 0,19 2 0,-21-22 128,0 22-128,21-22 64,-19 22 0,19-22-64,-22 0 0,22 22 64,-19-22-192,19 22 256,-21-22-63,21 21-130,-20-21 65,-1 21 65,2 2-1,19-23 0,-22 22 0,1 0-64,21-22 0,-19 22 192,19-22-256,-20 0 257,20 0-193,0 21 0,-21-21 192,21 0-256,0 21 128,-21-21 0,2 22 128,19-22-192,-22 22 65,3 1-65,-3-23 128,22 22-64,-19-22 0,-2 20 64,21 2-64,-21-22 65,1 22-1,20-22-128,-19 22 64,19-22-64,-21 0 128,21 22-128,-22-22 64,22 22 1,0-22-1,-19 21 64,19-21-128,0 0 64,-21 0-64,21 22 128,0-22 1,0 0-129,0 0 192,0 0-192,0 0 128,0 0-192,0 0 192,0 0-64,0 0 1,0 0 127,0 0-192,0 0 64,0 0 0,0 0 0,0 0 0,0 0-64,0 0-64,0 0 257,0 0-257,0 0 192,0 0 64,0 0-192,0 0 128,0 0-128,0 0-320,0 0-450,0 0-512,0-22-2309,21 1-6220,-2-23 6797,3-22-577</inkml:trace>
</inkml:ink>
</file>

<file path=ppt/ink/ink5.xml><?xml version="1.0" encoding="utf-8"?>
<inkml:ink xmlns:inkml="http://www.w3.org/2003/InkML">
  <inkml:definitions>
    <inkml:context xml:id="ctx0">
      <inkml:inkSource xml:id="inkSrc0">
        <inkml:traceFormat>
          <inkml:channel name="X" type="integer" max="14759" units="in"/>
          <inkml:channel name="Y" type="integer" max="9224" units="in"/>
          <inkml:channel name="F" type="integer" max="32767" units="dev"/>
        </inkml:traceFormat>
        <inkml:channelProperties>
          <inkml:channelProperty channel="X" name="resolution" value="2540.27515" units="1/in"/>
          <inkml:channelProperty channel="Y" name="resolution" value="2540.34692" units="1/in"/>
          <inkml:channelProperty channel="F" name="resolution" value="0" units="1/dev"/>
        </inkml:channelProperties>
      </inkml:inkSource>
      <inkml:timestamp xml:id="ts0" timeString="2014-11-21T14:51:17.749"/>
    </inkml:context>
    <inkml:brush xml:id="br0">
      <inkml:brushProperty name="width" value="0.05292" units="cm"/>
      <inkml:brushProperty name="height" value="0.05292" units="cm"/>
      <inkml:brushProperty name="color" value="#FF0000"/>
    </inkml:brush>
  </inkml:definitions>
  <inkml:trace contextRef="#ctx0" brushRef="#br0">12555 14768 2051,'15'-23'2822,"-15"23"-578,0 0-128,0 0-705,0 0-129,0 0-191,0 0 127,0 0-64,0 0-449,0 0-127,0 0-1,0 0-193,0 0 65,0 0 128,0 0-384,0 0 256,0 0-1,0 0-63,0 0-64,0 0 128,0 0-193,0 0 65,0 0 64,0 0-65,0 0-63,0 0 63,0 0-127,0-22-1,0 22-128,0 0 257,-15 0-257,15 0 321,0 0-257,0-24-64,0 24 128,-17 0 65,17-23-193,0 23 0,-18 0 0,18 0-128,-15 0 128,15-24-128,0 24 192,-16 0-128,16 0 0,-17 0 64,17-23 65,0 23-129,-18 0-64,3 0 64,-2-23 64,1 23-64,-1 0 0,1-22 0,-1 22 0,1 0 128,-17 0-320,16-24 320,1 24-64,-1-23-64,-16 23-64,16-24 128,1 24-128,-1 0 64,1-24 128,-1 2-256,1 22 320,-1-22-256,1 22 128,16 0-64,-17-24-64,-16 1 64,16 23 64,1-24-128,-1 24 64,1 0 0,-1-23 0,1 23 0,-1-23 0,1 23 0,-1-22 128,1 22-256,-1-24 256,1 24-256,-1-23 256,0 23-192,1-24 128,-1 1 0,1 23-128,-1-23 64,1 23 0,-1-22 64,1-1-64,-17 23-64,16-24 64,1 0 0,-1 24 64,0-23-64,1 2-64,-1 21 64,1-24 0,-1 24 0,1-23 64,-17-1-128,16 24 64,1-24 0,-1 1 129,0 23-194,-16-21 1,17-3 193,-1 24-194,1-23 130,-1 23-194,-16-24 322,17 1-322,-17 23 194,16-24-1,0 3-64,-16 21-64,17-24 128,-17 1-64,0 23 0,16-24-64,-16 24 64,17-23 64,-18 23-128,18-24 128,-17 3-64,16 21 0,-16-23-64,17-1 128,-1 24 64,-16-24-256,18 24 192,-3-23-192,-15 23 256,16-24-128,2 24 64,-19-21-128,17 21 128,-16-23-64,17 23 0,-18-24-64,18 24 128,-1-23 64,1-1-320,-1 24 320,-16-24-192,33 24 0,-15-21 128,-3 21-256,3-23 320,-3 23-64,2-24 0,16 24-128,-16-23 128,-2 23-192,18 0 320,-16-24-192,-1 24 0,17-24 0,-16 24-128,16 0 192,0-21 0,-16 21-128,16 0 64,-17-23 0,0 23 64,17 0-128,-16-24 64,16 24 64,-17-23-64,2 23 0,15 0 0,-18-24 0,18 24-64,-15 0 64,-3-22 0,18 22 0,-17 0 0,17-23 0,-15 23 0,15 0 64,-18-23-128,3 23 64,15 0 0,-18-24 0,2 24 0,16 0 64,-16-23-128,-1 23 128,17 0-128,-16-24 64,0 24 64,-2 0-128,18-22 128,-15 22-128,-3 0 64,1-23 64,1 23-64,16 0 0,-17-23 0,2 23 0,-3 0-64,3-23 64,-3 23 64,3 0-128,15 0 128,-17-24-64,0 24 0,1 0 0,-2-24-64,3 24 128,15 0-64,-18-21-64,2 21 256,0 0-256,16-24 64,-17 24 0,17 0 64,-17-23-128,17 23 128,-15 0-64,15 0-64,-18-23 257,18 23-322,-15 0 258,15-24-258,-18 24 129,18 0 65,-15-24-1,15 24-128,-17 0 64,17-21 192,-18 21-384,3 0 320,-3-24-256,18 24 320,-15 0-192,-3-23-64,3 23 64,15-23 64,-17 23-64,0-24-64,1 24 192,0 0-256,16-23 256,-18 23-64,3-22-128,15 22 64,-18 0 0,2-24 192,16 24-320,-16 0 192,-2-23-128,18 23 128,-15 0-128,-3-23 128,3 23-64,15 0 64,-17-24-64,1 24 0,-1 0 0,1-23-64,16 23 128,-17 0-128,1-22 64,16 22 64,-17 0-128,0 0 64,17-24 64,-17 24 1,17 0-130,-16 0 194,16-23-322,-16 23 322,16 0-129,-17 0 0,17 0 0,-16 0 0,16-23 0,-18 23 0,18 0 0,-15-24 0,15 24 64,-17 0-64,1 0-64,16 0 128,-17-23-128,1 23 128,-1 0-64,17-22 128,-18 22-320,3 0 320,15 0-64,-17-24-64,1 24 0,16 0 0,-17-23 0,1 23-64,16 0 128,-17-23-128,1 23 64,16 0 64,-17-23-128,17 23 64,-16 0 64,-1 0-128,17-22 64,-17 22 64,17 0-64,-16 0 128,16 0-256,-18-24 192,3 24-128,15 0 192,-18 0-192,18-24 256,0 24-256,-15 0 64,15 0 0,0 0 64,-17 0-64,17 0-64,0-23 193,0 23-65,-16 0-64,16 0 64,0 0 0,-17 0-64,17-23 128,0 23-128,-16 0-64,16 0 256,-17-23-256,17 23 64,0 0 193,-16-22-129,16 22-64,-17 0 64,17-24 64,0 24-192,-17 0 192,17-23-64,0 23 1,-16 0-1,16-24-128,0 24 256,0 0-256,0-23 192,-17 23-64,17 0-64,0 0 0,0-23 64,0 23-192,-16 0 320,16 0-320,0 0 256,0-22-128,0 22 0,-17 0 0,17 0-128,0 0 192,0-24-128,-16 24 192,16 0-128,0 0-64,-17 0 128,17-23-64,0 23 0,-16 0 0,16 0 129,0 0-322,0 0 386,0 0-258,0 0 65,0 0 0,0 0 65,0 0-130,0 0 65,0 0 65,0 0-65,0 0 0,0 0-65,0 0 130,0 0-65,0 0 0,0 0 0,0 0 0,0 0-385,0 0-769,0 0-1283,0-24-4681,-17 24 1027,17-23 3333,0 0 1,0 1-2886</inkml:trace>
</inkml:ink>
</file>

<file path=ppt/ink/ink6.xml><?xml version="1.0" encoding="utf-8"?>
<inkml:ink xmlns:inkml="http://www.w3.org/2003/InkML">
  <inkml:definitions>
    <inkml:context xml:id="ctx0">
      <inkml:inkSource xml:id="inkSrc0">
        <inkml:traceFormat>
          <inkml:channel name="X" type="integer" max="14759" units="in"/>
          <inkml:channel name="Y" type="integer" max="9224" units="in"/>
          <inkml:channel name="F" type="integer" max="32767" units="dev"/>
        </inkml:traceFormat>
        <inkml:channelProperties>
          <inkml:channelProperty channel="X" name="resolution" value="2540.27515" units="1/in"/>
          <inkml:channelProperty channel="Y" name="resolution" value="2540.34692" units="1/in"/>
          <inkml:channelProperty channel="F" name="resolution" value="0" units="1/dev"/>
        </inkml:channelProperties>
      </inkml:inkSource>
      <inkml:timestamp xml:id="ts0" timeString="2014-11-21T14:51:17.750"/>
    </inkml:context>
    <inkml:brush xml:id="br0">
      <inkml:brushProperty name="width" value="0.05292" units="cm"/>
      <inkml:brushProperty name="height" value="0.05292" units="cm"/>
      <inkml:brushProperty name="color" value="#FF0000"/>
    </inkml:brush>
  </inkml:definitions>
  <inkml:trace contextRef="#ctx0" brushRef="#br0">7743 11424 512,'0'0'1668,"0"0"-835,0 0 1,0 0-449,0 0 192,0-22-64,0 22 64,0 0 449,0 0 128,0 0 193,0 0-257,0 0-385,0 0-256,0 0-128,0 0 63,0 0-255,0 0-65,0 0 128,0 0 129,0 0-129,0 0 449,0 0-256,0 0 192,0 0 0,0 0-256,0 0 128,0 0-321,0 0 0,0 0-192,0 0 192,0 0 65,0 0-129,0 0 321,0 0-65,0 0 257,0 0-128,0 0 192,0 0-256,0 0 0,0 0-65,0 0-127,0 22 192,0-22-129,0 0 65,0 0 63,0 0 1,0 0 0,0 0 0,-31 0-129,31 0 1,0 0 63,0 0-192,0 0 1,-34 0 63,34 0-256,-30 0 256,30 0-128,0 0 1,-33 0-65,33 0 192,-32 0-256,32 0 256,-33 19-256,33-19 192,-31 0-64,-2 0-64,33 0 0,-31 0 65,31 0-65,-34 0 192,34 0-192,0 0 128,-33 0 0,33 0-128,0 0 0,0 0 65,-31 0-1,31 0-128,-33 0 128,33 0-128,-31 0 256,31 0-256,-34 0 128,34 21-64,-30-21-64,30 0 192,-35 0-128,35 0 0,-30 0 0,30 0 128,0 0-128,-33 0 0,33 0 64,-32 0-128,32 0 128,0 0-64,0 0 65,-32 0-1,32 0-128,0 0 64,0 0 128,-31 0-64,31 0-64,0 0 128,0 0-128,0 0 128,-34 0-128,34 0 0,-34 0-64,34 0 128,0 0-64,-31 0 129,31 0-129,0 0 0,0 0 64,-30 0 0,30 0-64,0 0-64,-34 0 192,34 0-192,-33 0 192,33 0-192,-31 0 64,31 0 0,-34 0 64,34-21-64,-30 21 0,30 0 64,-34 0-64,34 0 0,-31 0 64,-2 0 65,33 0-193,-34 0 128,34 0-64,-30 0 0,30 0 64,-34 0-64,34 0 64,-31 0-64,31 0 0,-30 0-64,30 0 64,-34 0 0,34 0 64,-33 0 0,33 0-64,-32 0 64,32 0-64,-33 0 0,33 0-64,-30 0 128,30 0-64,-34 0 0,34 0 64,-31 0-128,-3 0 128,34 0-128,-33 0 128,33 0-128,-30 0 192,30 0-128,-34 0 0,34-19 0,-31 19-64,-3 0 193,34 0-258,-30 0 258,-5 0-194,5 0 65,30 0 0,-33 0 65,1 0-65,32 0 64,-33 0-128,33 0 128,0 0 0,-30 0 0,30 0-64,0 0 0,0 0 0,0 0 0,-34 0 64,34 0-64,0 0 128,0 0-64,0 0-128,-33 0 193,33 0-194,-32 0 130,32 0-130,0 0 65,-30-22-64,-3 22 128,33 0-128,-34 0 64,34 0 193,-31 0-386,31 0 386,-34 0-386,34 0 322,-30 0-129,30 0 64,0 0-64,0 0-64,-33 0 64,33 0 0,0 0 128,0 0-256,-32 0 320,32 0-384,0 0 320,-33 0-64,33-21-64,0 21 0,-31 0-64,31 0 64,-33 0 64,33 0-128,-34 0 64,3 0 0,1 0 64,-4 0-128,34 0 64,-33 0 64,2 0-64,31 0-64,-34 0 192,34 0-192,0 0 128,-30 0-64,30 0 0,0-22 64,-34 22-128,34 0 128,0 0-64,0 0 64,-31 0-192,31 0 320,0 0-320,0 0 192,-33 0-64,33 0 64,-31 0-64,31 0-64,-33 0 64,33 0 64,-31 0-128,31 0 128,0 0-64,-34 0-64,34 0 64,0 0 0,0 0 193,0 0-193,0 0-65,0 0 65,0 0 65,0 0-1,-30 0-128,30 0 192,0 0-128,0 0-64,0 0 64,0 0 0,0 0 64,0 0-64,0 0-64,0 0 128,0 0 0,0 0-64,-35 0 64,35 0-128,0 0 64,0 0 192,0 0-256,0 0 64,0 0 64,35 0 0,-35 0-192,0 0 64,0 0-513,0-21-128,0 21-706,0 0-1539,0 0-3783,0 0 834,-35 0 3526,-29 0-576,31 0-2372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ea typeface="新細明體" pitchFamily="18" charset="-120"/>
              </a:defRPr>
            </a:lvl1pPr>
          </a:lstStyle>
          <a:p>
            <a:pPr>
              <a:defRPr/>
            </a:pPr>
            <a:endParaRPr lang="en-US" altLang="zh-TW"/>
          </a:p>
        </p:txBody>
      </p:sp>
      <p:sp>
        <p:nvSpPr>
          <p:cNvPr id="583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ea typeface="新細明體" pitchFamily="18" charset="-120"/>
              </a:defRPr>
            </a:lvl1pPr>
          </a:lstStyle>
          <a:p>
            <a:pPr>
              <a:defRPr/>
            </a:pPr>
            <a:endParaRPr lang="en-US" altLang="zh-TW"/>
          </a:p>
        </p:txBody>
      </p:sp>
      <p:sp>
        <p:nvSpPr>
          <p:cNvPr id="389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583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a typeface="新細明體" pitchFamily="18" charset="-120"/>
              </a:defRPr>
            </a:lvl1pPr>
          </a:lstStyle>
          <a:p>
            <a:pPr>
              <a:defRPr/>
            </a:pPr>
            <a:endParaRPr lang="en-US" altLang="zh-TW"/>
          </a:p>
        </p:txBody>
      </p:sp>
      <p:sp>
        <p:nvSpPr>
          <p:cNvPr id="583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新細明體" pitchFamily="18" charset="-120"/>
              </a:defRPr>
            </a:lvl1pPr>
          </a:lstStyle>
          <a:p>
            <a:pPr>
              <a:defRPr/>
            </a:pPr>
            <a:fld id="{CD6CAEB4-64B3-4072-8E2E-6906204013C2}" type="slidenum">
              <a:rPr lang="en-US" altLang="zh-TW"/>
              <a:pPr>
                <a:defRPr/>
              </a:pPr>
              <a:t>‹#›</a:t>
            </a:fld>
            <a:endParaRPr lang="en-US" altLang="zh-TW"/>
          </a:p>
        </p:txBody>
      </p:sp>
    </p:spTree>
    <p:extLst>
      <p:ext uri="{BB962C8B-B14F-4D97-AF65-F5344CB8AC3E}">
        <p14:creationId xmlns:p14="http://schemas.microsoft.com/office/powerpoint/2010/main" val="11799234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CD6CAEB4-64B3-4072-8E2E-6906204013C2}" type="slidenum">
              <a:rPr lang="en-US" altLang="zh-TW" smtClean="0"/>
              <a:pPr>
                <a:defRPr/>
              </a:pPr>
              <a:t>1</a:t>
            </a:fld>
            <a:endParaRPr lang="en-US" altLang="zh-TW"/>
          </a:p>
        </p:txBody>
      </p:sp>
    </p:spTree>
    <p:extLst>
      <p:ext uri="{BB962C8B-B14F-4D97-AF65-F5344CB8AC3E}">
        <p14:creationId xmlns:p14="http://schemas.microsoft.com/office/powerpoint/2010/main" val="934249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CD6CAEB4-64B3-4072-8E2E-6906204013C2}" type="slidenum">
              <a:rPr lang="en-US" altLang="zh-TW" smtClean="0"/>
              <a:pPr>
                <a:defRPr/>
              </a:pPr>
              <a:t>10</a:t>
            </a:fld>
            <a:endParaRPr lang="en-US" altLang="zh-TW"/>
          </a:p>
        </p:txBody>
      </p:sp>
    </p:spTree>
    <p:extLst>
      <p:ext uri="{BB962C8B-B14F-4D97-AF65-F5344CB8AC3E}">
        <p14:creationId xmlns:p14="http://schemas.microsoft.com/office/powerpoint/2010/main" val="2415758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CD6CAEB4-64B3-4072-8E2E-6906204013C2}" type="slidenum">
              <a:rPr lang="en-US" altLang="zh-TW" smtClean="0"/>
              <a:pPr>
                <a:defRPr/>
              </a:pPr>
              <a:t>11</a:t>
            </a:fld>
            <a:endParaRPr lang="en-US" altLang="zh-TW"/>
          </a:p>
        </p:txBody>
      </p:sp>
    </p:spTree>
    <p:extLst>
      <p:ext uri="{BB962C8B-B14F-4D97-AF65-F5344CB8AC3E}">
        <p14:creationId xmlns:p14="http://schemas.microsoft.com/office/powerpoint/2010/main" val="2057087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投影片圖像版面配置區 1"/>
          <p:cNvSpPr>
            <a:spLocks noGrp="1" noRot="1" noChangeAspect="1" noTextEdit="1"/>
          </p:cNvSpPr>
          <p:nvPr>
            <p:ph type="sldImg"/>
          </p:nvPr>
        </p:nvSpPr>
        <p:spPr>
          <a:ln/>
        </p:spPr>
      </p:sp>
      <p:sp>
        <p:nvSpPr>
          <p:cNvPr id="4096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ea typeface="新細明體" charset="-120"/>
            </a:endParaRPr>
          </a:p>
        </p:txBody>
      </p:sp>
      <p:sp>
        <p:nvSpPr>
          <p:cNvPr id="4096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itchFamily="18" charset="0"/>
                <a:ea typeface="新細明體" charset="-120"/>
              </a:defRPr>
            </a:lvl1pPr>
            <a:lvl2pPr marL="717550" indent="-276225">
              <a:spcBef>
                <a:spcPct val="30000"/>
              </a:spcBef>
              <a:defRPr kumimoji="1" sz="1200">
                <a:solidFill>
                  <a:schemeClr val="tx1"/>
                </a:solidFill>
                <a:latin typeface="Times New Roman" pitchFamily="18" charset="0"/>
                <a:ea typeface="新細明體" charset="-120"/>
              </a:defRPr>
            </a:lvl2pPr>
            <a:lvl3pPr marL="1106488" indent="-219075">
              <a:spcBef>
                <a:spcPct val="30000"/>
              </a:spcBef>
              <a:defRPr kumimoji="1" sz="1200">
                <a:solidFill>
                  <a:schemeClr val="tx1"/>
                </a:solidFill>
                <a:latin typeface="Times New Roman" pitchFamily="18" charset="0"/>
                <a:ea typeface="新細明體" charset="-120"/>
              </a:defRPr>
            </a:lvl3pPr>
            <a:lvl4pPr marL="1549400" indent="-219075">
              <a:spcBef>
                <a:spcPct val="30000"/>
              </a:spcBef>
              <a:defRPr kumimoji="1" sz="1200">
                <a:solidFill>
                  <a:schemeClr val="tx1"/>
                </a:solidFill>
                <a:latin typeface="Times New Roman" pitchFamily="18" charset="0"/>
                <a:ea typeface="新細明體" charset="-120"/>
              </a:defRPr>
            </a:lvl4pPr>
            <a:lvl5pPr marL="1992313" indent="-219075">
              <a:spcBef>
                <a:spcPct val="30000"/>
              </a:spcBef>
              <a:defRPr kumimoji="1" sz="1200">
                <a:solidFill>
                  <a:schemeClr val="tx1"/>
                </a:solidFill>
                <a:latin typeface="Times New Roman" pitchFamily="18" charset="0"/>
                <a:ea typeface="新細明體" charset="-120"/>
              </a:defRPr>
            </a:lvl5pPr>
            <a:lvl6pPr marL="2449513" indent="-219075" eaLnBrk="0" fontAlgn="base" hangingPunct="0">
              <a:spcBef>
                <a:spcPct val="30000"/>
              </a:spcBef>
              <a:spcAft>
                <a:spcPct val="0"/>
              </a:spcAft>
              <a:defRPr kumimoji="1" sz="1200">
                <a:solidFill>
                  <a:schemeClr val="tx1"/>
                </a:solidFill>
                <a:latin typeface="Times New Roman" pitchFamily="18" charset="0"/>
                <a:ea typeface="新細明體" charset="-120"/>
              </a:defRPr>
            </a:lvl6pPr>
            <a:lvl7pPr marL="2906713" indent="-219075" eaLnBrk="0" fontAlgn="base" hangingPunct="0">
              <a:spcBef>
                <a:spcPct val="30000"/>
              </a:spcBef>
              <a:spcAft>
                <a:spcPct val="0"/>
              </a:spcAft>
              <a:defRPr kumimoji="1" sz="1200">
                <a:solidFill>
                  <a:schemeClr val="tx1"/>
                </a:solidFill>
                <a:latin typeface="Times New Roman" pitchFamily="18" charset="0"/>
                <a:ea typeface="新細明體" charset="-120"/>
              </a:defRPr>
            </a:lvl7pPr>
            <a:lvl8pPr marL="3363913" indent="-219075" eaLnBrk="0" fontAlgn="base" hangingPunct="0">
              <a:spcBef>
                <a:spcPct val="30000"/>
              </a:spcBef>
              <a:spcAft>
                <a:spcPct val="0"/>
              </a:spcAft>
              <a:defRPr kumimoji="1" sz="1200">
                <a:solidFill>
                  <a:schemeClr val="tx1"/>
                </a:solidFill>
                <a:latin typeface="Times New Roman" pitchFamily="18" charset="0"/>
                <a:ea typeface="新細明體" charset="-120"/>
              </a:defRPr>
            </a:lvl8pPr>
            <a:lvl9pPr marL="3821113" indent="-219075" eaLnBrk="0" fontAlgn="base" hangingPunct="0">
              <a:spcBef>
                <a:spcPct val="30000"/>
              </a:spcBef>
              <a:spcAft>
                <a:spcPct val="0"/>
              </a:spcAft>
              <a:defRPr kumimoji="1" sz="1200">
                <a:solidFill>
                  <a:schemeClr val="tx1"/>
                </a:solidFill>
                <a:latin typeface="Times New Roman" pitchFamily="18" charset="0"/>
                <a:ea typeface="新細明體" charset="-120"/>
              </a:defRPr>
            </a:lvl9pPr>
          </a:lstStyle>
          <a:p>
            <a:pPr>
              <a:spcBef>
                <a:spcPct val="0"/>
              </a:spcBef>
            </a:pPr>
            <a:fld id="{781F24EF-A54D-4733-A197-0A71B7934AD4}" type="slidenum">
              <a:rPr lang="en-US" altLang="zh-TW" sz="1300" smtClean="0">
                <a:latin typeface="Arial" charset="0"/>
              </a:rPr>
              <a:pPr>
                <a:spcBef>
                  <a:spcPct val="0"/>
                </a:spcBef>
              </a:pPr>
              <a:t>12</a:t>
            </a:fld>
            <a:endParaRPr lang="en-US" altLang="zh-TW" sz="1300">
              <a:latin typeface="Arial" charset="0"/>
            </a:endParaRPr>
          </a:p>
        </p:txBody>
      </p:sp>
    </p:spTree>
    <p:extLst>
      <p:ext uri="{BB962C8B-B14F-4D97-AF65-F5344CB8AC3E}">
        <p14:creationId xmlns:p14="http://schemas.microsoft.com/office/powerpoint/2010/main" val="652807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CD6CAEB4-64B3-4072-8E2E-6906204013C2}" type="slidenum">
              <a:rPr lang="en-US" altLang="zh-TW" smtClean="0"/>
              <a:pPr>
                <a:defRPr/>
              </a:pPr>
              <a:t>13</a:t>
            </a:fld>
            <a:endParaRPr lang="en-US" altLang="zh-TW"/>
          </a:p>
        </p:txBody>
      </p:sp>
    </p:spTree>
    <p:extLst>
      <p:ext uri="{BB962C8B-B14F-4D97-AF65-F5344CB8AC3E}">
        <p14:creationId xmlns:p14="http://schemas.microsoft.com/office/powerpoint/2010/main" val="1999141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CD6CAEB4-64B3-4072-8E2E-6906204013C2}" type="slidenum">
              <a:rPr lang="en-US" altLang="zh-TW" smtClean="0"/>
              <a:pPr>
                <a:defRPr/>
              </a:pPr>
              <a:t>14</a:t>
            </a:fld>
            <a:endParaRPr lang="en-US" altLang="zh-TW"/>
          </a:p>
        </p:txBody>
      </p:sp>
    </p:spTree>
    <p:extLst>
      <p:ext uri="{BB962C8B-B14F-4D97-AF65-F5344CB8AC3E}">
        <p14:creationId xmlns:p14="http://schemas.microsoft.com/office/powerpoint/2010/main" val="3370772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CD6CAEB4-64B3-4072-8E2E-6906204013C2}" type="slidenum">
              <a:rPr lang="en-US" altLang="zh-TW" smtClean="0"/>
              <a:pPr>
                <a:defRPr/>
              </a:pPr>
              <a:t>15</a:t>
            </a:fld>
            <a:endParaRPr lang="en-US" altLang="zh-TW"/>
          </a:p>
        </p:txBody>
      </p:sp>
    </p:spTree>
    <p:extLst>
      <p:ext uri="{BB962C8B-B14F-4D97-AF65-F5344CB8AC3E}">
        <p14:creationId xmlns:p14="http://schemas.microsoft.com/office/powerpoint/2010/main" val="18291376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V- </a:t>
            </a:r>
            <a:r>
              <a:rPr lang="zh-TW" altLang="en-US" dirty="0"/>
              <a:t>代表拜訪次序未確定</a:t>
            </a:r>
          </a:p>
        </p:txBody>
      </p:sp>
      <p:sp>
        <p:nvSpPr>
          <p:cNvPr id="4" name="投影片編號版面配置區 3"/>
          <p:cNvSpPr>
            <a:spLocks noGrp="1"/>
          </p:cNvSpPr>
          <p:nvPr>
            <p:ph type="sldNum" sz="quarter" idx="10"/>
          </p:nvPr>
        </p:nvSpPr>
        <p:spPr/>
        <p:txBody>
          <a:bodyPr/>
          <a:lstStyle/>
          <a:p>
            <a:pPr>
              <a:defRPr/>
            </a:pPr>
            <a:fld id="{CD6CAEB4-64B3-4072-8E2E-6906204013C2}" type="slidenum">
              <a:rPr lang="en-US" altLang="zh-TW" smtClean="0"/>
              <a:pPr>
                <a:defRPr/>
              </a:pPr>
              <a:t>16</a:t>
            </a:fld>
            <a:endParaRPr lang="en-US" altLang="zh-TW"/>
          </a:p>
        </p:txBody>
      </p:sp>
    </p:spTree>
    <p:extLst>
      <p:ext uri="{BB962C8B-B14F-4D97-AF65-F5344CB8AC3E}">
        <p14:creationId xmlns:p14="http://schemas.microsoft.com/office/powerpoint/2010/main" val="749512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投影片圖像版面配置區 1"/>
          <p:cNvSpPr>
            <a:spLocks noGrp="1" noRot="1" noChangeAspect="1" noTextEdit="1"/>
          </p:cNvSpPr>
          <p:nvPr>
            <p:ph type="sldImg"/>
          </p:nvPr>
        </p:nvSpPr>
        <p:spPr>
          <a:ln/>
        </p:spPr>
      </p:sp>
      <p:sp>
        <p:nvSpPr>
          <p:cNvPr id="4096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ea typeface="新細明體" charset="-120"/>
            </a:endParaRPr>
          </a:p>
        </p:txBody>
      </p:sp>
      <p:sp>
        <p:nvSpPr>
          <p:cNvPr id="4096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itchFamily="18" charset="0"/>
                <a:ea typeface="新細明體" charset="-120"/>
              </a:defRPr>
            </a:lvl1pPr>
            <a:lvl2pPr marL="717550" indent="-276225">
              <a:spcBef>
                <a:spcPct val="30000"/>
              </a:spcBef>
              <a:defRPr kumimoji="1" sz="1200">
                <a:solidFill>
                  <a:schemeClr val="tx1"/>
                </a:solidFill>
                <a:latin typeface="Times New Roman" pitchFamily="18" charset="0"/>
                <a:ea typeface="新細明體" charset="-120"/>
              </a:defRPr>
            </a:lvl2pPr>
            <a:lvl3pPr marL="1106488" indent="-219075">
              <a:spcBef>
                <a:spcPct val="30000"/>
              </a:spcBef>
              <a:defRPr kumimoji="1" sz="1200">
                <a:solidFill>
                  <a:schemeClr val="tx1"/>
                </a:solidFill>
                <a:latin typeface="Times New Roman" pitchFamily="18" charset="0"/>
                <a:ea typeface="新細明體" charset="-120"/>
              </a:defRPr>
            </a:lvl3pPr>
            <a:lvl4pPr marL="1549400" indent="-219075">
              <a:spcBef>
                <a:spcPct val="30000"/>
              </a:spcBef>
              <a:defRPr kumimoji="1" sz="1200">
                <a:solidFill>
                  <a:schemeClr val="tx1"/>
                </a:solidFill>
                <a:latin typeface="Times New Roman" pitchFamily="18" charset="0"/>
                <a:ea typeface="新細明體" charset="-120"/>
              </a:defRPr>
            </a:lvl4pPr>
            <a:lvl5pPr marL="1992313" indent="-219075">
              <a:spcBef>
                <a:spcPct val="30000"/>
              </a:spcBef>
              <a:defRPr kumimoji="1" sz="1200">
                <a:solidFill>
                  <a:schemeClr val="tx1"/>
                </a:solidFill>
                <a:latin typeface="Times New Roman" pitchFamily="18" charset="0"/>
                <a:ea typeface="新細明體" charset="-120"/>
              </a:defRPr>
            </a:lvl5pPr>
            <a:lvl6pPr marL="2449513" indent="-219075" eaLnBrk="0" fontAlgn="base" hangingPunct="0">
              <a:spcBef>
                <a:spcPct val="30000"/>
              </a:spcBef>
              <a:spcAft>
                <a:spcPct val="0"/>
              </a:spcAft>
              <a:defRPr kumimoji="1" sz="1200">
                <a:solidFill>
                  <a:schemeClr val="tx1"/>
                </a:solidFill>
                <a:latin typeface="Times New Roman" pitchFamily="18" charset="0"/>
                <a:ea typeface="新細明體" charset="-120"/>
              </a:defRPr>
            </a:lvl6pPr>
            <a:lvl7pPr marL="2906713" indent="-219075" eaLnBrk="0" fontAlgn="base" hangingPunct="0">
              <a:spcBef>
                <a:spcPct val="30000"/>
              </a:spcBef>
              <a:spcAft>
                <a:spcPct val="0"/>
              </a:spcAft>
              <a:defRPr kumimoji="1" sz="1200">
                <a:solidFill>
                  <a:schemeClr val="tx1"/>
                </a:solidFill>
                <a:latin typeface="Times New Roman" pitchFamily="18" charset="0"/>
                <a:ea typeface="新細明體" charset="-120"/>
              </a:defRPr>
            </a:lvl7pPr>
            <a:lvl8pPr marL="3363913" indent="-219075" eaLnBrk="0" fontAlgn="base" hangingPunct="0">
              <a:spcBef>
                <a:spcPct val="30000"/>
              </a:spcBef>
              <a:spcAft>
                <a:spcPct val="0"/>
              </a:spcAft>
              <a:defRPr kumimoji="1" sz="1200">
                <a:solidFill>
                  <a:schemeClr val="tx1"/>
                </a:solidFill>
                <a:latin typeface="Times New Roman" pitchFamily="18" charset="0"/>
                <a:ea typeface="新細明體" charset="-120"/>
              </a:defRPr>
            </a:lvl8pPr>
            <a:lvl9pPr marL="3821113" indent="-219075" eaLnBrk="0" fontAlgn="base" hangingPunct="0">
              <a:spcBef>
                <a:spcPct val="30000"/>
              </a:spcBef>
              <a:spcAft>
                <a:spcPct val="0"/>
              </a:spcAft>
              <a:defRPr kumimoji="1" sz="1200">
                <a:solidFill>
                  <a:schemeClr val="tx1"/>
                </a:solidFill>
                <a:latin typeface="Times New Roman" pitchFamily="18" charset="0"/>
                <a:ea typeface="新細明體" charset="-120"/>
              </a:defRPr>
            </a:lvl9pPr>
          </a:lstStyle>
          <a:p>
            <a:pPr>
              <a:spcBef>
                <a:spcPct val="0"/>
              </a:spcBef>
            </a:pPr>
            <a:fld id="{781F24EF-A54D-4733-A197-0A71B7934AD4}" type="slidenum">
              <a:rPr lang="en-US" altLang="zh-TW" sz="1300" smtClean="0">
                <a:latin typeface="Arial" charset="0"/>
              </a:rPr>
              <a:pPr>
                <a:spcBef>
                  <a:spcPct val="0"/>
                </a:spcBef>
              </a:pPr>
              <a:t>17</a:t>
            </a:fld>
            <a:endParaRPr lang="en-US" altLang="zh-TW" sz="1300">
              <a:latin typeface="Arial" charset="0"/>
            </a:endParaRPr>
          </a:p>
        </p:txBody>
      </p:sp>
    </p:spTree>
    <p:extLst>
      <p:ext uri="{BB962C8B-B14F-4D97-AF65-F5344CB8AC3E}">
        <p14:creationId xmlns:p14="http://schemas.microsoft.com/office/powerpoint/2010/main" val="15117670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CD6CAEB4-64B3-4072-8E2E-6906204013C2}" type="slidenum">
              <a:rPr lang="en-US" altLang="zh-TW" smtClean="0"/>
              <a:pPr>
                <a:defRPr/>
              </a:pPr>
              <a:t>18</a:t>
            </a:fld>
            <a:endParaRPr lang="en-US" altLang="zh-TW"/>
          </a:p>
        </p:txBody>
      </p:sp>
    </p:spTree>
    <p:extLst>
      <p:ext uri="{BB962C8B-B14F-4D97-AF65-F5344CB8AC3E}">
        <p14:creationId xmlns:p14="http://schemas.microsoft.com/office/powerpoint/2010/main" val="2303285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CD6CAEB4-64B3-4072-8E2E-6906204013C2}" type="slidenum">
              <a:rPr lang="en-US" altLang="zh-TW" smtClean="0"/>
              <a:pPr>
                <a:defRPr/>
              </a:pPr>
              <a:t>19</a:t>
            </a:fld>
            <a:endParaRPr lang="en-US" altLang="zh-TW"/>
          </a:p>
        </p:txBody>
      </p:sp>
    </p:spTree>
    <p:extLst>
      <p:ext uri="{BB962C8B-B14F-4D97-AF65-F5344CB8AC3E}">
        <p14:creationId xmlns:p14="http://schemas.microsoft.com/office/powerpoint/2010/main" val="518415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投影片圖像版面配置區 1"/>
          <p:cNvSpPr>
            <a:spLocks noGrp="1" noRot="1" noChangeAspect="1" noTextEdit="1"/>
          </p:cNvSpPr>
          <p:nvPr>
            <p:ph type="sldImg"/>
          </p:nvPr>
        </p:nvSpPr>
        <p:spPr>
          <a:ln/>
        </p:spPr>
      </p:sp>
      <p:sp>
        <p:nvSpPr>
          <p:cNvPr id="4096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ea typeface="新細明體" charset="-120"/>
            </a:endParaRPr>
          </a:p>
        </p:txBody>
      </p:sp>
      <p:sp>
        <p:nvSpPr>
          <p:cNvPr id="4096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itchFamily="18" charset="0"/>
                <a:ea typeface="新細明體" charset="-120"/>
              </a:defRPr>
            </a:lvl1pPr>
            <a:lvl2pPr marL="717550" indent="-276225">
              <a:spcBef>
                <a:spcPct val="30000"/>
              </a:spcBef>
              <a:defRPr kumimoji="1" sz="1200">
                <a:solidFill>
                  <a:schemeClr val="tx1"/>
                </a:solidFill>
                <a:latin typeface="Times New Roman" pitchFamily="18" charset="0"/>
                <a:ea typeface="新細明體" charset="-120"/>
              </a:defRPr>
            </a:lvl2pPr>
            <a:lvl3pPr marL="1106488" indent="-219075">
              <a:spcBef>
                <a:spcPct val="30000"/>
              </a:spcBef>
              <a:defRPr kumimoji="1" sz="1200">
                <a:solidFill>
                  <a:schemeClr val="tx1"/>
                </a:solidFill>
                <a:latin typeface="Times New Roman" pitchFamily="18" charset="0"/>
                <a:ea typeface="新細明體" charset="-120"/>
              </a:defRPr>
            </a:lvl3pPr>
            <a:lvl4pPr marL="1549400" indent="-219075">
              <a:spcBef>
                <a:spcPct val="30000"/>
              </a:spcBef>
              <a:defRPr kumimoji="1" sz="1200">
                <a:solidFill>
                  <a:schemeClr val="tx1"/>
                </a:solidFill>
                <a:latin typeface="Times New Roman" pitchFamily="18" charset="0"/>
                <a:ea typeface="新細明體" charset="-120"/>
              </a:defRPr>
            </a:lvl4pPr>
            <a:lvl5pPr marL="1992313" indent="-219075">
              <a:spcBef>
                <a:spcPct val="30000"/>
              </a:spcBef>
              <a:defRPr kumimoji="1" sz="1200">
                <a:solidFill>
                  <a:schemeClr val="tx1"/>
                </a:solidFill>
                <a:latin typeface="Times New Roman" pitchFamily="18" charset="0"/>
                <a:ea typeface="新細明體" charset="-120"/>
              </a:defRPr>
            </a:lvl5pPr>
            <a:lvl6pPr marL="2449513" indent="-219075" eaLnBrk="0" fontAlgn="base" hangingPunct="0">
              <a:spcBef>
                <a:spcPct val="30000"/>
              </a:spcBef>
              <a:spcAft>
                <a:spcPct val="0"/>
              </a:spcAft>
              <a:defRPr kumimoji="1" sz="1200">
                <a:solidFill>
                  <a:schemeClr val="tx1"/>
                </a:solidFill>
                <a:latin typeface="Times New Roman" pitchFamily="18" charset="0"/>
                <a:ea typeface="新細明體" charset="-120"/>
              </a:defRPr>
            </a:lvl6pPr>
            <a:lvl7pPr marL="2906713" indent="-219075" eaLnBrk="0" fontAlgn="base" hangingPunct="0">
              <a:spcBef>
                <a:spcPct val="30000"/>
              </a:spcBef>
              <a:spcAft>
                <a:spcPct val="0"/>
              </a:spcAft>
              <a:defRPr kumimoji="1" sz="1200">
                <a:solidFill>
                  <a:schemeClr val="tx1"/>
                </a:solidFill>
                <a:latin typeface="Times New Roman" pitchFamily="18" charset="0"/>
                <a:ea typeface="新細明體" charset="-120"/>
              </a:defRPr>
            </a:lvl7pPr>
            <a:lvl8pPr marL="3363913" indent="-219075" eaLnBrk="0" fontAlgn="base" hangingPunct="0">
              <a:spcBef>
                <a:spcPct val="30000"/>
              </a:spcBef>
              <a:spcAft>
                <a:spcPct val="0"/>
              </a:spcAft>
              <a:defRPr kumimoji="1" sz="1200">
                <a:solidFill>
                  <a:schemeClr val="tx1"/>
                </a:solidFill>
                <a:latin typeface="Times New Roman" pitchFamily="18" charset="0"/>
                <a:ea typeface="新細明體" charset="-120"/>
              </a:defRPr>
            </a:lvl8pPr>
            <a:lvl9pPr marL="3821113" indent="-219075" eaLnBrk="0" fontAlgn="base" hangingPunct="0">
              <a:spcBef>
                <a:spcPct val="30000"/>
              </a:spcBef>
              <a:spcAft>
                <a:spcPct val="0"/>
              </a:spcAft>
              <a:defRPr kumimoji="1" sz="1200">
                <a:solidFill>
                  <a:schemeClr val="tx1"/>
                </a:solidFill>
                <a:latin typeface="Times New Roman" pitchFamily="18" charset="0"/>
                <a:ea typeface="新細明體" charset="-120"/>
              </a:defRPr>
            </a:lvl9pPr>
          </a:lstStyle>
          <a:p>
            <a:pPr>
              <a:spcBef>
                <a:spcPct val="0"/>
              </a:spcBef>
            </a:pPr>
            <a:fld id="{781F24EF-A54D-4733-A197-0A71B7934AD4}" type="slidenum">
              <a:rPr lang="en-US" altLang="zh-TW" sz="1300" smtClean="0">
                <a:latin typeface="Arial" charset="0"/>
              </a:rPr>
              <a:pPr>
                <a:spcBef>
                  <a:spcPct val="0"/>
                </a:spcBef>
              </a:pPr>
              <a:t>2</a:t>
            </a:fld>
            <a:endParaRPr lang="en-US" altLang="zh-TW" sz="1300">
              <a:latin typeface="Arial" charset="0"/>
            </a:endParaRPr>
          </a:p>
        </p:txBody>
      </p:sp>
    </p:spTree>
    <p:extLst>
      <p:ext uri="{BB962C8B-B14F-4D97-AF65-F5344CB8AC3E}">
        <p14:creationId xmlns:p14="http://schemas.microsoft.com/office/powerpoint/2010/main" val="4013429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CD6CAEB4-64B3-4072-8E2E-6906204013C2}" type="slidenum">
              <a:rPr lang="en-US" altLang="zh-TW" smtClean="0"/>
              <a:pPr>
                <a:defRPr/>
              </a:pPr>
              <a:t>20</a:t>
            </a:fld>
            <a:endParaRPr lang="en-US" altLang="zh-TW"/>
          </a:p>
        </p:txBody>
      </p:sp>
    </p:spTree>
    <p:extLst>
      <p:ext uri="{BB962C8B-B14F-4D97-AF65-F5344CB8AC3E}">
        <p14:creationId xmlns:p14="http://schemas.microsoft.com/office/powerpoint/2010/main" val="4148924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CD6CAEB4-64B3-4072-8E2E-6906204013C2}" type="slidenum">
              <a:rPr lang="en-US" altLang="zh-TW" smtClean="0"/>
              <a:pPr>
                <a:defRPr/>
              </a:pPr>
              <a:t>21</a:t>
            </a:fld>
            <a:endParaRPr lang="en-US" altLang="zh-TW"/>
          </a:p>
        </p:txBody>
      </p:sp>
    </p:spTree>
    <p:extLst>
      <p:ext uri="{BB962C8B-B14F-4D97-AF65-F5344CB8AC3E}">
        <p14:creationId xmlns:p14="http://schemas.microsoft.com/office/powerpoint/2010/main" val="42353367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投影片圖像版面配置區 1"/>
          <p:cNvSpPr>
            <a:spLocks noGrp="1" noRot="1" noChangeAspect="1" noTextEdit="1"/>
          </p:cNvSpPr>
          <p:nvPr>
            <p:ph type="sldImg"/>
          </p:nvPr>
        </p:nvSpPr>
        <p:spPr>
          <a:ln/>
        </p:spPr>
      </p:sp>
      <p:sp>
        <p:nvSpPr>
          <p:cNvPr id="4096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ea typeface="新細明體" charset="-120"/>
            </a:endParaRPr>
          </a:p>
        </p:txBody>
      </p:sp>
      <p:sp>
        <p:nvSpPr>
          <p:cNvPr id="4096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itchFamily="18" charset="0"/>
                <a:ea typeface="新細明體" charset="-120"/>
              </a:defRPr>
            </a:lvl1pPr>
            <a:lvl2pPr marL="717550" indent="-276225">
              <a:spcBef>
                <a:spcPct val="30000"/>
              </a:spcBef>
              <a:defRPr kumimoji="1" sz="1200">
                <a:solidFill>
                  <a:schemeClr val="tx1"/>
                </a:solidFill>
                <a:latin typeface="Times New Roman" pitchFamily="18" charset="0"/>
                <a:ea typeface="新細明體" charset="-120"/>
              </a:defRPr>
            </a:lvl2pPr>
            <a:lvl3pPr marL="1106488" indent="-219075">
              <a:spcBef>
                <a:spcPct val="30000"/>
              </a:spcBef>
              <a:defRPr kumimoji="1" sz="1200">
                <a:solidFill>
                  <a:schemeClr val="tx1"/>
                </a:solidFill>
                <a:latin typeface="Times New Roman" pitchFamily="18" charset="0"/>
                <a:ea typeface="新細明體" charset="-120"/>
              </a:defRPr>
            </a:lvl3pPr>
            <a:lvl4pPr marL="1549400" indent="-219075">
              <a:spcBef>
                <a:spcPct val="30000"/>
              </a:spcBef>
              <a:defRPr kumimoji="1" sz="1200">
                <a:solidFill>
                  <a:schemeClr val="tx1"/>
                </a:solidFill>
                <a:latin typeface="Times New Roman" pitchFamily="18" charset="0"/>
                <a:ea typeface="新細明體" charset="-120"/>
              </a:defRPr>
            </a:lvl4pPr>
            <a:lvl5pPr marL="1992313" indent="-219075">
              <a:spcBef>
                <a:spcPct val="30000"/>
              </a:spcBef>
              <a:defRPr kumimoji="1" sz="1200">
                <a:solidFill>
                  <a:schemeClr val="tx1"/>
                </a:solidFill>
                <a:latin typeface="Times New Roman" pitchFamily="18" charset="0"/>
                <a:ea typeface="新細明體" charset="-120"/>
              </a:defRPr>
            </a:lvl5pPr>
            <a:lvl6pPr marL="2449513" indent="-219075" eaLnBrk="0" fontAlgn="base" hangingPunct="0">
              <a:spcBef>
                <a:spcPct val="30000"/>
              </a:spcBef>
              <a:spcAft>
                <a:spcPct val="0"/>
              </a:spcAft>
              <a:defRPr kumimoji="1" sz="1200">
                <a:solidFill>
                  <a:schemeClr val="tx1"/>
                </a:solidFill>
                <a:latin typeface="Times New Roman" pitchFamily="18" charset="0"/>
                <a:ea typeface="新細明體" charset="-120"/>
              </a:defRPr>
            </a:lvl6pPr>
            <a:lvl7pPr marL="2906713" indent="-219075" eaLnBrk="0" fontAlgn="base" hangingPunct="0">
              <a:spcBef>
                <a:spcPct val="30000"/>
              </a:spcBef>
              <a:spcAft>
                <a:spcPct val="0"/>
              </a:spcAft>
              <a:defRPr kumimoji="1" sz="1200">
                <a:solidFill>
                  <a:schemeClr val="tx1"/>
                </a:solidFill>
                <a:latin typeface="Times New Roman" pitchFamily="18" charset="0"/>
                <a:ea typeface="新細明體" charset="-120"/>
              </a:defRPr>
            </a:lvl7pPr>
            <a:lvl8pPr marL="3363913" indent="-219075" eaLnBrk="0" fontAlgn="base" hangingPunct="0">
              <a:spcBef>
                <a:spcPct val="30000"/>
              </a:spcBef>
              <a:spcAft>
                <a:spcPct val="0"/>
              </a:spcAft>
              <a:defRPr kumimoji="1" sz="1200">
                <a:solidFill>
                  <a:schemeClr val="tx1"/>
                </a:solidFill>
                <a:latin typeface="Times New Roman" pitchFamily="18" charset="0"/>
                <a:ea typeface="新細明體" charset="-120"/>
              </a:defRPr>
            </a:lvl8pPr>
            <a:lvl9pPr marL="3821113" indent="-219075" eaLnBrk="0" fontAlgn="base" hangingPunct="0">
              <a:spcBef>
                <a:spcPct val="30000"/>
              </a:spcBef>
              <a:spcAft>
                <a:spcPct val="0"/>
              </a:spcAft>
              <a:defRPr kumimoji="1" sz="1200">
                <a:solidFill>
                  <a:schemeClr val="tx1"/>
                </a:solidFill>
                <a:latin typeface="Times New Roman" pitchFamily="18" charset="0"/>
                <a:ea typeface="新細明體" charset="-120"/>
              </a:defRPr>
            </a:lvl9pPr>
          </a:lstStyle>
          <a:p>
            <a:pPr>
              <a:spcBef>
                <a:spcPct val="0"/>
              </a:spcBef>
            </a:pPr>
            <a:fld id="{781F24EF-A54D-4733-A197-0A71B7934AD4}" type="slidenum">
              <a:rPr lang="en-US" altLang="zh-TW" sz="1300" smtClean="0">
                <a:latin typeface="Arial" charset="0"/>
              </a:rPr>
              <a:pPr>
                <a:spcBef>
                  <a:spcPct val="0"/>
                </a:spcBef>
              </a:pPr>
              <a:t>22</a:t>
            </a:fld>
            <a:endParaRPr lang="en-US" altLang="zh-TW" sz="1300">
              <a:latin typeface="Arial" charset="0"/>
            </a:endParaRPr>
          </a:p>
        </p:txBody>
      </p:sp>
    </p:spTree>
    <p:extLst>
      <p:ext uri="{BB962C8B-B14F-4D97-AF65-F5344CB8AC3E}">
        <p14:creationId xmlns:p14="http://schemas.microsoft.com/office/powerpoint/2010/main" val="23458816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CD6CAEB4-64B3-4072-8E2E-6906204013C2}" type="slidenum">
              <a:rPr lang="en-US" altLang="zh-TW" smtClean="0"/>
              <a:pPr>
                <a:defRPr/>
              </a:pPr>
              <a:t>23</a:t>
            </a:fld>
            <a:endParaRPr lang="en-US" altLang="zh-TW"/>
          </a:p>
        </p:txBody>
      </p:sp>
    </p:spTree>
    <p:extLst>
      <p:ext uri="{BB962C8B-B14F-4D97-AF65-F5344CB8AC3E}">
        <p14:creationId xmlns:p14="http://schemas.microsoft.com/office/powerpoint/2010/main" val="42341486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CD6CAEB4-64B3-4072-8E2E-6906204013C2}" type="slidenum">
              <a:rPr lang="en-US" altLang="zh-TW" smtClean="0"/>
              <a:pPr>
                <a:defRPr/>
              </a:pPr>
              <a:t>24</a:t>
            </a:fld>
            <a:endParaRPr lang="en-US" altLang="zh-TW"/>
          </a:p>
        </p:txBody>
      </p:sp>
    </p:spTree>
    <p:extLst>
      <p:ext uri="{BB962C8B-B14F-4D97-AF65-F5344CB8AC3E}">
        <p14:creationId xmlns:p14="http://schemas.microsoft.com/office/powerpoint/2010/main" val="18378224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CD6CAEB4-64B3-4072-8E2E-6906204013C2}" type="slidenum">
              <a:rPr lang="en-US" altLang="zh-TW" smtClean="0"/>
              <a:pPr>
                <a:defRPr/>
              </a:pPr>
              <a:t>25</a:t>
            </a:fld>
            <a:endParaRPr lang="en-US" altLang="zh-TW"/>
          </a:p>
        </p:txBody>
      </p:sp>
    </p:spTree>
    <p:extLst>
      <p:ext uri="{BB962C8B-B14F-4D97-AF65-F5344CB8AC3E}">
        <p14:creationId xmlns:p14="http://schemas.microsoft.com/office/powerpoint/2010/main" val="8003778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CD6CAEB4-64B3-4072-8E2E-6906204013C2}" type="slidenum">
              <a:rPr lang="en-US" altLang="zh-TW" smtClean="0"/>
              <a:pPr>
                <a:defRPr/>
              </a:pPr>
              <a:t>26</a:t>
            </a:fld>
            <a:endParaRPr lang="en-US" altLang="zh-TW"/>
          </a:p>
        </p:txBody>
      </p:sp>
    </p:spTree>
    <p:extLst>
      <p:ext uri="{BB962C8B-B14F-4D97-AF65-F5344CB8AC3E}">
        <p14:creationId xmlns:p14="http://schemas.microsoft.com/office/powerpoint/2010/main" val="16887696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CD6CAEB4-64B3-4072-8E2E-6906204013C2}" type="slidenum">
              <a:rPr lang="en-US" altLang="zh-TW" smtClean="0"/>
              <a:pPr>
                <a:defRPr/>
              </a:pPr>
              <a:t>27</a:t>
            </a:fld>
            <a:endParaRPr lang="en-US" altLang="zh-TW"/>
          </a:p>
        </p:txBody>
      </p:sp>
    </p:spTree>
    <p:extLst>
      <p:ext uri="{BB962C8B-B14F-4D97-AF65-F5344CB8AC3E}">
        <p14:creationId xmlns:p14="http://schemas.microsoft.com/office/powerpoint/2010/main" val="34998366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投影片圖像版面配置區 1"/>
          <p:cNvSpPr>
            <a:spLocks noGrp="1" noRot="1" noChangeAspect="1" noTextEdit="1"/>
          </p:cNvSpPr>
          <p:nvPr>
            <p:ph type="sldImg"/>
          </p:nvPr>
        </p:nvSpPr>
        <p:spPr>
          <a:ln/>
        </p:spPr>
      </p:sp>
      <p:sp>
        <p:nvSpPr>
          <p:cNvPr id="4096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ea typeface="新細明體" charset="-120"/>
            </a:endParaRPr>
          </a:p>
        </p:txBody>
      </p:sp>
      <p:sp>
        <p:nvSpPr>
          <p:cNvPr id="4096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itchFamily="18" charset="0"/>
                <a:ea typeface="新細明體" charset="-120"/>
              </a:defRPr>
            </a:lvl1pPr>
            <a:lvl2pPr marL="717550" indent="-276225">
              <a:spcBef>
                <a:spcPct val="30000"/>
              </a:spcBef>
              <a:defRPr kumimoji="1" sz="1200">
                <a:solidFill>
                  <a:schemeClr val="tx1"/>
                </a:solidFill>
                <a:latin typeface="Times New Roman" pitchFamily="18" charset="0"/>
                <a:ea typeface="新細明體" charset="-120"/>
              </a:defRPr>
            </a:lvl2pPr>
            <a:lvl3pPr marL="1106488" indent="-219075">
              <a:spcBef>
                <a:spcPct val="30000"/>
              </a:spcBef>
              <a:defRPr kumimoji="1" sz="1200">
                <a:solidFill>
                  <a:schemeClr val="tx1"/>
                </a:solidFill>
                <a:latin typeface="Times New Roman" pitchFamily="18" charset="0"/>
                <a:ea typeface="新細明體" charset="-120"/>
              </a:defRPr>
            </a:lvl3pPr>
            <a:lvl4pPr marL="1549400" indent="-219075">
              <a:spcBef>
                <a:spcPct val="30000"/>
              </a:spcBef>
              <a:defRPr kumimoji="1" sz="1200">
                <a:solidFill>
                  <a:schemeClr val="tx1"/>
                </a:solidFill>
                <a:latin typeface="Times New Roman" pitchFamily="18" charset="0"/>
                <a:ea typeface="新細明體" charset="-120"/>
              </a:defRPr>
            </a:lvl4pPr>
            <a:lvl5pPr marL="1992313" indent="-219075">
              <a:spcBef>
                <a:spcPct val="30000"/>
              </a:spcBef>
              <a:defRPr kumimoji="1" sz="1200">
                <a:solidFill>
                  <a:schemeClr val="tx1"/>
                </a:solidFill>
                <a:latin typeface="Times New Roman" pitchFamily="18" charset="0"/>
                <a:ea typeface="新細明體" charset="-120"/>
              </a:defRPr>
            </a:lvl5pPr>
            <a:lvl6pPr marL="2449513" indent="-219075" eaLnBrk="0" fontAlgn="base" hangingPunct="0">
              <a:spcBef>
                <a:spcPct val="30000"/>
              </a:spcBef>
              <a:spcAft>
                <a:spcPct val="0"/>
              </a:spcAft>
              <a:defRPr kumimoji="1" sz="1200">
                <a:solidFill>
                  <a:schemeClr val="tx1"/>
                </a:solidFill>
                <a:latin typeface="Times New Roman" pitchFamily="18" charset="0"/>
                <a:ea typeface="新細明體" charset="-120"/>
              </a:defRPr>
            </a:lvl6pPr>
            <a:lvl7pPr marL="2906713" indent="-219075" eaLnBrk="0" fontAlgn="base" hangingPunct="0">
              <a:spcBef>
                <a:spcPct val="30000"/>
              </a:spcBef>
              <a:spcAft>
                <a:spcPct val="0"/>
              </a:spcAft>
              <a:defRPr kumimoji="1" sz="1200">
                <a:solidFill>
                  <a:schemeClr val="tx1"/>
                </a:solidFill>
                <a:latin typeface="Times New Roman" pitchFamily="18" charset="0"/>
                <a:ea typeface="新細明體" charset="-120"/>
              </a:defRPr>
            </a:lvl7pPr>
            <a:lvl8pPr marL="3363913" indent="-219075" eaLnBrk="0" fontAlgn="base" hangingPunct="0">
              <a:spcBef>
                <a:spcPct val="30000"/>
              </a:spcBef>
              <a:spcAft>
                <a:spcPct val="0"/>
              </a:spcAft>
              <a:defRPr kumimoji="1" sz="1200">
                <a:solidFill>
                  <a:schemeClr val="tx1"/>
                </a:solidFill>
                <a:latin typeface="Times New Roman" pitchFamily="18" charset="0"/>
                <a:ea typeface="新細明體" charset="-120"/>
              </a:defRPr>
            </a:lvl8pPr>
            <a:lvl9pPr marL="3821113" indent="-219075" eaLnBrk="0" fontAlgn="base" hangingPunct="0">
              <a:spcBef>
                <a:spcPct val="30000"/>
              </a:spcBef>
              <a:spcAft>
                <a:spcPct val="0"/>
              </a:spcAft>
              <a:defRPr kumimoji="1" sz="1200">
                <a:solidFill>
                  <a:schemeClr val="tx1"/>
                </a:solidFill>
                <a:latin typeface="Times New Roman" pitchFamily="18" charset="0"/>
                <a:ea typeface="新細明體" charset="-120"/>
              </a:defRPr>
            </a:lvl9pPr>
          </a:lstStyle>
          <a:p>
            <a:pPr>
              <a:spcBef>
                <a:spcPct val="0"/>
              </a:spcBef>
            </a:pPr>
            <a:fld id="{781F24EF-A54D-4733-A197-0A71B7934AD4}" type="slidenum">
              <a:rPr lang="en-US" altLang="zh-TW" sz="1300" smtClean="0">
                <a:latin typeface="Arial" charset="0"/>
              </a:rPr>
              <a:pPr>
                <a:spcBef>
                  <a:spcPct val="0"/>
                </a:spcBef>
              </a:pPr>
              <a:t>28</a:t>
            </a:fld>
            <a:endParaRPr lang="en-US" altLang="zh-TW" sz="1300">
              <a:latin typeface="Arial" charset="0"/>
            </a:endParaRPr>
          </a:p>
        </p:txBody>
      </p:sp>
    </p:spTree>
    <p:extLst>
      <p:ext uri="{BB962C8B-B14F-4D97-AF65-F5344CB8AC3E}">
        <p14:creationId xmlns:p14="http://schemas.microsoft.com/office/powerpoint/2010/main" val="38083493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CD6CAEB4-64B3-4072-8E2E-6906204013C2}" type="slidenum">
              <a:rPr lang="en-US" altLang="zh-TW" smtClean="0"/>
              <a:pPr>
                <a:defRPr/>
              </a:pPr>
              <a:t>29</a:t>
            </a:fld>
            <a:endParaRPr lang="en-US" altLang="zh-TW"/>
          </a:p>
        </p:txBody>
      </p:sp>
    </p:spTree>
    <p:extLst>
      <p:ext uri="{BB962C8B-B14F-4D97-AF65-F5344CB8AC3E}">
        <p14:creationId xmlns:p14="http://schemas.microsoft.com/office/powerpoint/2010/main" val="1647345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CD6CAEB4-64B3-4072-8E2E-6906204013C2}" type="slidenum">
              <a:rPr lang="en-US" altLang="zh-TW" smtClean="0"/>
              <a:pPr>
                <a:defRPr/>
              </a:pPr>
              <a:t>3</a:t>
            </a:fld>
            <a:endParaRPr lang="en-US" altLang="zh-TW"/>
          </a:p>
        </p:txBody>
      </p:sp>
    </p:spTree>
    <p:extLst>
      <p:ext uri="{BB962C8B-B14F-4D97-AF65-F5344CB8AC3E}">
        <p14:creationId xmlns:p14="http://schemas.microsoft.com/office/powerpoint/2010/main" val="39454472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CD6CAEB4-64B3-4072-8E2E-6906204013C2}" type="slidenum">
              <a:rPr lang="en-US" altLang="zh-TW" smtClean="0"/>
              <a:pPr>
                <a:defRPr/>
              </a:pPr>
              <a:t>30</a:t>
            </a:fld>
            <a:endParaRPr lang="en-US" altLang="zh-TW"/>
          </a:p>
        </p:txBody>
      </p:sp>
    </p:spTree>
    <p:extLst>
      <p:ext uri="{BB962C8B-B14F-4D97-AF65-F5344CB8AC3E}">
        <p14:creationId xmlns:p14="http://schemas.microsoft.com/office/powerpoint/2010/main" val="1143438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投影片圖像版面配置區 1"/>
          <p:cNvSpPr>
            <a:spLocks noGrp="1" noRot="1" noChangeAspect="1" noTextEdit="1"/>
          </p:cNvSpPr>
          <p:nvPr>
            <p:ph type="sldImg"/>
          </p:nvPr>
        </p:nvSpPr>
        <p:spPr>
          <a:ln/>
        </p:spPr>
      </p:sp>
      <p:sp>
        <p:nvSpPr>
          <p:cNvPr id="4096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ea typeface="新細明體" charset="-120"/>
            </a:endParaRPr>
          </a:p>
        </p:txBody>
      </p:sp>
      <p:sp>
        <p:nvSpPr>
          <p:cNvPr id="4096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itchFamily="18" charset="0"/>
                <a:ea typeface="新細明體" charset="-120"/>
              </a:defRPr>
            </a:lvl1pPr>
            <a:lvl2pPr marL="717550" indent="-276225">
              <a:spcBef>
                <a:spcPct val="30000"/>
              </a:spcBef>
              <a:defRPr kumimoji="1" sz="1200">
                <a:solidFill>
                  <a:schemeClr val="tx1"/>
                </a:solidFill>
                <a:latin typeface="Times New Roman" pitchFamily="18" charset="0"/>
                <a:ea typeface="新細明體" charset="-120"/>
              </a:defRPr>
            </a:lvl2pPr>
            <a:lvl3pPr marL="1106488" indent="-219075">
              <a:spcBef>
                <a:spcPct val="30000"/>
              </a:spcBef>
              <a:defRPr kumimoji="1" sz="1200">
                <a:solidFill>
                  <a:schemeClr val="tx1"/>
                </a:solidFill>
                <a:latin typeface="Times New Roman" pitchFamily="18" charset="0"/>
                <a:ea typeface="新細明體" charset="-120"/>
              </a:defRPr>
            </a:lvl3pPr>
            <a:lvl4pPr marL="1549400" indent="-219075">
              <a:spcBef>
                <a:spcPct val="30000"/>
              </a:spcBef>
              <a:defRPr kumimoji="1" sz="1200">
                <a:solidFill>
                  <a:schemeClr val="tx1"/>
                </a:solidFill>
                <a:latin typeface="Times New Roman" pitchFamily="18" charset="0"/>
                <a:ea typeface="新細明體" charset="-120"/>
              </a:defRPr>
            </a:lvl4pPr>
            <a:lvl5pPr marL="1992313" indent="-219075">
              <a:spcBef>
                <a:spcPct val="30000"/>
              </a:spcBef>
              <a:defRPr kumimoji="1" sz="1200">
                <a:solidFill>
                  <a:schemeClr val="tx1"/>
                </a:solidFill>
                <a:latin typeface="Times New Roman" pitchFamily="18" charset="0"/>
                <a:ea typeface="新細明體" charset="-120"/>
              </a:defRPr>
            </a:lvl5pPr>
            <a:lvl6pPr marL="2449513" indent="-219075" eaLnBrk="0" fontAlgn="base" hangingPunct="0">
              <a:spcBef>
                <a:spcPct val="30000"/>
              </a:spcBef>
              <a:spcAft>
                <a:spcPct val="0"/>
              </a:spcAft>
              <a:defRPr kumimoji="1" sz="1200">
                <a:solidFill>
                  <a:schemeClr val="tx1"/>
                </a:solidFill>
                <a:latin typeface="Times New Roman" pitchFamily="18" charset="0"/>
                <a:ea typeface="新細明體" charset="-120"/>
              </a:defRPr>
            </a:lvl6pPr>
            <a:lvl7pPr marL="2906713" indent="-219075" eaLnBrk="0" fontAlgn="base" hangingPunct="0">
              <a:spcBef>
                <a:spcPct val="30000"/>
              </a:spcBef>
              <a:spcAft>
                <a:spcPct val="0"/>
              </a:spcAft>
              <a:defRPr kumimoji="1" sz="1200">
                <a:solidFill>
                  <a:schemeClr val="tx1"/>
                </a:solidFill>
                <a:latin typeface="Times New Roman" pitchFamily="18" charset="0"/>
                <a:ea typeface="新細明體" charset="-120"/>
              </a:defRPr>
            </a:lvl7pPr>
            <a:lvl8pPr marL="3363913" indent="-219075" eaLnBrk="0" fontAlgn="base" hangingPunct="0">
              <a:spcBef>
                <a:spcPct val="30000"/>
              </a:spcBef>
              <a:spcAft>
                <a:spcPct val="0"/>
              </a:spcAft>
              <a:defRPr kumimoji="1" sz="1200">
                <a:solidFill>
                  <a:schemeClr val="tx1"/>
                </a:solidFill>
                <a:latin typeface="Times New Roman" pitchFamily="18" charset="0"/>
                <a:ea typeface="新細明體" charset="-120"/>
              </a:defRPr>
            </a:lvl8pPr>
            <a:lvl9pPr marL="3821113" indent="-219075" eaLnBrk="0" fontAlgn="base" hangingPunct="0">
              <a:spcBef>
                <a:spcPct val="30000"/>
              </a:spcBef>
              <a:spcAft>
                <a:spcPct val="0"/>
              </a:spcAft>
              <a:defRPr kumimoji="1" sz="1200">
                <a:solidFill>
                  <a:schemeClr val="tx1"/>
                </a:solidFill>
                <a:latin typeface="Times New Roman" pitchFamily="18" charset="0"/>
                <a:ea typeface="新細明體" charset="-120"/>
              </a:defRPr>
            </a:lvl9pPr>
          </a:lstStyle>
          <a:p>
            <a:pPr>
              <a:spcBef>
                <a:spcPct val="0"/>
              </a:spcBef>
            </a:pPr>
            <a:fld id="{781F24EF-A54D-4733-A197-0A71B7934AD4}" type="slidenum">
              <a:rPr lang="en-US" altLang="zh-TW" sz="1300" smtClean="0">
                <a:latin typeface="Arial" charset="0"/>
              </a:rPr>
              <a:pPr>
                <a:spcBef>
                  <a:spcPct val="0"/>
                </a:spcBef>
              </a:pPr>
              <a:t>31</a:t>
            </a:fld>
            <a:endParaRPr lang="en-US" altLang="zh-TW" sz="1300">
              <a:latin typeface="Arial" charset="0"/>
            </a:endParaRPr>
          </a:p>
        </p:txBody>
      </p:sp>
    </p:spTree>
    <p:extLst>
      <p:ext uri="{BB962C8B-B14F-4D97-AF65-F5344CB8AC3E}">
        <p14:creationId xmlns:p14="http://schemas.microsoft.com/office/powerpoint/2010/main" val="19779600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投影片圖像版面配置區 1"/>
          <p:cNvSpPr>
            <a:spLocks noGrp="1" noRot="1" noChangeAspect="1" noTextEdit="1"/>
          </p:cNvSpPr>
          <p:nvPr>
            <p:ph type="sldImg"/>
          </p:nvPr>
        </p:nvSpPr>
        <p:spPr>
          <a:ln/>
        </p:spPr>
      </p:sp>
      <p:sp>
        <p:nvSpPr>
          <p:cNvPr id="4301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ea typeface="新細明體" charset="-120"/>
            </a:endParaRPr>
          </a:p>
        </p:txBody>
      </p:sp>
      <p:sp>
        <p:nvSpPr>
          <p:cNvPr id="4301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itchFamily="34" charset="0"/>
                <a:ea typeface="新細明體" charset="-120"/>
              </a:defRPr>
            </a:lvl1pPr>
            <a:lvl2pPr marL="742950" indent="-285750">
              <a:defRPr kumimoji="1" sz="2400">
                <a:solidFill>
                  <a:schemeClr val="tx1"/>
                </a:solidFill>
                <a:latin typeface="Tahoma" pitchFamily="34" charset="0"/>
                <a:ea typeface="新細明體" charset="-120"/>
              </a:defRPr>
            </a:lvl2pPr>
            <a:lvl3pPr marL="1143000" indent="-228600">
              <a:defRPr kumimoji="1" sz="2400">
                <a:solidFill>
                  <a:schemeClr val="tx1"/>
                </a:solidFill>
                <a:latin typeface="Tahoma" pitchFamily="34" charset="0"/>
                <a:ea typeface="新細明體" charset="-120"/>
              </a:defRPr>
            </a:lvl3pPr>
            <a:lvl4pPr marL="1600200" indent="-228600">
              <a:defRPr kumimoji="1" sz="2400">
                <a:solidFill>
                  <a:schemeClr val="tx1"/>
                </a:solidFill>
                <a:latin typeface="Tahoma" pitchFamily="34" charset="0"/>
                <a:ea typeface="新細明體" charset="-120"/>
              </a:defRPr>
            </a:lvl4pPr>
            <a:lvl5pPr marL="2057400" indent="-22860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fld id="{BF26E11D-DF03-4482-AAC5-15B6106EF3C5}" type="slidenum">
              <a:rPr lang="en-US" altLang="zh-TW" sz="1200" smtClean="0"/>
              <a:pPr/>
              <a:t>32</a:t>
            </a:fld>
            <a:endParaRPr lang="en-US" altLang="zh-TW" sz="1200"/>
          </a:p>
        </p:txBody>
      </p:sp>
    </p:spTree>
    <p:extLst>
      <p:ext uri="{BB962C8B-B14F-4D97-AF65-F5344CB8AC3E}">
        <p14:creationId xmlns:p14="http://schemas.microsoft.com/office/powerpoint/2010/main" val="2548226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CD6CAEB4-64B3-4072-8E2E-6906204013C2}" type="slidenum">
              <a:rPr lang="en-US" altLang="zh-TW" smtClean="0"/>
              <a:pPr>
                <a:defRPr/>
              </a:pPr>
              <a:t>33</a:t>
            </a:fld>
            <a:endParaRPr lang="en-US" altLang="zh-TW"/>
          </a:p>
        </p:txBody>
      </p:sp>
    </p:spTree>
    <p:extLst>
      <p:ext uri="{BB962C8B-B14F-4D97-AF65-F5344CB8AC3E}">
        <p14:creationId xmlns:p14="http://schemas.microsoft.com/office/powerpoint/2010/main" val="5282069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CD6CAEB4-64B3-4072-8E2E-6906204013C2}" type="slidenum">
              <a:rPr lang="en-US" altLang="zh-TW" smtClean="0"/>
              <a:pPr>
                <a:defRPr/>
              </a:pPr>
              <a:t>34</a:t>
            </a:fld>
            <a:endParaRPr lang="en-US" altLang="zh-TW"/>
          </a:p>
        </p:txBody>
      </p:sp>
    </p:spTree>
    <p:extLst>
      <p:ext uri="{BB962C8B-B14F-4D97-AF65-F5344CB8AC3E}">
        <p14:creationId xmlns:p14="http://schemas.microsoft.com/office/powerpoint/2010/main" val="30119498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投影片圖像版面配置區 1"/>
          <p:cNvSpPr>
            <a:spLocks noGrp="1" noRot="1" noChangeAspect="1" noTextEdit="1"/>
          </p:cNvSpPr>
          <p:nvPr>
            <p:ph type="sldImg"/>
          </p:nvPr>
        </p:nvSpPr>
        <p:spPr>
          <a:ln/>
        </p:spPr>
      </p:sp>
      <p:sp>
        <p:nvSpPr>
          <p:cNvPr id="4198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a:ea typeface="新細明體" charset="-120"/>
              </a:rPr>
              <a:t>漢米爾頓迴路</a:t>
            </a:r>
            <a:r>
              <a:rPr lang="en-US" altLang="zh-TW" dirty="0">
                <a:ea typeface="新細明體" charset="-120"/>
              </a:rPr>
              <a:t>Hamiltonian circuit (cycle): </a:t>
            </a:r>
            <a:r>
              <a:rPr lang="zh-TW" altLang="en-US" dirty="0">
                <a:ea typeface="新細明體" charset="-120"/>
              </a:rPr>
              <a:t>一條往返路徑，經過每個節點恰好一次，且最後會回到起始的節點。</a:t>
            </a:r>
            <a:endParaRPr lang="en-US" altLang="zh-TW" dirty="0">
              <a:ea typeface="新細明體" charset="-120"/>
            </a:endParaRPr>
          </a:p>
          <a:p>
            <a:r>
              <a:rPr lang="zh-TW" altLang="en-US" dirty="0">
                <a:ea typeface="新細明體" charset="-120"/>
              </a:rPr>
              <a:t>決定圖的漢米爾頓迴路和路徑</a:t>
            </a:r>
            <a:r>
              <a:rPr lang="en-US" altLang="zh-TW" dirty="0">
                <a:ea typeface="新細明體" charset="-120"/>
              </a:rPr>
              <a:t>(paths)</a:t>
            </a:r>
            <a:r>
              <a:rPr lang="zh-TW" altLang="en-US" dirty="0">
                <a:ea typeface="新細明體" charset="-120"/>
              </a:rPr>
              <a:t>是否存在，稱為漢米爾頓路徑問題</a:t>
            </a:r>
            <a:r>
              <a:rPr lang="en-US" altLang="zh-TW" dirty="0">
                <a:ea typeface="新細明體" charset="-120"/>
              </a:rPr>
              <a:t>(the Hamiltonian path problem)</a:t>
            </a:r>
            <a:r>
              <a:rPr lang="zh-TW" altLang="en-US" dirty="0">
                <a:ea typeface="新細明體" charset="-120"/>
              </a:rPr>
              <a:t>，是</a:t>
            </a:r>
            <a:r>
              <a:rPr lang="en-US" altLang="zh-TW" dirty="0">
                <a:ea typeface="新細明體" charset="-120"/>
              </a:rPr>
              <a:t> NP-complete</a:t>
            </a:r>
            <a:r>
              <a:rPr lang="zh-TW" altLang="en-US" dirty="0">
                <a:ea typeface="新細明體" charset="-120"/>
              </a:rPr>
              <a:t>問題。</a:t>
            </a:r>
          </a:p>
          <a:p>
            <a:endParaRPr lang="en-US" altLang="zh-TW" dirty="0">
              <a:ea typeface="新細明體" charset="-120"/>
            </a:endParaRPr>
          </a:p>
          <a:p>
            <a:r>
              <a:rPr lang="en-US" altLang="zh-TW" dirty="0">
                <a:ea typeface="新細明體" charset="-120"/>
              </a:rPr>
              <a:t>CF:</a:t>
            </a:r>
          </a:p>
          <a:p>
            <a:r>
              <a:rPr lang="zh-TW" altLang="en-US" dirty="0">
                <a:ea typeface="新細明體" charset="-120"/>
              </a:rPr>
              <a:t>歐拉路徑</a:t>
            </a:r>
            <a:r>
              <a:rPr lang="en-US" altLang="zh-TW" dirty="0">
                <a:ea typeface="新細明體" charset="-120"/>
              </a:rPr>
              <a:t>(</a:t>
            </a:r>
            <a:r>
              <a:rPr lang="zh-TW" altLang="en-US" dirty="0">
                <a:ea typeface="新細明體" charset="-120"/>
              </a:rPr>
              <a:t>鏈</a:t>
            </a:r>
            <a:r>
              <a:rPr lang="en-US" altLang="zh-TW" dirty="0">
                <a:ea typeface="新細明體" charset="-120"/>
              </a:rPr>
              <a:t>)Eulerian path (chain): </a:t>
            </a:r>
            <a:r>
              <a:rPr lang="zh-TW" altLang="en-US" dirty="0">
                <a:ea typeface="新細明體" charset="-120"/>
              </a:rPr>
              <a:t>一條路徑，經過每條邊恰好一次。</a:t>
            </a:r>
            <a:endParaRPr lang="en-US" altLang="zh-TW" dirty="0">
              <a:ea typeface="新細明體" charset="-120"/>
            </a:endParaRPr>
          </a:p>
          <a:p>
            <a:r>
              <a:rPr lang="zh-TW" altLang="en-US" dirty="0">
                <a:ea typeface="新細明體" charset="-120"/>
              </a:rPr>
              <a:t>歐拉迴圈</a:t>
            </a:r>
            <a:r>
              <a:rPr lang="en-US" altLang="zh-TW" dirty="0">
                <a:ea typeface="新細明體" charset="-120"/>
              </a:rPr>
              <a:t>Eulerian circuit: </a:t>
            </a:r>
            <a:r>
              <a:rPr lang="zh-TW" altLang="en-US" dirty="0">
                <a:ea typeface="新細明體" charset="-120"/>
              </a:rPr>
              <a:t>一條往返路徑，經過每條邊恰好一次，且最後會回到起始的節點。</a:t>
            </a:r>
            <a:endParaRPr lang="en-US" altLang="zh-TW" dirty="0">
              <a:ea typeface="新細明體" charset="-120"/>
            </a:endParaRPr>
          </a:p>
          <a:p>
            <a:endParaRPr lang="en-US" altLang="zh-TW" dirty="0">
              <a:ea typeface="新細明體" charset="-120"/>
            </a:endParaRPr>
          </a:p>
          <a:p>
            <a:r>
              <a:rPr lang="en-US" altLang="zh-TW" dirty="0">
                <a:ea typeface="新細明體" charset="-120"/>
              </a:rPr>
              <a:t>Euler:</a:t>
            </a:r>
          </a:p>
          <a:p>
            <a:endParaRPr lang="en-US" altLang="zh-TW" dirty="0">
              <a:ea typeface="新細明體" charset="-120"/>
            </a:endParaRPr>
          </a:p>
          <a:p>
            <a:endParaRPr lang="en-US" altLang="zh-TW" dirty="0">
              <a:ea typeface="新細明體" charset="-120"/>
            </a:endParaRPr>
          </a:p>
          <a:p>
            <a:endParaRPr lang="en-US" altLang="zh-TW" dirty="0">
              <a:ea typeface="新細明體" charset="-120"/>
            </a:endParaRPr>
          </a:p>
        </p:txBody>
      </p:sp>
      <p:sp>
        <p:nvSpPr>
          <p:cNvPr id="4198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itchFamily="18" charset="0"/>
                <a:ea typeface="新細明體" charset="-120"/>
              </a:defRPr>
            </a:lvl1pPr>
            <a:lvl2pPr marL="742950" indent="-285750">
              <a:spcBef>
                <a:spcPct val="30000"/>
              </a:spcBef>
              <a:defRPr kumimoji="1" sz="1200">
                <a:solidFill>
                  <a:schemeClr val="tx1"/>
                </a:solidFill>
                <a:latin typeface="Times New Roman" pitchFamily="18" charset="0"/>
                <a:ea typeface="新細明體" charset="-120"/>
              </a:defRPr>
            </a:lvl2pPr>
            <a:lvl3pPr marL="1143000" indent="-228600">
              <a:spcBef>
                <a:spcPct val="30000"/>
              </a:spcBef>
              <a:defRPr kumimoji="1" sz="1200">
                <a:solidFill>
                  <a:schemeClr val="tx1"/>
                </a:solidFill>
                <a:latin typeface="Times New Roman" pitchFamily="18" charset="0"/>
                <a:ea typeface="新細明體" charset="-120"/>
              </a:defRPr>
            </a:lvl3pPr>
            <a:lvl4pPr marL="1600200" indent="-228600">
              <a:spcBef>
                <a:spcPct val="30000"/>
              </a:spcBef>
              <a:defRPr kumimoji="1" sz="1200">
                <a:solidFill>
                  <a:schemeClr val="tx1"/>
                </a:solidFill>
                <a:latin typeface="Times New Roman" pitchFamily="18" charset="0"/>
                <a:ea typeface="新細明體" charset="-120"/>
              </a:defRPr>
            </a:lvl4pPr>
            <a:lvl5pPr marL="2057400" indent="-228600">
              <a:spcBef>
                <a:spcPct val="30000"/>
              </a:spcBef>
              <a:defRPr kumimoji="1" sz="1200">
                <a:solidFill>
                  <a:schemeClr val="tx1"/>
                </a:solidFill>
                <a:latin typeface="Times New Roman" pitchFamily="18" charset="0"/>
                <a:ea typeface="新細明體"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charset="-120"/>
              </a:defRPr>
            </a:lvl9pPr>
          </a:lstStyle>
          <a:p>
            <a:pPr>
              <a:spcBef>
                <a:spcPct val="0"/>
              </a:spcBef>
            </a:pPr>
            <a:fld id="{3DE2FE41-B550-4E1A-984E-E8CB76BCA0D2}" type="slidenum">
              <a:rPr lang="en-US" altLang="zh-TW" smtClean="0">
                <a:latin typeface="Tahoma" pitchFamily="34" charset="0"/>
              </a:rPr>
              <a:pPr>
                <a:spcBef>
                  <a:spcPct val="0"/>
                </a:spcBef>
              </a:pPr>
              <a:t>35</a:t>
            </a:fld>
            <a:endParaRPr lang="en-US" altLang="zh-TW">
              <a:latin typeface="Tahoma" pitchFamily="34" charset="0"/>
            </a:endParaRPr>
          </a:p>
        </p:txBody>
      </p:sp>
    </p:spTree>
    <p:extLst>
      <p:ext uri="{BB962C8B-B14F-4D97-AF65-F5344CB8AC3E}">
        <p14:creationId xmlns:p14="http://schemas.microsoft.com/office/powerpoint/2010/main" val="8669204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CD6CAEB4-64B3-4072-8E2E-6906204013C2}" type="slidenum">
              <a:rPr lang="en-US" altLang="zh-TW" smtClean="0"/>
              <a:pPr>
                <a:defRPr/>
              </a:pPr>
              <a:t>36</a:t>
            </a:fld>
            <a:endParaRPr lang="en-US" altLang="zh-TW"/>
          </a:p>
        </p:txBody>
      </p:sp>
    </p:spTree>
    <p:extLst>
      <p:ext uri="{BB962C8B-B14F-4D97-AF65-F5344CB8AC3E}">
        <p14:creationId xmlns:p14="http://schemas.microsoft.com/office/powerpoint/2010/main" val="33938790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CD6CAEB4-64B3-4072-8E2E-6906204013C2}" type="slidenum">
              <a:rPr lang="en-US" altLang="zh-TW" smtClean="0"/>
              <a:pPr>
                <a:defRPr/>
              </a:pPr>
              <a:t>37</a:t>
            </a:fld>
            <a:endParaRPr lang="en-US" altLang="zh-TW"/>
          </a:p>
        </p:txBody>
      </p:sp>
    </p:spTree>
    <p:extLst>
      <p:ext uri="{BB962C8B-B14F-4D97-AF65-F5344CB8AC3E}">
        <p14:creationId xmlns:p14="http://schemas.microsoft.com/office/powerpoint/2010/main" val="28226598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CD6CAEB4-64B3-4072-8E2E-6906204013C2}" type="slidenum">
              <a:rPr lang="en-US" altLang="zh-TW" smtClean="0"/>
              <a:pPr>
                <a:defRPr/>
              </a:pPr>
              <a:t>38</a:t>
            </a:fld>
            <a:endParaRPr lang="en-US" altLang="zh-TW"/>
          </a:p>
        </p:txBody>
      </p:sp>
    </p:spTree>
    <p:extLst>
      <p:ext uri="{BB962C8B-B14F-4D97-AF65-F5344CB8AC3E}">
        <p14:creationId xmlns:p14="http://schemas.microsoft.com/office/powerpoint/2010/main" val="8735864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CD6CAEB4-64B3-4072-8E2E-6906204013C2}" type="slidenum">
              <a:rPr lang="en-US" altLang="zh-TW" smtClean="0"/>
              <a:pPr>
                <a:defRPr/>
              </a:pPr>
              <a:t>39</a:t>
            </a:fld>
            <a:endParaRPr lang="en-US" altLang="zh-TW"/>
          </a:p>
        </p:txBody>
      </p:sp>
    </p:spTree>
    <p:extLst>
      <p:ext uri="{BB962C8B-B14F-4D97-AF65-F5344CB8AC3E}">
        <p14:creationId xmlns:p14="http://schemas.microsoft.com/office/powerpoint/2010/main" val="2023276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CD6CAEB4-64B3-4072-8E2E-6906204013C2}" type="slidenum">
              <a:rPr lang="en-US" altLang="zh-TW" smtClean="0"/>
              <a:pPr>
                <a:defRPr/>
              </a:pPr>
              <a:t>4</a:t>
            </a:fld>
            <a:endParaRPr lang="en-US" altLang="zh-TW"/>
          </a:p>
        </p:txBody>
      </p:sp>
    </p:spTree>
    <p:extLst>
      <p:ext uri="{BB962C8B-B14F-4D97-AF65-F5344CB8AC3E}">
        <p14:creationId xmlns:p14="http://schemas.microsoft.com/office/powerpoint/2010/main" val="26635498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CD6CAEB4-64B3-4072-8E2E-6906204013C2}" type="slidenum">
              <a:rPr lang="en-US" altLang="zh-TW" smtClean="0"/>
              <a:pPr>
                <a:defRPr/>
              </a:pPr>
              <a:t>40</a:t>
            </a:fld>
            <a:endParaRPr lang="en-US" altLang="zh-TW"/>
          </a:p>
        </p:txBody>
      </p:sp>
    </p:spTree>
    <p:extLst>
      <p:ext uri="{BB962C8B-B14F-4D97-AF65-F5344CB8AC3E}">
        <p14:creationId xmlns:p14="http://schemas.microsoft.com/office/powerpoint/2010/main" val="40836945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CD6CAEB4-64B3-4072-8E2E-6906204013C2}" type="slidenum">
              <a:rPr lang="en-US" altLang="zh-TW" smtClean="0"/>
              <a:pPr>
                <a:defRPr/>
              </a:pPr>
              <a:t>41</a:t>
            </a:fld>
            <a:endParaRPr lang="en-US" altLang="zh-TW"/>
          </a:p>
        </p:txBody>
      </p:sp>
    </p:spTree>
    <p:extLst>
      <p:ext uri="{BB962C8B-B14F-4D97-AF65-F5344CB8AC3E}">
        <p14:creationId xmlns:p14="http://schemas.microsoft.com/office/powerpoint/2010/main" val="32047964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CD6CAEB4-64B3-4072-8E2E-6906204013C2}" type="slidenum">
              <a:rPr lang="en-US" altLang="zh-TW" smtClean="0"/>
              <a:pPr>
                <a:defRPr/>
              </a:pPr>
              <a:t>42</a:t>
            </a:fld>
            <a:endParaRPr lang="en-US" altLang="zh-TW"/>
          </a:p>
        </p:txBody>
      </p:sp>
    </p:spTree>
    <p:extLst>
      <p:ext uri="{BB962C8B-B14F-4D97-AF65-F5344CB8AC3E}">
        <p14:creationId xmlns:p14="http://schemas.microsoft.com/office/powerpoint/2010/main" val="15405730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http://zh.wikipedia.org/wiki/%E4%B8%80%E7%AC%94%E7%94%BB%E9%97%AE%E9%A2%98#mediaviewer/File:Chuan2.JPG</a:t>
            </a:r>
          </a:p>
          <a:p>
            <a:endParaRPr lang="en-US" altLang="zh-TW" dirty="0"/>
          </a:p>
          <a:p>
            <a:r>
              <a:rPr lang="en-US" altLang="zh-TW" dirty="0"/>
              <a:t>http://zh.wikipedia.org/wiki/%E4%B8%80%E7%AC%94%E7%94%BB%E9%97%AE%E9%A2%98#mediaviewer/File:K%C3%B6nigsberg_graph.svg</a:t>
            </a:r>
            <a:endParaRPr lang="zh-TW" altLang="en-US" dirty="0"/>
          </a:p>
        </p:txBody>
      </p:sp>
      <p:sp>
        <p:nvSpPr>
          <p:cNvPr id="4" name="投影片編號版面配置區 3"/>
          <p:cNvSpPr>
            <a:spLocks noGrp="1"/>
          </p:cNvSpPr>
          <p:nvPr>
            <p:ph type="sldNum" sz="quarter" idx="10"/>
          </p:nvPr>
        </p:nvSpPr>
        <p:spPr/>
        <p:txBody>
          <a:bodyPr/>
          <a:lstStyle/>
          <a:p>
            <a:pPr>
              <a:defRPr/>
            </a:pPr>
            <a:fld id="{CD6CAEB4-64B3-4072-8E2E-6906204013C2}" type="slidenum">
              <a:rPr lang="en-US" altLang="zh-TW" smtClean="0"/>
              <a:pPr>
                <a:defRPr/>
              </a:pPr>
              <a:t>43</a:t>
            </a:fld>
            <a:endParaRPr lang="en-US" altLang="zh-TW"/>
          </a:p>
        </p:txBody>
      </p:sp>
    </p:spTree>
    <p:extLst>
      <p:ext uri="{BB962C8B-B14F-4D97-AF65-F5344CB8AC3E}">
        <p14:creationId xmlns:p14="http://schemas.microsoft.com/office/powerpoint/2010/main" val="29346867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投影片圖像版面配置區 1"/>
          <p:cNvSpPr>
            <a:spLocks noGrp="1" noRot="1" noChangeAspect="1" noTextEdit="1"/>
          </p:cNvSpPr>
          <p:nvPr>
            <p:ph type="sldImg"/>
          </p:nvPr>
        </p:nvSpPr>
        <p:spPr>
          <a:ln/>
        </p:spPr>
      </p:sp>
      <p:sp>
        <p:nvSpPr>
          <p:cNvPr id="4096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ea typeface="新細明體" charset="-120"/>
            </a:endParaRPr>
          </a:p>
        </p:txBody>
      </p:sp>
      <p:sp>
        <p:nvSpPr>
          <p:cNvPr id="4096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itchFamily="18" charset="0"/>
                <a:ea typeface="新細明體" charset="-120"/>
              </a:defRPr>
            </a:lvl1pPr>
            <a:lvl2pPr marL="717550" indent="-276225">
              <a:spcBef>
                <a:spcPct val="30000"/>
              </a:spcBef>
              <a:defRPr kumimoji="1" sz="1200">
                <a:solidFill>
                  <a:schemeClr val="tx1"/>
                </a:solidFill>
                <a:latin typeface="Times New Roman" pitchFamily="18" charset="0"/>
                <a:ea typeface="新細明體" charset="-120"/>
              </a:defRPr>
            </a:lvl2pPr>
            <a:lvl3pPr marL="1106488" indent="-219075">
              <a:spcBef>
                <a:spcPct val="30000"/>
              </a:spcBef>
              <a:defRPr kumimoji="1" sz="1200">
                <a:solidFill>
                  <a:schemeClr val="tx1"/>
                </a:solidFill>
                <a:latin typeface="Times New Roman" pitchFamily="18" charset="0"/>
                <a:ea typeface="新細明體" charset="-120"/>
              </a:defRPr>
            </a:lvl3pPr>
            <a:lvl4pPr marL="1549400" indent="-219075">
              <a:spcBef>
                <a:spcPct val="30000"/>
              </a:spcBef>
              <a:defRPr kumimoji="1" sz="1200">
                <a:solidFill>
                  <a:schemeClr val="tx1"/>
                </a:solidFill>
                <a:latin typeface="Times New Roman" pitchFamily="18" charset="0"/>
                <a:ea typeface="新細明體" charset="-120"/>
              </a:defRPr>
            </a:lvl4pPr>
            <a:lvl5pPr marL="1992313" indent="-219075">
              <a:spcBef>
                <a:spcPct val="30000"/>
              </a:spcBef>
              <a:defRPr kumimoji="1" sz="1200">
                <a:solidFill>
                  <a:schemeClr val="tx1"/>
                </a:solidFill>
                <a:latin typeface="Times New Roman" pitchFamily="18" charset="0"/>
                <a:ea typeface="新細明體" charset="-120"/>
              </a:defRPr>
            </a:lvl5pPr>
            <a:lvl6pPr marL="2449513" indent="-219075" eaLnBrk="0" fontAlgn="base" hangingPunct="0">
              <a:spcBef>
                <a:spcPct val="30000"/>
              </a:spcBef>
              <a:spcAft>
                <a:spcPct val="0"/>
              </a:spcAft>
              <a:defRPr kumimoji="1" sz="1200">
                <a:solidFill>
                  <a:schemeClr val="tx1"/>
                </a:solidFill>
                <a:latin typeface="Times New Roman" pitchFamily="18" charset="0"/>
                <a:ea typeface="新細明體" charset="-120"/>
              </a:defRPr>
            </a:lvl6pPr>
            <a:lvl7pPr marL="2906713" indent="-219075" eaLnBrk="0" fontAlgn="base" hangingPunct="0">
              <a:spcBef>
                <a:spcPct val="30000"/>
              </a:spcBef>
              <a:spcAft>
                <a:spcPct val="0"/>
              </a:spcAft>
              <a:defRPr kumimoji="1" sz="1200">
                <a:solidFill>
                  <a:schemeClr val="tx1"/>
                </a:solidFill>
                <a:latin typeface="Times New Roman" pitchFamily="18" charset="0"/>
                <a:ea typeface="新細明體" charset="-120"/>
              </a:defRPr>
            </a:lvl7pPr>
            <a:lvl8pPr marL="3363913" indent="-219075" eaLnBrk="0" fontAlgn="base" hangingPunct="0">
              <a:spcBef>
                <a:spcPct val="30000"/>
              </a:spcBef>
              <a:spcAft>
                <a:spcPct val="0"/>
              </a:spcAft>
              <a:defRPr kumimoji="1" sz="1200">
                <a:solidFill>
                  <a:schemeClr val="tx1"/>
                </a:solidFill>
                <a:latin typeface="Times New Roman" pitchFamily="18" charset="0"/>
                <a:ea typeface="新細明體" charset="-120"/>
              </a:defRPr>
            </a:lvl8pPr>
            <a:lvl9pPr marL="3821113" indent="-219075" eaLnBrk="0" fontAlgn="base" hangingPunct="0">
              <a:spcBef>
                <a:spcPct val="30000"/>
              </a:spcBef>
              <a:spcAft>
                <a:spcPct val="0"/>
              </a:spcAft>
              <a:defRPr kumimoji="1" sz="1200">
                <a:solidFill>
                  <a:schemeClr val="tx1"/>
                </a:solidFill>
                <a:latin typeface="Times New Roman" pitchFamily="18" charset="0"/>
                <a:ea typeface="新細明體" charset="-120"/>
              </a:defRPr>
            </a:lvl9pPr>
          </a:lstStyle>
          <a:p>
            <a:pPr>
              <a:spcBef>
                <a:spcPct val="0"/>
              </a:spcBef>
            </a:pPr>
            <a:fld id="{781F24EF-A54D-4733-A197-0A71B7934AD4}" type="slidenum">
              <a:rPr lang="en-US" altLang="zh-TW" sz="1300" smtClean="0">
                <a:latin typeface="Arial" charset="0"/>
              </a:rPr>
              <a:pPr>
                <a:spcBef>
                  <a:spcPct val="0"/>
                </a:spcBef>
              </a:pPr>
              <a:t>44</a:t>
            </a:fld>
            <a:endParaRPr lang="en-US" altLang="zh-TW" sz="1300">
              <a:latin typeface="Arial" charset="0"/>
            </a:endParaRPr>
          </a:p>
        </p:txBody>
      </p:sp>
    </p:spTree>
    <p:extLst>
      <p:ext uri="{BB962C8B-B14F-4D97-AF65-F5344CB8AC3E}">
        <p14:creationId xmlns:p14="http://schemas.microsoft.com/office/powerpoint/2010/main" val="42682228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CD6CAEB4-64B3-4072-8E2E-6906204013C2}" type="slidenum">
              <a:rPr lang="en-US" altLang="zh-TW" smtClean="0"/>
              <a:pPr>
                <a:defRPr/>
              </a:pPr>
              <a:t>47</a:t>
            </a:fld>
            <a:endParaRPr lang="en-US" altLang="zh-TW"/>
          </a:p>
        </p:txBody>
      </p:sp>
    </p:spTree>
    <p:extLst>
      <p:ext uri="{BB962C8B-B14F-4D97-AF65-F5344CB8AC3E}">
        <p14:creationId xmlns:p14="http://schemas.microsoft.com/office/powerpoint/2010/main" val="3674377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CD6CAEB4-64B3-4072-8E2E-6906204013C2}" type="slidenum">
              <a:rPr lang="en-US" altLang="zh-TW" smtClean="0"/>
              <a:pPr>
                <a:defRPr/>
              </a:pPr>
              <a:t>48</a:t>
            </a:fld>
            <a:endParaRPr lang="en-US" altLang="zh-TW"/>
          </a:p>
        </p:txBody>
      </p:sp>
    </p:spTree>
    <p:extLst>
      <p:ext uri="{BB962C8B-B14F-4D97-AF65-F5344CB8AC3E}">
        <p14:creationId xmlns:p14="http://schemas.microsoft.com/office/powerpoint/2010/main" val="27873957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CD6CAEB4-64B3-4072-8E2E-6906204013C2}" type="slidenum">
              <a:rPr lang="en-US" altLang="zh-TW" smtClean="0"/>
              <a:pPr>
                <a:defRPr/>
              </a:pPr>
              <a:t>49</a:t>
            </a:fld>
            <a:endParaRPr lang="en-US" altLang="zh-TW"/>
          </a:p>
        </p:txBody>
      </p:sp>
    </p:spTree>
    <p:extLst>
      <p:ext uri="{BB962C8B-B14F-4D97-AF65-F5344CB8AC3E}">
        <p14:creationId xmlns:p14="http://schemas.microsoft.com/office/powerpoint/2010/main" val="10342852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CD6CAEB4-64B3-4072-8E2E-6906204013C2}" type="slidenum">
              <a:rPr lang="en-US" altLang="zh-TW" smtClean="0"/>
              <a:pPr>
                <a:defRPr/>
              </a:pPr>
              <a:t>50</a:t>
            </a:fld>
            <a:endParaRPr lang="en-US" altLang="zh-TW"/>
          </a:p>
        </p:txBody>
      </p:sp>
    </p:spTree>
    <p:extLst>
      <p:ext uri="{BB962C8B-B14F-4D97-AF65-F5344CB8AC3E}">
        <p14:creationId xmlns:p14="http://schemas.microsoft.com/office/powerpoint/2010/main" val="4204830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CD6CAEB4-64B3-4072-8E2E-6906204013C2}" type="slidenum">
              <a:rPr lang="en-US" altLang="zh-TW" smtClean="0"/>
              <a:pPr>
                <a:defRPr/>
              </a:pPr>
              <a:t>5</a:t>
            </a:fld>
            <a:endParaRPr lang="en-US" altLang="zh-TW"/>
          </a:p>
        </p:txBody>
      </p:sp>
    </p:spTree>
    <p:extLst>
      <p:ext uri="{BB962C8B-B14F-4D97-AF65-F5344CB8AC3E}">
        <p14:creationId xmlns:p14="http://schemas.microsoft.com/office/powerpoint/2010/main" val="1764789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CD6CAEB4-64B3-4072-8E2E-6906204013C2}" type="slidenum">
              <a:rPr lang="en-US" altLang="zh-TW" smtClean="0"/>
              <a:pPr>
                <a:defRPr/>
              </a:pPr>
              <a:t>6</a:t>
            </a:fld>
            <a:endParaRPr lang="en-US" altLang="zh-TW"/>
          </a:p>
        </p:txBody>
      </p:sp>
    </p:spTree>
    <p:extLst>
      <p:ext uri="{BB962C8B-B14F-4D97-AF65-F5344CB8AC3E}">
        <p14:creationId xmlns:p14="http://schemas.microsoft.com/office/powerpoint/2010/main" val="1487814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CD6CAEB4-64B3-4072-8E2E-6906204013C2}" type="slidenum">
              <a:rPr lang="en-US" altLang="zh-TW" smtClean="0"/>
              <a:pPr>
                <a:defRPr/>
              </a:pPr>
              <a:t>7</a:t>
            </a:fld>
            <a:endParaRPr lang="en-US" altLang="zh-TW"/>
          </a:p>
        </p:txBody>
      </p:sp>
    </p:spTree>
    <p:extLst>
      <p:ext uri="{BB962C8B-B14F-4D97-AF65-F5344CB8AC3E}">
        <p14:creationId xmlns:p14="http://schemas.microsoft.com/office/powerpoint/2010/main" val="1020061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投影片圖像版面配置區 1"/>
          <p:cNvSpPr>
            <a:spLocks noGrp="1" noRot="1" noChangeAspect="1" noTextEdit="1"/>
          </p:cNvSpPr>
          <p:nvPr>
            <p:ph type="sldImg"/>
          </p:nvPr>
        </p:nvSpPr>
        <p:spPr>
          <a:ln/>
        </p:spPr>
      </p:sp>
      <p:sp>
        <p:nvSpPr>
          <p:cNvPr id="4096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ea typeface="新細明體" charset="-120"/>
            </a:endParaRPr>
          </a:p>
        </p:txBody>
      </p:sp>
      <p:sp>
        <p:nvSpPr>
          <p:cNvPr id="4096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itchFamily="18" charset="0"/>
                <a:ea typeface="新細明體" charset="-120"/>
              </a:defRPr>
            </a:lvl1pPr>
            <a:lvl2pPr marL="717550" indent="-276225">
              <a:spcBef>
                <a:spcPct val="30000"/>
              </a:spcBef>
              <a:defRPr kumimoji="1" sz="1200">
                <a:solidFill>
                  <a:schemeClr val="tx1"/>
                </a:solidFill>
                <a:latin typeface="Times New Roman" pitchFamily="18" charset="0"/>
                <a:ea typeface="新細明體" charset="-120"/>
              </a:defRPr>
            </a:lvl2pPr>
            <a:lvl3pPr marL="1106488" indent="-219075">
              <a:spcBef>
                <a:spcPct val="30000"/>
              </a:spcBef>
              <a:defRPr kumimoji="1" sz="1200">
                <a:solidFill>
                  <a:schemeClr val="tx1"/>
                </a:solidFill>
                <a:latin typeface="Times New Roman" pitchFamily="18" charset="0"/>
                <a:ea typeface="新細明體" charset="-120"/>
              </a:defRPr>
            </a:lvl3pPr>
            <a:lvl4pPr marL="1549400" indent="-219075">
              <a:spcBef>
                <a:spcPct val="30000"/>
              </a:spcBef>
              <a:defRPr kumimoji="1" sz="1200">
                <a:solidFill>
                  <a:schemeClr val="tx1"/>
                </a:solidFill>
                <a:latin typeface="Times New Roman" pitchFamily="18" charset="0"/>
                <a:ea typeface="新細明體" charset="-120"/>
              </a:defRPr>
            </a:lvl4pPr>
            <a:lvl5pPr marL="1992313" indent="-219075">
              <a:spcBef>
                <a:spcPct val="30000"/>
              </a:spcBef>
              <a:defRPr kumimoji="1" sz="1200">
                <a:solidFill>
                  <a:schemeClr val="tx1"/>
                </a:solidFill>
                <a:latin typeface="Times New Roman" pitchFamily="18" charset="0"/>
                <a:ea typeface="新細明體" charset="-120"/>
              </a:defRPr>
            </a:lvl5pPr>
            <a:lvl6pPr marL="2449513" indent="-219075" eaLnBrk="0" fontAlgn="base" hangingPunct="0">
              <a:spcBef>
                <a:spcPct val="30000"/>
              </a:spcBef>
              <a:spcAft>
                <a:spcPct val="0"/>
              </a:spcAft>
              <a:defRPr kumimoji="1" sz="1200">
                <a:solidFill>
                  <a:schemeClr val="tx1"/>
                </a:solidFill>
                <a:latin typeface="Times New Roman" pitchFamily="18" charset="0"/>
                <a:ea typeface="新細明體" charset="-120"/>
              </a:defRPr>
            </a:lvl6pPr>
            <a:lvl7pPr marL="2906713" indent="-219075" eaLnBrk="0" fontAlgn="base" hangingPunct="0">
              <a:spcBef>
                <a:spcPct val="30000"/>
              </a:spcBef>
              <a:spcAft>
                <a:spcPct val="0"/>
              </a:spcAft>
              <a:defRPr kumimoji="1" sz="1200">
                <a:solidFill>
                  <a:schemeClr val="tx1"/>
                </a:solidFill>
                <a:latin typeface="Times New Roman" pitchFamily="18" charset="0"/>
                <a:ea typeface="新細明體" charset="-120"/>
              </a:defRPr>
            </a:lvl7pPr>
            <a:lvl8pPr marL="3363913" indent="-219075" eaLnBrk="0" fontAlgn="base" hangingPunct="0">
              <a:spcBef>
                <a:spcPct val="30000"/>
              </a:spcBef>
              <a:spcAft>
                <a:spcPct val="0"/>
              </a:spcAft>
              <a:defRPr kumimoji="1" sz="1200">
                <a:solidFill>
                  <a:schemeClr val="tx1"/>
                </a:solidFill>
                <a:latin typeface="Times New Roman" pitchFamily="18" charset="0"/>
                <a:ea typeface="新細明體" charset="-120"/>
              </a:defRPr>
            </a:lvl8pPr>
            <a:lvl9pPr marL="3821113" indent="-219075" eaLnBrk="0" fontAlgn="base" hangingPunct="0">
              <a:spcBef>
                <a:spcPct val="30000"/>
              </a:spcBef>
              <a:spcAft>
                <a:spcPct val="0"/>
              </a:spcAft>
              <a:defRPr kumimoji="1" sz="1200">
                <a:solidFill>
                  <a:schemeClr val="tx1"/>
                </a:solidFill>
                <a:latin typeface="Times New Roman" pitchFamily="18" charset="0"/>
                <a:ea typeface="新細明體" charset="-120"/>
              </a:defRPr>
            </a:lvl9pPr>
          </a:lstStyle>
          <a:p>
            <a:pPr>
              <a:spcBef>
                <a:spcPct val="0"/>
              </a:spcBef>
            </a:pPr>
            <a:fld id="{781F24EF-A54D-4733-A197-0A71B7934AD4}" type="slidenum">
              <a:rPr lang="en-US" altLang="zh-TW" sz="1300" smtClean="0">
                <a:latin typeface="Arial" charset="0"/>
              </a:rPr>
              <a:pPr>
                <a:spcBef>
                  <a:spcPct val="0"/>
                </a:spcBef>
              </a:pPr>
              <a:t>8</a:t>
            </a:fld>
            <a:endParaRPr lang="en-US" altLang="zh-TW" sz="1300">
              <a:latin typeface="Arial" charset="0"/>
            </a:endParaRPr>
          </a:p>
        </p:txBody>
      </p:sp>
    </p:spTree>
    <p:extLst>
      <p:ext uri="{BB962C8B-B14F-4D97-AF65-F5344CB8AC3E}">
        <p14:creationId xmlns:p14="http://schemas.microsoft.com/office/powerpoint/2010/main" val="2649768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CD6CAEB4-64B3-4072-8E2E-6906204013C2}" type="slidenum">
              <a:rPr lang="en-US" altLang="zh-TW" smtClean="0"/>
              <a:pPr>
                <a:defRPr/>
              </a:pPr>
              <a:t>9</a:t>
            </a:fld>
            <a:endParaRPr lang="en-US" altLang="zh-TW"/>
          </a:p>
        </p:txBody>
      </p:sp>
    </p:spTree>
    <p:extLst>
      <p:ext uri="{BB962C8B-B14F-4D97-AF65-F5344CB8AC3E}">
        <p14:creationId xmlns:p14="http://schemas.microsoft.com/office/powerpoint/2010/main" val="86870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itchFamily="34" charset="0"/>
                    <a:ea typeface="新細明體" pitchFamily="18" charset="-120"/>
                  </a:defRPr>
                </a:lvl1pPr>
                <a:lvl2pPr marL="742950" indent="-285750">
                  <a:defRPr kumimoji="1" sz="2400">
                    <a:solidFill>
                      <a:schemeClr val="tx1"/>
                    </a:solidFill>
                    <a:latin typeface="Tahoma" pitchFamily="34" charset="0"/>
                    <a:ea typeface="新細明體" pitchFamily="18" charset="-120"/>
                  </a:defRPr>
                </a:lvl2pPr>
                <a:lvl3pPr marL="1143000" indent="-228600">
                  <a:defRPr kumimoji="1" sz="2400">
                    <a:solidFill>
                      <a:schemeClr val="tx1"/>
                    </a:solidFill>
                    <a:latin typeface="Tahoma" pitchFamily="34" charset="0"/>
                    <a:ea typeface="新細明體" pitchFamily="18" charset="-120"/>
                  </a:defRPr>
                </a:lvl3pPr>
                <a:lvl4pPr marL="1600200" indent="-228600">
                  <a:defRPr kumimoji="1" sz="2400">
                    <a:solidFill>
                      <a:schemeClr val="tx1"/>
                    </a:solidFill>
                    <a:latin typeface="Tahoma" pitchFamily="34" charset="0"/>
                    <a:ea typeface="新細明體" pitchFamily="18" charset="-120"/>
                  </a:defRPr>
                </a:lvl4pPr>
                <a:lvl5pPr marL="2057400" indent="-228600">
                  <a:defRPr kumimoji="1" sz="2400">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9pPr>
              </a:lstStyle>
              <a:p>
                <a:pPr eaLnBrk="1" hangingPunct="1">
                  <a:defRPr/>
                </a:pPr>
                <a:endParaRPr lang="zh-TW"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itchFamily="34" charset="0"/>
                    <a:ea typeface="新細明體" pitchFamily="18" charset="-120"/>
                  </a:defRPr>
                </a:lvl1pPr>
                <a:lvl2pPr marL="742950" indent="-285750">
                  <a:defRPr kumimoji="1" sz="2400">
                    <a:solidFill>
                      <a:schemeClr val="tx1"/>
                    </a:solidFill>
                    <a:latin typeface="Tahoma" pitchFamily="34" charset="0"/>
                    <a:ea typeface="新細明體" pitchFamily="18" charset="-120"/>
                  </a:defRPr>
                </a:lvl2pPr>
                <a:lvl3pPr marL="1143000" indent="-228600">
                  <a:defRPr kumimoji="1" sz="2400">
                    <a:solidFill>
                      <a:schemeClr val="tx1"/>
                    </a:solidFill>
                    <a:latin typeface="Tahoma" pitchFamily="34" charset="0"/>
                    <a:ea typeface="新細明體" pitchFamily="18" charset="-120"/>
                  </a:defRPr>
                </a:lvl3pPr>
                <a:lvl4pPr marL="1600200" indent="-228600">
                  <a:defRPr kumimoji="1" sz="2400">
                    <a:solidFill>
                      <a:schemeClr val="tx1"/>
                    </a:solidFill>
                    <a:latin typeface="Tahoma" pitchFamily="34" charset="0"/>
                    <a:ea typeface="新細明體" pitchFamily="18" charset="-120"/>
                  </a:defRPr>
                </a:lvl4pPr>
                <a:lvl5pPr marL="2057400" indent="-228600">
                  <a:defRPr kumimoji="1" sz="2400">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9pPr>
              </a:lstStyle>
              <a:p>
                <a:pPr eaLnBrk="1" hangingPunct="1">
                  <a:defRPr/>
                </a:pPr>
                <a:endParaRPr lang="zh-TW"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itchFamily="34" charset="0"/>
                    <a:ea typeface="新細明體" pitchFamily="18" charset="-120"/>
                  </a:defRPr>
                </a:lvl1pPr>
                <a:lvl2pPr marL="742950" indent="-285750">
                  <a:defRPr kumimoji="1" sz="2400">
                    <a:solidFill>
                      <a:schemeClr val="tx1"/>
                    </a:solidFill>
                    <a:latin typeface="Tahoma" pitchFamily="34" charset="0"/>
                    <a:ea typeface="新細明體" pitchFamily="18" charset="-120"/>
                  </a:defRPr>
                </a:lvl2pPr>
                <a:lvl3pPr marL="1143000" indent="-228600">
                  <a:defRPr kumimoji="1" sz="2400">
                    <a:solidFill>
                      <a:schemeClr val="tx1"/>
                    </a:solidFill>
                    <a:latin typeface="Tahoma" pitchFamily="34" charset="0"/>
                    <a:ea typeface="新細明體" pitchFamily="18" charset="-120"/>
                  </a:defRPr>
                </a:lvl3pPr>
                <a:lvl4pPr marL="1600200" indent="-228600">
                  <a:defRPr kumimoji="1" sz="2400">
                    <a:solidFill>
                      <a:schemeClr val="tx1"/>
                    </a:solidFill>
                    <a:latin typeface="Tahoma" pitchFamily="34" charset="0"/>
                    <a:ea typeface="新細明體" pitchFamily="18" charset="-120"/>
                  </a:defRPr>
                </a:lvl4pPr>
                <a:lvl5pPr marL="2057400" indent="-228600">
                  <a:defRPr kumimoji="1" sz="2400">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9pPr>
              </a:lstStyle>
              <a:p>
                <a:pPr eaLnBrk="1" hangingPunct="1">
                  <a:defRPr/>
                </a:pPr>
                <a:endParaRPr lang="zh-TW"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itchFamily="34" charset="0"/>
                    <a:ea typeface="新細明體" pitchFamily="18" charset="-120"/>
                  </a:defRPr>
                </a:lvl1pPr>
                <a:lvl2pPr marL="742950" indent="-285750">
                  <a:defRPr kumimoji="1" sz="2400">
                    <a:solidFill>
                      <a:schemeClr val="tx1"/>
                    </a:solidFill>
                    <a:latin typeface="Tahoma" pitchFamily="34" charset="0"/>
                    <a:ea typeface="新細明體" pitchFamily="18" charset="-120"/>
                  </a:defRPr>
                </a:lvl2pPr>
                <a:lvl3pPr marL="1143000" indent="-228600">
                  <a:defRPr kumimoji="1" sz="2400">
                    <a:solidFill>
                      <a:schemeClr val="tx1"/>
                    </a:solidFill>
                    <a:latin typeface="Tahoma" pitchFamily="34" charset="0"/>
                    <a:ea typeface="新細明體" pitchFamily="18" charset="-120"/>
                  </a:defRPr>
                </a:lvl3pPr>
                <a:lvl4pPr marL="1600200" indent="-228600">
                  <a:defRPr kumimoji="1" sz="2400">
                    <a:solidFill>
                      <a:schemeClr val="tx1"/>
                    </a:solidFill>
                    <a:latin typeface="Tahoma" pitchFamily="34" charset="0"/>
                    <a:ea typeface="新細明體" pitchFamily="18" charset="-120"/>
                  </a:defRPr>
                </a:lvl4pPr>
                <a:lvl5pPr marL="2057400" indent="-228600">
                  <a:defRPr kumimoji="1" sz="2400">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9pPr>
              </a:lstStyle>
              <a:p>
                <a:pPr eaLnBrk="1" hangingPunct="1">
                  <a:defRPr/>
                </a:pPr>
                <a:endParaRPr lang="zh-TW"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itchFamily="34" charset="0"/>
                  <a:ea typeface="新細明體" pitchFamily="18" charset="-120"/>
                </a:defRPr>
              </a:lvl1pPr>
              <a:lvl2pPr marL="742950" indent="-285750">
                <a:defRPr kumimoji="1" sz="2400">
                  <a:solidFill>
                    <a:schemeClr val="tx1"/>
                  </a:solidFill>
                  <a:latin typeface="Tahoma" pitchFamily="34" charset="0"/>
                  <a:ea typeface="新細明體" pitchFamily="18" charset="-120"/>
                </a:defRPr>
              </a:lvl2pPr>
              <a:lvl3pPr marL="1143000" indent="-228600">
                <a:defRPr kumimoji="1" sz="2400">
                  <a:solidFill>
                    <a:schemeClr val="tx1"/>
                  </a:solidFill>
                  <a:latin typeface="Tahoma" pitchFamily="34" charset="0"/>
                  <a:ea typeface="新細明體" pitchFamily="18" charset="-120"/>
                </a:defRPr>
              </a:lvl3pPr>
              <a:lvl4pPr marL="1600200" indent="-228600">
                <a:defRPr kumimoji="1" sz="2400">
                  <a:solidFill>
                    <a:schemeClr val="tx1"/>
                  </a:solidFill>
                  <a:latin typeface="Tahoma" pitchFamily="34" charset="0"/>
                  <a:ea typeface="新細明體" pitchFamily="18" charset="-120"/>
                </a:defRPr>
              </a:lvl4pPr>
              <a:lvl5pPr marL="2057400" indent="-228600">
                <a:defRPr kumimoji="1" sz="2400">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9pPr>
            </a:lstStyle>
            <a:p>
              <a:pPr eaLnBrk="1" hangingPunct="1">
                <a:defRPr/>
              </a:pPr>
              <a:endParaRPr lang="zh-TW"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itchFamily="34" charset="0"/>
                  <a:ea typeface="新細明體" pitchFamily="18" charset="-120"/>
                </a:defRPr>
              </a:lvl1pPr>
              <a:lvl2pPr marL="742950" indent="-285750">
                <a:defRPr kumimoji="1" sz="2400">
                  <a:solidFill>
                    <a:schemeClr val="tx1"/>
                  </a:solidFill>
                  <a:latin typeface="Tahoma" pitchFamily="34" charset="0"/>
                  <a:ea typeface="新細明體" pitchFamily="18" charset="-120"/>
                </a:defRPr>
              </a:lvl2pPr>
              <a:lvl3pPr marL="1143000" indent="-228600">
                <a:defRPr kumimoji="1" sz="2400">
                  <a:solidFill>
                    <a:schemeClr val="tx1"/>
                  </a:solidFill>
                  <a:latin typeface="Tahoma" pitchFamily="34" charset="0"/>
                  <a:ea typeface="新細明體" pitchFamily="18" charset="-120"/>
                </a:defRPr>
              </a:lvl3pPr>
              <a:lvl4pPr marL="1600200" indent="-228600">
                <a:defRPr kumimoji="1" sz="2400">
                  <a:solidFill>
                    <a:schemeClr val="tx1"/>
                  </a:solidFill>
                  <a:latin typeface="Tahoma" pitchFamily="34" charset="0"/>
                  <a:ea typeface="新細明體" pitchFamily="18" charset="-120"/>
                </a:defRPr>
              </a:lvl4pPr>
              <a:lvl5pPr marL="2057400" indent="-228600">
                <a:defRPr kumimoji="1" sz="2400">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9pPr>
            </a:lstStyle>
            <a:p>
              <a:pPr eaLnBrk="1" hangingPunct="1">
                <a:defRPr/>
              </a:pPr>
              <a:endParaRPr lang="zh-TW"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itchFamily="34" charset="0"/>
                  <a:ea typeface="新細明體" pitchFamily="18" charset="-120"/>
                </a:defRPr>
              </a:lvl1pPr>
              <a:lvl2pPr marL="742950" indent="-285750">
                <a:defRPr kumimoji="1" sz="2400">
                  <a:solidFill>
                    <a:schemeClr val="tx1"/>
                  </a:solidFill>
                  <a:latin typeface="Tahoma" pitchFamily="34" charset="0"/>
                  <a:ea typeface="新細明體" pitchFamily="18" charset="-120"/>
                </a:defRPr>
              </a:lvl2pPr>
              <a:lvl3pPr marL="1143000" indent="-228600">
                <a:defRPr kumimoji="1" sz="2400">
                  <a:solidFill>
                    <a:schemeClr val="tx1"/>
                  </a:solidFill>
                  <a:latin typeface="Tahoma" pitchFamily="34" charset="0"/>
                  <a:ea typeface="新細明體" pitchFamily="18" charset="-120"/>
                </a:defRPr>
              </a:lvl3pPr>
              <a:lvl4pPr marL="1600200" indent="-228600">
                <a:defRPr kumimoji="1" sz="2400">
                  <a:solidFill>
                    <a:schemeClr val="tx1"/>
                  </a:solidFill>
                  <a:latin typeface="Tahoma" pitchFamily="34" charset="0"/>
                  <a:ea typeface="新細明體" pitchFamily="18" charset="-120"/>
                </a:defRPr>
              </a:lvl4pPr>
              <a:lvl5pPr marL="2057400" indent="-228600">
                <a:defRPr kumimoji="1" sz="2400">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9pPr>
            </a:lstStyle>
            <a:p>
              <a:pPr eaLnBrk="1" hangingPunct="1">
                <a:defRPr/>
              </a:pPr>
              <a:endParaRPr lang="zh-TW" altLang="en-US"/>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r>
              <a:rPr lang="zh-TW" altLang="en-US"/>
              <a:t>按一下以編輯母片標題樣式</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TW" altLang="en-US"/>
              <a:t>按一下以編輯母片副標題樣式</a:t>
            </a:r>
          </a:p>
        </p:txBody>
      </p:sp>
      <p:sp>
        <p:nvSpPr>
          <p:cNvPr id="14" name="Rectangle 16"/>
          <p:cNvSpPr>
            <a:spLocks noGrp="1" noChangeArrowheads="1"/>
          </p:cNvSpPr>
          <p:nvPr>
            <p:ph type="sldNum" sz="quarter" idx="10"/>
          </p:nvPr>
        </p:nvSpPr>
        <p:spPr>
          <a:xfrm>
            <a:off x="6858000" y="6248400"/>
            <a:ext cx="1905000" cy="457200"/>
          </a:xfrm>
        </p:spPr>
        <p:txBody>
          <a:bodyPr/>
          <a:lstStyle>
            <a:lvl1pPr>
              <a:defRPr/>
            </a:lvl1pPr>
          </a:lstStyle>
          <a:p>
            <a:pPr>
              <a:defRPr/>
            </a:pPr>
            <a:fld id="{F0C6466A-0E44-4391-A227-DB070DFF9B1B}" type="slidenum">
              <a:rPr lang="en-US" altLang="zh-TW"/>
              <a:pPr>
                <a:defRPr/>
              </a:pPr>
              <a:t>‹#›</a:t>
            </a:fld>
            <a:endParaRPr lang="en-US" altLang="zh-TW"/>
          </a:p>
        </p:txBody>
      </p:sp>
    </p:spTree>
    <p:extLst>
      <p:ext uri="{BB962C8B-B14F-4D97-AF65-F5344CB8AC3E}">
        <p14:creationId xmlns:p14="http://schemas.microsoft.com/office/powerpoint/2010/main" val="3295804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3"/>
          <p:cNvSpPr>
            <a:spLocks noGrp="1" noChangeArrowheads="1"/>
          </p:cNvSpPr>
          <p:nvPr>
            <p:ph type="sldNum" sz="quarter" idx="10"/>
          </p:nvPr>
        </p:nvSpPr>
        <p:spPr>
          <a:ln/>
        </p:spPr>
        <p:txBody>
          <a:bodyPr/>
          <a:lstStyle>
            <a:lvl1pPr>
              <a:defRPr/>
            </a:lvl1pPr>
          </a:lstStyle>
          <a:p>
            <a:pPr>
              <a:defRPr/>
            </a:pPr>
            <a:fld id="{CF2D2A72-4F28-4EB5-828E-0EC716A293A1}" type="slidenum">
              <a:rPr lang="en-US" altLang="zh-TW"/>
              <a:pPr>
                <a:defRPr/>
              </a:pPr>
              <a:t>‹#›</a:t>
            </a:fld>
            <a:endParaRPr lang="en-US" altLang="zh-TW"/>
          </a:p>
        </p:txBody>
      </p:sp>
    </p:spTree>
    <p:extLst>
      <p:ext uri="{BB962C8B-B14F-4D97-AF65-F5344CB8AC3E}">
        <p14:creationId xmlns:p14="http://schemas.microsoft.com/office/powerpoint/2010/main" val="100045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004050" y="617538"/>
            <a:ext cx="1951038" cy="551497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1150938" y="617538"/>
            <a:ext cx="5700712" cy="551497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3"/>
          <p:cNvSpPr>
            <a:spLocks noGrp="1" noChangeArrowheads="1"/>
          </p:cNvSpPr>
          <p:nvPr>
            <p:ph type="sldNum" sz="quarter" idx="10"/>
          </p:nvPr>
        </p:nvSpPr>
        <p:spPr>
          <a:ln/>
        </p:spPr>
        <p:txBody>
          <a:bodyPr/>
          <a:lstStyle>
            <a:lvl1pPr>
              <a:defRPr/>
            </a:lvl1pPr>
          </a:lstStyle>
          <a:p>
            <a:pPr>
              <a:defRPr/>
            </a:pPr>
            <a:fld id="{38CE2753-A3A2-444B-84D0-DB32B974AAD1}" type="slidenum">
              <a:rPr lang="en-US" altLang="zh-TW"/>
              <a:pPr>
                <a:defRPr/>
              </a:pPr>
              <a:t>‹#›</a:t>
            </a:fld>
            <a:endParaRPr lang="en-US" altLang="zh-TW"/>
          </a:p>
        </p:txBody>
      </p:sp>
    </p:spTree>
    <p:extLst>
      <p:ext uri="{BB962C8B-B14F-4D97-AF65-F5344CB8AC3E}">
        <p14:creationId xmlns:p14="http://schemas.microsoft.com/office/powerpoint/2010/main" val="1825559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1150938" y="617538"/>
            <a:ext cx="7793037" cy="11430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1182688" y="2017713"/>
            <a:ext cx="3810000" cy="4114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5145088" y="2017713"/>
            <a:ext cx="3810000" cy="4114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13"/>
          <p:cNvSpPr>
            <a:spLocks noGrp="1" noChangeArrowheads="1"/>
          </p:cNvSpPr>
          <p:nvPr>
            <p:ph type="sldNum" sz="quarter" idx="10"/>
          </p:nvPr>
        </p:nvSpPr>
        <p:spPr>
          <a:ln/>
        </p:spPr>
        <p:txBody>
          <a:bodyPr/>
          <a:lstStyle>
            <a:lvl1pPr>
              <a:defRPr/>
            </a:lvl1pPr>
          </a:lstStyle>
          <a:p>
            <a:pPr>
              <a:defRPr/>
            </a:pPr>
            <a:fld id="{256593C2-3401-4025-937D-10950B9FF46F}" type="slidenum">
              <a:rPr lang="en-US" altLang="zh-TW"/>
              <a:pPr>
                <a:defRPr/>
              </a:pPr>
              <a:t>‹#›</a:t>
            </a:fld>
            <a:endParaRPr lang="en-US" altLang="zh-TW"/>
          </a:p>
        </p:txBody>
      </p:sp>
    </p:spTree>
    <p:extLst>
      <p:ext uri="{BB962C8B-B14F-4D97-AF65-F5344CB8AC3E}">
        <p14:creationId xmlns:p14="http://schemas.microsoft.com/office/powerpoint/2010/main" val="605596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1150938" y="617538"/>
            <a:ext cx="7793037" cy="1143000"/>
          </a:xfrm>
        </p:spPr>
        <p:txBody>
          <a:bodyPr/>
          <a:lstStyle/>
          <a:p>
            <a:r>
              <a:rPr lang="zh-TW" altLang="en-US"/>
              <a:t>按一下以編輯母片標題樣式</a:t>
            </a:r>
          </a:p>
        </p:txBody>
      </p:sp>
      <p:sp>
        <p:nvSpPr>
          <p:cNvPr id="3" name="表格版面配置區 2"/>
          <p:cNvSpPr>
            <a:spLocks noGrp="1"/>
          </p:cNvSpPr>
          <p:nvPr>
            <p:ph type="tbl" idx="1"/>
          </p:nvPr>
        </p:nvSpPr>
        <p:spPr>
          <a:xfrm>
            <a:off x="1182688" y="2017713"/>
            <a:ext cx="7772400" cy="4114800"/>
          </a:xfrm>
        </p:spPr>
        <p:txBody>
          <a:bodyPr/>
          <a:lstStyle/>
          <a:p>
            <a:pPr lvl="0"/>
            <a:endParaRPr lang="zh-TW" altLang="en-US" noProof="0"/>
          </a:p>
        </p:txBody>
      </p:sp>
      <p:sp>
        <p:nvSpPr>
          <p:cNvPr id="4" name="Rectangle 13"/>
          <p:cNvSpPr>
            <a:spLocks noGrp="1" noChangeArrowheads="1"/>
          </p:cNvSpPr>
          <p:nvPr>
            <p:ph type="sldNum" sz="quarter" idx="10"/>
          </p:nvPr>
        </p:nvSpPr>
        <p:spPr>
          <a:ln/>
        </p:spPr>
        <p:txBody>
          <a:bodyPr/>
          <a:lstStyle>
            <a:lvl1pPr>
              <a:defRPr/>
            </a:lvl1pPr>
          </a:lstStyle>
          <a:p>
            <a:pPr>
              <a:defRPr/>
            </a:pPr>
            <a:fld id="{898D9215-9D62-451E-9466-E0759A7907F2}" type="slidenum">
              <a:rPr lang="en-US" altLang="zh-TW"/>
              <a:pPr>
                <a:defRPr/>
              </a:pPr>
              <a:t>‹#›</a:t>
            </a:fld>
            <a:endParaRPr lang="en-US" altLang="zh-TW"/>
          </a:p>
        </p:txBody>
      </p:sp>
    </p:spTree>
    <p:extLst>
      <p:ext uri="{BB962C8B-B14F-4D97-AF65-F5344CB8AC3E}">
        <p14:creationId xmlns:p14="http://schemas.microsoft.com/office/powerpoint/2010/main" val="544712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標題，文字及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1150938" y="617538"/>
            <a:ext cx="7793037" cy="11430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1182688" y="2017713"/>
            <a:ext cx="3810000" cy="4114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quarter" idx="2"/>
          </p:nvPr>
        </p:nvSpPr>
        <p:spPr>
          <a:xfrm>
            <a:off x="5145088" y="2017713"/>
            <a:ext cx="3810000" cy="1981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內容版面配置區 4"/>
          <p:cNvSpPr>
            <a:spLocks noGrp="1"/>
          </p:cNvSpPr>
          <p:nvPr>
            <p:ph sz="quarter" idx="3"/>
          </p:nvPr>
        </p:nvSpPr>
        <p:spPr>
          <a:xfrm>
            <a:off x="5145088" y="4151313"/>
            <a:ext cx="3810000" cy="1981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Rectangle 13"/>
          <p:cNvSpPr>
            <a:spLocks noGrp="1" noChangeArrowheads="1"/>
          </p:cNvSpPr>
          <p:nvPr>
            <p:ph type="sldNum" sz="quarter" idx="10"/>
          </p:nvPr>
        </p:nvSpPr>
        <p:spPr>
          <a:ln/>
        </p:spPr>
        <p:txBody>
          <a:bodyPr/>
          <a:lstStyle>
            <a:lvl1pPr>
              <a:defRPr/>
            </a:lvl1pPr>
          </a:lstStyle>
          <a:p>
            <a:pPr>
              <a:defRPr/>
            </a:pPr>
            <a:fld id="{F33DBE71-42BF-4C74-9898-EFC0235AD5ED}" type="slidenum">
              <a:rPr lang="en-US" altLang="zh-TW"/>
              <a:pPr>
                <a:defRPr/>
              </a:pPr>
              <a:t>‹#›</a:t>
            </a:fld>
            <a:endParaRPr lang="en-US" altLang="zh-TW"/>
          </a:p>
        </p:txBody>
      </p:sp>
    </p:spTree>
    <p:extLst>
      <p:ext uri="{BB962C8B-B14F-4D97-AF65-F5344CB8AC3E}">
        <p14:creationId xmlns:p14="http://schemas.microsoft.com/office/powerpoint/2010/main" val="2819228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3"/>
          <p:cNvSpPr>
            <a:spLocks noGrp="1" noChangeArrowheads="1"/>
          </p:cNvSpPr>
          <p:nvPr>
            <p:ph type="sldNum" sz="quarter" idx="10"/>
          </p:nvPr>
        </p:nvSpPr>
        <p:spPr>
          <a:ln/>
        </p:spPr>
        <p:txBody>
          <a:bodyPr/>
          <a:lstStyle>
            <a:lvl1pPr>
              <a:defRPr/>
            </a:lvl1pPr>
          </a:lstStyle>
          <a:p>
            <a:pPr>
              <a:defRPr/>
            </a:pPr>
            <a:fld id="{1572FF63-796F-48A3-A48A-0DE8A4655F73}" type="slidenum">
              <a:rPr lang="en-US" altLang="zh-TW"/>
              <a:pPr>
                <a:defRPr/>
              </a:pPr>
              <a:t>‹#›</a:t>
            </a:fld>
            <a:endParaRPr lang="en-US" altLang="zh-TW"/>
          </a:p>
        </p:txBody>
      </p:sp>
    </p:spTree>
    <p:extLst>
      <p:ext uri="{BB962C8B-B14F-4D97-AF65-F5344CB8AC3E}">
        <p14:creationId xmlns:p14="http://schemas.microsoft.com/office/powerpoint/2010/main" val="2210421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13"/>
          <p:cNvSpPr>
            <a:spLocks noGrp="1" noChangeArrowheads="1"/>
          </p:cNvSpPr>
          <p:nvPr>
            <p:ph type="sldNum" sz="quarter" idx="10"/>
          </p:nvPr>
        </p:nvSpPr>
        <p:spPr>
          <a:ln/>
        </p:spPr>
        <p:txBody>
          <a:bodyPr/>
          <a:lstStyle>
            <a:lvl1pPr>
              <a:defRPr/>
            </a:lvl1pPr>
          </a:lstStyle>
          <a:p>
            <a:pPr>
              <a:defRPr/>
            </a:pPr>
            <a:fld id="{48879B23-C1DA-44AA-BBB5-A60DDB64D088}" type="slidenum">
              <a:rPr lang="en-US" altLang="zh-TW"/>
              <a:pPr>
                <a:defRPr/>
              </a:pPr>
              <a:t>‹#›</a:t>
            </a:fld>
            <a:endParaRPr lang="en-US" altLang="zh-TW"/>
          </a:p>
        </p:txBody>
      </p:sp>
    </p:spTree>
    <p:extLst>
      <p:ext uri="{BB962C8B-B14F-4D97-AF65-F5344CB8AC3E}">
        <p14:creationId xmlns:p14="http://schemas.microsoft.com/office/powerpoint/2010/main" val="112915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13"/>
          <p:cNvSpPr>
            <a:spLocks noGrp="1" noChangeArrowheads="1"/>
          </p:cNvSpPr>
          <p:nvPr>
            <p:ph type="sldNum" sz="quarter" idx="10"/>
          </p:nvPr>
        </p:nvSpPr>
        <p:spPr>
          <a:ln/>
        </p:spPr>
        <p:txBody>
          <a:bodyPr/>
          <a:lstStyle>
            <a:lvl1pPr>
              <a:defRPr/>
            </a:lvl1pPr>
          </a:lstStyle>
          <a:p>
            <a:pPr>
              <a:defRPr/>
            </a:pPr>
            <a:fld id="{CC775529-9036-4DDB-9F2C-E30CFDF478A2}" type="slidenum">
              <a:rPr lang="en-US" altLang="zh-TW"/>
              <a:pPr>
                <a:defRPr/>
              </a:pPr>
              <a:t>‹#›</a:t>
            </a:fld>
            <a:endParaRPr lang="en-US" altLang="zh-TW"/>
          </a:p>
        </p:txBody>
      </p:sp>
    </p:spTree>
    <p:extLst>
      <p:ext uri="{BB962C8B-B14F-4D97-AF65-F5344CB8AC3E}">
        <p14:creationId xmlns:p14="http://schemas.microsoft.com/office/powerpoint/2010/main" val="2463353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13"/>
          <p:cNvSpPr>
            <a:spLocks noGrp="1" noChangeArrowheads="1"/>
          </p:cNvSpPr>
          <p:nvPr>
            <p:ph type="sldNum" sz="quarter" idx="10"/>
          </p:nvPr>
        </p:nvSpPr>
        <p:spPr>
          <a:ln/>
        </p:spPr>
        <p:txBody>
          <a:bodyPr/>
          <a:lstStyle>
            <a:lvl1pPr>
              <a:defRPr/>
            </a:lvl1pPr>
          </a:lstStyle>
          <a:p>
            <a:pPr>
              <a:defRPr/>
            </a:pPr>
            <a:fld id="{7F70BBD3-B2CB-4A68-A33C-60B140AED82F}" type="slidenum">
              <a:rPr lang="en-US" altLang="zh-TW"/>
              <a:pPr>
                <a:defRPr/>
              </a:pPr>
              <a:t>‹#›</a:t>
            </a:fld>
            <a:endParaRPr lang="en-US" altLang="zh-TW"/>
          </a:p>
        </p:txBody>
      </p:sp>
    </p:spTree>
    <p:extLst>
      <p:ext uri="{BB962C8B-B14F-4D97-AF65-F5344CB8AC3E}">
        <p14:creationId xmlns:p14="http://schemas.microsoft.com/office/powerpoint/2010/main" val="2192329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13"/>
          <p:cNvSpPr>
            <a:spLocks noGrp="1" noChangeArrowheads="1"/>
          </p:cNvSpPr>
          <p:nvPr>
            <p:ph type="sldNum" sz="quarter" idx="10"/>
          </p:nvPr>
        </p:nvSpPr>
        <p:spPr>
          <a:ln/>
        </p:spPr>
        <p:txBody>
          <a:bodyPr/>
          <a:lstStyle>
            <a:lvl1pPr>
              <a:defRPr/>
            </a:lvl1pPr>
          </a:lstStyle>
          <a:p>
            <a:pPr>
              <a:defRPr/>
            </a:pPr>
            <a:fld id="{579B3067-8C18-440C-8B63-020DA5B6357F}" type="slidenum">
              <a:rPr lang="en-US" altLang="zh-TW"/>
              <a:pPr>
                <a:defRPr/>
              </a:pPr>
              <a:t>‹#›</a:t>
            </a:fld>
            <a:endParaRPr lang="en-US" altLang="zh-TW"/>
          </a:p>
        </p:txBody>
      </p:sp>
    </p:spTree>
    <p:extLst>
      <p:ext uri="{BB962C8B-B14F-4D97-AF65-F5344CB8AC3E}">
        <p14:creationId xmlns:p14="http://schemas.microsoft.com/office/powerpoint/2010/main" val="899579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919BBFCA-749B-4A61-9E21-350C2B73C0B1}" type="slidenum">
              <a:rPr lang="en-US" altLang="zh-TW"/>
              <a:pPr>
                <a:defRPr/>
              </a:pPr>
              <a:t>‹#›</a:t>
            </a:fld>
            <a:endParaRPr lang="en-US" altLang="zh-TW"/>
          </a:p>
        </p:txBody>
      </p:sp>
    </p:spTree>
    <p:extLst>
      <p:ext uri="{BB962C8B-B14F-4D97-AF65-F5344CB8AC3E}">
        <p14:creationId xmlns:p14="http://schemas.microsoft.com/office/powerpoint/2010/main" val="4283222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13"/>
          <p:cNvSpPr>
            <a:spLocks noGrp="1" noChangeArrowheads="1"/>
          </p:cNvSpPr>
          <p:nvPr>
            <p:ph type="sldNum" sz="quarter" idx="10"/>
          </p:nvPr>
        </p:nvSpPr>
        <p:spPr>
          <a:ln/>
        </p:spPr>
        <p:txBody>
          <a:bodyPr/>
          <a:lstStyle>
            <a:lvl1pPr>
              <a:defRPr/>
            </a:lvl1pPr>
          </a:lstStyle>
          <a:p>
            <a:pPr>
              <a:defRPr/>
            </a:pPr>
            <a:fld id="{C4AC944D-A140-4ED5-A24C-F1FB1645E46C}" type="slidenum">
              <a:rPr lang="en-US" altLang="zh-TW"/>
              <a:pPr>
                <a:defRPr/>
              </a:pPr>
              <a:t>‹#›</a:t>
            </a:fld>
            <a:endParaRPr lang="en-US" altLang="zh-TW"/>
          </a:p>
        </p:txBody>
      </p:sp>
    </p:spTree>
    <p:extLst>
      <p:ext uri="{BB962C8B-B14F-4D97-AF65-F5344CB8AC3E}">
        <p14:creationId xmlns:p14="http://schemas.microsoft.com/office/powerpoint/2010/main" val="1787400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13"/>
          <p:cNvSpPr>
            <a:spLocks noGrp="1" noChangeArrowheads="1"/>
          </p:cNvSpPr>
          <p:nvPr>
            <p:ph type="sldNum" sz="quarter" idx="10"/>
          </p:nvPr>
        </p:nvSpPr>
        <p:spPr>
          <a:ln/>
        </p:spPr>
        <p:txBody>
          <a:bodyPr/>
          <a:lstStyle>
            <a:lvl1pPr>
              <a:defRPr/>
            </a:lvl1pPr>
          </a:lstStyle>
          <a:p>
            <a:pPr>
              <a:defRPr/>
            </a:pPr>
            <a:fld id="{16392C0B-F44B-44E5-AD74-117A73B641AE}" type="slidenum">
              <a:rPr lang="en-US" altLang="zh-TW"/>
              <a:pPr>
                <a:defRPr/>
              </a:pPr>
              <a:t>‹#›</a:t>
            </a:fld>
            <a:endParaRPr lang="en-US" altLang="zh-TW"/>
          </a:p>
        </p:txBody>
      </p:sp>
    </p:spTree>
    <p:extLst>
      <p:ext uri="{BB962C8B-B14F-4D97-AF65-F5344CB8AC3E}">
        <p14:creationId xmlns:p14="http://schemas.microsoft.com/office/powerpoint/2010/main" val="3590414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itchFamily="34" charset="0"/>
                <a:ea typeface="新細明體" pitchFamily="18" charset="-120"/>
              </a:defRPr>
            </a:lvl1pPr>
            <a:lvl2pPr marL="742950" indent="-285750">
              <a:defRPr kumimoji="1" sz="2400">
                <a:solidFill>
                  <a:schemeClr val="tx1"/>
                </a:solidFill>
                <a:latin typeface="Tahoma" pitchFamily="34" charset="0"/>
                <a:ea typeface="新細明體" pitchFamily="18" charset="-120"/>
              </a:defRPr>
            </a:lvl2pPr>
            <a:lvl3pPr marL="1143000" indent="-228600">
              <a:defRPr kumimoji="1" sz="2400">
                <a:solidFill>
                  <a:schemeClr val="tx1"/>
                </a:solidFill>
                <a:latin typeface="Tahoma" pitchFamily="34" charset="0"/>
                <a:ea typeface="新細明體" pitchFamily="18" charset="-120"/>
              </a:defRPr>
            </a:lvl3pPr>
            <a:lvl4pPr marL="1600200" indent="-228600">
              <a:defRPr kumimoji="1" sz="2400">
                <a:solidFill>
                  <a:schemeClr val="tx1"/>
                </a:solidFill>
                <a:latin typeface="Tahoma" pitchFamily="34" charset="0"/>
                <a:ea typeface="新細明體" pitchFamily="18" charset="-120"/>
              </a:defRPr>
            </a:lvl4pPr>
            <a:lvl5pPr marL="2057400" indent="-228600">
              <a:defRPr kumimoji="1" sz="2400">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9pPr>
          </a:lstStyle>
          <a:p>
            <a:pPr algn="ctr" eaLnBrk="1" hangingPunct="1">
              <a:defRPr/>
            </a:pPr>
            <a:endParaRPr lang="zh-TW" altLang="zh-TW"/>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itchFamily="34" charset="0"/>
                <a:ea typeface="新細明體" pitchFamily="18" charset="-120"/>
              </a:defRPr>
            </a:lvl1pPr>
            <a:lvl2pPr marL="742950" indent="-285750">
              <a:defRPr kumimoji="1" sz="2400">
                <a:solidFill>
                  <a:schemeClr val="tx1"/>
                </a:solidFill>
                <a:latin typeface="Tahoma" pitchFamily="34" charset="0"/>
                <a:ea typeface="新細明體" pitchFamily="18" charset="-120"/>
              </a:defRPr>
            </a:lvl2pPr>
            <a:lvl3pPr marL="1143000" indent="-228600">
              <a:defRPr kumimoji="1" sz="2400">
                <a:solidFill>
                  <a:schemeClr val="tx1"/>
                </a:solidFill>
                <a:latin typeface="Tahoma" pitchFamily="34" charset="0"/>
                <a:ea typeface="新細明體" pitchFamily="18" charset="-120"/>
              </a:defRPr>
            </a:lvl3pPr>
            <a:lvl4pPr marL="1600200" indent="-228600">
              <a:defRPr kumimoji="1" sz="2400">
                <a:solidFill>
                  <a:schemeClr val="tx1"/>
                </a:solidFill>
                <a:latin typeface="Tahoma" pitchFamily="34" charset="0"/>
                <a:ea typeface="新細明體" pitchFamily="18" charset="-120"/>
              </a:defRPr>
            </a:lvl4pPr>
            <a:lvl5pPr marL="2057400" indent="-228600">
              <a:defRPr kumimoji="1" sz="2400">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9pPr>
          </a:lstStyle>
          <a:p>
            <a:pPr algn="ctr" eaLnBrk="1" hangingPunct="1">
              <a:defRPr/>
            </a:pPr>
            <a:endParaRPr lang="zh-TW" altLang="zh-TW"/>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itchFamily="34" charset="0"/>
                <a:ea typeface="新細明體" pitchFamily="18" charset="-120"/>
              </a:defRPr>
            </a:lvl1pPr>
            <a:lvl2pPr marL="742950" indent="-285750">
              <a:defRPr kumimoji="1" sz="2400">
                <a:solidFill>
                  <a:schemeClr val="tx1"/>
                </a:solidFill>
                <a:latin typeface="Tahoma" pitchFamily="34" charset="0"/>
                <a:ea typeface="新細明體" pitchFamily="18" charset="-120"/>
              </a:defRPr>
            </a:lvl2pPr>
            <a:lvl3pPr marL="1143000" indent="-228600">
              <a:defRPr kumimoji="1" sz="2400">
                <a:solidFill>
                  <a:schemeClr val="tx1"/>
                </a:solidFill>
                <a:latin typeface="Tahoma" pitchFamily="34" charset="0"/>
                <a:ea typeface="新細明體" pitchFamily="18" charset="-120"/>
              </a:defRPr>
            </a:lvl3pPr>
            <a:lvl4pPr marL="1600200" indent="-228600">
              <a:defRPr kumimoji="1" sz="2400">
                <a:solidFill>
                  <a:schemeClr val="tx1"/>
                </a:solidFill>
                <a:latin typeface="Tahoma" pitchFamily="34" charset="0"/>
                <a:ea typeface="新細明體" pitchFamily="18" charset="-120"/>
              </a:defRPr>
            </a:lvl4pPr>
            <a:lvl5pPr marL="2057400" indent="-228600">
              <a:defRPr kumimoji="1" sz="2400">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9pPr>
          </a:lstStyle>
          <a:p>
            <a:pPr algn="ctr" eaLnBrk="1" hangingPunct="1">
              <a:defRPr/>
            </a:pPr>
            <a:endParaRPr lang="zh-TW" altLang="zh-TW"/>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itchFamily="34" charset="0"/>
                <a:ea typeface="新細明體" pitchFamily="18" charset="-120"/>
              </a:defRPr>
            </a:lvl1pPr>
            <a:lvl2pPr marL="742950" indent="-285750">
              <a:defRPr kumimoji="1" sz="2400">
                <a:solidFill>
                  <a:schemeClr val="tx1"/>
                </a:solidFill>
                <a:latin typeface="Tahoma" pitchFamily="34" charset="0"/>
                <a:ea typeface="新細明體" pitchFamily="18" charset="-120"/>
              </a:defRPr>
            </a:lvl2pPr>
            <a:lvl3pPr marL="1143000" indent="-228600">
              <a:defRPr kumimoji="1" sz="2400">
                <a:solidFill>
                  <a:schemeClr val="tx1"/>
                </a:solidFill>
                <a:latin typeface="Tahoma" pitchFamily="34" charset="0"/>
                <a:ea typeface="新細明體" pitchFamily="18" charset="-120"/>
              </a:defRPr>
            </a:lvl3pPr>
            <a:lvl4pPr marL="1600200" indent="-228600">
              <a:defRPr kumimoji="1" sz="2400">
                <a:solidFill>
                  <a:schemeClr val="tx1"/>
                </a:solidFill>
                <a:latin typeface="Tahoma" pitchFamily="34" charset="0"/>
                <a:ea typeface="新細明體" pitchFamily="18" charset="-120"/>
              </a:defRPr>
            </a:lvl4pPr>
            <a:lvl5pPr marL="2057400" indent="-228600">
              <a:defRPr kumimoji="1" sz="2400">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9pPr>
          </a:lstStyle>
          <a:p>
            <a:pPr algn="ctr" eaLnBrk="1" hangingPunct="1">
              <a:defRPr/>
            </a:pPr>
            <a:endParaRPr lang="zh-TW" altLang="zh-TW"/>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itchFamily="34" charset="0"/>
                <a:ea typeface="新細明體" pitchFamily="18" charset="-120"/>
              </a:defRPr>
            </a:lvl1pPr>
            <a:lvl2pPr marL="742950" indent="-285750">
              <a:defRPr kumimoji="1" sz="2400">
                <a:solidFill>
                  <a:schemeClr val="tx1"/>
                </a:solidFill>
                <a:latin typeface="Tahoma" pitchFamily="34" charset="0"/>
                <a:ea typeface="新細明體" pitchFamily="18" charset="-120"/>
              </a:defRPr>
            </a:lvl2pPr>
            <a:lvl3pPr marL="1143000" indent="-228600">
              <a:defRPr kumimoji="1" sz="2400">
                <a:solidFill>
                  <a:schemeClr val="tx1"/>
                </a:solidFill>
                <a:latin typeface="Tahoma" pitchFamily="34" charset="0"/>
                <a:ea typeface="新細明體" pitchFamily="18" charset="-120"/>
              </a:defRPr>
            </a:lvl3pPr>
            <a:lvl4pPr marL="1600200" indent="-228600">
              <a:defRPr kumimoji="1" sz="2400">
                <a:solidFill>
                  <a:schemeClr val="tx1"/>
                </a:solidFill>
                <a:latin typeface="Tahoma" pitchFamily="34" charset="0"/>
                <a:ea typeface="新細明體" pitchFamily="18" charset="-120"/>
              </a:defRPr>
            </a:lvl4pPr>
            <a:lvl5pPr marL="2057400" indent="-228600">
              <a:defRPr kumimoji="1" sz="2400">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9pPr>
          </a:lstStyle>
          <a:p>
            <a:pPr algn="ctr" eaLnBrk="1" hangingPunct="1">
              <a:defRPr/>
            </a:pPr>
            <a:endParaRPr lang="zh-TW" altLang="zh-TW"/>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itchFamily="34" charset="0"/>
                <a:ea typeface="新細明體" pitchFamily="18" charset="-120"/>
              </a:defRPr>
            </a:lvl1pPr>
            <a:lvl2pPr marL="742950" indent="-285750">
              <a:defRPr kumimoji="1" sz="2400">
                <a:solidFill>
                  <a:schemeClr val="tx1"/>
                </a:solidFill>
                <a:latin typeface="Tahoma" pitchFamily="34" charset="0"/>
                <a:ea typeface="新細明體" pitchFamily="18" charset="-120"/>
              </a:defRPr>
            </a:lvl2pPr>
            <a:lvl3pPr marL="1143000" indent="-228600">
              <a:defRPr kumimoji="1" sz="2400">
                <a:solidFill>
                  <a:schemeClr val="tx1"/>
                </a:solidFill>
                <a:latin typeface="Tahoma" pitchFamily="34" charset="0"/>
                <a:ea typeface="新細明體" pitchFamily="18" charset="-120"/>
              </a:defRPr>
            </a:lvl3pPr>
            <a:lvl4pPr marL="1600200" indent="-228600">
              <a:defRPr kumimoji="1" sz="2400">
                <a:solidFill>
                  <a:schemeClr val="tx1"/>
                </a:solidFill>
                <a:latin typeface="Tahoma" pitchFamily="34" charset="0"/>
                <a:ea typeface="新細明體" pitchFamily="18" charset="-120"/>
              </a:defRPr>
            </a:lvl4pPr>
            <a:lvl5pPr marL="2057400" indent="-228600">
              <a:defRPr kumimoji="1" sz="2400">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9pPr>
          </a:lstStyle>
          <a:p>
            <a:pPr algn="ctr" eaLnBrk="1" hangingPunct="1">
              <a:defRPr/>
            </a:pPr>
            <a:endParaRPr lang="zh-TW" altLang="zh-TW"/>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itchFamily="34" charset="0"/>
                <a:ea typeface="新細明體" pitchFamily="18" charset="-120"/>
              </a:defRPr>
            </a:lvl1pPr>
            <a:lvl2pPr marL="742950" indent="-285750">
              <a:defRPr kumimoji="1" sz="2400">
                <a:solidFill>
                  <a:schemeClr val="tx1"/>
                </a:solidFill>
                <a:latin typeface="Tahoma" pitchFamily="34" charset="0"/>
                <a:ea typeface="新細明體" pitchFamily="18" charset="-120"/>
              </a:defRPr>
            </a:lvl2pPr>
            <a:lvl3pPr marL="1143000" indent="-228600">
              <a:defRPr kumimoji="1" sz="2400">
                <a:solidFill>
                  <a:schemeClr val="tx1"/>
                </a:solidFill>
                <a:latin typeface="Tahoma" pitchFamily="34" charset="0"/>
                <a:ea typeface="新細明體" pitchFamily="18" charset="-120"/>
              </a:defRPr>
            </a:lvl3pPr>
            <a:lvl4pPr marL="1600200" indent="-228600">
              <a:defRPr kumimoji="1" sz="2400">
                <a:solidFill>
                  <a:schemeClr val="tx1"/>
                </a:solidFill>
                <a:latin typeface="Tahoma" pitchFamily="34" charset="0"/>
                <a:ea typeface="新細明體" pitchFamily="18" charset="-120"/>
              </a:defRPr>
            </a:lvl4pPr>
            <a:lvl5pPr marL="2057400" indent="-228600">
              <a:defRPr kumimoji="1" sz="2400">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9pPr>
          </a:lstStyle>
          <a:p>
            <a:pPr algn="ctr" eaLnBrk="1" hangingPunct="1">
              <a:defRPr/>
            </a:pPr>
            <a:endParaRPr lang="zh-TW" altLang="zh-TW"/>
          </a:p>
        </p:txBody>
      </p:sp>
      <p:sp>
        <p:nvSpPr>
          <p:cNvPr id="1033" name="Rectangle 9"/>
          <p:cNvSpPr>
            <a:spLocks noGrp="1" noChangeArrowheads="1"/>
          </p:cNvSpPr>
          <p:nvPr>
            <p:ph type="title"/>
          </p:nvPr>
        </p:nvSpPr>
        <p:spPr bwMode="auto">
          <a:xfrm>
            <a:off x="1150938" y="61753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TW" altLang="en-US"/>
              <a:t>按一下以編輯母片標題樣式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3085"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solidFill>
                  <a:schemeClr val="accent1"/>
                </a:solidFill>
                <a:ea typeface="新細明體" pitchFamily="18" charset="-120"/>
              </a:defRPr>
            </a:lvl1pPr>
          </a:lstStyle>
          <a:p>
            <a:pPr>
              <a:defRPr/>
            </a:pPr>
            <a:fld id="{1AD198D5-4C1C-4DAB-97AE-FEBD56440B60}"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873"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Lst>
  <p:hf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2pPr>
      <a:lvl3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3pPr>
      <a:lvl4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4pPr>
      <a:lvl5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5pPr>
      <a:lvl6pPr marL="457200" algn="l" rtl="0" fontAlgn="base">
        <a:spcBef>
          <a:spcPct val="0"/>
        </a:spcBef>
        <a:spcAft>
          <a:spcPct val="0"/>
        </a:spcAft>
        <a:defRPr kumimoji="1" sz="4400">
          <a:solidFill>
            <a:schemeClr val="tx2"/>
          </a:solidFill>
          <a:latin typeface="Tahoma" pitchFamily="34" charset="0"/>
          <a:ea typeface="新細明體" pitchFamily="18" charset="-120"/>
        </a:defRPr>
      </a:lvl6pPr>
      <a:lvl7pPr marL="914400" algn="l" rtl="0" fontAlgn="base">
        <a:spcBef>
          <a:spcPct val="0"/>
        </a:spcBef>
        <a:spcAft>
          <a:spcPct val="0"/>
        </a:spcAft>
        <a:defRPr kumimoji="1" sz="4400">
          <a:solidFill>
            <a:schemeClr val="tx2"/>
          </a:solidFill>
          <a:latin typeface="Tahoma" pitchFamily="34" charset="0"/>
          <a:ea typeface="新細明體" pitchFamily="18" charset="-120"/>
        </a:defRPr>
      </a:lvl7pPr>
      <a:lvl8pPr marL="1371600" algn="l" rtl="0" fontAlgn="base">
        <a:spcBef>
          <a:spcPct val="0"/>
        </a:spcBef>
        <a:spcAft>
          <a:spcPct val="0"/>
        </a:spcAft>
        <a:defRPr kumimoji="1" sz="4400">
          <a:solidFill>
            <a:schemeClr val="tx2"/>
          </a:solidFill>
          <a:latin typeface="Tahoma" pitchFamily="34" charset="0"/>
          <a:ea typeface="新細明體" pitchFamily="18" charset="-120"/>
        </a:defRPr>
      </a:lvl8pPr>
      <a:lvl9pPr marL="1828800" algn="l" rtl="0" fontAlgn="base">
        <a:spcBef>
          <a:spcPct val="0"/>
        </a:spcBef>
        <a:spcAft>
          <a:spcPct val="0"/>
        </a:spcAft>
        <a:defRPr kumimoji="1" sz="4400">
          <a:solidFill>
            <a:schemeClr val="tx2"/>
          </a:solidFill>
          <a:latin typeface="Tahoma" pitchFamily="34" charset="0"/>
          <a:ea typeface="新細明體" pitchFamily="18" charset="-12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34.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35.emf"/><Relationship Id="rId3" Type="http://schemas.openxmlformats.org/officeDocument/2006/relationships/image" Target="../media/image17.png"/><Relationship Id="rId7" Type="http://schemas.openxmlformats.org/officeDocument/2006/relationships/image" Target="../media/image32.emf"/><Relationship Id="rId12" Type="http://schemas.openxmlformats.org/officeDocument/2006/relationships/customXml" Target="../ink/ink5.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34.emf"/><Relationship Id="rId5" Type="http://schemas.openxmlformats.org/officeDocument/2006/relationships/image" Target="../media/image29.emf"/><Relationship Id="rId15" Type="http://schemas.openxmlformats.org/officeDocument/2006/relationships/image" Target="../media/image36.emf"/><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33.emf"/><Relationship Id="rId14" Type="http://schemas.openxmlformats.org/officeDocument/2006/relationships/customXml" Target="../ink/ink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2.jpeg"/><Relationship Id="rId7"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4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32.jpg"/><Relationship Id="rId4" Type="http://schemas.openxmlformats.org/officeDocument/2006/relationships/image" Target="../media/image31.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1357313" y="2060575"/>
            <a:ext cx="7772400" cy="1143000"/>
          </a:xfrm>
        </p:spPr>
        <p:txBody>
          <a:bodyPr/>
          <a:lstStyle/>
          <a:p>
            <a:pPr eaLnBrk="1" hangingPunct="1"/>
            <a:r>
              <a:rPr lang="zh-TW" altLang="en-US" sz="5400" b="1" dirty="0"/>
              <a:t>樹搜尋與回溯</a:t>
            </a:r>
            <a:br>
              <a:rPr lang="en-US" altLang="zh-TW" sz="5400" b="1" dirty="0"/>
            </a:br>
            <a:endParaRPr lang="en-US" altLang="zh-TW" sz="3600" b="1" dirty="0"/>
          </a:p>
        </p:txBody>
      </p:sp>
      <p:sp>
        <p:nvSpPr>
          <p:cNvPr id="5" name="Rectangle 5"/>
          <p:cNvSpPr>
            <a:spLocks noGrp="1" noChangeArrowheads="1"/>
          </p:cNvSpPr>
          <p:nvPr/>
        </p:nvSpPr>
        <p:spPr bwMode="auto">
          <a:xfrm>
            <a:off x="1387475" y="3644900"/>
            <a:ext cx="6400800"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rtl="0" eaLnBrk="0" fontAlgn="base" hangingPunct="0">
              <a:spcBef>
                <a:spcPct val="20000"/>
              </a:spcBef>
              <a:spcAft>
                <a:spcPct val="0"/>
              </a:spcAft>
              <a:buClr>
                <a:schemeClr val="folHlink"/>
              </a:buClr>
              <a:buSzPct val="60000"/>
              <a:buFont typeface="Wingdings" pitchFamily="2" charset="2"/>
              <a:buNone/>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lgn="l" eaLnBrk="1" hangingPunct="1">
              <a:defRPr/>
            </a:pPr>
            <a:r>
              <a:rPr lang="zh-TW" altLang="en-US" dirty="0">
                <a:solidFill>
                  <a:srgbClr val="0000CC"/>
                </a:solidFill>
              </a:rPr>
              <a:t>歧路亡羊與追本溯源</a:t>
            </a:r>
            <a:endParaRPr lang="en-US" altLang="zh-TW" dirty="0">
              <a:solidFill>
                <a:srgbClr val="0000CC"/>
              </a:solidFill>
            </a:endParaRPr>
          </a:p>
          <a:p>
            <a:pPr algn="l" eaLnBrk="1" hangingPunct="1">
              <a:defRPr/>
            </a:pPr>
            <a:endParaRPr lang="en-US" altLang="zh-TW" dirty="0">
              <a:solidFill>
                <a:srgbClr val="0000CC"/>
              </a:solidFill>
            </a:endParaRPr>
          </a:p>
          <a:p>
            <a:pPr algn="l" eaLnBrk="1" hangingPunct="1">
              <a:defRPr/>
            </a:pPr>
            <a:r>
              <a:rPr lang="zh-TW" altLang="en-US" sz="2400" dirty="0">
                <a:latin typeface="+mj-ea"/>
                <a:ea typeface="+mj-ea"/>
              </a:rPr>
              <a:t>國立中央大學</a:t>
            </a:r>
            <a:endParaRPr lang="en-US" altLang="zh-TW" sz="2400" dirty="0">
              <a:latin typeface="+mj-ea"/>
              <a:ea typeface="+mj-ea"/>
            </a:endParaRPr>
          </a:p>
          <a:p>
            <a:pPr algn="l" eaLnBrk="1" hangingPunct="1">
              <a:defRPr/>
            </a:pPr>
            <a:r>
              <a:rPr lang="zh-TW" altLang="en-US" sz="2400" dirty="0">
                <a:latin typeface="+mj-ea"/>
                <a:ea typeface="+mj-ea"/>
              </a:rPr>
              <a:t>資訊工程學系</a:t>
            </a:r>
            <a:endParaRPr lang="en-US" altLang="zh-TW" sz="2400" dirty="0">
              <a:latin typeface="+mj-ea"/>
              <a:ea typeface="+mj-ea"/>
            </a:endParaRPr>
          </a:p>
          <a:p>
            <a:pPr algn="l" eaLnBrk="1" hangingPunct="1">
              <a:defRPr/>
            </a:pPr>
            <a:r>
              <a:rPr lang="zh-TW" altLang="en-US" sz="2400" dirty="0">
                <a:latin typeface="+mj-ea"/>
                <a:ea typeface="+mj-ea"/>
              </a:rPr>
              <a:t>江振瑞 </a:t>
            </a:r>
            <a:r>
              <a:rPr lang="en-US" altLang="zh-TW" sz="2400" dirty="0">
                <a:latin typeface="+mj-ea"/>
                <a:ea typeface="+mj-ea"/>
              </a:rPr>
              <a:t>(Jehn-Ruey Jiang)</a:t>
            </a:r>
            <a:r>
              <a:rPr lang="zh-TW" altLang="en-US" sz="2400" dirty="0">
                <a:latin typeface="+mj-ea"/>
                <a:ea typeface="+mj-ea"/>
              </a:rPr>
              <a:t> 教授</a:t>
            </a:r>
            <a:endParaRPr lang="en-US" altLang="zh-TW" sz="2400" dirty="0">
              <a:latin typeface="+mj-ea"/>
              <a:ea typeface="+mj-ea"/>
            </a:endParaRPr>
          </a:p>
        </p:txBody>
      </p:sp>
      <p:sp>
        <p:nvSpPr>
          <p:cNvPr id="2" name="矩形 1">
            <a:extLst>
              <a:ext uri="{FF2B5EF4-FFF2-40B4-BE49-F238E27FC236}">
                <a16:creationId xmlns:a16="http://schemas.microsoft.com/office/drawing/2014/main" id="{C0C8AF6D-1332-43B2-981F-B586923C1B2A}"/>
              </a:ext>
            </a:extLst>
          </p:cNvPr>
          <p:cNvSpPr/>
          <p:nvPr/>
        </p:nvSpPr>
        <p:spPr>
          <a:xfrm>
            <a:off x="16748" y="375368"/>
            <a:ext cx="8784976" cy="830997"/>
          </a:xfrm>
          <a:prstGeom prst="rect">
            <a:avLst/>
          </a:prstGeom>
        </p:spPr>
        <p:txBody>
          <a:bodyPr wrap="square">
            <a:spAutoFit/>
          </a:bodyPr>
          <a:lstStyle/>
          <a:p>
            <a:r>
              <a:rPr lang="zh-TW" altLang="en-US" dirty="0"/>
              <a:t>https://www.youtube.com/watch?v=mM93FheJEGQ&amp;ab_channel=Jehn-RueyJiang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0"/>
              </a:spcBef>
              <a:buClrTx/>
              <a:buSzTx/>
              <a:buFontTx/>
              <a:buNone/>
            </a:pPr>
            <a:fld id="{E74774A3-6540-4DDC-97BD-43FB5F6B212E}" type="slidenum">
              <a:rPr kumimoji="0" lang="en-US" altLang="zh-TW" sz="1400" smtClean="0">
                <a:solidFill>
                  <a:schemeClr val="accent1"/>
                </a:solidFill>
              </a:rPr>
              <a:pPr>
                <a:spcBef>
                  <a:spcPct val="0"/>
                </a:spcBef>
                <a:buClrTx/>
                <a:buSzTx/>
                <a:buFontTx/>
                <a:buNone/>
              </a:pPr>
              <a:t>10</a:t>
            </a:fld>
            <a:endParaRPr kumimoji="0" lang="en-US" altLang="zh-TW" sz="1400">
              <a:solidFill>
                <a:schemeClr val="accent1"/>
              </a:solidFill>
            </a:endParaRPr>
          </a:p>
        </p:txBody>
      </p:sp>
      <p:sp>
        <p:nvSpPr>
          <p:cNvPr id="20483" name="Rectangle 2"/>
          <p:cNvSpPr>
            <a:spLocks noGrp="1" noChangeArrowheads="1"/>
          </p:cNvSpPr>
          <p:nvPr>
            <p:ph type="title"/>
          </p:nvPr>
        </p:nvSpPr>
        <p:spPr/>
        <p:txBody>
          <a:bodyPr/>
          <a:lstStyle/>
          <a:p>
            <a:pPr eaLnBrk="1" hangingPunct="1"/>
            <a:r>
              <a:rPr lang="zh-TW" altLang="en-US" dirty="0"/>
              <a:t>廣度優先搜尋演算法</a:t>
            </a:r>
            <a:r>
              <a:rPr lang="en-US" altLang="zh-TW" dirty="0"/>
              <a:t>(</a:t>
            </a:r>
            <a:r>
              <a:rPr lang="zh-TW" altLang="en-US" dirty="0"/>
              <a:t>續</a:t>
            </a:r>
            <a:r>
              <a:rPr lang="en-US" altLang="zh-TW" dirty="0"/>
              <a:t>)</a:t>
            </a:r>
          </a:p>
        </p:txBody>
      </p:sp>
      <p:sp>
        <p:nvSpPr>
          <p:cNvPr id="59395" name="Rectangle 3"/>
          <p:cNvSpPr>
            <a:spLocks noGrp="1" noChangeArrowheads="1"/>
          </p:cNvSpPr>
          <p:nvPr>
            <p:ph type="body" idx="1"/>
          </p:nvPr>
        </p:nvSpPr>
        <p:spPr>
          <a:xfrm>
            <a:off x="251520" y="1988840"/>
            <a:ext cx="8568952" cy="4869160"/>
          </a:xfrm>
        </p:spPr>
        <p:txBody>
          <a:bodyPr/>
          <a:lstStyle/>
          <a:p>
            <a:pPr marL="0" indent="0">
              <a:buNone/>
            </a:pPr>
            <a:r>
              <a:rPr lang="en-US" altLang="zh-TW" sz="2400" dirty="0"/>
              <a:t>Algorithm </a:t>
            </a:r>
            <a:r>
              <a:rPr lang="zh-TW" altLang="en-US" sz="2400" dirty="0"/>
              <a:t>廣度優</a:t>
            </a:r>
            <a:r>
              <a:rPr lang="en-US" altLang="zh-TW" sz="2400" dirty="0"/>
              <a:t>(BFS)</a:t>
            </a:r>
            <a:r>
              <a:rPr lang="zh-TW" altLang="en-US" sz="2400" dirty="0"/>
              <a:t>先搜尋演算法</a:t>
            </a:r>
            <a:endParaRPr lang="en-US" altLang="zh-TW" sz="2400" dirty="0"/>
          </a:p>
          <a:p>
            <a:pPr marL="0" indent="0">
              <a:buNone/>
            </a:pPr>
            <a:r>
              <a:rPr lang="en-US" altLang="zh-TW" sz="2400" dirty="0"/>
              <a:t>Input: </a:t>
            </a:r>
            <a:r>
              <a:rPr lang="zh-TW" altLang="en-US" sz="2400" dirty="0"/>
              <a:t>起始狀態</a:t>
            </a:r>
            <a:r>
              <a:rPr lang="en-US" altLang="zh-TW" sz="2400" dirty="0"/>
              <a:t>(</a:t>
            </a:r>
            <a:r>
              <a:rPr lang="zh-TW" altLang="en-US" sz="2400" dirty="0"/>
              <a:t>或起始節點</a:t>
            </a:r>
            <a:r>
              <a:rPr lang="en-US" altLang="zh-TW" sz="2400" dirty="0"/>
              <a:t>)</a:t>
            </a:r>
            <a:r>
              <a:rPr lang="zh-TW" altLang="en-US" sz="2400" dirty="0"/>
              <a:t>與目標狀態</a:t>
            </a:r>
            <a:r>
              <a:rPr lang="en-US" altLang="zh-TW" sz="2400" dirty="0"/>
              <a:t>(</a:t>
            </a:r>
            <a:r>
              <a:rPr lang="zh-TW" altLang="en-US" sz="2400" dirty="0"/>
              <a:t>或目標節點</a:t>
            </a:r>
            <a:r>
              <a:rPr lang="en-US" altLang="zh-TW" sz="2400" dirty="0"/>
              <a:t>) </a:t>
            </a:r>
          </a:p>
          <a:p>
            <a:pPr marL="0" indent="0">
              <a:buNone/>
            </a:pPr>
            <a:r>
              <a:rPr lang="en-US" altLang="zh-TW" sz="2400" dirty="0"/>
              <a:t>Output: </a:t>
            </a:r>
            <a:r>
              <a:rPr lang="zh-TW" altLang="en-US" sz="2400" dirty="0"/>
              <a:t>目標狀態</a:t>
            </a:r>
            <a:r>
              <a:rPr lang="en-US" altLang="zh-TW" sz="2400" dirty="0"/>
              <a:t>(</a:t>
            </a:r>
            <a:r>
              <a:rPr lang="zh-TW" altLang="en-US" sz="2400" dirty="0"/>
              <a:t>或目標節點</a:t>
            </a:r>
            <a:r>
              <a:rPr lang="en-US" altLang="zh-TW" sz="2400" dirty="0"/>
              <a:t>)</a:t>
            </a:r>
            <a:r>
              <a:rPr lang="zh-TW" altLang="en-US" sz="2400" dirty="0"/>
              <a:t>對應的解答</a:t>
            </a:r>
            <a:endParaRPr lang="en-US" altLang="zh-TW" sz="2400" dirty="0"/>
          </a:p>
          <a:p>
            <a:pPr marL="0" indent="0">
              <a:buNone/>
            </a:pPr>
            <a:r>
              <a:rPr lang="en-US" altLang="zh-TW" sz="2400" dirty="0">
                <a:solidFill>
                  <a:srgbClr val="0000FF"/>
                </a:solidFill>
              </a:rPr>
              <a:t>1:</a:t>
            </a:r>
            <a:r>
              <a:rPr lang="zh-TW" altLang="en-US" sz="2400" dirty="0"/>
              <a:t> 設定起始節點為解答空間樹的根節點，並建立一個只包含</a:t>
            </a:r>
            <a:br>
              <a:rPr lang="en-US" altLang="zh-TW" sz="2400" dirty="0"/>
            </a:br>
            <a:r>
              <a:rPr lang="zh-TW" altLang="en-US" sz="2400" dirty="0"/>
              <a:t>起始節點的</a:t>
            </a:r>
            <a:r>
              <a:rPr lang="zh-TW" altLang="en-US" sz="2400" dirty="0">
                <a:solidFill>
                  <a:srgbClr val="0000FF"/>
                </a:solidFill>
              </a:rPr>
              <a:t>佇列</a:t>
            </a:r>
            <a:r>
              <a:rPr lang="en-US" altLang="zh-TW" sz="2400" dirty="0">
                <a:solidFill>
                  <a:srgbClr val="0000FF"/>
                </a:solidFill>
              </a:rPr>
              <a:t>(queue)</a:t>
            </a:r>
            <a:r>
              <a:rPr lang="zh-TW" altLang="en-US" sz="2400" dirty="0"/>
              <a:t>。</a:t>
            </a:r>
            <a:endParaRPr lang="en-US" altLang="zh-TW" sz="2400" dirty="0"/>
          </a:p>
          <a:p>
            <a:pPr marL="0" indent="0">
              <a:buNone/>
            </a:pPr>
            <a:r>
              <a:rPr lang="en-US" altLang="zh-TW" sz="2400" dirty="0">
                <a:solidFill>
                  <a:srgbClr val="0000FF"/>
                </a:solidFill>
              </a:rPr>
              <a:t>2:</a:t>
            </a:r>
            <a:r>
              <a:rPr lang="en-US" altLang="zh-TW" sz="2400" dirty="0"/>
              <a:t> </a:t>
            </a:r>
            <a:r>
              <a:rPr lang="zh-TW" altLang="en-US" sz="2400" dirty="0"/>
              <a:t>拜訪並檢查佇列的第一個元素</a:t>
            </a:r>
            <a:r>
              <a:rPr lang="en-US" altLang="zh-TW" sz="2400" dirty="0"/>
              <a:t>(</a:t>
            </a:r>
            <a:r>
              <a:rPr lang="zh-TW" altLang="en-US" sz="2400" dirty="0"/>
              <a:t>節點</a:t>
            </a:r>
            <a:r>
              <a:rPr lang="en-US" altLang="zh-TW" sz="2400" dirty="0"/>
              <a:t>)</a:t>
            </a:r>
            <a:r>
              <a:rPr lang="zh-TW" altLang="en-US" sz="2400" dirty="0"/>
              <a:t>是否為</a:t>
            </a:r>
            <a:r>
              <a:rPr lang="zh-TW" altLang="en-US" sz="2400" dirty="0">
                <a:solidFill>
                  <a:srgbClr val="0000FF"/>
                </a:solidFill>
              </a:rPr>
              <a:t>目標節點</a:t>
            </a:r>
            <a:r>
              <a:rPr lang="en-US" altLang="zh-TW" sz="2400" dirty="0">
                <a:solidFill>
                  <a:srgbClr val="0000FF"/>
                </a:solidFill>
              </a:rPr>
              <a:t>(goal node)</a:t>
            </a:r>
            <a:r>
              <a:rPr lang="zh-TW" altLang="en-US" sz="2400" dirty="0"/>
              <a:t>。若是，則輸出目標節點所對應的解答並停止。</a:t>
            </a:r>
            <a:endParaRPr lang="en-US" altLang="zh-TW" sz="2400" dirty="0"/>
          </a:p>
          <a:p>
            <a:pPr marL="0" indent="0">
              <a:buNone/>
            </a:pPr>
            <a:r>
              <a:rPr lang="en-US" altLang="zh-TW" sz="2400" dirty="0">
                <a:solidFill>
                  <a:srgbClr val="0000FF"/>
                </a:solidFill>
              </a:rPr>
              <a:t>3:</a:t>
            </a:r>
            <a:r>
              <a:rPr lang="zh-TW" altLang="en-US" sz="2400" dirty="0"/>
              <a:t> 移除佇列中的第一個節點。若此節點可以擴展</a:t>
            </a:r>
            <a:r>
              <a:rPr lang="en-US" altLang="zh-TW" sz="2400" dirty="0">
                <a:solidFill>
                  <a:srgbClr val="0000FF"/>
                </a:solidFill>
              </a:rPr>
              <a:t>(expand)</a:t>
            </a:r>
            <a:r>
              <a:rPr lang="zh-TW" altLang="en-US" sz="2400" dirty="0"/>
              <a:t>出未拜訪過的子節點，則將其所有子節點一一加入</a:t>
            </a:r>
            <a:r>
              <a:rPr lang="zh-TW" altLang="en-US" sz="2400" dirty="0">
                <a:solidFill>
                  <a:srgbClr val="0000FF"/>
                </a:solidFill>
              </a:rPr>
              <a:t>佇列的尾端</a:t>
            </a:r>
            <a:r>
              <a:rPr lang="zh-TW" altLang="en-US" sz="2400" dirty="0"/>
              <a:t>。</a:t>
            </a:r>
            <a:endParaRPr lang="en-US" altLang="zh-TW" sz="2400" dirty="0"/>
          </a:p>
          <a:p>
            <a:pPr marL="0" indent="0">
              <a:buNone/>
            </a:pPr>
            <a:r>
              <a:rPr lang="en-US" altLang="zh-TW" sz="2400" dirty="0">
                <a:solidFill>
                  <a:srgbClr val="0000FF"/>
                </a:solidFill>
              </a:rPr>
              <a:t>4:</a:t>
            </a:r>
            <a:r>
              <a:rPr lang="zh-TW" altLang="en-US" sz="2400" dirty="0"/>
              <a:t> 若</a:t>
            </a:r>
            <a:r>
              <a:rPr lang="zh-TW" altLang="en-US" sz="2400" dirty="0">
                <a:solidFill>
                  <a:srgbClr val="0000FF"/>
                </a:solidFill>
              </a:rPr>
              <a:t>佇列為空</a:t>
            </a:r>
            <a:r>
              <a:rPr lang="zh-TW" altLang="en-US" sz="2400" dirty="0"/>
              <a:t>，則回報無解答並停止。否則，跳至步驟</a:t>
            </a:r>
            <a:r>
              <a:rPr lang="en-US" altLang="zh-TW" sz="2400" dirty="0"/>
              <a:t>2</a:t>
            </a:r>
            <a:r>
              <a:rPr lang="zh-TW" altLang="en-US" sz="2400" dirty="0"/>
              <a:t>繼續執行。</a:t>
            </a:r>
            <a:endParaRPr lang="en-US" altLang="zh-TW" sz="2400" dirty="0"/>
          </a:p>
          <a:p>
            <a:pPr eaLnBrk="1" hangingPunct="1">
              <a:lnSpc>
                <a:spcPct val="80000"/>
              </a:lnSpc>
              <a:defRPr/>
            </a:pPr>
            <a:endParaRPr lang="en-US" altLang="zh-TW" sz="2400" dirty="0"/>
          </a:p>
        </p:txBody>
      </p:sp>
    </p:spTree>
    <p:extLst>
      <p:ext uri="{BB962C8B-B14F-4D97-AF65-F5344CB8AC3E}">
        <p14:creationId xmlns:p14="http://schemas.microsoft.com/office/powerpoint/2010/main" val="168199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 calcmode="lin" valueType="num">
                                      <p:cBhvr additive="base">
                                        <p:cTn id="7" dur="500" fill="hold"/>
                                        <p:tgtEl>
                                          <p:spTgt spid="593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395">
                                            <p:txEl>
                                              <p:pRg st="1" end="1"/>
                                            </p:txEl>
                                          </p:spTgt>
                                        </p:tgtEl>
                                        <p:attrNameLst>
                                          <p:attrName>style.visibility</p:attrName>
                                        </p:attrNameLst>
                                      </p:cBhvr>
                                      <p:to>
                                        <p:strVal val="visible"/>
                                      </p:to>
                                    </p:set>
                                    <p:anim calcmode="lin" valueType="num">
                                      <p:cBhvr additive="base">
                                        <p:cTn id="13" dur="500" fill="hold"/>
                                        <p:tgtEl>
                                          <p:spTgt spid="593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93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9395">
                                            <p:txEl>
                                              <p:pRg st="2" end="2"/>
                                            </p:txEl>
                                          </p:spTgt>
                                        </p:tgtEl>
                                        <p:attrNameLst>
                                          <p:attrName>style.visibility</p:attrName>
                                        </p:attrNameLst>
                                      </p:cBhvr>
                                      <p:to>
                                        <p:strVal val="visible"/>
                                      </p:to>
                                    </p:set>
                                    <p:anim calcmode="lin" valueType="num">
                                      <p:cBhvr additive="base">
                                        <p:cTn id="19" dur="500" fill="hold"/>
                                        <p:tgtEl>
                                          <p:spTgt spid="593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93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9395">
                                            <p:txEl>
                                              <p:pRg st="3" end="3"/>
                                            </p:txEl>
                                          </p:spTgt>
                                        </p:tgtEl>
                                        <p:attrNameLst>
                                          <p:attrName>style.visibility</p:attrName>
                                        </p:attrNameLst>
                                      </p:cBhvr>
                                      <p:to>
                                        <p:strVal val="visible"/>
                                      </p:to>
                                    </p:set>
                                    <p:anim calcmode="lin" valueType="num">
                                      <p:cBhvr additive="base">
                                        <p:cTn id="25" dur="500" fill="hold"/>
                                        <p:tgtEl>
                                          <p:spTgt spid="593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93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9395">
                                            <p:txEl>
                                              <p:pRg st="4" end="4"/>
                                            </p:txEl>
                                          </p:spTgt>
                                        </p:tgtEl>
                                        <p:attrNameLst>
                                          <p:attrName>style.visibility</p:attrName>
                                        </p:attrNameLst>
                                      </p:cBhvr>
                                      <p:to>
                                        <p:strVal val="visible"/>
                                      </p:to>
                                    </p:set>
                                    <p:anim calcmode="lin" valueType="num">
                                      <p:cBhvr additive="base">
                                        <p:cTn id="31" dur="500" fill="hold"/>
                                        <p:tgtEl>
                                          <p:spTgt spid="593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93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9395">
                                            <p:txEl>
                                              <p:pRg st="5" end="5"/>
                                            </p:txEl>
                                          </p:spTgt>
                                        </p:tgtEl>
                                        <p:attrNameLst>
                                          <p:attrName>style.visibility</p:attrName>
                                        </p:attrNameLst>
                                      </p:cBhvr>
                                      <p:to>
                                        <p:strVal val="visible"/>
                                      </p:to>
                                    </p:set>
                                    <p:anim calcmode="lin" valueType="num">
                                      <p:cBhvr additive="base">
                                        <p:cTn id="37" dur="500" fill="hold"/>
                                        <p:tgtEl>
                                          <p:spTgt spid="5939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93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9395">
                                            <p:txEl>
                                              <p:pRg st="6" end="6"/>
                                            </p:txEl>
                                          </p:spTgt>
                                        </p:tgtEl>
                                        <p:attrNameLst>
                                          <p:attrName>style.visibility</p:attrName>
                                        </p:attrNameLst>
                                      </p:cBhvr>
                                      <p:to>
                                        <p:strVal val="visible"/>
                                      </p:to>
                                    </p:set>
                                    <p:anim calcmode="lin" valueType="num">
                                      <p:cBhvr additive="base">
                                        <p:cTn id="43" dur="500" fill="hold"/>
                                        <p:tgtEl>
                                          <p:spTgt spid="5939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939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表格版面配置區 1"/>
          <p:cNvSpPr>
            <a:spLocks noGrp="1"/>
          </p:cNvSpPr>
          <p:nvPr>
            <p:ph type="tbl" idx="1"/>
          </p:nvPr>
        </p:nvSpPr>
        <p:spPr/>
      </p:sp>
      <p:sp>
        <p:nvSpPr>
          <p:cNvPr id="27" name="Rectangle 2"/>
          <p:cNvSpPr>
            <a:spLocks noGrp="1" noChangeArrowheads="1"/>
          </p:cNvSpPr>
          <p:nvPr>
            <p:ph type="title"/>
          </p:nvPr>
        </p:nvSpPr>
        <p:spPr>
          <a:xfrm>
            <a:off x="1150938" y="617538"/>
            <a:ext cx="7793037" cy="1143000"/>
          </a:xfrm>
        </p:spPr>
        <p:txBody>
          <a:bodyPr/>
          <a:lstStyle/>
          <a:p>
            <a:pPr eaLnBrk="1" hangingPunct="1"/>
            <a:r>
              <a:rPr lang="zh-TW" altLang="en-US" dirty="0"/>
              <a:t>使用廣度優先搜尋演算法</a:t>
            </a:r>
            <a:br>
              <a:rPr lang="en-US" altLang="zh-TW" dirty="0"/>
            </a:br>
            <a:r>
              <a:rPr lang="zh-TW" altLang="en-US" dirty="0"/>
              <a:t>解決</a:t>
            </a:r>
            <a:r>
              <a:rPr lang="en-US" altLang="zh-TW" dirty="0"/>
              <a:t>8-</a:t>
            </a:r>
            <a:r>
              <a:rPr lang="zh-TW" altLang="en-US" dirty="0"/>
              <a:t>拼圖問題</a:t>
            </a:r>
            <a:endParaRPr lang="en-US" altLang="zh-TW" dirty="0"/>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1916832"/>
            <a:ext cx="5256584" cy="4837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投影片編號版面配置區 2"/>
          <p:cNvSpPr>
            <a:spLocks noGrp="1"/>
          </p:cNvSpPr>
          <p:nvPr>
            <p:ph type="sldNum" sz="quarter" idx="10"/>
          </p:nvPr>
        </p:nvSpPr>
        <p:spPr/>
        <p:txBody>
          <a:bodyPr/>
          <a:lstStyle/>
          <a:p>
            <a:pPr>
              <a:defRPr/>
            </a:pPr>
            <a:fld id="{898D9215-9D62-451E-9466-E0759A7907F2}" type="slidenum">
              <a:rPr lang="en-US" altLang="zh-TW" smtClean="0"/>
              <a:pPr>
                <a:defRPr/>
              </a:pPr>
              <a:t>11</a:t>
            </a:fld>
            <a:endParaRPr lang="en-US" altLang="zh-TW"/>
          </a:p>
        </p:txBody>
      </p:sp>
    </p:spTree>
    <p:extLst>
      <p:ext uri="{BB962C8B-B14F-4D97-AF65-F5344CB8AC3E}">
        <p14:creationId xmlns:p14="http://schemas.microsoft.com/office/powerpoint/2010/main" val="1229253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標題 1"/>
          <p:cNvSpPr>
            <a:spLocks noGrp="1"/>
          </p:cNvSpPr>
          <p:nvPr>
            <p:ph type="title"/>
          </p:nvPr>
        </p:nvSpPr>
        <p:spPr/>
        <p:txBody>
          <a:bodyPr/>
          <a:lstStyle/>
          <a:p>
            <a:endParaRPr lang="zh-TW" altLang="en-US"/>
          </a:p>
        </p:txBody>
      </p:sp>
      <p:sp>
        <p:nvSpPr>
          <p:cNvPr id="5123" name="內容版面配置區 2"/>
          <p:cNvSpPr>
            <a:spLocks noGrp="1"/>
          </p:cNvSpPr>
          <p:nvPr>
            <p:ph idx="1"/>
          </p:nvPr>
        </p:nvSpPr>
        <p:spPr>
          <a:xfrm>
            <a:off x="1182688" y="2348881"/>
            <a:ext cx="7772400" cy="3783632"/>
          </a:xfrm>
        </p:spPr>
        <p:txBody>
          <a:bodyPr/>
          <a:lstStyle/>
          <a:p>
            <a:pPr marL="0" indent="0">
              <a:buNone/>
            </a:pPr>
            <a:r>
              <a:rPr lang="en-US" altLang="zh-TW" sz="4400" b="1" dirty="0"/>
              <a:t>3. </a:t>
            </a:r>
            <a:r>
              <a:rPr lang="zh-TW" altLang="en-US" sz="4400" b="1" dirty="0"/>
              <a:t>深度優先搜尋演算法</a:t>
            </a:r>
          </a:p>
        </p:txBody>
      </p:sp>
      <p:sp>
        <p:nvSpPr>
          <p:cNvPr id="5124" name="投影片編號版面配置區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itchFamily="34" charset="0"/>
                <a:ea typeface="新細明體" charset="-120"/>
              </a:defRPr>
            </a:lvl1pPr>
            <a:lvl2pPr marL="742950" indent="-285750">
              <a:defRPr kumimoji="1" sz="2400">
                <a:solidFill>
                  <a:schemeClr val="tx1"/>
                </a:solidFill>
                <a:latin typeface="Tahoma" pitchFamily="34" charset="0"/>
                <a:ea typeface="新細明體" charset="-120"/>
              </a:defRPr>
            </a:lvl2pPr>
            <a:lvl3pPr marL="1143000" indent="-228600">
              <a:defRPr kumimoji="1" sz="2400">
                <a:solidFill>
                  <a:schemeClr val="tx1"/>
                </a:solidFill>
                <a:latin typeface="Tahoma" pitchFamily="34" charset="0"/>
                <a:ea typeface="新細明體" charset="-120"/>
              </a:defRPr>
            </a:lvl3pPr>
            <a:lvl4pPr marL="1600200" indent="-228600">
              <a:defRPr kumimoji="1" sz="2400">
                <a:solidFill>
                  <a:schemeClr val="tx1"/>
                </a:solidFill>
                <a:latin typeface="Tahoma" pitchFamily="34" charset="0"/>
                <a:ea typeface="新細明體" charset="-120"/>
              </a:defRPr>
            </a:lvl4pPr>
            <a:lvl5pPr marL="2057400" indent="-22860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fld id="{F9298CBF-0D91-491D-B0FD-12D847E9911A}" type="slidenum">
              <a:rPr kumimoji="0" lang="zh-TW" altLang="en-US" sz="1400" smtClean="0">
                <a:solidFill>
                  <a:schemeClr val="accent1"/>
                </a:solidFill>
              </a:rPr>
              <a:pPr/>
              <a:t>12</a:t>
            </a:fld>
            <a:endParaRPr kumimoji="0" lang="en-US" altLang="zh-TW" sz="1400">
              <a:solidFill>
                <a:schemeClr val="accent1"/>
              </a:solidFill>
            </a:endParaRPr>
          </a:p>
        </p:txBody>
      </p:sp>
    </p:spTree>
    <p:extLst>
      <p:ext uri="{BB962C8B-B14F-4D97-AF65-F5344CB8AC3E}">
        <p14:creationId xmlns:p14="http://schemas.microsoft.com/office/powerpoint/2010/main" val="325794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0"/>
              </a:spcBef>
              <a:buClrTx/>
              <a:buSzTx/>
              <a:buFontTx/>
              <a:buNone/>
            </a:pPr>
            <a:fld id="{D669D0ED-35D3-46A0-B5A2-58043EE32AAD}" type="slidenum">
              <a:rPr kumimoji="0" lang="en-US" altLang="zh-TW" sz="1400" smtClean="0">
                <a:solidFill>
                  <a:schemeClr val="accent1"/>
                </a:solidFill>
              </a:rPr>
              <a:pPr>
                <a:spcBef>
                  <a:spcPct val="0"/>
                </a:spcBef>
                <a:buClrTx/>
                <a:buSzTx/>
                <a:buFontTx/>
                <a:buNone/>
              </a:pPr>
              <a:t>13</a:t>
            </a:fld>
            <a:endParaRPr kumimoji="0" lang="en-US" altLang="zh-TW" sz="1400">
              <a:solidFill>
                <a:schemeClr val="accent1"/>
              </a:solidFill>
            </a:endParaRPr>
          </a:p>
        </p:txBody>
      </p:sp>
      <p:sp>
        <p:nvSpPr>
          <p:cNvPr id="22531" name="Rectangle 2"/>
          <p:cNvSpPr>
            <a:spLocks noGrp="1" noChangeArrowheads="1"/>
          </p:cNvSpPr>
          <p:nvPr>
            <p:ph type="title"/>
          </p:nvPr>
        </p:nvSpPr>
        <p:spPr/>
        <p:txBody>
          <a:bodyPr/>
          <a:lstStyle/>
          <a:p>
            <a:pPr eaLnBrk="1" hangingPunct="1"/>
            <a:r>
              <a:rPr lang="zh-TW" altLang="en-US" dirty="0"/>
              <a:t>深度優先搜尋演算法</a:t>
            </a:r>
            <a:endParaRPr lang="en-US" altLang="zh-TW" dirty="0"/>
          </a:p>
        </p:txBody>
      </p:sp>
      <p:sp>
        <p:nvSpPr>
          <p:cNvPr id="22532" name="Rectangle 3"/>
          <p:cNvSpPr>
            <a:spLocks noGrp="1" noChangeArrowheads="1"/>
          </p:cNvSpPr>
          <p:nvPr>
            <p:ph type="body" idx="1"/>
          </p:nvPr>
        </p:nvSpPr>
        <p:spPr>
          <a:xfrm>
            <a:off x="1182688" y="2017713"/>
            <a:ext cx="6845300" cy="4114800"/>
          </a:xfrm>
        </p:spPr>
        <p:txBody>
          <a:bodyPr/>
          <a:lstStyle/>
          <a:p>
            <a:pPr eaLnBrk="1" hangingPunct="1">
              <a:lnSpc>
                <a:spcPct val="80000"/>
              </a:lnSpc>
            </a:pPr>
            <a:r>
              <a:rPr lang="zh-TW" altLang="en-US" sz="3600" dirty="0">
                <a:solidFill>
                  <a:srgbClr val="0000FF"/>
                </a:solidFill>
              </a:rPr>
              <a:t>深度優先搜尋</a:t>
            </a:r>
            <a:r>
              <a:rPr lang="en-US" altLang="zh-TW" sz="3600" dirty="0">
                <a:solidFill>
                  <a:srgbClr val="0000FF"/>
                </a:solidFill>
              </a:rPr>
              <a:t>(Depth-First Search, DFS)</a:t>
            </a:r>
            <a:r>
              <a:rPr lang="zh-TW" altLang="en-US" sz="3600" dirty="0"/>
              <a:t>演算法總是先拜訪最深的節點</a:t>
            </a:r>
            <a:r>
              <a:rPr lang="en-US" altLang="zh-TW" sz="3600" dirty="0"/>
              <a:t>(deepest node)</a:t>
            </a:r>
            <a:r>
              <a:rPr lang="zh-TW" altLang="en-US" sz="3600" dirty="0"/>
              <a:t>。</a:t>
            </a:r>
            <a:endParaRPr lang="en-US" altLang="zh-TW" sz="3600" dirty="0"/>
          </a:p>
          <a:p>
            <a:pPr eaLnBrk="1" hangingPunct="1">
              <a:lnSpc>
                <a:spcPct val="80000"/>
              </a:lnSpc>
            </a:pPr>
            <a:endParaRPr lang="en-US" altLang="zh-TW" sz="3600" dirty="0"/>
          </a:p>
          <a:p>
            <a:pPr eaLnBrk="1" hangingPunct="1">
              <a:lnSpc>
                <a:spcPct val="80000"/>
              </a:lnSpc>
            </a:pPr>
            <a:r>
              <a:rPr lang="zh-TW" altLang="en-US" sz="3600" dirty="0"/>
              <a:t>可以使用</a:t>
            </a:r>
            <a:r>
              <a:rPr lang="zh-TW" altLang="en-US" sz="3600" dirty="0">
                <a:solidFill>
                  <a:srgbClr val="0000FF"/>
                </a:solidFill>
              </a:rPr>
              <a:t>堆疊</a:t>
            </a:r>
            <a:r>
              <a:rPr lang="en-US" altLang="zh-TW" sz="3600" dirty="0">
                <a:solidFill>
                  <a:srgbClr val="0000FF"/>
                </a:solidFill>
              </a:rPr>
              <a:t>(stack)</a:t>
            </a:r>
            <a:r>
              <a:rPr lang="zh-TW" altLang="en-US" sz="3600" dirty="0"/>
              <a:t>來實作。</a:t>
            </a:r>
            <a:endParaRPr lang="en-US" altLang="zh-TW" sz="3600" dirty="0"/>
          </a:p>
        </p:txBody>
      </p:sp>
    </p:spTree>
    <p:extLst>
      <p:ext uri="{BB962C8B-B14F-4D97-AF65-F5344CB8AC3E}">
        <p14:creationId xmlns:p14="http://schemas.microsoft.com/office/powerpoint/2010/main" val="2657883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0"/>
              </a:spcBef>
              <a:buClrTx/>
              <a:buSzTx/>
              <a:buFontTx/>
              <a:buNone/>
            </a:pPr>
            <a:fld id="{E74774A3-6540-4DDC-97BD-43FB5F6B212E}" type="slidenum">
              <a:rPr kumimoji="0" lang="en-US" altLang="zh-TW" sz="1400" smtClean="0">
                <a:solidFill>
                  <a:schemeClr val="accent1"/>
                </a:solidFill>
              </a:rPr>
              <a:pPr>
                <a:spcBef>
                  <a:spcPct val="0"/>
                </a:spcBef>
                <a:buClrTx/>
                <a:buSzTx/>
                <a:buFontTx/>
                <a:buNone/>
              </a:pPr>
              <a:t>14</a:t>
            </a:fld>
            <a:endParaRPr kumimoji="0" lang="en-US" altLang="zh-TW" sz="1400">
              <a:solidFill>
                <a:schemeClr val="accent1"/>
              </a:solidFill>
            </a:endParaRPr>
          </a:p>
        </p:txBody>
      </p:sp>
      <p:sp>
        <p:nvSpPr>
          <p:cNvPr id="20483" name="Rectangle 2"/>
          <p:cNvSpPr>
            <a:spLocks noGrp="1" noChangeArrowheads="1"/>
          </p:cNvSpPr>
          <p:nvPr>
            <p:ph type="title"/>
          </p:nvPr>
        </p:nvSpPr>
        <p:spPr/>
        <p:txBody>
          <a:bodyPr/>
          <a:lstStyle/>
          <a:p>
            <a:pPr eaLnBrk="1" hangingPunct="1"/>
            <a:r>
              <a:rPr lang="zh-TW" altLang="en-US" dirty="0"/>
              <a:t>深度優先搜尋演算法</a:t>
            </a:r>
            <a:r>
              <a:rPr lang="en-US" altLang="zh-TW" dirty="0"/>
              <a:t>(</a:t>
            </a:r>
            <a:r>
              <a:rPr lang="zh-TW" altLang="en-US" dirty="0"/>
              <a:t>續</a:t>
            </a:r>
            <a:r>
              <a:rPr lang="en-US" altLang="zh-TW" dirty="0"/>
              <a:t>)</a:t>
            </a:r>
          </a:p>
        </p:txBody>
      </p:sp>
      <p:sp>
        <p:nvSpPr>
          <p:cNvPr id="59395" name="Rectangle 3"/>
          <p:cNvSpPr>
            <a:spLocks noGrp="1" noChangeArrowheads="1"/>
          </p:cNvSpPr>
          <p:nvPr>
            <p:ph type="body" idx="1"/>
          </p:nvPr>
        </p:nvSpPr>
        <p:spPr>
          <a:xfrm>
            <a:off x="251520" y="1988840"/>
            <a:ext cx="8496944" cy="4869160"/>
          </a:xfrm>
        </p:spPr>
        <p:txBody>
          <a:bodyPr/>
          <a:lstStyle/>
          <a:p>
            <a:pPr marL="0" indent="0">
              <a:buNone/>
            </a:pPr>
            <a:r>
              <a:rPr lang="en-US" altLang="zh-TW" sz="2400" dirty="0"/>
              <a:t>Algorithm </a:t>
            </a:r>
            <a:r>
              <a:rPr lang="zh-TW" altLang="en-US" sz="2400" dirty="0"/>
              <a:t>深度優先搜尋</a:t>
            </a:r>
            <a:r>
              <a:rPr lang="en-US" altLang="zh-TW" sz="2400" dirty="0"/>
              <a:t>(DFS)</a:t>
            </a:r>
            <a:r>
              <a:rPr lang="zh-TW" altLang="en-US" sz="2400" dirty="0"/>
              <a:t>演算法</a:t>
            </a:r>
            <a:endParaRPr lang="en-US" altLang="zh-TW" sz="2400" dirty="0"/>
          </a:p>
          <a:p>
            <a:pPr marL="0" indent="0">
              <a:buNone/>
            </a:pPr>
            <a:r>
              <a:rPr lang="en-US" altLang="zh-TW" sz="2400" dirty="0"/>
              <a:t>Input: </a:t>
            </a:r>
            <a:r>
              <a:rPr lang="zh-TW" altLang="en-US" sz="2400" dirty="0"/>
              <a:t>起始狀態</a:t>
            </a:r>
            <a:r>
              <a:rPr lang="en-US" altLang="zh-TW" sz="2400" dirty="0"/>
              <a:t>(</a:t>
            </a:r>
            <a:r>
              <a:rPr lang="zh-TW" altLang="en-US" sz="2400" dirty="0"/>
              <a:t>或起始節點</a:t>
            </a:r>
            <a:r>
              <a:rPr lang="en-US" altLang="zh-TW" sz="2400" dirty="0"/>
              <a:t>)</a:t>
            </a:r>
            <a:r>
              <a:rPr lang="zh-TW" altLang="en-US" sz="2400" dirty="0"/>
              <a:t>與目標狀態</a:t>
            </a:r>
            <a:r>
              <a:rPr lang="en-US" altLang="zh-TW" sz="2400" dirty="0"/>
              <a:t>(</a:t>
            </a:r>
            <a:r>
              <a:rPr lang="zh-TW" altLang="en-US" sz="2400" dirty="0"/>
              <a:t>或目標節點</a:t>
            </a:r>
            <a:r>
              <a:rPr lang="en-US" altLang="zh-TW" sz="2400" dirty="0"/>
              <a:t>) </a:t>
            </a:r>
          </a:p>
          <a:p>
            <a:pPr marL="0" indent="0">
              <a:buNone/>
            </a:pPr>
            <a:r>
              <a:rPr lang="en-US" altLang="zh-TW" sz="2400" dirty="0"/>
              <a:t>Output: </a:t>
            </a:r>
            <a:r>
              <a:rPr lang="zh-TW" altLang="en-US" sz="2400" dirty="0"/>
              <a:t>目標狀態</a:t>
            </a:r>
            <a:r>
              <a:rPr lang="en-US" altLang="zh-TW" sz="2400" dirty="0"/>
              <a:t>(</a:t>
            </a:r>
            <a:r>
              <a:rPr lang="zh-TW" altLang="en-US" sz="2400" dirty="0"/>
              <a:t>或目標節點</a:t>
            </a:r>
            <a:r>
              <a:rPr lang="en-US" altLang="zh-TW" sz="2400" dirty="0"/>
              <a:t>)</a:t>
            </a:r>
            <a:r>
              <a:rPr lang="zh-TW" altLang="en-US" sz="2400" dirty="0"/>
              <a:t>對應的解答</a:t>
            </a:r>
            <a:endParaRPr lang="en-US" altLang="zh-TW" sz="2400" dirty="0"/>
          </a:p>
          <a:p>
            <a:pPr marL="0" indent="0">
              <a:buNone/>
            </a:pPr>
            <a:r>
              <a:rPr lang="en-US" altLang="zh-TW" sz="2400" dirty="0">
                <a:solidFill>
                  <a:srgbClr val="0000FF"/>
                </a:solidFill>
              </a:rPr>
              <a:t>1:</a:t>
            </a:r>
            <a:r>
              <a:rPr lang="zh-TW" altLang="en-US" sz="2400" dirty="0">
                <a:solidFill>
                  <a:srgbClr val="0000FF"/>
                </a:solidFill>
              </a:rPr>
              <a:t> </a:t>
            </a:r>
            <a:r>
              <a:rPr lang="zh-TW" altLang="en-US" sz="2400" dirty="0"/>
              <a:t>設定起始節點為解答空間樹的根節點，並建立一個只包含</a:t>
            </a:r>
            <a:br>
              <a:rPr lang="en-US" altLang="zh-TW" sz="2400" dirty="0"/>
            </a:br>
            <a:r>
              <a:rPr lang="zh-TW" altLang="en-US" sz="2400" dirty="0"/>
              <a:t>起始節點的</a:t>
            </a:r>
            <a:r>
              <a:rPr lang="zh-TW" altLang="en-US" sz="2400" dirty="0">
                <a:solidFill>
                  <a:srgbClr val="0000FF"/>
                </a:solidFill>
              </a:rPr>
              <a:t>堆疊</a:t>
            </a:r>
            <a:r>
              <a:rPr lang="en-US" altLang="zh-TW" sz="2400" dirty="0">
                <a:solidFill>
                  <a:srgbClr val="0000FF"/>
                </a:solidFill>
              </a:rPr>
              <a:t>(stack)</a:t>
            </a:r>
            <a:r>
              <a:rPr lang="zh-TW" altLang="en-US" sz="2400" dirty="0"/>
              <a:t>。</a:t>
            </a:r>
            <a:endParaRPr lang="en-US" altLang="zh-TW" sz="2400" dirty="0"/>
          </a:p>
          <a:p>
            <a:pPr marL="0" indent="0">
              <a:buNone/>
            </a:pPr>
            <a:r>
              <a:rPr lang="en-US" altLang="zh-TW" sz="2400" dirty="0">
                <a:solidFill>
                  <a:srgbClr val="0000FF"/>
                </a:solidFill>
              </a:rPr>
              <a:t>2:</a:t>
            </a:r>
            <a:r>
              <a:rPr lang="en-US" altLang="zh-TW" sz="2400" dirty="0"/>
              <a:t> </a:t>
            </a:r>
            <a:r>
              <a:rPr lang="zh-TW" altLang="en-US" sz="2400" dirty="0"/>
              <a:t>拜訪並檢查堆疊頂端的元素</a:t>
            </a:r>
            <a:r>
              <a:rPr lang="en-US" altLang="zh-TW" sz="2400" dirty="0"/>
              <a:t>(</a:t>
            </a:r>
            <a:r>
              <a:rPr lang="zh-TW" altLang="en-US" sz="2400" dirty="0"/>
              <a:t>節點</a:t>
            </a:r>
            <a:r>
              <a:rPr lang="en-US" altLang="zh-TW" sz="2400" dirty="0"/>
              <a:t>)</a:t>
            </a:r>
            <a:r>
              <a:rPr lang="zh-TW" altLang="en-US" sz="2400" dirty="0"/>
              <a:t>是否為</a:t>
            </a:r>
            <a:r>
              <a:rPr lang="zh-TW" altLang="en-US" sz="2400" dirty="0">
                <a:solidFill>
                  <a:srgbClr val="0000FF"/>
                </a:solidFill>
              </a:rPr>
              <a:t>目標節點</a:t>
            </a:r>
            <a:r>
              <a:rPr lang="en-US" altLang="zh-TW" sz="2400" dirty="0">
                <a:solidFill>
                  <a:srgbClr val="0000FF"/>
                </a:solidFill>
              </a:rPr>
              <a:t>(goal node)</a:t>
            </a:r>
            <a:r>
              <a:rPr lang="zh-TW" altLang="en-US" sz="2400" dirty="0"/>
              <a:t>。若是，則輸出目標節點所對應的解答並停止。</a:t>
            </a:r>
            <a:endParaRPr lang="en-US" altLang="zh-TW" sz="2400" dirty="0"/>
          </a:p>
          <a:p>
            <a:pPr marL="0" indent="0">
              <a:buNone/>
            </a:pPr>
            <a:r>
              <a:rPr lang="en-US" altLang="zh-TW" sz="2400" dirty="0">
                <a:solidFill>
                  <a:srgbClr val="0000FF"/>
                </a:solidFill>
              </a:rPr>
              <a:t>3:</a:t>
            </a:r>
            <a:r>
              <a:rPr lang="zh-TW" altLang="en-US" sz="2400" dirty="0"/>
              <a:t> 移除堆疊頂端的節點。若此節點可以</a:t>
            </a:r>
            <a:r>
              <a:rPr lang="zh-TW" altLang="en-US" sz="2400" dirty="0">
                <a:solidFill>
                  <a:srgbClr val="0000FF"/>
                </a:solidFill>
              </a:rPr>
              <a:t>擴展</a:t>
            </a:r>
            <a:r>
              <a:rPr lang="en-US" altLang="zh-TW" sz="2400" dirty="0">
                <a:solidFill>
                  <a:srgbClr val="0000FF"/>
                </a:solidFill>
              </a:rPr>
              <a:t>(expand)</a:t>
            </a:r>
            <a:r>
              <a:rPr lang="zh-TW" altLang="en-US" sz="2400" dirty="0"/>
              <a:t>出未拜訪過的子節點，則將其所有子節點一一加入</a:t>
            </a:r>
            <a:r>
              <a:rPr lang="zh-TW" altLang="en-US" sz="2400" dirty="0">
                <a:solidFill>
                  <a:srgbClr val="0000FF"/>
                </a:solidFill>
              </a:rPr>
              <a:t>堆疊的頂端</a:t>
            </a:r>
            <a:r>
              <a:rPr lang="zh-TW" altLang="en-US" sz="2400" dirty="0"/>
              <a:t>。</a:t>
            </a:r>
            <a:endParaRPr lang="en-US" altLang="zh-TW" sz="2400" dirty="0"/>
          </a:p>
          <a:p>
            <a:pPr marL="0" indent="0">
              <a:buNone/>
            </a:pPr>
            <a:r>
              <a:rPr lang="en-US" altLang="zh-TW" sz="2400" dirty="0">
                <a:solidFill>
                  <a:srgbClr val="0000FF"/>
                </a:solidFill>
              </a:rPr>
              <a:t>4:</a:t>
            </a:r>
            <a:r>
              <a:rPr lang="zh-TW" altLang="en-US" sz="2400" dirty="0"/>
              <a:t> 若</a:t>
            </a:r>
            <a:r>
              <a:rPr lang="zh-TW" altLang="en-US" sz="2400" dirty="0">
                <a:solidFill>
                  <a:srgbClr val="0000FF"/>
                </a:solidFill>
              </a:rPr>
              <a:t>堆疊為空</a:t>
            </a:r>
            <a:r>
              <a:rPr lang="zh-TW" altLang="en-US" sz="2400" dirty="0"/>
              <a:t>，則回報無解答並停止。否則，跳至步驟</a:t>
            </a:r>
            <a:r>
              <a:rPr lang="en-US" altLang="zh-TW" sz="2400" dirty="0"/>
              <a:t>2</a:t>
            </a:r>
            <a:r>
              <a:rPr lang="zh-TW" altLang="en-US" sz="2400" dirty="0"/>
              <a:t>繼續執行。</a:t>
            </a:r>
            <a:endParaRPr lang="en-US" altLang="zh-TW" sz="2400" dirty="0"/>
          </a:p>
          <a:p>
            <a:pPr eaLnBrk="1" hangingPunct="1">
              <a:lnSpc>
                <a:spcPct val="80000"/>
              </a:lnSpc>
              <a:defRPr/>
            </a:pPr>
            <a:endParaRPr lang="en-US" altLang="zh-TW" sz="2400" dirty="0"/>
          </a:p>
        </p:txBody>
      </p:sp>
    </p:spTree>
    <p:extLst>
      <p:ext uri="{BB962C8B-B14F-4D97-AF65-F5344CB8AC3E}">
        <p14:creationId xmlns:p14="http://schemas.microsoft.com/office/powerpoint/2010/main" val="43497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 calcmode="lin" valueType="num">
                                      <p:cBhvr additive="base">
                                        <p:cTn id="7" dur="500" fill="hold"/>
                                        <p:tgtEl>
                                          <p:spTgt spid="593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395">
                                            <p:txEl>
                                              <p:pRg st="1" end="1"/>
                                            </p:txEl>
                                          </p:spTgt>
                                        </p:tgtEl>
                                        <p:attrNameLst>
                                          <p:attrName>style.visibility</p:attrName>
                                        </p:attrNameLst>
                                      </p:cBhvr>
                                      <p:to>
                                        <p:strVal val="visible"/>
                                      </p:to>
                                    </p:set>
                                    <p:anim calcmode="lin" valueType="num">
                                      <p:cBhvr additive="base">
                                        <p:cTn id="13" dur="500" fill="hold"/>
                                        <p:tgtEl>
                                          <p:spTgt spid="593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93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9395">
                                            <p:txEl>
                                              <p:pRg st="2" end="2"/>
                                            </p:txEl>
                                          </p:spTgt>
                                        </p:tgtEl>
                                        <p:attrNameLst>
                                          <p:attrName>style.visibility</p:attrName>
                                        </p:attrNameLst>
                                      </p:cBhvr>
                                      <p:to>
                                        <p:strVal val="visible"/>
                                      </p:to>
                                    </p:set>
                                    <p:anim calcmode="lin" valueType="num">
                                      <p:cBhvr additive="base">
                                        <p:cTn id="19" dur="500" fill="hold"/>
                                        <p:tgtEl>
                                          <p:spTgt spid="593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93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9395">
                                            <p:txEl>
                                              <p:pRg st="3" end="3"/>
                                            </p:txEl>
                                          </p:spTgt>
                                        </p:tgtEl>
                                        <p:attrNameLst>
                                          <p:attrName>style.visibility</p:attrName>
                                        </p:attrNameLst>
                                      </p:cBhvr>
                                      <p:to>
                                        <p:strVal val="visible"/>
                                      </p:to>
                                    </p:set>
                                    <p:anim calcmode="lin" valueType="num">
                                      <p:cBhvr additive="base">
                                        <p:cTn id="25" dur="500" fill="hold"/>
                                        <p:tgtEl>
                                          <p:spTgt spid="593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93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9395">
                                            <p:txEl>
                                              <p:pRg st="4" end="4"/>
                                            </p:txEl>
                                          </p:spTgt>
                                        </p:tgtEl>
                                        <p:attrNameLst>
                                          <p:attrName>style.visibility</p:attrName>
                                        </p:attrNameLst>
                                      </p:cBhvr>
                                      <p:to>
                                        <p:strVal val="visible"/>
                                      </p:to>
                                    </p:set>
                                    <p:anim calcmode="lin" valueType="num">
                                      <p:cBhvr additive="base">
                                        <p:cTn id="31" dur="500" fill="hold"/>
                                        <p:tgtEl>
                                          <p:spTgt spid="593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93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9395">
                                            <p:txEl>
                                              <p:pRg st="5" end="5"/>
                                            </p:txEl>
                                          </p:spTgt>
                                        </p:tgtEl>
                                        <p:attrNameLst>
                                          <p:attrName>style.visibility</p:attrName>
                                        </p:attrNameLst>
                                      </p:cBhvr>
                                      <p:to>
                                        <p:strVal val="visible"/>
                                      </p:to>
                                    </p:set>
                                    <p:anim calcmode="lin" valueType="num">
                                      <p:cBhvr additive="base">
                                        <p:cTn id="37" dur="500" fill="hold"/>
                                        <p:tgtEl>
                                          <p:spTgt spid="5939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93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9395">
                                            <p:txEl>
                                              <p:pRg st="6" end="6"/>
                                            </p:txEl>
                                          </p:spTgt>
                                        </p:tgtEl>
                                        <p:attrNameLst>
                                          <p:attrName>style.visibility</p:attrName>
                                        </p:attrNameLst>
                                      </p:cBhvr>
                                      <p:to>
                                        <p:strVal val="visible"/>
                                      </p:to>
                                    </p:set>
                                    <p:anim calcmode="lin" valueType="num">
                                      <p:cBhvr additive="base">
                                        <p:cTn id="43" dur="500" fill="hold"/>
                                        <p:tgtEl>
                                          <p:spTgt spid="5939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939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表格版面配置區 1"/>
          <p:cNvSpPr>
            <a:spLocks noGrp="1"/>
          </p:cNvSpPr>
          <p:nvPr>
            <p:ph type="tbl" idx="1"/>
          </p:nvPr>
        </p:nvSpPr>
        <p:spPr/>
      </p:sp>
      <p:sp>
        <p:nvSpPr>
          <p:cNvPr id="27" name="Rectangle 2"/>
          <p:cNvSpPr>
            <a:spLocks noGrp="1" noChangeArrowheads="1"/>
          </p:cNvSpPr>
          <p:nvPr>
            <p:ph type="title"/>
          </p:nvPr>
        </p:nvSpPr>
        <p:spPr>
          <a:xfrm>
            <a:off x="1150938" y="617538"/>
            <a:ext cx="7793037" cy="1143000"/>
          </a:xfrm>
        </p:spPr>
        <p:txBody>
          <a:bodyPr/>
          <a:lstStyle/>
          <a:p>
            <a:pPr eaLnBrk="1" hangingPunct="1"/>
            <a:r>
              <a:rPr lang="zh-TW" altLang="en-US" dirty="0"/>
              <a:t>使用深度優先搜尋演算法</a:t>
            </a:r>
            <a:br>
              <a:rPr lang="en-US" altLang="zh-TW" dirty="0"/>
            </a:br>
            <a:r>
              <a:rPr lang="zh-TW" altLang="en-US" dirty="0"/>
              <a:t>解決</a:t>
            </a:r>
            <a:r>
              <a:rPr lang="en-US" altLang="zh-TW" dirty="0"/>
              <a:t>8-</a:t>
            </a:r>
            <a:r>
              <a:rPr lang="zh-TW" altLang="en-US" dirty="0"/>
              <a:t>拼圖問題</a:t>
            </a:r>
            <a:endParaRPr lang="en-US" altLang="zh-TW" dirty="0"/>
          </a:p>
        </p:txBody>
      </p:sp>
      <p:sp>
        <p:nvSpPr>
          <p:cNvPr id="3" name="投影片編號版面配置區 2"/>
          <p:cNvSpPr>
            <a:spLocks noGrp="1"/>
          </p:cNvSpPr>
          <p:nvPr>
            <p:ph type="sldNum" sz="quarter" idx="10"/>
          </p:nvPr>
        </p:nvSpPr>
        <p:spPr/>
        <p:txBody>
          <a:bodyPr/>
          <a:lstStyle/>
          <a:p>
            <a:pPr>
              <a:defRPr/>
            </a:pPr>
            <a:fld id="{898D9215-9D62-451E-9466-E0759A7907F2}" type="slidenum">
              <a:rPr lang="en-US" altLang="zh-TW" smtClean="0"/>
              <a:pPr>
                <a:defRPr/>
              </a:pPr>
              <a:t>15</a:t>
            </a:fld>
            <a:endParaRPr lang="en-US" altLang="zh-TW"/>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7784" y="1936856"/>
            <a:ext cx="4428492" cy="4456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向下箭號 7"/>
          <p:cNvSpPr/>
          <p:nvPr/>
        </p:nvSpPr>
        <p:spPr bwMode="auto">
          <a:xfrm flipH="1">
            <a:off x="2843808" y="5877272"/>
            <a:ext cx="576064" cy="738615"/>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a:ln>
                <a:noFill/>
              </a:ln>
              <a:solidFill>
                <a:schemeClr val="tx1"/>
              </a:solidFill>
              <a:effectLst/>
              <a:latin typeface="Tahoma" pitchFamily="34" charset="0"/>
              <a:ea typeface="新細明體" pitchFamily="18" charset="-120"/>
            </a:endParaRPr>
          </a:p>
        </p:txBody>
      </p:sp>
    </p:spTree>
    <p:extLst>
      <p:ext uri="{BB962C8B-B14F-4D97-AF65-F5344CB8AC3E}">
        <p14:creationId xmlns:p14="http://schemas.microsoft.com/office/powerpoint/2010/main" val="287864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38889E-6 -7.40741E-7 L 1.38889E-6 0.06296 " pathEditMode="relative" rAng="0" ptsTypes="AA">
                                      <p:cBhvr>
                                        <p:cTn id="16" dur="2000" fill="hold"/>
                                        <p:tgtEl>
                                          <p:spTgt spid="8"/>
                                        </p:tgtEl>
                                        <p:attrNameLst>
                                          <p:attrName>ppt_x</p:attrName>
                                          <p:attrName>ppt_y</p:attrName>
                                        </p:attrNameLst>
                                      </p:cBhvr>
                                      <p:rCtr x="0" y="314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表格版面配置區 1"/>
          <p:cNvSpPr>
            <a:spLocks noGrp="1"/>
          </p:cNvSpPr>
          <p:nvPr>
            <p:ph type="tbl" idx="1"/>
          </p:nvPr>
        </p:nvSpPr>
        <p:spPr/>
      </p:sp>
      <p:sp>
        <p:nvSpPr>
          <p:cNvPr id="27" name="Rectangle 2"/>
          <p:cNvSpPr>
            <a:spLocks noGrp="1" noChangeArrowheads="1"/>
          </p:cNvSpPr>
          <p:nvPr>
            <p:ph type="title"/>
          </p:nvPr>
        </p:nvSpPr>
        <p:spPr>
          <a:xfrm>
            <a:off x="1150938" y="617538"/>
            <a:ext cx="7793037" cy="1143000"/>
          </a:xfrm>
        </p:spPr>
        <p:txBody>
          <a:bodyPr/>
          <a:lstStyle/>
          <a:p>
            <a:pPr eaLnBrk="1" hangingPunct="1"/>
            <a:r>
              <a:rPr lang="zh-TW" altLang="en-US" dirty="0"/>
              <a:t>使用深度優先搜尋演算法</a:t>
            </a:r>
            <a:br>
              <a:rPr lang="en-US" altLang="zh-TW" dirty="0"/>
            </a:br>
            <a:r>
              <a:rPr lang="zh-TW" altLang="en-US" dirty="0"/>
              <a:t>解決</a:t>
            </a:r>
            <a:r>
              <a:rPr lang="en-US" altLang="zh-TW" dirty="0"/>
              <a:t>8-</a:t>
            </a:r>
            <a:r>
              <a:rPr lang="zh-TW" altLang="en-US" dirty="0"/>
              <a:t>拼圖問題</a:t>
            </a:r>
            <a:r>
              <a:rPr lang="en-US" altLang="zh-TW" dirty="0"/>
              <a:t>(</a:t>
            </a:r>
            <a:r>
              <a:rPr lang="zh-TW" altLang="en-US" dirty="0"/>
              <a:t>續</a:t>
            </a:r>
            <a:r>
              <a:rPr lang="en-US" altLang="zh-TW" dirty="0"/>
              <a:t>)</a:t>
            </a:r>
          </a:p>
        </p:txBody>
      </p:sp>
      <p:sp>
        <p:nvSpPr>
          <p:cNvPr id="3" name="投影片編號版面配置區 2"/>
          <p:cNvSpPr>
            <a:spLocks noGrp="1"/>
          </p:cNvSpPr>
          <p:nvPr>
            <p:ph type="sldNum" sz="quarter" idx="10"/>
          </p:nvPr>
        </p:nvSpPr>
        <p:spPr/>
        <p:txBody>
          <a:bodyPr/>
          <a:lstStyle/>
          <a:p>
            <a:pPr>
              <a:defRPr/>
            </a:pPr>
            <a:fld id="{898D9215-9D62-451E-9466-E0759A7907F2}" type="slidenum">
              <a:rPr lang="en-US" altLang="zh-TW" smtClean="0"/>
              <a:pPr>
                <a:defRPr/>
              </a:pPr>
              <a:t>16</a:t>
            </a:fld>
            <a:endParaRPr lang="en-US" altLang="zh-TW"/>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1860" y="2103195"/>
            <a:ext cx="3353296" cy="4260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向下箭號 10"/>
          <p:cNvSpPr/>
          <p:nvPr/>
        </p:nvSpPr>
        <p:spPr bwMode="auto">
          <a:xfrm flipH="1">
            <a:off x="4229962" y="3016339"/>
            <a:ext cx="576064" cy="738615"/>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a:ln>
                <a:noFill/>
              </a:ln>
              <a:solidFill>
                <a:schemeClr val="tx1"/>
              </a:solidFill>
              <a:effectLst/>
              <a:latin typeface="Tahoma" pitchFamily="34" charset="0"/>
              <a:ea typeface="新細明體" pitchFamily="18" charset="-120"/>
            </a:endParaRPr>
          </a:p>
        </p:txBody>
      </p:sp>
      <p:sp>
        <p:nvSpPr>
          <p:cNvPr id="12" name="向下箭號 11"/>
          <p:cNvSpPr/>
          <p:nvPr/>
        </p:nvSpPr>
        <p:spPr bwMode="auto">
          <a:xfrm flipH="1">
            <a:off x="3491880" y="6119385"/>
            <a:ext cx="576064" cy="738615"/>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a:ln>
                <a:noFill/>
              </a:ln>
              <a:solidFill>
                <a:schemeClr val="tx1"/>
              </a:solidFill>
              <a:effectLst/>
              <a:latin typeface="Tahoma" pitchFamily="34" charset="0"/>
              <a:ea typeface="新細明體" pitchFamily="18" charset="-120"/>
            </a:endParaRPr>
          </a:p>
        </p:txBody>
      </p:sp>
      <p:sp>
        <p:nvSpPr>
          <p:cNvPr id="13" name="向下箭號 12"/>
          <p:cNvSpPr/>
          <p:nvPr/>
        </p:nvSpPr>
        <p:spPr bwMode="auto">
          <a:xfrm flipH="1">
            <a:off x="4806026" y="6158035"/>
            <a:ext cx="576064" cy="738615"/>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a:ln>
                <a:noFill/>
              </a:ln>
              <a:solidFill>
                <a:schemeClr val="tx1"/>
              </a:solidFill>
              <a:effectLst/>
              <a:latin typeface="Tahoma" pitchFamily="34" charset="0"/>
              <a:ea typeface="新細明體" pitchFamily="18" charset="-120"/>
            </a:endParaRPr>
          </a:p>
        </p:txBody>
      </p:sp>
    </p:spTree>
    <p:extLst>
      <p:ext uri="{BB962C8B-B14F-4D97-AF65-F5344CB8AC3E}">
        <p14:creationId xmlns:p14="http://schemas.microsoft.com/office/powerpoint/2010/main" val="65024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additive="base">
                                        <p:cTn id="7" dur="500" fill="hold"/>
                                        <p:tgtEl>
                                          <p:spTgt spid="1027"/>
                                        </p:tgtEl>
                                        <p:attrNameLst>
                                          <p:attrName>ppt_x</p:attrName>
                                        </p:attrNameLst>
                                      </p:cBhvr>
                                      <p:tavLst>
                                        <p:tav tm="0">
                                          <p:val>
                                            <p:strVal val="#ppt_x"/>
                                          </p:val>
                                        </p:tav>
                                        <p:tav tm="100000">
                                          <p:val>
                                            <p:strVal val="#ppt_x"/>
                                          </p:val>
                                        </p:tav>
                                      </p:tavLst>
                                    </p:anim>
                                    <p:anim calcmode="lin" valueType="num">
                                      <p:cBhvr additive="base">
                                        <p:cTn id="8" dur="500" fill="hold"/>
                                        <p:tgtEl>
                                          <p:spTgt spid="102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標題 1"/>
          <p:cNvSpPr>
            <a:spLocks noGrp="1"/>
          </p:cNvSpPr>
          <p:nvPr>
            <p:ph type="title"/>
          </p:nvPr>
        </p:nvSpPr>
        <p:spPr/>
        <p:txBody>
          <a:bodyPr/>
          <a:lstStyle/>
          <a:p>
            <a:endParaRPr lang="zh-TW" altLang="en-US"/>
          </a:p>
        </p:txBody>
      </p:sp>
      <p:sp>
        <p:nvSpPr>
          <p:cNvPr id="5123" name="內容版面配置區 2"/>
          <p:cNvSpPr>
            <a:spLocks noGrp="1"/>
          </p:cNvSpPr>
          <p:nvPr>
            <p:ph idx="1"/>
          </p:nvPr>
        </p:nvSpPr>
        <p:spPr>
          <a:xfrm>
            <a:off x="1182688" y="2348881"/>
            <a:ext cx="7772400" cy="3783632"/>
          </a:xfrm>
        </p:spPr>
        <p:txBody>
          <a:bodyPr/>
          <a:lstStyle/>
          <a:p>
            <a:pPr marL="0" indent="0">
              <a:buNone/>
            </a:pPr>
            <a:r>
              <a:rPr lang="en-US" altLang="zh-TW" sz="4400" b="1" dirty="0"/>
              <a:t>4. </a:t>
            </a:r>
            <a:r>
              <a:rPr lang="zh-TW" altLang="en-US" sz="4400" b="1" dirty="0"/>
              <a:t>登山搜尋演算法</a:t>
            </a:r>
          </a:p>
        </p:txBody>
      </p:sp>
      <p:sp>
        <p:nvSpPr>
          <p:cNvPr id="5124" name="投影片編號版面配置區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itchFamily="34" charset="0"/>
                <a:ea typeface="新細明體" charset="-120"/>
              </a:defRPr>
            </a:lvl1pPr>
            <a:lvl2pPr marL="742950" indent="-285750">
              <a:defRPr kumimoji="1" sz="2400">
                <a:solidFill>
                  <a:schemeClr val="tx1"/>
                </a:solidFill>
                <a:latin typeface="Tahoma" pitchFamily="34" charset="0"/>
                <a:ea typeface="新細明體" charset="-120"/>
              </a:defRPr>
            </a:lvl2pPr>
            <a:lvl3pPr marL="1143000" indent="-228600">
              <a:defRPr kumimoji="1" sz="2400">
                <a:solidFill>
                  <a:schemeClr val="tx1"/>
                </a:solidFill>
                <a:latin typeface="Tahoma" pitchFamily="34" charset="0"/>
                <a:ea typeface="新細明體" charset="-120"/>
              </a:defRPr>
            </a:lvl3pPr>
            <a:lvl4pPr marL="1600200" indent="-228600">
              <a:defRPr kumimoji="1" sz="2400">
                <a:solidFill>
                  <a:schemeClr val="tx1"/>
                </a:solidFill>
                <a:latin typeface="Tahoma" pitchFamily="34" charset="0"/>
                <a:ea typeface="新細明體" charset="-120"/>
              </a:defRPr>
            </a:lvl4pPr>
            <a:lvl5pPr marL="2057400" indent="-22860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fld id="{F9298CBF-0D91-491D-B0FD-12D847E9911A}" type="slidenum">
              <a:rPr kumimoji="0" lang="zh-TW" altLang="en-US" sz="1400" smtClean="0">
                <a:solidFill>
                  <a:schemeClr val="accent1"/>
                </a:solidFill>
              </a:rPr>
              <a:pPr/>
              <a:t>17</a:t>
            </a:fld>
            <a:endParaRPr kumimoji="0" lang="en-US" altLang="zh-TW" sz="1400">
              <a:solidFill>
                <a:schemeClr val="accent1"/>
              </a:solidFill>
            </a:endParaRPr>
          </a:p>
        </p:txBody>
      </p:sp>
    </p:spTree>
    <p:extLst>
      <p:ext uri="{BB962C8B-B14F-4D97-AF65-F5344CB8AC3E}">
        <p14:creationId xmlns:p14="http://schemas.microsoft.com/office/powerpoint/2010/main" val="1868350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0"/>
              </a:spcBef>
              <a:buClrTx/>
              <a:buSzTx/>
              <a:buFontTx/>
              <a:buNone/>
            </a:pPr>
            <a:fld id="{0D9DB208-C7EB-4868-B19B-8F4D0F011820}" type="slidenum">
              <a:rPr kumimoji="0" lang="en-US" altLang="zh-TW" sz="1400" smtClean="0">
                <a:solidFill>
                  <a:schemeClr val="accent1"/>
                </a:solidFill>
              </a:rPr>
              <a:pPr>
                <a:spcBef>
                  <a:spcPct val="0"/>
                </a:spcBef>
                <a:buClrTx/>
                <a:buSzTx/>
                <a:buFontTx/>
                <a:buNone/>
              </a:pPr>
              <a:t>18</a:t>
            </a:fld>
            <a:endParaRPr kumimoji="0" lang="en-US" altLang="zh-TW" sz="1400">
              <a:solidFill>
                <a:schemeClr val="accent1"/>
              </a:solidFill>
            </a:endParaRPr>
          </a:p>
        </p:txBody>
      </p:sp>
      <p:sp>
        <p:nvSpPr>
          <p:cNvPr id="25603" name="Rectangle 2"/>
          <p:cNvSpPr>
            <a:spLocks noGrp="1" noChangeArrowheads="1"/>
          </p:cNvSpPr>
          <p:nvPr>
            <p:ph type="title"/>
          </p:nvPr>
        </p:nvSpPr>
        <p:spPr/>
        <p:txBody>
          <a:bodyPr/>
          <a:lstStyle/>
          <a:p>
            <a:pPr eaLnBrk="1" hangingPunct="1"/>
            <a:r>
              <a:rPr lang="zh-TW" altLang="en-US" b="1" dirty="0"/>
              <a:t>登山搜尋演算法</a:t>
            </a:r>
            <a:endParaRPr lang="en-US" altLang="zh-TW" dirty="0"/>
          </a:p>
        </p:txBody>
      </p:sp>
      <p:sp>
        <p:nvSpPr>
          <p:cNvPr id="25604" name="Rectangle 3"/>
          <p:cNvSpPr>
            <a:spLocks noGrp="1" noChangeArrowheads="1"/>
          </p:cNvSpPr>
          <p:nvPr>
            <p:ph type="body" idx="1"/>
          </p:nvPr>
        </p:nvSpPr>
        <p:spPr>
          <a:xfrm>
            <a:off x="755576" y="2132856"/>
            <a:ext cx="7772400" cy="4114800"/>
          </a:xfrm>
        </p:spPr>
        <p:txBody>
          <a:bodyPr/>
          <a:lstStyle/>
          <a:p>
            <a:pPr algn="just" eaLnBrk="1" hangingPunct="1"/>
            <a:r>
              <a:rPr lang="zh-TW" altLang="en-US" dirty="0">
                <a:solidFill>
                  <a:srgbClr val="0000FF"/>
                </a:solidFill>
              </a:rPr>
              <a:t>登山搜尋</a:t>
            </a:r>
            <a:r>
              <a:rPr lang="en-US" altLang="zh-TW" dirty="0">
                <a:solidFill>
                  <a:srgbClr val="0000FF"/>
                </a:solidFill>
              </a:rPr>
              <a:t>(Hill-Climbing Search,</a:t>
            </a:r>
            <a:r>
              <a:rPr lang="zh-TW" altLang="en-US" dirty="0">
                <a:solidFill>
                  <a:srgbClr val="0000FF"/>
                </a:solidFill>
              </a:rPr>
              <a:t> </a:t>
            </a:r>
            <a:r>
              <a:rPr lang="en-US" altLang="zh-TW" dirty="0">
                <a:solidFill>
                  <a:srgbClr val="0000FF"/>
                </a:solidFill>
              </a:rPr>
              <a:t>HCS)</a:t>
            </a:r>
            <a:r>
              <a:rPr lang="zh-TW" altLang="en-US" dirty="0">
                <a:solidFill>
                  <a:srgbClr val="0000FF"/>
                </a:solidFill>
              </a:rPr>
              <a:t>演算法</a:t>
            </a:r>
            <a:r>
              <a:rPr lang="zh-TW" altLang="en-US" dirty="0"/>
              <a:t>為</a:t>
            </a:r>
            <a:r>
              <a:rPr lang="zh-TW" altLang="en-US" dirty="0">
                <a:solidFill>
                  <a:srgbClr val="0000FF"/>
                </a:solidFill>
              </a:rPr>
              <a:t>深度優先搜尋演算法</a:t>
            </a:r>
            <a:r>
              <a:rPr lang="zh-TW" altLang="en-US" dirty="0"/>
              <a:t>的變形。</a:t>
            </a:r>
            <a:endParaRPr lang="en-US" altLang="zh-TW" dirty="0"/>
          </a:p>
          <a:p>
            <a:pPr algn="just" eaLnBrk="1" hangingPunct="1"/>
            <a:r>
              <a:rPr lang="zh-TW" altLang="en-US" dirty="0"/>
              <a:t>利用</a:t>
            </a:r>
            <a:r>
              <a:rPr lang="zh-TW" altLang="en-US" dirty="0">
                <a:solidFill>
                  <a:srgbClr val="0000FF"/>
                </a:solidFill>
              </a:rPr>
              <a:t>堆疊</a:t>
            </a:r>
            <a:r>
              <a:rPr lang="en-US" altLang="zh-TW" dirty="0">
                <a:solidFill>
                  <a:srgbClr val="0000FF"/>
                </a:solidFill>
              </a:rPr>
              <a:t>(stack)</a:t>
            </a:r>
            <a:r>
              <a:rPr lang="zh-TW" altLang="en-US" dirty="0"/>
              <a:t>並配合</a:t>
            </a:r>
            <a:r>
              <a:rPr lang="zh-TW" altLang="en-US" dirty="0">
                <a:solidFill>
                  <a:srgbClr val="0000FF"/>
                </a:solidFill>
              </a:rPr>
              <a:t>評估函數</a:t>
            </a:r>
            <a:r>
              <a:rPr lang="en-US" altLang="zh-TW" dirty="0">
                <a:solidFill>
                  <a:srgbClr val="0000FF"/>
                </a:solidFill>
              </a:rPr>
              <a:t>(evaluation function)</a:t>
            </a:r>
            <a:r>
              <a:rPr lang="zh-TW" altLang="en-US" dirty="0"/>
              <a:t>計算到達目標節點的預估成本以求得節點對應的優先順序，以便優先拜訪子節點中最佳的節點。</a:t>
            </a:r>
            <a:r>
              <a:rPr lang="en-US" altLang="zh-TW" dirty="0"/>
              <a:t> </a:t>
            </a:r>
          </a:p>
          <a:p>
            <a:pPr algn="just" eaLnBrk="1" hangingPunct="1"/>
            <a:r>
              <a:rPr lang="zh-TW" altLang="en-US" dirty="0"/>
              <a:t>不同的問題需要制定不同的評估函數。</a:t>
            </a:r>
            <a:endParaRPr lang="en-US" altLang="zh-TW" dirty="0"/>
          </a:p>
        </p:txBody>
      </p:sp>
    </p:spTree>
    <p:extLst>
      <p:ext uri="{BB962C8B-B14F-4D97-AF65-F5344CB8AC3E}">
        <p14:creationId xmlns:p14="http://schemas.microsoft.com/office/powerpoint/2010/main" val="601650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0"/>
          </p:nvPr>
        </p:nvSpPr>
        <p:spPr/>
        <p:txBody>
          <a:bodyPr/>
          <a:lstStyle/>
          <a:p>
            <a:pPr>
              <a:defRPr/>
            </a:pPr>
            <a:fld id="{898D9215-9D62-451E-9466-E0759A7907F2}" type="slidenum">
              <a:rPr lang="en-US" altLang="zh-TW" smtClean="0"/>
              <a:pPr>
                <a:defRPr/>
              </a:pPr>
              <a:t>19</a:t>
            </a:fld>
            <a:endParaRPr lang="en-US" altLang="zh-TW"/>
          </a:p>
        </p:txBody>
      </p:sp>
      <p:sp>
        <p:nvSpPr>
          <p:cNvPr id="4" name="矩形 3"/>
          <p:cNvSpPr/>
          <p:nvPr/>
        </p:nvSpPr>
        <p:spPr>
          <a:xfrm>
            <a:off x="251520" y="2136338"/>
            <a:ext cx="7704856" cy="1815882"/>
          </a:xfrm>
          <a:prstGeom prst="rect">
            <a:avLst/>
          </a:prstGeom>
        </p:spPr>
        <p:txBody>
          <a:bodyPr wrap="square">
            <a:spAutoFit/>
          </a:bodyPr>
          <a:lstStyle/>
          <a:p>
            <a:pPr algn="just" eaLnBrk="1" hangingPunct="1">
              <a:buClr>
                <a:srgbClr val="0000FF"/>
              </a:buClr>
            </a:pPr>
            <a:r>
              <a:rPr lang="zh-TW" altLang="en-US" sz="2800" b="1" dirty="0"/>
              <a:t>以</a:t>
            </a:r>
            <a:r>
              <a:rPr lang="en-US" altLang="zh-TW" sz="2800" b="1" dirty="0"/>
              <a:t>8-</a:t>
            </a:r>
            <a:r>
              <a:rPr lang="zh-TW" altLang="en-US" sz="2800" b="1" dirty="0"/>
              <a:t>拼圖問題為例說明如何制定評估函數</a:t>
            </a:r>
            <a:r>
              <a:rPr lang="en-US" altLang="zh-TW" sz="2800" b="1" dirty="0"/>
              <a:t>:</a:t>
            </a:r>
          </a:p>
          <a:p>
            <a:pPr marL="457200" indent="-457200" algn="just" eaLnBrk="1" hangingPunct="1">
              <a:buClr>
                <a:srgbClr val="0000FF"/>
              </a:buClr>
              <a:buFont typeface="Wingdings" panose="05000000000000000000" pitchFamily="2" charset="2"/>
              <a:buChar char="n"/>
            </a:pPr>
            <a:r>
              <a:rPr lang="en-US" altLang="zh-TW" sz="2800" dirty="0"/>
              <a:t>8-</a:t>
            </a:r>
            <a:r>
              <a:rPr lang="zh-TW" altLang="en-US" sz="2800" dirty="0"/>
              <a:t>拼圖問題之</a:t>
            </a:r>
            <a:r>
              <a:rPr lang="zh-TW" altLang="en-US" sz="2800" dirty="0">
                <a:solidFill>
                  <a:srgbClr val="0000FF"/>
                </a:solidFill>
                <a:latin typeface="+mn-ea"/>
                <a:ea typeface="+mn-ea"/>
              </a:rPr>
              <a:t>評估函數</a:t>
            </a:r>
            <a:r>
              <a:rPr lang="zh-TW" altLang="en-US" sz="2800" dirty="0">
                <a:latin typeface="+mn-ea"/>
              </a:rPr>
              <a:t>定義</a:t>
            </a:r>
            <a:r>
              <a:rPr lang="en-US" altLang="zh-TW" sz="2800" dirty="0">
                <a:solidFill>
                  <a:srgbClr val="0000FF"/>
                </a:solidFill>
                <a:latin typeface="+mn-ea"/>
                <a:ea typeface="+mn-ea"/>
              </a:rPr>
              <a:t>:</a:t>
            </a:r>
            <a:r>
              <a:rPr lang="zh-TW" altLang="en-US" sz="2800" dirty="0">
                <a:solidFill>
                  <a:srgbClr val="0000FF"/>
                </a:solidFill>
                <a:latin typeface="+mn-ea"/>
                <a:ea typeface="+mn-ea"/>
              </a:rPr>
              <a:t> </a:t>
            </a:r>
            <a:r>
              <a:rPr lang="zh-TW" altLang="en-US" sz="2800" dirty="0">
                <a:latin typeface="+mn-ea"/>
                <a:ea typeface="+mn-ea"/>
                <a:sym typeface="Symbol"/>
              </a:rPr>
              <a:t>填入的數字與</a:t>
            </a:r>
            <a:r>
              <a:rPr lang="zh-TW" altLang="en-US" sz="2800" dirty="0">
                <a:solidFill>
                  <a:srgbClr val="0000FF"/>
                </a:solidFill>
                <a:latin typeface="+mn-ea"/>
                <a:ea typeface="+mn-ea"/>
              </a:rPr>
              <a:t>目標狀態</a:t>
            </a:r>
            <a:r>
              <a:rPr lang="zh-TW" altLang="en-US" sz="2800" dirty="0">
                <a:latin typeface="+mn-ea"/>
                <a:ea typeface="+mn-ea"/>
                <a:sym typeface="Symbol"/>
              </a:rPr>
              <a:t>所指定</a:t>
            </a:r>
            <a:r>
              <a:rPr lang="zh-TW" altLang="en-US" sz="2800" dirty="0">
                <a:latin typeface="+mn-ea"/>
                <a:ea typeface="+mn-ea"/>
              </a:rPr>
              <a:t>數字不同的單格總數。</a:t>
            </a:r>
            <a:endParaRPr lang="en-US" altLang="zh-TW" sz="2800" dirty="0">
              <a:latin typeface="+mn-ea"/>
              <a:ea typeface="+mn-ea"/>
            </a:endParaRPr>
          </a:p>
          <a:p>
            <a:pPr marL="457200" indent="-457200" algn="just" eaLnBrk="1" hangingPunct="1">
              <a:buClr>
                <a:srgbClr val="0000FF"/>
              </a:buClr>
              <a:buFont typeface="Wingdings" panose="05000000000000000000" pitchFamily="2" charset="2"/>
              <a:buChar char="n"/>
            </a:pPr>
            <a:r>
              <a:rPr lang="zh-TW" altLang="en-US" sz="2800" dirty="0"/>
              <a:t>範例</a:t>
            </a:r>
            <a:r>
              <a:rPr lang="en-US" altLang="zh-TW" sz="2800" b="1" dirty="0"/>
              <a:t>:</a:t>
            </a:r>
            <a:endParaRPr lang="zh-TW" altLang="zh-TW" sz="2800"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1145" y="4057471"/>
            <a:ext cx="2390775"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4051344"/>
            <a:ext cx="2390775"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字方塊 4"/>
          <p:cNvSpPr txBox="1"/>
          <p:nvPr/>
        </p:nvSpPr>
        <p:spPr>
          <a:xfrm>
            <a:off x="1477953" y="6342419"/>
            <a:ext cx="2226892" cy="830997"/>
          </a:xfrm>
          <a:prstGeom prst="rect">
            <a:avLst/>
          </a:prstGeom>
          <a:noFill/>
        </p:spPr>
        <p:txBody>
          <a:bodyPr wrap="none" rtlCol="0">
            <a:spAutoFit/>
          </a:bodyPr>
          <a:lstStyle/>
          <a:p>
            <a:r>
              <a:rPr lang="zh-TW" altLang="en-US" b="1" dirty="0"/>
              <a:t>評估函數值為</a:t>
            </a:r>
            <a:r>
              <a:rPr lang="en-US" altLang="zh-TW" b="1" dirty="0">
                <a:solidFill>
                  <a:srgbClr val="FF0000"/>
                </a:solidFill>
              </a:rPr>
              <a:t>2</a:t>
            </a:r>
            <a:endParaRPr lang="zh-TW" altLang="zh-TW" dirty="0">
              <a:solidFill>
                <a:srgbClr val="FF0000"/>
              </a:solidFill>
            </a:endParaRPr>
          </a:p>
          <a:p>
            <a:endParaRPr lang="zh-TW" altLang="en-US" dirty="0"/>
          </a:p>
        </p:txBody>
      </p:sp>
      <p:sp>
        <p:nvSpPr>
          <p:cNvPr id="10" name="文字方塊 9"/>
          <p:cNvSpPr txBox="1"/>
          <p:nvPr/>
        </p:nvSpPr>
        <p:spPr>
          <a:xfrm>
            <a:off x="5374021" y="6316171"/>
            <a:ext cx="2226892" cy="830997"/>
          </a:xfrm>
          <a:prstGeom prst="rect">
            <a:avLst/>
          </a:prstGeom>
          <a:noFill/>
        </p:spPr>
        <p:txBody>
          <a:bodyPr wrap="none" rtlCol="0">
            <a:spAutoFit/>
          </a:bodyPr>
          <a:lstStyle/>
          <a:p>
            <a:r>
              <a:rPr lang="zh-TW" altLang="en-US" b="1" dirty="0"/>
              <a:t>評估函數值為</a:t>
            </a:r>
            <a:r>
              <a:rPr lang="en-US" altLang="zh-TW" b="1" dirty="0">
                <a:solidFill>
                  <a:srgbClr val="FF0000"/>
                </a:solidFill>
              </a:rPr>
              <a:t>4</a:t>
            </a:r>
            <a:endParaRPr lang="zh-TW" altLang="zh-TW" dirty="0">
              <a:solidFill>
                <a:srgbClr val="FF0000"/>
              </a:solidFill>
            </a:endParaRPr>
          </a:p>
          <a:p>
            <a:endParaRPr lang="zh-TW" altLang="en-US" dirty="0"/>
          </a:p>
        </p:txBody>
      </p:sp>
      <p:sp>
        <p:nvSpPr>
          <p:cNvPr id="6" name="橢圓 5"/>
          <p:cNvSpPr/>
          <p:nvPr/>
        </p:nvSpPr>
        <p:spPr bwMode="auto">
          <a:xfrm>
            <a:off x="1477953" y="4777551"/>
            <a:ext cx="717783" cy="720080"/>
          </a:xfrm>
          <a:prstGeom prst="ellipse">
            <a:avLst/>
          </a:prstGeom>
          <a:noFill/>
          <a:ln w="38100" cap="flat" cmpd="sng" algn="ctr">
            <a:solidFill>
              <a:srgbClr val="FF33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a:ln>
                <a:noFill/>
              </a:ln>
              <a:solidFill>
                <a:schemeClr val="tx1"/>
              </a:solidFill>
              <a:effectLst/>
              <a:latin typeface="Tahoma" pitchFamily="34" charset="0"/>
              <a:ea typeface="新細明體" pitchFamily="18" charset="-120"/>
            </a:endParaRPr>
          </a:p>
        </p:txBody>
      </p:sp>
      <p:sp>
        <p:nvSpPr>
          <p:cNvPr id="12" name="橢圓 11"/>
          <p:cNvSpPr/>
          <p:nvPr/>
        </p:nvSpPr>
        <p:spPr bwMode="auto">
          <a:xfrm>
            <a:off x="2297640" y="4777551"/>
            <a:ext cx="717783" cy="720080"/>
          </a:xfrm>
          <a:prstGeom prst="ellipse">
            <a:avLst/>
          </a:prstGeom>
          <a:noFill/>
          <a:ln w="38100" cap="flat" cmpd="sng" algn="ctr">
            <a:solidFill>
              <a:srgbClr val="FF33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a:ln>
                <a:noFill/>
              </a:ln>
              <a:solidFill>
                <a:schemeClr val="tx1"/>
              </a:solidFill>
              <a:effectLst/>
              <a:latin typeface="Tahoma" pitchFamily="34" charset="0"/>
              <a:ea typeface="新細明體" pitchFamily="18" charset="-120"/>
            </a:endParaRPr>
          </a:p>
        </p:txBody>
      </p:sp>
      <p:sp>
        <p:nvSpPr>
          <p:cNvPr id="13" name="橢圓 12"/>
          <p:cNvSpPr/>
          <p:nvPr/>
        </p:nvSpPr>
        <p:spPr bwMode="auto">
          <a:xfrm>
            <a:off x="6128575" y="5497631"/>
            <a:ext cx="717783" cy="720080"/>
          </a:xfrm>
          <a:prstGeom prst="ellipse">
            <a:avLst/>
          </a:prstGeom>
          <a:noFill/>
          <a:ln w="38100" cap="flat" cmpd="sng" algn="ctr">
            <a:solidFill>
              <a:srgbClr val="FF33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a:ln>
                <a:noFill/>
              </a:ln>
              <a:solidFill>
                <a:schemeClr val="tx1"/>
              </a:solidFill>
              <a:effectLst/>
              <a:latin typeface="Tahoma" pitchFamily="34" charset="0"/>
              <a:ea typeface="新細明體" pitchFamily="18" charset="-120"/>
            </a:endParaRPr>
          </a:p>
        </p:txBody>
      </p:sp>
      <p:sp>
        <p:nvSpPr>
          <p:cNvPr id="14" name="橢圓 13"/>
          <p:cNvSpPr/>
          <p:nvPr/>
        </p:nvSpPr>
        <p:spPr bwMode="auto">
          <a:xfrm>
            <a:off x="5303480" y="5497631"/>
            <a:ext cx="717783" cy="720080"/>
          </a:xfrm>
          <a:prstGeom prst="ellipse">
            <a:avLst/>
          </a:prstGeom>
          <a:noFill/>
          <a:ln w="38100" cap="flat" cmpd="sng" algn="ctr">
            <a:solidFill>
              <a:srgbClr val="FF33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a:ln>
                <a:noFill/>
              </a:ln>
              <a:solidFill>
                <a:schemeClr val="tx1"/>
              </a:solidFill>
              <a:effectLst/>
              <a:latin typeface="Tahoma" pitchFamily="34" charset="0"/>
              <a:ea typeface="新細明體" pitchFamily="18" charset="-120"/>
            </a:endParaRPr>
          </a:p>
        </p:txBody>
      </p:sp>
      <p:sp>
        <p:nvSpPr>
          <p:cNvPr id="15" name="橢圓 14"/>
          <p:cNvSpPr/>
          <p:nvPr/>
        </p:nvSpPr>
        <p:spPr bwMode="auto">
          <a:xfrm>
            <a:off x="5303480" y="4777551"/>
            <a:ext cx="717783" cy="720080"/>
          </a:xfrm>
          <a:prstGeom prst="ellipse">
            <a:avLst/>
          </a:prstGeom>
          <a:noFill/>
          <a:ln w="38100" cap="flat" cmpd="sng" algn="ctr">
            <a:solidFill>
              <a:srgbClr val="FF33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a:ln>
                <a:noFill/>
              </a:ln>
              <a:solidFill>
                <a:schemeClr val="tx1"/>
              </a:solidFill>
              <a:effectLst/>
              <a:latin typeface="Tahoma" pitchFamily="34" charset="0"/>
              <a:ea typeface="新細明體" pitchFamily="18" charset="-120"/>
            </a:endParaRPr>
          </a:p>
        </p:txBody>
      </p:sp>
      <p:sp>
        <p:nvSpPr>
          <p:cNvPr id="16" name="橢圓 15"/>
          <p:cNvSpPr/>
          <p:nvPr/>
        </p:nvSpPr>
        <p:spPr bwMode="auto">
          <a:xfrm>
            <a:off x="6128574" y="4777159"/>
            <a:ext cx="717783" cy="720080"/>
          </a:xfrm>
          <a:prstGeom prst="ellipse">
            <a:avLst/>
          </a:prstGeom>
          <a:noFill/>
          <a:ln w="38100" cap="flat" cmpd="sng" algn="ctr">
            <a:solidFill>
              <a:srgbClr val="FF33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a:ln>
                <a:noFill/>
              </a:ln>
              <a:solidFill>
                <a:schemeClr val="tx1"/>
              </a:solidFill>
              <a:effectLst/>
              <a:latin typeface="Tahoma" pitchFamily="34" charset="0"/>
              <a:ea typeface="新細明體" pitchFamily="18" charset="-120"/>
            </a:endParaRPr>
          </a:p>
        </p:txBody>
      </p:sp>
      <p:sp>
        <p:nvSpPr>
          <p:cNvPr id="17" name="Rectangle 2"/>
          <p:cNvSpPr>
            <a:spLocks noGrp="1" noChangeArrowheads="1"/>
          </p:cNvSpPr>
          <p:nvPr>
            <p:ph type="title"/>
          </p:nvPr>
        </p:nvSpPr>
        <p:spPr>
          <a:xfrm>
            <a:off x="1150938" y="617538"/>
            <a:ext cx="7793037" cy="1143000"/>
          </a:xfrm>
        </p:spPr>
        <p:txBody>
          <a:bodyPr/>
          <a:lstStyle/>
          <a:p>
            <a:pPr eaLnBrk="1" hangingPunct="1"/>
            <a:r>
              <a:rPr lang="zh-TW" altLang="en-US" dirty="0"/>
              <a:t>登山搜尋演算法</a:t>
            </a:r>
            <a:r>
              <a:rPr lang="en-US" altLang="zh-TW" dirty="0"/>
              <a:t>(</a:t>
            </a:r>
            <a:r>
              <a:rPr lang="zh-TW" altLang="en-US" dirty="0"/>
              <a:t>續</a:t>
            </a:r>
            <a:r>
              <a:rPr lang="en-US" altLang="zh-TW" dirty="0"/>
              <a:t>)</a:t>
            </a:r>
          </a:p>
        </p:txBody>
      </p:sp>
    </p:spTree>
    <p:extLst>
      <p:ext uri="{BB962C8B-B14F-4D97-AF65-F5344CB8AC3E}">
        <p14:creationId xmlns:p14="http://schemas.microsoft.com/office/powerpoint/2010/main" val="14915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ppt_x"/>
                                          </p:val>
                                        </p:tav>
                                        <p:tav tm="100000">
                                          <p:val>
                                            <p:strVal val="#ppt_x"/>
                                          </p:val>
                                        </p:tav>
                                      </p:tavLst>
                                    </p:anim>
                                    <p:anim calcmode="lin" valueType="num">
                                      <p:cBhvr additive="base">
                                        <p:cTn id="8" dur="500" fill="hold"/>
                                        <p:tgtEl>
                                          <p:spTgt spid="174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7411"/>
                                        </p:tgtEl>
                                        <p:attrNameLst>
                                          <p:attrName>style.visibility</p:attrName>
                                        </p:attrNameLst>
                                      </p:cBhvr>
                                      <p:to>
                                        <p:strVal val="visible"/>
                                      </p:to>
                                    </p:set>
                                    <p:anim calcmode="lin" valueType="num">
                                      <p:cBhvr additive="base">
                                        <p:cTn id="33" dur="500" fill="hold"/>
                                        <p:tgtEl>
                                          <p:spTgt spid="17411"/>
                                        </p:tgtEl>
                                        <p:attrNameLst>
                                          <p:attrName>ppt_x</p:attrName>
                                        </p:attrNameLst>
                                      </p:cBhvr>
                                      <p:tavLst>
                                        <p:tav tm="0">
                                          <p:val>
                                            <p:strVal val="#ppt_x"/>
                                          </p:val>
                                        </p:tav>
                                        <p:tav tm="100000">
                                          <p:val>
                                            <p:strVal val="#ppt_x"/>
                                          </p:val>
                                        </p:tav>
                                      </p:tavLst>
                                    </p:anim>
                                    <p:anim calcmode="lin" valueType="num">
                                      <p:cBhvr additive="base">
                                        <p:cTn id="34" dur="500" fill="hold"/>
                                        <p:tgtEl>
                                          <p:spTgt spid="1741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ppt_x"/>
                                          </p:val>
                                        </p:tav>
                                        <p:tav tm="100000">
                                          <p:val>
                                            <p:strVal val="#ppt_x"/>
                                          </p:val>
                                        </p:tav>
                                      </p:tavLst>
                                    </p:anim>
                                    <p:anim calcmode="lin" valueType="num">
                                      <p:cBhvr additive="base">
                                        <p:cTn id="5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ppt_x"/>
                                          </p:val>
                                        </p:tav>
                                        <p:tav tm="100000">
                                          <p:val>
                                            <p:strVal val="#ppt_x"/>
                                          </p:val>
                                        </p:tav>
                                      </p:tavLst>
                                    </p:anim>
                                    <p:anim calcmode="lin" valueType="num">
                                      <p:cBhvr additive="base">
                                        <p:cTn id="6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6" grpId="0" animBg="1"/>
      <p:bldP spid="12" grpId="0" animBg="1"/>
      <p:bldP spid="13" grpId="0" animBg="1"/>
      <p:bldP spid="14" grpId="0" animBg="1"/>
      <p:bldP spid="15"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標題 1"/>
          <p:cNvSpPr>
            <a:spLocks noGrp="1"/>
          </p:cNvSpPr>
          <p:nvPr>
            <p:ph type="title"/>
          </p:nvPr>
        </p:nvSpPr>
        <p:spPr/>
        <p:txBody>
          <a:bodyPr/>
          <a:lstStyle/>
          <a:p>
            <a:endParaRPr lang="zh-TW" altLang="en-US"/>
          </a:p>
        </p:txBody>
      </p:sp>
      <p:sp>
        <p:nvSpPr>
          <p:cNvPr id="5123" name="內容版面配置區 2"/>
          <p:cNvSpPr>
            <a:spLocks noGrp="1"/>
          </p:cNvSpPr>
          <p:nvPr>
            <p:ph idx="1"/>
          </p:nvPr>
        </p:nvSpPr>
        <p:spPr>
          <a:xfrm>
            <a:off x="1182688" y="2348881"/>
            <a:ext cx="7772400" cy="3783632"/>
          </a:xfrm>
        </p:spPr>
        <p:txBody>
          <a:bodyPr/>
          <a:lstStyle/>
          <a:p>
            <a:pPr marL="0" indent="0">
              <a:buFont typeface="Wingdings" pitchFamily="2" charset="2"/>
              <a:buNone/>
            </a:pPr>
            <a:r>
              <a:rPr lang="en-US" altLang="zh-TW" sz="4400" b="1" dirty="0"/>
              <a:t>1.</a:t>
            </a:r>
            <a:r>
              <a:rPr lang="zh-TW" altLang="en-US" sz="4400" b="1" dirty="0"/>
              <a:t> 樹搜尋演算法基本概念</a:t>
            </a:r>
          </a:p>
        </p:txBody>
      </p:sp>
      <p:sp>
        <p:nvSpPr>
          <p:cNvPr id="5124" name="投影片編號版面配置區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itchFamily="34" charset="0"/>
                <a:ea typeface="新細明體" charset="-120"/>
              </a:defRPr>
            </a:lvl1pPr>
            <a:lvl2pPr marL="742950" indent="-285750">
              <a:defRPr kumimoji="1" sz="2400">
                <a:solidFill>
                  <a:schemeClr val="tx1"/>
                </a:solidFill>
                <a:latin typeface="Tahoma" pitchFamily="34" charset="0"/>
                <a:ea typeface="新細明體" charset="-120"/>
              </a:defRPr>
            </a:lvl2pPr>
            <a:lvl3pPr marL="1143000" indent="-228600">
              <a:defRPr kumimoji="1" sz="2400">
                <a:solidFill>
                  <a:schemeClr val="tx1"/>
                </a:solidFill>
                <a:latin typeface="Tahoma" pitchFamily="34" charset="0"/>
                <a:ea typeface="新細明體" charset="-120"/>
              </a:defRPr>
            </a:lvl3pPr>
            <a:lvl4pPr marL="1600200" indent="-228600">
              <a:defRPr kumimoji="1" sz="2400">
                <a:solidFill>
                  <a:schemeClr val="tx1"/>
                </a:solidFill>
                <a:latin typeface="Tahoma" pitchFamily="34" charset="0"/>
                <a:ea typeface="新細明體" charset="-120"/>
              </a:defRPr>
            </a:lvl4pPr>
            <a:lvl5pPr marL="2057400" indent="-22860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fld id="{F9298CBF-0D91-491D-B0FD-12D847E9911A}" type="slidenum">
              <a:rPr kumimoji="0" lang="zh-TW" altLang="en-US" sz="1400" smtClean="0">
                <a:solidFill>
                  <a:schemeClr val="accent1"/>
                </a:solidFill>
              </a:rPr>
              <a:pPr/>
              <a:t>2</a:t>
            </a:fld>
            <a:endParaRPr kumimoji="0" lang="en-US" altLang="zh-TW" sz="1400">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0"/>
              </a:spcBef>
              <a:buClrTx/>
              <a:buSzTx/>
              <a:buFontTx/>
              <a:buNone/>
            </a:pPr>
            <a:fld id="{E74774A3-6540-4DDC-97BD-43FB5F6B212E}" type="slidenum">
              <a:rPr kumimoji="0" lang="en-US" altLang="zh-TW" sz="1400" smtClean="0">
                <a:solidFill>
                  <a:schemeClr val="accent1"/>
                </a:solidFill>
              </a:rPr>
              <a:pPr>
                <a:spcBef>
                  <a:spcPct val="0"/>
                </a:spcBef>
                <a:buClrTx/>
                <a:buSzTx/>
                <a:buFontTx/>
                <a:buNone/>
              </a:pPr>
              <a:t>20</a:t>
            </a:fld>
            <a:endParaRPr kumimoji="0" lang="en-US" altLang="zh-TW" sz="1400">
              <a:solidFill>
                <a:schemeClr val="accent1"/>
              </a:solidFill>
            </a:endParaRPr>
          </a:p>
        </p:txBody>
      </p:sp>
      <p:sp>
        <p:nvSpPr>
          <p:cNvPr id="20483" name="Rectangle 2"/>
          <p:cNvSpPr>
            <a:spLocks noGrp="1" noChangeArrowheads="1"/>
          </p:cNvSpPr>
          <p:nvPr>
            <p:ph type="title"/>
          </p:nvPr>
        </p:nvSpPr>
        <p:spPr/>
        <p:txBody>
          <a:bodyPr/>
          <a:lstStyle/>
          <a:p>
            <a:pPr eaLnBrk="1" hangingPunct="1"/>
            <a:r>
              <a:rPr lang="zh-TW" altLang="en-US" dirty="0"/>
              <a:t>登山搜尋演算法</a:t>
            </a:r>
            <a:r>
              <a:rPr lang="en-US" altLang="zh-TW" dirty="0"/>
              <a:t>(</a:t>
            </a:r>
            <a:r>
              <a:rPr lang="zh-TW" altLang="en-US" dirty="0"/>
              <a:t>續</a:t>
            </a:r>
            <a:r>
              <a:rPr lang="en-US" altLang="zh-TW" dirty="0"/>
              <a:t>)</a:t>
            </a:r>
          </a:p>
        </p:txBody>
      </p:sp>
      <p:sp>
        <p:nvSpPr>
          <p:cNvPr id="59395" name="Rectangle 3"/>
          <p:cNvSpPr>
            <a:spLocks noGrp="1" noChangeArrowheads="1"/>
          </p:cNvSpPr>
          <p:nvPr>
            <p:ph type="body" idx="1"/>
          </p:nvPr>
        </p:nvSpPr>
        <p:spPr>
          <a:xfrm>
            <a:off x="251520" y="1944216"/>
            <a:ext cx="8496944" cy="4869160"/>
          </a:xfrm>
        </p:spPr>
        <p:txBody>
          <a:bodyPr/>
          <a:lstStyle/>
          <a:p>
            <a:pPr marL="0" indent="0">
              <a:buNone/>
            </a:pPr>
            <a:r>
              <a:rPr lang="en-US" altLang="zh-TW" sz="2400" dirty="0"/>
              <a:t>Algorithm</a:t>
            </a:r>
            <a:r>
              <a:rPr lang="zh-TW" altLang="en-US" sz="2400" dirty="0"/>
              <a:t> 登山搜尋</a:t>
            </a:r>
            <a:r>
              <a:rPr lang="en-US" altLang="zh-TW" sz="2400" dirty="0"/>
              <a:t>(HCS)</a:t>
            </a:r>
            <a:r>
              <a:rPr lang="zh-TW" altLang="en-US" sz="2400" dirty="0"/>
              <a:t>演算法</a:t>
            </a:r>
            <a:endParaRPr lang="en-US" altLang="zh-TW" sz="2400" dirty="0"/>
          </a:p>
          <a:p>
            <a:pPr marL="0" indent="0">
              <a:buNone/>
            </a:pPr>
            <a:r>
              <a:rPr lang="en-US" altLang="zh-TW" sz="2400" dirty="0"/>
              <a:t>Input: </a:t>
            </a:r>
            <a:r>
              <a:rPr lang="zh-TW" altLang="en-US" sz="2400" dirty="0"/>
              <a:t>起始狀態</a:t>
            </a:r>
            <a:r>
              <a:rPr lang="en-US" altLang="zh-TW" sz="2400" dirty="0"/>
              <a:t>(</a:t>
            </a:r>
            <a:r>
              <a:rPr lang="zh-TW" altLang="en-US" sz="2400" dirty="0"/>
              <a:t>或起始節點</a:t>
            </a:r>
            <a:r>
              <a:rPr lang="en-US" altLang="zh-TW" sz="2400" dirty="0"/>
              <a:t>)</a:t>
            </a:r>
            <a:r>
              <a:rPr lang="zh-TW" altLang="en-US" sz="2400" dirty="0"/>
              <a:t>與目標狀態</a:t>
            </a:r>
            <a:r>
              <a:rPr lang="en-US" altLang="zh-TW" sz="2400" dirty="0"/>
              <a:t>(</a:t>
            </a:r>
            <a:r>
              <a:rPr lang="zh-TW" altLang="en-US" sz="2400" dirty="0"/>
              <a:t>或目標節點</a:t>
            </a:r>
            <a:r>
              <a:rPr lang="en-US" altLang="zh-TW" sz="2400" dirty="0"/>
              <a:t>) </a:t>
            </a:r>
          </a:p>
          <a:p>
            <a:pPr marL="0" indent="0">
              <a:buNone/>
            </a:pPr>
            <a:r>
              <a:rPr lang="en-US" altLang="zh-TW" sz="2400" dirty="0"/>
              <a:t>Output: </a:t>
            </a:r>
            <a:r>
              <a:rPr lang="zh-TW" altLang="en-US" sz="2400" dirty="0"/>
              <a:t>目標狀態</a:t>
            </a:r>
            <a:r>
              <a:rPr lang="en-US" altLang="zh-TW" sz="2400" dirty="0"/>
              <a:t>(</a:t>
            </a:r>
            <a:r>
              <a:rPr lang="zh-TW" altLang="en-US" sz="2400" dirty="0"/>
              <a:t>或目標節點</a:t>
            </a:r>
            <a:r>
              <a:rPr lang="en-US" altLang="zh-TW" sz="2400" dirty="0"/>
              <a:t>)</a:t>
            </a:r>
            <a:r>
              <a:rPr lang="zh-TW" altLang="en-US" sz="2400" dirty="0"/>
              <a:t>對應的解答</a:t>
            </a:r>
            <a:endParaRPr lang="en-US" altLang="zh-TW" sz="2400" dirty="0"/>
          </a:p>
          <a:p>
            <a:pPr marL="0" indent="0">
              <a:buNone/>
            </a:pPr>
            <a:r>
              <a:rPr lang="en-US" altLang="zh-TW" sz="2400" dirty="0">
                <a:solidFill>
                  <a:srgbClr val="0000FF"/>
                </a:solidFill>
              </a:rPr>
              <a:t>1:</a:t>
            </a:r>
            <a:r>
              <a:rPr lang="zh-TW" altLang="en-US" sz="2400" dirty="0">
                <a:solidFill>
                  <a:srgbClr val="0000FF"/>
                </a:solidFill>
              </a:rPr>
              <a:t> </a:t>
            </a:r>
            <a:r>
              <a:rPr lang="zh-TW" altLang="en-US" sz="2400" dirty="0"/>
              <a:t>設定起始節點為解答空間樹的根節點，並建立一個只包含</a:t>
            </a:r>
            <a:br>
              <a:rPr lang="en-US" altLang="zh-TW" sz="2400" dirty="0"/>
            </a:br>
            <a:r>
              <a:rPr lang="zh-TW" altLang="en-US" sz="2400" dirty="0"/>
              <a:t>起始節點的</a:t>
            </a:r>
            <a:r>
              <a:rPr lang="zh-TW" altLang="en-US" sz="2400" dirty="0">
                <a:solidFill>
                  <a:srgbClr val="0000FF"/>
                </a:solidFill>
              </a:rPr>
              <a:t>堆疊</a:t>
            </a:r>
            <a:r>
              <a:rPr lang="en-US" altLang="zh-TW" sz="2400" dirty="0">
                <a:solidFill>
                  <a:srgbClr val="0000FF"/>
                </a:solidFill>
              </a:rPr>
              <a:t>(stack)</a:t>
            </a:r>
            <a:r>
              <a:rPr lang="zh-TW" altLang="en-US" sz="2400" dirty="0"/>
              <a:t>。</a:t>
            </a:r>
            <a:endParaRPr lang="en-US" altLang="zh-TW" sz="2400" dirty="0"/>
          </a:p>
          <a:p>
            <a:pPr marL="0" indent="0">
              <a:buNone/>
            </a:pPr>
            <a:r>
              <a:rPr lang="en-US" altLang="zh-TW" sz="2400" dirty="0">
                <a:solidFill>
                  <a:srgbClr val="0000FF"/>
                </a:solidFill>
              </a:rPr>
              <a:t>2:</a:t>
            </a:r>
            <a:r>
              <a:rPr lang="en-US" altLang="zh-TW" sz="2400" dirty="0"/>
              <a:t> </a:t>
            </a:r>
            <a:r>
              <a:rPr lang="zh-TW" altLang="en-US" sz="2400" dirty="0"/>
              <a:t>拜訪並檢查堆疊頂端的元素</a:t>
            </a:r>
            <a:r>
              <a:rPr lang="en-US" altLang="zh-TW" sz="2400" dirty="0"/>
              <a:t>(</a:t>
            </a:r>
            <a:r>
              <a:rPr lang="zh-TW" altLang="en-US" sz="2400" dirty="0"/>
              <a:t>節點</a:t>
            </a:r>
            <a:r>
              <a:rPr lang="en-US" altLang="zh-TW" sz="2400" dirty="0"/>
              <a:t>)</a:t>
            </a:r>
            <a:r>
              <a:rPr lang="zh-TW" altLang="en-US" sz="2400" dirty="0"/>
              <a:t>是否為</a:t>
            </a:r>
            <a:r>
              <a:rPr lang="zh-TW" altLang="en-US" sz="2400" dirty="0">
                <a:solidFill>
                  <a:srgbClr val="0000FF"/>
                </a:solidFill>
              </a:rPr>
              <a:t>目標節點</a:t>
            </a:r>
            <a:r>
              <a:rPr lang="en-US" altLang="zh-TW" sz="2400" dirty="0">
                <a:solidFill>
                  <a:srgbClr val="0000FF"/>
                </a:solidFill>
              </a:rPr>
              <a:t>(goal node)</a:t>
            </a:r>
            <a:r>
              <a:rPr lang="zh-TW" altLang="en-US" sz="2400" dirty="0"/>
              <a:t>。若是，則輸出目標節點所對應的解答並停止。</a:t>
            </a:r>
            <a:endParaRPr lang="en-US" altLang="zh-TW" sz="2400" dirty="0"/>
          </a:p>
          <a:p>
            <a:pPr marL="0" indent="0">
              <a:buNone/>
            </a:pPr>
            <a:r>
              <a:rPr lang="en-US" altLang="zh-TW" sz="2400" dirty="0">
                <a:solidFill>
                  <a:srgbClr val="0000FF"/>
                </a:solidFill>
              </a:rPr>
              <a:t>3:</a:t>
            </a:r>
            <a:r>
              <a:rPr lang="zh-TW" altLang="en-US" sz="2400" dirty="0"/>
              <a:t> 移除堆疊頂端的節點。若此節點可以</a:t>
            </a:r>
            <a:r>
              <a:rPr lang="zh-TW" altLang="en-US" sz="2400" dirty="0">
                <a:solidFill>
                  <a:srgbClr val="0000FF"/>
                </a:solidFill>
              </a:rPr>
              <a:t>擴展</a:t>
            </a:r>
            <a:r>
              <a:rPr lang="en-US" altLang="zh-TW" sz="2400" dirty="0">
                <a:solidFill>
                  <a:srgbClr val="0000FF"/>
                </a:solidFill>
              </a:rPr>
              <a:t>(expand)</a:t>
            </a:r>
            <a:r>
              <a:rPr lang="zh-TW" altLang="en-US" sz="2400" dirty="0"/>
              <a:t>出未拜訪過的子節點，則將其所有子節點</a:t>
            </a:r>
            <a:r>
              <a:rPr lang="zh-TW" altLang="en-US" sz="2400" dirty="0">
                <a:solidFill>
                  <a:schemeClr val="folHlink"/>
                </a:solidFill>
              </a:rPr>
              <a:t>根據由評估函數所計算的優先順序</a:t>
            </a:r>
            <a:r>
              <a:rPr lang="zh-TW" altLang="en-US" sz="2400" dirty="0"/>
              <a:t>加入堆疊的頂端，優先順序低的先加入。</a:t>
            </a:r>
            <a:endParaRPr lang="en-US" altLang="zh-TW" sz="2400" dirty="0"/>
          </a:p>
          <a:p>
            <a:pPr marL="0" indent="0">
              <a:buNone/>
            </a:pPr>
            <a:r>
              <a:rPr lang="en-US" altLang="zh-TW" sz="2400" dirty="0">
                <a:solidFill>
                  <a:srgbClr val="0000FF"/>
                </a:solidFill>
              </a:rPr>
              <a:t>4:</a:t>
            </a:r>
            <a:r>
              <a:rPr lang="zh-TW" altLang="en-US" sz="2400" dirty="0"/>
              <a:t> 若</a:t>
            </a:r>
            <a:r>
              <a:rPr lang="zh-TW" altLang="en-US" sz="2400" dirty="0">
                <a:solidFill>
                  <a:srgbClr val="0000FF"/>
                </a:solidFill>
              </a:rPr>
              <a:t>堆疊為空</a:t>
            </a:r>
            <a:r>
              <a:rPr lang="zh-TW" altLang="en-US" sz="2400" dirty="0"/>
              <a:t>，則回報無解答並停止。否則，跳至步驟</a:t>
            </a:r>
            <a:r>
              <a:rPr lang="en-US" altLang="zh-TW" sz="2400" dirty="0"/>
              <a:t>2</a:t>
            </a:r>
            <a:r>
              <a:rPr lang="zh-TW" altLang="en-US" sz="2400" dirty="0"/>
              <a:t>繼續執行。</a:t>
            </a:r>
            <a:endParaRPr lang="en-US" altLang="zh-TW" sz="2400" dirty="0"/>
          </a:p>
          <a:p>
            <a:pPr eaLnBrk="1" hangingPunct="1">
              <a:lnSpc>
                <a:spcPct val="80000"/>
              </a:lnSpc>
              <a:defRPr/>
            </a:pPr>
            <a:endParaRPr lang="en-US" altLang="zh-TW" sz="2400" dirty="0"/>
          </a:p>
        </p:txBody>
      </p:sp>
    </p:spTree>
    <p:extLst>
      <p:ext uri="{BB962C8B-B14F-4D97-AF65-F5344CB8AC3E}">
        <p14:creationId xmlns:p14="http://schemas.microsoft.com/office/powerpoint/2010/main" val="617535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 calcmode="lin" valueType="num">
                                      <p:cBhvr additive="base">
                                        <p:cTn id="7" dur="500" fill="hold"/>
                                        <p:tgtEl>
                                          <p:spTgt spid="593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395">
                                            <p:txEl>
                                              <p:pRg st="1" end="1"/>
                                            </p:txEl>
                                          </p:spTgt>
                                        </p:tgtEl>
                                        <p:attrNameLst>
                                          <p:attrName>style.visibility</p:attrName>
                                        </p:attrNameLst>
                                      </p:cBhvr>
                                      <p:to>
                                        <p:strVal val="visible"/>
                                      </p:to>
                                    </p:set>
                                    <p:anim calcmode="lin" valueType="num">
                                      <p:cBhvr additive="base">
                                        <p:cTn id="13" dur="500" fill="hold"/>
                                        <p:tgtEl>
                                          <p:spTgt spid="593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93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9395">
                                            <p:txEl>
                                              <p:pRg st="2" end="2"/>
                                            </p:txEl>
                                          </p:spTgt>
                                        </p:tgtEl>
                                        <p:attrNameLst>
                                          <p:attrName>style.visibility</p:attrName>
                                        </p:attrNameLst>
                                      </p:cBhvr>
                                      <p:to>
                                        <p:strVal val="visible"/>
                                      </p:to>
                                    </p:set>
                                    <p:anim calcmode="lin" valueType="num">
                                      <p:cBhvr additive="base">
                                        <p:cTn id="19" dur="500" fill="hold"/>
                                        <p:tgtEl>
                                          <p:spTgt spid="593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93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9395">
                                            <p:txEl>
                                              <p:pRg st="3" end="3"/>
                                            </p:txEl>
                                          </p:spTgt>
                                        </p:tgtEl>
                                        <p:attrNameLst>
                                          <p:attrName>style.visibility</p:attrName>
                                        </p:attrNameLst>
                                      </p:cBhvr>
                                      <p:to>
                                        <p:strVal val="visible"/>
                                      </p:to>
                                    </p:set>
                                    <p:anim calcmode="lin" valueType="num">
                                      <p:cBhvr additive="base">
                                        <p:cTn id="25" dur="500" fill="hold"/>
                                        <p:tgtEl>
                                          <p:spTgt spid="593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93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9395">
                                            <p:txEl>
                                              <p:pRg st="4" end="4"/>
                                            </p:txEl>
                                          </p:spTgt>
                                        </p:tgtEl>
                                        <p:attrNameLst>
                                          <p:attrName>style.visibility</p:attrName>
                                        </p:attrNameLst>
                                      </p:cBhvr>
                                      <p:to>
                                        <p:strVal val="visible"/>
                                      </p:to>
                                    </p:set>
                                    <p:anim calcmode="lin" valueType="num">
                                      <p:cBhvr additive="base">
                                        <p:cTn id="31" dur="500" fill="hold"/>
                                        <p:tgtEl>
                                          <p:spTgt spid="593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93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9395">
                                            <p:txEl>
                                              <p:pRg st="5" end="5"/>
                                            </p:txEl>
                                          </p:spTgt>
                                        </p:tgtEl>
                                        <p:attrNameLst>
                                          <p:attrName>style.visibility</p:attrName>
                                        </p:attrNameLst>
                                      </p:cBhvr>
                                      <p:to>
                                        <p:strVal val="visible"/>
                                      </p:to>
                                    </p:set>
                                    <p:anim calcmode="lin" valueType="num">
                                      <p:cBhvr additive="base">
                                        <p:cTn id="37" dur="500" fill="hold"/>
                                        <p:tgtEl>
                                          <p:spTgt spid="5939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93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9395">
                                            <p:txEl>
                                              <p:pRg st="6" end="6"/>
                                            </p:txEl>
                                          </p:spTgt>
                                        </p:tgtEl>
                                        <p:attrNameLst>
                                          <p:attrName>style.visibility</p:attrName>
                                        </p:attrNameLst>
                                      </p:cBhvr>
                                      <p:to>
                                        <p:strVal val="visible"/>
                                      </p:to>
                                    </p:set>
                                    <p:anim calcmode="lin" valueType="num">
                                      <p:cBhvr additive="base">
                                        <p:cTn id="43" dur="500" fill="hold"/>
                                        <p:tgtEl>
                                          <p:spTgt spid="5939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939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表格版面配置區 1"/>
          <p:cNvSpPr>
            <a:spLocks noGrp="1"/>
          </p:cNvSpPr>
          <p:nvPr>
            <p:ph type="tbl" idx="1"/>
          </p:nvPr>
        </p:nvSpPr>
        <p:spPr/>
      </p:sp>
      <p:sp>
        <p:nvSpPr>
          <p:cNvPr id="27" name="Rectangle 2"/>
          <p:cNvSpPr>
            <a:spLocks noGrp="1" noChangeArrowheads="1"/>
          </p:cNvSpPr>
          <p:nvPr>
            <p:ph type="title"/>
          </p:nvPr>
        </p:nvSpPr>
        <p:spPr>
          <a:xfrm>
            <a:off x="1150938" y="617538"/>
            <a:ext cx="7793037" cy="1143000"/>
          </a:xfrm>
        </p:spPr>
        <p:txBody>
          <a:bodyPr/>
          <a:lstStyle/>
          <a:p>
            <a:pPr eaLnBrk="1" hangingPunct="1"/>
            <a:r>
              <a:rPr lang="zh-TW" altLang="en-US" dirty="0"/>
              <a:t>使用登山搜尋演算法</a:t>
            </a:r>
            <a:br>
              <a:rPr lang="en-US" altLang="zh-TW" dirty="0"/>
            </a:br>
            <a:r>
              <a:rPr lang="zh-TW" altLang="en-US" dirty="0"/>
              <a:t>解決</a:t>
            </a:r>
            <a:r>
              <a:rPr lang="en-US" altLang="zh-TW" dirty="0"/>
              <a:t>8-</a:t>
            </a:r>
            <a:r>
              <a:rPr lang="zh-TW" altLang="en-US" dirty="0"/>
              <a:t>拼圖問題</a:t>
            </a:r>
            <a:endParaRPr lang="en-US" altLang="zh-TW" dirty="0"/>
          </a:p>
        </p:txBody>
      </p:sp>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1894675"/>
            <a:ext cx="5184576" cy="49187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投影片編號版面配置區 2"/>
          <p:cNvSpPr>
            <a:spLocks noGrp="1"/>
          </p:cNvSpPr>
          <p:nvPr>
            <p:ph type="sldNum" sz="quarter" idx="10"/>
          </p:nvPr>
        </p:nvSpPr>
        <p:spPr/>
        <p:txBody>
          <a:bodyPr/>
          <a:lstStyle/>
          <a:p>
            <a:pPr>
              <a:defRPr/>
            </a:pPr>
            <a:fld id="{898D9215-9D62-451E-9466-E0759A7907F2}" type="slidenum">
              <a:rPr lang="en-US" altLang="zh-TW" smtClean="0"/>
              <a:pPr>
                <a:defRPr/>
              </a:pPr>
              <a:t>21</a:t>
            </a:fld>
            <a:endParaRPr lang="en-US" altLang="zh-TW"/>
          </a:p>
        </p:txBody>
      </p:sp>
    </p:spTree>
    <p:extLst>
      <p:ext uri="{BB962C8B-B14F-4D97-AF65-F5344CB8AC3E}">
        <p14:creationId xmlns:p14="http://schemas.microsoft.com/office/powerpoint/2010/main" val="397280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507"/>
                                        </p:tgtEl>
                                        <p:attrNameLst>
                                          <p:attrName>style.visibility</p:attrName>
                                        </p:attrNameLst>
                                      </p:cBhvr>
                                      <p:to>
                                        <p:strVal val="visible"/>
                                      </p:to>
                                    </p:set>
                                    <p:anim calcmode="lin" valueType="num">
                                      <p:cBhvr additive="base">
                                        <p:cTn id="7" dur="500" fill="hold"/>
                                        <p:tgtEl>
                                          <p:spTgt spid="21507"/>
                                        </p:tgtEl>
                                        <p:attrNameLst>
                                          <p:attrName>ppt_x</p:attrName>
                                        </p:attrNameLst>
                                      </p:cBhvr>
                                      <p:tavLst>
                                        <p:tav tm="0">
                                          <p:val>
                                            <p:strVal val="#ppt_x"/>
                                          </p:val>
                                        </p:tav>
                                        <p:tav tm="100000">
                                          <p:val>
                                            <p:strVal val="#ppt_x"/>
                                          </p:val>
                                        </p:tav>
                                      </p:tavLst>
                                    </p:anim>
                                    <p:anim calcmode="lin" valueType="num">
                                      <p:cBhvr additive="base">
                                        <p:cTn id="8" dur="500" fill="hold"/>
                                        <p:tgtEl>
                                          <p:spTgt spid="215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標題 1"/>
          <p:cNvSpPr>
            <a:spLocks noGrp="1"/>
          </p:cNvSpPr>
          <p:nvPr>
            <p:ph type="title"/>
          </p:nvPr>
        </p:nvSpPr>
        <p:spPr/>
        <p:txBody>
          <a:bodyPr/>
          <a:lstStyle/>
          <a:p>
            <a:endParaRPr lang="zh-TW" altLang="en-US"/>
          </a:p>
        </p:txBody>
      </p:sp>
      <p:sp>
        <p:nvSpPr>
          <p:cNvPr id="5123" name="內容版面配置區 2"/>
          <p:cNvSpPr>
            <a:spLocks noGrp="1"/>
          </p:cNvSpPr>
          <p:nvPr>
            <p:ph idx="1"/>
          </p:nvPr>
        </p:nvSpPr>
        <p:spPr>
          <a:xfrm>
            <a:off x="1182688" y="2348881"/>
            <a:ext cx="7772400" cy="3783632"/>
          </a:xfrm>
        </p:spPr>
        <p:txBody>
          <a:bodyPr/>
          <a:lstStyle/>
          <a:p>
            <a:pPr marL="0" indent="0">
              <a:buNone/>
            </a:pPr>
            <a:r>
              <a:rPr lang="en-US" altLang="zh-TW" sz="4400" b="1" dirty="0"/>
              <a:t>5. </a:t>
            </a:r>
            <a:r>
              <a:rPr lang="zh-TW" altLang="en-US" sz="4400" b="1" dirty="0"/>
              <a:t>最佳優先搜尋演算法</a:t>
            </a:r>
          </a:p>
        </p:txBody>
      </p:sp>
      <p:sp>
        <p:nvSpPr>
          <p:cNvPr id="5124" name="投影片編號版面配置區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itchFamily="34" charset="0"/>
                <a:ea typeface="新細明體" charset="-120"/>
              </a:defRPr>
            </a:lvl1pPr>
            <a:lvl2pPr marL="742950" indent="-285750">
              <a:defRPr kumimoji="1" sz="2400">
                <a:solidFill>
                  <a:schemeClr val="tx1"/>
                </a:solidFill>
                <a:latin typeface="Tahoma" pitchFamily="34" charset="0"/>
                <a:ea typeface="新細明體" charset="-120"/>
              </a:defRPr>
            </a:lvl2pPr>
            <a:lvl3pPr marL="1143000" indent="-228600">
              <a:defRPr kumimoji="1" sz="2400">
                <a:solidFill>
                  <a:schemeClr val="tx1"/>
                </a:solidFill>
                <a:latin typeface="Tahoma" pitchFamily="34" charset="0"/>
                <a:ea typeface="新細明體" charset="-120"/>
              </a:defRPr>
            </a:lvl3pPr>
            <a:lvl4pPr marL="1600200" indent="-228600">
              <a:defRPr kumimoji="1" sz="2400">
                <a:solidFill>
                  <a:schemeClr val="tx1"/>
                </a:solidFill>
                <a:latin typeface="Tahoma" pitchFamily="34" charset="0"/>
                <a:ea typeface="新細明體" charset="-120"/>
              </a:defRPr>
            </a:lvl4pPr>
            <a:lvl5pPr marL="2057400" indent="-22860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fld id="{F9298CBF-0D91-491D-B0FD-12D847E9911A}" type="slidenum">
              <a:rPr kumimoji="0" lang="zh-TW" altLang="en-US" sz="1400" smtClean="0">
                <a:solidFill>
                  <a:schemeClr val="accent1"/>
                </a:solidFill>
              </a:rPr>
              <a:pPr/>
              <a:t>22</a:t>
            </a:fld>
            <a:endParaRPr kumimoji="0" lang="en-US" altLang="zh-TW" sz="1400">
              <a:solidFill>
                <a:schemeClr val="accent1"/>
              </a:solidFill>
            </a:endParaRPr>
          </a:p>
        </p:txBody>
      </p:sp>
    </p:spTree>
    <p:extLst>
      <p:ext uri="{BB962C8B-B14F-4D97-AF65-F5344CB8AC3E}">
        <p14:creationId xmlns:p14="http://schemas.microsoft.com/office/powerpoint/2010/main" val="670912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0"/>
              </a:spcBef>
              <a:buClrTx/>
              <a:buSzTx/>
              <a:buFontTx/>
              <a:buNone/>
            </a:pPr>
            <a:fld id="{934BBB42-E798-42BA-A734-B8506656278A}" type="slidenum">
              <a:rPr kumimoji="0" lang="en-US" altLang="zh-TW" sz="1400" smtClean="0">
                <a:solidFill>
                  <a:schemeClr val="accent1"/>
                </a:solidFill>
              </a:rPr>
              <a:pPr>
                <a:spcBef>
                  <a:spcPct val="0"/>
                </a:spcBef>
                <a:buClrTx/>
                <a:buSzTx/>
                <a:buFontTx/>
                <a:buNone/>
              </a:pPr>
              <a:t>23</a:t>
            </a:fld>
            <a:endParaRPr kumimoji="0" lang="en-US" altLang="zh-TW" sz="1400">
              <a:solidFill>
                <a:schemeClr val="accent1"/>
              </a:solidFill>
            </a:endParaRPr>
          </a:p>
        </p:txBody>
      </p:sp>
      <p:sp>
        <p:nvSpPr>
          <p:cNvPr id="28675" name="Rectangle 2"/>
          <p:cNvSpPr>
            <a:spLocks noGrp="1" noChangeArrowheads="1"/>
          </p:cNvSpPr>
          <p:nvPr>
            <p:ph type="title"/>
          </p:nvPr>
        </p:nvSpPr>
        <p:spPr/>
        <p:txBody>
          <a:bodyPr/>
          <a:lstStyle/>
          <a:p>
            <a:pPr eaLnBrk="1" hangingPunct="1"/>
            <a:r>
              <a:rPr lang="zh-TW" altLang="en-US" dirty="0"/>
              <a:t>最佳優先搜尋演算法</a:t>
            </a:r>
            <a:endParaRPr lang="en-US" altLang="zh-TW" dirty="0"/>
          </a:p>
        </p:txBody>
      </p:sp>
      <p:sp>
        <p:nvSpPr>
          <p:cNvPr id="28676" name="Rectangle 3"/>
          <p:cNvSpPr>
            <a:spLocks noGrp="1" noChangeArrowheads="1"/>
          </p:cNvSpPr>
          <p:nvPr>
            <p:ph type="body" idx="1"/>
          </p:nvPr>
        </p:nvSpPr>
        <p:spPr>
          <a:xfrm>
            <a:off x="611560" y="2060848"/>
            <a:ext cx="8199512" cy="4114800"/>
          </a:xfrm>
        </p:spPr>
        <p:txBody>
          <a:bodyPr/>
          <a:lstStyle/>
          <a:p>
            <a:pPr algn="just" eaLnBrk="1" hangingPunct="1"/>
            <a:r>
              <a:rPr lang="zh-TW" altLang="en-US" sz="2800" dirty="0">
                <a:solidFill>
                  <a:srgbClr val="0000FF"/>
                </a:solidFill>
              </a:rPr>
              <a:t>最佳優先搜尋</a:t>
            </a:r>
            <a:r>
              <a:rPr lang="en-US" altLang="zh-TW" sz="2800" dirty="0">
                <a:solidFill>
                  <a:srgbClr val="0000FF"/>
                </a:solidFill>
              </a:rPr>
              <a:t>(Best-Frist Search)</a:t>
            </a:r>
            <a:r>
              <a:rPr lang="zh-TW" altLang="en-US" sz="2800" dirty="0"/>
              <a:t>演算法結合深度優先搜尋演算法與廣度優先搜尋演算法。</a:t>
            </a:r>
            <a:endParaRPr lang="en-US" altLang="zh-TW" sz="2800" dirty="0"/>
          </a:p>
          <a:p>
            <a:pPr algn="just" eaLnBrk="1" hangingPunct="1"/>
            <a:r>
              <a:rPr lang="zh-TW" altLang="en-US" sz="2800" dirty="0"/>
              <a:t>從所有已被擴展出的節點中選出</a:t>
            </a:r>
            <a:r>
              <a:rPr lang="zh-TW" altLang="en-US" sz="2800" dirty="0">
                <a:solidFill>
                  <a:srgbClr val="0000FF"/>
                </a:solidFill>
              </a:rPr>
              <a:t>評估函數</a:t>
            </a:r>
            <a:r>
              <a:rPr lang="en-US" altLang="zh-TW" sz="2800" dirty="0">
                <a:solidFill>
                  <a:srgbClr val="0000FF"/>
                </a:solidFill>
              </a:rPr>
              <a:t>(evaluation function)</a:t>
            </a:r>
            <a:r>
              <a:rPr lang="zh-TW" altLang="en-US" sz="2800" dirty="0"/>
              <a:t>估計為優先順序最高的節點進行拜訪。</a:t>
            </a:r>
            <a:endParaRPr lang="en-US" altLang="zh-TW" sz="2800" dirty="0"/>
          </a:p>
          <a:p>
            <a:pPr eaLnBrk="1" hangingPunct="1"/>
            <a:r>
              <a:rPr lang="zh-TW" altLang="en-US" sz="2800" dirty="0"/>
              <a:t>相對於僅具有</a:t>
            </a:r>
            <a:r>
              <a:rPr lang="zh-TW" altLang="en-US" sz="2800" dirty="0">
                <a:solidFill>
                  <a:srgbClr val="0000FF"/>
                </a:solidFill>
              </a:rPr>
              <a:t>區域</a:t>
            </a:r>
            <a:r>
              <a:rPr lang="en-US" altLang="zh-TW" sz="2800" dirty="0">
                <a:solidFill>
                  <a:srgbClr val="0000FF"/>
                </a:solidFill>
              </a:rPr>
              <a:t>(</a:t>
            </a:r>
            <a:r>
              <a:rPr lang="zh-TW" altLang="en-US" sz="2800" dirty="0">
                <a:solidFill>
                  <a:srgbClr val="0000FF"/>
                </a:solidFill>
              </a:rPr>
              <a:t>也就是僅限於某分支</a:t>
            </a:r>
            <a:r>
              <a:rPr lang="en-US" altLang="zh-TW" sz="2800" dirty="0">
                <a:solidFill>
                  <a:srgbClr val="0000FF"/>
                </a:solidFill>
              </a:rPr>
              <a:t>)</a:t>
            </a:r>
            <a:r>
              <a:rPr lang="zh-TW" altLang="en-US" sz="2800" dirty="0">
                <a:solidFill>
                  <a:srgbClr val="0000FF"/>
                </a:solidFill>
              </a:rPr>
              <a:t>最佳</a:t>
            </a:r>
            <a:r>
              <a:rPr lang="zh-TW" altLang="en-US" sz="2800" dirty="0"/>
              <a:t>觀點的登山搜尋演算法，最佳優先搜尋演算法具有</a:t>
            </a:r>
            <a:r>
              <a:rPr lang="zh-TW" altLang="en-US" sz="2800" dirty="0">
                <a:solidFill>
                  <a:srgbClr val="0000FF"/>
                </a:solidFill>
              </a:rPr>
              <a:t>全域最佳</a:t>
            </a:r>
            <a:r>
              <a:rPr lang="zh-TW" altLang="en-US" sz="2800" dirty="0"/>
              <a:t>的觀點。</a:t>
            </a:r>
            <a:endParaRPr lang="en-US" altLang="zh-TW" sz="2800" dirty="0"/>
          </a:p>
          <a:p>
            <a:pPr eaLnBrk="1" hangingPunct="1"/>
            <a:r>
              <a:rPr lang="zh-TW" altLang="en-US" sz="2800" dirty="0"/>
              <a:t>可以使用</a:t>
            </a:r>
            <a:r>
              <a:rPr lang="zh-TW" altLang="en-US" sz="2800" dirty="0">
                <a:solidFill>
                  <a:srgbClr val="0000FF"/>
                </a:solidFill>
              </a:rPr>
              <a:t>堆積</a:t>
            </a:r>
            <a:r>
              <a:rPr lang="en-US" altLang="zh-TW" sz="2800" dirty="0">
                <a:solidFill>
                  <a:srgbClr val="0000FF"/>
                </a:solidFill>
              </a:rPr>
              <a:t>(heap)</a:t>
            </a:r>
            <a:r>
              <a:rPr lang="zh-TW" altLang="en-US" sz="2800" dirty="0"/>
              <a:t>來實作。</a:t>
            </a:r>
          </a:p>
          <a:p>
            <a:pPr eaLnBrk="1" hangingPunct="1"/>
            <a:endParaRPr lang="en-US" altLang="zh-TW" sz="2800" dirty="0"/>
          </a:p>
        </p:txBody>
      </p:sp>
    </p:spTree>
    <p:extLst>
      <p:ext uri="{BB962C8B-B14F-4D97-AF65-F5344CB8AC3E}">
        <p14:creationId xmlns:p14="http://schemas.microsoft.com/office/powerpoint/2010/main" val="607438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0"/>
              </a:spcBef>
              <a:buClrTx/>
              <a:buSzTx/>
              <a:buFontTx/>
              <a:buNone/>
            </a:pPr>
            <a:fld id="{E74774A3-6540-4DDC-97BD-43FB5F6B212E}" type="slidenum">
              <a:rPr kumimoji="0" lang="en-US" altLang="zh-TW" sz="1400" smtClean="0">
                <a:solidFill>
                  <a:schemeClr val="accent1"/>
                </a:solidFill>
              </a:rPr>
              <a:pPr>
                <a:spcBef>
                  <a:spcPct val="0"/>
                </a:spcBef>
                <a:buClrTx/>
                <a:buSzTx/>
                <a:buFontTx/>
                <a:buNone/>
              </a:pPr>
              <a:t>24</a:t>
            </a:fld>
            <a:endParaRPr kumimoji="0" lang="en-US" altLang="zh-TW" sz="1400">
              <a:solidFill>
                <a:schemeClr val="accent1"/>
              </a:solidFill>
            </a:endParaRPr>
          </a:p>
        </p:txBody>
      </p:sp>
      <p:sp>
        <p:nvSpPr>
          <p:cNvPr id="20483" name="Rectangle 2"/>
          <p:cNvSpPr>
            <a:spLocks noGrp="1" noChangeArrowheads="1"/>
          </p:cNvSpPr>
          <p:nvPr>
            <p:ph type="title"/>
          </p:nvPr>
        </p:nvSpPr>
        <p:spPr/>
        <p:txBody>
          <a:bodyPr/>
          <a:lstStyle/>
          <a:p>
            <a:pPr eaLnBrk="1" hangingPunct="1"/>
            <a:r>
              <a:rPr lang="zh-TW" altLang="en-US" dirty="0"/>
              <a:t>最佳優先搜尋演算法</a:t>
            </a:r>
            <a:r>
              <a:rPr lang="en-US" altLang="zh-TW" dirty="0"/>
              <a:t>(</a:t>
            </a:r>
            <a:r>
              <a:rPr lang="zh-TW" altLang="en-US" dirty="0"/>
              <a:t>續</a:t>
            </a:r>
            <a:r>
              <a:rPr lang="en-US" altLang="zh-TW" dirty="0"/>
              <a:t>)</a:t>
            </a:r>
          </a:p>
        </p:txBody>
      </p:sp>
      <p:sp>
        <p:nvSpPr>
          <p:cNvPr id="59395" name="Rectangle 3"/>
          <p:cNvSpPr>
            <a:spLocks noGrp="1" noChangeArrowheads="1"/>
          </p:cNvSpPr>
          <p:nvPr>
            <p:ph type="body" idx="1"/>
          </p:nvPr>
        </p:nvSpPr>
        <p:spPr>
          <a:xfrm>
            <a:off x="251520" y="1944216"/>
            <a:ext cx="8640960" cy="4869160"/>
          </a:xfrm>
        </p:spPr>
        <p:txBody>
          <a:bodyPr/>
          <a:lstStyle/>
          <a:p>
            <a:pPr marL="0" indent="0">
              <a:buNone/>
            </a:pPr>
            <a:r>
              <a:rPr lang="en-US" altLang="zh-TW" sz="2400" dirty="0"/>
              <a:t>Algorithm </a:t>
            </a:r>
            <a:r>
              <a:rPr lang="zh-TW" altLang="en-US" sz="2400" dirty="0"/>
              <a:t>最佳優先搜尋演算法</a:t>
            </a:r>
            <a:endParaRPr lang="en-US" altLang="zh-TW" sz="2400" dirty="0"/>
          </a:p>
          <a:p>
            <a:pPr marL="0" indent="0">
              <a:buNone/>
            </a:pPr>
            <a:r>
              <a:rPr lang="en-US" altLang="zh-TW" sz="2400" dirty="0"/>
              <a:t>Input: </a:t>
            </a:r>
            <a:r>
              <a:rPr lang="zh-TW" altLang="en-US" sz="2400" dirty="0"/>
              <a:t>起始狀態</a:t>
            </a:r>
            <a:r>
              <a:rPr lang="en-US" altLang="zh-TW" sz="2400" dirty="0"/>
              <a:t>(</a:t>
            </a:r>
            <a:r>
              <a:rPr lang="zh-TW" altLang="en-US" sz="2400" dirty="0"/>
              <a:t>或起始節點</a:t>
            </a:r>
            <a:r>
              <a:rPr lang="en-US" altLang="zh-TW" sz="2400" dirty="0"/>
              <a:t>)</a:t>
            </a:r>
            <a:r>
              <a:rPr lang="zh-TW" altLang="en-US" sz="2400" dirty="0"/>
              <a:t>與目標狀態</a:t>
            </a:r>
            <a:r>
              <a:rPr lang="en-US" altLang="zh-TW" sz="2400" dirty="0"/>
              <a:t>(</a:t>
            </a:r>
            <a:r>
              <a:rPr lang="zh-TW" altLang="en-US" sz="2400" dirty="0"/>
              <a:t>或目標節點</a:t>
            </a:r>
            <a:r>
              <a:rPr lang="en-US" altLang="zh-TW" sz="2400" dirty="0"/>
              <a:t>) </a:t>
            </a:r>
          </a:p>
          <a:p>
            <a:pPr marL="0" indent="0">
              <a:buNone/>
            </a:pPr>
            <a:r>
              <a:rPr lang="en-US" altLang="zh-TW" sz="2400" dirty="0"/>
              <a:t>Output: </a:t>
            </a:r>
            <a:r>
              <a:rPr lang="zh-TW" altLang="en-US" sz="2400" dirty="0"/>
              <a:t>目標狀態</a:t>
            </a:r>
            <a:r>
              <a:rPr lang="en-US" altLang="zh-TW" sz="2400" dirty="0"/>
              <a:t>(</a:t>
            </a:r>
            <a:r>
              <a:rPr lang="zh-TW" altLang="en-US" sz="2400" dirty="0"/>
              <a:t>或目標節點</a:t>
            </a:r>
            <a:r>
              <a:rPr lang="en-US" altLang="zh-TW" sz="2400" dirty="0"/>
              <a:t>)</a:t>
            </a:r>
            <a:r>
              <a:rPr lang="zh-TW" altLang="en-US" sz="2400" dirty="0"/>
              <a:t>對應的解答</a:t>
            </a:r>
            <a:endParaRPr lang="en-US" altLang="zh-TW" sz="2400" dirty="0"/>
          </a:p>
          <a:p>
            <a:pPr marL="0" indent="0">
              <a:buNone/>
            </a:pPr>
            <a:r>
              <a:rPr lang="en-US" altLang="zh-TW" sz="2400" dirty="0">
                <a:solidFill>
                  <a:srgbClr val="0000FF"/>
                </a:solidFill>
              </a:rPr>
              <a:t>1: </a:t>
            </a:r>
            <a:r>
              <a:rPr lang="zh-TW" altLang="en-US" sz="2400" dirty="0"/>
              <a:t>設定起始節點為解答空間樹的根節點，並建立一個只包含</a:t>
            </a:r>
            <a:br>
              <a:rPr lang="en-US" altLang="zh-TW" sz="2400" dirty="0"/>
            </a:br>
            <a:r>
              <a:rPr lang="zh-TW" altLang="en-US" sz="2400" dirty="0"/>
              <a:t>起始節點一個元素的</a:t>
            </a:r>
            <a:r>
              <a:rPr lang="zh-TW" altLang="en-US" sz="2400" dirty="0">
                <a:solidFill>
                  <a:srgbClr val="0000FF"/>
                </a:solidFill>
              </a:rPr>
              <a:t>堆積</a:t>
            </a:r>
            <a:r>
              <a:rPr lang="en-US" altLang="zh-TW" sz="2400" dirty="0">
                <a:solidFill>
                  <a:srgbClr val="0000FF"/>
                </a:solidFill>
              </a:rPr>
              <a:t>(heap)</a:t>
            </a:r>
            <a:r>
              <a:rPr lang="zh-TW" altLang="en-US" sz="2400" dirty="0"/>
              <a:t>。</a:t>
            </a:r>
            <a:endParaRPr lang="en-US" altLang="zh-TW" sz="2400" dirty="0"/>
          </a:p>
          <a:p>
            <a:pPr marL="0" indent="0">
              <a:buNone/>
            </a:pPr>
            <a:r>
              <a:rPr lang="en-US" altLang="zh-TW" sz="2400" dirty="0">
                <a:solidFill>
                  <a:srgbClr val="0000FF"/>
                </a:solidFill>
              </a:rPr>
              <a:t>2:</a:t>
            </a:r>
            <a:r>
              <a:rPr lang="en-US" altLang="zh-TW" sz="2400" dirty="0"/>
              <a:t> </a:t>
            </a:r>
            <a:r>
              <a:rPr lang="zh-TW" altLang="en-US" sz="2400" dirty="0"/>
              <a:t>拜訪並檢查堆積中</a:t>
            </a:r>
            <a:r>
              <a:rPr lang="zh-TW" altLang="en-US" sz="2400" dirty="0">
                <a:solidFill>
                  <a:srgbClr val="0000FF"/>
                </a:solidFill>
              </a:rPr>
              <a:t>優先順序最高的元素</a:t>
            </a:r>
            <a:r>
              <a:rPr lang="en-US" altLang="zh-TW" sz="2400" dirty="0">
                <a:solidFill>
                  <a:srgbClr val="0000FF"/>
                </a:solidFill>
              </a:rPr>
              <a:t>(</a:t>
            </a:r>
            <a:r>
              <a:rPr lang="zh-TW" altLang="en-US" sz="2400" dirty="0">
                <a:solidFill>
                  <a:srgbClr val="0000FF"/>
                </a:solidFill>
              </a:rPr>
              <a:t>節點</a:t>
            </a:r>
            <a:r>
              <a:rPr lang="en-US" altLang="zh-TW" sz="2400" dirty="0">
                <a:solidFill>
                  <a:srgbClr val="0000FF"/>
                </a:solidFill>
              </a:rPr>
              <a:t>)</a:t>
            </a:r>
            <a:r>
              <a:rPr lang="zh-TW" altLang="en-US" sz="2400" dirty="0"/>
              <a:t>是否為</a:t>
            </a:r>
            <a:r>
              <a:rPr lang="zh-TW" altLang="en-US" sz="2400" dirty="0">
                <a:solidFill>
                  <a:srgbClr val="0000FF"/>
                </a:solidFill>
              </a:rPr>
              <a:t>目標節點</a:t>
            </a:r>
            <a:r>
              <a:rPr lang="en-US" altLang="zh-TW" sz="2400" dirty="0">
                <a:solidFill>
                  <a:srgbClr val="0000FF"/>
                </a:solidFill>
              </a:rPr>
              <a:t>(goal node)</a:t>
            </a:r>
            <a:r>
              <a:rPr lang="zh-TW" altLang="en-US" sz="2400" dirty="0"/>
              <a:t>。若是，則輸出目標節點所對應的解答並停止。</a:t>
            </a:r>
            <a:endParaRPr lang="en-US" altLang="zh-TW" sz="2400" dirty="0"/>
          </a:p>
          <a:p>
            <a:pPr marL="0" indent="0">
              <a:buNone/>
            </a:pPr>
            <a:r>
              <a:rPr lang="en-US" altLang="zh-TW" sz="2400" dirty="0">
                <a:solidFill>
                  <a:srgbClr val="0000FF"/>
                </a:solidFill>
              </a:rPr>
              <a:t>3:</a:t>
            </a:r>
            <a:r>
              <a:rPr lang="zh-TW" altLang="en-US" sz="2400" dirty="0"/>
              <a:t> 移除堆積優先順序最高的節點。若此節點可以</a:t>
            </a:r>
            <a:r>
              <a:rPr lang="zh-TW" altLang="en-US" sz="2400" dirty="0">
                <a:solidFill>
                  <a:srgbClr val="0000FF"/>
                </a:solidFill>
              </a:rPr>
              <a:t>擴展</a:t>
            </a:r>
            <a:r>
              <a:rPr lang="en-US" altLang="zh-TW" sz="2400" dirty="0">
                <a:solidFill>
                  <a:srgbClr val="0000FF"/>
                </a:solidFill>
              </a:rPr>
              <a:t>(expand)</a:t>
            </a:r>
            <a:r>
              <a:rPr lang="zh-TW" altLang="en-US" sz="2400" dirty="0"/>
              <a:t>出未拜訪過的子節點，則將其所有子節點</a:t>
            </a:r>
            <a:r>
              <a:rPr lang="zh-TW" altLang="en-US" sz="2400" dirty="0">
                <a:solidFill>
                  <a:schemeClr val="folHlink"/>
                </a:solidFill>
              </a:rPr>
              <a:t>根據由評估函數所計算的優先順序</a:t>
            </a:r>
            <a:r>
              <a:rPr lang="zh-TW" altLang="en-US" sz="2400" dirty="0"/>
              <a:t>加入堆積中。</a:t>
            </a:r>
            <a:endParaRPr lang="en-US" altLang="zh-TW" sz="2400" dirty="0"/>
          </a:p>
          <a:p>
            <a:pPr marL="0" indent="0">
              <a:buNone/>
            </a:pPr>
            <a:r>
              <a:rPr lang="en-US" altLang="zh-TW" sz="2400" dirty="0">
                <a:solidFill>
                  <a:srgbClr val="0000FF"/>
                </a:solidFill>
              </a:rPr>
              <a:t>4:</a:t>
            </a:r>
            <a:r>
              <a:rPr lang="zh-TW" altLang="en-US" sz="2400" dirty="0"/>
              <a:t> 若</a:t>
            </a:r>
            <a:r>
              <a:rPr lang="zh-TW" altLang="en-US" sz="2400" dirty="0">
                <a:solidFill>
                  <a:srgbClr val="0000FF"/>
                </a:solidFill>
              </a:rPr>
              <a:t>堆積為空</a:t>
            </a:r>
            <a:r>
              <a:rPr lang="zh-TW" altLang="en-US" sz="2400" dirty="0"/>
              <a:t>，則回報無解答並停止。否則，跳至步驟</a:t>
            </a:r>
            <a:r>
              <a:rPr lang="en-US" altLang="zh-TW" sz="2400" dirty="0"/>
              <a:t>2</a:t>
            </a:r>
            <a:r>
              <a:rPr lang="zh-TW" altLang="en-US" sz="2400" dirty="0"/>
              <a:t>繼續執行。</a:t>
            </a:r>
            <a:endParaRPr lang="en-US" altLang="zh-TW" sz="2400" dirty="0"/>
          </a:p>
          <a:p>
            <a:pPr eaLnBrk="1" hangingPunct="1">
              <a:lnSpc>
                <a:spcPct val="80000"/>
              </a:lnSpc>
              <a:defRPr/>
            </a:pPr>
            <a:endParaRPr lang="en-US" altLang="zh-TW" sz="2400" dirty="0"/>
          </a:p>
        </p:txBody>
      </p:sp>
    </p:spTree>
    <p:extLst>
      <p:ext uri="{BB962C8B-B14F-4D97-AF65-F5344CB8AC3E}">
        <p14:creationId xmlns:p14="http://schemas.microsoft.com/office/powerpoint/2010/main" val="4061880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 calcmode="lin" valueType="num">
                                      <p:cBhvr additive="base">
                                        <p:cTn id="7" dur="500" fill="hold"/>
                                        <p:tgtEl>
                                          <p:spTgt spid="593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395">
                                            <p:txEl>
                                              <p:pRg st="1" end="1"/>
                                            </p:txEl>
                                          </p:spTgt>
                                        </p:tgtEl>
                                        <p:attrNameLst>
                                          <p:attrName>style.visibility</p:attrName>
                                        </p:attrNameLst>
                                      </p:cBhvr>
                                      <p:to>
                                        <p:strVal val="visible"/>
                                      </p:to>
                                    </p:set>
                                    <p:anim calcmode="lin" valueType="num">
                                      <p:cBhvr additive="base">
                                        <p:cTn id="13" dur="500" fill="hold"/>
                                        <p:tgtEl>
                                          <p:spTgt spid="593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93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9395">
                                            <p:txEl>
                                              <p:pRg st="2" end="2"/>
                                            </p:txEl>
                                          </p:spTgt>
                                        </p:tgtEl>
                                        <p:attrNameLst>
                                          <p:attrName>style.visibility</p:attrName>
                                        </p:attrNameLst>
                                      </p:cBhvr>
                                      <p:to>
                                        <p:strVal val="visible"/>
                                      </p:to>
                                    </p:set>
                                    <p:anim calcmode="lin" valueType="num">
                                      <p:cBhvr additive="base">
                                        <p:cTn id="19" dur="500" fill="hold"/>
                                        <p:tgtEl>
                                          <p:spTgt spid="593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93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9395">
                                            <p:txEl>
                                              <p:pRg st="3" end="3"/>
                                            </p:txEl>
                                          </p:spTgt>
                                        </p:tgtEl>
                                        <p:attrNameLst>
                                          <p:attrName>style.visibility</p:attrName>
                                        </p:attrNameLst>
                                      </p:cBhvr>
                                      <p:to>
                                        <p:strVal val="visible"/>
                                      </p:to>
                                    </p:set>
                                    <p:anim calcmode="lin" valueType="num">
                                      <p:cBhvr additive="base">
                                        <p:cTn id="25" dur="500" fill="hold"/>
                                        <p:tgtEl>
                                          <p:spTgt spid="593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93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9395">
                                            <p:txEl>
                                              <p:pRg st="4" end="4"/>
                                            </p:txEl>
                                          </p:spTgt>
                                        </p:tgtEl>
                                        <p:attrNameLst>
                                          <p:attrName>style.visibility</p:attrName>
                                        </p:attrNameLst>
                                      </p:cBhvr>
                                      <p:to>
                                        <p:strVal val="visible"/>
                                      </p:to>
                                    </p:set>
                                    <p:anim calcmode="lin" valueType="num">
                                      <p:cBhvr additive="base">
                                        <p:cTn id="31" dur="500" fill="hold"/>
                                        <p:tgtEl>
                                          <p:spTgt spid="593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93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9395">
                                            <p:txEl>
                                              <p:pRg st="5" end="5"/>
                                            </p:txEl>
                                          </p:spTgt>
                                        </p:tgtEl>
                                        <p:attrNameLst>
                                          <p:attrName>style.visibility</p:attrName>
                                        </p:attrNameLst>
                                      </p:cBhvr>
                                      <p:to>
                                        <p:strVal val="visible"/>
                                      </p:to>
                                    </p:set>
                                    <p:anim calcmode="lin" valueType="num">
                                      <p:cBhvr additive="base">
                                        <p:cTn id="37" dur="500" fill="hold"/>
                                        <p:tgtEl>
                                          <p:spTgt spid="5939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93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9395">
                                            <p:txEl>
                                              <p:pRg st="6" end="6"/>
                                            </p:txEl>
                                          </p:spTgt>
                                        </p:tgtEl>
                                        <p:attrNameLst>
                                          <p:attrName>style.visibility</p:attrName>
                                        </p:attrNameLst>
                                      </p:cBhvr>
                                      <p:to>
                                        <p:strVal val="visible"/>
                                      </p:to>
                                    </p:set>
                                    <p:anim calcmode="lin" valueType="num">
                                      <p:cBhvr additive="base">
                                        <p:cTn id="43" dur="500" fill="hold"/>
                                        <p:tgtEl>
                                          <p:spTgt spid="5939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939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表格版面配置區 1"/>
          <p:cNvSpPr>
            <a:spLocks noGrp="1"/>
          </p:cNvSpPr>
          <p:nvPr>
            <p:ph type="tbl" idx="1"/>
          </p:nvPr>
        </p:nvSpPr>
        <p:spPr/>
      </p:sp>
      <p:sp>
        <p:nvSpPr>
          <p:cNvPr id="27" name="Rectangle 2"/>
          <p:cNvSpPr>
            <a:spLocks noGrp="1" noChangeArrowheads="1"/>
          </p:cNvSpPr>
          <p:nvPr>
            <p:ph type="title"/>
          </p:nvPr>
        </p:nvSpPr>
        <p:spPr>
          <a:xfrm>
            <a:off x="1150938" y="617538"/>
            <a:ext cx="7793037" cy="1143000"/>
          </a:xfrm>
        </p:spPr>
        <p:txBody>
          <a:bodyPr/>
          <a:lstStyle/>
          <a:p>
            <a:pPr eaLnBrk="1" hangingPunct="1"/>
            <a:r>
              <a:rPr lang="zh-TW" altLang="en-US" dirty="0"/>
              <a:t>使用最佳優先搜尋演算法</a:t>
            </a:r>
            <a:br>
              <a:rPr lang="en-US" altLang="zh-TW" dirty="0"/>
            </a:br>
            <a:r>
              <a:rPr lang="zh-TW" altLang="en-US" dirty="0"/>
              <a:t>解決</a:t>
            </a:r>
            <a:r>
              <a:rPr lang="en-US" altLang="zh-TW" dirty="0"/>
              <a:t>8-</a:t>
            </a:r>
            <a:r>
              <a:rPr lang="zh-TW" altLang="en-US" dirty="0"/>
              <a:t>拼圖問題</a:t>
            </a:r>
            <a:endParaRPr lang="en-US" altLang="zh-TW" dirty="0"/>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5" y="1844824"/>
            <a:ext cx="6336704" cy="4987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向下箭號 2"/>
          <p:cNvSpPr/>
          <p:nvPr/>
        </p:nvSpPr>
        <p:spPr bwMode="auto">
          <a:xfrm flipH="1">
            <a:off x="5688124" y="5949280"/>
            <a:ext cx="468052" cy="738615"/>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a:ln>
                <a:noFill/>
              </a:ln>
              <a:solidFill>
                <a:schemeClr val="tx1"/>
              </a:solidFill>
              <a:effectLst/>
              <a:latin typeface="Tahoma" pitchFamily="34" charset="0"/>
              <a:ea typeface="新細明體" pitchFamily="18" charset="-120"/>
            </a:endParaRPr>
          </a:p>
        </p:txBody>
      </p:sp>
      <p:sp>
        <p:nvSpPr>
          <p:cNvPr id="4" name="投影片編號版面配置區 3"/>
          <p:cNvSpPr>
            <a:spLocks noGrp="1"/>
          </p:cNvSpPr>
          <p:nvPr>
            <p:ph type="sldNum" sz="quarter" idx="10"/>
          </p:nvPr>
        </p:nvSpPr>
        <p:spPr/>
        <p:txBody>
          <a:bodyPr/>
          <a:lstStyle/>
          <a:p>
            <a:pPr>
              <a:defRPr/>
            </a:pPr>
            <a:fld id="{898D9215-9D62-451E-9466-E0759A7907F2}" type="slidenum">
              <a:rPr lang="en-US" altLang="zh-TW" smtClean="0"/>
              <a:pPr>
                <a:defRPr/>
              </a:pPr>
              <a:t>25</a:t>
            </a:fld>
            <a:endParaRPr lang="en-US" altLang="zh-TW"/>
          </a:p>
        </p:txBody>
      </p:sp>
    </p:spTree>
    <p:extLst>
      <p:ext uri="{BB962C8B-B14F-4D97-AF65-F5344CB8AC3E}">
        <p14:creationId xmlns:p14="http://schemas.microsoft.com/office/powerpoint/2010/main" val="3030869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anim calcmode="lin" valueType="num">
                                      <p:cBhvr additive="base">
                                        <p:cTn id="7" dur="500" fill="hold"/>
                                        <p:tgtEl>
                                          <p:spTgt spid="23554"/>
                                        </p:tgtEl>
                                        <p:attrNameLst>
                                          <p:attrName>ppt_x</p:attrName>
                                        </p:attrNameLst>
                                      </p:cBhvr>
                                      <p:tavLst>
                                        <p:tav tm="0">
                                          <p:val>
                                            <p:strVal val="#ppt_x"/>
                                          </p:val>
                                        </p:tav>
                                        <p:tav tm="100000">
                                          <p:val>
                                            <p:strVal val="#ppt_x"/>
                                          </p:val>
                                        </p:tav>
                                      </p:tavLst>
                                    </p:anim>
                                    <p:anim calcmode="lin" valueType="num">
                                      <p:cBhvr additive="base">
                                        <p:cTn id="8" dur="500" fill="hold"/>
                                        <p:tgtEl>
                                          <p:spTgt spid="2355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1" nodeType="clickEffect">
                                  <p:stCondLst>
                                    <p:cond delay="0"/>
                                  </p:stCondLst>
                                  <p:childTnLst>
                                    <p:animMotion origin="layout" path="M 0.00208 0.0199 L 0.00017 0.14074 " pathEditMode="relative" rAng="0" ptsTypes="AA">
                                      <p:cBhvr>
                                        <p:cTn id="18" dur="2000" fill="hold"/>
                                        <p:tgtEl>
                                          <p:spTgt spid="3"/>
                                        </p:tgtEl>
                                        <p:attrNameLst>
                                          <p:attrName>ppt_x</p:attrName>
                                          <p:attrName>ppt_y</p:attrName>
                                        </p:attrNameLst>
                                      </p:cBhvr>
                                      <p:rCtr x="-104" y="60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表格版面配置區 1"/>
          <p:cNvSpPr>
            <a:spLocks noGrp="1"/>
          </p:cNvSpPr>
          <p:nvPr>
            <p:ph type="tbl" idx="1"/>
          </p:nvPr>
        </p:nvSpPr>
        <p:spPr/>
      </p:sp>
      <p:sp>
        <p:nvSpPr>
          <p:cNvPr id="27" name="Rectangle 2"/>
          <p:cNvSpPr>
            <a:spLocks noGrp="1" noChangeArrowheads="1"/>
          </p:cNvSpPr>
          <p:nvPr>
            <p:ph type="title"/>
          </p:nvPr>
        </p:nvSpPr>
        <p:spPr>
          <a:xfrm>
            <a:off x="1150938" y="617538"/>
            <a:ext cx="7793037" cy="1143000"/>
          </a:xfrm>
        </p:spPr>
        <p:txBody>
          <a:bodyPr/>
          <a:lstStyle/>
          <a:p>
            <a:pPr eaLnBrk="1" hangingPunct="1"/>
            <a:r>
              <a:rPr lang="zh-TW" altLang="en-US" dirty="0"/>
              <a:t>使用最佳優先搜尋演算法</a:t>
            </a:r>
            <a:br>
              <a:rPr lang="en-US" altLang="zh-TW" dirty="0"/>
            </a:br>
            <a:r>
              <a:rPr lang="zh-TW" altLang="en-US" dirty="0"/>
              <a:t>解決</a:t>
            </a:r>
            <a:r>
              <a:rPr lang="en-US" altLang="zh-TW" dirty="0"/>
              <a:t>8-</a:t>
            </a:r>
            <a:r>
              <a:rPr lang="zh-TW" altLang="en-US" dirty="0"/>
              <a:t>拼圖問題</a:t>
            </a:r>
            <a:r>
              <a:rPr lang="en-US" altLang="zh-TW" dirty="0"/>
              <a:t>(</a:t>
            </a:r>
            <a:r>
              <a:rPr lang="zh-TW" altLang="en-US" dirty="0"/>
              <a:t>續</a:t>
            </a:r>
            <a:r>
              <a:rPr lang="en-US" altLang="zh-TW" dirty="0"/>
              <a:t>)</a:t>
            </a: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1844824"/>
            <a:ext cx="3907131" cy="4941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向下箭號 5"/>
          <p:cNvSpPr/>
          <p:nvPr/>
        </p:nvSpPr>
        <p:spPr bwMode="auto">
          <a:xfrm flipH="1">
            <a:off x="5922150" y="2042313"/>
            <a:ext cx="468052" cy="738615"/>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a:ln>
                <a:noFill/>
              </a:ln>
              <a:solidFill>
                <a:schemeClr val="tx1"/>
              </a:solidFill>
              <a:effectLst/>
              <a:latin typeface="Tahoma" pitchFamily="34" charset="0"/>
              <a:ea typeface="新細明體" pitchFamily="18" charset="-120"/>
            </a:endParaRPr>
          </a:p>
        </p:txBody>
      </p:sp>
      <p:sp>
        <p:nvSpPr>
          <p:cNvPr id="3" name="投影片編號版面配置區 2"/>
          <p:cNvSpPr>
            <a:spLocks noGrp="1"/>
          </p:cNvSpPr>
          <p:nvPr>
            <p:ph type="sldNum" sz="quarter" idx="10"/>
          </p:nvPr>
        </p:nvSpPr>
        <p:spPr/>
        <p:txBody>
          <a:bodyPr/>
          <a:lstStyle/>
          <a:p>
            <a:pPr>
              <a:defRPr/>
            </a:pPr>
            <a:fld id="{898D9215-9D62-451E-9466-E0759A7907F2}" type="slidenum">
              <a:rPr lang="en-US" altLang="zh-TW" smtClean="0"/>
              <a:pPr>
                <a:defRPr/>
              </a:pPr>
              <a:t>26</a:t>
            </a:fld>
            <a:endParaRPr lang="en-US" altLang="zh-TW"/>
          </a:p>
        </p:txBody>
      </p:sp>
    </p:spTree>
    <p:extLst>
      <p:ext uri="{BB962C8B-B14F-4D97-AF65-F5344CB8AC3E}">
        <p14:creationId xmlns:p14="http://schemas.microsoft.com/office/powerpoint/2010/main" val="294847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4578"/>
                                        </p:tgtEl>
                                        <p:attrNameLst>
                                          <p:attrName>style.visibility</p:attrName>
                                        </p:attrNameLst>
                                      </p:cBhvr>
                                      <p:to>
                                        <p:strVal val="visible"/>
                                      </p:to>
                                    </p:set>
                                    <p:anim calcmode="lin" valueType="num">
                                      <p:cBhvr additive="base">
                                        <p:cTn id="11" dur="500" fill="hold"/>
                                        <p:tgtEl>
                                          <p:spTgt spid="24578"/>
                                        </p:tgtEl>
                                        <p:attrNameLst>
                                          <p:attrName>ppt_x</p:attrName>
                                        </p:attrNameLst>
                                      </p:cBhvr>
                                      <p:tavLst>
                                        <p:tav tm="0">
                                          <p:val>
                                            <p:strVal val="#ppt_x"/>
                                          </p:val>
                                        </p:tav>
                                        <p:tav tm="100000">
                                          <p:val>
                                            <p:strVal val="#ppt_x"/>
                                          </p:val>
                                        </p:tav>
                                      </p:tavLst>
                                    </p:anim>
                                    <p:anim calcmode="lin" valueType="num">
                                      <p:cBhvr additive="base">
                                        <p:cTn id="12" dur="500" fill="hold"/>
                                        <p:tgtEl>
                                          <p:spTgt spid="2457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50938" y="617538"/>
            <a:ext cx="7993062" cy="1143000"/>
          </a:xfrm>
        </p:spPr>
        <p:txBody>
          <a:bodyPr/>
          <a:lstStyle/>
          <a:p>
            <a:r>
              <a:rPr lang="zh-TW" altLang="en-US" sz="4000" b="1" dirty="0"/>
              <a:t>適合用樹搜尋演算法解決的問題</a:t>
            </a:r>
            <a:endParaRPr lang="zh-TW" altLang="en-US" b="1" dirty="0"/>
          </a:p>
        </p:txBody>
      </p:sp>
      <p:sp>
        <p:nvSpPr>
          <p:cNvPr id="3" name="內容版面配置區 2"/>
          <p:cNvSpPr>
            <a:spLocks noGrp="1"/>
          </p:cNvSpPr>
          <p:nvPr>
            <p:ph idx="1"/>
          </p:nvPr>
        </p:nvSpPr>
        <p:spPr/>
        <p:txBody>
          <a:bodyPr/>
          <a:lstStyle/>
          <a:p>
            <a:r>
              <a:rPr lang="en-US" altLang="zh-TW" b="1" dirty="0"/>
              <a:t>(n</a:t>
            </a:r>
            <a:r>
              <a:rPr lang="en-US" altLang="zh-TW" b="1" baseline="30000" dirty="0"/>
              <a:t>2</a:t>
            </a:r>
            <a:r>
              <a:rPr lang="en-US" altLang="zh-TW" b="1" dirty="0"/>
              <a:t>-1)-</a:t>
            </a:r>
            <a:r>
              <a:rPr lang="zh-TW" altLang="en-US" b="1" dirty="0"/>
              <a:t>拼圖問題</a:t>
            </a:r>
            <a:endParaRPr lang="en-US" altLang="zh-TW" b="1" dirty="0"/>
          </a:p>
          <a:p>
            <a:r>
              <a:rPr lang="zh-TW" altLang="en-US" b="1" dirty="0"/>
              <a:t>子集合加總問題</a:t>
            </a:r>
            <a:endParaRPr lang="en-US" altLang="zh-TW" b="1" dirty="0"/>
          </a:p>
          <a:p>
            <a:r>
              <a:rPr lang="zh-TW" altLang="en-US" b="1" dirty="0"/>
              <a:t>漢米爾頓迴路問題</a:t>
            </a:r>
            <a:endParaRPr lang="en-US" altLang="zh-TW" b="1" dirty="0"/>
          </a:p>
          <a:p>
            <a:pPr lvl="1"/>
            <a:r>
              <a:rPr lang="zh-TW" altLang="en-US" b="1" dirty="0"/>
              <a:t>延伸</a:t>
            </a:r>
            <a:r>
              <a:rPr lang="en-US" altLang="zh-TW" b="1" dirty="0"/>
              <a:t>:</a:t>
            </a:r>
            <a:r>
              <a:rPr lang="zh-TW" altLang="en-US" b="1" dirty="0"/>
              <a:t> 旅行銷售員問題</a:t>
            </a:r>
          </a:p>
          <a:p>
            <a:pPr lvl="1"/>
            <a:r>
              <a:rPr lang="zh-TW" altLang="en-US" b="1" dirty="0"/>
              <a:t>比較</a:t>
            </a:r>
            <a:r>
              <a:rPr lang="en-US" altLang="zh-TW" b="1" dirty="0"/>
              <a:t>:</a:t>
            </a:r>
            <a:r>
              <a:rPr lang="zh-TW" altLang="en-US" b="1" dirty="0"/>
              <a:t> 歐拉迴路問題</a:t>
            </a:r>
            <a:endParaRPr lang="en-US" altLang="zh-TW" b="1" dirty="0"/>
          </a:p>
        </p:txBody>
      </p:sp>
      <p:sp>
        <p:nvSpPr>
          <p:cNvPr id="4" name="投影片編號版面配置區 3"/>
          <p:cNvSpPr>
            <a:spLocks noGrp="1"/>
          </p:cNvSpPr>
          <p:nvPr>
            <p:ph type="sldNum" sz="quarter" idx="10"/>
          </p:nvPr>
        </p:nvSpPr>
        <p:spPr/>
        <p:txBody>
          <a:bodyPr/>
          <a:lstStyle/>
          <a:p>
            <a:pPr>
              <a:defRPr/>
            </a:pPr>
            <a:fld id="{1572FF63-796F-48A3-A48A-0DE8A4655F73}" type="slidenum">
              <a:rPr lang="en-US" altLang="zh-TW" smtClean="0"/>
              <a:pPr>
                <a:defRPr/>
              </a:pPr>
              <a:t>27</a:t>
            </a:fld>
            <a:endParaRPr lang="en-US" altLang="zh-TW"/>
          </a:p>
        </p:txBody>
      </p:sp>
    </p:spTree>
    <p:extLst>
      <p:ext uri="{BB962C8B-B14F-4D97-AF65-F5344CB8AC3E}">
        <p14:creationId xmlns:p14="http://schemas.microsoft.com/office/powerpoint/2010/main" val="34173007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標題 1"/>
          <p:cNvSpPr>
            <a:spLocks noGrp="1"/>
          </p:cNvSpPr>
          <p:nvPr>
            <p:ph type="title"/>
          </p:nvPr>
        </p:nvSpPr>
        <p:spPr/>
        <p:txBody>
          <a:bodyPr/>
          <a:lstStyle/>
          <a:p>
            <a:endParaRPr lang="zh-TW" altLang="en-US"/>
          </a:p>
        </p:txBody>
      </p:sp>
      <p:sp>
        <p:nvSpPr>
          <p:cNvPr id="5123" name="內容版面配置區 2"/>
          <p:cNvSpPr>
            <a:spLocks noGrp="1"/>
          </p:cNvSpPr>
          <p:nvPr>
            <p:ph idx="1"/>
          </p:nvPr>
        </p:nvSpPr>
        <p:spPr>
          <a:xfrm>
            <a:off x="1182688" y="2348881"/>
            <a:ext cx="7772400" cy="3783632"/>
          </a:xfrm>
        </p:spPr>
        <p:txBody>
          <a:bodyPr/>
          <a:lstStyle/>
          <a:p>
            <a:pPr marL="0" indent="0">
              <a:buNone/>
            </a:pPr>
            <a:r>
              <a:rPr lang="en-US" altLang="zh-TW" sz="4400" b="1" dirty="0"/>
              <a:t>6. </a:t>
            </a:r>
            <a:r>
              <a:rPr lang="zh-TW" altLang="en-US" sz="4400" b="1" dirty="0"/>
              <a:t>子集合加總問題</a:t>
            </a:r>
          </a:p>
        </p:txBody>
      </p:sp>
      <p:sp>
        <p:nvSpPr>
          <p:cNvPr id="5124" name="投影片編號版面配置區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itchFamily="34" charset="0"/>
                <a:ea typeface="新細明體" charset="-120"/>
              </a:defRPr>
            </a:lvl1pPr>
            <a:lvl2pPr marL="742950" indent="-285750">
              <a:defRPr kumimoji="1" sz="2400">
                <a:solidFill>
                  <a:schemeClr val="tx1"/>
                </a:solidFill>
                <a:latin typeface="Tahoma" pitchFamily="34" charset="0"/>
                <a:ea typeface="新細明體" charset="-120"/>
              </a:defRPr>
            </a:lvl2pPr>
            <a:lvl3pPr marL="1143000" indent="-228600">
              <a:defRPr kumimoji="1" sz="2400">
                <a:solidFill>
                  <a:schemeClr val="tx1"/>
                </a:solidFill>
                <a:latin typeface="Tahoma" pitchFamily="34" charset="0"/>
                <a:ea typeface="新細明體" charset="-120"/>
              </a:defRPr>
            </a:lvl3pPr>
            <a:lvl4pPr marL="1600200" indent="-228600">
              <a:defRPr kumimoji="1" sz="2400">
                <a:solidFill>
                  <a:schemeClr val="tx1"/>
                </a:solidFill>
                <a:latin typeface="Tahoma" pitchFamily="34" charset="0"/>
                <a:ea typeface="新細明體" charset="-120"/>
              </a:defRPr>
            </a:lvl4pPr>
            <a:lvl5pPr marL="2057400" indent="-22860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fld id="{F9298CBF-0D91-491D-B0FD-12D847E9911A}" type="slidenum">
              <a:rPr kumimoji="0" lang="zh-TW" altLang="en-US" sz="1400" smtClean="0">
                <a:solidFill>
                  <a:schemeClr val="accent1"/>
                </a:solidFill>
              </a:rPr>
              <a:pPr/>
              <a:t>28</a:t>
            </a:fld>
            <a:endParaRPr kumimoji="0" lang="en-US" altLang="zh-TW" sz="1400">
              <a:solidFill>
                <a:schemeClr val="accent1"/>
              </a:solidFill>
            </a:endParaRPr>
          </a:p>
        </p:txBody>
      </p:sp>
    </p:spTree>
    <p:extLst>
      <p:ext uri="{BB962C8B-B14F-4D97-AF65-F5344CB8AC3E}">
        <p14:creationId xmlns:p14="http://schemas.microsoft.com/office/powerpoint/2010/main" val="1727068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子集合加總問題</a:t>
            </a:r>
          </a:p>
        </p:txBody>
      </p:sp>
      <p:sp>
        <p:nvSpPr>
          <p:cNvPr id="3" name="內容版面配置區 2"/>
          <p:cNvSpPr>
            <a:spLocks noGrp="1"/>
          </p:cNvSpPr>
          <p:nvPr>
            <p:ph idx="1"/>
          </p:nvPr>
        </p:nvSpPr>
        <p:spPr/>
        <p:txBody>
          <a:bodyPr/>
          <a:lstStyle/>
          <a:p>
            <a:r>
              <a:rPr lang="zh-TW" altLang="en-US" b="1" dirty="0">
                <a:solidFill>
                  <a:srgbClr val="0000FF"/>
                </a:solidFill>
              </a:rPr>
              <a:t>子集合加總</a:t>
            </a:r>
            <a:r>
              <a:rPr lang="en-US" altLang="zh-TW" b="1" dirty="0">
                <a:solidFill>
                  <a:srgbClr val="0000FF"/>
                </a:solidFill>
              </a:rPr>
              <a:t>(</a:t>
            </a:r>
            <a:r>
              <a:rPr lang="en-US" altLang="zh-TW" dirty="0">
                <a:solidFill>
                  <a:srgbClr val="0000FF"/>
                </a:solidFill>
              </a:rPr>
              <a:t>sum of subset)</a:t>
            </a:r>
            <a:r>
              <a:rPr lang="zh-TW" altLang="en-US" b="1" dirty="0"/>
              <a:t>問題定義</a:t>
            </a:r>
            <a:r>
              <a:rPr lang="en-US" altLang="zh-TW" b="1" dirty="0"/>
              <a:t>:</a:t>
            </a:r>
            <a:br>
              <a:rPr lang="en-US" altLang="zh-TW" b="1" dirty="0"/>
            </a:br>
            <a:r>
              <a:rPr lang="zh-TW" altLang="en-US" dirty="0"/>
              <a:t>給定一個整數集合</a:t>
            </a:r>
            <a:r>
              <a:rPr lang="en-US" altLang="zh-TW" dirty="0"/>
              <a:t>S</a:t>
            </a:r>
            <a:r>
              <a:rPr lang="zh-TW" altLang="en-US" dirty="0"/>
              <a:t>和一個整數</a:t>
            </a:r>
            <a:r>
              <a:rPr lang="en-US" altLang="zh-TW" dirty="0"/>
              <a:t>m</a:t>
            </a:r>
            <a:r>
              <a:rPr lang="zh-TW" altLang="en-US" dirty="0"/>
              <a:t>，問是否存在</a:t>
            </a:r>
            <a:r>
              <a:rPr lang="en-US" altLang="zh-TW" dirty="0"/>
              <a:t>S</a:t>
            </a:r>
            <a:r>
              <a:rPr lang="zh-TW" altLang="en-US" dirty="0"/>
              <a:t>的非空子集合</a:t>
            </a:r>
            <a:r>
              <a:rPr lang="en-US" altLang="zh-TW" dirty="0"/>
              <a:t>T</a:t>
            </a:r>
            <a:r>
              <a:rPr lang="zh-TW" altLang="en-US" dirty="0"/>
              <a:t>，使得子集合</a:t>
            </a:r>
            <a:r>
              <a:rPr lang="en-US" altLang="zh-TW" dirty="0"/>
              <a:t>T</a:t>
            </a:r>
            <a:r>
              <a:rPr lang="zh-TW" altLang="en-US" dirty="0"/>
              <a:t>中的整數總和為</a:t>
            </a:r>
            <a:r>
              <a:rPr lang="en-US" altLang="zh-TW" dirty="0"/>
              <a:t>m</a:t>
            </a:r>
            <a:r>
              <a:rPr lang="zh-TW" altLang="en-US" dirty="0"/>
              <a:t>。</a:t>
            </a:r>
            <a:endParaRPr lang="en-US" altLang="zh-TW" dirty="0"/>
          </a:p>
          <a:p>
            <a:endParaRPr lang="en-US" altLang="zh-TW" dirty="0"/>
          </a:p>
          <a:p>
            <a:r>
              <a:rPr lang="zh-TW" altLang="en-US" b="1" dirty="0">
                <a:solidFill>
                  <a:srgbClr val="0000FF"/>
                </a:solidFill>
              </a:rPr>
              <a:t>子集合加總</a:t>
            </a:r>
            <a:r>
              <a:rPr lang="zh-TW" altLang="en-US" b="1" dirty="0"/>
              <a:t>問題範例</a:t>
            </a:r>
            <a:r>
              <a:rPr lang="en-US" altLang="zh-TW" b="1" dirty="0"/>
              <a:t>:</a:t>
            </a:r>
            <a:br>
              <a:rPr lang="en-US" altLang="zh-TW" b="1" dirty="0"/>
            </a:br>
            <a:r>
              <a:rPr lang="zh-TW" altLang="en-US" dirty="0"/>
              <a:t>給定一個整數集合</a:t>
            </a:r>
            <a:r>
              <a:rPr lang="en-US" altLang="zh-TW" dirty="0"/>
              <a:t>S={6, 5, 1, 3, 8}</a:t>
            </a:r>
            <a:r>
              <a:rPr lang="zh-TW" altLang="en-US" dirty="0"/>
              <a:t>，回答是否存在</a:t>
            </a:r>
            <a:r>
              <a:rPr lang="en-US" altLang="zh-TW" dirty="0"/>
              <a:t>S</a:t>
            </a:r>
            <a:r>
              <a:rPr lang="zh-TW" altLang="en-US" dirty="0"/>
              <a:t>的非空子集合</a:t>
            </a:r>
            <a:r>
              <a:rPr lang="en-US" altLang="zh-TW" dirty="0"/>
              <a:t>T</a:t>
            </a:r>
            <a:r>
              <a:rPr lang="zh-TW" altLang="en-US" dirty="0"/>
              <a:t>，使得子集合</a:t>
            </a:r>
            <a:r>
              <a:rPr lang="en-US" altLang="zh-TW" dirty="0"/>
              <a:t>T</a:t>
            </a:r>
            <a:r>
              <a:rPr lang="zh-TW" altLang="en-US" dirty="0"/>
              <a:t>中的整數總和為</a:t>
            </a:r>
            <a:r>
              <a:rPr lang="en-US" altLang="zh-TW" dirty="0"/>
              <a:t>10</a:t>
            </a:r>
            <a:r>
              <a:rPr lang="zh-TW" altLang="en-US" dirty="0"/>
              <a:t>。</a:t>
            </a:r>
            <a:br>
              <a:rPr lang="en-US" altLang="zh-TW" dirty="0"/>
            </a:br>
            <a:endParaRPr lang="zh-TW" altLang="en-US" dirty="0"/>
          </a:p>
        </p:txBody>
      </p:sp>
      <p:sp>
        <p:nvSpPr>
          <p:cNvPr id="4" name="投影片編號版面配置區 3"/>
          <p:cNvSpPr>
            <a:spLocks noGrp="1"/>
          </p:cNvSpPr>
          <p:nvPr>
            <p:ph type="sldNum" sz="quarter" idx="10"/>
          </p:nvPr>
        </p:nvSpPr>
        <p:spPr/>
        <p:txBody>
          <a:bodyPr/>
          <a:lstStyle/>
          <a:p>
            <a:pPr>
              <a:defRPr/>
            </a:pPr>
            <a:fld id="{1572FF63-796F-48A3-A48A-0DE8A4655F73}" type="slidenum">
              <a:rPr lang="en-US" altLang="zh-TW" smtClean="0"/>
              <a:pPr>
                <a:defRPr/>
              </a:pPr>
              <a:t>29</a:t>
            </a:fld>
            <a:endParaRPr lang="en-US" altLang="zh-TW"/>
          </a:p>
        </p:txBody>
      </p:sp>
    </p:spTree>
    <p:extLst>
      <p:ext uri="{BB962C8B-B14F-4D97-AF65-F5344CB8AC3E}">
        <p14:creationId xmlns:p14="http://schemas.microsoft.com/office/powerpoint/2010/main" val="2430447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0"/>
              </a:spcBef>
              <a:buClrTx/>
              <a:buSzTx/>
              <a:buFontTx/>
              <a:buNone/>
            </a:pPr>
            <a:fld id="{4144E05D-9C92-4231-BB15-4D3D33965394}" type="slidenum">
              <a:rPr kumimoji="0" lang="en-US" altLang="zh-TW" sz="1400" smtClean="0">
                <a:solidFill>
                  <a:schemeClr val="accent1"/>
                </a:solidFill>
              </a:rPr>
              <a:pPr>
                <a:spcBef>
                  <a:spcPct val="0"/>
                </a:spcBef>
                <a:buClrTx/>
                <a:buSzTx/>
                <a:buFontTx/>
                <a:buNone/>
              </a:pPr>
              <a:t>3</a:t>
            </a:fld>
            <a:endParaRPr kumimoji="0" lang="en-US" altLang="zh-TW" sz="1400">
              <a:solidFill>
                <a:schemeClr val="accent1"/>
              </a:solidFill>
            </a:endParaRPr>
          </a:p>
        </p:txBody>
      </p:sp>
      <p:sp>
        <p:nvSpPr>
          <p:cNvPr id="6147" name="Rectangle 2"/>
          <p:cNvSpPr>
            <a:spLocks noGrp="1" noChangeArrowheads="1"/>
          </p:cNvSpPr>
          <p:nvPr>
            <p:ph type="title"/>
          </p:nvPr>
        </p:nvSpPr>
        <p:spPr/>
        <p:txBody>
          <a:bodyPr/>
          <a:lstStyle/>
          <a:p>
            <a:pPr eaLnBrk="1" hangingPunct="1"/>
            <a:r>
              <a:rPr lang="zh-TW" altLang="en-US" b="1"/>
              <a:t>樹搜尋</a:t>
            </a:r>
            <a:r>
              <a:rPr lang="zh-TW" altLang="zh-TW" b="1"/>
              <a:t>解題策略</a:t>
            </a:r>
          </a:p>
        </p:txBody>
      </p:sp>
      <p:sp>
        <p:nvSpPr>
          <p:cNvPr id="6148" name="Rectangle 3"/>
          <p:cNvSpPr>
            <a:spLocks noGrp="1" noChangeArrowheads="1"/>
          </p:cNvSpPr>
          <p:nvPr>
            <p:ph type="body" idx="1"/>
          </p:nvPr>
        </p:nvSpPr>
        <p:spPr>
          <a:xfrm>
            <a:off x="755576" y="2132855"/>
            <a:ext cx="8199512" cy="3999657"/>
          </a:xfrm>
        </p:spPr>
        <p:txBody>
          <a:bodyPr/>
          <a:lstStyle/>
          <a:p>
            <a:pPr eaLnBrk="1" hangingPunct="1"/>
            <a:r>
              <a:rPr lang="zh-TW" altLang="en-US" b="1" dirty="0"/>
              <a:t>許多問題的尋找解答過程可以使用樹</a:t>
            </a:r>
            <a:r>
              <a:rPr lang="en-US" altLang="zh-TW" b="1" dirty="0"/>
              <a:t>(tree)</a:t>
            </a:r>
            <a:r>
              <a:rPr lang="zh-TW" altLang="en-US" b="1" dirty="0"/>
              <a:t>來表達，這類問題也都可以建構 出</a:t>
            </a:r>
            <a:r>
              <a:rPr lang="zh-TW" altLang="en-US" b="1" dirty="0">
                <a:solidFill>
                  <a:srgbClr val="0000FF"/>
                </a:solidFill>
              </a:rPr>
              <a:t>解答空間樹</a:t>
            </a:r>
            <a:r>
              <a:rPr lang="en-US" altLang="zh-TW" b="1" dirty="0">
                <a:solidFill>
                  <a:srgbClr val="0000FF"/>
                </a:solidFill>
              </a:rPr>
              <a:t>(solution space tree)</a:t>
            </a:r>
            <a:r>
              <a:rPr lang="zh-TW" altLang="en-US" b="1" dirty="0"/>
              <a:t>。</a:t>
            </a:r>
            <a:endParaRPr lang="en-US" altLang="zh-TW" b="1" dirty="0"/>
          </a:p>
          <a:p>
            <a:pPr eaLnBrk="1" hangingPunct="1"/>
            <a:r>
              <a:rPr lang="zh-TW" altLang="en-US" b="1" dirty="0"/>
              <a:t>要找到這些問題的解答，不管是</a:t>
            </a:r>
            <a:r>
              <a:rPr lang="zh-TW" altLang="en-US" b="1" dirty="0">
                <a:solidFill>
                  <a:srgbClr val="0000FF"/>
                </a:solidFill>
              </a:rPr>
              <a:t>可行解</a:t>
            </a:r>
            <a:r>
              <a:rPr lang="en-US" altLang="zh-TW" b="1" dirty="0">
                <a:solidFill>
                  <a:srgbClr val="0000FF"/>
                </a:solidFill>
              </a:rPr>
              <a:t>(feasible solution)</a:t>
            </a:r>
            <a:r>
              <a:rPr lang="zh-TW" altLang="en-US" b="1" dirty="0"/>
              <a:t>或是</a:t>
            </a:r>
            <a:r>
              <a:rPr lang="zh-TW" altLang="en-US" b="1" dirty="0">
                <a:solidFill>
                  <a:srgbClr val="0000FF"/>
                </a:solidFill>
              </a:rPr>
              <a:t>最佳解</a:t>
            </a:r>
            <a:r>
              <a:rPr lang="en-US" altLang="zh-TW" b="1" dirty="0">
                <a:solidFill>
                  <a:srgbClr val="0000FF"/>
                </a:solidFill>
              </a:rPr>
              <a:t>(optimal solution)</a:t>
            </a:r>
            <a:r>
              <a:rPr lang="zh-TW" altLang="en-US" b="1" dirty="0"/>
              <a:t>，就轉變成一個樹搜尋</a:t>
            </a:r>
            <a:r>
              <a:rPr lang="en-US" altLang="zh-TW" b="1" dirty="0"/>
              <a:t>(tree search)</a:t>
            </a:r>
            <a:r>
              <a:rPr lang="zh-TW" altLang="en-US" b="1" dirty="0"/>
              <a:t>問題。</a:t>
            </a:r>
            <a:endParaRPr lang="en-US" altLang="zh-TW"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0"/>
              </a:spcBef>
              <a:buClrTx/>
              <a:buSzTx/>
              <a:buFontTx/>
              <a:buNone/>
            </a:pPr>
            <a:fld id="{8F15BF15-0ED9-4D58-9B42-AD3FC9538774}" type="slidenum">
              <a:rPr kumimoji="0" lang="en-US" altLang="zh-TW" sz="1400" smtClean="0">
                <a:solidFill>
                  <a:schemeClr val="accent1"/>
                </a:solidFill>
              </a:rPr>
              <a:pPr>
                <a:spcBef>
                  <a:spcPct val="0"/>
                </a:spcBef>
                <a:buClrTx/>
                <a:buSzTx/>
                <a:buFontTx/>
                <a:buNone/>
              </a:pPr>
              <a:t>30</a:t>
            </a:fld>
            <a:endParaRPr kumimoji="0" lang="en-US" altLang="zh-TW" sz="1400">
              <a:solidFill>
                <a:schemeClr val="accent1"/>
              </a:solidFill>
            </a:endParaRPr>
          </a:p>
        </p:txBody>
      </p:sp>
      <p:sp>
        <p:nvSpPr>
          <p:cNvPr id="24579" name="Rectangle 2"/>
          <p:cNvSpPr>
            <a:spLocks noGrp="1" noChangeArrowheads="1"/>
          </p:cNvSpPr>
          <p:nvPr>
            <p:ph type="title"/>
          </p:nvPr>
        </p:nvSpPr>
        <p:spPr>
          <a:xfrm>
            <a:off x="1150938" y="115889"/>
            <a:ext cx="7793037" cy="1512912"/>
          </a:xfrm>
        </p:spPr>
        <p:txBody>
          <a:bodyPr/>
          <a:lstStyle/>
          <a:p>
            <a:pPr eaLnBrk="1" hangingPunct="1"/>
            <a:r>
              <a:rPr lang="zh-TW" altLang="en-US" sz="4000" b="1" dirty="0"/>
              <a:t>使用深度優先搜尋演算法</a:t>
            </a:r>
            <a:br>
              <a:rPr lang="en-US" altLang="zh-TW" sz="4000" b="1" dirty="0"/>
            </a:br>
            <a:r>
              <a:rPr lang="zh-TW" altLang="en-US" sz="4000" b="1" dirty="0"/>
              <a:t>解決子集合加總問題</a:t>
            </a:r>
            <a:endParaRPr lang="en-US" altLang="zh-TW" sz="4000" b="1" dirty="0"/>
          </a:p>
        </p:txBody>
      </p:sp>
      <p:sp>
        <p:nvSpPr>
          <p:cNvPr id="24580" name="Rectangle 3"/>
          <p:cNvSpPr>
            <a:spLocks noGrp="1" noChangeArrowheads="1"/>
          </p:cNvSpPr>
          <p:nvPr>
            <p:ph type="body" idx="1"/>
          </p:nvPr>
        </p:nvSpPr>
        <p:spPr>
          <a:xfrm>
            <a:off x="228600" y="2017713"/>
            <a:ext cx="3263280" cy="1771650"/>
          </a:xfrm>
        </p:spPr>
        <p:txBody>
          <a:bodyPr/>
          <a:lstStyle/>
          <a:p>
            <a:pPr eaLnBrk="1" hangingPunct="1">
              <a:buSzPct val="100000"/>
            </a:pPr>
            <a:r>
              <a:rPr lang="zh-TW" altLang="en-US" sz="2400" dirty="0"/>
              <a:t>子集合加總問題</a:t>
            </a:r>
            <a:r>
              <a:rPr lang="en-US" altLang="zh-TW" sz="2400" dirty="0"/>
              <a:t>:</a:t>
            </a:r>
          </a:p>
          <a:p>
            <a:pPr eaLnBrk="1" hangingPunct="1">
              <a:buNone/>
            </a:pPr>
            <a:r>
              <a:rPr lang="en-US" altLang="zh-TW" sz="2400" dirty="0"/>
              <a:t>	</a:t>
            </a:r>
            <a:r>
              <a:rPr lang="zh-TW" altLang="en-US" sz="2400" dirty="0"/>
              <a:t>給定一個整數集合</a:t>
            </a:r>
            <a:r>
              <a:rPr lang="en-US" altLang="zh-TW" sz="2400" dirty="0"/>
              <a:t>S ={6, 5, 1, 3, 8} </a:t>
            </a:r>
            <a:r>
              <a:rPr lang="zh-TW" altLang="en-US" sz="2400" dirty="0"/>
              <a:t>，回答是否</a:t>
            </a:r>
            <a:r>
              <a:rPr lang="zh-TW" altLang="en-US" sz="2400" dirty="0">
                <a:latin typeface="Times New Roman" pitchFamily="18" charset="0"/>
                <a:sym typeface="Symbol" pitchFamily="18" charset="2"/>
              </a:rPr>
              <a:t>存在</a:t>
            </a:r>
            <a:r>
              <a:rPr lang="en-US" altLang="zh-TW" sz="2400" dirty="0">
                <a:latin typeface="Times New Roman" pitchFamily="18" charset="0"/>
                <a:sym typeface="Symbol" pitchFamily="18" charset="2"/>
              </a:rPr>
              <a:t>S</a:t>
            </a:r>
            <a:r>
              <a:rPr lang="zh-TW" altLang="en-US" sz="2400" dirty="0">
                <a:latin typeface="Times New Roman" pitchFamily="18" charset="0"/>
                <a:sym typeface="Symbol" pitchFamily="18" charset="2"/>
              </a:rPr>
              <a:t>的非空子集合</a:t>
            </a:r>
            <a:r>
              <a:rPr lang="en-US" altLang="zh-TW" sz="2400" dirty="0">
                <a:latin typeface="Times New Roman" pitchFamily="18" charset="0"/>
                <a:sym typeface="Symbol" pitchFamily="18" charset="2"/>
              </a:rPr>
              <a:t>T</a:t>
            </a:r>
            <a:r>
              <a:rPr lang="zh-TW" altLang="en-US" sz="2400" dirty="0">
                <a:latin typeface="Times New Roman" pitchFamily="18" charset="0"/>
                <a:sym typeface="Symbol" pitchFamily="18" charset="2"/>
              </a:rPr>
              <a:t>，使得子集合</a:t>
            </a:r>
            <a:r>
              <a:rPr lang="en-US" altLang="zh-TW" sz="2400" dirty="0">
                <a:latin typeface="Times New Roman" pitchFamily="18" charset="0"/>
                <a:sym typeface="Symbol" pitchFamily="18" charset="2"/>
              </a:rPr>
              <a:t>T</a:t>
            </a:r>
            <a:r>
              <a:rPr lang="zh-TW" altLang="en-US" sz="2400" dirty="0">
                <a:latin typeface="Times New Roman" pitchFamily="18" charset="0"/>
                <a:sym typeface="Symbol" pitchFamily="18" charset="2"/>
              </a:rPr>
              <a:t>中的整數總和為</a:t>
            </a:r>
            <a:r>
              <a:rPr lang="en-US" altLang="zh-TW" sz="2400" dirty="0">
                <a:latin typeface="Times New Roman" pitchFamily="18" charset="0"/>
                <a:sym typeface="Symbol" pitchFamily="18" charset="2"/>
              </a:rPr>
              <a:t>10</a:t>
            </a:r>
            <a:r>
              <a:rPr lang="zh-TW" altLang="en-US" sz="2400" dirty="0">
                <a:latin typeface="Times New Roman" pitchFamily="18" charset="0"/>
                <a:sym typeface="Symbol" pitchFamily="18" charset="2"/>
              </a:rPr>
              <a:t>。</a:t>
            </a:r>
            <a:endParaRPr lang="en-US" altLang="zh-TW" sz="1800" dirty="0"/>
          </a:p>
          <a:p>
            <a:pPr eaLnBrk="1" hangingPunct="1">
              <a:buNone/>
            </a:pPr>
            <a:r>
              <a:rPr lang="en-US" altLang="zh-TW" sz="1800" dirty="0"/>
              <a:t> </a:t>
            </a:r>
          </a:p>
          <a:p>
            <a:pPr algn="ctr" eaLnBrk="1" hangingPunct="1">
              <a:buFont typeface="Wingdings" pitchFamily="2" charset="2"/>
              <a:buNone/>
            </a:pPr>
            <a:endParaRPr lang="en-US" altLang="zh-TW" sz="1800" dirty="0"/>
          </a:p>
          <a:p>
            <a:pPr algn="just" eaLnBrk="1" hangingPunct="1"/>
            <a:endParaRPr lang="en-US" altLang="zh-TW" sz="1800" dirty="0"/>
          </a:p>
        </p:txBody>
      </p:sp>
      <p:sp>
        <p:nvSpPr>
          <p:cNvPr id="24581" name="Rectangle 5"/>
          <p:cNvSpPr>
            <a:spLocks noChangeArrowheads="1"/>
          </p:cNvSpPr>
          <p:nvPr/>
        </p:nvSpPr>
        <p:spPr bwMode="auto">
          <a:xfrm>
            <a:off x="2452688" y="1357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24583" name="Text Box 6"/>
          <p:cNvSpPr txBox="1">
            <a:spLocks noChangeArrowheads="1"/>
          </p:cNvSpPr>
          <p:nvPr/>
        </p:nvSpPr>
        <p:spPr bwMode="auto">
          <a:xfrm>
            <a:off x="395537" y="4725144"/>
            <a:ext cx="309634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marL="342900" indent="-342900" eaLnBrk="1" hangingPunct="1">
              <a:spcBef>
                <a:spcPct val="0"/>
              </a:spcBef>
              <a:buClr>
                <a:srgbClr val="0000FF"/>
              </a:buClr>
              <a:buSzPct val="100000"/>
            </a:pPr>
            <a:r>
              <a:rPr lang="zh-TW" altLang="en-US" sz="2400" dirty="0"/>
              <a:t>右方為使用深度優先搜尋演算法解答上述子集合加總問題的解答空間樹</a:t>
            </a:r>
            <a:endParaRPr lang="en-US" altLang="zh-TW" sz="2400" dirty="0"/>
          </a:p>
          <a:p>
            <a:pPr eaLnBrk="1" hangingPunct="1">
              <a:spcBef>
                <a:spcPct val="0"/>
              </a:spcBef>
              <a:buClrTx/>
              <a:buSzTx/>
              <a:buFontTx/>
              <a:buNone/>
            </a:pPr>
            <a:endParaRPr lang="en-US" altLang="zh-TW" sz="2400" dirty="0"/>
          </a:p>
          <a:p>
            <a:pPr eaLnBrk="1" hangingPunct="1">
              <a:spcBef>
                <a:spcPct val="0"/>
              </a:spcBef>
              <a:buClrTx/>
              <a:buSzTx/>
              <a:buFontTx/>
              <a:buNone/>
            </a:pPr>
            <a:endParaRPr lang="en-US" altLang="zh-TW" sz="2400" dirty="0"/>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8284" y="1910792"/>
            <a:ext cx="5718212" cy="4758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9132" y="1910792"/>
            <a:ext cx="1746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200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anim calcmode="lin" valueType="num">
                                      <p:cBhvr additive="base">
                                        <p:cTn id="7" dur="500" fill="hold"/>
                                        <p:tgtEl>
                                          <p:spTgt spid="2458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8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580">
                                            <p:txEl>
                                              <p:pRg st="1" end="1"/>
                                            </p:txEl>
                                          </p:spTgt>
                                        </p:tgtEl>
                                        <p:attrNameLst>
                                          <p:attrName>style.visibility</p:attrName>
                                        </p:attrNameLst>
                                      </p:cBhvr>
                                      <p:to>
                                        <p:strVal val="visible"/>
                                      </p:to>
                                    </p:set>
                                    <p:anim calcmode="lin" valueType="num">
                                      <p:cBhvr additive="base">
                                        <p:cTn id="13" dur="500" fill="hold"/>
                                        <p:tgtEl>
                                          <p:spTgt spid="2458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8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580">
                                            <p:txEl>
                                              <p:pRg st="2" end="2"/>
                                            </p:txEl>
                                          </p:spTgt>
                                        </p:tgtEl>
                                        <p:attrNameLst>
                                          <p:attrName>style.visibility</p:attrName>
                                        </p:attrNameLst>
                                      </p:cBhvr>
                                      <p:to>
                                        <p:strVal val="visible"/>
                                      </p:to>
                                    </p:set>
                                    <p:anim calcmode="lin" valueType="num">
                                      <p:cBhvr additive="base">
                                        <p:cTn id="19" dur="500" fill="hold"/>
                                        <p:tgtEl>
                                          <p:spTgt spid="2458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58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583"/>
                                        </p:tgtEl>
                                        <p:attrNameLst>
                                          <p:attrName>style.visibility</p:attrName>
                                        </p:attrNameLst>
                                      </p:cBhvr>
                                      <p:to>
                                        <p:strVal val="visible"/>
                                      </p:to>
                                    </p:set>
                                    <p:anim calcmode="lin" valueType="num">
                                      <p:cBhvr additive="base">
                                        <p:cTn id="25" dur="500" fill="hold"/>
                                        <p:tgtEl>
                                          <p:spTgt spid="24583"/>
                                        </p:tgtEl>
                                        <p:attrNameLst>
                                          <p:attrName>ppt_x</p:attrName>
                                        </p:attrNameLst>
                                      </p:cBhvr>
                                      <p:tavLst>
                                        <p:tav tm="0">
                                          <p:val>
                                            <p:strVal val="#ppt_x"/>
                                          </p:val>
                                        </p:tav>
                                        <p:tav tm="100000">
                                          <p:val>
                                            <p:strVal val="#ppt_x"/>
                                          </p:val>
                                        </p:tav>
                                      </p:tavLst>
                                    </p:anim>
                                    <p:anim calcmode="lin" valueType="num">
                                      <p:cBhvr additive="base">
                                        <p:cTn id="26" dur="500" fill="hold"/>
                                        <p:tgtEl>
                                          <p:spTgt spid="2458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26"/>
                                        </p:tgtEl>
                                        <p:attrNameLst>
                                          <p:attrName>style.visibility</p:attrName>
                                        </p:attrNameLst>
                                      </p:cBhvr>
                                      <p:to>
                                        <p:strVal val="visible"/>
                                      </p:to>
                                    </p:set>
                                    <p:anim calcmode="lin" valueType="num">
                                      <p:cBhvr additive="base">
                                        <p:cTn id="35" dur="500" fill="hold"/>
                                        <p:tgtEl>
                                          <p:spTgt spid="1026"/>
                                        </p:tgtEl>
                                        <p:attrNameLst>
                                          <p:attrName>ppt_x</p:attrName>
                                        </p:attrNameLst>
                                      </p:cBhvr>
                                      <p:tavLst>
                                        <p:tav tm="0">
                                          <p:val>
                                            <p:strVal val="#ppt_x"/>
                                          </p:val>
                                        </p:tav>
                                        <p:tav tm="100000">
                                          <p:val>
                                            <p:strVal val="#ppt_x"/>
                                          </p:val>
                                        </p:tav>
                                      </p:tavLst>
                                    </p:anim>
                                    <p:anim calcmode="lin" valueType="num">
                                      <p:cBhvr additive="base">
                                        <p:cTn id="36"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p:bldP spid="2458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標題 1"/>
          <p:cNvSpPr>
            <a:spLocks noGrp="1"/>
          </p:cNvSpPr>
          <p:nvPr>
            <p:ph type="title"/>
          </p:nvPr>
        </p:nvSpPr>
        <p:spPr/>
        <p:txBody>
          <a:bodyPr/>
          <a:lstStyle/>
          <a:p>
            <a:endParaRPr lang="zh-TW" altLang="en-US"/>
          </a:p>
        </p:txBody>
      </p:sp>
      <p:sp>
        <p:nvSpPr>
          <p:cNvPr id="5123" name="內容版面配置區 2"/>
          <p:cNvSpPr>
            <a:spLocks noGrp="1"/>
          </p:cNvSpPr>
          <p:nvPr>
            <p:ph idx="1"/>
          </p:nvPr>
        </p:nvSpPr>
        <p:spPr>
          <a:xfrm>
            <a:off x="1182688" y="2348881"/>
            <a:ext cx="7772400" cy="3783632"/>
          </a:xfrm>
        </p:spPr>
        <p:txBody>
          <a:bodyPr/>
          <a:lstStyle/>
          <a:p>
            <a:pPr marL="0" indent="0">
              <a:buNone/>
            </a:pPr>
            <a:r>
              <a:rPr lang="en-US" altLang="zh-TW" sz="4400" b="1" dirty="0"/>
              <a:t>7. </a:t>
            </a:r>
            <a:r>
              <a:rPr lang="zh-TW" altLang="en-US" sz="4400" b="1" dirty="0"/>
              <a:t>漢米爾頓迴路問題</a:t>
            </a:r>
          </a:p>
        </p:txBody>
      </p:sp>
      <p:sp>
        <p:nvSpPr>
          <p:cNvPr id="5124" name="投影片編號版面配置區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itchFamily="34" charset="0"/>
                <a:ea typeface="新細明體" charset="-120"/>
              </a:defRPr>
            </a:lvl1pPr>
            <a:lvl2pPr marL="742950" indent="-285750">
              <a:defRPr kumimoji="1" sz="2400">
                <a:solidFill>
                  <a:schemeClr val="tx1"/>
                </a:solidFill>
                <a:latin typeface="Tahoma" pitchFamily="34" charset="0"/>
                <a:ea typeface="新細明體" charset="-120"/>
              </a:defRPr>
            </a:lvl2pPr>
            <a:lvl3pPr marL="1143000" indent="-228600">
              <a:defRPr kumimoji="1" sz="2400">
                <a:solidFill>
                  <a:schemeClr val="tx1"/>
                </a:solidFill>
                <a:latin typeface="Tahoma" pitchFamily="34" charset="0"/>
                <a:ea typeface="新細明體" charset="-120"/>
              </a:defRPr>
            </a:lvl3pPr>
            <a:lvl4pPr marL="1600200" indent="-228600">
              <a:defRPr kumimoji="1" sz="2400">
                <a:solidFill>
                  <a:schemeClr val="tx1"/>
                </a:solidFill>
                <a:latin typeface="Tahoma" pitchFamily="34" charset="0"/>
                <a:ea typeface="新細明體" charset="-120"/>
              </a:defRPr>
            </a:lvl4pPr>
            <a:lvl5pPr marL="2057400" indent="-22860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fld id="{F9298CBF-0D91-491D-B0FD-12D847E9911A}" type="slidenum">
              <a:rPr kumimoji="0" lang="zh-TW" altLang="en-US" sz="1400" smtClean="0">
                <a:solidFill>
                  <a:schemeClr val="accent1"/>
                </a:solidFill>
              </a:rPr>
              <a:pPr/>
              <a:t>31</a:t>
            </a:fld>
            <a:endParaRPr kumimoji="0" lang="en-US" altLang="zh-TW" sz="1400">
              <a:solidFill>
                <a:schemeClr val="accent1"/>
              </a:solidFill>
            </a:endParaRPr>
          </a:p>
        </p:txBody>
      </p:sp>
    </p:spTree>
    <p:extLst>
      <p:ext uri="{BB962C8B-B14F-4D97-AF65-F5344CB8AC3E}">
        <p14:creationId xmlns:p14="http://schemas.microsoft.com/office/powerpoint/2010/main" val="3585702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標題 1"/>
          <p:cNvSpPr>
            <a:spLocks noGrp="1"/>
          </p:cNvSpPr>
          <p:nvPr>
            <p:ph type="title"/>
          </p:nvPr>
        </p:nvSpPr>
        <p:spPr/>
        <p:txBody>
          <a:bodyPr/>
          <a:lstStyle/>
          <a:p>
            <a:r>
              <a:rPr lang="zh-TW" altLang="en-US" sz="5400" dirty="0"/>
              <a:t>漢米爾頓</a:t>
            </a:r>
          </a:p>
        </p:txBody>
      </p:sp>
      <p:sp>
        <p:nvSpPr>
          <p:cNvPr id="9219" name="內容版面配置區 2"/>
          <p:cNvSpPr>
            <a:spLocks noGrp="1"/>
          </p:cNvSpPr>
          <p:nvPr>
            <p:ph idx="1"/>
          </p:nvPr>
        </p:nvSpPr>
        <p:spPr>
          <a:xfrm>
            <a:off x="250824" y="2109788"/>
            <a:ext cx="5473304" cy="4114800"/>
          </a:xfrm>
        </p:spPr>
        <p:txBody>
          <a:bodyPr/>
          <a:lstStyle/>
          <a:p>
            <a:r>
              <a:rPr lang="zh-TW" altLang="en-US" sz="2000" b="1" dirty="0"/>
              <a:t>威廉</a:t>
            </a:r>
            <a:r>
              <a:rPr lang="en-US" altLang="zh-TW" sz="2000" b="1" dirty="0"/>
              <a:t>‧</a:t>
            </a:r>
            <a:r>
              <a:rPr lang="zh-TW" altLang="en-US" sz="2000" b="1" dirty="0">
                <a:solidFill>
                  <a:srgbClr val="0000FF"/>
                </a:solidFill>
              </a:rPr>
              <a:t>漢米爾頓</a:t>
            </a:r>
            <a:r>
              <a:rPr lang="zh-TW" altLang="en-US" sz="2000" dirty="0"/>
              <a:t>爵士</a:t>
            </a:r>
            <a:r>
              <a:rPr lang="en-US" altLang="zh-TW" sz="2000" dirty="0"/>
              <a:t>(Sir William Rowan </a:t>
            </a:r>
            <a:r>
              <a:rPr lang="en-US" altLang="zh-TW" sz="2000" dirty="0">
                <a:solidFill>
                  <a:srgbClr val="0000FF"/>
                </a:solidFill>
              </a:rPr>
              <a:t>Hamilton</a:t>
            </a:r>
            <a:r>
              <a:rPr lang="en-US" altLang="zh-TW" sz="2000" dirty="0"/>
              <a:t>) (1805</a:t>
            </a:r>
            <a:r>
              <a:rPr lang="zh-TW" altLang="en-US" sz="2000" dirty="0"/>
              <a:t>年</a:t>
            </a:r>
            <a:r>
              <a:rPr lang="en-US" altLang="zh-TW" sz="2000" dirty="0"/>
              <a:t>8</a:t>
            </a:r>
            <a:r>
              <a:rPr lang="zh-TW" altLang="en-US" sz="2000" dirty="0"/>
              <a:t>月</a:t>
            </a:r>
            <a:r>
              <a:rPr lang="en-US" altLang="zh-TW" sz="2000" dirty="0"/>
              <a:t>4</a:t>
            </a:r>
            <a:r>
              <a:rPr lang="zh-TW" altLang="en-US" sz="2000" dirty="0"/>
              <a:t>日</a:t>
            </a:r>
            <a:r>
              <a:rPr lang="en-US" altLang="zh-TW" sz="2000" dirty="0"/>
              <a:t>–1865</a:t>
            </a:r>
            <a:r>
              <a:rPr lang="zh-TW" altLang="en-US" sz="2000" dirty="0"/>
              <a:t>年</a:t>
            </a:r>
            <a:r>
              <a:rPr lang="en-US" altLang="zh-TW" sz="2000" dirty="0"/>
              <a:t>9</a:t>
            </a:r>
            <a:r>
              <a:rPr lang="zh-TW" altLang="en-US" sz="2000" dirty="0"/>
              <a:t>月</a:t>
            </a:r>
            <a:r>
              <a:rPr lang="en-US" altLang="zh-TW" sz="2000" dirty="0"/>
              <a:t>2</a:t>
            </a:r>
            <a:r>
              <a:rPr lang="zh-TW" altLang="en-US" sz="2000" dirty="0"/>
              <a:t>日</a:t>
            </a:r>
            <a:r>
              <a:rPr lang="en-US" altLang="zh-TW" sz="2000" dirty="0"/>
              <a:t>) </a:t>
            </a:r>
            <a:r>
              <a:rPr lang="zh-TW" altLang="en-US" sz="2000" dirty="0"/>
              <a:t>愛爾蘭物理學家、天文學家、數學家。</a:t>
            </a:r>
            <a:endParaRPr lang="en-US" altLang="zh-TW" sz="2000" dirty="0"/>
          </a:p>
          <a:p>
            <a:r>
              <a:rPr lang="zh-TW" altLang="en-US" sz="2000" dirty="0"/>
              <a:t>重新表述了牛頓力學，他的研究成果對量子力學的發展具有一定的影響。</a:t>
            </a:r>
            <a:endParaRPr lang="en-US" altLang="zh-TW" sz="2000" dirty="0"/>
          </a:p>
          <a:p>
            <a:r>
              <a:rPr lang="en-US" altLang="zh-TW" sz="2000" dirty="0"/>
              <a:t>1859</a:t>
            </a:r>
            <a:r>
              <a:rPr lang="zh-TW" altLang="en-US" sz="2000" dirty="0"/>
              <a:t>年，漢米爾頓發明一種環遊世界的遊戲，他將正十二面體的二十個頂點分別標上倫敦、巴黎、北京、東京、華盛頓等二十個大都市的名稱，要求玩者從某個城市出發，沿著正十二面體的稜邊通過每一個城市恰好一次，最後回到出發的城市。這延伸出漢米爾頓迴路或漢米爾頓旅途問題。</a:t>
            </a:r>
            <a:endParaRPr lang="en-US" altLang="zh-TW" sz="2000" dirty="0"/>
          </a:p>
        </p:txBody>
      </p:sp>
      <p:sp>
        <p:nvSpPr>
          <p:cNvPr id="9220"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0"/>
              </a:spcBef>
              <a:buClrTx/>
              <a:buSzTx/>
              <a:buFontTx/>
              <a:buNone/>
            </a:pPr>
            <a:fld id="{B274218E-1705-48D6-A0DB-55275D91CF8C}" type="slidenum">
              <a:rPr kumimoji="0" lang="en-US" altLang="zh-TW" sz="1400" smtClean="0">
                <a:solidFill>
                  <a:schemeClr val="accent1"/>
                </a:solidFill>
              </a:rPr>
              <a:pPr>
                <a:spcBef>
                  <a:spcPct val="0"/>
                </a:spcBef>
                <a:buClrTx/>
                <a:buSzTx/>
                <a:buFontTx/>
                <a:buNone/>
              </a:pPr>
              <a:t>32</a:t>
            </a:fld>
            <a:endParaRPr kumimoji="0" lang="en-US" altLang="zh-TW" sz="1400">
              <a:solidFill>
                <a:schemeClr val="accent1"/>
              </a:solidFill>
            </a:endParaRPr>
          </a:p>
        </p:txBody>
      </p:sp>
      <p:pic>
        <p:nvPicPr>
          <p:cNvPr id="9221" name="Picture 2" descr="http://upload.wikimedia.org/wikipedia/commons/thumb/f/f6/William_Rowan_Hamilton_portrait_oval_combined.png/220px-William_Rowan_Hamilton_portrait_oval_combin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1700808"/>
            <a:ext cx="2830338" cy="388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文字方塊 1"/>
          <p:cNvSpPr txBox="1">
            <a:spLocks noChangeArrowheads="1"/>
          </p:cNvSpPr>
          <p:nvPr/>
        </p:nvSpPr>
        <p:spPr bwMode="auto">
          <a:xfrm>
            <a:off x="6084168" y="5587936"/>
            <a:ext cx="2830338"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ahoma" pitchFamily="34" charset="0"/>
                <a:ea typeface="新細明體" charset="-120"/>
              </a:defRPr>
            </a:lvl1pPr>
            <a:lvl2pPr marL="742950" indent="-285750">
              <a:defRPr kumimoji="1" sz="2400">
                <a:solidFill>
                  <a:schemeClr val="tx1"/>
                </a:solidFill>
                <a:latin typeface="Tahoma" pitchFamily="34" charset="0"/>
                <a:ea typeface="新細明體" charset="-120"/>
              </a:defRPr>
            </a:lvl2pPr>
            <a:lvl3pPr marL="1143000" indent="-228600">
              <a:defRPr kumimoji="1" sz="2400">
                <a:solidFill>
                  <a:schemeClr val="tx1"/>
                </a:solidFill>
                <a:latin typeface="Tahoma" pitchFamily="34" charset="0"/>
                <a:ea typeface="新細明體" charset="-120"/>
              </a:defRPr>
            </a:lvl3pPr>
            <a:lvl4pPr marL="1600200" indent="-228600">
              <a:defRPr kumimoji="1" sz="2400">
                <a:solidFill>
                  <a:schemeClr val="tx1"/>
                </a:solidFill>
                <a:latin typeface="Tahoma" pitchFamily="34" charset="0"/>
                <a:ea typeface="新細明體" charset="-120"/>
              </a:defRPr>
            </a:lvl4pPr>
            <a:lvl5pPr marL="2057400" indent="-22860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r>
              <a:rPr lang="en-US" altLang="zh-TW" sz="1050" dirty="0"/>
              <a:t>Source: http://en.wikipedia.org/wiki/File:William_Rowan_Hamilton_portrait_oval_combined.png</a:t>
            </a:r>
            <a:endParaRPr lang="zh-TW" altLang="en-US" sz="1050" dirty="0"/>
          </a:p>
        </p:txBody>
      </p:sp>
      <p:pic>
        <p:nvPicPr>
          <p:cNvPr id="7" name="圖片 6" descr="C:\Users\雅軒\Desktop\2014-09-24_142250.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99959" y="5800590"/>
            <a:ext cx="288032" cy="29614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正十二面體與漢米爾頓迴路</a:t>
            </a:r>
          </a:p>
        </p:txBody>
      </p:sp>
      <p:sp>
        <p:nvSpPr>
          <p:cNvPr id="4" name="投影片編號版面配置區 3"/>
          <p:cNvSpPr>
            <a:spLocks noGrp="1"/>
          </p:cNvSpPr>
          <p:nvPr>
            <p:ph type="sldNum" sz="quarter" idx="10"/>
          </p:nvPr>
        </p:nvSpPr>
        <p:spPr/>
        <p:txBody>
          <a:bodyPr/>
          <a:lstStyle/>
          <a:p>
            <a:pPr>
              <a:defRPr/>
            </a:pPr>
            <a:fld id="{1572FF63-796F-48A3-A48A-0DE8A4655F73}" type="slidenum">
              <a:rPr lang="en-US" altLang="zh-TW" smtClean="0"/>
              <a:pPr>
                <a:defRPr/>
              </a:pPr>
              <a:t>33</a:t>
            </a:fld>
            <a:endParaRPr lang="en-US" altLang="zh-TW"/>
          </a:p>
        </p:txBody>
      </p:sp>
      <p:sp>
        <p:nvSpPr>
          <p:cNvPr id="5" name="文字方塊 4"/>
          <p:cNvSpPr txBox="1"/>
          <p:nvPr/>
        </p:nvSpPr>
        <p:spPr>
          <a:xfrm>
            <a:off x="1661757" y="5884063"/>
            <a:ext cx="1723549" cy="461665"/>
          </a:xfrm>
          <a:prstGeom prst="rect">
            <a:avLst/>
          </a:prstGeom>
          <a:noFill/>
        </p:spPr>
        <p:txBody>
          <a:bodyPr wrap="none" rtlCol="0">
            <a:spAutoFit/>
          </a:bodyPr>
          <a:lstStyle/>
          <a:p>
            <a:r>
              <a:rPr lang="zh-TW" altLang="en-US" b="1" dirty="0"/>
              <a:t>正十二面體</a:t>
            </a:r>
            <a:endParaRPr lang="zh-TW" altLang="en-US" dirty="0"/>
          </a:p>
        </p:txBody>
      </p:sp>
      <p:sp>
        <p:nvSpPr>
          <p:cNvPr id="6" name="AutoShape 4" descr="http://www.meworks.net/userfile/38110/m-%E5%93%88%E5%AF%86%E7%88%BE%E9%A0%9350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7" name="AutoShape 6" descr="http://www.meworks.net/userfile/38110/m-%E5%93%88%E5%AF%86%E7%88%BE%E9%A0%93501.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8" name="文字方塊 7"/>
          <p:cNvSpPr txBox="1"/>
          <p:nvPr/>
        </p:nvSpPr>
        <p:spPr>
          <a:xfrm>
            <a:off x="4932040" y="5529426"/>
            <a:ext cx="3816424" cy="707886"/>
          </a:xfrm>
          <a:prstGeom prst="rect">
            <a:avLst/>
          </a:prstGeom>
          <a:noFill/>
        </p:spPr>
        <p:txBody>
          <a:bodyPr wrap="square" rtlCol="0">
            <a:spAutoFit/>
          </a:bodyPr>
          <a:lstStyle/>
          <a:p>
            <a:r>
              <a:rPr lang="zh-TW" altLang="en-US" sz="2000" b="1" dirty="0"/>
              <a:t>正十二面體對應的平面圖</a:t>
            </a:r>
            <a:r>
              <a:rPr lang="en-US" altLang="zh-TW" sz="2000" b="1" dirty="0"/>
              <a:t>(graph)</a:t>
            </a:r>
            <a:r>
              <a:rPr lang="zh-TW" altLang="en-US" sz="2000" b="1" dirty="0"/>
              <a:t>及其中的漢米爾頓迴路</a:t>
            </a:r>
            <a:endParaRPr lang="zh-TW" altLang="en-US" sz="2000" dirty="0"/>
          </a:p>
        </p:txBody>
      </p:sp>
      <p:pic>
        <p:nvPicPr>
          <p:cNvPr id="17417" name="Picture 9" descr="http://upload.wikimedia.org/wikipedia/commons/thumb/6/60/Hamiltonian_path.svg/300px-Hamiltonian_path.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2030144"/>
            <a:ext cx="3795578" cy="3631104"/>
          </a:xfrm>
          <a:prstGeom prst="rect">
            <a:avLst/>
          </a:prstGeom>
          <a:noFill/>
          <a:extLst>
            <a:ext uri="{909E8E84-426E-40DD-AFC4-6F175D3DCCD1}">
              <a14:hiddenFill xmlns:a14="http://schemas.microsoft.com/office/drawing/2010/main">
                <a:solidFill>
                  <a:srgbClr val="FFFFFF"/>
                </a:solidFill>
              </a14:hiddenFill>
            </a:ext>
          </a:extLst>
        </p:spPr>
      </p:pic>
      <p:pic>
        <p:nvPicPr>
          <p:cNvPr id="17419" name="Picture 11" descr="正十二面體"/>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074" y="2415470"/>
            <a:ext cx="3402914" cy="3332021"/>
          </a:xfrm>
          <a:prstGeom prst="rect">
            <a:avLst/>
          </a:prstGeom>
          <a:noFill/>
          <a:extLst>
            <a:ext uri="{909E8E84-426E-40DD-AFC4-6F175D3DCCD1}">
              <a14:hiddenFill xmlns:a14="http://schemas.microsoft.com/office/drawing/2010/main">
                <a:solidFill>
                  <a:srgbClr val="FFFFFF"/>
                </a:solidFill>
              </a14:hiddenFill>
            </a:ext>
          </a:extLst>
        </p:spPr>
      </p:pic>
      <p:sp>
        <p:nvSpPr>
          <p:cNvPr id="14" name="文字方塊 1"/>
          <p:cNvSpPr txBox="1">
            <a:spLocks noChangeArrowheads="1"/>
          </p:cNvSpPr>
          <p:nvPr/>
        </p:nvSpPr>
        <p:spPr bwMode="auto">
          <a:xfrm>
            <a:off x="460375" y="6215219"/>
            <a:ext cx="431784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ahoma" pitchFamily="34" charset="0"/>
                <a:ea typeface="新細明體" charset="-120"/>
              </a:defRPr>
            </a:lvl1pPr>
            <a:lvl2pPr marL="742950" indent="-285750">
              <a:defRPr kumimoji="1" sz="2400">
                <a:solidFill>
                  <a:schemeClr val="tx1"/>
                </a:solidFill>
                <a:latin typeface="Tahoma" pitchFamily="34" charset="0"/>
                <a:ea typeface="新細明體" charset="-120"/>
              </a:defRPr>
            </a:lvl2pPr>
            <a:lvl3pPr marL="1143000" indent="-228600">
              <a:defRPr kumimoji="1" sz="2400">
                <a:solidFill>
                  <a:schemeClr val="tx1"/>
                </a:solidFill>
                <a:latin typeface="Tahoma" pitchFamily="34" charset="0"/>
                <a:ea typeface="新細明體" charset="-120"/>
              </a:defRPr>
            </a:lvl3pPr>
            <a:lvl4pPr marL="1600200" indent="-228600">
              <a:defRPr kumimoji="1" sz="2400">
                <a:solidFill>
                  <a:schemeClr val="tx1"/>
                </a:solidFill>
                <a:latin typeface="Tahoma" pitchFamily="34" charset="0"/>
                <a:ea typeface="新細明體" charset="-120"/>
              </a:defRPr>
            </a:lvl4pPr>
            <a:lvl5pPr marL="2057400" indent="-22860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r>
              <a:rPr lang="en-US" altLang="zh-TW" sz="1050" dirty="0"/>
              <a:t>Source: http://en.wikipedia.org/wiki/File:POV-Ray-Dodecahedron.svg</a:t>
            </a:r>
            <a:endParaRPr lang="zh-TW" altLang="en-US" sz="1050" dirty="0"/>
          </a:p>
        </p:txBody>
      </p:sp>
      <p:sp>
        <p:nvSpPr>
          <p:cNvPr id="15" name="文字方塊 1"/>
          <p:cNvSpPr txBox="1">
            <a:spLocks noChangeArrowheads="1"/>
          </p:cNvSpPr>
          <p:nvPr/>
        </p:nvSpPr>
        <p:spPr bwMode="auto">
          <a:xfrm>
            <a:off x="4976697" y="6165304"/>
            <a:ext cx="3394183"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ahoma" pitchFamily="34" charset="0"/>
                <a:ea typeface="新細明體" charset="-120"/>
              </a:defRPr>
            </a:lvl1pPr>
            <a:lvl2pPr marL="742950" indent="-285750">
              <a:defRPr kumimoji="1" sz="2400">
                <a:solidFill>
                  <a:schemeClr val="tx1"/>
                </a:solidFill>
                <a:latin typeface="Tahoma" pitchFamily="34" charset="0"/>
                <a:ea typeface="新細明體" charset="-120"/>
              </a:defRPr>
            </a:lvl2pPr>
            <a:lvl3pPr marL="1143000" indent="-228600">
              <a:defRPr kumimoji="1" sz="2400">
                <a:solidFill>
                  <a:schemeClr val="tx1"/>
                </a:solidFill>
                <a:latin typeface="Tahoma" pitchFamily="34" charset="0"/>
                <a:ea typeface="新細明體" charset="-120"/>
              </a:defRPr>
            </a:lvl3pPr>
            <a:lvl4pPr marL="1600200" indent="-228600">
              <a:defRPr kumimoji="1" sz="2400">
                <a:solidFill>
                  <a:schemeClr val="tx1"/>
                </a:solidFill>
                <a:latin typeface="Tahoma" pitchFamily="34" charset="0"/>
                <a:ea typeface="新細明體" charset="-120"/>
              </a:defRPr>
            </a:lvl4pPr>
            <a:lvl5pPr marL="2057400" indent="-22860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r>
              <a:rPr lang="en-US" altLang="zh-TW" sz="1050" dirty="0"/>
              <a:t>Source: http://en.wikipedia.org/wiki/File:Hamiltonian_path.svg</a:t>
            </a:r>
            <a:endParaRPr lang="zh-TW" altLang="en-US" sz="1050" dirty="0"/>
          </a:p>
        </p:txBody>
      </p:sp>
      <p:sp>
        <p:nvSpPr>
          <p:cNvPr id="18" name="矩形 17"/>
          <p:cNvSpPr/>
          <p:nvPr/>
        </p:nvSpPr>
        <p:spPr>
          <a:xfrm>
            <a:off x="460375" y="6392837"/>
            <a:ext cx="4572000" cy="415498"/>
          </a:xfrm>
          <a:prstGeom prst="rect">
            <a:avLst/>
          </a:prstGeom>
        </p:spPr>
        <p:txBody>
          <a:bodyPr>
            <a:spAutoFit/>
          </a:bodyPr>
          <a:lstStyle/>
          <a:p>
            <a:r>
              <a:rPr lang="zh-TW" altLang="en-US" sz="1050" dirty="0"/>
              <a:t>Attribution: DTR</a:t>
            </a:r>
          </a:p>
          <a:p>
            <a:r>
              <a:rPr lang="zh-TW" altLang="en-US" sz="1050" dirty="0"/>
              <a:t>Creative Commons Attribution-Share Alike 3.0 Unported</a:t>
            </a:r>
          </a:p>
        </p:txBody>
      </p:sp>
      <p:sp>
        <p:nvSpPr>
          <p:cNvPr id="19" name="矩形 18"/>
          <p:cNvSpPr/>
          <p:nvPr/>
        </p:nvSpPr>
        <p:spPr>
          <a:xfrm>
            <a:off x="4981224" y="6469886"/>
            <a:ext cx="4572000" cy="415498"/>
          </a:xfrm>
          <a:prstGeom prst="rect">
            <a:avLst/>
          </a:prstGeom>
        </p:spPr>
        <p:txBody>
          <a:bodyPr>
            <a:spAutoFit/>
          </a:bodyPr>
          <a:lstStyle/>
          <a:p>
            <a:r>
              <a:rPr lang="zh-TW" altLang="en-US" sz="1050" dirty="0"/>
              <a:t>Author:Christoph Sommer</a:t>
            </a:r>
          </a:p>
          <a:p>
            <a:r>
              <a:rPr lang="zh-TW" altLang="en-US" sz="1050" dirty="0"/>
              <a:t>Creative Commons Attribution-Share Alike 3.0 Unported</a:t>
            </a:r>
          </a:p>
        </p:txBody>
      </p:sp>
    </p:spTree>
    <p:extLst>
      <p:ext uri="{BB962C8B-B14F-4D97-AF65-F5344CB8AC3E}">
        <p14:creationId xmlns:p14="http://schemas.microsoft.com/office/powerpoint/2010/main" val="410990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419"/>
                                        </p:tgtEl>
                                        <p:attrNameLst>
                                          <p:attrName>style.visibility</p:attrName>
                                        </p:attrNameLst>
                                      </p:cBhvr>
                                      <p:to>
                                        <p:strVal val="visible"/>
                                      </p:to>
                                    </p:set>
                                    <p:anim calcmode="lin" valueType="num">
                                      <p:cBhvr additive="base">
                                        <p:cTn id="11" dur="500" fill="hold"/>
                                        <p:tgtEl>
                                          <p:spTgt spid="17419"/>
                                        </p:tgtEl>
                                        <p:attrNameLst>
                                          <p:attrName>ppt_x</p:attrName>
                                        </p:attrNameLst>
                                      </p:cBhvr>
                                      <p:tavLst>
                                        <p:tav tm="0">
                                          <p:val>
                                            <p:strVal val="#ppt_x"/>
                                          </p:val>
                                        </p:tav>
                                        <p:tav tm="100000">
                                          <p:val>
                                            <p:strVal val="#ppt_x"/>
                                          </p:val>
                                        </p:tav>
                                      </p:tavLst>
                                    </p:anim>
                                    <p:anim calcmode="lin" valueType="num">
                                      <p:cBhvr additive="base">
                                        <p:cTn id="12" dur="500" fill="hold"/>
                                        <p:tgtEl>
                                          <p:spTgt spid="1741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7417"/>
                                        </p:tgtEl>
                                        <p:attrNameLst>
                                          <p:attrName>style.visibility</p:attrName>
                                        </p:attrNameLst>
                                      </p:cBhvr>
                                      <p:to>
                                        <p:strVal val="visible"/>
                                      </p:to>
                                    </p:set>
                                    <p:anim calcmode="lin" valueType="num">
                                      <p:cBhvr additive="base">
                                        <p:cTn id="25" dur="500" fill="hold"/>
                                        <p:tgtEl>
                                          <p:spTgt spid="17417"/>
                                        </p:tgtEl>
                                        <p:attrNameLst>
                                          <p:attrName>ppt_x</p:attrName>
                                        </p:attrNameLst>
                                      </p:cBhvr>
                                      <p:tavLst>
                                        <p:tav tm="0">
                                          <p:val>
                                            <p:strVal val="#ppt_x"/>
                                          </p:val>
                                        </p:tav>
                                        <p:tav tm="100000">
                                          <p:val>
                                            <p:strVal val="#ppt_x"/>
                                          </p:val>
                                        </p:tav>
                                      </p:tavLst>
                                    </p:anim>
                                    <p:anim calcmode="lin" valueType="num">
                                      <p:cBhvr additive="base">
                                        <p:cTn id="26" dur="500" fill="hold"/>
                                        <p:tgtEl>
                                          <p:spTgt spid="1741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4" grpId="0"/>
      <p:bldP spid="1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標題 1"/>
          <p:cNvSpPr>
            <a:spLocks noGrp="1"/>
          </p:cNvSpPr>
          <p:nvPr>
            <p:ph type="title"/>
          </p:nvPr>
        </p:nvSpPr>
        <p:spPr/>
        <p:txBody>
          <a:bodyPr/>
          <a:lstStyle/>
          <a:p>
            <a:r>
              <a:rPr lang="zh-TW" altLang="en-US"/>
              <a:t>漢米爾頓迴路</a:t>
            </a:r>
            <a:r>
              <a:rPr lang="en-US" altLang="zh-TW"/>
              <a:t> </a:t>
            </a:r>
            <a:endParaRPr lang="zh-TW" altLang="en-US"/>
          </a:p>
        </p:txBody>
      </p:sp>
      <p:sp>
        <p:nvSpPr>
          <p:cNvPr id="8195" name="內容版面配置區 2"/>
          <p:cNvSpPr>
            <a:spLocks noGrp="1"/>
          </p:cNvSpPr>
          <p:nvPr>
            <p:ph idx="1"/>
          </p:nvPr>
        </p:nvSpPr>
        <p:spPr>
          <a:xfrm>
            <a:off x="107504" y="2060848"/>
            <a:ext cx="9036496" cy="4114800"/>
          </a:xfrm>
        </p:spPr>
        <p:txBody>
          <a:bodyPr/>
          <a:lstStyle/>
          <a:p>
            <a:r>
              <a:rPr lang="zh-TW" altLang="en-US" sz="2400" dirty="0"/>
              <a:t>一個</a:t>
            </a:r>
            <a:r>
              <a:rPr lang="zh-TW" altLang="en-US" sz="2400" dirty="0">
                <a:solidFill>
                  <a:srgbClr val="0000FF"/>
                </a:solidFill>
              </a:rPr>
              <a:t>無向圖</a:t>
            </a:r>
            <a:r>
              <a:rPr lang="en-US" altLang="zh-TW" sz="2400" dirty="0">
                <a:solidFill>
                  <a:srgbClr val="0000FF"/>
                </a:solidFill>
              </a:rPr>
              <a:t>(undirected graph)</a:t>
            </a:r>
            <a:r>
              <a:rPr lang="zh-TW" altLang="en-US" sz="2400" dirty="0"/>
              <a:t>上的</a:t>
            </a:r>
            <a:r>
              <a:rPr lang="zh-TW" altLang="en-US" sz="2400" dirty="0">
                <a:solidFill>
                  <a:srgbClr val="0000FF"/>
                </a:solidFill>
              </a:rPr>
              <a:t>漢米爾頓迴路</a:t>
            </a:r>
            <a:r>
              <a:rPr lang="en-US" altLang="zh-TW" sz="2400" dirty="0">
                <a:solidFill>
                  <a:srgbClr val="0000FF"/>
                </a:solidFill>
              </a:rPr>
              <a:t>(Hamiltonian circuit)</a:t>
            </a:r>
            <a:r>
              <a:rPr lang="zh-TW" altLang="en-US" sz="2400" dirty="0"/>
              <a:t>又稱為</a:t>
            </a:r>
            <a:r>
              <a:rPr lang="zh-TW" altLang="en-US" sz="2400" dirty="0">
                <a:solidFill>
                  <a:srgbClr val="0000FF"/>
                </a:solidFill>
              </a:rPr>
              <a:t>漢米爾頓循環</a:t>
            </a:r>
            <a:r>
              <a:rPr lang="en-US" altLang="zh-TW" sz="2400" dirty="0">
                <a:solidFill>
                  <a:srgbClr val="0000FF"/>
                </a:solidFill>
              </a:rPr>
              <a:t>(Hamiltonian cycle)</a:t>
            </a:r>
            <a:r>
              <a:rPr lang="zh-TW" altLang="en-US" sz="2400" dirty="0"/>
              <a:t>或</a:t>
            </a:r>
            <a:r>
              <a:rPr lang="zh-TW" altLang="en-US" sz="2400" dirty="0">
                <a:solidFill>
                  <a:srgbClr val="0000FF"/>
                </a:solidFill>
              </a:rPr>
              <a:t>漢米爾頓旅途</a:t>
            </a:r>
            <a:r>
              <a:rPr lang="en-US" altLang="zh-TW" sz="2400" dirty="0">
                <a:solidFill>
                  <a:srgbClr val="0000FF"/>
                </a:solidFill>
              </a:rPr>
              <a:t>(Hamiltonian tour)</a:t>
            </a:r>
            <a:r>
              <a:rPr lang="zh-TW" altLang="en-US" sz="2400" dirty="0"/>
              <a:t>，是一條由某個起始節點出發，經過每個節點恰好一次，且最後會回到起始節點的路徑</a:t>
            </a:r>
            <a:r>
              <a:rPr lang="en-US" altLang="zh-TW" sz="2400" dirty="0"/>
              <a:t>(path)</a:t>
            </a:r>
            <a:r>
              <a:rPr lang="zh-TW" altLang="en-US" sz="2400" dirty="0"/>
              <a:t>。</a:t>
            </a:r>
            <a:endParaRPr lang="en-US" altLang="zh-TW" sz="2400" dirty="0"/>
          </a:p>
          <a:p>
            <a:r>
              <a:rPr lang="zh-TW" altLang="en-US" sz="2400" dirty="0"/>
              <a:t>一個包含漢米爾頓迴路的無向圖稱為</a:t>
            </a:r>
            <a:r>
              <a:rPr lang="zh-TW" altLang="en-US" sz="2400" dirty="0">
                <a:solidFill>
                  <a:srgbClr val="0000FF"/>
                </a:solidFill>
              </a:rPr>
              <a:t>漢米爾頓圖</a:t>
            </a:r>
            <a:r>
              <a:rPr lang="en-US" altLang="zh-TW" sz="2400" dirty="0">
                <a:solidFill>
                  <a:srgbClr val="0000FF"/>
                </a:solidFill>
              </a:rPr>
              <a:t>(Hamiltonian graph)</a:t>
            </a:r>
            <a:r>
              <a:rPr lang="zh-TW" altLang="en-US" sz="2400" dirty="0"/>
              <a:t>。</a:t>
            </a:r>
            <a:endParaRPr lang="en-US" altLang="zh-TW" sz="2400" dirty="0"/>
          </a:p>
          <a:p>
            <a:r>
              <a:rPr lang="zh-TW" altLang="en-US" sz="2400" dirty="0"/>
              <a:t>範例</a:t>
            </a:r>
            <a:r>
              <a:rPr lang="en-US" altLang="zh-TW" sz="2400" dirty="0"/>
              <a:t>:</a:t>
            </a:r>
            <a:r>
              <a:rPr lang="zh-TW" altLang="en-US" sz="2400" dirty="0"/>
              <a:t> 以下無向圖為漢米爾頓圖，因為此圖中具有</a:t>
            </a:r>
            <a:r>
              <a:rPr lang="zh-TW" altLang="en-US" sz="2400" dirty="0">
                <a:solidFill>
                  <a:srgbClr val="FF3300"/>
                </a:solidFill>
              </a:rPr>
              <a:t>漢米爾頓迴路</a:t>
            </a:r>
            <a:endParaRPr lang="en-US" altLang="zh-TW" sz="2400" dirty="0">
              <a:solidFill>
                <a:srgbClr val="FF3300"/>
              </a:solidFill>
            </a:endParaRPr>
          </a:p>
          <a:p>
            <a:endParaRPr lang="en-US" altLang="zh-TW" sz="2400" dirty="0"/>
          </a:p>
        </p:txBody>
      </p:sp>
      <p:sp>
        <p:nvSpPr>
          <p:cNvPr id="8196"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0"/>
              </a:spcBef>
              <a:buClrTx/>
              <a:buSzTx/>
              <a:buFontTx/>
              <a:buNone/>
            </a:pPr>
            <a:fld id="{0A8151FF-03C3-456C-B1DB-E128047A66C4}" type="slidenum">
              <a:rPr kumimoji="0" lang="en-US" altLang="zh-TW" sz="1400" smtClean="0">
                <a:solidFill>
                  <a:schemeClr val="accent1"/>
                </a:solidFill>
              </a:rPr>
              <a:pPr>
                <a:spcBef>
                  <a:spcPct val="0"/>
                </a:spcBef>
                <a:buClrTx/>
                <a:buSzTx/>
                <a:buFontTx/>
                <a:buNone/>
              </a:pPr>
              <a:t>34</a:t>
            </a:fld>
            <a:endParaRPr kumimoji="0" lang="en-US" altLang="zh-TW" sz="1400">
              <a:solidFill>
                <a:schemeClr val="accent1"/>
              </a:solidFill>
            </a:endParaRPr>
          </a:p>
        </p:txBody>
      </p:sp>
      <p:pic>
        <p:nvPicPr>
          <p:cNvPr id="7" name="Picture 2" descr="Hamilton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2430" y="4886025"/>
            <a:ext cx="5713090" cy="173097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8" name="筆跡 7"/>
              <p14:cNvContentPartPr/>
              <p14:nvPr/>
            </p14:nvContentPartPr>
            <p14:xfrm>
              <a:off x="1955368" y="5347022"/>
              <a:ext cx="1248480" cy="983160"/>
            </p14:xfrm>
          </p:contentPart>
        </mc:Choice>
        <mc:Fallback xmlns="">
          <p:pic>
            <p:nvPicPr>
              <p:cNvPr id="8" name="筆跡 7"/>
              <p:cNvPicPr/>
              <p:nvPr/>
            </p:nvPicPr>
            <p:blipFill>
              <a:blip r:embed="rId5"/>
              <a:stretch>
                <a:fillRect/>
              </a:stretch>
            </p:blipFill>
            <p:spPr>
              <a:xfrm>
                <a:off x="1945648" y="5335502"/>
                <a:ext cx="1273320" cy="1009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筆跡 8"/>
              <p14:cNvContentPartPr/>
              <p14:nvPr/>
            </p14:nvContentPartPr>
            <p14:xfrm>
              <a:off x="3779911" y="5336195"/>
              <a:ext cx="1555843" cy="932139"/>
            </p14:xfrm>
          </p:contentPart>
        </mc:Choice>
        <mc:Fallback xmlns="">
          <p:pic>
            <p:nvPicPr>
              <p:cNvPr id="9" name="筆跡 8"/>
              <p:cNvPicPr/>
              <p:nvPr/>
            </p:nvPicPr>
            <p:blipFill>
              <a:blip r:embed="rId7"/>
              <a:stretch>
                <a:fillRect/>
              </a:stretch>
            </p:blipFill>
            <p:spPr>
              <a:xfrm>
                <a:off x="3770551" y="5322514"/>
                <a:ext cx="1578882" cy="950501"/>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筆跡 9"/>
              <p14:cNvContentPartPr/>
              <p14:nvPr/>
            </p14:nvContentPartPr>
            <p14:xfrm flipV="1">
              <a:off x="5758560" y="5131118"/>
              <a:ext cx="901672" cy="45719"/>
            </p14:xfrm>
          </p:contentPart>
        </mc:Choice>
        <mc:Fallback xmlns="">
          <p:pic>
            <p:nvPicPr>
              <p:cNvPr id="10" name="筆跡 9"/>
              <p:cNvPicPr/>
              <p:nvPr/>
            </p:nvPicPr>
            <p:blipFill>
              <a:blip r:embed="rId9"/>
              <a:stretch>
                <a:fillRect/>
              </a:stretch>
            </p:blipFill>
            <p:spPr>
              <a:xfrm flipV="1">
                <a:off x="5747402" y="5116718"/>
                <a:ext cx="927228" cy="71638"/>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筆跡 10"/>
              <p14:cNvContentPartPr/>
              <p14:nvPr/>
            </p14:nvContentPartPr>
            <p14:xfrm>
              <a:off x="5758560" y="5347022"/>
              <a:ext cx="1189704" cy="1011600"/>
            </p14:xfrm>
          </p:contentPart>
        </mc:Choice>
        <mc:Fallback xmlns="">
          <p:pic>
            <p:nvPicPr>
              <p:cNvPr id="11" name="筆跡 10"/>
              <p:cNvPicPr/>
              <p:nvPr/>
            </p:nvPicPr>
            <p:blipFill>
              <a:blip r:embed="rId11"/>
              <a:stretch>
                <a:fillRect/>
              </a:stretch>
            </p:blipFill>
            <p:spPr>
              <a:xfrm>
                <a:off x="5743801" y="5334782"/>
                <a:ext cx="1216702" cy="1038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筆跡 11"/>
              <p14:cNvContentPartPr/>
              <p14:nvPr/>
            </p14:nvContentPartPr>
            <p14:xfrm>
              <a:off x="3779911" y="5176837"/>
              <a:ext cx="1512169" cy="1091497"/>
            </p14:xfrm>
          </p:contentPart>
        </mc:Choice>
        <mc:Fallback xmlns="">
          <p:pic>
            <p:nvPicPr>
              <p:cNvPr id="12" name="筆跡 11"/>
              <p:cNvPicPr/>
              <p:nvPr/>
            </p:nvPicPr>
            <p:blipFill>
              <a:blip r:embed="rId13"/>
              <a:stretch>
                <a:fillRect/>
              </a:stretch>
            </p:blipFill>
            <p:spPr>
              <a:xfrm>
                <a:off x="3771270" y="5174317"/>
                <a:ext cx="1533411" cy="1097977"/>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筆跡 12"/>
              <p14:cNvContentPartPr/>
              <p14:nvPr/>
            </p14:nvContentPartPr>
            <p14:xfrm>
              <a:off x="2123728" y="5131118"/>
              <a:ext cx="1080120" cy="45719"/>
            </p14:xfrm>
          </p:contentPart>
        </mc:Choice>
        <mc:Fallback xmlns="">
          <p:pic>
            <p:nvPicPr>
              <p:cNvPr id="13" name="筆跡 12"/>
              <p:cNvPicPr/>
              <p:nvPr/>
            </p:nvPicPr>
            <p:blipFill>
              <a:blip r:embed="rId15"/>
              <a:stretch>
                <a:fillRect/>
              </a:stretch>
            </p:blipFill>
            <p:spPr>
              <a:xfrm>
                <a:off x="2121209" y="5116718"/>
                <a:ext cx="1094877" cy="74158"/>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500" fill="hold"/>
                                        <p:tgtEl>
                                          <p:spTgt spid="12"/>
                                        </p:tgtEl>
                                        <p:attrNameLst>
                                          <p:attrName>ppt_x</p:attrName>
                                        </p:attrNameLst>
                                      </p:cBhvr>
                                      <p:tavLst>
                                        <p:tav tm="0">
                                          <p:val>
                                            <p:strVal val="#ppt_x"/>
                                          </p:val>
                                        </p:tav>
                                        <p:tav tm="100000">
                                          <p:val>
                                            <p:strVal val="#ppt_x"/>
                                          </p:val>
                                        </p:tav>
                                      </p:tavLst>
                                    </p:anim>
                                    <p:anim calcmode="lin" valueType="num">
                                      <p:cBhvr additive="base">
                                        <p:cTn id="5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cBhvr additive="base">
                                        <p:cTn id="59" dur="500" fill="hold"/>
                                        <p:tgtEl>
                                          <p:spTgt spid="13"/>
                                        </p:tgtEl>
                                        <p:attrNameLst>
                                          <p:attrName>ppt_x</p:attrName>
                                        </p:attrNameLst>
                                      </p:cBhvr>
                                      <p:tavLst>
                                        <p:tav tm="0">
                                          <p:val>
                                            <p:strVal val="#ppt_x"/>
                                          </p:val>
                                        </p:tav>
                                        <p:tav tm="100000">
                                          <p:val>
                                            <p:strVal val="#ppt_x"/>
                                          </p:val>
                                        </p:tav>
                                      </p:tavLst>
                                    </p:anim>
                                    <p:anim calcmode="lin" valueType="num">
                                      <p:cBhvr additive="base">
                                        <p:cTn id="6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0"/>
              </a:spcBef>
              <a:buClrTx/>
              <a:buSzTx/>
              <a:buFontTx/>
              <a:buNone/>
            </a:pPr>
            <a:fld id="{6DED6C48-0792-494C-ADF0-0928A957A9A4}" type="slidenum">
              <a:rPr kumimoji="0" lang="en-US" altLang="zh-TW" sz="1400" smtClean="0">
                <a:solidFill>
                  <a:schemeClr val="accent1"/>
                </a:solidFill>
              </a:rPr>
              <a:pPr>
                <a:spcBef>
                  <a:spcPct val="0"/>
                </a:spcBef>
                <a:buClrTx/>
                <a:buSzTx/>
                <a:buFontTx/>
                <a:buNone/>
              </a:pPr>
              <a:t>35</a:t>
            </a:fld>
            <a:endParaRPr kumimoji="0" lang="en-US" altLang="zh-TW" sz="1400">
              <a:solidFill>
                <a:schemeClr val="accent1"/>
              </a:solidFill>
            </a:endParaRPr>
          </a:p>
        </p:txBody>
      </p:sp>
      <p:sp>
        <p:nvSpPr>
          <p:cNvPr id="7171" name="Rectangle 2"/>
          <p:cNvSpPr>
            <a:spLocks noGrp="1" noChangeArrowheads="1"/>
          </p:cNvSpPr>
          <p:nvPr>
            <p:ph type="title"/>
          </p:nvPr>
        </p:nvSpPr>
        <p:spPr>
          <a:xfrm>
            <a:off x="1150938" y="692150"/>
            <a:ext cx="7793037" cy="1143000"/>
          </a:xfrm>
        </p:spPr>
        <p:txBody>
          <a:bodyPr/>
          <a:lstStyle/>
          <a:p>
            <a:pPr eaLnBrk="1" hangingPunct="1"/>
            <a:r>
              <a:rPr lang="zh-TW" altLang="en-US" sz="4000" dirty="0"/>
              <a:t>漢米爾頓迴路問題</a:t>
            </a:r>
            <a:endParaRPr lang="en-US" altLang="zh-TW" sz="4000" dirty="0"/>
          </a:p>
        </p:txBody>
      </p:sp>
      <p:sp>
        <p:nvSpPr>
          <p:cNvPr id="7172" name="Rectangle 3"/>
          <p:cNvSpPr>
            <a:spLocks noGrp="1" noChangeArrowheads="1"/>
          </p:cNvSpPr>
          <p:nvPr>
            <p:ph type="body" idx="1"/>
          </p:nvPr>
        </p:nvSpPr>
        <p:spPr>
          <a:xfrm>
            <a:off x="395288" y="2017713"/>
            <a:ext cx="8559800" cy="4840287"/>
          </a:xfrm>
        </p:spPr>
        <p:txBody>
          <a:bodyPr/>
          <a:lstStyle/>
          <a:p>
            <a:pPr eaLnBrk="1" hangingPunct="1"/>
            <a:r>
              <a:rPr lang="zh-TW" altLang="en-US" sz="2800" dirty="0">
                <a:solidFill>
                  <a:srgbClr val="0000FF"/>
                </a:solidFill>
              </a:rPr>
              <a:t>漢米爾頓迴路</a:t>
            </a:r>
            <a:r>
              <a:rPr lang="en-US" altLang="zh-TW" sz="2800" dirty="0">
                <a:solidFill>
                  <a:srgbClr val="0000FF"/>
                </a:solidFill>
              </a:rPr>
              <a:t>(Hamiltonian circuit)</a:t>
            </a:r>
            <a:r>
              <a:rPr lang="zh-TW" altLang="en-US" sz="2800" dirty="0"/>
              <a:t>問題定義</a:t>
            </a:r>
            <a:r>
              <a:rPr lang="en-US" altLang="zh-TW" sz="2800" dirty="0"/>
              <a:t>:</a:t>
            </a:r>
          </a:p>
          <a:p>
            <a:r>
              <a:rPr lang="zh-TW" altLang="en-US" sz="2800" dirty="0"/>
              <a:t>決定一個無向圖之中是否存在漢米爾頓迴路的問題，稱為漢米爾頓迴路問題</a:t>
            </a:r>
            <a:r>
              <a:rPr lang="en-US" altLang="zh-TW" sz="2800" dirty="0"/>
              <a:t>(Hamiltonian circuit problem)</a:t>
            </a:r>
            <a:r>
              <a:rPr lang="zh-TW" altLang="en-US" sz="2800" dirty="0"/>
              <a:t>。這是是一個</a:t>
            </a:r>
            <a:r>
              <a:rPr lang="en-US" altLang="zh-TW" sz="2800" b="1" dirty="0">
                <a:solidFill>
                  <a:srgbClr val="0000FF"/>
                </a:solidFill>
              </a:rPr>
              <a:t>NPC</a:t>
            </a:r>
            <a:r>
              <a:rPr lang="zh-TW" altLang="en-US" sz="2800" b="1" dirty="0">
                <a:solidFill>
                  <a:srgbClr val="0000FF"/>
                </a:solidFill>
              </a:rPr>
              <a:t>問題</a:t>
            </a:r>
            <a:r>
              <a:rPr lang="zh-TW" altLang="en-US" sz="2800" dirty="0"/>
              <a:t>，也就是</a:t>
            </a:r>
            <a:r>
              <a:rPr lang="zh-TW" altLang="zh-TW" sz="2800" b="1" dirty="0">
                <a:solidFill>
                  <a:srgbClr val="0000FF"/>
                </a:solidFill>
              </a:rPr>
              <a:t>非確定性多項式時間</a:t>
            </a:r>
            <a:r>
              <a:rPr lang="zh-TW" altLang="en-US" sz="2800" b="1" dirty="0">
                <a:solidFill>
                  <a:srgbClr val="0000FF"/>
                </a:solidFill>
              </a:rPr>
              <a:t>完全問題 </a:t>
            </a:r>
            <a:r>
              <a:rPr lang="en-US" altLang="zh-TW" sz="2800" dirty="0">
                <a:solidFill>
                  <a:srgbClr val="0000FF"/>
                </a:solidFill>
              </a:rPr>
              <a:t>(</a:t>
            </a:r>
            <a:r>
              <a:rPr lang="en-US" altLang="zh-TW" sz="2800" b="1" dirty="0">
                <a:solidFill>
                  <a:srgbClr val="0000FF"/>
                </a:solidFill>
              </a:rPr>
              <a:t>non-deterministic polynomial complete problem, NP-complete problem, NPC problem</a:t>
            </a:r>
            <a:r>
              <a:rPr lang="en-US" altLang="zh-TW" sz="2800" dirty="0">
                <a:solidFill>
                  <a:srgbClr val="0000FF"/>
                </a:solidFill>
              </a:rPr>
              <a:t>)</a:t>
            </a:r>
            <a:r>
              <a:rPr lang="zh-TW" altLang="en-US" sz="2800" dirty="0"/>
              <a:t>。</a:t>
            </a:r>
            <a:endParaRPr lang="en-US" altLang="zh-TW" sz="2800" dirty="0"/>
          </a:p>
          <a:p>
            <a:r>
              <a:rPr lang="zh-TW" altLang="en-US" sz="2800" dirty="0"/>
              <a:t>我們在稍後的單元中再詳細介紹</a:t>
            </a:r>
            <a:r>
              <a:rPr lang="en-US" altLang="zh-TW" sz="2800" b="1" dirty="0">
                <a:solidFill>
                  <a:srgbClr val="0000FF"/>
                </a:solidFill>
              </a:rPr>
              <a:t>NPC</a:t>
            </a:r>
            <a:r>
              <a:rPr lang="zh-TW" altLang="en-US" sz="2800" b="1" dirty="0">
                <a:solidFill>
                  <a:srgbClr val="0000FF"/>
                </a:solidFill>
              </a:rPr>
              <a:t>問題</a:t>
            </a:r>
            <a:r>
              <a:rPr lang="zh-TW" altLang="en-US" sz="2800" dirty="0"/>
              <a:t>。</a:t>
            </a:r>
            <a:endParaRPr lang="zh-TW" altLang="zh-TW" sz="2800" dirty="0"/>
          </a:p>
          <a:p>
            <a:pPr eaLnBrk="1" hangingPunct="1">
              <a:buFont typeface="Wingdings" pitchFamily="2" charset="2"/>
              <a:buNone/>
            </a:pPr>
            <a:endParaRPr lang="en-US" altLang="zh-TW" sz="2800" dirty="0"/>
          </a:p>
          <a:p>
            <a:pPr eaLnBrk="1" hangingPunct="1">
              <a:buFont typeface="Wingdings" pitchFamily="2" charset="2"/>
              <a:buNone/>
            </a:pPr>
            <a:endParaRPr lang="en-US" altLang="zh-TW" sz="2800" dirty="0"/>
          </a:p>
          <a:p>
            <a:pPr algn="ctr" eaLnBrk="1" hangingPunct="1">
              <a:buFont typeface="Wingdings" pitchFamily="2" charset="2"/>
              <a:buNone/>
            </a:pPr>
            <a:endParaRPr lang="en-US" altLang="zh-TW" sz="2800" dirty="0"/>
          </a:p>
          <a:p>
            <a:pPr algn="ctr" eaLnBrk="1" hangingPunct="1">
              <a:buFont typeface="Wingdings" pitchFamily="2" charset="2"/>
              <a:buNone/>
            </a:pPr>
            <a:endParaRPr lang="en-US" altLang="zh-TW" sz="2800" dirty="0"/>
          </a:p>
          <a:p>
            <a:pPr eaLnBrk="1" hangingPunct="1">
              <a:buFont typeface="Wingdings" pitchFamily="2" charset="2"/>
              <a:buNone/>
            </a:pPr>
            <a:r>
              <a:rPr lang="zh-TW" altLang="en-US" sz="2800" dirty="0"/>
              <a:t>    </a:t>
            </a:r>
            <a:endParaRPr lang="en-US" altLang="zh-TW" sz="2800" dirty="0"/>
          </a:p>
        </p:txBody>
      </p:sp>
      <p:sp>
        <p:nvSpPr>
          <p:cNvPr id="7173" name="Rectangle 5"/>
          <p:cNvSpPr>
            <a:spLocks noChangeArrowheads="1"/>
          </p:cNvSpPr>
          <p:nvPr/>
        </p:nvSpPr>
        <p:spPr bwMode="auto">
          <a:xfrm>
            <a:off x="2847975" y="2681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投影片編號版面配置區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0"/>
              </a:spcBef>
              <a:buClrTx/>
              <a:buSzTx/>
              <a:buFontTx/>
              <a:buNone/>
            </a:pPr>
            <a:fld id="{1B914BD1-E5B1-4151-AF39-65426717D302}" type="slidenum">
              <a:rPr kumimoji="0" lang="en-US" altLang="zh-TW" sz="1400" smtClean="0">
                <a:solidFill>
                  <a:schemeClr val="accent1"/>
                </a:solidFill>
              </a:rPr>
              <a:pPr>
                <a:spcBef>
                  <a:spcPct val="0"/>
                </a:spcBef>
                <a:buClrTx/>
                <a:buSzTx/>
                <a:buFontTx/>
                <a:buNone/>
              </a:pPr>
              <a:t>36</a:t>
            </a:fld>
            <a:endParaRPr kumimoji="0" lang="en-US" altLang="zh-TW" sz="1400">
              <a:solidFill>
                <a:schemeClr val="accent1"/>
              </a:solidFill>
            </a:endParaRPr>
          </a:p>
        </p:txBody>
      </p:sp>
      <p:sp>
        <p:nvSpPr>
          <p:cNvPr id="11267" name="Rectangle 9"/>
          <p:cNvSpPr>
            <a:spLocks noChangeArrowheads="1"/>
          </p:cNvSpPr>
          <p:nvPr/>
        </p:nvSpPr>
        <p:spPr bwMode="auto">
          <a:xfrm>
            <a:off x="-180975" y="0"/>
            <a:ext cx="10153650" cy="2420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1268" name="Rectangle 7"/>
          <p:cNvSpPr>
            <a:spLocks noGrp="1" noChangeArrowheads="1"/>
          </p:cNvSpPr>
          <p:nvPr>
            <p:ph type="title"/>
          </p:nvPr>
        </p:nvSpPr>
        <p:spPr>
          <a:xfrm>
            <a:off x="179512" y="44624"/>
            <a:ext cx="8764463" cy="795238"/>
          </a:xfrm>
        </p:spPr>
        <p:txBody>
          <a:bodyPr/>
          <a:lstStyle/>
          <a:p>
            <a:pPr eaLnBrk="1" hangingPunct="1"/>
            <a:r>
              <a:rPr lang="zh-TW" altLang="en-US" sz="4000" dirty="0"/>
              <a:t>漢米爾頓迴路問題範例</a:t>
            </a:r>
            <a:endParaRPr lang="zh-TW" altLang="zh-TW" sz="4000" dirty="0"/>
          </a:p>
        </p:txBody>
      </p:sp>
      <p:sp>
        <p:nvSpPr>
          <p:cNvPr id="11269" name="Rectangle 3"/>
          <p:cNvSpPr>
            <a:spLocks noGrp="1" noChangeArrowheads="1"/>
          </p:cNvSpPr>
          <p:nvPr>
            <p:ph type="body" sz="half" idx="1"/>
          </p:nvPr>
        </p:nvSpPr>
        <p:spPr>
          <a:xfrm>
            <a:off x="1440160" y="5661248"/>
            <a:ext cx="7956376" cy="836712"/>
          </a:xfrm>
        </p:spPr>
        <p:txBody>
          <a:bodyPr/>
          <a:lstStyle/>
          <a:p>
            <a:pPr algn="ctr" eaLnBrk="1" hangingPunct="1">
              <a:lnSpc>
                <a:spcPct val="90000"/>
              </a:lnSpc>
            </a:pPr>
            <a:endParaRPr lang="en-US" altLang="zh-TW" sz="2800" dirty="0"/>
          </a:p>
          <a:p>
            <a:pPr marL="0" indent="0" algn="ctr" eaLnBrk="1" hangingPunct="1">
              <a:lnSpc>
                <a:spcPct val="90000"/>
              </a:lnSpc>
              <a:buNone/>
            </a:pPr>
            <a:r>
              <a:rPr lang="zh-TW" altLang="en-US" sz="2000" dirty="0"/>
              <a:t>對應左上方無向圖是否存在漢米爾頓迴路問題的完整解答空間樹</a:t>
            </a:r>
            <a:endParaRPr lang="en-US" altLang="zh-TW" sz="2000" dirty="0"/>
          </a:p>
          <a:p>
            <a:pPr eaLnBrk="1" hangingPunct="1">
              <a:lnSpc>
                <a:spcPct val="90000"/>
              </a:lnSpc>
            </a:pPr>
            <a:endParaRPr lang="en-US" altLang="zh-TW" sz="2000" dirty="0"/>
          </a:p>
        </p:txBody>
      </p:sp>
      <p:sp>
        <p:nvSpPr>
          <p:cNvPr id="2" name="內容版面配置區 1"/>
          <p:cNvSpPr>
            <a:spLocks noGrp="1"/>
          </p:cNvSpPr>
          <p:nvPr>
            <p:ph sz="half" idx="2"/>
          </p:nvPr>
        </p:nvSpPr>
        <p:spPr/>
        <p:txBody>
          <a:bodyPr/>
          <a:lstStyle/>
          <a:p>
            <a:endParaRPr lang="zh-TW" altLang="en-US"/>
          </a:p>
        </p:txBody>
      </p:sp>
      <p:pic>
        <p:nvPicPr>
          <p:cNvPr id="12333" name="Picture 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8238" y="1412776"/>
            <a:ext cx="6826250" cy="47121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332"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188244"/>
            <a:ext cx="3233589" cy="1232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3"/>
          <p:cNvSpPr txBox="1">
            <a:spLocks noChangeArrowheads="1"/>
          </p:cNvSpPr>
          <p:nvPr/>
        </p:nvSpPr>
        <p:spPr bwMode="auto">
          <a:xfrm>
            <a:off x="971600" y="2060848"/>
            <a:ext cx="2280360"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lgn="ctr" eaLnBrk="1" hangingPunct="1">
              <a:lnSpc>
                <a:spcPct val="90000"/>
              </a:lnSpc>
            </a:pPr>
            <a:endParaRPr lang="en-US" altLang="zh-TW" sz="2800" kern="0" dirty="0"/>
          </a:p>
          <a:p>
            <a:pPr marL="0" indent="0" eaLnBrk="1" hangingPunct="1">
              <a:lnSpc>
                <a:spcPct val="90000"/>
              </a:lnSpc>
              <a:buFont typeface="Wingdings" pitchFamily="2" charset="2"/>
              <a:buNone/>
            </a:pPr>
            <a:r>
              <a:rPr lang="zh-TW" altLang="en-US" sz="2000" kern="0" dirty="0"/>
              <a:t>給定的無向圖</a:t>
            </a:r>
            <a:endParaRPr lang="en-US" altLang="zh-TW" sz="2000" kern="0" dirty="0"/>
          </a:p>
        </p:txBody>
      </p:sp>
    </p:spTree>
    <p:extLst>
      <p:ext uri="{BB962C8B-B14F-4D97-AF65-F5344CB8AC3E}">
        <p14:creationId xmlns:p14="http://schemas.microsoft.com/office/powerpoint/2010/main" val="25682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332"/>
                                        </p:tgtEl>
                                        <p:attrNameLst>
                                          <p:attrName>style.visibility</p:attrName>
                                        </p:attrNameLst>
                                      </p:cBhvr>
                                      <p:to>
                                        <p:strVal val="visible"/>
                                      </p:to>
                                    </p:set>
                                    <p:anim calcmode="lin" valueType="num">
                                      <p:cBhvr additive="base">
                                        <p:cTn id="7" dur="500" fill="hold"/>
                                        <p:tgtEl>
                                          <p:spTgt spid="12332"/>
                                        </p:tgtEl>
                                        <p:attrNameLst>
                                          <p:attrName>ppt_x</p:attrName>
                                        </p:attrNameLst>
                                      </p:cBhvr>
                                      <p:tavLst>
                                        <p:tav tm="0">
                                          <p:val>
                                            <p:strVal val="#ppt_x"/>
                                          </p:val>
                                        </p:tav>
                                        <p:tav tm="100000">
                                          <p:val>
                                            <p:strVal val="#ppt_x"/>
                                          </p:val>
                                        </p:tav>
                                      </p:tavLst>
                                    </p:anim>
                                    <p:anim calcmode="lin" valueType="num">
                                      <p:cBhvr additive="base">
                                        <p:cTn id="8" dur="500" fill="hold"/>
                                        <p:tgtEl>
                                          <p:spTgt spid="123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333"/>
                                        </p:tgtEl>
                                        <p:attrNameLst>
                                          <p:attrName>style.visibility</p:attrName>
                                        </p:attrNameLst>
                                      </p:cBhvr>
                                      <p:to>
                                        <p:strVal val="visible"/>
                                      </p:to>
                                    </p:set>
                                    <p:anim calcmode="lin" valueType="num">
                                      <p:cBhvr additive="base">
                                        <p:cTn id="17" dur="500" fill="hold"/>
                                        <p:tgtEl>
                                          <p:spTgt spid="12333"/>
                                        </p:tgtEl>
                                        <p:attrNameLst>
                                          <p:attrName>ppt_x</p:attrName>
                                        </p:attrNameLst>
                                      </p:cBhvr>
                                      <p:tavLst>
                                        <p:tav tm="0">
                                          <p:val>
                                            <p:strVal val="#ppt_x"/>
                                          </p:val>
                                        </p:tav>
                                        <p:tav tm="100000">
                                          <p:val>
                                            <p:strVal val="#ppt_x"/>
                                          </p:val>
                                        </p:tav>
                                      </p:tavLst>
                                    </p:anim>
                                    <p:anim calcmode="lin" valueType="num">
                                      <p:cBhvr additive="base">
                                        <p:cTn id="18" dur="500" fill="hold"/>
                                        <p:tgtEl>
                                          <p:spTgt spid="1233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269">
                                            <p:txEl>
                                              <p:pRg st="1" end="1"/>
                                            </p:txEl>
                                          </p:spTgt>
                                        </p:tgtEl>
                                        <p:attrNameLst>
                                          <p:attrName>style.visibility</p:attrName>
                                        </p:attrNameLst>
                                      </p:cBhvr>
                                      <p:to>
                                        <p:strVal val="visible"/>
                                      </p:to>
                                    </p:set>
                                    <p:anim calcmode="lin" valueType="num">
                                      <p:cBhvr additive="base">
                                        <p:cTn id="21" dur="500" fill="hold"/>
                                        <p:tgtEl>
                                          <p:spTgt spid="11269">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26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628800"/>
            <a:ext cx="7665874" cy="4801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266" name="投影片編號版面配置區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0"/>
              </a:spcBef>
              <a:buClrTx/>
              <a:buSzTx/>
              <a:buFontTx/>
              <a:buNone/>
            </a:pPr>
            <a:fld id="{1B914BD1-E5B1-4151-AF39-65426717D302}" type="slidenum">
              <a:rPr kumimoji="0" lang="en-US" altLang="zh-TW" sz="1400" smtClean="0">
                <a:solidFill>
                  <a:schemeClr val="accent1"/>
                </a:solidFill>
              </a:rPr>
              <a:pPr>
                <a:spcBef>
                  <a:spcPct val="0"/>
                </a:spcBef>
                <a:buClrTx/>
                <a:buSzTx/>
                <a:buFontTx/>
                <a:buNone/>
              </a:pPr>
              <a:t>37</a:t>
            </a:fld>
            <a:endParaRPr kumimoji="0" lang="en-US" altLang="zh-TW" sz="1400">
              <a:solidFill>
                <a:schemeClr val="accent1"/>
              </a:solidFill>
            </a:endParaRPr>
          </a:p>
        </p:txBody>
      </p:sp>
      <p:sp>
        <p:nvSpPr>
          <p:cNvPr id="11267" name="Rectangle 9"/>
          <p:cNvSpPr>
            <a:spLocks noChangeArrowheads="1"/>
          </p:cNvSpPr>
          <p:nvPr/>
        </p:nvSpPr>
        <p:spPr bwMode="auto">
          <a:xfrm>
            <a:off x="-180975" y="0"/>
            <a:ext cx="10153650" cy="9087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1268" name="Rectangle 7"/>
          <p:cNvSpPr>
            <a:spLocks noGrp="1" noChangeArrowheads="1"/>
          </p:cNvSpPr>
          <p:nvPr>
            <p:ph type="title"/>
          </p:nvPr>
        </p:nvSpPr>
        <p:spPr>
          <a:xfrm>
            <a:off x="179512" y="44624"/>
            <a:ext cx="8764463" cy="795238"/>
          </a:xfrm>
        </p:spPr>
        <p:txBody>
          <a:bodyPr/>
          <a:lstStyle/>
          <a:p>
            <a:pPr eaLnBrk="1" hangingPunct="1"/>
            <a:r>
              <a:rPr lang="zh-TW" altLang="en-US" sz="4000" dirty="0"/>
              <a:t>漢米爾頓迴路問題範例</a:t>
            </a:r>
            <a:r>
              <a:rPr lang="en-US" altLang="zh-TW" sz="4000" dirty="0"/>
              <a:t>(</a:t>
            </a:r>
            <a:r>
              <a:rPr lang="zh-TW" altLang="en-US" sz="4000" dirty="0"/>
              <a:t>續</a:t>
            </a:r>
            <a:r>
              <a:rPr lang="en-US" altLang="zh-TW" sz="4000" dirty="0"/>
              <a:t>)</a:t>
            </a:r>
            <a:endParaRPr lang="zh-TW" altLang="zh-TW" sz="4000" dirty="0"/>
          </a:p>
        </p:txBody>
      </p:sp>
      <p:pic>
        <p:nvPicPr>
          <p:cNvPr id="12332"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18" y="908720"/>
            <a:ext cx="3549070" cy="1352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3"/>
          <p:cNvSpPr txBox="1">
            <a:spLocks noChangeArrowheads="1"/>
          </p:cNvSpPr>
          <p:nvPr/>
        </p:nvSpPr>
        <p:spPr bwMode="auto">
          <a:xfrm>
            <a:off x="1559261" y="5733256"/>
            <a:ext cx="7354647" cy="83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lgn="ctr" eaLnBrk="1" hangingPunct="1">
              <a:lnSpc>
                <a:spcPct val="90000"/>
              </a:lnSpc>
            </a:pPr>
            <a:endParaRPr lang="en-US" altLang="zh-TW" sz="2800" kern="0" dirty="0"/>
          </a:p>
          <a:p>
            <a:pPr marL="0" indent="0" eaLnBrk="1" hangingPunct="1">
              <a:lnSpc>
                <a:spcPct val="90000"/>
              </a:lnSpc>
              <a:buFont typeface="Wingdings" pitchFamily="2" charset="2"/>
              <a:buNone/>
            </a:pPr>
            <a:r>
              <a:rPr lang="zh-TW" altLang="en-US" sz="2000" kern="0" dirty="0"/>
              <a:t>以</a:t>
            </a:r>
            <a:r>
              <a:rPr lang="zh-TW" altLang="en-US" sz="2000" kern="0" dirty="0">
                <a:solidFill>
                  <a:srgbClr val="0000FF"/>
                </a:solidFill>
              </a:rPr>
              <a:t>廣度優先演算法</a:t>
            </a:r>
            <a:br>
              <a:rPr lang="en-US" altLang="zh-TW" sz="2000" kern="0" dirty="0"/>
            </a:br>
            <a:r>
              <a:rPr lang="zh-TW" altLang="en-US" sz="2000" kern="0" dirty="0"/>
              <a:t>解決左上方無向圖是否存在漢米爾頓迴路問題的解答空間樹</a:t>
            </a:r>
            <a:endParaRPr lang="en-US" altLang="zh-TW" sz="2000" kern="0" dirty="0"/>
          </a:p>
          <a:p>
            <a:pPr eaLnBrk="1" hangingPunct="1">
              <a:lnSpc>
                <a:spcPct val="90000"/>
              </a:lnSpc>
            </a:pPr>
            <a:endParaRPr lang="en-US" altLang="zh-TW" sz="2000" kern="0" dirty="0"/>
          </a:p>
        </p:txBody>
      </p:sp>
      <p:sp>
        <p:nvSpPr>
          <p:cNvPr id="8" name="Rectangle 3"/>
          <p:cNvSpPr txBox="1">
            <a:spLocks noChangeArrowheads="1"/>
          </p:cNvSpPr>
          <p:nvPr/>
        </p:nvSpPr>
        <p:spPr bwMode="auto">
          <a:xfrm>
            <a:off x="995496" y="2376264"/>
            <a:ext cx="2424376" cy="6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ct val="90000"/>
              </a:lnSpc>
              <a:buFont typeface="Wingdings" pitchFamily="2" charset="2"/>
              <a:buNone/>
            </a:pPr>
            <a:r>
              <a:rPr lang="zh-TW" altLang="en-US" sz="2000" kern="0" dirty="0"/>
              <a:t>給定的無向圖</a:t>
            </a:r>
            <a:endParaRPr lang="en-US" altLang="zh-TW" sz="2000" kern="0" dirty="0"/>
          </a:p>
        </p:txBody>
      </p:sp>
    </p:spTree>
    <p:extLst>
      <p:ext uri="{BB962C8B-B14F-4D97-AF65-F5344CB8AC3E}">
        <p14:creationId xmlns:p14="http://schemas.microsoft.com/office/powerpoint/2010/main" val="91847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332"/>
                                        </p:tgtEl>
                                        <p:attrNameLst>
                                          <p:attrName>style.visibility</p:attrName>
                                        </p:attrNameLst>
                                      </p:cBhvr>
                                      <p:to>
                                        <p:strVal val="visible"/>
                                      </p:to>
                                    </p:set>
                                    <p:anim calcmode="lin" valueType="num">
                                      <p:cBhvr additive="base">
                                        <p:cTn id="7" dur="500" fill="hold"/>
                                        <p:tgtEl>
                                          <p:spTgt spid="12332"/>
                                        </p:tgtEl>
                                        <p:attrNameLst>
                                          <p:attrName>ppt_x</p:attrName>
                                        </p:attrNameLst>
                                      </p:cBhvr>
                                      <p:tavLst>
                                        <p:tav tm="0">
                                          <p:val>
                                            <p:strVal val="#ppt_x"/>
                                          </p:val>
                                        </p:tav>
                                        <p:tav tm="100000">
                                          <p:val>
                                            <p:strVal val="#ppt_x"/>
                                          </p:val>
                                        </p:tav>
                                      </p:tavLst>
                                    </p:anim>
                                    <p:anim calcmode="lin" valueType="num">
                                      <p:cBhvr additive="base">
                                        <p:cTn id="8" dur="500" fill="hold"/>
                                        <p:tgtEl>
                                          <p:spTgt spid="123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 calcmode="lin" valueType="num">
                                      <p:cBhvr additive="base">
                                        <p:cTn id="1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387"/>
                                        </p:tgtEl>
                                        <p:attrNameLst>
                                          <p:attrName>style.visibility</p:attrName>
                                        </p:attrNameLst>
                                      </p:cBhvr>
                                      <p:to>
                                        <p:strVal val="visible"/>
                                      </p:to>
                                    </p:set>
                                    <p:anim calcmode="lin" valueType="num">
                                      <p:cBhvr additive="base">
                                        <p:cTn id="21" dur="500" fill="hold"/>
                                        <p:tgtEl>
                                          <p:spTgt spid="16387"/>
                                        </p:tgtEl>
                                        <p:attrNameLst>
                                          <p:attrName>ppt_x</p:attrName>
                                        </p:attrNameLst>
                                      </p:cBhvr>
                                      <p:tavLst>
                                        <p:tav tm="0">
                                          <p:val>
                                            <p:strVal val="#ppt_x"/>
                                          </p:val>
                                        </p:tav>
                                        <p:tav tm="100000">
                                          <p:val>
                                            <p:strVal val="#ppt_x"/>
                                          </p:val>
                                        </p:tav>
                                      </p:tavLst>
                                    </p:anim>
                                    <p:anim calcmode="lin" valueType="num">
                                      <p:cBhvr additive="base">
                                        <p:cTn id="22" dur="500" fill="hold"/>
                                        <p:tgtEl>
                                          <p:spTgt spid="163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9"/>
          <p:cNvSpPr>
            <a:spLocks noChangeArrowheads="1"/>
          </p:cNvSpPr>
          <p:nvPr/>
        </p:nvSpPr>
        <p:spPr bwMode="auto">
          <a:xfrm>
            <a:off x="-180975" y="0"/>
            <a:ext cx="9324975" cy="2420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5811" y="879327"/>
            <a:ext cx="7099371" cy="5373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266" name="投影片編號版面配置區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0"/>
              </a:spcBef>
              <a:buClrTx/>
              <a:buSzTx/>
              <a:buFontTx/>
              <a:buNone/>
            </a:pPr>
            <a:fld id="{1B914BD1-E5B1-4151-AF39-65426717D302}" type="slidenum">
              <a:rPr kumimoji="0" lang="en-US" altLang="zh-TW" sz="1400" smtClean="0">
                <a:solidFill>
                  <a:schemeClr val="accent1"/>
                </a:solidFill>
              </a:rPr>
              <a:pPr>
                <a:spcBef>
                  <a:spcPct val="0"/>
                </a:spcBef>
                <a:buClrTx/>
                <a:buSzTx/>
                <a:buFontTx/>
                <a:buNone/>
              </a:pPr>
              <a:t>38</a:t>
            </a:fld>
            <a:endParaRPr kumimoji="0" lang="en-US" altLang="zh-TW" sz="1400">
              <a:solidFill>
                <a:schemeClr val="accent1"/>
              </a:solidFill>
            </a:endParaRPr>
          </a:p>
        </p:txBody>
      </p:sp>
      <p:sp>
        <p:nvSpPr>
          <p:cNvPr id="11268" name="Rectangle 7"/>
          <p:cNvSpPr>
            <a:spLocks noGrp="1" noChangeArrowheads="1"/>
          </p:cNvSpPr>
          <p:nvPr>
            <p:ph type="title"/>
          </p:nvPr>
        </p:nvSpPr>
        <p:spPr>
          <a:xfrm>
            <a:off x="179512" y="44624"/>
            <a:ext cx="8764463" cy="795238"/>
          </a:xfrm>
        </p:spPr>
        <p:txBody>
          <a:bodyPr/>
          <a:lstStyle/>
          <a:p>
            <a:pPr eaLnBrk="1" hangingPunct="1"/>
            <a:r>
              <a:rPr lang="zh-TW" altLang="en-US" sz="4000" dirty="0"/>
              <a:t>漢米爾頓迴路問題範例</a:t>
            </a:r>
            <a:r>
              <a:rPr lang="en-US" altLang="zh-TW" sz="4000" dirty="0"/>
              <a:t>(</a:t>
            </a:r>
            <a:r>
              <a:rPr lang="zh-TW" altLang="en-US" sz="4000" dirty="0"/>
              <a:t>續</a:t>
            </a:r>
            <a:r>
              <a:rPr lang="en-US" altLang="zh-TW" sz="4000" dirty="0"/>
              <a:t>)</a:t>
            </a:r>
            <a:endParaRPr lang="zh-TW" altLang="zh-TW" sz="4000" dirty="0"/>
          </a:p>
        </p:txBody>
      </p:sp>
      <p:pic>
        <p:nvPicPr>
          <p:cNvPr id="12"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188244"/>
            <a:ext cx="3044567" cy="1160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269" name="Rectangle 3"/>
          <p:cNvSpPr>
            <a:spLocks noGrp="1" noChangeArrowheads="1"/>
          </p:cNvSpPr>
          <p:nvPr>
            <p:ph type="body" sz="half" idx="1"/>
          </p:nvPr>
        </p:nvSpPr>
        <p:spPr>
          <a:xfrm>
            <a:off x="1417163" y="5661248"/>
            <a:ext cx="7298189" cy="836712"/>
          </a:xfrm>
        </p:spPr>
        <p:txBody>
          <a:bodyPr/>
          <a:lstStyle/>
          <a:p>
            <a:pPr algn="ctr" eaLnBrk="1" hangingPunct="1">
              <a:lnSpc>
                <a:spcPct val="90000"/>
              </a:lnSpc>
            </a:pPr>
            <a:endParaRPr lang="en-US" altLang="zh-TW" sz="2800" dirty="0"/>
          </a:p>
          <a:p>
            <a:pPr marL="0" indent="0" eaLnBrk="1" hangingPunct="1">
              <a:lnSpc>
                <a:spcPct val="90000"/>
              </a:lnSpc>
              <a:buNone/>
            </a:pPr>
            <a:r>
              <a:rPr lang="zh-TW" altLang="en-US" sz="2000" dirty="0"/>
              <a:t>以</a:t>
            </a:r>
            <a:r>
              <a:rPr lang="zh-TW" altLang="en-US" sz="2000" dirty="0">
                <a:solidFill>
                  <a:srgbClr val="0000FF"/>
                </a:solidFill>
              </a:rPr>
              <a:t>深度優先演算法</a:t>
            </a:r>
            <a:br>
              <a:rPr lang="en-US" altLang="zh-TW" sz="2000" dirty="0"/>
            </a:br>
            <a:r>
              <a:rPr lang="zh-TW" altLang="en-US" sz="2000" dirty="0"/>
              <a:t>解答左方給定的無向圖是否存在漢米爾頓迴路的解答空間樹</a:t>
            </a:r>
            <a:endParaRPr lang="en-US" altLang="zh-TW" sz="2000" dirty="0"/>
          </a:p>
          <a:p>
            <a:pPr eaLnBrk="1" hangingPunct="1">
              <a:lnSpc>
                <a:spcPct val="90000"/>
              </a:lnSpc>
            </a:pPr>
            <a:endParaRPr lang="en-US" altLang="zh-TW" sz="2000" dirty="0"/>
          </a:p>
        </p:txBody>
      </p:sp>
      <p:sp>
        <p:nvSpPr>
          <p:cNvPr id="8" name="Rectangle 3"/>
          <p:cNvSpPr txBox="1">
            <a:spLocks noChangeArrowheads="1"/>
          </p:cNvSpPr>
          <p:nvPr/>
        </p:nvSpPr>
        <p:spPr bwMode="auto">
          <a:xfrm>
            <a:off x="1043608" y="2420938"/>
            <a:ext cx="2149162" cy="764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ct val="90000"/>
              </a:lnSpc>
              <a:buFont typeface="Wingdings" pitchFamily="2" charset="2"/>
              <a:buNone/>
            </a:pPr>
            <a:r>
              <a:rPr lang="zh-TW" altLang="en-US" sz="2000" kern="0" dirty="0"/>
              <a:t>給定的無向圖</a:t>
            </a:r>
            <a:endParaRPr lang="en-US" altLang="zh-TW" sz="2000" kern="0" dirty="0"/>
          </a:p>
        </p:txBody>
      </p:sp>
    </p:spTree>
    <p:extLst>
      <p:ext uri="{BB962C8B-B14F-4D97-AF65-F5344CB8AC3E}">
        <p14:creationId xmlns:p14="http://schemas.microsoft.com/office/powerpoint/2010/main" val="47797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269">
                                            <p:txEl>
                                              <p:pRg st="1" end="1"/>
                                            </p:txEl>
                                          </p:spTgt>
                                        </p:tgtEl>
                                        <p:attrNameLst>
                                          <p:attrName>style.visibility</p:attrName>
                                        </p:attrNameLst>
                                      </p:cBhvr>
                                      <p:to>
                                        <p:strVal val="visible"/>
                                      </p:to>
                                    </p:set>
                                    <p:anim calcmode="lin" valueType="num">
                                      <p:cBhvr additive="base">
                                        <p:cTn id="17" dur="500" fill="hold"/>
                                        <p:tgtEl>
                                          <p:spTgt spid="11269">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269">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anim calcmode="lin" valueType="num">
                                      <p:cBhvr additive="base">
                                        <p:cTn id="21" dur="500" fill="hold"/>
                                        <p:tgtEl>
                                          <p:spTgt spid="1026"/>
                                        </p:tgtEl>
                                        <p:attrNameLst>
                                          <p:attrName>ppt_x</p:attrName>
                                        </p:attrNameLst>
                                      </p:cBhvr>
                                      <p:tavLst>
                                        <p:tav tm="0">
                                          <p:val>
                                            <p:strVal val="#ppt_x"/>
                                          </p:val>
                                        </p:tav>
                                        <p:tav tm="100000">
                                          <p:val>
                                            <p:strVal val="#ppt_x"/>
                                          </p:val>
                                        </p:tav>
                                      </p:tavLst>
                                    </p:anim>
                                    <p:anim calcmode="lin" valueType="num">
                                      <p:cBhvr additive="base">
                                        <p:cTn id="22"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標題 1"/>
          <p:cNvSpPr>
            <a:spLocks noGrp="1"/>
          </p:cNvSpPr>
          <p:nvPr>
            <p:ph type="title"/>
          </p:nvPr>
        </p:nvSpPr>
        <p:spPr/>
        <p:txBody>
          <a:bodyPr/>
          <a:lstStyle/>
          <a:p>
            <a:r>
              <a:rPr lang="zh-TW" altLang="en-US" b="1" dirty="0"/>
              <a:t>延伸</a:t>
            </a:r>
            <a:r>
              <a:rPr lang="en-US" altLang="zh-TW" b="1" dirty="0"/>
              <a:t>:</a:t>
            </a:r>
            <a:r>
              <a:rPr lang="zh-TW" altLang="en-US" b="1" dirty="0"/>
              <a:t> 旅行銷售員問題</a:t>
            </a:r>
            <a:endParaRPr lang="zh-TW" altLang="en-US" sz="3200" dirty="0"/>
          </a:p>
        </p:txBody>
      </p:sp>
      <p:sp>
        <p:nvSpPr>
          <p:cNvPr id="13315" name="內容版面配置區 2"/>
          <p:cNvSpPr>
            <a:spLocks noGrp="1"/>
          </p:cNvSpPr>
          <p:nvPr>
            <p:ph idx="1"/>
          </p:nvPr>
        </p:nvSpPr>
        <p:spPr>
          <a:xfrm>
            <a:off x="611560" y="2205038"/>
            <a:ext cx="8343528" cy="3927475"/>
          </a:xfrm>
        </p:spPr>
        <p:txBody>
          <a:bodyPr/>
          <a:lstStyle/>
          <a:p>
            <a:pPr fontAlgn="b"/>
            <a:r>
              <a:rPr lang="zh-TW" altLang="en-US" sz="2800" b="1" dirty="0">
                <a:solidFill>
                  <a:srgbClr val="0000FF"/>
                </a:solidFill>
              </a:rPr>
              <a:t>旅行銷售員問題</a:t>
            </a:r>
            <a:r>
              <a:rPr lang="en-US" altLang="zh-TW" sz="2800" b="1" dirty="0">
                <a:solidFill>
                  <a:srgbClr val="0000FF"/>
                </a:solidFill>
              </a:rPr>
              <a:t>(Traveling Salesperson Problem, TSP)</a:t>
            </a:r>
            <a:r>
              <a:rPr lang="en-US" altLang="zh-TW" sz="2800" b="1" dirty="0"/>
              <a:t>:</a:t>
            </a:r>
            <a:r>
              <a:rPr lang="zh-TW" altLang="en-US" sz="2800" b="1" dirty="0"/>
              <a:t>給定一個加權無向圖，求出其中</a:t>
            </a:r>
            <a:r>
              <a:rPr lang="zh-TW" altLang="en-US" sz="2800" b="1" dirty="0">
                <a:solidFill>
                  <a:srgbClr val="CC00FF"/>
                </a:solidFill>
              </a:rPr>
              <a:t>邊加權總合最小</a:t>
            </a:r>
            <a:r>
              <a:rPr lang="zh-TW" altLang="en-US" sz="2800" b="1" dirty="0"/>
              <a:t>或</a:t>
            </a:r>
            <a:r>
              <a:rPr lang="zh-TW" altLang="en-US" sz="2800" b="1" dirty="0">
                <a:solidFill>
                  <a:srgbClr val="CC00FF"/>
                </a:solidFill>
              </a:rPr>
              <a:t>長度最短的漢米爾頓迴路</a:t>
            </a:r>
            <a:r>
              <a:rPr lang="en-US" altLang="zh-TW" sz="2800" dirty="0">
                <a:solidFill>
                  <a:srgbClr val="CC00FF"/>
                </a:solidFill>
              </a:rPr>
              <a:t>(Hamiltonian circuit of the minimum length)</a:t>
            </a:r>
            <a:r>
              <a:rPr lang="zh-TW" altLang="en-US" sz="2800" dirty="0">
                <a:solidFill>
                  <a:srgbClr val="CC00FF"/>
                </a:solidFill>
              </a:rPr>
              <a:t>。</a:t>
            </a:r>
            <a:endParaRPr lang="en-US" altLang="zh-TW" sz="2800" dirty="0">
              <a:solidFill>
                <a:srgbClr val="CC00FF"/>
              </a:solidFill>
            </a:endParaRPr>
          </a:p>
          <a:p>
            <a:pPr fontAlgn="b"/>
            <a:r>
              <a:rPr lang="en-US" altLang="zh-TW" sz="2800" b="1" dirty="0">
                <a:solidFill>
                  <a:srgbClr val="0000FF"/>
                </a:solidFill>
              </a:rPr>
              <a:t>TSP</a:t>
            </a:r>
            <a:r>
              <a:rPr lang="zh-TW" altLang="en-US" sz="2800" dirty="0"/>
              <a:t>是一個</a:t>
            </a:r>
            <a:r>
              <a:rPr lang="zh-TW" altLang="zh-TW" sz="2800" dirty="0"/>
              <a:t>是一個</a:t>
            </a:r>
            <a:r>
              <a:rPr lang="en-US" altLang="zh-TW" sz="2800" b="1" dirty="0">
                <a:solidFill>
                  <a:srgbClr val="0000FF"/>
                </a:solidFill>
              </a:rPr>
              <a:t>NP-hard</a:t>
            </a:r>
            <a:r>
              <a:rPr lang="zh-TW" altLang="zh-TW" sz="2800" dirty="0">
                <a:solidFill>
                  <a:srgbClr val="0000FF"/>
                </a:solidFill>
              </a:rPr>
              <a:t>問題</a:t>
            </a:r>
            <a:r>
              <a:rPr lang="zh-TW" altLang="zh-TW" sz="2800" dirty="0"/>
              <a:t>，也就是</a:t>
            </a:r>
            <a:r>
              <a:rPr lang="zh-TW" altLang="zh-TW" sz="2800" b="1" dirty="0">
                <a:solidFill>
                  <a:srgbClr val="0000FF"/>
                </a:solidFill>
              </a:rPr>
              <a:t>非確定性多項式時間困難問題 </a:t>
            </a:r>
            <a:r>
              <a:rPr lang="en-US" altLang="zh-TW" sz="2800" b="1" dirty="0">
                <a:solidFill>
                  <a:srgbClr val="0000FF"/>
                </a:solidFill>
              </a:rPr>
              <a:t>(non-deterministic polynomial hard problem, NP-hard problem</a:t>
            </a:r>
            <a:r>
              <a:rPr lang="en-US" altLang="zh-TW" sz="2800" dirty="0">
                <a:solidFill>
                  <a:srgbClr val="0000FF"/>
                </a:solidFill>
              </a:rPr>
              <a:t>)</a:t>
            </a:r>
            <a:r>
              <a:rPr lang="zh-TW" altLang="zh-TW" sz="2800" dirty="0"/>
              <a:t>。</a:t>
            </a:r>
          </a:p>
          <a:p>
            <a:pPr fontAlgn="b"/>
            <a:r>
              <a:rPr lang="zh-TW" altLang="zh-TW" sz="2800" dirty="0"/>
              <a:t>我們在稍後的單元中再</a:t>
            </a:r>
            <a:r>
              <a:rPr lang="zh-TW" altLang="en-US" sz="2800" dirty="0"/>
              <a:t>詳細</a:t>
            </a:r>
            <a:r>
              <a:rPr lang="zh-TW" altLang="zh-TW" sz="2800" dirty="0"/>
              <a:t>介紹</a:t>
            </a:r>
            <a:r>
              <a:rPr lang="en-US" altLang="zh-TW" sz="2800" b="1" dirty="0">
                <a:solidFill>
                  <a:srgbClr val="0000FF"/>
                </a:solidFill>
              </a:rPr>
              <a:t>NP-hard</a:t>
            </a:r>
            <a:r>
              <a:rPr lang="zh-TW" altLang="zh-TW" sz="2800" b="1" dirty="0">
                <a:solidFill>
                  <a:srgbClr val="0000FF"/>
                </a:solidFill>
              </a:rPr>
              <a:t>問題</a:t>
            </a:r>
            <a:r>
              <a:rPr lang="zh-TW" altLang="zh-TW" sz="2800" dirty="0"/>
              <a:t>。</a:t>
            </a:r>
          </a:p>
          <a:p>
            <a:pPr fontAlgn="b"/>
            <a:endParaRPr lang="zh-TW" altLang="zh-TW" sz="2800" dirty="0">
              <a:solidFill>
                <a:srgbClr val="0000FF"/>
              </a:solidFill>
            </a:endParaRPr>
          </a:p>
          <a:p>
            <a:pPr fontAlgn="b"/>
            <a:endParaRPr lang="zh-TW" altLang="zh-TW" sz="2800" dirty="0"/>
          </a:p>
          <a:p>
            <a:endParaRPr lang="zh-TW" altLang="en-US" sz="2800" dirty="0"/>
          </a:p>
        </p:txBody>
      </p:sp>
      <p:sp>
        <p:nvSpPr>
          <p:cNvPr id="13316"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0"/>
              </a:spcBef>
              <a:buClrTx/>
              <a:buSzTx/>
              <a:buFontTx/>
              <a:buNone/>
            </a:pPr>
            <a:fld id="{84B6D374-FF99-4946-A261-B2596FFA878E}" type="slidenum">
              <a:rPr kumimoji="0" lang="en-US" altLang="zh-TW" sz="1400" smtClean="0">
                <a:solidFill>
                  <a:schemeClr val="accent1"/>
                </a:solidFill>
              </a:rPr>
              <a:pPr>
                <a:spcBef>
                  <a:spcPct val="0"/>
                </a:spcBef>
                <a:buClrTx/>
                <a:buSzTx/>
                <a:buFontTx/>
                <a:buNone/>
              </a:pPr>
              <a:t>39</a:t>
            </a:fld>
            <a:endParaRPr kumimoji="0" lang="en-US" altLang="zh-TW" sz="1400">
              <a:solidFill>
                <a:schemeClr val="accent1"/>
              </a:solidFill>
            </a:endParaRPr>
          </a:p>
        </p:txBody>
      </p:sp>
    </p:spTree>
    <p:extLst>
      <p:ext uri="{BB962C8B-B14F-4D97-AF65-F5344CB8AC3E}">
        <p14:creationId xmlns:p14="http://schemas.microsoft.com/office/powerpoint/2010/main" val="2964377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0"/>
              </a:spcBef>
              <a:buClrTx/>
              <a:buSzTx/>
              <a:buFontTx/>
              <a:buNone/>
            </a:pPr>
            <a:fld id="{F7DA80EB-718A-42A9-BC12-BB21B41FAD2E}" type="slidenum">
              <a:rPr kumimoji="0" lang="en-US" altLang="zh-TW" sz="1400" smtClean="0">
                <a:solidFill>
                  <a:schemeClr val="accent1"/>
                </a:solidFill>
              </a:rPr>
              <a:pPr>
                <a:spcBef>
                  <a:spcPct val="0"/>
                </a:spcBef>
                <a:buClrTx/>
                <a:buSzTx/>
                <a:buFontTx/>
                <a:buNone/>
              </a:pPr>
              <a:t>4</a:t>
            </a:fld>
            <a:endParaRPr kumimoji="0" lang="en-US" altLang="zh-TW" sz="1400">
              <a:solidFill>
                <a:schemeClr val="accent1"/>
              </a:solidFill>
            </a:endParaRPr>
          </a:p>
        </p:txBody>
      </p:sp>
      <p:sp>
        <p:nvSpPr>
          <p:cNvPr id="16387" name="Rectangle 2"/>
          <p:cNvSpPr>
            <a:spLocks noGrp="1" noChangeArrowheads="1"/>
          </p:cNvSpPr>
          <p:nvPr>
            <p:ph type="title"/>
          </p:nvPr>
        </p:nvSpPr>
        <p:spPr/>
        <p:txBody>
          <a:bodyPr/>
          <a:lstStyle/>
          <a:p>
            <a:pPr eaLnBrk="1" hangingPunct="1"/>
            <a:r>
              <a:rPr lang="en-US" altLang="zh-TW" b="1" dirty="0"/>
              <a:t>(n</a:t>
            </a:r>
            <a:r>
              <a:rPr lang="en-US" altLang="zh-TW" b="1" baseline="30000" dirty="0"/>
              <a:t>2</a:t>
            </a:r>
            <a:r>
              <a:rPr lang="en-US" altLang="zh-TW" b="1" dirty="0"/>
              <a:t>-1)-</a:t>
            </a:r>
            <a:r>
              <a:rPr lang="zh-TW" altLang="en-US" b="1" dirty="0"/>
              <a:t>拼圖問題</a:t>
            </a:r>
            <a:endParaRPr lang="en-US" altLang="zh-TW" dirty="0"/>
          </a:p>
        </p:txBody>
      </p:sp>
      <p:sp>
        <p:nvSpPr>
          <p:cNvPr id="16388" name="Rectangle 3"/>
          <p:cNvSpPr>
            <a:spLocks noGrp="1" noChangeArrowheads="1"/>
          </p:cNvSpPr>
          <p:nvPr>
            <p:ph type="body" idx="1"/>
          </p:nvPr>
        </p:nvSpPr>
        <p:spPr/>
        <p:txBody>
          <a:bodyPr/>
          <a:lstStyle/>
          <a:p>
            <a:pPr eaLnBrk="1" hangingPunct="1"/>
            <a:r>
              <a:rPr lang="en-US" altLang="zh-TW" b="1" dirty="0"/>
              <a:t>(n</a:t>
            </a:r>
            <a:r>
              <a:rPr lang="en-US" altLang="zh-TW" b="1" baseline="30000" dirty="0"/>
              <a:t>2</a:t>
            </a:r>
            <a:r>
              <a:rPr lang="en-US" altLang="zh-TW" b="1" dirty="0"/>
              <a:t>-1)-</a:t>
            </a:r>
            <a:r>
              <a:rPr lang="zh-TW" altLang="en-US" b="1" dirty="0"/>
              <a:t>拼圖問題</a:t>
            </a:r>
            <a:r>
              <a:rPr lang="en-US" altLang="zh-TW" b="1" dirty="0"/>
              <a:t>(puzzle problem):</a:t>
            </a:r>
          </a:p>
          <a:p>
            <a:pPr marL="0" indent="0" algn="just" eaLnBrk="1" hangingPunct="1">
              <a:buNone/>
            </a:pPr>
            <a:r>
              <a:rPr lang="zh-TW" altLang="en-US" b="1" dirty="0"/>
              <a:t>給定一個</a:t>
            </a:r>
            <a:r>
              <a:rPr lang="en-US" altLang="zh-TW" b="1" dirty="0" err="1">
                <a:solidFill>
                  <a:srgbClr val="0000FF"/>
                </a:solidFill>
              </a:rPr>
              <a:t>n</a:t>
            </a:r>
            <a:r>
              <a:rPr lang="en-US" altLang="zh-TW" b="1" dirty="0" err="1">
                <a:solidFill>
                  <a:srgbClr val="0000FF"/>
                </a:solidFill>
                <a:sym typeface="Symbol"/>
              </a:rPr>
              <a:t>n</a:t>
            </a:r>
            <a:r>
              <a:rPr lang="zh-TW" altLang="en-US" b="1" dirty="0">
                <a:solidFill>
                  <a:srgbClr val="0000FF"/>
                </a:solidFill>
                <a:sym typeface="Symbol"/>
              </a:rPr>
              <a:t>的方格</a:t>
            </a:r>
            <a:r>
              <a:rPr lang="en-US" altLang="zh-TW" b="1" dirty="0">
                <a:solidFill>
                  <a:srgbClr val="0000FF"/>
                </a:solidFill>
                <a:sym typeface="Symbol"/>
              </a:rPr>
              <a:t>(grid)</a:t>
            </a:r>
            <a:r>
              <a:rPr lang="en-US" altLang="zh-TW" b="1" dirty="0">
                <a:sym typeface="Symbol"/>
              </a:rPr>
              <a:t>(n3)</a:t>
            </a:r>
            <a:r>
              <a:rPr lang="zh-TW" altLang="en-US" b="1" dirty="0">
                <a:sym typeface="Symbol"/>
              </a:rPr>
              <a:t>，隨機挑選其中的</a:t>
            </a:r>
            <a:r>
              <a:rPr lang="en-US" altLang="zh-TW" b="1" dirty="0"/>
              <a:t>(n</a:t>
            </a:r>
            <a:r>
              <a:rPr lang="en-US" altLang="zh-TW" b="1" baseline="30000" dirty="0"/>
              <a:t>2</a:t>
            </a:r>
            <a:r>
              <a:rPr lang="en-US" altLang="zh-TW" b="1" dirty="0"/>
              <a:t>-1)</a:t>
            </a:r>
            <a:r>
              <a:rPr lang="zh-TW" altLang="en-US" b="1" dirty="0"/>
              <a:t>個</a:t>
            </a:r>
            <a:r>
              <a:rPr lang="zh-TW" altLang="en-US" b="1" dirty="0">
                <a:solidFill>
                  <a:srgbClr val="0000FF"/>
                </a:solidFill>
              </a:rPr>
              <a:t>單格</a:t>
            </a:r>
            <a:r>
              <a:rPr lang="en-US" altLang="zh-TW" b="1" dirty="0">
                <a:solidFill>
                  <a:srgbClr val="0000FF"/>
                </a:solidFill>
              </a:rPr>
              <a:t>(cell)</a:t>
            </a:r>
            <a:r>
              <a:rPr lang="zh-TW" altLang="en-US" b="1" dirty="0"/>
              <a:t>填入</a:t>
            </a:r>
            <a:r>
              <a:rPr lang="en-US" altLang="zh-TW" b="1" dirty="0"/>
              <a:t>1</a:t>
            </a:r>
            <a:r>
              <a:rPr lang="zh-TW" altLang="en-US" b="1" dirty="0"/>
              <a:t>到</a:t>
            </a:r>
            <a:r>
              <a:rPr lang="en-US" altLang="zh-TW" b="1" dirty="0"/>
              <a:t>(n</a:t>
            </a:r>
            <a:r>
              <a:rPr lang="en-US" altLang="zh-TW" b="1" baseline="30000" dirty="0"/>
              <a:t>2</a:t>
            </a:r>
            <a:r>
              <a:rPr lang="en-US" altLang="zh-TW" b="1" dirty="0"/>
              <a:t>-1)</a:t>
            </a:r>
            <a:r>
              <a:rPr lang="zh-TW" altLang="en-US" b="1" dirty="0"/>
              <a:t>的數字，而留下一個空的單格，形成</a:t>
            </a:r>
            <a:r>
              <a:rPr lang="zh-TW" altLang="en-US" b="1" dirty="0">
                <a:solidFill>
                  <a:srgbClr val="0000FF"/>
                </a:solidFill>
              </a:rPr>
              <a:t>起始狀態</a:t>
            </a:r>
            <a:r>
              <a:rPr lang="zh-TW" altLang="en-US" b="1" dirty="0"/>
              <a:t>，而空的單格可以由相鄰的上、下、左或右方單格移入其數字。</a:t>
            </a:r>
            <a:r>
              <a:rPr lang="en-US" altLang="zh-TW" b="1" dirty="0"/>
              <a:t>(n</a:t>
            </a:r>
            <a:r>
              <a:rPr lang="en-US" altLang="zh-TW" b="1" baseline="30000" dirty="0"/>
              <a:t>2</a:t>
            </a:r>
            <a:r>
              <a:rPr lang="en-US" altLang="zh-TW" b="1" dirty="0"/>
              <a:t>-1)-</a:t>
            </a:r>
            <a:r>
              <a:rPr lang="zh-TW" altLang="en-US" b="1" dirty="0"/>
              <a:t>拼圖問題討論如何找出數字移入空格的方式，藉以達成某個指定的填入數字</a:t>
            </a:r>
            <a:r>
              <a:rPr lang="zh-TW" altLang="en-US" b="1" dirty="0">
                <a:solidFill>
                  <a:srgbClr val="0000FF"/>
                </a:solidFill>
              </a:rPr>
              <a:t>目標狀態</a:t>
            </a:r>
            <a:r>
              <a:rPr lang="zh-TW" altLang="en-US" b="1" dirty="0"/>
              <a:t>。</a:t>
            </a:r>
            <a:endParaRPr lang="zh-TW" altLang="zh-TW" dirty="0"/>
          </a:p>
        </p:txBody>
      </p:sp>
    </p:spTree>
    <p:extLst>
      <p:ext uri="{BB962C8B-B14F-4D97-AF65-F5344CB8AC3E}">
        <p14:creationId xmlns:p14="http://schemas.microsoft.com/office/powerpoint/2010/main" val="2066075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標題 1"/>
          <p:cNvSpPr>
            <a:spLocks noGrp="1"/>
          </p:cNvSpPr>
          <p:nvPr>
            <p:ph type="title"/>
          </p:nvPr>
        </p:nvSpPr>
        <p:spPr/>
        <p:txBody>
          <a:bodyPr/>
          <a:lstStyle/>
          <a:p>
            <a:r>
              <a:rPr lang="zh-TW" altLang="en-US" b="1" dirty="0"/>
              <a:t>比較</a:t>
            </a:r>
            <a:r>
              <a:rPr lang="en-US" altLang="zh-TW" b="1" dirty="0"/>
              <a:t>:</a:t>
            </a:r>
            <a:r>
              <a:rPr lang="zh-TW" altLang="en-US" b="1" dirty="0"/>
              <a:t> 歐拉迴路問題</a:t>
            </a:r>
            <a:r>
              <a:rPr lang="en-US" altLang="zh-TW" b="1" dirty="0"/>
              <a:t> </a:t>
            </a:r>
            <a:endParaRPr lang="zh-TW" altLang="en-US" b="1" dirty="0"/>
          </a:p>
        </p:txBody>
      </p:sp>
      <p:sp>
        <p:nvSpPr>
          <p:cNvPr id="14339" name="內容版面配置區 2"/>
          <p:cNvSpPr>
            <a:spLocks noGrp="1"/>
          </p:cNvSpPr>
          <p:nvPr>
            <p:ph idx="1"/>
          </p:nvPr>
        </p:nvSpPr>
        <p:spPr>
          <a:xfrm>
            <a:off x="250825" y="2017713"/>
            <a:ext cx="8642350" cy="4114800"/>
          </a:xfrm>
        </p:spPr>
        <p:txBody>
          <a:bodyPr/>
          <a:lstStyle/>
          <a:p>
            <a:r>
              <a:rPr lang="zh-TW" altLang="en-US" sz="2800" dirty="0">
                <a:solidFill>
                  <a:srgbClr val="0000FF"/>
                </a:solidFill>
              </a:rPr>
              <a:t>歐拉路徑</a:t>
            </a:r>
            <a:r>
              <a:rPr lang="en-US" altLang="zh-TW" sz="2800" dirty="0">
                <a:solidFill>
                  <a:srgbClr val="0000FF"/>
                </a:solidFill>
              </a:rPr>
              <a:t>(Eulerian path)</a:t>
            </a:r>
            <a:r>
              <a:rPr lang="zh-TW" altLang="en-US" sz="2800" dirty="0">
                <a:solidFill>
                  <a:srgbClr val="0000FF"/>
                </a:solidFill>
              </a:rPr>
              <a:t>或歐拉鏈</a:t>
            </a:r>
            <a:r>
              <a:rPr lang="en-US" altLang="zh-TW" sz="2800" dirty="0">
                <a:solidFill>
                  <a:srgbClr val="0000FF"/>
                </a:solidFill>
              </a:rPr>
              <a:t>(Eulerian chain)</a:t>
            </a:r>
            <a:r>
              <a:rPr lang="en-US" altLang="zh-TW" sz="2800" dirty="0"/>
              <a:t>: </a:t>
            </a:r>
            <a:r>
              <a:rPr lang="zh-TW" altLang="en-US" sz="2800" dirty="0"/>
              <a:t>無向圖上的一條路徑，經過每個邊恰好一次。</a:t>
            </a:r>
            <a:endParaRPr lang="en-US" altLang="zh-TW" sz="2800" dirty="0"/>
          </a:p>
          <a:p>
            <a:r>
              <a:rPr lang="zh-TW" altLang="en-US" sz="2800" dirty="0">
                <a:solidFill>
                  <a:srgbClr val="0000FF"/>
                </a:solidFill>
              </a:rPr>
              <a:t>歐拉迴路</a:t>
            </a:r>
            <a:r>
              <a:rPr lang="en-US" altLang="zh-TW" sz="2800" dirty="0">
                <a:solidFill>
                  <a:srgbClr val="0000FF"/>
                </a:solidFill>
              </a:rPr>
              <a:t>(Eulerian circuit)</a:t>
            </a:r>
            <a:r>
              <a:rPr lang="en-US" altLang="zh-TW" sz="2800" dirty="0"/>
              <a:t>: </a:t>
            </a:r>
            <a:r>
              <a:rPr lang="zh-TW" altLang="en-US" sz="2800" dirty="0"/>
              <a:t>一個無向圖上經過每個邊恰好一次的迴路。</a:t>
            </a:r>
            <a:endParaRPr lang="en-US" altLang="zh-TW" sz="2800" dirty="0"/>
          </a:p>
          <a:p>
            <a:r>
              <a:rPr lang="zh-TW" altLang="en-US" sz="2800" dirty="0">
                <a:solidFill>
                  <a:srgbClr val="0000FF"/>
                </a:solidFill>
              </a:rPr>
              <a:t>歐拉路徑問題</a:t>
            </a:r>
            <a:r>
              <a:rPr lang="en-US" altLang="zh-TW" sz="2800" dirty="0">
                <a:solidFill>
                  <a:srgbClr val="0000FF"/>
                </a:solidFill>
              </a:rPr>
              <a:t>:</a:t>
            </a:r>
            <a:r>
              <a:rPr lang="zh-TW" altLang="en-US" sz="2800" dirty="0"/>
              <a:t>找出無向圖上歐拉路徑的問題，是一個</a:t>
            </a:r>
            <a:r>
              <a:rPr lang="en-US" altLang="zh-TW" sz="2800" dirty="0">
                <a:solidFill>
                  <a:srgbClr val="0000FF"/>
                </a:solidFill>
              </a:rPr>
              <a:t>P</a:t>
            </a:r>
            <a:r>
              <a:rPr lang="zh-TW" altLang="en-US" sz="2800" dirty="0">
                <a:solidFill>
                  <a:srgbClr val="0000FF"/>
                </a:solidFill>
              </a:rPr>
              <a:t>問題</a:t>
            </a:r>
            <a:r>
              <a:rPr lang="zh-TW" altLang="en-US" sz="2800" dirty="0"/>
              <a:t>，也就是</a:t>
            </a:r>
            <a:r>
              <a:rPr lang="zh-TW" altLang="en-US" sz="2800" dirty="0">
                <a:solidFill>
                  <a:srgbClr val="CC00FF"/>
                </a:solidFill>
              </a:rPr>
              <a:t>多項式時間</a:t>
            </a:r>
            <a:r>
              <a:rPr lang="en-US" altLang="zh-TW" sz="2800" dirty="0">
                <a:solidFill>
                  <a:srgbClr val="CC00FF"/>
                </a:solidFill>
              </a:rPr>
              <a:t>(polynomial problem)</a:t>
            </a:r>
            <a:r>
              <a:rPr lang="zh-TW" altLang="en-US" sz="2800" dirty="0">
                <a:solidFill>
                  <a:srgbClr val="CC00FF"/>
                </a:solidFill>
              </a:rPr>
              <a:t>問題</a:t>
            </a:r>
            <a:r>
              <a:rPr lang="zh-TW" altLang="en-US" sz="2800" dirty="0"/>
              <a:t>。</a:t>
            </a:r>
            <a:endParaRPr lang="en-US" altLang="zh-TW" sz="2800" dirty="0"/>
          </a:p>
          <a:p>
            <a:r>
              <a:rPr lang="zh-TW" altLang="en-US" sz="2800" dirty="0">
                <a:solidFill>
                  <a:srgbClr val="0000FF"/>
                </a:solidFill>
              </a:rPr>
              <a:t>歐拉迴路問題</a:t>
            </a:r>
            <a:r>
              <a:rPr lang="en-US" altLang="zh-TW" sz="2800" dirty="0">
                <a:solidFill>
                  <a:srgbClr val="0000FF"/>
                </a:solidFill>
              </a:rPr>
              <a:t>:</a:t>
            </a:r>
            <a:r>
              <a:rPr lang="zh-TW" altLang="en-US" sz="2800" dirty="0"/>
              <a:t>找出無向圖上歐拉迴路的問題，是一個</a:t>
            </a:r>
            <a:r>
              <a:rPr lang="en-US" altLang="zh-TW" sz="2800" dirty="0">
                <a:solidFill>
                  <a:srgbClr val="0000FF"/>
                </a:solidFill>
              </a:rPr>
              <a:t>P</a:t>
            </a:r>
            <a:r>
              <a:rPr lang="zh-TW" altLang="en-US" sz="2800" dirty="0">
                <a:solidFill>
                  <a:srgbClr val="0000FF"/>
                </a:solidFill>
              </a:rPr>
              <a:t>問題</a:t>
            </a:r>
            <a:r>
              <a:rPr lang="zh-TW" altLang="en-US" sz="2800" dirty="0"/>
              <a:t>。</a:t>
            </a:r>
            <a:endParaRPr lang="en-US" altLang="zh-TW" sz="2800" dirty="0"/>
          </a:p>
          <a:p>
            <a:r>
              <a:rPr lang="zh-TW" altLang="zh-TW" sz="2800" dirty="0"/>
              <a:t>我們在稍後的單元中再介紹</a:t>
            </a:r>
            <a:r>
              <a:rPr lang="en-US" altLang="zh-TW" sz="2800" dirty="0">
                <a:solidFill>
                  <a:srgbClr val="0000FF"/>
                </a:solidFill>
              </a:rPr>
              <a:t>P</a:t>
            </a:r>
            <a:r>
              <a:rPr lang="zh-TW" altLang="zh-TW" sz="2800" dirty="0">
                <a:solidFill>
                  <a:srgbClr val="0000FF"/>
                </a:solidFill>
              </a:rPr>
              <a:t>問題</a:t>
            </a:r>
            <a:r>
              <a:rPr lang="zh-TW" altLang="en-US" sz="2800" dirty="0"/>
              <a:t>。</a:t>
            </a:r>
            <a:endParaRPr lang="zh-TW" altLang="zh-TW" sz="2800" dirty="0"/>
          </a:p>
          <a:p>
            <a:endParaRPr lang="zh-TW" altLang="en-US" sz="2800" dirty="0"/>
          </a:p>
          <a:p>
            <a:endParaRPr lang="en-US" altLang="zh-TW" sz="2800" dirty="0"/>
          </a:p>
          <a:p>
            <a:endParaRPr lang="en-US" altLang="zh-TW" sz="2800" dirty="0"/>
          </a:p>
          <a:p>
            <a:endParaRPr lang="zh-TW" altLang="en-US" sz="2800" dirty="0"/>
          </a:p>
        </p:txBody>
      </p:sp>
      <p:sp>
        <p:nvSpPr>
          <p:cNvPr id="14340"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0"/>
              </a:spcBef>
              <a:buClrTx/>
              <a:buSzTx/>
              <a:buFontTx/>
              <a:buNone/>
            </a:pPr>
            <a:fld id="{FE58D472-EF0D-44D3-AD5A-F3041E3E6AB4}" type="slidenum">
              <a:rPr kumimoji="0" lang="en-US" altLang="zh-TW" sz="1400" smtClean="0">
                <a:solidFill>
                  <a:schemeClr val="accent1"/>
                </a:solidFill>
              </a:rPr>
              <a:pPr>
                <a:spcBef>
                  <a:spcPct val="0"/>
                </a:spcBef>
                <a:buClrTx/>
                <a:buSzTx/>
                <a:buFontTx/>
                <a:buNone/>
              </a:pPr>
              <a:t>40</a:t>
            </a:fld>
            <a:endParaRPr kumimoji="0" lang="en-US" altLang="zh-TW" sz="1400">
              <a:solidFill>
                <a:schemeClr val="accen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標題 1"/>
          <p:cNvSpPr>
            <a:spLocks noGrp="1"/>
          </p:cNvSpPr>
          <p:nvPr>
            <p:ph type="title"/>
          </p:nvPr>
        </p:nvSpPr>
        <p:spPr/>
        <p:txBody>
          <a:bodyPr/>
          <a:lstStyle/>
          <a:p>
            <a:r>
              <a:rPr lang="zh-TW" altLang="en-US" sz="5400" b="1" dirty="0"/>
              <a:t>歐拉</a:t>
            </a:r>
          </a:p>
        </p:txBody>
      </p:sp>
      <p:sp>
        <p:nvSpPr>
          <p:cNvPr id="15363" name="內容版面配置區 2"/>
          <p:cNvSpPr>
            <a:spLocks noGrp="1"/>
          </p:cNvSpPr>
          <p:nvPr>
            <p:ph idx="1"/>
          </p:nvPr>
        </p:nvSpPr>
        <p:spPr>
          <a:xfrm>
            <a:off x="107950" y="2017713"/>
            <a:ext cx="5903913" cy="4114800"/>
          </a:xfrm>
        </p:spPr>
        <p:txBody>
          <a:bodyPr/>
          <a:lstStyle/>
          <a:p>
            <a:r>
              <a:rPr lang="zh-TW" altLang="en-US" sz="2400" dirty="0"/>
              <a:t>李昂哈德</a:t>
            </a:r>
            <a:r>
              <a:rPr lang="en-US" altLang="zh-TW" sz="2400" b="1" dirty="0"/>
              <a:t>‧ </a:t>
            </a:r>
            <a:r>
              <a:rPr lang="zh-TW" altLang="en-US" sz="2400" b="1" dirty="0">
                <a:solidFill>
                  <a:srgbClr val="0000FF"/>
                </a:solidFill>
              </a:rPr>
              <a:t>歐拉</a:t>
            </a:r>
            <a:r>
              <a:rPr lang="zh-TW" altLang="en-US" sz="2400" dirty="0"/>
              <a:t>（</a:t>
            </a:r>
            <a:r>
              <a:rPr lang="en-US" altLang="zh-TW" sz="2400" dirty="0"/>
              <a:t>Leonhard </a:t>
            </a:r>
            <a:r>
              <a:rPr lang="en-US" altLang="zh-TW" sz="2400" b="1" dirty="0">
                <a:solidFill>
                  <a:srgbClr val="0000FF"/>
                </a:solidFill>
              </a:rPr>
              <a:t>Euler</a:t>
            </a:r>
            <a:r>
              <a:rPr lang="zh-TW" altLang="en-US" sz="2400" dirty="0"/>
              <a:t>，</a:t>
            </a:r>
            <a:r>
              <a:rPr lang="en-US" altLang="zh-TW" sz="2400" dirty="0"/>
              <a:t>1707</a:t>
            </a:r>
            <a:r>
              <a:rPr lang="zh-TW" altLang="en-US" sz="2400" dirty="0"/>
              <a:t>年</a:t>
            </a:r>
            <a:r>
              <a:rPr lang="en-US" altLang="zh-TW" sz="2400" dirty="0"/>
              <a:t>4</a:t>
            </a:r>
            <a:r>
              <a:rPr lang="zh-TW" altLang="en-US" sz="2400" dirty="0"/>
              <a:t>月</a:t>
            </a:r>
            <a:r>
              <a:rPr lang="en-US" altLang="zh-TW" sz="2400" dirty="0"/>
              <a:t>15</a:t>
            </a:r>
            <a:r>
              <a:rPr lang="zh-TW" altLang="en-US" sz="2400" dirty="0"/>
              <a:t>日－</a:t>
            </a:r>
            <a:r>
              <a:rPr lang="en-US" altLang="zh-TW" sz="2400" dirty="0"/>
              <a:t>1783</a:t>
            </a:r>
            <a:r>
              <a:rPr lang="zh-TW" altLang="en-US" sz="2400" dirty="0"/>
              <a:t>年</a:t>
            </a:r>
            <a:r>
              <a:rPr lang="en-US" altLang="zh-TW" sz="2400" dirty="0"/>
              <a:t>9</a:t>
            </a:r>
            <a:r>
              <a:rPr lang="zh-TW" altLang="en-US" sz="2400" dirty="0"/>
              <a:t>月</a:t>
            </a:r>
            <a:r>
              <a:rPr lang="en-US" altLang="zh-TW" sz="2400" dirty="0"/>
              <a:t>18</a:t>
            </a:r>
            <a:r>
              <a:rPr lang="zh-TW" altLang="en-US" sz="2400" dirty="0"/>
              <a:t>日）是一位瑞士數學家和物理學家。</a:t>
            </a:r>
            <a:endParaRPr lang="en-US" altLang="zh-TW" sz="2400" dirty="0"/>
          </a:p>
          <a:p>
            <a:r>
              <a:rPr lang="en-US" altLang="zh-TW" sz="2400" dirty="0"/>
              <a:t>1736: </a:t>
            </a:r>
            <a:r>
              <a:rPr lang="zh-TW" altLang="en-US" sz="2400" dirty="0"/>
              <a:t>解決</a:t>
            </a:r>
            <a:r>
              <a:rPr lang="zh-TW" altLang="en-US" sz="2400" dirty="0">
                <a:solidFill>
                  <a:srgbClr val="0000FF"/>
                </a:solidFill>
              </a:rPr>
              <a:t>柯尼斯堡七橋問題</a:t>
            </a:r>
            <a:r>
              <a:rPr lang="en-US" altLang="zh-TW" sz="2400" dirty="0">
                <a:solidFill>
                  <a:srgbClr val="0000FF"/>
                </a:solidFill>
              </a:rPr>
              <a:t>(</a:t>
            </a:r>
            <a:r>
              <a:rPr lang="zh-TW" altLang="en-US" sz="2400" dirty="0">
                <a:solidFill>
                  <a:srgbClr val="0000FF"/>
                </a:solidFill>
              </a:rPr>
              <a:t>一筆畫問題</a:t>
            </a:r>
            <a:r>
              <a:rPr lang="en-US" altLang="zh-TW" sz="2400" dirty="0">
                <a:solidFill>
                  <a:srgbClr val="0000FF"/>
                </a:solidFill>
              </a:rPr>
              <a:t>)</a:t>
            </a:r>
            <a:r>
              <a:rPr lang="zh-TW" altLang="en-US" sz="2400" dirty="0"/>
              <a:t>，是最早運用</a:t>
            </a:r>
            <a:r>
              <a:rPr lang="zh-TW" altLang="en-US" sz="2400" dirty="0">
                <a:solidFill>
                  <a:srgbClr val="0000FF"/>
                </a:solidFill>
              </a:rPr>
              <a:t>圖論</a:t>
            </a:r>
            <a:r>
              <a:rPr lang="en-US" altLang="zh-TW" sz="2400" dirty="0">
                <a:solidFill>
                  <a:srgbClr val="0000FF"/>
                </a:solidFill>
              </a:rPr>
              <a:t>(graph theory)</a:t>
            </a:r>
            <a:r>
              <a:rPr lang="zh-TW" altLang="en-US" sz="2400" dirty="0"/>
              <a:t>和</a:t>
            </a:r>
            <a:r>
              <a:rPr lang="zh-TW" altLang="en-US" sz="2400" dirty="0">
                <a:solidFill>
                  <a:srgbClr val="0000FF"/>
                </a:solidFill>
              </a:rPr>
              <a:t>拓撲學</a:t>
            </a:r>
            <a:r>
              <a:rPr lang="en-US" altLang="zh-TW" sz="2400" dirty="0">
                <a:solidFill>
                  <a:srgbClr val="0000FF"/>
                </a:solidFill>
              </a:rPr>
              <a:t>(topology)</a:t>
            </a:r>
            <a:r>
              <a:rPr lang="zh-TW" altLang="en-US" sz="2400" dirty="0"/>
              <a:t>的典範。</a:t>
            </a:r>
            <a:r>
              <a:rPr lang="en-US" altLang="zh-TW" sz="2400" dirty="0"/>
              <a:t>(F</a:t>
            </a:r>
            <a:r>
              <a:rPr lang="en-US" altLang="zh-TW" sz="2400" dirty="0">
                <a:sym typeface="Symbol" pitchFamily="18" charset="2"/>
              </a:rPr>
              <a:t></a:t>
            </a:r>
            <a:r>
              <a:rPr lang="en-US" altLang="zh-TW" sz="2400" dirty="0"/>
              <a:t>E+V=2)</a:t>
            </a:r>
          </a:p>
          <a:p>
            <a:r>
              <a:rPr lang="zh-TW" altLang="en-US" sz="2400" dirty="0">
                <a:solidFill>
                  <a:srgbClr val="0000FF"/>
                </a:solidFill>
              </a:rPr>
              <a:t>歐拉函數</a:t>
            </a:r>
            <a:r>
              <a:rPr lang="zh-TW" altLang="en-US" sz="2400" dirty="0">
                <a:solidFill>
                  <a:srgbClr val="0000FF"/>
                </a:solidFill>
                <a:sym typeface="Symbol" pitchFamily="18" charset="2"/>
              </a:rPr>
              <a:t></a:t>
            </a:r>
            <a:r>
              <a:rPr lang="en-US" altLang="zh-TW" sz="2400" dirty="0">
                <a:solidFill>
                  <a:srgbClr val="0000FF"/>
                </a:solidFill>
                <a:sym typeface="Symbol" pitchFamily="18" charset="2"/>
              </a:rPr>
              <a:t>(n)</a:t>
            </a:r>
            <a:r>
              <a:rPr lang="en-US" altLang="zh-TW" sz="2400" dirty="0">
                <a:sym typeface="Symbol" pitchFamily="18" charset="2"/>
              </a:rPr>
              <a:t>: </a:t>
            </a:r>
            <a:r>
              <a:rPr lang="zh-TW" altLang="en-US" sz="2400" dirty="0"/>
              <a:t>小於並</a:t>
            </a:r>
            <a:r>
              <a:rPr lang="en-US" altLang="zh-TW" sz="2400" dirty="0"/>
              <a:t>n</a:t>
            </a:r>
            <a:r>
              <a:rPr lang="zh-TW" altLang="en-US" sz="2400" dirty="0"/>
              <a:t>且與</a:t>
            </a:r>
            <a:r>
              <a:rPr lang="en-US" altLang="zh-TW" sz="2400" dirty="0"/>
              <a:t>n</a:t>
            </a:r>
            <a:r>
              <a:rPr lang="zh-TW" altLang="en-US" sz="2400" dirty="0"/>
              <a:t>互質的自然數的個數。</a:t>
            </a:r>
            <a:r>
              <a:rPr lang="en-US" altLang="zh-TW" sz="2400" dirty="0"/>
              <a:t>(</a:t>
            </a:r>
            <a:r>
              <a:rPr lang="zh-TW" altLang="en-US" sz="2400" dirty="0"/>
              <a:t>與</a:t>
            </a:r>
            <a:r>
              <a:rPr lang="en-US" altLang="zh-TW" sz="2400" dirty="0"/>
              <a:t>RSA</a:t>
            </a:r>
            <a:r>
              <a:rPr lang="zh-TW" altLang="en-US" sz="2400" dirty="0"/>
              <a:t>公鑰密碼演算法有關</a:t>
            </a:r>
            <a:r>
              <a:rPr lang="en-US" altLang="zh-TW" sz="2400" dirty="0"/>
              <a:t>)</a:t>
            </a:r>
          </a:p>
          <a:p>
            <a:r>
              <a:rPr lang="zh-TW" altLang="en-US" sz="2400" dirty="0">
                <a:solidFill>
                  <a:srgbClr val="0000FF"/>
                </a:solidFill>
              </a:rPr>
              <a:t>歐拉公式</a:t>
            </a:r>
            <a:r>
              <a:rPr lang="en-US" altLang="zh-TW" sz="2400" dirty="0"/>
              <a:t>:</a:t>
            </a:r>
          </a:p>
          <a:p>
            <a:r>
              <a:rPr lang="zh-TW" altLang="en-US" sz="2400" dirty="0">
                <a:solidFill>
                  <a:srgbClr val="0000FF"/>
                </a:solidFill>
              </a:rPr>
              <a:t>歐拉恆等式</a:t>
            </a:r>
            <a:r>
              <a:rPr lang="en-US" altLang="zh-TW" sz="2400" dirty="0"/>
              <a:t>: </a:t>
            </a:r>
          </a:p>
          <a:p>
            <a:r>
              <a:rPr lang="zh-TW" altLang="en-US" sz="2400" dirty="0">
                <a:solidFill>
                  <a:srgbClr val="0000FF"/>
                </a:solidFill>
              </a:rPr>
              <a:t>歐拉</a:t>
            </a:r>
            <a:r>
              <a:rPr lang="en-US" altLang="zh-TW" sz="2400" dirty="0">
                <a:solidFill>
                  <a:srgbClr val="0000FF"/>
                </a:solidFill>
              </a:rPr>
              <a:t>-</a:t>
            </a:r>
            <a:r>
              <a:rPr lang="zh-TW" altLang="en-US" sz="2400" dirty="0">
                <a:solidFill>
                  <a:srgbClr val="0000FF"/>
                </a:solidFill>
              </a:rPr>
              <a:t>馬歇羅尼常數</a:t>
            </a:r>
            <a:endParaRPr lang="en-US" altLang="zh-TW" sz="2400" dirty="0">
              <a:solidFill>
                <a:srgbClr val="0000FF"/>
              </a:solidFill>
            </a:endParaRPr>
          </a:p>
          <a:p>
            <a:endParaRPr lang="zh-TW" altLang="en-US" sz="2400" dirty="0"/>
          </a:p>
        </p:txBody>
      </p:sp>
      <p:sp>
        <p:nvSpPr>
          <p:cNvPr id="15364"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0"/>
              </a:spcBef>
              <a:buClrTx/>
              <a:buSzTx/>
              <a:buFontTx/>
              <a:buNone/>
            </a:pPr>
            <a:fld id="{BB21AA89-0F74-4ECD-81B5-894F69F7D717}" type="slidenum">
              <a:rPr kumimoji="0" lang="en-US" altLang="zh-TW" sz="1400" smtClean="0">
                <a:solidFill>
                  <a:schemeClr val="accent1"/>
                </a:solidFill>
              </a:rPr>
              <a:pPr>
                <a:spcBef>
                  <a:spcPct val="0"/>
                </a:spcBef>
                <a:buClrTx/>
                <a:buSzTx/>
                <a:buFontTx/>
                <a:buNone/>
              </a:pPr>
              <a:t>41</a:t>
            </a:fld>
            <a:endParaRPr kumimoji="0" lang="en-US" altLang="zh-TW" sz="1400">
              <a:solidFill>
                <a:schemeClr val="accent1"/>
              </a:solidFill>
            </a:endParaRPr>
          </a:p>
        </p:txBody>
      </p:sp>
      <p:pic>
        <p:nvPicPr>
          <p:cNvPr id="15365" name="Picture 2" descr="http://upload.wikimedia.org/wikipedia/commons/thumb/d/d7/Leonhard_Euler.jpg/150px-Leonhard_Eul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888" y="1988840"/>
            <a:ext cx="2663576" cy="3443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4" descr=" e^{ix} = \cos( x ) + i\sin( x )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5157788"/>
            <a:ext cx="34559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6" descr="e^{i \pi} + 1=0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3638" y="5589588"/>
            <a:ext cx="1778000"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8" descr="\gamma = \lim_{n \rightarrow \infty } \left[ \left(&#10;\sum_{k=1}^n \frac{1}{k} \right) - \ln(n) \right]=\int_1^\infty\left({1\over\lfloor x\rfloor} - {1\over x}\right)\,d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5813" y="5972175"/>
            <a:ext cx="49911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Picture 10" descr="\gamma \approx  0.57721 56649 01532 86060 65120 90082 40243 10421 593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213" y="6604000"/>
            <a:ext cx="7697787"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字方塊 1"/>
          <p:cNvSpPr txBox="1">
            <a:spLocks noChangeArrowheads="1"/>
          </p:cNvSpPr>
          <p:nvPr/>
        </p:nvSpPr>
        <p:spPr bwMode="auto">
          <a:xfrm>
            <a:off x="6084889" y="5399882"/>
            <a:ext cx="266357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ahoma" pitchFamily="34" charset="0"/>
                <a:ea typeface="新細明體" charset="-120"/>
              </a:defRPr>
            </a:lvl1pPr>
            <a:lvl2pPr marL="742950" indent="-285750">
              <a:defRPr kumimoji="1" sz="2400">
                <a:solidFill>
                  <a:schemeClr val="tx1"/>
                </a:solidFill>
                <a:latin typeface="Tahoma" pitchFamily="34" charset="0"/>
                <a:ea typeface="新細明體" charset="-120"/>
              </a:defRPr>
            </a:lvl2pPr>
            <a:lvl3pPr marL="1143000" indent="-228600">
              <a:defRPr kumimoji="1" sz="2400">
                <a:solidFill>
                  <a:schemeClr val="tx1"/>
                </a:solidFill>
                <a:latin typeface="Tahoma" pitchFamily="34" charset="0"/>
                <a:ea typeface="新細明體" charset="-120"/>
              </a:defRPr>
            </a:lvl3pPr>
            <a:lvl4pPr marL="1600200" indent="-228600">
              <a:defRPr kumimoji="1" sz="2400">
                <a:solidFill>
                  <a:schemeClr val="tx1"/>
                </a:solidFill>
                <a:latin typeface="Tahoma" pitchFamily="34" charset="0"/>
                <a:ea typeface="新細明體" charset="-120"/>
              </a:defRPr>
            </a:lvl4pPr>
            <a:lvl5pPr marL="2057400" indent="-22860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r>
              <a:rPr lang="en-US" altLang="zh-TW" sz="1000" dirty="0"/>
              <a:t>Source: http://en.wikipedia.org/wiki/File:Leonhard_Euler.jpg</a:t>
            </a:r>
            <a:endParaRPr lang="zh-TW" altLang="en-US" sz="1000" dirty="0"/>
          </a:p>
        </p:txBody>
      </p:sp>
      <p:pic>
        <p:nvPicPr>
          <p:cNvPr id="11" name="圖片 10" descr="C:\Users\雅軒\Desktop\2014-09-24_142250.pn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50214" y="5547921"/>
            <a:ext cx="293761" cy="30203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標題 1"/>
          <p:cNvSpPr>
            <a:spLocks noGrp="1"/>
          </p:cNvSpPr>
          <p:nvPr>
            <p:ph type="title"/>
          </p:nvPr>
        </p:nvSpPr>
        <p:spPr/>
        <p:txBody>
          <a:bodyPr/>
          <a:lstStyle/>
          <a:p>
            <a:r>
              <a:rPr lang="zh-TW" altLang="en-US" dirty="0"/>
              <a:t>相關</a:t>
            </a:r>
            <a:r>
              <a:rPr lang="en-US" altLang="zh-TW" dirty="0"/>
              <a:t>:</a:t>
            </a:r>
            <a:r>
              <a:rPr lang="zh-TW" altLang="en-US" dirty="0"/>
              <a:t> </a:t>
            </a:r>
            <a:r>
              <a:rPr lang="zh-TW" altLang="zh-TW" dirty="0"/>
              <a:t>柯尼斯堡七橋問題</a:t>
            </a:r>
            <a:endParaRPr lang="zh-TW" altLang="en-US" dirty="0"/>
          </a:p>
        </p:txBody>
      </p:sp>
      <p:sp>
        <p:nvSpPr>
          <p:cNvPr id="14339" name="內容版面配置區 2"/>
          <p:cNvSpPr>
            <a:spLocks noGrp="1"/>
          </p:cNvSpPr>
          <p:nvPr>
            <p:ph idx="1"/>
          </p:nvPr>
        </p:nvSpPr>
        <p:spPr>
          <a:xfrm>
            <a:off x="250824" y="2017713"/>
            <a:ext cx="8893175" cy="4114800"/>
          </a:xfrm>
        </p:spPr>
        <p:txBody>
          <a:bodyPr/>
          <a:lstStyle/>
          <a:p>
            <a:r>
              <a:rPr lang="en-US" altLang="zh-TW" sz="2400" dirty="0"/>
              <a:t>1735</a:t>
            </a:r>
            <a:r>
              <a:rPr lang="zh-TW" altLang="en-US" sz="2400" dirty="0"/>
              <a:t>年時東普魯士</a:t>
            </a:r>
            <a:r>
              <a:rPr lang="zh-TW" altLang="en-US" sz="2400" dirty="0">
                <a:solidFill>
                  <a:srgbClr val="0000FF"/>
                </a:solidFill>
              </a:rPr>
              <a:t>柯尼斯堡</a:t>
            </a:r>
            <a:r>
              <a:rPr lang="en-US" altLang="zh-TW" sz="2400" dirty="0"/>
              <a:t>(</a:t>
            </a:r>
            <a:r>
              <a:rPr lang="zh-TW" altLang="en-US" sz="2400" dirty="0"/>
              <a:t>今日俄羅斯加里寧格勒</a:t>
            </a:r>
            <a:r>
              <a:rPr lang="en-US" altLang="zh-TW" sz="2400" dirty="0"/>
              <a:t>)</a:t>
            </a:r>
            <a:r>
              <a:rPr lang="zh-TW" altLang="en-US" sz="2400" dirty="0"/>
              <a:t>市區跨越河的兩岸，河中心有兩個小島，小島與河的兩岸有七條橋連接。在所有橋都只能走一遍的前提下，如何才能把這個地方所有的橋都走遍？</a:t>
            </a:r>
            <a:endParaRPr lang="en-US" altLang="zh-TW" sz="2400" dirty="0"/>
          </a:p>
          <a:p>
            <a:endParaRPr lang="en-US" altLang="zh-TW" sz="2400" dirty="0"/>
          </a:p>
          <a:p>
            <a:endParaRPr lang="zh-TW" altLang="en-US" sz="2400" dirty="0"/>
          </a:p>
        </p:txBody>
      </p:sp>
      <p:sp>
        <p:nvSpPr>
          <p:cNvPr id="14340"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0"/>
              </a:spcBef>
              <a:buClrTx/>
              <a:buSzTx/>
              <a:buFontTx/>
              <a:buNone/>
            </a:pPr>
            <a:fld id="{FE58D472-EF0D-44D3-AD5A-F3041E3E6AB4}" type="slidenum">
              <a:rPr kumimoji="0" lang="en-US" altLang="zh-TW" sz="1400" smtClean="0">
                <a:solidFill>
                  <a:schemeClr val="accent1"/>
                </a:solidFill>
              </a:rPr>
              <a:pPr>
                <a:spcBef>
                  <a:spcPct val="0"/>
                </a:spcBef>
                <a:buClrTx/>
                <a:buSzTx/>
                <a:buFontTx/>
                <a:buNone/>
              </a:pPr>
              <a:t>42</a:t>
            </a:fld>
            <a:endParaRPr kumimoji="0" lang="en-US" altLang="zh-TW" sz="1400">
              <a:solidFill>
                <a:schemeClr val="accent1"/>
              </a:solidFill>
            </a:endParaRPr>
          </a:p>
        </p:txBody>
      </p:sp>
      <p:pic>
        <p:nvPicPr>
          <p:cNvPr id="18434" name="Picture 2" descr="http://upload.wikimedia.org/wikipedia/commons/5/5d/Konigsberg_bridg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45024"/>
            <a:ext cx="3467110" cy="2232249"/>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1"/>
          <p:cNvSpPr txBox="1">
            <a:spLocks noChangeArrowheads="1"/>
          </p:cNvSpPr>
          <p:nvPr/>
        </p:nvSpPr>
        <p:spPr bwMode="auto">
          <a:xfrm>
            <a:off x="28229" y="6423719"/>
            <a:ext cx="34388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ahoma" pitchFamily="34" charset="0"/>
                <a:ea typeface="新細明體" charset="-120"/>
              </a:defRPr>
            </a:lvl1pPr>
            <a:lvl2pPr marL="742950" indent="-285750">
              <a:defRPr kumimoji="1" sz="2400">
                <a:solidFill>
                  <a:schemeClr val="tx1"/>
                </a:solidFill>
                <a:latin typeface="Tahoma" pitchFamily="34" charset="0"/>
                <a:ea typeface="新細明體" charset="-120"/>
              </a:defRPr>
            </a:lvl2pPr>
            <a:lvl3pPr marL="1143000" indent="-228600">
              <a:defRPr kumimoji="1" sz="2400">
                <a:solidFill>
                  <a:schemeClr val="tx1"/>
                </a:solidFill>
                <a:latin typeface="Tahoma" pitchFamily="34" charset="0"/>
                <a:ea typeface="新細明體" charset="-120"/>
              </a:defRPr>
            </a:lvl3pPr>
            <a:lvl4pPr marL="1600200" indent="-228600">
              <a:defRPr kumimoji="1" sz="2400">
                <a:solidFill>
                  <a:schemeClr val="tx1"/>
                </a:solidFill>
                <a:latin typeface="Tahoma" pitchFamily="34" charset="0"/>
                <a:ea typeface="新細明體" charset="-120"/>
              </a:defRPr>
            </a:lvl4pPr>
            <a:lvl5pPr marL="2057400" indent="-22860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r>
              <a:rPr lang="en-US" altLang="zh-TW" sz="1200" dirty="0" err="1"/>
              <a:t>Source:http</a:t>
            </a:r>
            <a:r>
              <a:rPr lang="en-US" altLang="zh-TW" sz="1200" dirty="0"/>
              <a:t>://en.wikipedia.org/wiki/File:Konigsberg_bridges.png</a:t>
            </a:r>
            <a:endParaRPr lang="zh-TW" altLang="en-US" sz="1200" dirty="0"/>
          </a:p>
        </p:txBody>
      </p:sp>
      <p:pic>
        <p:nvPicPr>
          <p:cNvPr id="18436" name="Picture 4" descr="7 bridges.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3717032"/>
            <a:ext cx="2523301" cy="2015822"/>
          </a:xfrm>
          <a:prstGeom prst="rect">
            <a:avLst/>
          </a:prstGeom>
          <a:noFill/>
          <a:extLst>
            <a:ext uri="{909E8E84-426E-40DD-AFC4-6F175D3DCCD1}">
              <a14:hiddenFill xmlns:a14="http://schemas.microsoft.com/office/drawing/2010/main">
                <a:solidFill>
                  <a:srgbClr val="FFFFFF"/>
                </a:solidFill>
              </a14:hiddenFill>
            </a:ext>
          </a:extLst>
        </p:spPr>
      </p:pic>
      <p:pic>
        <p:nvPicPr>
          <p:cNvPr id="18438" name="Picture 6" descr="Königsberg graph.sv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4248" y="3789040"/>
            <a:ext cx="2160238" cy="172819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8228" y="5847656"/>
            <a:ext cx="34388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TW" altLang="en-US" sz="1200" dirty="0"/>
              <a:t>Author: Bogdan Giuşcă</a:t>
            </a:r>
          </a:p>
          <a:p>
            <a:r>
              <a:rPr lang="zh-TW" altLang="en-US" sz="1200" dirty="0"/>
              <a:t>Creative Commons Attribution-Share Alike 3.0 Unported</a:t>
            </a:r>
          </a:p>
        </p:txBody>
      </p:sp>
      <p:sp>
        <p:nvSpPr>
          <p:cNvPr id="12" name="文字方塊 1"/>
          <p:cNvSpPr txBox="1">
            <a:spLocks noChangeArrowheads="1"/>
          </p:cNvSpPr>
          <p:nvPr/>
        </p:nvSpPr>
        <p:spPr bwMode="auto">
          <a:xfrm>
            <a:off x="3884318" y="5888843"/>
            <a:ext cx="25629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ahoma" pitchFamily="34" charset="0"/>
                <a:ea typeface="新細明體" charset="-120"/>
              </a:defRPr>
            </a:lvl1pPr>
            <a:lvl2pPr marL="742950" indent="-285750">
              <a:defRPr kumimoji="1" sz="2400">
                <a:solidFill>
                  <a:schemeClr val="tx1"/>
                </a:solidFill>
                <a:latin typeface="Tahoma" pitchFamily="34" charset="0"/>
                <a:ea typeface="新細明體" charset="-120"/>
              </a:defRPr>
            </a:lvl2pPr>
            <a:lvl3pPr marL="1143000" indent="-228600">
              <a:defRPr kumimoji="1" sz="2400">
                <a:solidFill>
                  <a:schemeClr val="tx1"/>
                </a:solidFill>
                <a:latin typeface="Tahoma" pitchFamily="34" charset="0"/>
                <a:ea typeface="新細明體" charset="-120"/>
              </a:defRPr>
            </a:lvl3pPr>
            <a:lvl4pPr marL="1600200" indent="-228600">
              <a:defRPr kumimoji="1" sz="2400">
                <a:solidFill>
                  <a:schemeClr val="tx1"/>
                </a:solidFill>
                <a:latin typeface="Tahoma" pitchFamily="34" charset="0"/>
                <a:ea typeface="新細明體" charset="-120"/>
              </a:defRPr>
            </a:lvl4pPr>
            <a:lvl5pPr marL="2057400" indent="-22860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r>
              <a:rPr lang="en-US" altLang="zh-TW" sz="1200" dirty="0" err="1"/>
              <a:t>Source:http</a:t>
            </a:r>
            <a:r>
              <a:rPr lang="en-US" altLang="zh-TW" sz="1200" dirty="0"/>
              <a:t>://en.wikipedia.org/wiki/File:7_bridges.svg</a:t>
            </a:r>
            <a:endParaRPr lang="zh-TW" altLang="en-US" sz="1200" dirty="0"/>
          </a:p>
        </p:txBody>
      </p:sp>
      <p:sp>
        <p:nvSpPr>
          <p:cNvPr id="13" name="文字方塊 1"/>
          <p:cNvSpPr txBox="1">
            <a:spLocks noChangeArrowheads="1"/>
          </p:cNvSpPr>
          <p:nvPr/>
        </p:nvSpPr>
        <p:spPr bwMode="auto">
          <a:xfrm>
            <a:off x="6738950" y="5888843"/>
            <a:ext cx="22050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ahoma" pitchFamily="34" charset="0"/>
                <a:ea typeface="新細明體" charset="-120"/>
              </a:defRPr>
            </a:lvl1pPr>
            <a:lvl2pPr marL="742950" indent="-285750">
              <a:defRPr kumimoji="1" sz="2400">
                <a:solidFill>
                  <a:schemeClr val="tx1"/>
                </a:solidFill>
                <a:latin typeface="Tahoma" pitchFamily="34" charset="0"/>
                <a:ea typeface="新細明體" charset="-120"/>
              </a:defRPr>
            </a:lvl2pPr>
            <a:lvl3pPr marL="1143000" indent="-228600">
              <a:defRPr kumimoji="1" sz="2400">
                <a:solidFill>
                  <a:schemeClr val="tx1"/>
                </a:solidFill>
                <a:latin typeface="Tahoma" pitchFamily="34" charset="0"/>
                <a:ea typeface="新細明體" charset="-120"/>
              </a:defRPr>
            </a:lvl3pPr>
            <a:lvl4pPr marL="1600200" indent="-228600">
              <a:defRPr kumimoji="1" sz="2400">
                <a:solidFill>
                  <a:schemeClr val="tx1"/>
                </a:solidFill>
                <a:latin typeface="Tahoma" pitchFamily="34" charset="0"/>
                <a:ea typeface="新細明體" charset="-120"/>
              </a:defRPr>
            </a:lvl4pPr>
            <a:lvl5pPr marL="2057400" indent="-22860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r>
              <a:rPr lang="en-US" altLang="zh-TW" sz="1200" dirty="0" err="1"/>
              <a:t>Source:http</a:t>
            </a:r>
            <a:r>
              <a:rPr lang="en-US" altLang="zh-TW" sz="1200" dirty="0"/>
              <a:t>://en.wikipedia.org/wiki/File:K%C3%B6nigsberg_graph.svg</a:t>
            </a:r>
            <a:endParaRPr lang="zh-TW" altLang="en-US" sz="1200" dirty="0"/>
          </a:p>
        </p:txBody>
      </p:sp>
    </p:spTree>
    <p:extLst>
      <p:ext uri="{BB962C8B-B14F-4D97-AF65-F5344CB8AC3E}">
        <p14:creationId xmlns:p14="http://schemas.microsoft.com/office/powerpoint/2010/main" val="76702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additive="base">
                                        <p:cTn id="7" dur="5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4"/>
                                        </p:tgtEl>
                                        <p:attrNameLst>
                                          <p:attrName>style.visibility</p:attrName>
                                        </p:attrNameLst>
                                      </p:cBhvr>
                                      <p:to>
                                        <p:strVal val="visible"/>
                                      </p:to>
                                    </p:set>
                                    <p:anim calcmode="lin" valueType="num">
                                      <p:cBhvr additive="base">
                                        <p:cTn id="13" dur="500" fill="hold"/>
                                        <p:tgtEl>
                                          <p:spTgt spid="18434"/>
                                        </p:tgtEl>
                                        <p:attrNameLst>
                                          <p:attrName>ppt_x</p:attrName>
                                        </p:attrNameLst>
                                      </p:cBhvr>
                                      <p:tavLst>
                                        <p:tav tm="0">
                                          <p:val>
                                            <p:strVal val="#ppt_x"/>
                                          </p:val>
                                        </p:tav>
                                        <p:tav tm="100000">
                                          <p:val>
                                            <p:strVal val="#ppt_x"/>
                                          </p:val>
                                        </p:tav>
                                      </p:tavLst>
                                    </p:anim>
                                    <p:anim calcmode="lin" valueType="num">
                                      <p:cBhvr additive="base">
                                        <p:cTn id="14" dur="500" fill="hold"/>
                                        <p:tgtEl>
                                          <p:spTgt spid="1843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436"/>
                                        </p:tgtEl>
                                        <p:attrNameLst>
                                          <p:attrName>style.visibility</p:attrName>
                                        </p:attrNameLst>
                                      </p:cBhvr>
                                      <p:to>
                                        <p:strVal val="visible"/>
                                      </p:to>
                                    </p:set>
                                    <p:anim calcmode="lin" valueType="num">
                                      <p:cBhvr additive="base">
                                        <p:cTn id="19" dur="500" fill="hold"/>
                                        <p:tgtEl>
                                          <p:spTgt spid="18436"/>
                                        </p:tgtEl>
                                        <p:attrNameLst>
                                          <p:attrName>ppt_x</p:attrName>
                                        </p:attrNameLst>
                                      </p:cBhvr>
                                      <p:tavLst>
                                        <p:tav tm="0">
                                          <p:val>
                                            <p:strVal val="#ppt_x"/>
                                          </p:val>
                                        </p:tav>
                                        <p:tav tm="100000">
                                          <p:val>
                                            <p:strVal val="#ppt_x"/>
                                          </p:val>
                                        </p:tav>
                                      </p:tavLst>
                                    </p:anim>
                                    <p:anim calcmode="lin" valueType="num">
                                      <p:cBhvr additive="base">
                                        <p:cTn id="20"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438"/>
                                        </p:tgtEl>
                                        <p:attrNameLst>
                                          <p:attrName>style.visibility</p:attrName>
                                        </p:attrNameLst>
                                      </p:cBhvr>
                                      <p:to>
                                        <p:strVal val="visible"/>
                                      </p:to>
                                    </p:set>
                                    <p:anim calcmode="lin" valueType="num">
                                      <p:cBhvr additive="base">
                                        <p:cTn id="25" dur="500" fill="hold"/>
                                        <p:tgtEl>
                                          <p:spTgt spid="18438"/>
                                        </p:tgtEl>
                                        <p:attrNameLst>
                                          <p:attrName>ppt_x</p:attrName>
                                        </p:attrNameLst>
                                      </p:cBhvr>
                                      <p:tavLst>
                                        <p:tav tm="0">
                                          <p:val>
                                            <p:strVal val="#ppt_x"/>
                                          </p:val>
                                        </p:tav>
                                        <p:tav tm="100000">
                                          <p:val>
                                            <p:strVal val="#ppt_x"/>
                                          </p:val>
                                        </p:tav>
                                      </p:tavLst>
                                    </p:anim>
                                    <p:anim calcmode="lin" valueType="num">
                                      <p:cBhvr additive="base">
                                        <p:cTn id="26" dur="500" fill="hold"/>
                                        <p:tgtEl>
                                          <p:spTgt spid="184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標題 1"/>
          <p:cNvSpPr>
            <a:spLocks noGrp="1"/>
          </p:cNvSpPr>
          <p:nvPr>
            <p:ph type="title"/>
          </p:nvPr>
        </p:nvSpPr>
        <p:spPr/>
        <p:txBody>
          <a:bodyPr/>
          <a:lstStyle/>
          <a:p>
            <a:r>
              <a:rPr lang="zh-TW" altLang="en-US" dirty="0"/>
              <a:t>相關</a:t>
            </a:r>
            <a:r>
              <a:rPr lang="en-US" altLang="zh-TW" dirty="0"/>
              <a:t>:</a:t>
            </a:r>
            <a:r>
              <a:rPr lang="zh-TW" altLang="en-US" dirty="0"/>
              <a:t> 一筆畫問題</a:t>
            </a:r>
          </a:p>
        </p:txBody>
      </p:sp>
      <p:sp>
        <p:nvSpPr>
          <p:cNvPr id="14339" name="內容版面配置區 2"/>
          <p:cNvSpPr>
            <a:spLocks noGrp="1"/>
          </p:cNvSpPr>
          <p:nvPr>
            <p:ph idx="1"/>
          </p:nvPr>
        </p:nvSpPr>
        <p:spPr>
          <a:xfrm>
            <a:off x="250824" y="2017713"/>
            <a:ext cx="8893175" cy="4114800"/>
          </a:xfrm>
        </p:spPr>
        <p:txBody>
          <a:bodyPr/>
          <a:lstStyle/>
          <a:p>
            <a:r>
              <a:rPr lang="zh-TW" altLang="en-US" sz="2400" dirty="0"/>
              <a:t>如何能筆尖不離紙，一筆</a:t>
            </a:r>
            <a:r>
              <a:rPr lang="en-US" altLang="zh-TW" sz="2400" dirty="0"/>
              <a:t>(</a:t>
            </a:r>
            <a:r>
              <a:rPr lang="zh-TW" altLang="en-US" sz="2400" dirty="0"/>
              <a:t>不經過重複線段</a:t>
            </a:r>
            <a:r>
              <a:rPr lang="en-US" altLang="zh-TW" sz="2400" dirty="0"/>
              <a:t>)</a:t>
            </a:r>
            <a:r>
              <a:rPr lang="zh-TW" altLang="en-US" sz="2400" dirty="0"/>
              <a:t>畫出給定的圖形</a:t>
            </a:r>
            <a:r>
              <a:rPr lang="en-US" altLang="zh-TW" sz="2400" dirty="0"/>
              <a:t>?</a:t>
            </a:r>
          </a:p>
          <a:p>
            <a:r>
              <a:rPr lang="zh-TW" altLang="en-US" sz="2400" dirty="0"/>
              <a:t>範例</a:t>
            </a:r>
            <a:r>
              <a:rPr lang="en-US" altLang="zh-TW" sz="2400" dirty="0"/>
              <a:t>:</a:t>
            </a:r>
          </a:p>
          <a:p>
            <a:endParaRPr lang="zh-TW" altLang="en-US" sz="2400" dirty="0"/>
          </a:p>
        </p:txBody>
      </p:sp>
      <p:sp>
        <p:nvSpPr>
          <p:cNvPr id="14340"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0"/>
              </a:spcBef>
              <a:buClrTx/>
              <a:buSzTx/>
              <a:buFontTx/>
              <a:buNone/>
            </a:pPr>
            <a:fld id="{FE58D472-EF0D-44D3-AD5A-F3041E3E6AB4}" type="slidenum">
              <a:rPr kumimoji="0" lang="en-US" altLang="zh-TW" sz="1400" smtClean="0">
                <a:solidFill>
                  <a:schemeClr val="accent1"/>
                </a:solidFill>
              </a:rPr>
              <a:pPr>
                <a:spcBef>
                  <a:spcPct val="0"/>
                </a:spcBef>
                <a:buClrTx/>
                <a:buSzTx/>
                <a:buFontTx/>
                <a:buNone/>
              </a:pPr>
              <a:t>43</a:t>
            </a:fld>
            <a:endParaRPr kumimoji="0" lang="en-US" altLang="zh-TW" sz="1400">
              <a:solidFill>
                <a:schemeClr val="accent1"/>
              </a:solidFill>
            </a:endParaRPr>
          </a:p>
        </p:txBody>
      </p:sp>
      <p:sp>
        <p:nvSpPr>
          <p:cNvPr id="6" name="文字方塊 1"/>
          <p:cNvSpPr txBox="1">
            <a:spLocks noChangeArrowheads="1"/>
          </p:cNvSpPr>
          <p:nvPr/>
        </p:nvSpPr>
        <p:spPr bwMode="auto">
          <a:xfrm>
            <a:off x="2987824" y="5766355"/>
            <a:ext cx="22047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ahoma" pitchFamily="34" charset="0"/>
                <a:ea typeface="新細明體" charset="-120"/>
              </a:defRPr>
            </a:lvl1pPr>
            <a:lvl2pPr marL="742950" indent="-285750">
              <a:defRPr kumimoji="1" sz="2400">
                <a:solidFill>
                  <a:schemeClr val="tx1"/>
                </a:solidFill>
                <a:latin typeface="Tahoma" pitchFamily="34" charset="0"/>
                <a:ea typeface="新細明體" charset="-120"/>
              </a:defRPr>
            </a:lvl2pPr>
            <a:lvl3pPr marL="1143000" indent="-228600">
              <a:defRPr kumimoji="1" sz="2400">
                <a:solidFill>
                  <a:schemeClr val="tx1"/>
                </a:solidFill>
                <a:latin typeface="Tahoma" pitchFamily="34" charset="0"/>
                <a:ea typeface="新細明體" charset="-120"/>
              </a:defRPr>
            </a:lvl3pPr>
            <a:lvl4pPr marL="1600200" indent="-228600">
              <a:defRPr kumimoji="1" sz="2400">
                <a:solidFill>
                  <a:schemeClr val="tx1"/>
                </a:solidFill>
                <a:latin typeface="Tahoma" pitchFamily="34" charset="0"/>
                <a:ea typeface="新細明體" charset="-120"/>
              </a:defRPr>
            </a:lvl4pPr>
            <a:lvl5pPr marL="2057400" indent="-22860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r>
              <a:rPr lang="en-US" altLang="zh-TW" sz="1200" dirty="0"/>
              <a:t>Source: http://commons.wikimedia.org/wiki/File:Chuan2.JPG</a:t>
            </a:r>
          </a:p>
        </p:txBody>
      </p:sp>
      <p:pic>
        <p:nvPicPr>
          <p:cNvPr id="19458" name="Picture 2" descr="File:Chuan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6273" y="2996952"/>
            <a:ext cx="221932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http://upload.wikimedia.org/wikipedia/commons/thumb/9/96/K%C3%B6nigsberg_graph.svg/500px-K%C3%B6nigsberg_graph.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2996952"/>
            <a:ext cx="3322340" cy="2657872"/>
          </a:xfrm>
          <a:prstGeom prst="rect">
            <a:avLst/>
          </a:prstGeom>
          <a:noFill/>
          <a:extLst>
            <a:ext uri="{909E8E84-426E-40DD-AFC4-6F175D3DCCD1}">
              <a14:hiddenFill xmlns:a14="http://schemas.microsoft.com/office/drawing/2010/main">
                <a:solidFill>
                  <a:srgbClr val="FFFFFF"/>
                </a:solidFill>
              </a14:hiddenFill>
            </a:ext>
          </a:extLst>
        </p:spPr>
      </p:pic>
      <p:pic>
        <p:nvPicPr>
          <p:cNvPr id="3" name="圖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5940" y="3514330"/>
            <a:ext cx="1705218" cy="1623115"/>
          </a:xfrm>
          <a:prstGeom prst="rect">
            <a:avLst/>
          </a:prstGeom>
        </p:spPr>
      </p:pic>
      <p:sp>
        <p:nvSpPr>
          <p:cNvPr id="12" name="文字方塊 1"/>
          <p:cNvSpPr txBox="1">
            <a:spLocks noChangeArrowheads="1"/>
          </p:cNvSpPr>
          <p:nvPr/>
        </p:nvSpPr>
        <p:spPr bwMode="auto">
          <a:xfrm>
            <a:off x="6065752" y="5766355"/>
            <a:ext cx="22050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ahoma" pitchFamily="34" charset="0"/>
                <a:ea typeface="新細明體" charset="-120"/>
              </a:defRPr>
            </a:lvl1pPr>
            <a:lvl2pPr marL="742950" indent="-285750">
              <a:defRPr kumimoji="1" sz="2400">
                <a:solidFill>
                  <a:schemeClr val="tx1"/>
                </a:solidFill>
                <a:latin typeface="Tahoma" pitchFamily="34" charset="0"/>
                <a:ea typeface="新細明體" charset="-120"/>
              </a:defRPr>
            </a:lvl2pPr>
            <a:lvl3pPr marL="1143000" indent="-228600">
              <a:defRPr kumimoji="1" sz="2400">
                <a:solidFill>
                  <a:schemeClr val="tx1"/>
                </a:solidFill>
                <a:latin typeface="Tahoma" pitchFamily="34" charset="0"/>
                <a:ea typeface="新細明體" charset="-120"/>
              </a:defRPr>
            </a:lvl3pPr>
            <a:lvl4pPr marL="1600200" indent="-228600">
              <a:defRPr kumimoji="1" sz="2400">
                <a:solidFill>
                  <a:schemeClr val="tx1"/>
                </a:solidFill>
                <a:latin typeface="Tahoma" pitchFamily="34" charset="0"/>
                <a:ea typeface="新細明體" charset="-120"/>
              </a:defRPr>
            </a:lvl4pPr>
            <a:lvl5pPr marL="2057400" indent="-22860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r>
              <a:rPr lang="en-US" altLang="zh-TW" sz="1200" dirty="0" err="1"/>
              <a:t>Source:http</a:t>
            </a:r>
            <a:r>
              <a:rPr lang="en-US" altLang="zh-TW" sz="1200" dirty="0"/>
              <a:t>://en.wikipedia.org/wiki/File:K%C3%B6nigsberg_graph.svg</a:t>
            </a:r>
            <a:endParaRPr lang="zh-TW" altLang="en-US" sz="1200" dirty="0"/>
          </a:p>
        </p:txBody>
      </p:sp>
      <p:pic>
        <p:nvPicPr>
          <p:cNvPr id="13" name="圖片 12" descr="C:\Users\雅軒\Desktop\2014-09-24_142250.png"/>
          <p:cNvPicPr/>
          <p:nvPr/>
        </p:nvPicPr>
        <p:blipFill>
          <a:blip r:embed="rId6">
            <a:extLst>
              <a:ext uri="{28A0092B-C50C-407E-A947-70E740481C1C}">
                <a14:useLocalDpi xmlns:a14="http://schemas.microsoft.com/office/drawing/2010/main" val="0"/>
              </a:ext>
            </a:extLst>
          </a:blip>
          <a:srcRect/>
          <a:stretch>
            <a:fillRect/>
          </a:stretch>
        </p:blipFill>
        <p:spPr bwMode="auto">
          <a:xfrm>
            <a:off x="4697411" y="6205537"/>
            <a:ext cx="338138" cy="347663"/>
          </a:xfrm>
          <a:prstGeom prst="rect">
            <a:avLst/>
          </a:prstGeom>
          <a:noFill/>
          <a:ln>
            <a:noFill/>
          </a:ln>
        </p:spPr>
      </p:pic>
    </p:spTree>
    <p:extLst>
      <p:ext uri="{BB962C8B-B14F-4D97-AF65-F5344CB8AC3E}">
        <p14:creationId xmlns:p14="http://schemas.microsoft.com/office/powerpoint/2010/main" val="3106709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anim calcmode="lin" valueType="num">
                                      <p:cBhvr additive="base">
                                        <p:cTn id="7" dur="500" fill="hold"/>
                                        <p:tgtEl>
                                          <p:spTgt spid="19458"/>
                                        </p:tgtEl>
                                        <p:attrNameLst>
                                          <p:attrName>ppt_x</p:attrName>
                                        </p:attrNameLst>
                                      </p:cBhvr>
                                      <p:tavLst>
                                        <p:tav tm="0">
                                          <p:val>
                                            <p:strVal val="#ppt_x"/>
                                          </p:val>
                                        </p:tav>
                                        <p:tav tm="100000">
                                          <p:val>
                                            <p:strVal val="#ppt_x"/>
                                          </p:val>
                                        </p:tav>
                                      </p:tavLst>
                                    </p:anim>
                                    <p:anim calcmode="lin" valueType="num">
                                      <p:cBhvr additive="base">
                                        <p:cTn id="8" dur="500" fill="hold"/>
                                        <p:tgtEl>
                                          <p:spTgt spid="1945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9460"/>
                                        </p:tgtEl>
                                        <p:attrNameLst>
                                          <p:attrName>style.visibility</p:attrName>
                                        </p:attrNameLst>
                                      </p:cBhvr>
                                      <p:to>
                                        <p:strVal val="visible"/>
                                      </p:to>
                                    </p:set>
                                    <p:anim calcmode="lin" valueType="num">
                                      <p:cBhvr additive="base">
                                        <p:cTn id="17" dur="500" fill="hold"/>
                                        <p:tgtEl>
                                          <p:spTgt spid="19460"/>
                                        </p:tgtEl>
                                        <p:attrNameLst>
                                          <p:attrName>ppt_x</p:attrName>
                                        </p:attrNameLst>
                                      </p:cBhvr>
                                      <p:tavLst>
                                        <p:tav tm="0">
                                          <p:val>
                                            <p:strVal val="#ppt_x"/>
                                          </p:val>
                                        </p:tav>
                                        <p:tav tm="100000">
                                          <p:val>
                                            <p:strVal val="#ppt_x"/>
                                          </p:val>
                                        </p:tav>
                                      </p:tavLst>
                                    </p:anim>
                                    <p:anim calcmode="lin" valueType="num">
                                      <p:cBhvr additive="base">
                                        <p:cTn id="18" dur="500" fill="hold"/>
                                        <p:tgtEl>
                                          <p:spTgt spid="194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標題 1"/>
          <p:cNvSpPr>
            <a:spLocks noGrp="1"/>
          </p:cNvSpPr>
          <p:nvPr>
            <p:ph type="title"/>
          </p:nvPr>
        </p:nvSpPr>
        <p:spPr/>
        <p:txBody>
          <a:bodyPr/>
          <a:lstStyle/>
          <a:p>
            <a:endParaRPr lang="zh-TW" altLang="en-US"/>
          </a:p>
        </p:txBody>
      </p:sp>
      <p:sp>
        <p:nvSpPr>
          <p:cNvPr id="5123" name="內容版面配置區 2"/>
          <p:cNvSpPr>
            <a:spLocks noGrp="1"/>
          </p:cNvSpPr>
          <p:nvPr>
            <p:ph idx="1"/>
          </p:nvPr>
        </p:nvSpPr>
        <p:spPr>
          <a:xfrm>
            <a:off x="1182688" y="2348881"/>
            <a:ext cx="7772400" cy="3783632"/>
          </a:xfrm>
        </p:spPr>
        <p:txBody>
          <a:bodyPr/>
          <a:lstStyle/>
          <a:p>
            <a:pPr marL="0" indent="0">
              <a:buNone/>
            </a:pPr>
            <a:r>
              <a:rPr lang="en-US" altLang="zh-TW" sz="4400" b="1" dirty="0"/>
              <a:t>8. </a:t>
            </a:r>
            <a:r>
              <a:rPr lang="zh-TW" altLang="en-US" sz="4400" b="1" dirty="0"/>
              <a:t>回溯演算法</a:t>
            </a:r>
          </a:p>
        </p:txBody>
      </p:sp>
      <p:sp>
        <p:nvSpPr>
          <p:cNvPr id="5124" name="投影片編號版面配置區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itchFamily="34" charset="0"/>
                <a:ea typeface="新細明體" charset="-120"/>
              </a:defRPr>
            </a:lvl1pPr>
            <a:lvl2pPr marL="742950" indent="-285750">
              <a:defRPr kumimoji="1" sz="2400">
                <a:solidFill>
                  <a:schemeClr val="tx1"/>
                </a:solidFill>
                <a:latin typeface="Tahoma" pitchFamily="34" charset="0"/>
                <a:ea typeface="新細明體" charset="-120"/>
              </a:defRPr>
            </a:lvl2pPr>
            <a:lvl3pPr marL="1143000" indent="-228600">
              <a:defRPr kumimoji="1" sz="2400">
                <a:solidFill>
                  <a:schemeClr val="tx1"/>
                </a:solidFill>
                <a:latin typeface="Tahoma" pitchFamily="34" charset="0"/>
                <a:ea typeface="新細明體" charset="-120"/>
              </a:defRPr>
            </a:lvl3pPr>
            <a:lvl4pPr marL="1600200" indent="-228600">
              <a:defRPr kumimoji="1" sz="2400">
                <a:solidFill>
                  <a:schemeClr val="tx1"/>
                </a:solidFill>
                <a:latin typeface="Tahoma" pitchFamily="34" charset="0"/>
                <a:ea typeface="新細明體" charset="-120"/>
              </a:defRPr>
            </a:lvl4pPr>
            <a:lvl5pPr marL="2057400" indent="-22860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fld id="{F9298CBF-0D91-491D-B0FD-12D847E9911A}" type="slidenum">
              <a:rPr kumimoji="0" lang="zh-TW" altLang="en-US" sz="1400" smtClean="0">
                <a:solidFill>
                  <a:schemeClr val="accent1"/>
                </a:solidFill>
              </a:rPr>
              <a:pPr/>
              <a:t>44</a:t>
            </a:fld>
            <a:endParaRPr kumimoji="0" lang="en-US" altLang="zh-TW" sz="1400">
              <a:solidFill>
                <a:schemeClr val="accent1"/>
              </a:solidFill>
            </a:endParaRPr>
          </a:p>
        </p:txBody>
      </p:sp>
    </p:spTree>
    <p:extLst>
      <p:ext uri="{BB962C8B-B14F-4D97-AF65-F5344CB8AC3E}">
        <p14:creationId xmlns:p14="http://schemas.microsoft.com/office/powerpoint/2010/main" val="9195902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標題 1"/>
          <p:cNvSpPr>
            <a:spLocks noGrp="1"/>
          </p:cNvSpPr>
          <p:nvPr>
            <p:ph type="title"/>
          </p:nvPr>
        </p:nvSpPr>
        <p:spPr/>
        <p:txBody>
          <a:bodyPr/>
          <a:lstStyle/>
          <a:p>
            <a:r>
              <a:rPr lang="zh-TW" altLang="en-US" dirty="0"/>
              <a:t>回溯演算法</a:t>
            </a:r>
          </a:p>
        </p:txBody>
      </p:sp>
      <p:sp>
        <p:nvSpPr>
          <p:cNvPr id="32771" name="內容版面配置區 2"/>
          <p:cNvSpPr>
            <a:spLocks noGrp="1"/>
          </p:cNvSpPr>
          <p:nvPr>
            <p:ph idx="1"/>
          </p:nvPr>
        </p:nvSpPr>
        <p:spPr>
          <a:xfrm>
            <a:off x="467544" y="2017713"/>
            <a:ext cx="7920880" cy="4114800"/>
          </a:xfrm>
        </p:spPr>
        <p:txBody>
          <a:bodyPr/>
          <a:lstStyle/>
          <a:p>
            <a:pPr algn="just"/>
            <a:r>
              <a:rPr lang="zh-TW" altLang="en-US" sz="2400" dirty="0"/>
              <a:t>回溯</a:t>
            </a:r>
            <a:r>
              <a:rPr lang="en-US" altLang="zh-TW" sz="2400" dirty="0"/>
              <a:t>(backtracking)</a:t>
            </a:r>
            <a:r>
              <a:rPr lang="zh-TW" altLang="en-US" sz="2400" dirty="0"/>
              <a:t>演算法與深度優先搜尋演算法概念類似，但稍有不同</a:t>
            </a:r>
            <a:r>
              <a:rPr lang="en-US" altLang="zh-TW" sz="2400" dirty="0"/>
              <a:t>:</a:t>
            </a:r>
          </a:p>
          <a:p>
            <a:pPr lvl="1" algn="just"/>
            <a:r>
              <a:rPr lang="zh-TW" altLang="en-US" sz="2000" dirty="0"/>
              <a:t>深度優先搜尋演算法在解空間樹上搭配使用堆疊以搜尋可行解。在找到可行解之前會以深度優先的方式遍訪每一個未拜訪過的節點，直到某一分支已經沒有未拜訪問過的節點，才退回該分支的父節點</a:t>
            </a:r>
            <a:r>
              <a:rPr lang="en-US" altLang="zh-TW" sz="2000" dirty="0"/>
              <a:t>(</a:t>
            </a:r>
            <a:r>
              <a:rPr lang="zh-TW" altLang="en-US" sz="2000" dirty="0"/>
              <a:t>分岔點</a:t>
            </a:r>
            <a:r>
              <a:rPr lang="en-US" altLang="zh-TW" sz="2000" dirty="0"/>
              <a:t>)</a:t>
            </a:r>
            <a:r>
              <a:rPr lang="zh-TW" altLang="en-US" sz="2000" dirty="0"/>
              <a:t>，同樣以深度優先的方式遍訪其他分支的節點。</a:t>
            </a:r>
            <a:endParaRPr lang="en-US" altLang="zh-TW" sz="2000" dirty="0"/>
          </a:p>
          <a:p>
            <a:pPr lvl="1" algn="just"/>
            <a:endParaRPr lang="en-US" altLang="zh-TW" sz="2000" dirty="0"/>
          </a:p>
          <a:p>
            <a:pPr lvl="1" algn="just"/>
            <a:r>
              <a:rPr lang="zh-TW" altLang="en-US" sz="2000" dirty="0"/>
              <a:t>回溯演算法雖然在邏輯上隱含地用到解空間樹，但是在思維上不一定提及解答空間樹，有時會直接以遞迴的方式來實現，以一個一個的選擇</a:t>
            </a:r>
            <a:r>
              <a:rPr lang="en-US" altLang="zh-TW" sz="2000" dirty="0"/>
              <a:t>(choice)</a:t>
            </a:r>
            <a:r>
              <a:rPr lang="zh-TW" altLang="en-US" sz="2000" dirty="0"/>
              <a:t>來找出可行解。在進行選擇的時候，可以先選擇較可能有好結果的部份</a:t>
            </a:r>
            <a:r>
              <a:rPr lang="en-US" altLang="zh-TW" sz="2000" dirty="0"/>
              <a:t>(</a:t>
            </a:r>
            <a:r>
              <a:rPr lang="zh-TW" altLang="en-US" sz="2000" dirty="0"/>
              <a:t>與</a:t>
            </a:r>
            <a:r>
              <a:rPr lang="en-US" altLang="zh-TW" sz="2000" dirty="0"/>
              <a:t>hill climbing</a:t>
            </a:r>
            <a:r>
              <a:rPr lang="zh-TW" altLang="en-US" sz="2000" dirty="0"/>
              <a:t>概念類似</a:t>
            </a:r>
            <a:r>
              <a:rPr lang="en-US" altLang="zh-TW" sz="2000" dirty="0"/>
              <a:t>)</a:t>
            </a:r>
            <a:r>
              <a:rPr lang="zh-TW" altLang="en-US" sz="2000" dirty="0"/>
              <a:t>，或是判斷死端</a:t>
            </a:r>
            <a:r>
              <a:rPr lang="en-US" altLang="zh-TW" sz="2000" dirty="0"/>
              <a:t>(dead end)(</a:t>
            </a:r>
            <a:r>
              <a:rPr lang="zh-TW" altLang="en-US" sz="2000" dirty="0"/>
              <a:t>也就是即使再執行下去絕對不會產生可行解的狀態</a:t>
            </a:r>
            <a:r>
              <a:rPr lang="en-US" altLang="zh-TW" sz="2000" dirty="0"/>
              <a:t>)</a:t>
            </a:r>
            <a:r>
              <a:rPr lang="zh-TW" altLang="en-US" sz="2000" dirty="0"/>
              <a:t>出現，以提早進行回溯退回先前的選擇分岔點。</a:t>
            </a:r>
            <a:endParaRPr lang="en-US" altLang="zh-TW" sz="2400" dirty="0"/>
          </a:p>
          <a:p>
            <a:pPr algn="just"/>
            <a:endParaRPr lang="en-US" altLang="zh-TW" sz="2400" dirty="0"/>
          </a:p>
          <a:p>
            <a:pPr algn="just"/>
            <a:endParaRPr lang="zh-TW" altLang="en-US" sz="2400" dirty="0"/>
          </a:p>
        </p:txBody>
      </p:sp>
      <p:sp>
        <p:nvSpPr>
          <p:cNvPr id="32772"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0"/>
              </a:spcBef>
              <a:buClrTx/>
              <a:buSzTx/>
              <a:buFontTx/>
              <a:buNone/>
            </a:pPr>
            <a:fld id="{935781BA-53E2-4F1C-A1A1-16DED1D17BA3}" type="slidenum">
              <a:rPr kumimoji="0" lang="en-US" altLang="zh-TW" sz="1400" smtClean="0">
                <a:solidFill>
                  <a:schemeClr val="accent1"/>
                </a:solidFill>
              </a:rPr>
              <a:pPr>
                <a:spcBef>
                  <a:spcPct val="0"/>
                </a:spcBef>
                <a:buClrTx/>
                <a:buSzTx/>
                <a:buFontTx/>
                <a:buNone/>
              </a:pPr>
              <a:t>45</a:t>
            </a:fld>
            <a:endParaRPr kumimoji="0" lang="en-US" altLang="zh-TW" sz="1400">
              <a:solidFill>
                <a:schemeClr val="accen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標題 1"/>
          <p:cNvSpPr>
            <a:spLocks noGrp="1"/>
          </p:cNvSpPr>
          <p:nvPr>
            <p:ph type="title"/>
          </p:nvPr>
        </p:nvSpPr>
        <p:spPr>
          <a:xfrm>
            <a:off x="1150938" y="617538"/>
            <a:ext cx="7993062" cy="1143000"/>
          </a:xfrm>
        </p:spPr>
        <p:txBody>
          <a:bodyPr/>
          <a:lstStyle/>
          <a:p>
            <a:r>
              <a:rPr lang="zh-TW" altLang="en-US" dirty="0"/>
              <a:t>回溯演算法範例</a:t>
            </a:r>
            <a:r>
              <a:rPr lang="en-US" altLang="zh-TW" dirty="0"/>
              <a:t>:</a:t>
            </a:r>
            <a:br>
              <a:rPr lang="en-US" altLang="zh-TW" dirty="0"/>
            </a:br>
            <a:r>
              <a:rPr lang="zh-TW" altLang="en-US" dirty="0"/>
              <a:t>八后問題</a:t>
            </a:r>
          </a:p>
        </p:txBody>
      </p:sp>
      <p:sp>
        <p:nvSpPr>
          <p:cNvPr id="33795" name="內容版面配置區 2"/>
          <p:cNvSpPr>
            <a:spLocks noGrp="1"/>
          </p:cNvSpPr>
          <p:nvPr>
            <p:ph idx="1"/>
          </p:nvPr>
        </p:nvSpPr>
        <p:spPr>
          <a:xfrm>
            <a:off x="179388" y="1916113"/>
            <a:ext cx="8775700" cy="4114800"/>
          </a:xfrm>
        </p:spPr>
        <p:txBody>
          <a:bodyPr/>
          <a:lstStyle/>
          <a:p>
            <a:r>
              <a:rPr lang="zh-TW" altLang="en-US" sz="2800" dirty="0"/>
              <a:t>八后問題</a:t>
            </a:r>
            <a:r>
              <a:rPr lang="en-US" altLang="zh-TW" sz="2800" dirty="0"/>
              <a:t>(eight queen</a:t>
            </a:r>
            <a:r>
              <a:rPr lang="zh-TW" altLang="en-US" sz="2800" dirty="0"/>
              <a:t> </a:t>
            </a:r>
            <a:r>
              <a:rPr lang="en-US" altLang="zh-TW" sz="2800" dirty="0"/>
              <a:t>problem):</a:t>
            </a:r>
            <a:br>
              <a:rPr lang="en-US" altLang="zh-TW" sz="2800" dirty="0"/>
            </a:br>
            <a:r>
              <a:rPr lang="zh-TW" altLang="en-US" sz="2800" dirty="0"/>
              <a:t>如何在一個</a:t>
            </a:r>
            <a:r>
              <a:rPr lang="en-US" altLang="zh-TW" sz="2800" dirty="0"/>
              <a:t>8×8</a:t>
            </a:r>
            <a:r>
              <a:rPr lang="zh-TW" altLang="en-US" sz="2800" dirty="0"/>
              <a:t>的西洋棋棋盤</a:t>
            </a:r>
            <a:r>
              <a:rPr lang="en-US" altLang="zh-TW" sz="2800" dirty="0"/>
              <a:t>(check board)</a:t>
            </a:r>
            <a:r>
              <a:rPr lang="zh-TW" altLang="en-US" sz="2800" dirty="0"/>
              <a:t>上放置</a:t>
            </a:r>
            <a:r>
              <a:rPr lang="en-US" altLang="zh-TW" sz="2800" dirty="0"/>
              <a:t>8</a:t>
            </a:r>
            <a:r>
              <a:rPr lang="zh-TW" altLang="en-US" sz="2800" dirty="0"/>
              <a:t>個不會互相攻擊的皇后棋子。</a:t>
            </a:r>
            <a:endParaRPr lang="en-US" altLang="zh-TW" sz="2800" dirty="0"/>
          </a:p>
          <a:p>
            <a:r>
              <a:rPr lang="zh-TW" altLang="zh-TW" sz="2800" dirty="0"/>
              <a:t>皇后</a:t>
            </a:r>
            <a:r>
              <a:rPr lang="zh-TW" altLang="en-US" sz="2800" dirty="0"/>
              <a:t>棋子</a:t>
            </a:r>
            <a:r>
              <a:rPr lang="zh-TW" altLang="zh-TW" sz="2800" dirty="0"/>
              <a:t>可以從上、下、左、右、左上、左下、右上、右下等八個方向攻擊對方的棋子。因此，一個皇后棋子延伸出去的上、下、左、右、左上、左下、右上、右下的八個方向上都不能</a:t>
            </a:r>
            <a:r>
              <a:rPr lang="zh-TW" altLang="en-US" sz="2800" dirty="0"/>
              <a:t>有</a:t>
            </a:r>
            <a:r>
              <a:rPr lang="zh-TW" altLang="zh-TW" sz="2800" dirty="0"/>
              <a:t>其他皇后棋子。</a:t>
            </a:r>
            <a:endParaRPr lang="en-US" altLang="zh-TW" sz="2800" dirty="0"/>
          </a:p>
          <a:p>
            <a:r>
              <a:rPr lang="zh-TW" altLang="zh-TW" sz="2800" dirty="0"/>
              <a:t>由數學家</a:t>
            </a:r>
            <a:r>
              <a:rPr lang="en-US" altLang="zh-TW" sz="2800" u="sng" dirty="0"/>
              <a:t>Franz </a:t>
            </a:r>
            <a:r>
              <a:rPr lang="en-US" altLang="zh-TW" sz="2800" u="sng" dirty="0" err="1"/>
              <a:t>Nauck</a:t>
            </a:r>
            <a:r>
              <a:rPr lang="zh-TW" altLang="zh-TW" sz="2800" dirty="0"/>
              <a:t>於</a:t>
            </a:r>
            <a:r>
              <a:rPr lang="en-US" altLang="zh-TW" sz="2800" dirty="0"/>
              <a:t>1850</a:t>
            </a:r>
            <a:r>
              <a:rPr lang="zh-TW" altLang="zh-TW" sz="2800" dirty="0"/>
              <a:t>年提出，大數學家</a:t>
            </a:r>
            <a:r>
              <a:rPr lang="zh-TW" altLang="zh-TW" sz="2800" u="sng" dirty="0"/>
              <a:t>高斯</a:t>
            </a:r>
            <a:r>
              <a:rPr lang="en-US" altLang="zh-TW" sz="2800" dirty="0"/>
              <a:t>(Gauss)</a:t>
            </a:r>
            <a:r>
              <a:rPr lang="zh-TW" altLang="zh-TW" sz="2800" dirty="0"/>
              <a:t>曾猜測此問題共有</a:t>
            </a:r>
            <a:r>
              <a:rPr lang="en-US" altLang="zh-TW" sz="2800" dirty="0"/>
              <a:t>96</a:t>
            </a:r>
            <a:r>
              <a:rPr lang="zh-TW" altLang="zh-TW" sz="2800" dirty="0"/>
              <a:t>個解，但後來經過證明，實際上只有</a:t>
            </a:r>
            <a:r>
              <a:rPr lang="en-US" altLang="zh-TW" sz="2800" dirty="0"/>
              <a:t>92</a:t>
            </a:r>
            <a:r>
              <a:rPr lang="zh-TW" altLang="zh-TW" sz="2800" dirty="0"/>
              <a:t>個形式解，而本質解</a:t>
            </a:r>
            <a:r>
              <a:rPr lang="en-US" altLang="zh-TW" sz="2800" dirty="0"/>
              <a:t>(</a:t>
            </a:r>
            <a:r>
              <a:rPr lang="zh-TW" altLang="zh-TW" sz="2800" dirty="0"/>
              <a:t>即去掉由某一個解經旋轉或反射後得到的解</a:t>
            </a:r>
            <a:r>
              <a:rPr lang="en-US" altLang="zh-TW" sz="2800" dirty="0"/>
              <a:t>)</a:t>
            </a:r>
            <a:r>
              <a:rPr lang="zh-TW" altLang="zh-TW" sz="2800" dirty="0"/>
              <a:t>只有</a:t>
            </a:r>
            <a:r>
              <a:rPr lang="en-US" altLang="zh-TW" sz="2800" dirty="0"/>
              <a:t>12</a:t>
            </a:r>
            <a:r>
              <a:rPr lang="zh-TW" altLang="zh-TW" sz="2800" dirty="0"/>
              <a:t>個。</a:t>
            </a:r>
            <a:endParaRPr lang="en-US" altLang="zh-TW" sz="2800" dirty="0"/>
          </a:p>
          <a:p>
            <a:endParaRPr lang="en-US" altLang="zh-TW" sz="2800" dirty="0"/>
          </a:p>
          <a:p>
            <a:endParaRPr lang="zh-TW" altLang="en-US" sz="2800" dirty="0"/>
          </a:p>
        </p:txBody>
      </p:sp>
      <p:sp>
        <p:nvSpPr>
          <p:cNvPr id="33796"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0"/>
              </a:spcBef>
              <a:buClrTx/>
              <a:buSzTx/>
              <a:buFontTx/>
              <a:buNone/>
            </a:pPr>
            <a:fld id="{E52707AF-4D9F-4A70-8149-918188624FF4}" type="slidenum">
              <a:rPr kumimoji="0" lang="en-US" altLang="zh-TW" sz="1400" smtClean="0">
                <a:solidFill>
                  <a:schemeClr val="accent1"/>
                </a:solidFill>
              </a:rPr>
              <a:pPr>
                <a:spcBef>
                  <a:spcPct val="0"/>
                </a:spcBef>
                <a:buClrTx/>
                <a:buSzTx/>
                <a:buFontTx/>
                <a:buNone/>
              </a:pPr>
              <a:t>46</a:t>
            </a:fld>
            <a:endParaRPr kumimoji="0" lang="en-US" altLang="zh-TW" sz="1400">
              <a:solidFill>
                <a:schemeClr val="accen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標題 1"/>
          <p:cNvSpPr>
            <a:spLocks noGrp="1"/>
          </p:cNvSpPr>
          <p:nvPr>
            <p:ph type="title"/>
          </p:nvPr>
        </p:nvSpPr>
        <p:spPr>
          <a:xfrm>
            <a:off x="1150938" y="617538"/>
            <a:ext cx="7993062" cy="1143000"/>
          </a:xfrm>
        </p:spPr>
        <p:txBody>
          <a:bodyPr/>
          <a:lstStyle/>
          <a:p>
            <a:r>
              <a:rPr lang="zh-TW" altLang="en-US" dirty="0"/>
              <a:t>回溯演算法範例</a:t>
            </a:r>
            <a:r>
              <a:rPr lang="en-US" altLang="zh-TW" dirty="0"/>
              <a:t>:</a:t>
            </a:r>
            <a:br>
              <a:rPr lang="en-US" altLang="zh-TW" dirty="0"/>
            </a:br>
            <a:r>
              <a:rPr lang="zh-TW" altLang="en-US" dirty="0"/>
              <a:t>八后問題</a:t>
            </a:r>
            <a:r>
              <a:rPr lang="en-US" altLang="zh-TW" dirty="0"/>
              <a:t>(</a:t>
            </a:r>
            <a:r>
              <a:rPr lang="zh-TW" altLang="en-US" dirty="0"/>
              <a:t>續</a:t>
            </a:r>
            <a:r>
              <a:rPr lang="en-US" altLang="zh-TW" dirty="0"/>
              <a:t>)</a:t>
            </a:r>
            <a:endParaRPr lang="zh-TW" altLang="en-US" dirty="0"/>
          </a:p>
        </p:txBody>
      </p:sp>
      <p:sp>
        <p:nvSpPr>
          <p:cNvPr id="34819" name="內容版面配置區 2"/>
          <p:cNvSpPr>
            <a:spLocks noGrp="1"/>
          </p:cNvSpPr>
          <p:nvPr>
            <p:ph idx="1"/>
          </p:nvPr>
        </p:nvSpPr>
        <p:spPr>
          <a:xfrm>
            <a:off x="179388" y="1916113"/>
            <a:ext cx="8775700" cy="4114800"/>
          </a:xfrm>
        </p:spPr>
        <p:txBody>
          <a:bodyPr/>
          <a:lstStyle/>
          <a:p>
            <a:r>
              <a:rPr lang="zh-TW" altLang="en-US" sz="2800"/>
              <a:t>一個</a:t>
            </a:r>
            <a:r>
              <a:rPr lang="en-US" altLang="zh-TW" sz="2800"/>
              <a:t>4×4</a:t>
            </a:r>
            <a:r>
              <a:rPr lang="zh-TW" altLang="en-US" sz="2800"/>
              <a:t>的西洋棋棋盤</a:t>
            </a:r>
            <a:r>
              <a:rPr lang="en-US" altLang="zh-TW" sz="2800"/>
              <a:t>(check board)</a:t>
            </a:r>
            <a:r>
              <a:rPr lang="zh-TW" altLang="en-US" sz="2800"/>
              <a:t> </a:t>
            </a:r>
            <a:r>
              <a:rPr lang="en-US" altLang="zh-TW" sz="2800"/>
              <a:t>4</a:t>
            </a:r>
            <a:r>
              <a:rPr lang="zh-TW" altLang="en-US" sz="2800"/>
              <a:t>個不會互相攻擊皇后棋子的位置</a:t>
            </a:r>
            <a:r>
              <a:rPr lang="en-US" altLang="zh-TW" sz="2800"/>
              <a:t>:</a:t>
            </a:r>
            <a:br>
              <a:rPr lang="en-US" altLang="zh-TW" sz="2800"/>
            </a:br>
            <a:endParaRPr lang="en-US" altLang="zh-TW" sz="2800"/>
          </a:p>
        </p:txBody>
      </p:sp>
      <p:sp>
        <p:nvSpPr>
          <p:cNvPr id="34820"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0"/>
              </a:spcBef>
              <a:buClrTx/>
              <a:buSzTx/>
              <a:buFontTx/>
              <a:buNone/>
            </a:pPr>
            <a:fld id="{9F8DB2BB-78FD-437E-ACEF-9619AEEBADAE}" type="slidenum">
              <a:rPr kumimoji="0" lang="en-US" altLang="zh-TW" sz="1400" smtClean="0">
                <a:solidFill>
                  <a:schemeClr val="accent1"/>
                </a:solidFill>
              </a:rPr>
              <a:pPr>
                <a:spcBef>
                  <a:spcPct val="0"/>
                </a:spcBef>
                <a:buClrTx/>
                <a:buSzTx/>
                <a:buFontTx/>
                <a:buNone/>
              </a:pPr>
              <a:t>47</a:t>
            </a:fld>
            <a:endParaRPr kumimoji="0" lang="en-US" altLang="zh-TW" sz="1400">
              <a:solidFill>
                <a:schemeClr val="accent1"/>
              </a:solidFill>
            </a:endParaRPr>
          </a:p>
        </p:txBody>
      </p:sp>
      <p:pic>
        <p:nvPicPr>
          <p:cNvPr id="34821" name="Picture 2"/>
          <p:cNvPicPr>
            <a:picLocks noChangeAspect="1" noChangeArrowheads="1"/>
          </p:cNvPicPr>
          <p:nvPr/>
        </p:nvPicPr>
        <p:blipFill>
          <a:blip r:embed="rId3">
            <a:extLst>
              <a:ext uri="{28A0092B-C50C-407E-A947-70E740481C1C}">
                <a14:useLocalDpi xmlns:a14="http://schemas.microsoft.com/office/drawing/2010/main" val="0"/>
              </a:ext>
            </a:extLst>
          </a:blip>
          <a:srcRect l="59355" t="45695" r="22987" b="17645"/>
          <a:stretch>
            <a:fillRect/>
          </a:stretch>
        </p:blipFill>
        <p:spPr bwMode="auto">
          <a:xfrm>
            <a:off x="2843213" y="2997200"/>
            <a:ext cx="3168650" cy="369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標題 1"/>
          <p:cNvSpPr>
            <a:spLocks noGrp="1"/>
          </p:cNvSpPr>
          <p:nvPr>
            <p:ph type="title"/>
          </p:nvPr>
        </p:nvSpPr>
        <p:spPr>
          <a:xfrm>
            <a:off x="1150938" y="617538"/>
            <a:ext cx="7993062" cy="1143000"/>
          </a:xfrm>
        </p:spPr>
        <p:txBody>
          <a:bodyPr/>
          <a:lstStyle/>
          <a:p>
            <a:r>
              <a:rPr lang="zh-TW" altLang="en-US" dirty="0"/>
              <a:t>回溯演算法範例</a:t>
            </a:r>
            <a:r>
              <a:rPr lang="en-US" altLang="zh-TW" dirty="0"/>
              <a:t>:</a:t>
            </a:r>
            <a:br>
              <a:rPr lang="en-US" altLang="zh-TW" dirty="0"/>
            </a:br>
            <a:r>
              <a:rPr lang="zh-TW" altLang="en-US" dirty="0"/>
              <a:t>八后問題</a:t>
            </a:r>
            <a:r>
              <a:rPr lang="en-US" altLang="zh-TW" dirty="0"/>
              <a:t>(</a:t>
            </a:r>
            <a:r>
              <a:rPr lang="zh-TW" altLang="en-US"/>
              <a:t>續</a:t>
            </a:r>
            <a:r>
              <a:rPr lang="en-US" altLang="zh-TW"/>
              <a:t>)</a:t>
            </a:r>
            <a:endParaRPr lang="zh-TW" altLang="en-US" dirty="0"/>
          </a:p>
        </p:txBody>
      </p:sp>
      <p:sp>
        <p:nvSpPr>
          <p:cNvPr id="3" name="內容版面配置區 2"/>
          <p:cNvSpPr>
            <a:spLocks noGrp="1"/>
          </p:cNvSpPr>
          <p:nvPr>
            <p:ph idx="1"/>
          </p:nvPr>
        </p:nvSpPr>
        <p:spPr>
          <a:xfrm>
            <a:off x="107504" y="1988840"/>
            <a:ext cx="9217024" cy="4114800"/>
          </a:xfrm>
        </p:spPr>
        <p:txBody>
          <a:bodyPr/>
          <a:lstStyle/>
          <a:p>
            <a:pPr marL="0" indent="0">
              <a:spcBef>
                <a:spcPts val="0"/>
              </a:spcBef>
              <a:buSzPct val="100000"/>
              <a:buNone/>
              <a:defRPr/>
            </a:pPr>
            <a:r>
              <a:rPr lang="en-US" altLang="zh-TW" sz="2000" dirty="0"/>
              <a:t>Algorithm  </a:t>
            </a:r>
            <a:r>
              <a:rPr lang="en-US" altLang="zh-TW" sz="2000" dirty="0" err="1"/>
              <a:t>PutQueen</a:t>
            </a:r>
            <a:r>
              <a:rPr lang="en-US" altLang="zh-TW" sz="2000" dirty="0"/>
              <a:t>(</a:t>
            </a:r>
            <a:r>
              <a:rPr lang="en-US" altLang="zh-TW" sz="2000" dirty="0" err="1"/>
              <a:t>i</a:t>
            </a:r>
            <a:r>
              <a:rPr lang="en-US" altLang="zh-TW" sz="2000" dirty="0"/>
              <a:t>, n)</a:t>
            </a:r>
          </a:p>
          <a:p>
            <a:pPr marL="0" indent="0">
              <a:spcBef>
                <a:spcPts val="0"/>
              </a:spcBef>
              <a:buSzPct val="100000"/>
              <a:buNone/>
              <a:defRPr/>
            </a:pPr>
            <a:r>
              <a:rPr lang="en-US" altLang="zh-TW" sz="2000" dirty="0"/>
              <a:t>Input</a:t>
            </a:r>
            <a:r>
              <a:rPr lang="zh-TW" altLang="en-US" sz="2000" dirty="0"/>
              <a:t>：整數</a:t>
            </a:r>
            <a:r>
              <a:rPr lang="en-US" altLang="zh-TW" sz="2000" dirty="0" err="1"/>
              <a:t>i</a:t>
            </a:r>
            <a:r>
              <a:rPr lang="zh-TW" altLang="en-US" sz="2000" dirty="0"/>
              <a:t>、整數</a:t>
            </a:r>
            <a:r>
              <a:rPr lang="en-US" altLang="zh-TW" sz="2000" dirty="0"/>
              <a:t>n  //</a:t>
            </a:r>
            <a:r>
              <a:rPr lang="en-US" altLang="zh-TW" sz="2000" dirty="0" err="1"/>
              <a:t>i</a:t>
            </a:r>
            <a:r>
              <a:rPr lang="en-US" altLang="zh-TW" sz="2000" dirty="0"/>
              <a:t>(0</a:t>
            </a:r>
            <a:r>
              <a:rPr lang="en-US" altLang="zh-TW" sz="2000" dirty="0">
                <a:sym typeface="Symbol"/>
              </a:rPr>
              <a:t>in-1)</a:t>
            </a:r>
            <a:r>
              <a:rPr lang="zh-TW" altLang="en-US" sz="2000" dirty="0"/>
              <a:t>表示目前正放置編號為</a:t>
            </a:r>
            <a:r>
              <a:rPr lang="en-US" altLang="zh-TW" sz="2000" dirty="0" err="1"/>
              <a:t>i</a:t>
            </a:r>
            <a:r>
              <a:rPr lang="en-US" altLang="zh-TW" sz="2000" dirty="0"/>
              <a:t>(</a:t>
            </a:r>
            <a:r>
              <a:rPr lang="zh-TW" altLang="en-US" sz="2000" dirty="0"/>
              <a:t>第</a:t>
            </a:r>
            <a:r>
              <a:rPr lang="en-US" altLang="zh-TW" sz="2000" dirty="0"/>
              <a:t>i+1</a:t>
            </a:r>
            <a:r>
              <a:rPr lang="zh-TW" altLang="en-US" sz="2000" dirty="0"/>
              <a:t>個</a:t>
            </a:r>
            <a:r>
              <a:rPr lang="en-US" altLang="zh-TW" sz="2000" dirty="0"/>
              <a:t>)</a:t>
            </a:r>
            <a:r>
              <a:rPr lang="zh-TW" altLang="en-US" sz="2000" dirty="0"/>
              <a:t>的皇后棋子</a:t>
            </a:r>
          </a:p>
          <a:p>
            <a:pPr marL="0" indent="0">
              <a:spcBef>
                <a:spcPts val="0"/>
              </a:spcBef>
              <a:buSzPct val="100000"/>
              <a:buNone/>
              <a:defRPr/>
            </a:pPr>
            <a:r>
              <a:rPr lang="en-US" altLang="zh-TW" sz="2000" dirty="0"/>
              <a:t>Output</a:t>
            </a:r>
            <a:r>
              <a:rPr lang="zh-TW" altLang="en-US" sz="2000" dirty="0"/>
              <a:t>：</a:t>
            </a:r>
            <a:r>
              <a:rPr lang="en-US" altLang="zh-TW" sz="2000" dirty="0"/>
              <a:t>n</a:t>
            </a:r>
            <a:r>
              <a:rPr lang="zh-TW" altLang="en-US" sz="2000" dirty="0"/>
              <a:t>個皇后棋子在</a:t>
            </a:r>
            <a:r>
              <a:rPr lang="en-US" altLang="zh-TW" sz="2000" dirty="0" err="1"/>
              <a:t>n×n</a:t>
            </a:r>
            <a:r>
              <a:rPr lang="zh-TW" altLang="en-US" sz="2000" dirty="0"/>
              <a:t>棋盤上不互相攻擊之位置</a:t>
            </a:r>
            <a:endParaRPr lang="en-US" altLang="zh-TW" sz="2000" dirty="0"/>
          </a:p>
          <a:p>
            <a:pPr marL="0" indent="0">
              <a:spcBef>
                <a:spcPts val="0"/>
              </a:spcBef>
              <a:buSzPct val="100000"/>
              <a:buNone/>
              <a:defRPr/>
            </a:pPr>
            <a:r>
              <a:rPr lang="en-US" altLang="zh-TW" sz="2000" dirty="0"/>
              <a:t>//</a:t>
            </a:r>
            <a:r>
              <a:rPr lang="zh-TW" altLang="en-US" sz="1800" dirty="0"/>
              <a:t>編號為</a:t>
            </a:r>
            <a:r>
              <a:rPr lang="en-US" altLang="zh-TW" sz="1800" dirty="0" err="1"/>
              <a:t>i</a:t>
            </a:r>
            <a:r>
              <a:rPr lang="zh-TW" altLang="en-US" sz="1800" dirty="0"/>
              <a:t>的皇后棋子必定在第</a:t>
            </a:r>
            <a:r>
              <a:rPr lang="en-US" altLang="zh-TW" sz="1800" dirty="0" err="1"/>
              <a:t>i</a:t>
            </a:r>
            <a:r>
              <a:rPr lang="zh-TW" altLang="en-US" sz="1800" dirty="0"/>
              <a:t>列，因此</a:t>
            </a:r>
            <a:r>
              <a:rPr lang="zh-TW" altLang="en-US" sz="1800" dirty="0">
                <a:solidFill>
                  <a:srgbClr val="0000FF"/>
                </a:solidFill>
              </a:rPr>
              <a:t>我們只使用一維陣列</a:t>
            </a:r>
            <a:r>
              <a:rPr lang="en-US" altLang="zh-TW" sz="1800" dirty="0">
                <a:solidFill>
                  <a:srgbClr val="0000FF"/>
                </a:solidFill>
              </a:rPr>
              <a:t>q</a:t>
            </a:r>
            <a:r>
              <a:rPr lang="zh-TW" altLang="en-US" sz="1800" dirty="0">
                <a:solidFill>
                  <a:srgbClr val="0000FF"/>
                </a:solidFill>
              </a:rPr>
              <a:t>來記錄皇后棋子位置</a:t>
            </a:r>
          </a:p>
          <a:p>
            <a:pPr marL="457200" indent="-457200">
              <a:spcBef>
                <a:spcPts val="0"/>
              </a:spcBef>
              <a:buSzPct val="100000"/>
              <a:buFont typeface="+mj-lt"/>
              <a:buAutoNum type="arabicPeriod"/>
              <a:defRPr/>
            </a:pPr>
            <a:r>
              <a:rPr lang="en-US" altLang="zh-TW" sz="2000" dirty="0"/>
              <a:t>j←0  //j</a:t>
            </a:r>
            <a:r>
              <a:rPr lang="zh-TW" altLang="en-US" sz="2000" dirty="0"/>
              <a:t>代表行</a:t>
            </a:r>
            <a:r>
              <a:rPr lang="en-US" altLang="zh-TW" sz="2000" dirty="0"/>
              <a:t>(column)</a:t>
            </a:r>
            <a:r>
              <a:rPr lang="zh-TW" altLang="en-US" sz="2000" dirty="0"/>
              <a:t>編號</a:t>
            </a:r>
            <a:r>
              <a:rPr lang="en-US" altLang="zh-TW" sz="2000" dirty="0"/>
              <a:t>, 0</a:t>
            </a:r>
            <a:r>
              <a:rPr lang="en-US" altLang="zh-TW" sz="2000" dirty="0">
                <a:sym typeface="Symbol"/>
              </a:rPr>
              <a:t>jn-1</a:t>
            </a:r>
            <a:endParaRPr lang="zh-TW" altLang="en-US" sz="2000" dirty="0"/>
          </a:p>
          <a:p>
            <a:pPr marL="457200" indent="-457200">
              <a:spcBef>
                <a:spcPts val="0"/>
              </a:spcBef>
              <a:buSzPct val="100000"/>
              <a:buFont typeface="+mj-lt"/>
              <a:buAutoNum type="arabicPeriod"/>
              <a:defRPr/>
            </a:pPr>
            <a:r>
              <a:rPr lang="en-US" altLang="zh-TW" sz="2000" dirty="0"/>
              <a:t>while j &lt; n do</a:t>
            </a:r>
          </a:p>
          <a:p>
            <a:pPr marL="457200" indent="-457200">
              <a:spcBef>
                <a:spcPts val="0"/>
              </a:spcBef>
              <a:buSzPct val="100000"/>
              <a:buFont typeface="+mj-lt"/>
              <a:buAutoNum type="arabicPeriod"/>
              <a:defRPr/>
            </a:pPr>
            <a:r>
              <a:rPr lang="en-US" altLang="zh-TW" sz="2000" dirty="0"/>
              <a:t>  </a:t>
            </a:r>
            <a:r>
              <a:rPr lang="zh-TW" altLang="en-US" sz="2000" dirty="0"/>
              <a:t> </a:t>
            </a:r>
            <a:r>
              <a:rPr lang="en-US" altLang="zh-TW" sz="2000" dirty="0"/>
              <a:t>if </a:t>
            </a:r>
            <a:r>
              <a:rPr lang="en-US" altLang="zh-TW" sz="2000" dirty="0" err="1"/>
              <a:t>i</a:t>
            </a:r>
            <a:r>
              <a:rPr lang="zh-TW" altLang="en-US" sz="2000" dirty="0"/>
              <a:t>列</a:t>
            </a:r>
            <a:r>
              <a:rPr lang="en-US" altLang="zh-TW" sz="2000" dirty="0"/>
              <a:t>j</a:t>
            </a:r>
            <a:r>
              <a:rPr lang="zh-TW" altLang="en-US" sz="2000" dirty="0"/>
              <a:t>行可放置皇后棋子 </a:t>
            </a:r>
            <a:r>
              <a:rPr lang="en-US" altLang="zh-TW" sz="2000" dirty="0"/>
              <a:t>then </a:t>
            </a:r>
          </a:p>
          <a:p>
            <a:pPr marL="457200" indent="-457200">
              <a:spcBef>
                <a:spcPts val="0"/>
              </a:spcBef>
              <a:buSzPct val="100000"/>
              <a:buFont typeface="+mj-lt"/>
              <a:buAutoNum type="arabicPeriod"/>
              <a:defRPr/>
            </a:pPr>
            <a:r>
              <a:rPr lang="en-US" altLang="zh-TW" sz="2000" dirty="0">
                <a:solidFill>
                  <a:srgbClr val="0000FF"/>
                </a:solidFill>
              </a:rPr>
              <a:t>     </a:t>
            </a:r>
            <a:r>
              <a:rPr lang="zh-TW" altLang="en-US" sz="2000" dirty="0">
                <a:solidFill>
                  <a:srgbClr val="0000FF"/>
                </a:solidFill>
              </a:rPr>
              <a:t> </a:t>
            </a:r>
            <a:r>
              <a:rPr lang="en-US" altLang="zh-TW" sz="2000" dirty="0">
                <a:solidFill>
                  <a:srgbClr val="0000FF"/>
                </a:solidFill>
              </a:rPr>
              <a:t>q[</a:t>
            </a:r>
            <a:r>
              <a:rPr lang="en-US" altLang="zh-TW" sz="2000" dirty="0" err="1">
                <a:solidFill>
                  <a:srgbClr val="0000FF"/>
                </a:solidFill>
              </a:rPr>
              <a:t>i</a:t>
            </a:r>
            <a:r>
              <a:rPr lang="en-US" altLang="zh-TW" sz="2000" dirty="0">
                <a:solidFill>
                  <a:srgbClr val="0000FF"/>
                </a:solidFill>
              </a:rPr>
              <a:t>]←j   //</a:t>
            </a:r>
            <a:r>
              <a:rPr lang="zh-TW" altLang="en-US" sz="2000" dirty="0">
                <a:solidFill>
                  <a:srgbClr val="0000FF"/>
                </a:solidFill>
              </a:rPr>
              <a:t>編號為</a:t>
            </a:r>
            <a:r>
              <a:rPr lang="en-US" altLang="zh-TW" sz="2000" dirty="0" err="1">
                <a:solidFill>
                  <a:srgbClr val="0000FF"/>
                </a:solidFill>
              </a:rPr>
              <a:t>i</a:t>
            </a:r>
            <a:r>
              <a:rPr lang="zh-TW" altLang="en-US" sz="2000" dirty="0">
                <a:solidFill>
                  <a:srgbClr val="0000FF"/>
                </a:solidFill>
              </a:rPr>
              <a:t>的皇后放在第</a:t>
            </a:r>
            <a:r>
              <a:rPr lang="en-US" altLang="zh-TW" sz="2000" dirty="0" err="1">
                <a:solidFill>
                  <a:srgbClr val="0000FF"/>
                </a:solidFill>
              </a:rPr>
              <a:t>i</a:t>
            </a:r>
            <a:r>
              <a:rPr lang="zh-TW" altLang="en-US" sz="2000" dirty="0">
                <a:solidFill>
                  <a:srgbClr val="0000FF"/>
                </a:solidFill>
              </a:rPr>
              <a:t>列第</a:t>
            </a:r>
            <a:r>
              <a:rPr lang="en-US" altLang="zh-TW" sz="2000" dirty="0">
                <a:solidFill>
                  <a:srgbClr val="0000FF"/>
                </a:solidFill>
              </a:rPr>
              <a:t>j</a:t>
            </a:r>
            <a:r>
              <a:rPr lang="zh-TW" altLang="en-US" sz="2000" dirty="0">
                <a:solidFill>
                  <a:srgbClr val="0000FF"/>
                </a:solidFill>
              </a:rPr>
              <a:t>行上</a:t>
            </a:r>
          </a:p>
          <a:p>
            <a:pPr marL="457200" indent="-457200">
              <a:spcBef>
                <a:spcPts val="0"/>
              </a:spcBef>
              <a:buSzPct val="100000"/>
              <a:buFont typeface="+mj-lt"/>
              <a:buAutoNum type="arabicPeriod"/>
              <a:defRPr/>
            </a:pPr>
            <a:r>
              <a:rPr lang="zh-TW" altLang="en-US" sz="2000" dirty="0"/>
              <a:t>      </a:t>
            </a:r>
            <a:r>
              <a:rPr lang="en-US" altLang="zh-TW" sz="2000" dirty="0"/>
              <a:t>if </a:t>
            </a:r>
            <a:r>
              <a:rPr lang="en-US" altLang="zh-TW" sz="2000" dirty="0" err="1"/>
              <a:t>i</a:t>
            </a:r>
            <a:r>
              <a:rPr lang="zh-TW" altLang="en-US" sz="2000" dirty="0"/>
              <a:t>＝</a:t>
            </a:r>
            <a:r>
              <a:rPr lang="en-US" altLang="zh-TW" sz="2000" dirty="0"/>
              <a:t>n-1  then   //n</a:t>
            </a:r>
            <a:r>
              <a:rPr lang="zh-TW" altLang="en-US" sz="2000" dirty="0"/>
              <a:t>個皇后棋子均已放置妥當</a:t>
            </a:r>
          </a:p>
          <a:p>
            <a:pPr marL="457200" indent="-457200">
              <a:spcBef>
                <a:spcPts val="0"/>
              </a:spcBef>
              <a:buSzPct val="100000"/>
              <a:buFont typeface="+mj-lt"/>
              <a:buAutoNum type="arabicPeriod"/>
              <a:defRPr/>
            </a:pPr>
            <a:r>
              <a:rPr lang="zh-TW" altLang="en-US" sz="2000" dirty="0"/>
              <a:t>         列印</a:t>
            </a:r>
            <a:r>
              <a:rPr lang="en-US" altLang="zh-TW" sz="2000" dirty="0"/>
              <a:t>n</a:t>
            </a:r>
            <a:r>
              <a:rPr lang="zh-TW" altLang="en-US" sz="2000" dirty="0"/>
              <a:t>個皇后棋子的位置  </a:t>
            </a:r>
            <a:r>
              <a:rPr lang="en-US" altLang="zh-TW" sz="2000" dirty="0"/>
              <a:t>//</a:t>
            </a:r>
            <a:r>
              <a:rPr lang="zh-TW" altLang="en-US" sz="2000" dirty="0"/>
              <a:t>未繼續遞迴呼叫</a:t>
            </a:r>
          </a:p>
          <a:p>
            <a:pPr marL="457200" indent="-457200">
              <a:spcBef>
                <a:spcPts val="0"/>
              </a:spcBef>
              <a:buSzPct val="100000"/>
              <a:buFont typeface="+mj-lt"/>
              <a:buAutoNum type="arabicPeriod"/>
              <a:defRPr/>
            </a:pPr>
            <a:r>
              <a:rPr lang="zh-TW" altLang="en-US" sz="2000" dirty="0"/>
              <a:t>      </a:t>
            </a:r>
            <a:r>
              <a:rPr lang="en-US" altLang="zh-TW" sz="2000" dirty="0"/>
              <a:t>else  </a:t>
            </a:r>
            <a:r>
              <a:rPr lang="en-US" altLang="zh-TW" sz="2000" dirty="0" err="1"/>
              <a:t>PutQueen</a:t>
            </a:r>
            <a:r>
              <a:rPr lang="en-US" altLang="zh-TW" sz="2000" dirty="0"/>
              <a:t>(i+1, n)   //</a:t>
            </a:r>
            <a:r>
              <a:rPr lang="zh-TW" altLang="en-US" sz="2000" dirty="0"/>
              <a:t>遞迴呼叫</a:t>
            </a:r>
            <a:r>
              <a:rPr lang="en-US" altLang="zh-TW" sz="2000" dirty="0"/>
              <a:t>(recursive call)</a:t>
            </a:r>
            <a:r>
              <a:rPr lang="zh-TW" altLang="en-US" sz="2000" dirty="0"/>
              <a:t>，類似</a:t>
            </a:r>
            <a:r>
              <a:rPr lang="en-US" altLang="zh-TW" sz="2000" dirty="0"/>
              <a:t>DFS</a:t>
            </a:r>
          </a:p>
          <a:p>
            <a:pPr marL="457200" indent="-457200">
              <a:spcBef>
                <a:spcPts val="0"/>
              </a:spcBef>
              <a:buSzPct val="100000"/>
              <a:buFont typeface="+mj-lt"/>
              <a:buAutoNum type="arabicPeriod"/>
              <a:defRPr/>
            </a:pPr>
            <a:r>
              <a:rPr lang="zh-TW" altLang="en-US" sz="2000" dirty="0"/>
              <a:t>      </a:t>
            </a:r>
            <a:r>
              <a:rPr lang="en-US" altLang="zh-TW" sz="2000" dirty="0"/>
              <a:t>//</a:t>
            </a:r>
            <a:r>
              <a:rPr lang="zh-TW" altLang="en-US" sz="1400" dirty="0"/>
              <a:t>此處代表印出後或遞迴呼叫後已</a:t>
            </a:r>
            <a:r>
              <a:rPr lang="en-US" altLang="zh-TW" sz="1400" dirty="0"/>
              <a:t>return</a:t>
            </a:r>
            <a:r>
              <a:rPr lang="zh-TW" altLang="en-US" sz="1400" dirty="0"/>
              <a:t>回來之處，以下執行</a:t>
            </a:r>
            <a:r>
              <a:rPr lang="en-US" altLang="zh-TW" sz="1400" dirty="0"/>
              <a:t>j+1</a:t>
            </a:r>
            <a:r>
              <a:rPr lang="zh-TW" altLang="en-US" sz="1400" dirty="0"/>
              <a:t>相當於在第</a:t>
            </a:r>
            <a:r>
              <a:rPr lang="en-US" altLang="zh-TW" sz="1400" dirty="0" err="1"/>
              <a:t>i</a:t>
            </a:r>
            <a:r>
              <a:rPr lang="zh-TW" altLang="en-US" sz="1400" dirty="0"/>
              <a:t>列進行回溯</a:t>
            </a:r>
            <a:endParaRPr lang="en-US" altLang="zh-TW" sz="1400" dirty="0"/>
          </a:p>
          <a:p>
            <a:pPr marL="457200" indent="-457200">
              <a:spcBef>
                <a:spcPts val="0"/>
              </a:spcBef>
              <a:buSzPct val="100000"/>
              <a:buFont typeface="+mj-lt"/>
              <a:buAutoNum type="arabicPeriod"/>
              <a:defRPr/>
            </a:pPr>
            <a:r>
              <a:rPr lang="en-US" altLang="zh-TW" sz="2000" dirty="0"/>
              <a:t>  </a:t>
            </a:r>
            <a:r>
              <a:rPr lang="zh-TW" altLang="en-US" sz="2000" dirty="0"/>
              <a:t> </a:t>
            </a:r>
            <a:r>
              <a:rPr lang="en-US" altLang="zh-TW" sz="2000" dirty="0"/>
              <a:t>j←j+1    //</a:t>
            </a:r>
            <a:r>
              <a:rPr lang="zh-TW" altLang="en-US" sz="2000" dirty="0"/>
              <a:t>尋找下一個可能放置編號為</a:t>
            </a:r>
            <a:r>
              <a:rPr lang="en-US" altLang="zh-TW" sz="2000" dirty="0" err="1"/>
              <a:t>i</a:t>
            </a:r>
            <a:r>
              <a:rPr lang="zh-TW" altLang="en-US" sz="2000" dirty="0"/>
              <a:t>的皇后棋子的行位置</a:t>
            </a:r>
            <a:endParaRPr lang="en-US" altLang="zh-TW" sz="2000" dirty="0"/>
          </a:p>
          <a:p>
            <a:pPr marL="457200" indent="-457200">
              <a:spcBef>
                <a:spcPts val="0"/>
              </a:spcBef>
              <a:buSzPct val="100000"/>
              <a:buFont typeface="+mj-lt"/>
              <a:buAutoNum type="arabicPeriod"/>
              <a:defRPr/>
            </a:pPr>
            <a:r>
              <a:rPr lang="en-US" altLang="zh-TW" sz="2000" dirty="0"/>
              <a:t>return //</a:t>
            </a:r>
            <a:r>
              <a:rPr lang="zh-TW" altLang="en-US" sz="1400" dirty="0"/>
              <a:t>此處</a:t>
            </a:r>
            <a:r>
              <a:rPr lang="en-US" altLang="zh-TW" sz="1400" dirty="0"/>
              <a:t>j</a:t>
            </a:r>
            <a:r>
              <a:rPr lang="zh-TW" altLang="en-US" sz="1400" dirty="0"/>
              <a:t>已大於等於</a:t>
            </a:r>
            <a:r>
              <a:rPr lang="en-US" altLang="zh-TW" sz="1400" dirty="0"/>
              <a:t>n</a:t>
            </a:r>
            <a:r>
              <a:rPr lang="zh-TW" altLang="en-US" sz="1400" dirty="0"/>
              <a:t>，表示第</a:t>
            </a:r>
            <a:r>
              <a:rPr lang="en-US" altLang="zh-TW" sz="1400" dirty="0" err="1"/>
              <a:t>i</a:t>
            </a:r>
            <a:r>
              <a:rPr lang="zh-TW" altLang="en-US" sz="1400" dirty="0"/>
              <a:t>列已無適當位置可選，</a:t>
            </a:r>
            <a:r>
              <a:rPr lang="en-US" altLang="zh-TW" sz="1400" dirty="0"/>
              <a:t>return</a:t>
            </a:r>
            <a:r>
              <a:rPr lang="zh-TW" altLang="en-US" sz="1400" dirty="0"/>
              <a:t>則相當於回溯到第</a:t>
            </a:r>
            <a:r>
              <a:rPr lang="en-US" altLang="zh-TW" sz="1400" dirty="0"/>
              <a:t>i-1</a:t>
            </a:r>
            <a:r>
              <a:rPr lang="zh-TW" altLang="en-US" sz="1400" dirty="0"/>
              <a:t>列或結束</a:t>
            </a:r>
            <a:r>
              <a:rPr lang="en-US" altLang="zh-TW" sz="1400" dirty="0"/>
              <a:t>(</a:t>
            </a:r>
            <a:r>
              <a:rPr lang="zh-TW" altLang="en-US" sz="1400" dirty="0"/>
              <a:t>當</a:t>
            </a:r>
            <a:r>
              <a:rPr lang="en-US" altLang="zh-TW" sz="1400" dirty="0" err="1"/>
              <a:t>i</a:t>
            </a:r>
            <a:r>
              <a:rPr lang="en-US" altLang="zh-TW" sz="1400" dirty="0"/>
              <a:t>=0</a:t>
            </a:r>
            <a:r>
              <a:rPr lang="zh-TW" altLang="en-US" sz="1400" dirty="0"/>
              <a:t>時</a:t>
            </a:r>
            <a:r>
              <a:rPr lang="en-US" altLang="zh-TW" sz="1400" dirty="0"/>
              <a:t>)</a:t>
            </a:r>
            <a:endParaRPr lang="zh-TW" altLang="en-US" sz="1400" dirty="0"/>
          </a:p>
          <a:p>
            <a:pPr marL="0" indent="0">
              <a:buFont typeface="Wingdings" pitchFamily="2" charset="2"/>
              <a:buNone/>
              <a:defRPr/>
            </a:pPr>
            <a:endParaRPr lang="en-US" altLang="zh-TW" sz="2000" dirty="0"/>
          </a:p>
          <a:p>
            <a:pPr marL="0" indent="0">
              <a:buFont typeface="Wingdings" pitchFamily="2" charset="2"/>
              <a:buNone/>
              <a:defRPr/>
            </a:pPr>
            <a:endParaRPr lang="zh-TW" altLang="en-US" sz="2000" dirty="0"/>
          </a:p>
        </p:txBody>
      </p:sp>
      <p:sp>
        <p:nvSpPr>
          <p:cNvPr id="36868"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0"/>
              </a:spcBef>
              <a:buClrTx/>
              <a:buSzTx/>
              <a:buFontTx/>
              <a:buNone/>
            </a:pPr>
            <a:fld id="{BC163A2B-CA8B-4B0F-AE24-50637250E70F}" type="slidenum">
              <a:rPr kumimoji="0" lang="en-US" altLang="zh-TW" sz="1400" smtClean="0">
                <a:solidFill>
                  <a:schemeClr val="accent1"/>
                </a:solidFill>
              </a:rPr>
              <a:pPr>
                <a:spcBef>
                  <a:spcPct val="0"/>
                </a:spcBef>
                <a:buClrTx/>
                <a:buSzTx/>
                <a:buFontTx/>
                <a:buNone/>
              </a:pPr>
              <a:t>48</a:t>
            </a:fld>
            <a:endParaRPr kumimoji="0" lang="en-US" altLang="zh-TW" sz="1400" dirty="0">
              <a:solidFill>
                <a:schemeClr val="accent1"/>
              </a:solidFill>
            </a:endParaRPr>
          </a:p>
        </p:txBody>
      </p:sp>
      <p:sp>
        <p:nvSpPr>
          <p:cNvPr id="2" name="文字方塊 1"/>
          <p:cNvSpPr txBox="1"/>
          <p:nvPr/>
        </p:nvSpPr>
        <p:spPr>
          <a:xfrm>
            <a:off x="204032" y="6309320"/>
            <a:ext cx="5838458" cy="461665"/>
          </a:xfrm>
          <a:prstGeom prst="rect">
            <a:avLst/>
          </a:prstGeom>
          <a:noFill/>
        </p:spPr>
        <p:txBody>
          <a:bodyPr wrap="none" rtlCol="0">
            <a:spAutoFit/>
          </a:bodyPr>
          <a:lstStyle/>
          <a:p>
            <a:r>
              <a:rPr lang="zh-TW" altLang="en-US" b="1" dirty="0">
                <a:solidFill>
                  <a:srgbClr val="FF3300"/>
                </a:solidFill>
              </a:rPr>
              <a:t>*呼叫</a:t>
            </a:r>
            <a:r>
              <a:rPr lang="en-US" altLang="zh-TW" b="1" dirty="0" err="1">
                <a:solidFill>
                  <a:srgbClr val="FF3300"/>
                </a:solidFill>
              </a:rPr>
              <a:t>PutQueen</a:t>
            </a:r>
            <a:r>
              <a:rPr lang="en-US" altLang="zh-TW" b="1" dirty="0">
                <a:solidFill>
                  <a:srgbClr val="FF3300"/>
                </a:solidFill>
              </a:rPr>
              <a:t>(0, 8)</a:t>
            </a:r>
            <a:r>
              <a:rPr lang="zh-TW" altLang="en-US" b="1" dirty="0">
                <a:solidFill>
                  <a:srgbClr val="FF3300"/>
                </a:solidFill>
              </a:rPr>
              <a:t>即可解出八后問題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標題 1"/>
          <p:cNvSpPr>
            <a:spLocks noGrp="1"/>
          </p:cNvSpPr>
          <p:nvPr>
            <p:ph type="title"/>
          </p:nvPr>
        </p:nvSpPr>
        <p:spPr>
          <a:xfrm>
            <a:off x="1150938" y="617538"/>
            <a:ext cx="7993062" cy="1143000"/>
          </a:xfrm>
        </p:spPr>
        <p:txBody>
          <a:bodyPr/>
          <a:lstStyle/>
          <a:p>
            <a:r>
              <a:rPr lang="zh-TW" altLang="en-US" dirty="0"/>
              <a:t>回溯演算法範例</a:t>
            </a:r>
            <a:r>
              <a:rPr lang="en-US" altLang="zh-TW" dirty="0"/>
              <a:t>:</a:t>
            </a:r>
            <a:br>
              <a:rPr lang="en-US" altLang="zh-TW" dirty="0"/>
            </a:br>
            <a:r>
              <a:rPr lang="zh-TW" altLang="en-US" dirty="0"/>
              <a:t>八后問題</a:t>
            </a:r>
            <a:r>
              <a:rPr lang="en-US" altLang="zh-TW" dirty="0"/>
              <a:t>(</a:t>
            </a:r>
            <a:r>
              <a:rPr lang="zh-TW" altLang="en-US" dirty="0"/>
              <a:t>續</a:t>
            </a:r>
            <a:r>
              <a:rPr lang="en-US" altLang="zh-TW" dirty="0"/>
              <a:t>)</a:t>
            </a:r>
            <a:endParaRPr lang="zh-TW" altLang="en-US" dirty="0"/>
          </a:p>
        </p:txBody>
      </p:sp>
      <p:sp>
        <p:nvSpPr>
          <p:cNvPr id="35843"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0"/>
              </a:spcBef>
              <a:buClrTx/>
              <a:buSzTx/>
              <a:buFontTx/>
              <a:buNone/>
            </a:pPr>
            <a:fld id="{1FA55026-E4B2-4667-BFA5-252ED56E55B0}" type="slidenum">
              <a:rPr kumimoji="0" lang="en-US" altLang="zh-TW" sz="1400" smtClean="0">
                <a:solidFill>
                  <a:schemeClr val="accent1"/>
                </a:solidFill>
              </a:rPr>
              <a:pPr>
                <a:spcBef>
                  <a:spcPct val="0"/>
                </a:spcBef>
                <a:buClrTx/>
                <a:buSzTx/>
                <a:buFontTx/>
                <a:buNone/>
              </a:pPr>
              <a:t>49</a:t>
            </a:fld>
            <a:endParaRPr kumimoji="0" lang="en-US" altLang="zh-TW" sz="1400">
              <a:solidFill>
                <a:schemeClr val="accent1"/>
              </a:solidFill>
            </a:endParaRPr>
          </a:p>
        </p:txBody>
      </p:sp>
      <p:pic>
        <p:nvPicPr>
          <p:cNvPr id="66562" name="Picture 2"/>
          <p:cNvPicPr>
            <a:picLocks noChangeAspect="1" noChangeArrowheads="1"/>
          </p:cNvPicPr>
          <p:nvPr/>
        </p:nvPicPr>
        <p:blipFill>
          <a:blip r:embed="rId3">
            <a:extLst>
              <a:ext uri="{28A0092B-C50C-407E-A947-70E740481C1C}">
                <a14:useLocalDpi xmlns:a14="http://schemas.microsoft.com/office/drawing/2010/main" val="0"/>
              </a:ext>
            </a:extLst>
          </a:blip>
          <a:srcRect l="53088" t="12076" r="27773" b="57544"/>
          <a:stretch>
            <a:fillRect/>
          </a:stretch>
        </p:blipFill>
        <p:spPr bwMode="auto">
          <a:xfrm>
            <a:off x="1849438" y="2276475"/>
            <a:ext cx="2697162" cy="2408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6563" name="Picture 3"/>
          <p:cNvPicPr>
            <a:picLocks noChangeAspect="1" noChangeArrowheads="1"/>
          </p:cNvPicPr>
          <p:nvPr/>
        </p:nvPicPr>
        <p:blipFill>
          <a:blip r:embed="rId3">
            <a:extLst>
              <a:ext uri="{28A0092B-C50C-407E-A947-70E740481C1C}">
                <a14:useLocalDpi xmlns:a14="http://schemas.microsoft.com/office/drawing/2010/main" val="0"/>
              </a:ext>
            </a:extLst>
          </a:blip>
          <a:srcRect l="53799" t="58267" r="30299" b="12933"/>
          <a:stretch>
            <a:fillRect/>
          </a:stretch>
        </p:blipFill>
        <p:spPr bwMode="auto">
          <a:xfrm>
            <a:off x="4968875" y="2276475"/>
            <a:ext cx="2239963" cy="2282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6564" name="Picture 4"/>
          <p:cNvPicPr>
            <a:picLocks noChangeAspect="1" noChangeArrowheads="1"/>
          </p:cNvPicPr>
          <p:nvPr/>
        </p:nvPicPr>
        <p:blipFill>
          <a:blip r:embed="rId4">
            <a:extLst>
              <a:ext uri="{28A0092B-C50C-407E-A947-70E740481C1C}">
                <a14:useLocalDpi xmlns:a14="http://schemas.microsoft.com/office/drawing/2010/main" val="0"/>
              </a:ext>
            </a:extLst>
          </a:blip>
          <a:srcRect l="54300" t="8310" r="31100" b="62889"/>
          <a:stretch>
            <a:fillRect/>
          </a:stretch>
        </p:blipFill>
        <p:spPr bwMode="auto">
          <a:xfrm>
            <a:off x="2011363" y="4508500"/>
            <a:ext cx="2116137" cy="234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6565" name="Picture 5"/>
          <p:cNvPicPr>
            <a:picLocks noChangeAspect="1" noChangeArrowheads="1"/>
          </p:cNvPicPr>
          <p:nvPr/>
        </p:nvPicPr>
        <p:blipFill>
          <a:blip r:embed="rId4">
            <a:extLst>
              <a:ext uri="{28A0092B-C50C-407E-A947-70E740481C1C}">
                <a14:useLocalDpi xmlns:a14="http://schemas.microsoft.com/office/drawing/2010/main" val="0"/>
              </a:ext>
            </a:extLst>
          </a:blip>
          <a:srcRect l="55000" t="48489" r="31700" b="23955"/>
          <a:stretch>
            <a:fillRect/>
          </a:stretch>
        </p:blipFill>
        <p:spPr bwMode="auto">
          <a:xfrm>
            <a:off x="5076825" y="4413250"/>
            <a:ext cx="1989138" cy="231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字方塊 4"/>
          <p:cNvSpPr txBox="1">
            <a:spLocks noChangeArrowheads="1"/>
          </p:cNvSpPr>
          <p:nvPr/>
        </p:nvSpPr>
        <p:spPr bwMode="auto">
          <a:xfrm>
            <a:off x="1619250" y="2420938"/>
            <a:ext cx="4905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0"/>
              </a:spcBef>
              <a:buClrTx/>
              <a:buSzTx/>
              <a:buFontTx/>
              <a:buNone/>
            </a:pPr>
            <a:r>
              <a:rPr lang="en-US" altLang="zh-TW" sz="2400"/>
              <a:t>1</a:t>
            </a:r>
            <a:endParaRPr lang="zh-TW" altLang="en-US" sz="2400"/>
          </a:p>
        </p:txBody>
      </p:sp>
      <p:sp>
        <p:nvSpPr>
          <p:cNvPr id="12" name="文字方塊 11"/>
          <p:cNvSpPr txBox="1">
            <a:spLocks noChangeArrowheads="1"/>
          </p:cNvSpPr>
          <p:nvPr/>
        </p:nvSpPr>
        <p:spPr bwMode="auto">
          <a:xfrm>
            <a:off x="4802188" y="2463800"/>
            <a:ext cx="4905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0"/>
              </a:spcBef>
              <a:buClrTx/>
              <a:buSzTx/>
              <a:buFontTx/>
              <a:buNone/>
            </a:pPr>
            <a:r>
              <a:rPr lang="en-US" altLang="zh-TW" sz="2400"/>
              <a:t>2</a:t>
            </a:r>
            <a:endParaRPr lang="zh-TW" altLang="en-US" sz="2400"/>
          </a:p>
        </p:txBody>
      </p:sp>
      <p:sp>
        <p:nvSpPr>
          <p:cNvPr id="13" name="文字方塊 12"/>
          <p:cNvSpPr txBox="1">
            <a:spLocks noChangeArrowheads="1"/>
          </p:cNvSpPr>
          <p:nvPr/>
        </p:nvSpPr>
        <p:spPr bwMode="auto">
          <a:xfrm>
            <a:off x="1412875" y="4408488"/>
            <a:ext cx="164623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0"/>
              </a:spcBef>
              <a:buClrTx/>
              <a:buSzTx/>
              <a:buFontTx/>
              <a:buNone/>
            </a:pPr>
            <a:r>
              <a:rPr lang="en-US" altLang="zh-TW" sz="2400"/>
              <a:t>3</a:t>
            </a:r>
          </a:p>
          <a:p>
            <a:pPr>
              <a:spcBef>
                <a:spcPct val="0"/>
              </a:spcBef>
              <a:buClrTx/>
              <a:buSzTx/>
              <a:buFontTx/>
              <a:buNone/>
            </a:pPr>
            <a:r>
              <a:rPr lang="en-US" altLang="zh-TW" sz="1400"/>
              <a:t>Backtracking</a:t>
            </a:r>
            <a:endParaRPr lang="zh-TW" altLang="en-US" sz="2400"/>
          </a:p>
        </p:txBody>
      </p:sp>
      <p:sp>
        <p:nvSpPr>
          <p:cNvPr id="14" name="文字方塊 13"/>
          <p:cNvSpPr txBox="1">
            <a:spLocks noChangeArrowheads="1"/>
          </p:cNvSpPr>
          <p:nvPr/>
        </p:nvSpPr>
        <p:spPr bwMode="auto">
          <a:xfrm>
            <a:off x="4802188" y="4508500"/>
            <a:ext cx="4905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0"/>
              </a:spcBef>
              <a:buClrTx/>
              <a:buSzTx/>
              <a:buFontTx/>
              <a:buNone/>
            </a:pPr>
            <a:r>
              <a:rPr lang="en-US" altLang="zh-TW" sz="2400"/>
              <a:t>4</a:t>
            </a:r>
            <a:endParaRPr lang="zh-TW" altLang="en-US" sz="2400"/>
          </a:p>
        </p:txBody>
      </p:sp>
      <p:sp>
        <p:nvSpPr>
          <p:cNvPr id="2" name="文字方塊 1"/>
          <p:cNvSpPr txBox="1"/>
          <p:nvPr/>
        </p:nvSpPr>
        <p:spPr>
          <a:xfrm>
            <a:off x="2555776" y="3225552"/>
            <a:ext cx="333746" cy="400110"/>
          </a:xfrm>
          <a:prstGeom prst="rect">
            <a:avLst/>
          </a:prstGeom>
          <a:noFill/>
        </p:spPr>
        <p:txBody>
          <a:bodyPr wrap="none" rtlCol="0">
            <a:spAutoFit/>
          </a:bodyPr>
          <a:lstStyle/>
          <a:p>
            <a:r>
              <a:rPr lang="en-US" altLang="zh-TW" sz="2000" dirty="0">
                <a:solidFill>
                  <a:srgbClr val="FF0000"/>
                </a:solidFill>
              </a:rPr>
              <a:t>X</a:t>
            </a:r>
            <a:endParaRPr lang="zh-TW" altLang="en-US" sz="2000" dirty="0">
              <a:solidFill>
                <a:srgbClr val="FF0000"/>
              </a:solidFill>
            </a:endParaRPr>
          </a:p>
        </p:txBody>
      </p:sp>
      <p:sp>
        <p:nvSpPr>
          <p:cNvPr id="15" name="文字方塊 14"/>
          <p:cNvSpPr txBox="1"/>
          <p:nvPr/>
        </p:nvSpPr>
        <p:spPr>
          <a:xfrm>
            <a:off x="2864273" y="3208854"/>
            <a:ext cx="333746" cy="400110"/>
          </a:xfrm>
          <a:prstGeom prst="rect">
            <a:avLst/>
          </a:prstGeom>
          <a:noFill/>
        </p:spPr>
        <p:txBody>
          <a:bodyPr wrap="none" rtlCol="0">
            <a:spAutoFit/>
          </a:bodyPr>
          <a:lstStyle/>
          <a:p>
            <a:r>
              <a:rPr lang="en-US" altLang="zh-TW" sz="2000" dirty="0">
                <a:solidFill>
                  <a:srgbClr val="FF0000"/>
                </a:solidFill>
              </a:rPr>
              <a:t>X</a:t>
            </a:r>
            <a:endParaRPr lang="zh-TW" altLang="en-US" sz="2000" dirty="0">
              <a:solidFill>
                <a:srgbClr val="FF0000"/>
              </a:solidFill>
            </a:endParaRPr>
          </a:p>
        </p:txBody>
      </p:sp>
      <p:sp>
        <p:nvSpPr>
          <p:cNvPr id="16" name="文字方塊 15"/>
          <p:cNvSpPr txBox="1"/>
          <p:nvPr/>
        </p:nvSpPr>
        <p:spPr>
          <a:xfrm>
            <a:off x="5580112" y="3608964"/>
            <a:ext cx="333746" cy="400110"/>
          </a:xfrm>
          <a:prstGeom prst="rect">
            <a:avLst/>
          </a:prstGeom>
          <a:noFill/>
        </p:spPr>
        <p:txBody>
          <a:bodyPr wrap="none" rtlCol="0">
            <a:spAutoFit/>
          </a:bodyPr>
          <a:lstStyle/>
          <a:p>
            <a:r>
              <a:rPr lang="en-US" altLang="zh-TW" sz="2000" dirty="0">
                <a:solidFill>
                  <a:srgbClr val="FF0000"/>
                </a:solidFill>
              </a:rPr>
              <a:t>X</a:t>
            </a:r>
            <a:endParaRPr lang="zh-TW" altLang="en-US" sz="2000" dirty="0">
              <a:solidFill>
                <a:srgbClr val="FF0000"/>
              </a:solidFill>
            </a:endParaRPr>
          </a:p>
        </p:txBody>
      </p:sp>
      <p:sp>
        <p:nvSpPr>
          <p:cNvPr id="17" name="文字方塊 16"/>
          <p:cNvSpPr txBox="1"/>
          <p:nvPr/>
        </p:nvSpPr>
        <p:spPr>
          <a:xfrm>
            <a:off x="5888609" y="3592266"/>
            <a:ext cx="333746" cy="400110"/>
          </a:xfrm>
          <a:prstGeom prst="rect">
            <a:avLst/>
          </a:prstGeom>
          <a:noFill/>
        </p:spPr>
        <p:txBody>
          <a:bodyPr wrap="none" rtlCol="0">
            <a:spAutoFit/>
          </a:bodyPr>
          <a:lstStyle/>
          <a:p>
            <a:r>
              <a:rPr lang="en-US" altLang="zh-TW" sz="2000" dirty="0">
                <a:solidFill>
                  <a:srgbClr val="FF0000"/>
                </a:solidFill>
              </a:rPr>
              <a:t>X</a:t>
            </a:r>
            <a:endParaRPr lang="zh-TW" altLang="en-US" sz="2000" dirty="0">
              <a:solidFill>
                <a:srgbClr val="FF0000"/>
              </a:solidFill>
            </a:endParaRPr>
          </a:p>
        </p:txBody>
      </p:sp>
      <p:sp>
        <p:nvSpPr>
          <p:cNvPr id="18" name="文字方塊 17"/>
          <p:cNvSpPr txBox="1"/>
          <p:nvPr/>
        </p:nvSpPr>
        <p:spPr>
          <a:xfrm>
            <a:off x="6199971" y="3607002"/>
            <a:ext cx="333746" cy="400110"/>
          </a:xfrm>
          <a:prstGeom prst="rect">
            <a:avLst/>
          </a:prstGeom>
          <a:noFill/>
        </p:spPr>
        <p:txBody>
          <a:bodyPr wrap="none" rtlCol="0">
            <a:spAutoFit/>
          </a:bodyPr>
          <a:lstStyle/>
          <a:p>
            <a:r>
              <a:rPr lang="en-US" altLang="zh-TW" sz="2000" dirty="0">
                <a:solidFill>
                  <a:srgbClr val="FF0000"/>
                </a:solidFill>
              </a:rPr>
              <a:t>X</a:t>
            </a:r>
            <a:endParaRPr lang="zh-TW" altLang="en-US" sz="2000" dirty="0">
              <a:solidFill>
                <a:srgbClr val="FF0000"/>
              </a:solidFill>
            </a:endParaRPr>
          </a:p>
        </p:txBody>
      </p:sp>
      <p:sp>
        <p:nvSpPr>
          <p:cNvPr id="19" name="文字方塊 18"/>
          <p:cNvSpPr txBox="1"/>
          <p:nvPr/>
        </p:nvSpPr>
        <p:spPr>
          <a:xfrm>
            <a:off x="6508468" y="3590304"/>
            <a:ext cx="333746" cy="400110"/>
          </a:xfrm>
          <a:prstGeom prst="rect">
            <a:avLst/>
          </a:prstGeom>
          <a:noFill/>
        </p:spPr>
        <p:txBody>
          <a:bodyPr wrap="none" rtlCol="0">
            <a:spAutoFit/>
          </a:bodyPr>
          <a:lstStyle/>
          <a:p>
            <a:r>
              <a:rPr lang="en-US" altLang="zh-TW" sz="2000" dirty="0">
                <a:solidFill>
                  <a:srgbClr val="FF0000"/>
                </a:solidFill>
              </a:rPr>
              <a:t>X</a:t>
            </a:r>
            <a:endParaRPr lang="zh-TW" altLang="en-US" sz="2000" dirty="0">
              <a:solidFill>
                <a:srgbClr val="FF0000"/>
              </a:solidFill>
            </a:endParaRPr>
          </a:p>
        </p:txBody>
      </p:sp>
      <p:sp>
        <p:nvSpPr>
          <p:cNvPr id="20" name="文字方塊 19"/>
          <p:cNvSpPr txBox="1"/>
          <p:nvPr/>
        </p:nvSpPr>
        <p:spPr>
          <a:xfrm>
            <a:off x="3203848" y="5807958"/>
            <a:ext cx="333746" cy="400110"/>
          </a:xfrm>
          <a:prstGeom prst="rect">
            <a:avLst/>
          </a:prstGeom>
          <a:noFill/>
        </p:spPr>
        <p:txBody>
          <a:bodyPr wrap="none" rtlCol="0">
            <a:spAutoFit/>
          </a:bodyPr>
          <a:lstStyle/>
          <a:p>
            <a:r>
              <a:rPr lang="en-US" altLang="zh-TW" sz="2000" dirty="0">
                <a:solidFill>
                  <a:srgbClr val="FF0000"/>
                </a:solidFill>
              </a:rPr>
              <a:t>X</a:t>
            </a:r>
            <a:endParaRPr lang="zh-TW" altLang="en-US" sz="2000" dirty="0">
              <a:solidFill>
                <a:srgbClr val="FF0000"/>
              </a:solidFill>
            </a:endParaRPr>
          </a:p>
        </p:txBody>
      </p:sp>
      <p:sp>
        <p:nvSpPr>
          <p:cNvPr id="21" name="文字方塊 20"/>
          <p:cNvSpPr txBox="1"/>
          <p:nvPr/>
        </p:nvSpPr>
        <p:spPr>
          <a:xfrm>
            <a:off x="3512345" y="5791260"/>
            <a:ext cx="333746" cy="400110"/>
          </a:xfrm>
          <a:prstGeom prst="rect">
            <a:avLst/>
          </a:prstGeom>
          <a:noFill/>
        </p:spPr>
        <p:txBody>
          <a:bodyPr wrap="none" rtlCol="0">
            <a:spAutoFit/>
          </a:bodyPr>
          <a:lstStyle/>
          <a:p>
            <a:r>
              <a:rPr lang="en-US" altLang="zh-TW" sz="2000" dirty="0">
                <a:solidFill>
                  <a:srgbClr val="FF0000"/>
                </a:solidFill>
              </a:rPr>
              <a:t>X</a:t>
            </a:r>
            <a:endParaRPr lang="zh-TW" altLang="en-US" sz="2000" dirty="0">
              <a:solidFill>
                <a:srgbClr val="FF0000"/>
              </a:solidFill>
            </a:endParaRPr>
          </a:p>
        </p:txBody>
      </p:sp>
      <p:sp>
        <p:nvSpPr>
          <p:cNvPr id="22" name="文字方塊 21"/>
          <p:cNvSpPr txBox="1"/>
          <p:nvPr/>
        </p:nvSpPr>
        <p:spPr>
          <a:xfrm>
            <a:off x="2555776" y="5791260"/>
            <a:ext cx="333746" cy="400110"/>
          </a:xfrm>
          <a:prstGeom prst="rect">
            <a:avLst/>
          </a:prstGeom>
          <a:noFill/>
        </p:spPr>
        <p:txBody>
          <a:bodyPr wrap="none" rtlCol="0">
            <a:spAutoFit/>
          </a:bodyPr>
          <a:lstStyle/>
          <a:p>
            <a:r>
              <a:rPr lang="en-US" altLang="zh-TW" sz="2000" dirty="0">
                <a:solidFill>
                  <a:srgbClr val="FF0000"/>
                </a:solidFill>
              </a:rPr>
              <a:t>X</a:t>
            </a:r>
            <a:endParaRPr lang="zh-TW" altLang="en-US"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6562"/>
                                        </p:tgtEl>
                                        <p:attrNameLst>
                                          <p:attrName>style.visibility</p:attrName>
                                        </p:attrNameLst>
                                      </p:cBhvr>
                                      <p:to>
                                        <p:strVal val="visible"/>
                                      </p:to>
                                    </p:set>
                                    <p:anim calcmode="lin" valueType="num">
                                      <p:cBhvr additive="base">
                                        <p:cTn id="7" dur="500" fill="hold"/>
                                        <p:tgtEl>
                                          <p:spTgt spid="66562"/>
                                        </p:tgtEl>
                                        <p:attrNameLst>
                                          <p:attrName>ppt_x</p:attrName>
                                        </p:attrNameLst>
                                      </p:cBhvr>
                                      <p:tavLst>
                                        <p:tav tm="0">
                                          <p:val>
                                            <p:strVal val="#ppt_x"/>
                                          </p:val>
                                        </p:tav>
                                        <p:tav tm="100000">
                                          <p:val>
                                            <p:strVal val="#ppt_x"/>
                                          </p:val>
                                        </p:tav>
                                      </p:tavLst>
                                    </p:anim>
                                    <p:anim calcmode="lin" valueType="num">
                                      <p:cBhvr additive="base">
                                        <p:cTn id="8" dur="500" fill="hold"/>
                                        <p:tgtEl>
                                          <p:spTgt spid="6656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6563"/>
                                        </p:tgtEl>
                                        <p:attrNameLst>
                                          <p:attrName>style.visibility</p:attrName>
                                        </p:attrNameLst>
                                      </p:cBhvr>
                                      <p:to>
                                        <p:strVal val="visible"/>
                                      </p:to>
                                    </p:set>
                                    <p:anim calcmode="lin" valueType="num">
                                      <p:cBhvr additive="base">
                                        <p:cTn id="29" dur="500" fill="hold"/>
                                        <p:tgtEl>
                                          <p:spTgt spid="66563"/>
                                        </p:tgtEl>
                                        <p:attrNameLst>
                                          <p:attrName>ppt_x</p:attrName>
                                        </p:attrNameLst>
                                      </p:cBhvr>
                                      <p:tavLst>
                                        <p:tav tm="0">
                                          <p:val>
                                            <p:strVal val="#ppt_x"/>
                                          </p:val>
                                        </p:tav>
                                        <p:tav tm="100000">
                                          <p:val>
                                            <p:strVal val="#ppt_x"/>
                                          </p:val>
                                        </p:tav>
                                      </p:tavLst>
                                    </p:anim>
                                    <p:anim calcmode="lin" valueType="num">
                                      <p:cBhvr additive="base">
                                        <p:cTn id="30" dur="500" fill="hold"/>
                                        <p:tgtEl>
                                          <p:spTgt spid="6656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additive="base">
                                        <p:cTn id="57" dur="500" fill="hold"/>
                                        <p:tgtEl>
                                          <p:spTgt spid="19"/>
                                        </p:tgtEl>
                                        <p:attrNameLst>
                                          <p:attrName>ppt_x</p:attrName>
                                        </p:attrNameLst>
                                      </p:cBhvr>
                                      <p:tavLst>
                                        <p:tav tm="0">
                                          <p:val>
                                            <p:strVal val="#ppt_x"/>
                                          </p:val>
                                        </p:tav>
                                        <p:tav tm="100000">
                                          <p:val>
                                            <p:strVal val="#ppt_x"/>
                                          </p:val>
                                        </p:tav>
                                      </p:tavLst>
                                    </p:anim>
                                    <p:anim calcmode="lin" valueType="num">
                                      <p:cBhvr additive="base">
                                        <p:cTn id="5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 calcmode="lin" valueType="num">
                                      <p:cBhvr additive="base">
                                        <p:cTn id="63" dur="500" fill="hold"/>
                                        <p:tgtEl>
                                          <p:spTgt spid="13"/>
                                        </p:tgtEl>
                                        <p:attrNameLst>
                                          <p:attrName>ppt_x</p:attrName>
                                        </p:attrNameLst>
                                      </p:cBhvr>
                                      <p:tavLst>
                                        <p:tav tm="0">
                                          <p:val>
                                            <p:strVal val="#ppt_x"/>
                                          </p:val>
                                        </p:tav>
                                        <p:tav tm="100000">
                                          <p:val>
                                            <p:strVal val="#ppt_x"/>
                                          </p:val>
                                        </p:tav>
                                      </p:tavLst>
                                    </p:anim>
                                    <p:anim calcmode="lin" valueType="num">
                                      <p:cBhvr additive="base">
                                        <p:cTn id="64" dur="500" fill="hold"/>
                                        <p:tgtEl>
                                          <p:spTgt spid="13"/>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66564"/>
                                        </p:tgtEl>
                                        <p:attrNameLst>
                                          <p:attrName>style.visibility</p:attrName>
                                        </p:attrNameLst>
                                      </p:cBhvr>
                                      <p:to>
                                        <p:strVal val="visible"/>
                                      </p:to>
                                    </p:set>
                                    <p:anim calcmode="lin" valueType="num">
                                      <p:cBhvr additive="base">
                                        <p:cTn id="67" dur="500" fill="hold"/>
                                        <p:tgtEl>
                                          <p:spTgt spid="66564"/>
                                        </p:tgtEl>
                                        <p:attrNameLst>
                                          <p:attrName>ppt_x</p:attrName>
                                        </p:attrNameLst>
                                      </p:cBhvr>
                                      <p:tavLst>
                                        <p:tav tm="0">
                                          <p:val>
                                            <p:strVal val="#ppt_x"/>
                                          </p:val>
                                        </p:tav>
                                        <p:tav tm="100000">
                                          <p:val>
                                            <p:strVal val="#ppt_x"/>
                                          </p:val>
                                        </p:tav>
                                      </p:tavLst>
                                    </p:anim>
                                    <p:anim calcmode="lin" valueType="num">
                                      <p:cBhvr additive="base">
                                        <p:cTn id="68" dur="500" fill="hold"/>
                                        <p:tgtEl>
                                          <p:spTgt spid="66564"/>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2"/>
                                        </p:tgtEl>
                                        <p:attrNameLst>
                                          <p:attrName>style.visibility</p:attrName>
                                        </p:attrNameLst>
                                      </p:cBhvr>
                                      <p:to>
                                        <p:strVal val="visible"/>
                                      </p:to>
                                    </p:set>
                                    <p:anim calcmode="lin" valueType="num">
                                      <p:cBhvr additive="base">
                                        <p:cTn id="73" dur="500" fill="hold"/>
                                        <p:tgtEl>
                                          <p:spTgt spid="22"/>
                                        </p:tgtEl>
                                        <p:attrNameLst>
                                          <p:attrName>ppt_x</p:attrName>
                                        </p:attrNameLst>
                                      </p:cBhvr>
                                      <p:tavLst>
                                        <p:tav tm="0">
                                          <p:val>
                                            <p:strVal val="#ppt_x"/>
                                          </p:val>
                                        </p:tav>
                                        <p:tav tm="100000">
                                          <p:val>
                                            <p:strVal val="#ppt_x"/>
                                          </p:val>
                                        </p:tav>
                                      </p:tavLst>
                                    </p:anim>
                                    <p:anim calcmode="lin" valueType="num">
                                      <p:cBhvr additive="base">
                                        <p:cTn id="7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0"/>
                                        </p:tgtEl>
                                        <p:attrNameLst>
                                          <p:attrName>style.visibility</p:attrName>
                                        </p:attrNameLst>
                                      </p:cBhvr>
                                      <p:to>
                                        <p:strVal val="visible"/>
                                      </p:to>
                                    </p:set>
                                    <p:anim calcmode="lin" valueType="num">
                                      <p:cBhvr additive="base">
                                        <p:cTn id="79" dur="500" fill="hold"/>
                                        <p:tgtEl>
                                          <p:spTgt spid="20"/>
                                        </p:tgtEl>
                                        <p:attrNameLst>
                                          <p:attrName>ppt_x</p:attrName>
                                        </p:attrNameLst>
                                      </p:cBhvr>
                                      <p:tavLst>
                                        <p:tav tm="0">
                                          <p:val>
                                            <p:strVal val="#ppt_x"/>
                                          </p:val>
                                        </p:tav>
                                        <p:tav tm="100000">
                                          <p:val>
                                            <p:strVal val="#ppt_x"/>
                                          </p:val>
                                        </p:tav>
                                      </p:tavLst>
                                    </p:anim>
                                    <p:anim calcmode="lin" valueType="num">
                                      <p:cBhvr additive="base">
                                        <p:cTn id="8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additive="base">
                                        <p:cTn id="85" dur="500" fill="hold"/>
                                        <p:tgtEl>
                                          <p:spTgt spid="21"/>
                                        </p:tgtEl>
                                        <p:attrNameLst>
                                          <p:attrName>ppt_x</p:attrName>
                                        </p:attrNameLst>
                                      </p:cBhvr>
                                      <p:tavLst>
                                        <p:tav tm="0">
                                          <p:val>
                                            <p:strVal val="#ppt_x"/>
                                          </p:val>
                                        </p:tav>
                                        <p:tav tm="100000">
                                          <p:val>
                                            <p:strVal val="#ppt_x"/>
                                          </p:val>
                                        </p:tav>
                                      </p:tavLst>
                                    </p:anim>
                                    <p:anim calcmode="lin" valueType="num">
                                      <p:cBhvr additive="base">
                                        <p:cTn id="8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66565"/>
                                        </p:tgtEl>
                                        <p:attrNameLst>
                                          <p:attrName>style.visibility</p:attrName>
                                        </p:attrNameLst>
                                      </p:cBhvr>
                                      <p:to>
                                        <p:strVal val="visible"/>
                                      </p:to>
                                    </p:set>
                                    <p:anim calcmode="lin" valueType="num">
                                      <p:cBhvr additive="base">
                                        <p:cTn id="91" dur="500" fill="hold"/>
                                        <p:tgtEl>
                                          <p:spTgt spid="66565"/>
                                        </p:tgtEl>
                                        <p:attrNameLst>
                                          <p:attrName>ppt_x</p:attrName>
                                        </p:attrNameLst>
                                      </p:cBhvr>
                                      <p:tavLst>
                                        <p:tav tm="0">
                                          <p:val>
                                            <p:strVal val="#ppt_x"/>
                                          </p:val>
                                        </p:tav>
                                        <p:tav tm="100000">
                                          <p:val>
                                            <p:strVal val="#ppt_x"/>
                                          </p:val>
                                        </p:tav>
                                      </p:tavLst>
                                    </p:anim>
                                    <p:anim calcmode="lin" valueType="num">
                                      <p:cBhvr additive="base">
                                        <p:cTn id="92" dur="500" fill="hold"/>
                                        <p:tgtEl>
                                          <p:spTgt spid="66565"/>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4"/>
                                        </p:tgtEl>
                                        <p:attrNameLst>
                                          <p:attrName>style.visibility</p:attrName>
                                        </p:attrNameLst>
                                      </p:cBhvr>
                                      <p:to>
                                        <p:strVal val="visible"/>
                                      </p:to>
                                    </p:set>
                                    <p:anim calcmode="lin" valueType="num">
                                      <p:cBhvr additive="base">
                                        <p:cTn id="95" dur="500" fill="hold"/>
                                        <p:tgtEl>
                                          <p:spTgt spid="14"/>
                                        </p:tgtEl>
                                        <p:attrNameLst>
                                          <p:attrName>ppt_x</p:attrName>
                                        </p:attrNameLst>
                                      </p:cBhvr>
                                      <p:tavLst>
                                        <p:tav tm="0">
                                          <p:val>
                                            <p:strVal val="#ppt_x"/>
                                          </p:val>
                                        </p:tav>
                                        <p:tav tm="100000">
                                          <p:val>
                                            <p:strVal val="#ppt_x"/>
                                          </p:val>
                                        </p:tav>
                                      </p:tavLst>
                                    </p:anim>
                                    <p:anim calcmode="lin" valueType="num">
                                      <p:cBhvr additive="base">
                                        <p:cTn id="9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13" grpId="0"/>
      <p:bldP spid="14" grpId="0"/>
      <p:bldP spid="2" grpId="0"/>
      <p:bldP spid="15" grpId="0"/>
      <p:bldP spid="16" grpId="0"/>
      <p:bldP spid="17" grpId="0"/>
      <p:bldP spid="18" grpId="0"/>
      <p:bldP spid="19" grpId="0"/>
      <p:bldP spid="20" grpId="0"/>
      <p:bldP spid="21"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0"/>
              </a:spcBef>
              <a:buClrTx/>
              <a:buSzTx/>
              <a:buFontTx/>
              <a:buNone/>
            </a:pPr>
            <a:fld id="{F7DA80EB-718A-42A9-BC12-BB21B41FAD2E}" type="slidenum">
              <a:rPr kumimoji="0" lang="en-US" altLang="zh-TW" sz="1400" smtClean="0">
                <a:solidFill>
                  <a:schemeClr val="accent1"/>
                </a:solidFill>
              </a:rPr>
              <a:pPr>
                <a:spcBef>
                  <a:spcPct val="0"/>
                </a:spcBef>
                <a:buClrTx/>
                <a:buSzTx/>
                <a:buFontTx/>
                <a:buNone/>
              </a:pPr>
              <a:t>5</a:t>
            </a:fld>
            <a:endParaRPr kumimoji="0" lang="en-US" altLang="zh-TW" sz="1400">
              <a:solidFill>
                <a:schemeClr val="accent1"/>
              </a:solidFill>
            </a:endParaRPr>
          </a:p>
        </p:txBody>
      </p:sp>
      <p:sp>
        <p:nvSpPr>
          <p:cNvPr id="16387" name="Rectangle 2"/>
          <p:cNvSpPr>
            <a:spLocks noGrp="1" noChangeArrowheads="1"/>
          </p:cNvSpPr>
          <p:nvPr>
            <p:ph type="title"/>
          </p:nvPr>
        </p:nvSpPr>
        <p:spPr/>
        <p:txBody>
          <a:bodyPr/>
          <a:lstStyle/>
          <a:p>
            <a:pPr eaLnBrk="1" hangingPunct="1"/>
            <a:r>
              <a:rPr lang="en-US" altLang="zh-TW" b="1" dirty="0"/>
              <a:t>(n</a:t>
            </a:r>
            <a:r>
              <a:rPr lang="en-US" altLang="zh-TW" b="1" baseline="30000" dirty="0"/>
              <a:t>2</a:t>
            </a:r>
            <a:r>
              <a:rPr lang="en-US" altLang="zh-TW" b="1" dirty="0"/>
              <a:t>-1)-</a:t>
            </a:r>
            <a:r>
              <a:rPr lang="zh-TW" altLang="en-US" b="1" dirty="0"/>
              <a:t>拼圖問題範例</a:t>
            </a:r>
            <a:endParaRPr lang="en-US" altLang="zh-TW" dirty="0"/>
          </a:p>
        </p:txBody>
      </p:sp>
      <p:sp>
        <p:nvSpPr>
          <p:cNvPr id="16388" name="Rectangle 3"/>
          <p:cNvSpPr>
            <a:spLocks noGrp="1" noChangeArrowheads="1"/>
          </p:cNvSpPr>
          <p:nvPr>
            <p:ph type="body" idx="1"/>
          </p:nvPr>
        </p:nvSpPr>
        <p:spPr>
          <a:xfrm>
            <a:off x="611560" y="2276871"/>
            <a:ext cx="8343528" cy="3855641"/>
          </a:xfrm>
        </p:spPr>
        <p:txBody>
          <a:bodyPr/>
          <a:lstStyle/>
          <a:p>
            <a:pPr eaLnBrk="1" hangingPunct="1"/>
            <a:r>
              <a:rPr lang="en-US" altLang="zh-TW" b="1" dirty="0"/>
              <a:t>8-</a:t>
            </a:r>
            <a:r>
              <a:rPr lang="zh-TW" altLang="en-US" b="1" dirty="0"/>
              <a:t>拼圖問題</a:t>
            </a:r>
            <a:r>
              <a:rPr lang="en-US" altLang="zh-TW" b="1" dirty="0"/>
              <a:t>(8-puzzle problem)</a:t>
            </a:r>
            <a:br>
              <a:rPr lang="en-US" altLang="zh-TW" b="1" dirty="0"/>
            </a:br>
            <a:r>
              <a:rPr lang="en-US" altLang="zh-TW" b="1" dirty="0"/>
              <a:t> </a:t>
            </a:r>
            <a:endParaRPr lang="zh-TW" altLang="zh-TW" dirty="0"/>
          </a:p>
        </p:txBody>
      </p:sp>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3284984"/>
            <a:ext cx="6394310"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2083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6"/>
                                        </p:tgtEl>
                                        <p:attrNameLst>
                                          <p:attrName>style.visibility</p:attrName>
                                        </p:attrNameLst>
                                      </p:cBhvr>
                                      <p:to>
                                        <p:strVal val="visible"/>
                                      </p:to>
                                    </p:set>
                                    <p:anim calcmode="lin" valueType="num">
                                      <p:cBhvr additive="base">
                                        <p:cTn id="7" dur="500" fill="hold"/>
                                        <p:tgtEl>
                                          <p:spTgt spid="18436"/>
                                        </p:tgtEl>
                                        <p:attrNameLst>
                                          <p:attrName>ppt_x</p:attrName>
                                        </p:attrNameLst>
                                      </p:cBhvr>
                                      <p:tavLst>
                                        <p:tav tm="0">
                                          <p:val>
                                            <p:strVal val="#ppt_x"/>
                                          </p:val>
                                        </p:tav>
                                        <p:tav tm="100000">
                                          <p:val>
                                            <p:strVal val="#ppt_x"/>
                                          </p:val>
                                        </p:tav>
                                      </p:tavLst>
                                    </p:anim>
                                    <p:anim calcmode="lin" valueType="num">
                                      <p:cBhvr additive="base">
                                        <p:cTn id="8"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標題 1"/>
          <p:cNvSpPr>
            <a:spLocks noGrp="1"/>
          </p:cNvSpPr>
          <p:nvPr>
            <p:ph type="title"/>
          </p:nvPr>
        </p:nvSpPr>
        <p:spPr/>
        <p:txBody>
          <a:bodyPr/>
          <a:lstStyle/>
          <a:p>
            <a:pPr eaLnBrk="1" hangingPunct="1"/>
            <a:endParaRPr lang="zh-TW" altLang="en-US"/>
          </a:p>
        </p:txBody>
      </p:sp>
      <p:sp>
        <p:nvSpPr>
          <p:cNvPr id="37891" name="文字版面配置區 2"/>
          <p:cNvSpPr>
            <a:spLocks noGrp="1"/>
          </p:cNvSpPr>
          <p:nvPr>
            <p:ph type="body" sz="half" idx="1"/>
          </p:nvPr>
        </p:nvSpPr>
        <p:spPr>
          <a:xfrm>
            <a:off x="251520" y="2492896"/>
            <a:ext cx="8535293" cy="3639616"/>
          </a:xfrm>
        </p:spPr>
        <p:txBody>
          <a:bodyPr/>
          <a:lstStyle/>
          <a:p>
            <a:pPr algn="ctr" eaLnBrk="1" hangingPunct="1">
              <a:buFont typeface="Wingdings" pitchFamily="2" charset="2"/>
              <a:buNone/>
            </a:pPr>
            <a:r>
              <a:rPr lang="en-US" altLang="zh-TW" sz="11500" i="1" dirty="0">
                <a:latin typeface="Times New Roman" panose="02020603050405020304" pitchFamily="18" charset="0"/>
                <a:cs typeface="Times New Roman" panose="02020603050405020304" pitchFamily="18" charset="0"/>
              </a:rPr>
              <a:t>The End</a:t>
            </a:r>
            <a:endParaRPr lang="zh-TW" altLang="en-US" sz="16600" i="1" dirty="0">
              <a:latin typeface="Times New Roman" panose="02020603050405020304" pitchFamily="18" charset="0"/>
              <a:cs typeface="Times New Roman" panose="02020603050405020304" pitchFamily="18" charset="0"/>
            </a:endParaRPr>
          </a:p>
        </p:txBody>
      </p:sp>
      <p:sp>
        <p:nvSpPr>
          <p:cNvPr id="37892" name="內容版面配置區 3"/>
          <p:cNvSpPr>
            <a:spLocks noGrp="1"/>
          </p:cNvSpPr>
          <p:nvPr>
            <p:ph sz="half" idx="2"/>
          </p:nvPr>
        </p:nvSpPr>
        <p:spPr/>
        <p:txBody>
          <a:bodyPr/>
          <a:lstStyle/>
          <a:p>
            <a:pPr eaLnBrk="1" hangingPunct="1"/>
            <a:endParaRPr lang="zh-TW" altLang="en-US"/>
          </a:p>
        </p:txBody>
      </p:sp>
      <p:sp>
        <p:nvSpPr>
          <p:cNvPr id="37893" name="投影片編號版面配置區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0"/>
              </a:spcBef>
              <a:buClrTx/>
              <a:buSzTx/>
              <a:buFontTx/>
              <a:buNone/>
            </a:pPr>
            <a:fld id="{6EB2A821-4B53-4ED4-9343-6E4A9D806638}" type="slidenum">
              <a:rPr kumimoji="0" lang="en-US" altLang="zh-TW" sz="1400" smtClean="0">
                <a:solidFill>
                  <a:schemeClr val="accent1"/>
                </a:solidFill>
              </a:rPr>
              <a:pPr>
                <a:spcBef>
                  <a:spcPct val="0"/>
                </a:spcBef>
                <a:buClrTx/>
                <a:buSzTx/>
                <a:buFontTx/>
                <a:buNone/>
              </a:pPr>
              <a:t>50</a:t>
            </a:fld>
            <a:endParaRPr kumimoji="0" lang="en-US" altLang="zh-TW" sz="1400">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0"/>
              </a:spcBef>
              <a:buClrTx/>
              <a:buSzTx/>
              <a:buFontTx/>
              <a:buNone/>
            </a:pPr>
            <a:fld id="{102F41F0-F1F2-46CE-8614-4F2ACC89928F}" type="slidenum">
              <a:rPr kumimoji="0" lang="en-US" altLang="zh-TW" sz="1400" smtClean="0">
                <a:solidFill>
                  <a:schemeClr val="accent1"/>
                </a:solidFill>
              </a:rPr>
              <a:pPr>
                <a:spcBef>
                  <a:spcPct val="0"/>
                </a:spcBef>
                <a:buClrTx/>
                <a:buSzTx/>
                <a:buFontTx/>
                <a:buNone/>
              </a:pPr>
              <a:t>6</a:t>
            </a:fld>
            <a:endParaRPr kumimoji="0" lang="en-US" altLang="zh-TW" sz="1400">
              <a:solidFill>
                <a:schemeClr val="accent1"/>
              </a:solidFill>
            </a:endParaRPr>
          </a:p>
        </p:txBody>
      </p:sp>
      <p:sp>
        <p:nvSpPr>
          <p:cNvPr id="17411" name="Rectangle 2"/>
          <p:cNvSpPr>
            <a:spLocks noGrp="1" noChangeArrowheads="1"/>
          </p:cNvSpPr>
          <p:nvPr>
            <p:ph type="title"/>
          </p:nvPr>
        </p:nvSpPr>
        <p:spPr/>
        <p:txBody>
          <a:bodyPr/>
          <a:lstStyle/>
          <a:p>
            <a:pPr eaLnBrk="1" hangingPunct="1"/>
            <a:r>
              <a:rPr lang="en-US" altLang="zh-TW" sz="4000" dirty="0"/>
              <a:t>8-</a:t>
            </a:r>
            <a:r>
              <a:rPr lang="zh-TW" altLang="en-US" sz="4000" dirty="0"/>
              <a:t>拼圖問題解答空間樹的一部份</a:t>
            </a:r>
            <a:endParaRPr lang="en-US" altLang="zh-TW" sz="4000" dirty="0"/>
          </a:p>
        </p:txBody>
      </p:sp>
      <p:sp>
        <p:nvSpPr>
          <p:cNvPr id="2" name="內容版面配置區 1"/>
          <p:cNvSpPr>
            <a:spLocks noGrp="1"/>
          </p:cNvSpPr>
          <p:nvPr>
            <p:ph idx="1"/>
          </p:nvPr>
        </p:nvSpPr>
        <p:spPr/>
        <p:txBody>
          <a:bodyPr/>
          <a:lstStyle/>
          <a:p>
            <a:endParaRPr lang="zh-TW" altLang="en-US"/>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2004003"/>
            <a:ext cx="5544616" cy="47460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7825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0"/>
              </a:spcBef>
              <a:buClrTx/>
              <a:buSzTx/>
              <a:buFontTx/>
              <a:buNone/>
            </a:pPr>
            <a:fld id="{B21C37D1-F28F-4107-8C06-66CE8A6718F9}" type="slidenum">
              <a:rPr kumimoji="0" lang="en-US" altLang="zh-TW" sz="1400" smtClean="0">
                <a:solidFill>
                  <a:schemeClr val="accent1"/>
                </a:solidFill>
              </a:rPr>
              <a:pPr>
                <a:spcBef>
                  <a:spcPct val="0"/>
                </a:spcBef>
                <a:buClrTx/>
                <a:buSzTx/>
                <a:buFontTx/>
                <a:buNone/>
              </a:pPr>
              <a:t>7</a:t>
            </a:fld>
            <a:endParaRPr kumimoji="0" lang="en-US" altLang="zh-TW" sz="1400">
              <a:solidFill>
                <a:schemeClr val="accent1"/>
              </a:solidFill>
            </a:endParaRPr>
          </a:p>
        </p:txBody>
      </p:sp>
      <p:sp>
        <p:nvSpPr>
          <p:cNvPr id="10243" name="Rectangle 2"/>
          <p:cNvSpPr>
            <a:spLocks noGrp="1" noChangeArrowheads="1"/>
          </p:cNvSpPr>
          <p:nvPr>
            <p:ph type="title"/>
          </p:nvPr>
        </p:nvSpPr>
        <p:spPr/>
        <p:txBody>
          <a:bodyPr/>
          <a:lstStyle/>
          <a:p>
            <a:pPr eaLnBrk="1" hangingPunct="1"/>
            <a:r>
              <a:rPr lang="zh-TW" altLang="en-US" b="1"/>
              <a:t>樹搜尋演算法</a:t>
            </a:r>
            <a:endParaRPr lang="zh-TW" altLang="zh-TW" b="1"/>
          </a:p>
        </p:txBody>
      </p:sp>
      <p:sp>
        <p:nvSpPr>
          <p:cNvPr id="10244" name="Rectangle 3"/>
          <p:cNvSpPr>
            <a:spLocks noGrp="1" noChangeArrowheads="1"/>
          </p:cNvSpPr>
          <p:nvPr>
            <p:ph type="body" idx="1"/>
          </p:nvPr>
        </p:nvSpPr>
        <p:spPr>
          <a:xfrm>
            <a:off x="755576" y="2017713"/>
            <a:ext cx="8199512" cy="4114800"/>
          </a:xfrm>
        </p:spPr>
        <p:txBody>
          <a:bodyPr/>
          <a:lstStyle/>
          <a:p>
            <a:pPr eaLnBrk="1" hangingPunct="1"/>
            <a:r>
              <a:rPr lang="zh-TW" altLang="en-US" b="1" dirty="0"/>
              <a:t>有許多演算法可以</a:t>
            </a:r>
            <a:r>
              <a:rPr lang="zh-TW" altLang="en-US" b="1" dirty="0">
                <a:solidFill>
                  <a:srgbClr val="0000FF"/>
                </a:solidFill>
              </a:rPr>
              <a:t>拜訪</a:t>
            </a:r>
            <a:r>
              <a:rPr lang="en-US" altLang="zh-TW" b="1" dirty="0">
                <a:solidFill>
                  <a:srgbClr val="0000FF"/>
                </a:solidFill>
              </a:rPr>
              <a:t>(visit)</a:t>
            </a:r>
            <a:r>
              <a:rPr lang="zh-TW" altLang="en-US" b="1" dirty="0"/>
              <a:t>與</a:t>
            </a:r>
            <a:r>
              <a:rPr lang="zh-TW" altLang="en-US" b="1" dirty="0">
                <a:solidFill>
                  <a:srgbClr val="0000FF"/>
                </a:solidFill>
              </a:rPr>
              <a:t>擴展</a:t>
            </a:r>
            <a:r>
              <a:rPr lang="en-US" altLang="zh-TW" b="1" dirty="0">
                <a:solidFill>
                  <a:srgbClr val="0000FF"/>
                </a:solidFill>
              </a:rPr>
              <a:t>(expand)</a:t>
            </a:r>
            <a:r>
              <a:rPr lang="zh-TW" altLang="en-US" b="1" dirty="0"/>
              <a:t>一個解答空間樹，包括</a:t>
            </a:r>
            <a:endParaRPr lang="en-US" altLang="zh-TW" b="1" dirty="0"/>
          </a:p>
          <a:p>
            <a:pPr lvl="1" eaLnBrk="1" hangingPunct="1"/>
            <a:r>
              <a:rPr lang="zh-TW" altLang="en-US" b="1" dirty="0"/>
              <a:t>廣度優先搜尋</a:t>
            </a:r>
            <a:r>
              <a:rPr lang="en-US" altLang="zh-TW" b="1" dirty="0"/>
              <a:t>(breadth-first search)</a:t>
            </a:r>
            <a:r>
              <a:rPr lang="zh-TW" altLang="en-US" b="1" dirty="0"/>
              <a:t>演算法</a:t>
            </a:r>
            <a:endParaRPr lang="en-US" altLang="zh-TW" b="1" dirty="0"/>
          </a:p>
          <a:p>
            <a:pPr lvl="1" eaLnBrk="1" hangingPunct="1"/>
            <a:r>
              <a:rPr lang="zh-TW" altLang="en-US" b="1" dirty="0"/>
              <a:t>深度優先搜尋</a:t>
            </a:r>
            <a:r>
              <a:rPr lang="en-US" altLang="zh-TW" b="1" dirty="0"/>
              <a:t>(depth-first search)</a:t>
            </a:r>
            <a:r>
              <a:rPr lang="zh-TW" altLang="en-US" b="1" dirty="0"/>
              <a:t>演算法</a:t>
            </a:r>
            <a:endParaRPr lang="en-US" altLang="zh-TW" b="1" dirty="0"/>
          </a:p>
          <a:p>
            <a:pPr lvl="1" eaLnBrk="1" hangingPunct="1"/>
            <a:r>
              <a:rPr lang="zh-TW" altLang="en-US" b="1" dirty="0"/>
              <a:t>登山搜尋</a:t>
            </a:r>
            <a:r>
              <a:rPr lang="en-US" altLang="zh-TW" b="1" dirty="0"/>
              <a:t>(hill-climbing</a:t>
            </a:r>
            <a:r>
              <a:rPr lang="zh-TW" altLang="en-US" b="1" dirty="0"/>
              <a:t> </a:t>
            </a:r>
            <a:r>
              <a:rPr lang="en-US" altLang="zh-TW" b="1" dirty="0"/>
              <a:t>search)</a:t>
            </a:r>
            <a:r>
              <a:rPr lang="zh-TW" altLang="en-US" b="1" dirty="0"/>
              <a:t>演算法</a:t>
            </a:r>
            <a:endParaRPr lang="en-US" altLang="zh-TW" b="1" dirty="0"/>
          </a:p>
          <a:p>
            <a:pPr lvl="1" eaLnBrk="1" hangingPunct="1"/>
            <a:r>
              <a:rPr lang="zh-TW" altLang="en-US" b="1" dirty="0"/>
              <a:t>最佳優先搜尋</a:t>
            </a:r>
            <a:r>
              <a:rPr lang="en-US" altLang="zh-TW" b="1" dirty="0"/>
              <a:t>(best-first search)</a:t>
            </a:r>
            <a:r>
              <a:rPr lang="zh-TW" altLang="en-US" b="1" dirty="0"/>
              <a:t>演算法</a:t>
            </a:r>
            <a:endParaRPr lang="en-US" altLang="zh-TW"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標題 1"/>
          <p:cNvSpPr>
            <a:spLocks noGrp="1"/>
          </p:cNvSpPr>
          <p:nvPr>
            <p:ph type="title"/>
          </p:nvPr>
        </p:nvSpPr>
        <p:spPr/>
        <p:txBody>
          <a:bodyPr/>
          <a:lstStyle/>
          <a:p>
            <a:endParaRPr lang="zh-TW" altLang="en-US"/>
          </a:p>
        </p:txBody>
      </p:sp>
      <p:sp>
        <p:nvSpPr>
          <p:cNvPr id="5123" name="內容版面配置區 2"/>
          <p:cNvSpPr>
            <a:spLocks noGrp="1"/>
          </p:cNvSpPr>
          <p:nvPr>
            <p:ph idx="1"/>
          </p:nvPr>
        </p:nvSpPr>
        <p:spPr>
          <a:xfrm>
            <a:off x="1182688" y="2348881"/>
            <a:ext cx="7772400" cy="3783632"/>
          </a:xfrm>
        </p:spPr>
        <p:txBody>
          <a:bodyPr/>
          <a:lstStyle/>
          <a:p>
            <a:pPr marL="0" indent="0">
              <a:buNone/>
            </a:pPr>
            <a:r>
              <a:rPr lang="en-US" altLang="zh-TW" sz="4400" b="1" dirty="0"/>
              <a:t>2.</a:t>
            </a:r>
            <a:r>
              <a:rPr lang="zh-TW" altLang="en-US" sz="4400" b="1" dirty="0"/>
              <a:t> 廣度優先搜尋演算法</a:t>
            </a:r>
          </a:p>
        </p:txBody>
      </p:sp>
      <p:sp>
        <p:nvSpPr>
          <p:cNvPr id="5124" name="投影片編號版面配置區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itchFamily="34" charset="0"/>
                <a:ea typeface="新細明體" charset="-120"/>
              </a:defRPr>
            </a:lvl1pPr>
            <a:lvl2pPr marL="742950" indent="-285750">
              <a:defRPr kumimoji="1" sz="2400">
                <a:solidFill>
                  <a:schemeClr val="tx1"/>
                </a:solidFill>
                <a:latin typeface="Tahoma" pitchFamily="34" charset="0"/>
                <a:ea typeface="新細明體" charset="-120"/>
              </a:defRPr>
            </a:lvl2pPr>
            <a:lvl3pPr marL="1143000" indent="-228600">
              <a:defRPr kumimoji="1" sz="2400">
                <a:solidFill>
                  <a:schemeClr val="tx1"/>
                </a:solidFill>
                <a:latin typeface="Tahoma" pitchFamily="34" charset="0"/>
                <a:ea typeface="新細明體" charset="-120"/>
              </a:defRPr>
            </a:lvl3pPr>
            <a:lvl4pPr marL="1600200" indent="-228600">
              <a:defRPr kumimoji="1" sz="2400">
                <a:solidFill>
                  <a:schemeClr val="tx1"/>
                </a:solidFill>
                <a:latin typeface="Tahoma" pitchFamily="34" charset="0"/>
                <a:ea typeface="新細明體" charset="-120"/>
              </a:defRPr>
            </a:lvl4pPr>
            <a:lvl5pPr marL="2057400" indent="-22860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fld id="{F9298CBF-0D91-491D-B0FD-12D847E9911A}" type="slidenum">
              <a:rPr kumimoji="0" lang="zh-TW" altLang="en-US" sz="1400" smtClean="0">
                <a:solidFill>
                  <a:schemeClr val="accent1"/>
                </a:solidFill>
              </a:rPr>
              <a:pPr/>
              <a:t>8</a:t>
            </a:fld>
            <a:endParaRPr kumimoji="0" lang="en-US" altLang="zh-TW" sz="1400">
              <a:solidFill>
                <a:schemeClr val="accent1"/>
              </a:solidFill>
            </a:endParaRPr>
          </a:p>
        </p:txBody>
      </p:sp>
    </p:spTree>
    <p:extLst>
      <p:ext uri="{BB962C8B-B14F-4D97-AF65-F5344CB8AC3E}">
        <p14:creationId xmlns:p14="http://schemas.microsoft.com/office/powerpoint/2010/main" val="1546546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0"/>
              </a:spcBef>
              <a:buClrTx/>
              <a:buSzTx/>
              <a:buFontTx/>
              <a:buNone/>
            </a:pPr>
            <a:fld id="{637B3BE4-B130-4242-9EAC-B4ACDC708FF9}" type="slidenum">
              <a:rPr kumimoji="0" lang="en-US" altLang="zh-TW" sz="1400" smtClean="0">
                <a:solidFill>
                  <a:schemeClr val="accent1"/>
                </a:solidFill>
              </a:rPr>
              <a:pPr>
                <a:spcBef>
                  <a:spcPct val="0"/>
                </a:spcBef>
                <a:buClrTx/>
                <a:buSzTx/>
                <a:buFontTx/>
                <a:buNone/>
              </a:pPr>
              <a:t>9</a:t>
            </a:fld>
            <a:endParaRPr kumimoji="0" lang="en-US" altLang="zh-TW" sz="1400">
              <a:solidFill>
                <a:schemeClr val="accent1"/>
              </a:solidFill>
            </a:endParaRPr>
          </a:p>
        </p:txBody>
      </p:sp>
      <p:sp>
        <p:nvSpPr>
          <p:cNvPr id="19459" name="Rectangle 2"/>
          <p:cNvSpPr>
            <a:spLocks noGrp="1" noChangeArrowheads="1"/>
          </p:cNvSpPr>
          <p:nvPr>
            <p:ph type="title"/>
          </p:nvPr>
        </p:nvSpPr>
        <p:spPr/>
        <p:txBody>
          <a:bodyPr/>
          <a:lstStyle/>
          <a:p>
            <a:pPr eaLnBrk="1" hangingPunct="1"/>
            <a:r>
              <a:rPr lang="zh-TW" altLang="en-US" dirty="0"/>
              <a:t>廣度優先搜尋演算法</a:t>
            </a:r>
            <a:endParaRPr lang="en-US" altLang="zh-TW" dirty="0"/>
          </a:p>
        </p:txBody>
      </p:sp>
      <p:sp>
        <p:nvSpPr>
          <p:cNvPr id="19460" name="Rectangle 3"/>
          <p:cNvSpPr>
            <a:spLocks noGrp="1" noChangeArrowheads="1"/>
          </p:cNvSpPr>
          <p:nvPr>
            <p:ph type="body" idx="1"/>
          </p:nvPr>
        </p:nvSpPr>
        <p:spPr>
          <a:xfrm>
            <a:off x="755576" y="2420887"/>
            <a:ext cx="7777237" cy="3711625"/>
          </a:xfrm>
        </p:spPr>
        <p:txBody>
          <a:bodyPr/>
          <a:lstStyle/>
          <a:p>
            <a:pPr eaLnBrk="1" hangingPunct="1">
              <a:lnSpc>
                <a:spcPct val="80000"/>
              </a:lnSpc>
            </a:pPr>
            <a:r>
              <a:rPr lang="zh-TW" altLang="en-US" sz="3600" dirty="0">
                <a:solidFill>
                  <a:srgbClr val="0000FF"/>
                </a:solidFill>
              </a:rPr>
              <a:t>廣度優先搜尋</a:t>
            </a:r>
            <a:r>
              <a:rPr lang="en-US" altLang="zh-TW" sz="3600" dirty="0">
                <a:solidFill>
                  <a:srgbClr val="0000FF"/>
                </a:solidFill>
              </a:rPr>
              <a:t>(</a:t>
            </a:r>
            <a:r>
              <a:rPr lang="en-US" altLang="zh-TW" sz="3600" dirty="0"/>
              <a:t>Breadth-First Search</a:t>
            </a:r>
            <a:r>
              <a:rPr lang="en-US" altLang="zh-TW" sz="3600" dirty="0">
                <a:solidFill>
                  <a:srgbClr val="0000FF"/>
                </a:solidFill>
              </a:rPr>
              <a:t>, BFS)</a:t>
            </a:r>
            <a:r>
              <a:rPr lang="zh-TW" altLang="en-US" sz="3600" dirty="0"/>
              <a:t>演算法，又稱為寬度優先搜尋</a:t>
            </a:r>
            <a:r>
              <a:rPr lang="en-US" altLang="zh-TW" sz="3600" dirty="0"/>
              <a:t>(Width-First Search, WFS)</a:t>
            </a:r>
            <a:r>
              <a:rPr lang="zh-TW" altLang="en-US" sz="3600" dirty="0"/>
              <a:t>演算法，會先將樹中同一層的所有節點全部拜訪</a:t>
            </a:r>
            <a:r>
              <a:rPr lang="en-US" altLang="zh-TW" sz="3600" dirty="0"/>
              <a:t>(</a:t>
            </a:r>
            <a:r>
              <a:rPr lang="zh-TW" altLang="en-US" sz="3600" dirty="0"/>
              <a:t>或檢查</a:t>
            </a:r>
            <a:r>
              <a:rPr lang="en-US" altLang="zh-TW" sz="3600" dirty="0"/>
              <a:t>)</a:t>
            </a:r>
            <a:r>
              <a:rPr lang="zh-TW" altLang="en-US" sz="3600" dirty="0"/>
              <a:t>過之後，才拜訪</a:t>
            </a:r>
            <a:r>
              <a:rPr lang="en-US" altLang="zh-TW" sz="3600" dirty="0"/>
              <a:t>(</a:t>
            </a:r>
            <a:r>
              <a:rPr lang="zh-TW" altLang="en-US" sz="3600" dirty="0"/>
              <a:t>或檢查</a:t>
            </a:r>
            <a:r>
              <a:rPr lang="en-US" altLang="zh-TW" sz="3600" dirty="0"/>
              <a:t>)</a:t>
            </a:r>
            <a:r>
              <a:rPr lang="zh-TW" altLang="en-US" sz="3600" dirty="0"/>
              <a:t>下一層的節點。</a:t>
            </a:r>
            <a:endParaRPr lang="en-US" altLang="zh-TW" sz="3600" dirty="0"/>
          </a:p>
          <a:p>
            <a:pPr algn="just" eaLnBrk="1" hangingPunct="1">
              <a:lnSpc>
                <a:spcPct val="80000"/>
              </a:lnSpc>
            </a:pPr>
            <a:endParaRPr lang="en-US" altLang="zh-TW" sz="3600" dirty="0"/>
          </a:p>
          <a:p>
            <a:pPr eaLnBrk="1" hangingPunct="1">
              <a:lnSpc>
                <a:spcPct val="80000"/>
              </a:lnSpc>
            </a:pPr>
            <a:r>
              <a:rPr lang="zh-TW" altLang="en-US" sz="3600" dirty="0"/>
              <a:t>可以使用</a:t>
            </a:r>
            <a:r>
              <a:rPr lang="zh-TW" altLang="en-US" sz="3600" dirty="0">
                <a:solidFill>
                  <a:srgbClr val="0000FF"/>
                </a:solidFill>
              </a:rPr>
              <a:t>佇列</a:t>
            </a:r>
            <a:r>
              <a:rPr lang="en-US" altLang="zh-TW" sz="3600" dirty="0">
                <a:solidFill>
                  <a:srgbClr val="0000FF"/>
                </a:solidFill>
              </a:rPr>
              <a:t>(queue)</a:t>
            </a:r>
            <a:r>
              <a:rPr lang="zh-TW" altLang="en-US" sz="3600" dirty="0"/>
              <a:t>來實作。</a:t>
            </a:r>
            <a:endParaRPr lang="en-US" altLang="zh-TW" sz="3600" dirty="0"/>
          </a:p>
        </p:txBody>
      </p:sp>
    </p:spTree>
    <p:extLst>
      <p:ext uri="{BB962C8B-B14F-4D97-AF65-F5344CB8AC3E}">
        <p14:creationId xmlns:p14="http://schemas.microsoft.com/office/powerpoint/2010/main" val="1322140935"/>
      </p:ext>
    </p:extLst>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新細明體"/>
        <a:cs typeface=""/>
      </a:majorFont>
      <a:minorFont>
        <a:latin typeface="Tahoma"/>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ahoma" pitchFamily="34"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ahoma" pitchFamily="34" charset="0"/>
            <a:ea typeface="新細明體" pitchFamily="18" charset="-12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13794</TotalTime>
  <Words>3825</Words>
  <Application>Microsoft Office PowerPoint</Application>
  <PresentationFormat>如螢幕大小 (4:3)</PresentationFormat>
  <Paragraphs>332</Paragraphs>
  <Slides>50</Slides>
  <Notes>48</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50</vt:i4>
      </vt:variant>
    </vt:vector>
  </HeadingPairs>
  <TitlesOfParts>
    <vt:vector size="57" baseType="lpstr">
      <vt:lpstr>新細明體</vt:lpstr>
      <vt:lpstr>Arial</vt:lpstr>
      <vt:lpstr>Symbol</vt:lpstr>
      <vt:lpstr>Tahoma</vt:lpstr>
      <vt:lpstr>Times New Roman</vt:lpstr>
      <vt:lpstr>Wingdings</vt:lpstr>
      <vt:lpstr>Blends</vt:lpstr>
      <vt:lpstr>樹搜尋與回溯 </vt:lpstr>
      <vt:lpstr>PowerPoint 簡報</vt:lpstr>
      <vt:lpstr>樹搜尋解題策略</vt:lpstr>
      <vt:lpstr>(n2-1)-拼圖問題</vt:lpstr>
      <vt:lpstr>(n2-1)-拼圖問題範例</vt:lpstr>
      <vt:lpstr>8-拼圖問題解答空間樹的一部份</vt:lpstr>
      <vt:lpstr>樹搜尋演算法</vt:lpstr>
      <vt:lpstr>PowerPoint 簡報</vt:lpstr>
      <vt:lpstr>廣度優先搜尋演算法</vt:lpstr>
      <vt:lpstr>廣度優先搜尋演算法(續)</vt:lpstr>
      <vt:lpstr>使用廣度優先搜尋演算法 解決8-拼圖問題</vt:lpstr>
      <vt:lpstr>PowerPoint 簡報</vt:lpstr>
      <vt:lpstr>深度優先搜尋演算法</vt:lpstr>
      <vt:lpstr>深度優先搜尋演算法(續)</vt:lpstr>
      <vt:lpstr>使用深度優先搜尋演算法 解決8-拼圖問題</vt:lpstr>
      <vt:lpstr>使用深度優先搜尋演算法 解決8-拼圖問題(續)</vt:lpstr>
      <vt:lpstr>PowerPoint 簡報</vt:lpstr>
      <vt:lpstr>登山搜尋演算法</vt:lpstr>
      <vt:lpstr>登山搜尋演算法(續)</vt:lpstr>
      <vt:lpstr>登山搜尋演算法(續)</vt:lpstr>
      <vt:lpstr>使用登山搜尋演算法 解決8-拼圖問題</vt:lpstr>
      <vt:lpstr>PowerPoint 簡報</vt:lpstr>
      <vt:lpstr>最佳優先搜尋演算法</vt:lpstr>
      <vt:lpstr>最佳優先搜尋演算法(續)</vt:lpstr>
      <vt:lpstr>使用最佳優先搜尋演算法 解決8-拼圖問題</vt:lpstr>
      <vt:lpstr>使用最佳優先搜尋演算法 解決8-拼圖問題(續)</vt:lpstr>
      <vt:lpstr>適合用樹搜尋演算法解決的問題</vt:lpstr>
      <vt:lpstr>PowerPoint 簡報</vt:lpstr>
      <vt:lpstr>子集合加總問題</vt:lpstr>
      <vt:lpstr>使用深度優先搜尋演算法 解決子集合加總問題</vt:lpstr>
      <vt:lpstr>PowerPoint 簡報</vt:lpstr>
      <vt:lpstr>漢米爾頓</vt:lpstr>
      <vt:lpstr>正十二面體與漢米爾頓迴路</vt:lpstr>
      <vt:lpstr>漢米爾頓迴路 </vt:lpstr>
      <vt:lpstr>漢米爾頓迴路問題</vt:lpstr>
      <vt:lpstr>漢米爾頓迴路問題範例</vt:lpstr>
      <vt:lpstr>漢米爾頓迴路問題範例(續)</vt:lpstr>
      <vt:lpstr>漢米爾頓迴路問題範例(續)</vt:lpstr>
      <vt:lpstr>延伸: 旅行銷售員問題</vt:lpstr>
      <vt:lpstr>比較: 歐拉迴路問題 </vt:lpstr>
      <vt:lpstr>歐拉</vt:lpstr>
      <vt:lpstr>相關: 柯尼斯堡七橋問題</vt:lpstr>
      <vt:lpstr>相關: 一筆畫問題</vt:lpstr>
      <vt:lpstr>PowerPoint 簡報</vt:lpstr>
      <vt:lpstr>回溯演算法</vt:lpstr>
      <vt:lpstr>回溯演算法範例: 八后問題</vt:lpstr>
      <vt:lpstr>回溯演算法範例: 八后問題(續)</vt:lpstr>
      <vt:lpstr>回溯演算法範例: 八后問題(續)</vt:lpstr>
      <vt:lpstr>回溯演算法範例: 八后問題(續)</vt:lpstr>
      <vt:lpstr>PowerPoint 簡報</vt:lpstr>
    </vt:vector>
  </TitlesOfParts>
  <Company>compression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dc:title>
  <dc:creator>caleb</dc:creator>
  <cp:lastModifiedBy>647</cp:lastModifiedBy>
  <cp:revision>308</cp:revision>
  <dcterms:created xsi:type="dcterms:W3CDTF">2002-03-13T08:14:26Z</dcterms:created>
  <dcterms:modified xsi:type="dcterms:W3CDTF">2021-09-07T17:41:15Z</dcterms:modified>
</cp:coreProperties>
</file>