
<file path=[Content_Types].xml><?xml version="1.0" encoding="utf-8"?>
<Types xmlns="http://schemas.openxmlformats.org/package/2006/content-types">
  <Default Extension="png" ContentType="image/png"/>
  <Default Extension="tiff" ContentType="image/tif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93" r:id="rId3"/>
    <p:sldId id="392" r:id="rId4"/>
    <p:sldId id="382" r:id="rId6"/>
    <p:sldId id="383" r:id="rId7"/>
    <p:sldId id="384" r:id="rId8"/>
    <p:sldId id="388" r:id="rId9"/>
    <p:sldId id="389" r:id="rId10"/>
    <p:sldId id="337" r:id="rId11"/>
    <p:sldId id="339" r:id="rId12"/>
    <p:sldId id="273" r:id="rId13"/>
    <p:sldId id="346" r:id="rId14"/>
    <p:sldId id="371" r:id="rId15"/>
  </p:sldIdLst>
  <p:sldSz cx="23409275" cy="13166725"/>
  <p:notesSz cx="6858000" cy="9144000"/>
  <p:defaultTextStyle>
    <a:defPPr marL="0" marR="0" indent="0" algn="l" defTabSz="87757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219710"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438785"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658495"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877570"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1097280"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1316990"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1536065"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1755775" algn="l" defTabSz="791845" rtl="0" fontAlgn="auto" latinLnBrk="0" hangingPunct="0">
      <a:lnSpc>
        <a:spcPct val="100000"/>
      </a:lnSpc>
      <a:spcBef>
        <a:spcPts val="0"/>
      </a:spcBef>
      <a:spcAft>
        <a:spcPts val="0"/>
      </a:spcAft>
      <a:buClrTx/>
      <a:buSzTx/>
      <a:buFontTx/>
      <a:buNone/>
      <a:defRPr kumimoji="0" sz="43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 id="2" name="Microsoft Office 用户" initials="Office [2]" lastIdx="1" clrIdx="1"/>
  <p:cmAuthor id="3" name="Microsoft Office 用户" initials="Office [3]"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64D"/>
    <a:srgbClr val="E603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24076"/>
    <p:restoredTop sz="88381" autoAdjust="0"/>
  </p:normalViewPr>
  <p:slideViewPr>
    <p:cSldViewPr snapToGrid="0" snapToObjects="1">
      <p:cViewPr>
        <p:scale>
          <a:sx n="41" d="100"/>
          <a:sy n="41" d="100"/>
        </p:scale>
        <p:origin x="-160" y="528"/>
      </p:cViewPr>
      <p:guideLst>
        <p:guide orient="horz" pos="4192"/>
        <p:guide pos="737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1" d="100"/>
          <a:sy n="81" d="100"/>
        </p:scale>
        <p:origin x="2408"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3" name="Shape 1463"/>
          <p:cNvSpPr>
            <a:spLocks noGrp="1" noRot="1" noChangeAspect="1"/>
          </p:cNvSpPr>
          <p:nvPr>
            <p:ph type="sldImg"/>
          </p:nvPr>
        </p:nvSpPr>
        <p:spPr>
          <a:xfrm>
            <a:off x="381000" y="685800"/>
            <a:ext cx="6096000" cy="3429000"/>
          </a:xfrm>
          <a:prstGeom prst="rect">
            <a:avLst/>
          </a:prstGeom>
        </p:spPr>
        <p:txBody>
          <a:bodyPr/>
          <a:lstStyle/>
          <a:p/>
        </p:txBody>
      </p:sp>
      <p:sp>
        <p:nvSpPr>
          <p:cNvPr id="1464" name="Shape 146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38785" latinLnBrk="0">
      <a:lnSpc>
        <a:spcPct val="118000"/>
      </a:lnSpc>
      <a:defRPr sz="2000">
        <a:latin typeface="Arial" panose="020B0604020202020204"/>
        <a:ea typeface="Arial" panose="020B0604020202020204"/>
        <a:cs typeface="Arial" panose="020B0604020202020204"/>
        <a:sym typeface="Helvetica Neue"/>
      </a:defRPr>
    </a:lvl1pPr>
    <a:lvl2pPr indent="219710" defTabSz="438785" latinLnBrk="0">
      <a:lnSpc>
        <a:spcPct val="118000"/>
      </a:lnSpc>
      <a:defRPr sz="2000">
        <a:latin typeface="Helvetica Neue"/>
        <a:ea typeface="Helvetica Neue"/>
        <a:cs typeface="Helvetica Neue"/>
        <a:sym typeface="Helvetica Neue"/>
      </a:defRPr>
    </a:lvl2pPr>
    <a:lvl3pPr indent="438785" defTabSz="438785" latinLnBrk="0">
      <a:lnSpc>
        <a:spcPct val="118000"/>
      </a:lnSpc>
      <a:defRPr sz="2000">
        <a:latin typeface="Helvetica Neue"/>
        <a:ea typeface="Helvetica Neue"/>
        <a:cs typeface="Helvetica Neue"/>
        <a:sym typeface="Helvetica Neue"/>
      </a:defRPr>
    </a:lvl3pPr>
    <a:lvl4pPr indent="658495" defTabSz="438785" latinLnBrk="0">
      <a:lnSpc>
        <a:spcPct val="118000"/>
      </a:lnSpc>
      <a:defRPr sz="2000">
        <a:latin typeface="Helvetica Neue"/>
        <a:ea typeface="Helvetica Neue"/>
        <a:cs typeface="Helvetica Neue"/>
        <a:sym typeface="Helvetica Neue"/>
      </a:defRPr>
    </a:lvl4pPr>
    <a:lvl5pPr indent="877570" defTabSz="438785" latinLnBrk="0">
      <a:lnSpc>
        <a:spcPct val="118000"/>
      </a:lnSpc>
      <a:defRPr sz="2000">
        <a:latin typeface="Helvetica Neue"/>
        <a:ea typeface="Helvetica Neue"/>
        <a:cs typeface="Helvetica Neue"/>
        <a:sym typeface="Helvetica Neue"/>
      </a:defRPr>
    </a:lvl5pPr>
    <a:lvl6pPr indent="1097280" defTabSz="438785" latinLnBrk="0">
      <a:lnSpc>
        <a:spcPct val="118000"/>
      </a:lnSpc>
      <a:defRPr sz="2000">
        <a:latin typeface="Helvetica Neue"/>
        <a:ea typeface="Helvetica Neue"/>
        <a:cs typeface="Helvetica Neue"/>
        <a:sym typeface="Helvetica Neue"/>
      </a:defRPr>
    </a:lvl6pPr>
    <a:lvl7pPr indent="1316990" defTabSz="438785" latinLnBrk="0">
      <a:lnSpc>
        <a:spcPct val="118000"/>
      </a:lnSpc>
      <a:defRPr sz="2000">
        <a:latin typeface="Helvetica Neue"/>
        <a:ea typeface="Helvetica Neue"/>
        <a:cs typeface="Helvetica Neue"/>
        <a:sym typeface="Helvetica Neue"/>
      </a:defRPr>
    </a:lvl7pPr>
    <a:lvl8pPr indent="1536065" defTabSz="438785" latinLnBrk="0">
      <a:lnSpc>
        <a:spcPct val="118000"/>
      </a:lnSpc>
      <a:defRPr sz="2000">
        <a:latin typeface="Helvetica Neue"/>
        <a:ea typeface="Helvetica Neue"/>
        <a:cs typeface="Helvetica Neue"/>
        <a:sym typeface="Helvetica Neue"/>
      </a:defRPr>
    </a:lvl8pPr>
    <a:lvl9pPr indent="1755775" defTabSz="438785" latinLnBrk="0">
      <a:lnSpc>
        <a:spcPct val="118000"/>
      </a:lnSpc>
      <a:defRPr sz="20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25500"/>
            <a:r>
              <a:rPr lang="zh-CN" altLang="en-US" sz="2000" u="none" baseline="0" dirty="0" smtClean="0">
                <a:latin typeface="Arial" panose="020B0604020202020204"/>
                <a:ea typeface="Arial" panose="020B0604020202020204"/>
                <a:cs typeface="Arial" panose="020B0604020202020204"/>
                <a:sym typeface="Helvetica Neue"/>
              </a:rPr>
              <a:t>这里是课件的第一页，当课程标题为</a:t>
            </a:r>
            <a:r>
              <a:rPr lang="en-US" altLang="zh-CN" sz="2000" u="none" baseline="0" dirty="0" smtClean="0">
                <a:latin typeface="Arial" panose="020B0604020202020204"/>
                <a:ea typeface="Arial" panose="020B0604020202020204"/>
                <a:cs typeface="Arial" panose="020B0604020202020204"/>
                <a:sym typeface="Helvetica Neue"/>
              </a:rPr>
              <a:t>【</a:t>
            </a:r>
            <a:r>
              <a:rPr lang="zh-CN" altLang="en-US" sz="2000" u="none" baseline="0" dirty="0" smtClean="0">
                <a:latin typeface="Arial" panose="020B0604020202020204"/>
                <a:ea typeface="Arial" panose="020B0604020202020204"/>
                <a:cs typeface="Arial" panose="020B0604020202020204"/>
                <a:sym typeface="Helvetica Neue"/>
              </a:rPr>
              <a:t>双行</a:t>
            </a:r>
            <a:r>
              <a:rPr lang="en-US" altLang="zh-CN" sz="2000" u="none" baseline="0" dirty="0" smtClean="0">
                <a:latin typeface="Arial" panose="020B0604020202020204"/>
                <a:ea typeface="Arial" panose="020B0604020202020204"/>
                <a:cs typeface="Arial" panose="020B0604020202020204"/>
                <a:sym typeface="Helvetica Neue"/>
              </a:rPr>
              <a:t>】 </a:t>
            </a:r>
            <a:r>
              <a:rPr lang="zh-CN" altLang="en-US" sz="2000" u="none" baseline="0" dirty="0" smtClean="0">
                <a:latin typeface="Arial" panose="020B0604020202020204"/>
                <a:ea typeface="Arial" panose="020B0604020202020204"/>
                <a:cs typeface="Arial" panose="020B0604020202020204"/>
                <a:sym typeface="Helvetica Neue"/>
              </a:rPr>
              <a:t>使用此页。</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38785" eaLnBrk="1" fontAlgn="auto" latinLnBrk="0" hangingPunct="1">
              <a:lnSpc>
                <a:spcPct val="118000"/>
              </a:lnSpc>
              <a:spcBef>
                <a:spcPts val="0"/>
              </a:spcBef>
              <a:spcAft>
                <a:spcPts val="0"/>
              </a:spcAft>
              <a:buClrTx/>
              <a:buSzTx/>
              <a:buFontTx/>
              <a:buNone/>
              <a:defRPr/>
            </a:pPr>
            <a:r>
              <a:rPr lang="en-US" altLang="zh-CN" dirty="0" smtClean="0"/>
              <a:t>P13</a:t>
            </a:r>
            <a:r>
              <a:rPr lang="zh-CN" altLang="en-US" dirty="0" smtClean="0"/>
              <a:t>，</a:t>
            </a:r>
            <a:r>
              <a:rPr lang="en-US" altLang="zh-CN" dirty="0" smtClean="0"/>
              <a:t>14</a:t>
            </a:r>
            <a:r>
              <a:rPr lang="zh-CN" altLang="en-US" dirty="0" smtClean="0"/>
              <a:t>，</a:t>
            </a:r>
            <a:r>
              <a:rPr lang="en-US" altLang="zh-CN" dirty="0" smtClean="0"/>
              <a:t>15</a:t>
            </a:r>
            <a:r>
              <a:rPr lang="zh-CN" altLang="en-US" dirty="0" smtClean="0"/>
              <a:t>，</a:t>
            </a:r>
            <a:r>
              <a:rPr lang="en-US" altLang="zh-CN" dirty="0" smtClean="0"/>
              <a:t>16</a:t>
            </a:r>
            <a:r>
              <a:rPr lang="zh-CN" altLang="en-US" dirty="0" smtClean="0"/>
              <a:t>为</a:t>
            </a:r>
            <a:r>
              <a:rPr lang="en-US" altLang="zh-CN" dirty="0" smtClean="0"/>
              <a:t>【</a:t>
            </a:r>
            <a:r>
              <a:rPr lang="zh-CN" altLang="en-US" dirty="0" smtClean="0"/>
              <a:t>产品展示界面</a:t>
            </a:r>
            <a:r>
              <a:rPr lang="en-US" altLang="zh-CN" dirty="0" smtClean="0"/>
              <a:t>】</a:t>
            </a:r>
            <a:endParaRPr lang="zh-CN" altLang="en-US" dirty="0" smtClean="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25500"/>
            <a:r>
              <a:rPr lang="zh-CN" altLang="en-US" sz="2000" u="none" baseline="0" dirty="0" smtClean="0">
                <a:latin typeface="Arial" panose="020B0604020202020204"/>
                <a:ea typeface="Arial" panose="020B0604020202020204"/>
                <a:cs typeface="Arial" panose="020B0604020202020204"/>
                <a:sym typeface="Helvetica Neue"/>
              </a:rPr>
              <a:t>课时标题对应</a:t>
            </a:r>
            <a:r>
              <a:rPr lang="en-US" altLang="zh-CN" sz="2000" u="none" baseline="0" dirty="0" smtClean="0">
                <a:latin typeface="Arial" panose="020B0604020202020204"/>
                <a:ea typeface="Arial" panose="020B0604020202020204"/>
                <a:cs typeface="Arial" panose="020B0604020202020204"/>
                <a:sym typeface="Helvetica Neue"/>
              </a:rPr>
              <a:t>Press</a:t>
            </a:r>
            <a:r>
              <a:rPr lang="zh-CN" altLang="en-US" sz="2000" u="none" baseline="0" dirty="0" smtClean="0">
                <a:latin typeface="Arial" panose="020B0604020202020204"/>
                <a:ea typeface="Arial" panose="020B0604020202020204"/>
                <a:cs typeface="Arial" panose="020B0604020202020204"/>
                <a:sym typeface="Helvetica Neue"/>
              </a:rPr>
              <a:t>中课程大纲的课时名称</a:t>
            </a:r>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rPr>
              <a:t>此页面为</a:t>
            </a:r>
            <a:r>
              <a:rPr kumimoji="0" lang="en-US" altLang="zh-CN"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rPr>
              <a:t>【</a:t>
            </a:r>
            <a:r>
              <a:rPr kumimoji="0" lang="zh-CN" altLang="en-US"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rPr>
              <a:t>课时标题</a:t>
            </a:r>
            <a:r>
              <a:rPr kumimoji="0" lang="en-US" altLang="zh-CN"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rPr>
              <a:t>】</a:t>
            </a:r>
            <a:endParaRPr kumimoji="0" lang="en-US" altLang="zh-CN"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rPr>
              <a:t>此页面为课时知识点目录（含项目符号）</a:t>
            </a:r>
            <a:endParaRPr kumimoji="0" lang="en-US" altLang="zh-CN"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rPr>
              <a:t>动画：第一个项目符号内容自动加载，后续内容点击逐项加载</a:t>
            </a:r>
            <a:endParaRPr kumimoji="0" lang="en-US" altLang="zh-CN" sz="2000" b="0" i="0" u="none" strike="noStrike" cap="none" spc="0" normalizeH="0" baseline="0" dirty="0" smtClean="0">
              <a:ln>
                <a:noFill/>
              </a:ln>
              <a:solidFill>
                <a:srgbClr val="FF0000"/>
              </a:solidFill>
              <a:effectLst/>
              <a:uFillTx/>
              <a:latin typeface="Helvetica Light"/>
              <a:ea typeface="Helvetica Light"/>
              <a:cs typeface="Helvetica Light"/>
              <a:sym typeface="Helvetica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u="none" baseline="0" dirty="0" smtClean="0">
                <a:latin typeface="Arial" panose="020B0604020202020204"/>
                <a:ea typeface="Arial" panose="020B0604020202020204"/>
                <a:cs typeface="Arial" panose="020B0604020202020204"/>
                <a:sym typeface="Helvetica Neue"/>
              </a:rPr>
              <a:t>此页面为</a:t>
            </a:r>
            <a:r>
              <a:rPr lang="en-US" altLang="zh-CN" sz="2000" u="none" baseline="0" dirty="0" smtClean="0">
                <a:latin typeface="Arial" panose="020B0604020202020204"/>
                <a:ea typeface="Arial" panose="020B0604020202020204"/>
                <a:cs typeface="Arial" panose="020B0604020202020204"/>
                <a:sym typeface="Helvetica Neue"/>
              </a:rPr>
              <a:t>【</a:t>
            </a:r>
            <a:r>
              <a:rPr lang="zh-CN" altLang="en-US" sz="2000" u="none" baseline="0" dirty="0" smtClean="0">
                <a:latin typeface="Arial" panose="020B0604020202020204"/>
                <a:ea typeface="Arial" panose="020B0604020202020204"/>
                <a:cs typeface="Arial" panose="020B0604020202020204"/>
                <a:sym typeface="Helvetica Neue"/>
              </a:rPr>
              <a:t>课时标题</a:t>
            </a:r>
            <a:r>
              <a:rPr lang="en-US" altLang="zh-CN" sz="2000" u="none" baseline="0" dirty="0" smtClean="0">
                <a:latin typeface="Arial" panose="020B0604020202020204"/>
                <a:ea typeface="Arial" panose="020B0604020202020204"/>
                <a:cs typeface="Arial" panose="020B0604020202020204"/>
                <a:sym typeface="Helvetica Neue"/>
              </a:rPr>
              <a:t>】</a:t>
            </a:r>
            <a:endParaRPr lang="en-US" altLang="zh-CN" sz="2000" u="none" baseline="0" dirty="0" smtClean="0">
              <a:latin typeface="Arial" panose="020B0604020202020204"/>
              <a:ea typeface="Arial" panose="020B0604020202020204"/>
              <a:cs typeface="Arial" panose="020B0604020202020204"/>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25500"/>
            <a:r>
              <a:rPr lang="zh-CN" altLang="en-US" sz="2000" dirty="0" smtClean="0">
                <a:solidFill>
                  <a:srgbClr val="FF0000"/>
                </a:solidFill>
              </a:rPr>
              <a:t>课时的内容模板，你可以使用</a:t>
            </a:r>
            <a:r>
              <a:rPr lang="en-US" altLang="zh-CN" sz="2000" dirty="0" smtClean="0">
                <a:solidFill>
                  <a:srgbClr val="FF0000"/>
                </a:solidFill>
              </a:rPr>
              <a:t>P10</a:t>
            </a:r>
            <a:r>
              <a:rPr lang="zh-CN" altLang="en-US" sz="2000" dirty="0" smtClean="0">
                <a:solidFill>
                  <a:srgbClr val="FF0000"/>
                </a:solidFill>
              </a:rPr>
              <a:t>，</a:t>
            </a:r>
            <a:r>
              <a:rPr lang="en-US" altLang="zh-CN" sz="2000" dirty="0" smtClean="0">
                <a:solidFill>
                  <a:srgbClr val="FF0000"/>
                </a:solidFill>
              </a:rPr>
              <a:t>11</a:t>
            </a:r>
            <a:r>
              <a:rPr lang="zh-CN" altLang="en-US" sz="2000" dirty="0" smtClean="0">
                <a:solidFill>
                  <a:srgbClr val="FF0000"/>
                </a:solidFill>
              </a:rPr>
              <a:t>，</a:t>
            </a:r>
            <a:r>
              <a:rPr lang="en-US" altLang="zh-CN" sz="2000" dirty="0" smtClean="0">
                <a:solidFill>
                  <a:srgbClr val="FF0000"/>
                </a:solidFill>
              </a:rPr>
              <a:t>12</a:t>
            </a:r>
            <a:r>
              <a:rPr lang="zh-CN" altLang="en-US" sz="2000" dirty="0" smtClean="0">
                <a:solidFill>
                  <a:srgbClr val="FF0000"/>
                </a:solidFill>
              </a:rPr>
              <a:t>三种模板来制作你的课件。</a:t>
            </a:r>
            <a:endParaRPr lang="zh-CN" altLang="en-US" sz="2000" dirty="0" smtClean="0">
              <a:solidFill>
                <a:srgbClr val="FF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P13</a:t>
            </a:r>
            <a:r>
              <a:rPr lang="zh-CN" altLang="en-US" dirty="0" smtClean="0"/>
              <a:t>，</a:t>
            </a:r>
            <a:r>
              <a:rPr lang="en-US" altLang="zh-CN" dirty="0" smtClean="0"/>
              <a:t>14</a:t>
            </a:r>
            <a:r>
              <a:rPr lang="zh-CN" altLang="en-US" dirty="0" smtClean="0"/>
              <a:t>，</a:t>
            </a:r>
            <a:r>
              <a:rPr lang="en-US" altLang="zh-CN" dirty="0" smtClean="0"/>
              <a:t>15</a:t>
            </a:r>
            <a:r>
              <a:rPr lang="zh-CN" altLang="en-US" dirty="0" smtClean="0"/>
              <a:t>，</a:t>
            </a:r>
            <a:r>
              <a:rPr lang="en-US" altLang="zh-CN" dirty="0" smtClean="0"/>
              <a:t>16</a:t>
            </a:r>
            <a:r>
              <a:rPr lang="zh-CN" altLang="en-US" dirty="0" smtClean="0"/>
              <a:t>为</a:t>
            </a:r>
            <a:r>
              <a:rPr lang="en-US" altLang="zh-CN" dirty="0" smtClean="0"/>
              <a:t>【</a:t>
            </a:r>
            <a:r>
              <a:rPr lang="zh-CN" altLang="en-US" dirty="0" smtClean="0"/>
              <a:t>产品展示界面</a:t>
            </a:r>
            <a:r>
              <a:rPr lang="en-US" altLang="zh-CN" dirty="0" smtClean="0"/>
              <a:t>】</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38785" eaLnBrk="1" fontAlgn="auto" latinLnBrk="0" hangingPunct="1">
              <a:lnSpc>
                <a:spcPct val="118000"/>
              </a:lnSpc>
              <a:spcBef>
                <a:spcPts val="0"/>
              </a:spcBef>
              <a:spcAft>
                <a:spcPts val="0"/>
              </a:spcAft>
              <a:buClrTx/>
              <a:buSzTx/>
              <a:buFontTx/>
              <a:buNone/>
              <a:defRPr/>
            </a:pPr>
            <a:r>
              <a:rPr lang="en-US" altLang="zh-CN" dirty="0" smtClean="0"/>
              <a:t>P13</a:t>
            </a:r>
            <a:r>
              <a:rPr lang="zh-CN" altLang="en-US" dirty="0" smtClean="0"/>
              <a:t>，</a:t>
            </a:r>
            <a:r>
              <a:rPr lang="en-US" altLang="zh-CN" dirty="0" smtClean="0"/>
              <a:t>14</a:t>
            </a:r>
            <a:r>
              <a:rPr lang="zh-CN" altLang="en-US" dirty="0" smtClean="0"/>
              <a:t>，</a:t>
            </a:r>
            <a:r>
              <a:rPr lang="en-US" altLang="zh-CN" dirty="0" smtClean="0"/>
              <a:t>15</a:t>
            </a:r>
            <a:r>
              <a:rPr lang="zh-CN" altLang="en-US" dirty="0" smtClean="0"/>
              <a:t>，</a:t>
            </a:r>
            <a:r>
              <a:rPr lang="en-US" altLang="zh-CN" dirty="0" smtClean="0"/>
              <a:t>16</a:t>
            </a:r>
            <a:r>
              <a:rPr lang="zh-CN" altLang="en-US" dirty="0" smtClean="0"/>
              <a:t>为</a:t>
            </a:r>
            <a:r>
              <a:rPr lang="en-US" altLang="zh-CN" dirty="0" smtClean="0"/>
              <a:t>【</a:t>
            </a:r>
            <a:r>
              <a:rPr lang="zh-CN" altLang="en-US" dirty="0" smtClean="0"/>
              <a:t>产品展示界面</a:t>
            </a:r>
            <a:r>
              <a:rPr lang="en-US" altLang="zh-CN" dirty="0" smtClean="0"/>
              <a:t>】</a:t>
            </a:r>
            <a:endParaRPr lang="zh-CN" altLang="en-US" dirty="0" smtClean="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38785" eaLnBrk="1" fontAlgn="auto" latinLnBrk="0" hangingPunct="1">
              <a:lnSpc>
                <a:spcPct val="118000"/>
              </a:lnSpc>
              <a:spcBef>
                <a:spcPts val="0"/>
              </a:spcBef>
              <a:spcAft>
                <a:spcPts val="0"/>
              </a:spcAft>
              <a:buClrTx/>
              <a:buSzTx/>
              <a:buFontTx/>
              <a:buNone/>
              <a:defRPr/>
            </a:pPr>
            <a:r>
              <a:rPr lang="en-US" altLang="zh-CN" dirty="0" smtClean="0"/>
              <a:t>P13</a:t>
            </a:r>
            <a:r>
              <a:rPr lang="zh-CN" altLang="en-US" dirty="0" smtClean="0"/>
              <a:t>，</a:t>
            </a:r>
            <a:r>
              <a:rPr lang="en-US" altLang="zh-CN" dirty="0" smtClean="0"/>
              <a:t>14</a:t>
            </a:r>
            <a:r>
              <a:rPr lang="zh-CN" altLang="en-US" dirty="0" smtClean="0"/>
              <a:t>，</a:t>
            </a:r>
            <a:r>
              <a:rPr lang="en-US" altLang="zh-CN" dirty="0" smtClean="0"/>
              <a:t>15</a:t>
            </a:r>
            <a:r>
              <a:rPr lang="zh-CN" altLang="en-US" dirty="0" smtClean="0"/>
              <a:t>，</a:t>
            </a:r>
            <a:r>
              <a:rPr lang="en-US" altLang="zh-CN" dirty="0" smtClean="0"/>
              <a:t>16</a:t>
            </a:r>
            <a:r>
              <a:rPr lang="zh-CN" altLang="en-US" dirty="0" smtClean="0"/>
              <a:t>为</a:t>
            </a:r>
            <a:r>
              <a:rPr lang="en-US" altLang="zh-CN" dirty="0" smtClean="0"/>
              <a:t>【</a:t>
            </a:r>
            <a:r>
              <a:rPr lang="zh-CN" altLang="en-US" dirty="0" smtClean="0"/>
              <a:t>产品展示界面</a:t>
            </a:r>
            <a:r>
              <a:rPr lang="en-US" altLang="zh-CN" dirty="0" smtClean="0"/>
              <a:t>】</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课程概要页">
    <p:bg>
      <p:bgPr>
        <a:solidFill>
          <a:schemeClr val="bg1"/>
        </a:solidFill>
        <a:effectLst/>
      </p:bgPr>
    </p:bg>
    <p:spTree>
      <p:nvGrpSpPr>
        <p:cNvPr id="1" name=""/>
        <p:cNvGrpSpPr/>
        <p:nvPr/>
      </p:nvGrpSpPr>
      <p:grpSpPr>
        <a:xfrm>
          <a:off x="0" y="0"/>
          <a:ext cx="0" cy="0"/>
          <a:chOff x="0" y="0"/>
          <a:chExt cx="0" cy="0"/>
        </a:xfrm>
      </p:grpSpPr>
      <p:sp>
        <p:nvSpPr>
          <p:cNvPr id="13" name="Shape 68"/>
          <p:cNvSpPr/>
          <p:nvPr userDrawn="1"/>
        </p:nvSpPr>
        <p:spPr>
          <a:xfrm>
            <a:off x="-389283" y="481004"/>
            <a:ext cx="1219234" cy="755868"/>
          </a:xfrm>
          <a:prstGeom prst="rect">
            <a:avLst/>
          </a:prstGeom>
          <a:solidFill>
            <a:srgbClr val="E60311"/>
          </a:solidFill>
          <a:ln w="12700">
            <a:miter lim="400000"/>
          </a:ln>
        </p:spPr>
        <p:txBody>
          <a:bodyPr lIns="0" tIns="0" rIns="0" bIns="0" anchor="ctr"/>
          <a:lstStyle/>
          <a:p>
            <a:pPr lvl="0">
              <a:defRPr sz="3600"/>
            </a:pPr>
            <a:endParaRPr sz="3455"/>
          </a:p>
        </p:txBody>
      </p:sp>
      <p:sp>
        <p:nvSpPr>
          <p:cNvPr id="7" name="标题 1"/>
          <p:cNvSpPr>
            <a:spLocks noGrp="1"/>
          </p:cNvSpPr>
          <p:nvPr>
            <p:ph type="ctrTitle" hasCustomPrompt="1"/>
          </p:nvPr>
        </p:nvSpPr>
        <p:spPr>
          <a:xfrm>
            <a:off x="991899" y="411244"/>
            <a:ext cx="22084439" cy="895061"/>
          </a:xfrm>
        </p:spPr>
        <p:txBody>
          <a:bodyPr anchor="ctr" anchorCtr="0">
            <a:normAutofit/>
          </a:bodyPr>
          <a:lstStyle>
            <a:lvl1pPr marL="0" marR="0" indent="0" algn="l" defTabSz="791845" eaLnBrk="1" fontAlgn="auto" latinLnBrk="0" hangingPunct="1">
              <a:lnSpc>
                <a:spcPct val="100000"/>
              </a:lnSpc>
              <a:spcBef>
                <a:spcPts val="0"/>
              </a:spcBef>
              <a:spcAft>
                <a:spcPts val="0"/>
              </a:spcAft>
              <a:buClrTx/>
              <a:buSzTx/>
              <a:buFontTx/>
              <a:buNone/>
              <a:defRPr sz="5185">
                <a:solidFill>
                  <a:srgbClr val="E60311"/>
                </a:solidFill>
                <a:latin typeface="微软雅黑" panose="020B0503020204020204" charset="-122"/>
                <a:ea typeface="微软雅黑" panose="020B0503020204020204" charset="-122"/>
                <a:cs typeface="微软雅黑" panose="020B0503020204020204" charset="-122"/>
              </a:defRPr>
            </a:lvl1pPr>
          </a:lstStyle>
          <a:p>
            <a:pPr lvl="0">
              <a:defRPr sz="1800">
                <a:solidFill>
                  <a:srgbClr val="000000"/>
                </a:solidFill>
              </a:defRPr>
            </a:pPr>
            <a:r>
              <a:rPr lang="zh-CN" altLang="en-US" sz="5185" dirty="0" smtClean="0">
                <a:solidFill>
                  <a:srgbClr val="666666"/>
                </a:solidFill>
              </a:rPr>
              <a:t>课程主标题 </a:t>
            </a:r>
            <a:r>
              <a:rPr lang="en-US" altLang="zh-CN" sz="5185" dirty="0" smtClean="0">
                <a:solidFill>
                  <a:srgbClr val="666666"/>
                </a:solidFill>
              </a:rPr>
              <a:t>— </a:t>
            </a:r>
            <a:r>
              <a:rPr lang="zh-CN" altLang="en-US" sz="5185"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3376604" y="3390173"/>
            <a:ext cx="17543132" cy="8833110"/>
          </a:xfrm>
        </p:spPr>
        <p:txBody>
          <a:bodyPr anchor="t"/>
          <a:lstStyle>
            <a:lvl1pPr marL="670560" marR="0" indent="-487045" algn="l" defTabSz="791845" eaLnBrk="1" fontAlgn="auto" latinLnBrk="0" hangingPunct="1">
              <a:lnSpc>
                <a:spcPct val="140000"/>
              </a:lnSpc>
              <a:spcBef>
                <a:spcPts val="0"/>
              </a:spcBef>
              <a:spcAft>
                <a:spcPts val="0"/>
              </a:spcAft>
              <a:buClr>
                <a:srgbClr val="E60311"/>
              </a:buClr>
              <a:buSzPct val="105000"/>
              <a:buFont typeface="Arial" panose="020B0604020202020204" pitchFamily="34" charset="0"/>
              <a:buChar char="•"/>
              <a:defRPr sz="5185" baseline="0">
                <a:solidFill>
                  <a:srgbClr val="41464D"/>
                </a:solidFill>
                <a:latin typeface="微软雅黑" panose="020B0503020204020204" charset="-122"/>
                <a:ea typeface="微软雅黑" panose="020B0503020204020204" charset="-122"/>
                <a:cs typeface="微软雅黑" panose="020B0503020204020204" charset="-122"/>
              </a:defRPr>
            </a:lvl1pPr>
            <a:lvl2pPr marL="438785" indent="0" algn="ctr">
              <a:buNone/>
              <a:defRPr sz="1920"/>
            </a:lvl2pPr>
            <a:lvl3pPr marL="877570" indent="0" algn="ctr">
              <a:buNone/>
              <a:defRPr sz="1730"/>
            </a:lvl3pPr>
            <a:lvl4pPr marL="1316990" indent="0" algn="ctr">
              <a:buNone/>
              <a:defRPr sz="1535"/>
            </a:lvl4pPr>
            <a:lvl5pPr marL="1755775" indent="0" algn="ctr">
              <a:buNone/>
              <a:defRPr sz="1535"/>
            </a:lvl5pPr>
            <a:lvl6pPr marL="2194560" indent="0" algn="ctr">
              <a:buNone/>
              <a:defRPr sz="1535"/>
            </a:lvl6pPr>
            <a:lvl7pPr marL="2633345" indent="0" algn="ctr">
              <a:buNone/>
              <a:defRPr sz="1535"/>
            </a:lvl7pPr>
            <a:lvl8pPr marL="3072130" indent="0" algn="ctr">
              <a:buNone/>
              <a:defRPr sz="1535"/>
            </a:lvl8pPr>
            <a:lvl9pPr marL="3511550" indent="0" algn="ctr">
              <a:buNone/>
              <a:defRPr sz="1535"/>
            </a:lvl9pPr>
          </a:lstStyle>
          <a:p>
            <a:r>
              <a:rPr lang="zh-CN" altLang="en-US" dirty="0" smtClean="0"/>
              <a:t>第一课时名称</a:t>
            </a:r>
            <a:endParaRPr lang="en-US" altLang="zh-CN" dirty="0" smtClean="0"/>
          </a:p>
          <a:p>
            <a:r>
              <a:rPr lang="zh-CN" altLang="en-US" dirty="0" smtClean="0"/>
              <a:t>第二课时名称</a:t>
            </a:r>
            <a:endParaRPr lang="en-US" altLang="zh-CN" dirty="0" smtClean="0"/>
          </a:p>
          <a:p>
            <a:r>
              <a:rPr lang="zh-CN" altLang="en-US" dirty="0" smtClean="0"/>
              <a:t>第三课时名称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pic>
        <p:nvPicPr>
          <p:cNvPr id="5" name="图片 4"/>
          <p:cNvPicPr>
            <a:picLocks noChangeAspect="1"/>
          </p:cNvPicPr>
          <p:nvPr userDrawn="1"/>
        </p:nvPicPr>
        <p:blipFill>
          <a:blip r:embed="rId2" cstate="screen"/>
          <a:stretch>
            <a:fillRect/>
          </a:stretch>
        </p:blipFill>
        <p:spPr>
          <a:xfrm>
            <a:off x="19351022" y="512362"/>
            <a:ext cx="3137428" cy="7939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7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2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uiExpand="1" build="p">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课时首页-课时标题">
    <p:bg>
      <p:bgPr>
        <a:solidFill>
          <a:schemeClr val="bg1"/>
        </a:solidFill>
        <a:effectLst/>
      </p:bgPr>
    </p:bg>
    <p:spTree>
      <p:nvGrpSpPr>
        <p:cNvPr id="1" name=""/>
        <p:cNvGrpSpPr/>
        <p:nvPr/>
      </p:nvGrpSpPr>
      <p:grpSpPr>
        <a:xfrm>
          <a:off x="0" y="0"/>
          <a:ext cx="0" cy="0"/>
          <a:chOff x="0" y="0"/>
          <a:chExt cx="0" cy="0"/>
        </a:xfrm>
      </p:grpSpPr>
      <p:sp>
        <p:nvSpPr>
          <p:cNvPr id="13" name="Shape 68"/>
          <p:cNvSpPr/>
          <p:nvPr userDrawn="1"/>
        </p:nvSpPr>
        <p:spPr>
          <a:xfrm>
            <a:off x="-405708" y="499877"/>
            <a:ext cx="1219234" cy="755868"/>
          </a:xfrm>
          <a:prstGeom prst="rect">
            <a:avLst/>
          </a:prstGeom>
          <a:solidFill>
            <a:srgbClr val="E60311"/>
          </a:solidFill>
          <a:ln w="12700">
            <a:miter lim="400000"/>
          </a:ln>
        </p:spPr>
        <p:txBody>
          <a:bodyPr lIns="0" tIns="0" rIns="0" bIns="0" anchor="ctr"/>
          <a:lstStyle/>
          <a:p>
            <a:pPr lvl="0">
              <a:defRPr sz="3600"/>
            </a:pPr>
            <a:endParaRPr sz="3455">
              <a:solidFill>
                <a:srgbClr val="E60311"/>
              </a:solidFill>
            </a:endParaRPr>
          </a:p>
        </p:txBody>
      </p:sp>
      <p:sp>
        <p:nvSpPr>
          <p:cNvPr id="11" name="标题 1"/>
          <p:cNvSpPr>
            <a:spLocks noGrp="1"/>
          </p:cNvSpPr>
          <p:nvPr>
            <p:ph type="title" hasCustomPrompt="1"/>
          </p:nvPr>
        </p:nvSpPr>
        <p:spPr>
          <a:xfrm>
            <a:off x="991899" y="411244"/>
            <a:ext cx="22084439" cy="895061"/>
          </a:xfrm>
        </p:spPr>
        <p:txBody>
          <a:bodyPr anchor="ctr" anchorCtr="0">
            <a:normAutofit/>
          </a:bodyPr>
          <a:lstStyle>
            <a:lvl1pPr algn="l">
              <a:defRPr sz="5185" baseline="0">
                <a:solidFill>
                  <a:srgbClr val="41464D"/>
                </a:solidFill>
                <a:latin typeface="微软雅黑" panose="020B0503020204020204" charset="-122"/>
                <a:ea typeface="微软雅黑" panose="020B0503020204020204" charset="-122"/>
                <a:cs typeface="微软雅黑" panose="020B0503020204020204" charset="-122"/>
              </a:defRPr>
            </a:lvl1pPr>
          </a:lstStyle>
          <a:p>
            <a:r>
              <a:rPr lang="zh-CN" altLang="en-US" dirty="0" smtClean="0"/>
              <a:t>课程主标题</a:t>
            </a:r>
            <a:endParaRPr lang="zh-CN" altLang="en-US" dirty="0"/>
          </a:p>
        </p:txBody>
      </p:sp>
      <p:sp>
        <p:nvSpPr>
          <p:cNvPr id="15" name="文本占位符 2"/>
          <p:cNvSpPr>
            <a:spLocks noGrp="1"/>
          </p:cNvSpPr>
          <p:nvPr>
            <p:ph type="body" idx="1" hasCustomPrompt="1"/>
          </p:nvPr>
        </p:nvSpPr>
        <p:spPr>
          <a:xfrm>
            <a:off x="203909" y="4703389"/>
            <a:ext cx="23000304" cy="1517111"/>
          </a:xfrm>
        </p:spPr>
        <p:txBody>
          <a:bodyPr anchor="ctr">
            <a:noAutofit/>
          </a:bodyPr>
          <a:lstStyle>
            <a:lvl1pPr marL="182880" indent="0" algn="ctr">
              <a:lnSpc>
                <a:spcPct val="140000"/>
              </a:lnSpc>
              <a:spcBef>
                <a:spcPts val="0"/>
              </a:spcBef>
              <a:buClr>
                <a:srgbClr val="35B558"/>
              </a:buClr>
              <a:buSzPct val="105000"/>
              <a:buFontTx/>
              <a:buNone/>
              <a:defRPr sz="9215" b="1" baseline="0">
                <a:solidFill>
                  <a:srgbClr val="E60311"/>
                </a:solidFill>
                <a:latin typeface="微软雅黑" panose="020B0503020204020204" charset="-122"/>
                <a:ea typeface="微软雅黑" panose="020B0503020204020204" charset="-122"/>
                <a:cs typeface="微软雅黑" panose="020B0503020204020204" charset="-122"/>
              </a:defRPr>
            </a:lvl1pPr>
            <a:lvl2pPr marL="438785" indent="0">
              <a:buNone/>
              <a:defRPr sz="1920">
                <a:solidFill>
                  <a:schemeClr val="tx1">
                    <a:tint val="75000"/>
                  </a:schemeClr>
                </a:solidFill>
              </a:defRPr>
            </a:lvl2pPr>
            <a:lvl3pPr marL="877570" indent="0">
              <a:buNone/>
              <a:defRPr sz="1730">
                <a:solidFill>
                  <a:schemeClr val="tx1">
                    <a:tint val="75000"/>
                  </a:schemeClr>
                </a:solidFill>
              </a:defRPr>
            </a:lvl3pPr>
            <a:lvl4pPr marL="1316990" indent="0">
              <a:buNone/>
              <a:defRPr sz="1535">
                <a:solidFill>
                  <a:schemeClr val="tx1">
                    <a:tint val="75000"/>
                  </a:schemeClr>
                </a:solidFill>
              </a:defRPr>
            </a:lvl4pPr>
            <a:lvl5pPr marL="1755775" indent="0">
              <a:buNone/>
              <a:defRPr sz="1535">
                <a:solidFill>
                  <a:schemeClr val="tx1">
                    <a:tint val="75000"/>
                  </a:schemeClr>
                </a:solidFill>
              </a:defRPr>
            </a:lvl5pPr>
            <a:lvl6pPr marL="2194560" indent="0">
              <a:buNone/>
              <a:defRPr sz="1535">
                <a:solidFill>
                  <a:schemeClr val="tx1">
                    <a:tint val="75000"/>
                  </a:schemeClr>
                </a:solidFill>
              </a:defRPr>
            </a:lvl6pPr>
            <a:lvl7pPr marL="2633345" indent="0">
              <a:buNone/>
              <a:defRPr sz="1535">
                <a:solidFill>
                  <a:schemeClr val="tx1">
                    <a:tint val="75000"/>
                  </a:schemeClr>
                </a:solidFill>
              </a:defRPr>
            </a:lvl7pPr>
            <a:lvl8pPr marL="3072130" indent="0">
              <a:buNone/>
              <a:defRPr sz="1535">
                <a:solidFill>
                  <a:schemeClr val="tx1">
                    <a:tint val="75000"/>
                  </a:schemeClr>
                </a:solidFill>
              </a:defRPr>
            </a:lvl8pPr>
            <a:lvl9pPr marL="3511550" indent="0">
              <a:buNone/>
              <a:defRPr sz="1535">
                <a:solidFill>
                  <a:schemeClr val="tx1">
                    <a:tint val="75000"/>
                  </a:schemeClr>
                </a:solidFill>
              </a:defRPr>
            </a:lvl9pPr>
          </a:lstStyle>
          <a:p>
            <a:pPr lvl="0"/>
            <a:r>
              <a:rPr lang="zh-CN" altLang="en-US" dirty="0" smtClean="0"/>
              <a:t>课时标题</a:t>
            </a:r>
            <a:endParaRPr lang="zh-CN" altLang="en-US" dirty="0" smtClean="0"/>
          </a:p>
        </p:txBody>
      </p:sp>
      <p:pic>
        <p:nvPicPr>
          <p:cNvPr id="7" name="图片 6"/>
          <p:cNvPicPr>
            <a:picLocks noChangeAspect="1"/>
          </p:cNvPicPr>
          <p:nvPr userDrawn="1"/>
        </p:nvPicPr>
        <p:blipFill>
          <a:blip r:embed="rId2" cstate="screen"/>
          <a:stretch>
            <a:fillRect/>
          </a:stretch>
        </p:blipFill>
        <p:spPr>
          <a:xfrm>
            <a:off x="19351022" y="512362"/>
            <a:ext cx="3137428" cy="7939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build="p">
        <p:tmplLst>
          <p:tmpl>
            <p:tnLst>
              <p:par>
                <p:cTn presetID="12" presetClass="entr" presetSubtype="4"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p:tgtEl>
                          <p:spTgt spid="15"/>
                        </p:tgtEl>
                        <p:attrNameLst>
                          <p:attrName>ppt_y</p:attrName>
                        </p:attrNameLst>
                      </p:cBhvr>
                      <p:tavLst>
                        <p:tav tm="0">
                          <p:val>
                            <p:strVal val="#ppt_y+#ppt_h*1.125000"/>
                          </p:val>
                        </p:tav>
                        <p:tav tm="100000">
                          <p:val>
                            <p:strVal val="#ppt_y"/>
                          </p:val>
                        </p:tav>
                      </p:tavLst>
                    </p:anim>
                    <p:animEffect transition="in" filter="wipe(up)">
                      <p:cBhvr>
                        <p:cTn dur="500"/>
                        <p:tgtEl>
                          <p:spTgt spid="15"/>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课时概要页">
    <p:bg>
      <p:bgPr>
        <a:solidFill>
          <a:schemeClr val="bg1"/>
        </a:solidFill>
        <a:effectLst/>
      </p:bgPr>
    </p:bg>
    <p:spTree>
      <p:nvGrpSpPr>
        <p:cNvPr id="1" name=""/>
        <p:cNvGrpSpPr/>
        <p:nvPr/>
      </p:nvGrpSpPr>
      <p:grpSpPr>
        <a:xfrm>
          <a:off x="0" y="0"/>
          <a:ext cx="0" cy="0"/>
          <a:chOff x="0" y="0"/>
          <a:chExt cx="0" cy="0"/>
        </a:xfrm>
      </p:grpSpPr>
      <p:sp>
        <p:nvSpPr>
          <p:cNvPr id="13" name="Shape 68"/>
          <p:cNvSpPr/>
          <p:nvPr userDrawn="1"/>
        </p:nvSpPr>
        <p:spPr>
          <a:xfrm>
            <a:off x="-389283" y="481004"/>
            <a:ext cx="1219234" cy="755868"/>
          </a:xfrm>
          <a:prstGeom prst="rect">
            <a:avLst/>
          </a:prstGeom>
          <a:solidFill>
            <a:srgbClr val="E60311"/>
          </a:solidFill>
          <a:ln w="12700">
            <a:miter lim="400000"/>
          </a:ln>
        </p:spPr>
        <p:txBody>
          <a:bodyPr lIns="0" tIns="0" rIns="0" bIns="0" anchor="ctr"/>
          <a:lstStyle/>
          <a:p>
            <a:pPr lvl="0">
              <a:defRPr sz="3600"/>
            </a:pPr>
            <a:endParaRPr sz="3455"/>
          </a:p>
        </p:txBody>
      </p:sp>
      <p:sp>
        <p:nvSpPr>
          <p:cNvPr id="7" name="标题 1"/>
          <p:cNvSpPr>
            <a:spLocks noGrp="1"/>
          </p:cNvSpPr>
          <p:nvPr>
            <p:ph type="ctrTitle" hasCustomPrompt="1"/>
          </p:nvPr>
        </p:nvSpPr>
        <p:spPr>
          <a:xfrm>
            <a:off x="991899" y="411244"/>
            <a:ext cx="22084439" cy="895061"/>
          </a:xfrm>
        </p:spPr>
        <p:txBody>
          <a:bodyPr anchor="ctr" anchorCtr="0">
            <a:normAutofit/>
          </a:bodyPr>
          <a:lstStyle>
            <a:lvl1pPr marL="0" marR="0" indent="0" algn="l" defTabSz="791845" eaLnBrk="1" fontAlgn="auto" latinLnBrk="0" hangingPunct="1">
              <a:lnSpc>
                <a:spcPct val="100000"/>
              </a:lnSpc>
              <a:spcBef>
                <a:spcPts val="0"/>
              </a:spcBef>
              <a:spcAft>
                <a:spcPts val="0"/>
              </a:spcAft>
              <a:buClrTx/>
              <a:buSzTx/>
              <a:buFontTx/>
              <a:buNone/>
              <a:defRPr sz="5185">
                <a:solidFill>
                  <a:srgbClr val="41464D"/>
                </a:solidFill>
                <a:latin typeface="微软雅黑" panose="020B0503020204020204" charset="-122"/>
                <a:ea typeface="微软雅黑" panose="020B0503020204020204" charset="-122"/>
                <a:cs typeface="微软雅黑" panose="020B0503020204020204" charset="-122"/>
              </a:defRPr>
            </a:lvl1pPr>
          </a:lstStyle>
          <a:p>
            <a:pPr lvl="0">
              <a:defRPr sz="1800">
                <a:solidFill>
                  <a:srgbClr val="000000"/>
                </a:solidFill>
              </a:defRPr>
            </a:pPr>
            <a:r>
              <a:rPr lang="zh-CN" altLang="en-US" sz="5185" dirty="0" smtClean="0">
                <a:solidFill>
                  <a:srgbClr val="666666"/>
                </a:solidFill>
              </a:rPr>
              <a:t>课时主标题 </a:t>
            </a:r>
            <a:r>
              <a:rPr lang="en-US" altLang="zh-CN" sz="5185" dirty="0" smtClean="0">
                <a:solidFill>
                  <a:srgbClr val="666666"/>
                </a:solidFill>
              </a:rPr>
              <a:t>— </a:t>
            </a:r>
            <a:r>
              <a:rPr lang="zh-CN" altLang="en-US" sz="5185"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3376604" y="3390173"/>
            <a:ext cx="17543132" cy="8833110"/>
          </a:xfrm>
        </p:spPr>
        <p:txBody>
          <a:bodyPr anchor="t"/>
          <a:lstStyle>
            <a:lvl1pPr marL="670560" marR="0" indent="-487045" algn="l" defTabSz="791845" eaLnBrk="1" fontAlgn="auto" latinLnBrk="0" hangingPunct="1">
              <a:lnSpc>
                <a:spcPct val="140000"/>
              </a:lnSpc>
              <a:spcBef>
                <a:spcPts val="0"/>
              </a:spcBef>
              <a:spcAft>
                <a:spcPts val="0"/>
              </a:spcAft>
              <a:buClr>
                <a:srgbClr val="E60311"/>
              </a:buClr>
              <a:buSzPct val="105000"/>
              <a:buFont typeface="Arial" panose="020B0604020202020204" pitchFamily="34" charset="0"/>
              <a:buChar char="•"/>
              <a:defRPr sz="5185" baseline="0">
                <a:solidFill>
                  <a:srgbClr val="666666"/>
                </a:solidFill>
                <a:latin typeface="微软雅黑" panose="020B0503020204020204" charset="-122"/>
                <a:ea typeface="微软雅黑" panose="020B0503020204020204" charset="-122"/>
                <a:cs typeface="微软雅黑" panose="020B0503020204020204" charset="-122"/>
              </a:defRPr>
            </a:lvl1pPr>
            <a:lvl2pPr marL="438785" indent="0" algn="ctr">
              <a:buNone/>
              <a:defRPr sz="1920"/>
            </a:lvl2pPr>
            <a:lvl3pPr marL="877570" indent="0" algn="ctr">
              <a:buNone/>
              <a:defRPr sz="1730"/>
            </a:lvl3pPr>
            <a:lvl4pPr marL="1316990" indent="0" algn="ctr">
              <a:buNone/>
              <a:defRPr sz="1535"/>
            </a:lvl4pPr>
            <a:lvl5pPr marL="1755775" indent="0" algn="ctr">
              <a:buNone/>
              <a:defRPr sz="1535"/>
            </a:lvl5pPr>
            <a:lvl6pPr marL="2194560" indent="0" algn="ctr">
              <a:buNone/>
              <a:defRPr sz="1535"/>
            </a:lvl6pPr>
            <a:lvl7pPr marL="2633345" indent="0" algn="ctr">
              <a:buNone/>
              <a:defRPr sz="1535"/>
            </a:lvl7pPr>
            <a:lvl8pPr marL="3072130" indent="0" algn="ctr">
              <a:buNone/>
              <a:defRPr sz="1535"/>
            </a:lvl8pPr>
            <a:lvl9pPr marL="3511550" indent="0" algn="ctr">
              <a:buNone/>
              <a:defRPr sz="1535"/>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pic>
        <p:nvPicPr>
          <p:cNvPr id="9" name="图片 8"/>
          <p:cNvPicPr>
            <a:picLocks noChangeAspect="1"/>
          </p:cNvPicPr>
          <p:nvPr userDrawn="1"/>
        </p:nvPicPr>
        <p:blipFill>
          <a:blip r:embed="rId2" cstate="screen"/>
          <a:stretch>
            <a:fillRect/>
          </a:stretch>
        </p:blipFill>
        <p:spPr>
          <a:xfrm>
            <a:off x="19351022" y="512362"/>
            <a:ext cx="3137428" cy="7939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7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2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uiExpand="1" build="p">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ock Up Phone 1">
    <p:spTree>
      <p:nvGrpSpPr>
        <p:cNvPr id="1" name=""/>
        <p:cNvGrpSpPr/>
        <p:nvPr/>
      </p:nvGrpSpPr>
      <p:grpSpPr>
        <a:xfrm>
          <a:off x="0" y="0"/>
          <a:ext cx="0" cy="0"/>
          <a:chOff x="0" y="0"/>
          <a:chExt cx="0" cy="0"/>
        </a:xfrm>
      </p:grpSpPr>
      <p:sp>
        <p:nvSpPr>
          <p:cNvPr id="877" name="Shape 877"/>
          <p:cNvSpPr>
            <a:spLocks noGrp="1"/>
          </p:cNvSpPr>
          <p:nvPr>
            <p:ph type="title"/>
          </p:nvPr>
        </p:nvSpPr>
        <p:spPr>
          <a:xfrm>
            <a:off x="1688687" y="1688561"/>
            <a:ext cx="6990349" cy="5485326"/>
          </a:xfrm>
          <a:prstGeom prst="rect">
            <a:avLst/>
          </a:prstGeom>
        </p:spPr>
        <p:txBody>
          <a:bodyPr/>
          <a:lstStyle>
            <a:lvl1pPr>
              <a:lnSpc>
                <a:spcPct val="70000"/>
              </a:lnSpc>
              <a:defRPr sz="10800" spc="-323" baseline="9000"/>
            </a:lvl1pPr>
          </a:lstStyle>
          <a:p>
            <a:endParaRPr dirty="0"/>
          </a:p>
        </p:txBody>
      </p:sp>
      <p:sp>
        <p:nvSpPr>
          <p:cNvPr id="878" name="Shape 878"/>
          <p:cNvSpPr>
            <a:spLocks noGrp="1"/>
          </p:cNvSpPr>
          <p:nvPr>
            <p:ph type="sldNum" sz="quarter" idx="2"/>
          </p:nvPr>
        </p:nvSpPr>
        <p:spPr>
          <a:xfrm>
            <a:off x="1637002" y="10801546"/>
            <a:ext cx="755420" cy="935597"/>
          </a:xfrm>
          <a:prstGeom prst="rect">
            <a:avLst/>
          </a:prstGeom>
        </p:spPr>
        <p:txBody>
          <a:bodyPr/>
          <a:lstStyle/>
          <a:p>
            <a:fld id="{86CB4B4D-7CA3-9044-876B-883B54F8677D}" type="slidenum">
              <a:rPr/>
            </a:fld>
            <a:endParaRPr dirty="0"/>
          </a:p>
        </p:txBody>
      </p:sp>
      <p:sp>
        <p:nvSpPr>
          <p:cNvPr id="879" name="Shape 879"/>
          <p:cNvSpPr>
            <a:spLocks noGrp="1"/>
          </p:cNvSpPr>
          <p:nvPr>
            <p:ph type="body" sz="quarter" idx="1"/>
          </p:nvPr>
        </p:nvSpPr>
        <p:spPr>
          <a:xfrm>
            <a:off x="1688687" y="7765925"/>
            <a:ext cx="6990349" cy="2443584"/>
          </a:xfrm>
          <a:prstGeom prst="rect">
            <a:avLst/>
          </a:prstGeom>
        </p:spPr>
        <p:txBody>
          <a:bodyPr/>
          <a:lstStyle/>
          <a:p>
            <a:endParaRPr dirty="0"/>
          </a:p>
        </p:txBody>
      </p:sp>
      <p:sp>
        <p:nvSpPr>
          <p:cNvPr id="880" name="Shape 880"/>
          <p:cNvSpPr>
            <a:spLocks noGrp="1"/>
          </p:cNvSpPr>
          <p:nvPr>
            <p:ph type="pic" idx="13"/>
          </p:nvPr>
        </p:nvSpPr>
        <p:spPr>
          <a:xfrm>
            <a:off x="8679036" y="1688561"/>
            <a:ext cx="13035126" cy="9775608"/>
          </a:xfrm>
          <a:prstGeom prst="rect">
            <a:avLst/>
          </a:prstGeom>
        </p:spPr>
        <p:txBody>
          <a:bodyPr lIns="87780" tIns="43890" rIns="87780" bIns="43890"/>
          <a:lstStyle/>
          <a:p>
            <a:endParaRP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
                                        </p:tgtEl>
                                        <p:attrNameLst>
                                          <p:attrName>style.visibility</p:attrName>
                                        </p:attrNameLst>
                                      </p:cBhvr>
                                      <p:to>
                                        <p:strVal val="visible"/>
                                      </p:to>
                                    </p:set>
                                    <p:anim calcmode="lin" valueType="num">
                                      <p:cBhvr additive="base">
                                        <p:cTn id="7" dur="500" fill="hold"/>
                                        <p:tgtEl>
                                          <p:spTgt spid="880"/>
                                        </p:tgtEl>
                                        <p:attrNameLst>
                                          <p:attrName>ppt_x</p:attrName>
                                        </p:attrNameLst>
                                      </p:cBhvr>
                                      <p:tavLst>
                                        <p:tav tm="0">
                                          <p:val>
                                            <p:strVal val="#ppt_x"/>
                                          </p:val>
                                        </p:tav>
                                        <p:tav tm="100000">
                                          <p:val>
                                            <p:strVal val="#ppt_x"/>
                                          </p:val>
                                        </p:tav>
                                      </p:tavLst>
                                    </p:anim>
                                    <p:anim calcmode="lin" valueType="num">
                                      <p:cBhvr additive="base">
                                        <p:cTn id="8" dur="500" fill="hold"/>
                                        <p:tgtEl>
                                          <p:spTgt spid="8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Image 4">
    <p:spTree>
      <p:nvGrpSpPr>
        <p:cNvPr id="1" name=""/>
        <p:cNvGrpSpPr/>
        <p:nvPr/>
      </p:nvGrpSpPr>
      <p:grpSpPr>
        <a:xfrm>
          <a:off x="0" y="0"/>
          <a:ext cx="0" cy="0"/>
          <a:chOff x="0" y="0"/>
          <a:chExt cx="0" cy="0"/>
        </a:xfrm>
      </p:grpSpPr>
      <p:sp>
        <p:nvSpPr>
          <p:cNvPr id="189" name="Shape 189"/>
          <p:cNvSpPr>
            <a:spLocks noGrp="1"/>
          </p:cNvSpPr>
          <p:nvPr>
            <p:ph type="body" idx="13"/>
          </p:nvPr>
        </p:nvSpPr>
        <p:spPr>
          <a:xfrm>
            <a:off x="13045033" y="0"/>
            <a:ext cx="10364244" cy="13166725"/>
          </a:xfrm>
          <a:prstGeom prst="rect">
            <a:avLst/>
          </a:prstGeom>
          <a:solidFill>
            <a:srgbClr val="DCDEE0"/>
          </a:solidFill>
        </p:spPr>
        <p:txBody>
          <a:bodyPr anchor="ctr"/>
          <a:lstStyle/>
          <a:p>
            <a:pPr>
              <a:lnSpc>
                <a:spcPct val="100000"/>
              </a:lnSpc>
              <a:defRPr sz="3200" b="1">
                <a:solidFill>
                  <a:srgbClr val="FFFFFF"/>
                </a:solidFill>
              </a:defRPr>
            </a:pPr>
          </a:p>
        </p:txBody>
      </p:sp>
      <p:sp>
        <p:nvSpPr>
          <p:cNvPr id="190" name="Shape 190"/>
          <p:cNvSpPr>
            <a:spLocks noGrp="1"/>
          </p:cNvSpPr>
          <p:nvPr>
            <p:ph type="title"/>
          </p:nvPr>
        </p:nvSpPr>
        <p:spPr>
          <a:xfrm>
            <a:off x="1688685" y="1688559"/>
            <a:ext cx="8540665" cy="4894804"/>
          </a:xfrm>
          <a:prstGeom prst="rect">
            <a:avLst/>
          </a:prstGeom>
        </p:spPr>
        <p:txBody>
          <a:bodyPr/>
          <a:lstStyle>
            <a:lvl1pPr>
              <a:lnSpc>
                <a:spcPct val="70000"/>
              </a:lnSpc>
              <a:defRPr sz="10800" spc="-323" baseline="9000"/>
            </a:lvl1pPr>
          </a:lstStyle>
          <a:p>
            <a:endParaRPr dirty="0"/>
          </a:p>
        </p:txBody>
      </p:sp>
      <p:sp>
        <p:nvSpPr>
          <p:cNvPr id="191" name="Shape 191"/>
          <p:cNvSpPr>
            <a:spLocks noGrp="1"/>
          </p:cNvSpPr>
          <p:nvPr>
            <p:ph type="body" sz="quarter" idx="1"/>
          </p:nvPr>
        </p:nvSpPr>
        <p:spPr>
          <a:xfrm>
            <a:off x="1688686" y="6583363"/>
            <a:ext cx="10014761" cy="4894804"/>
          </a:xfrm>
          <a:prstGeom prst="rect">
            <a:avLst/>
          </a:prstGeom>
        </p:spPr>
        <p:txBody>
          <a:bodyPr/>
          <a:lstStyle/>
          <a:p>
            <a:endParaRPr dirty="0"/>
          </a:p>
        </p:txBody>
      </p:sp>
      <p:sp>
        <p:nvSpPr>
          <p:cNvPr id="192" name="Shape 192"/>
          <p:cNvSpPr>
            <a:spLocks noGrp="1"/>
          </p:cNvSpPr>
          <p:nvPr>
            <p:ph type="sldNum" sz="quarter" idx="2"/>
          </p:nvPr>
        </p:nvSpPr>
        <p:spPr>
          <a:xfrm>
            <a:off x="10999715" y="1688560"/>
            <a:ext cx="755420" cy="935597"/>
          </a:xfrm>
          <a:prstGeom prst="rect">
            <a:avLst/>
          </a:prstGeom>
        </p:spPr>
        <p:txBody>
          <a:bodyPr/>
          <a:lstStyle/>
          <a:p>
            <a:fld id="{86CB4B4D-7CA3-9044-876B-883B54F8677D}" type="slidenum">
              <a:rPr/>
            </a:fld>
            <a:endParaRPr/>
          </a:p>
        </p:txBody>
      </p:sp>
      <p:sp>
        <p:nvSpPr>
          <p:cNvPr id="193" name="Shape 193"/>
          <p:cNvSpPr>
            <a:spLocks noGrp="1"/>
          </p:cNvSpPr>
          <p:nvPr>
            <p:ph sz="quarter" idx="3"/>
          </p:nvPr>
        </p:nvSpPr>
        <p:spPr>
          <a:xfrm>
            <a:off x="15492198" y="5912834"/>
            <a:ext cx="6221964" cy="1743373"/>
          </a:xfrm>
          <a:prstGeom prst="rect">
            <a:avLst/>
          </a:prstGeom>
        </p:spPr>
        <p:txBody>
          <a:bodyPr anchor="ctr">
            <a:normAutofit/>
          </a:bodyPr>
          <a:lstStyle>
            <a:lvl1pPr>
              <a:defRPr>
                <a:latin typeface="Arial" panose="020B0604020202020204"/>
                <a:ea typeface="Arial" panose="020B0604020202020204"/>
                <a:cs typeface="Arial" panose="020B0604020202020204"/>
              </a:defRPr>
            </a:lvl1pPr>
          </a:lstStyle>
          <a:p>
            <a:pPr>
              <a:lnSpc>
                <a:spcPct val="100000"/>
              </a:lnSpc>
              <a:defRPr sz="5600">
                <a:solidFill>
                  <a:srgbClr val="000000"/>
                </a:solidFill>
                <a:latin typeface="Gill Sans"/>
                <a:ea typeface="Gill Sans"/>
                <a:cs typeface="Gill Sans"/>
                <a:sym typeface="Gill Sans"/>
              </a:defRPr>
            </a:p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ock Up Phone 3">
    <p:spTree>
      <p:nvGrpSpPr>
        <p:cNvPr id="1" name=""/>
        <p:cNvGrpSpPr/>
        <p:nvPr/>
      </p:nvGrpSpPr>
      <p:grpSpPr>
        <a:xfrm>
          <a:off x="0" y="0"/>
          <a:ext cx="0" cy="0"/>
          <a:chOff x="0" y="0"/>
          <a:chExt cx="0" cy="0"/>
        </a:xfrm>
      </p:grpSpPr>
      <p:sp>
        <p:nvSpPr>
          <p:cNvPr id="897" name="Shape 897"/>
          <p:cNvSpPr>
            <a:spLocks noGrp="1"/>
          </p:cNvSpPr>
          <p:nvPr>
            <p:ph type="title"/>
          </p:nvPr>
        </p:nvSpPr>
        <p:spPr>
          <a:xfrm>
            <a:off x="1688687" y="1688560"/>
            <a:ext cx="8530584" cy="3287099"/>
          </a:xfrm>
          <a:prstGeom prst="rect">
            <a:avLst/>
          </a:prstGeom>
        </p:spPr>
        <p:txBody>
          <a:bodyPr/>
          <a:lstStyle>
            <a:lvl1pPr>
              <a:lnSpc>
                <a:spcPct val="70000"/>
              </a:lnSpc>
              <a:defRPr sz="10800" spc="-323" baseline="9000"/>
            </a:lvl1pPr>
          </a:lstStyle>
          <a:p>
            <a:endParaRPr dirty="0"/>
          </a:p>
        </p:txBody>
      </p:sp>
      <p:sp>
        <p:nvSpPr>
          <p:cNvPr id="898" name="Shape 898"/>
          <p:cNvSpPr>
            <a:spLocks noGrp="1"/>
          </p:cNvSpPr>
          <p:nvPr>
            <p:ph type="body" sz="quarter" idx="13"/>
          </p:nvPr>
        </p:nvSpPr>
        <p:spPr>
          <a:xfrm>
            <a:off x="14675104" y="6439822"/>
            <a:ext cx="7039054" cy="916610"/>
          </a:xfrm>
          <a:prstGeom prst="rect">
            <a:avLst/>
          </a:prstGeom>
        </p:spPr>
        <p:txBody>
          <a:bodyPr anchor="ctr"/>
          <a:lstStyle>
            <a:lvl1pPr>
              <a:lnSpc>
                <a:spcPct val="100000"/>
              </a:lnSpc>
              <a:defRPr sz="3100" b="1">
                <a:solidFill>
                  <a:srgbClr val="000000"/>
                </a:solidFill>
              </a:defRPr>
            </a:lvl1pPr>
          </a:lstStyle>
          <a:p>
            <a:endParaRPr dirty="0"/>
          </a:p>
        </p:txBody>
      </p:sp>
      <p:sp>
        <p:nvSpPr>
          <p:cNvPr id="899" name="Shape 899"/>
          <p:cNvSpPr>
            <a:spLocks noGrp="1"/>
          </p:cNvSpPr>
          <p:nvPr>
            <p:ph type="body" sz="quarter" idx="14"/>
          </p:nvPr>
        </p:nvSpPr>
        <p:spPr>
          <a:xfrm>
            <a:off x="14675104" y="9730455"/>
            <a:ext cx="7039054" cy="1159583"/>
          </a:xfrm>
          <a:prstGeom prst="rect">
            <a:avLst/>
          </a:prstGeom>
        </p:spPr>
        <p:txBody>
          <a:bodyPr/>
          <a:lstStyle/>
          <a:p>
            <a:endParaRPr dirty="0"/>
          </a:p>
        </p:txBody>
      </p:sp>
      <p:sp>
        <p:nvSpPr>
          <p:cNvPr id="900" name="Shape 900"/>
          <p:cNvSpPr>
            <a:spLocks noGrp="1"/>
          </p:cNvSpPr>
          <p:nvPr>
            <p:ph type="body" sz="quarter" idx="15"/>
          </p:nvPr>
        </p:nvSpPr>
        <p:spPr>
          <a:xfrm>
            <a:off x="14675104" y="8813845"/>
            <a:ext cx="7039054" cy="916610"/>
          </a:xfrm>
          <a:prstGeom prst="rect">
            <a:avLst/>
          </a:prstGeom>
        </p:spPr>
        <p:txBody>
          <a:bodyPr anchor="ctr"/>
          <a:lstStyle>
            <a:lvl1pPr>
              <a:lnSpc>
                <a:spcPct val="100000"/>
              </a:lnSpc>
              <a:defRPr sz="3100" b="1">
                <a:solidFill>
                  <a:srgbClr val="000000"/>
                </a:solidFill>
              </a:defRPr>
            </a:lvl1pPr>
          </a:lstStyle>
          <a:p>
            <a:endParaRPr dirty="0"/>
          </a:p>
        </p:txBody>
      </p:sp>
      <p:sp>
        <p:nvSpPr>
          <p:cNvPr id="901" name="Shape 901"/>
          <p:cNvSpPr>
            <a:spLocks noGrp="1"/>
          </p:cNvSpPr>
          <p:nvPr>
            <p:ph type="body" sz="quarter" idx="16"/>
          </p:nvPr>
        </p:nvSpPr>
        <p:spPr>
          <a:xfrm>
            <a:off x="14675104" y="2605168"/>
            <a:ext cx="7039054" cy="1152851"/>
          </a:xfrm>
          <a:prstGeom prst="rect">
            <a:avLst/>
          </a:prstGeom>
        </p:spPr>
        <p:txBody>
          <a:bodyPr/>
          <a:lstStyle/>
          <a:p>
            <a:endParaRPr dirty="0"/>
          </a:p>
        </p:txBody>
      </p:sp>
      <p:sp>
        <p:nvSpPr>
          <p:cNvPr id="902" name="Shape 902"/>
          <p:cNvSpPr>
            <a:spLocks noGrp="1"/>
          </p:cNvSpPr>
          <p:nvPr>
            <p:ph type="body" sz="quarter" idx="17"/>
          </p:nvPr>
        </p:nvSpPr>
        <p:spPr>
          <a:xfrm>
            <a:off x="14675105" y="1688559"/>
            <a:ext cx="7039057" cy="916610"/>
          </a:xfrm>
          <a:prstGeom prst="rect">
            <a:avLst/>
          </a:prstGeom>
        </p:spPr>
        <p:txBody>
          <a:bodyPr anchor="ctr"/>
          <a:lstStyle>
            <a:lvl1pPr>
              <a:lnSpc>
                <a:spcPct val="100000"/>
              </a:lnSpc>
              <a:defRPr sz="3100" b="1">
                <a:solidFill>
                  <a:srgbClr val="000000"/>
                </a:solidFill>
              </a:defRPr>
            </a:lvl1pPr>
          </a:lstStyle>
          <a:p>
            <a:endParaRPr dirty="0"/>
          </a:p>
        </p:txBody>
      </p:sp>
      <p:sp>
        <p:nvSpPr>
          <p:cNvPr id="903" name="Shape 903"/>
          <p:cNvSpPr>
            <a:spLocks noGrp="1"/>
          </p:cNvSpPr>
          <p:nvPr>
            <p:ph type="body" sz="quarter" idx="18"/>
          </p:nvPr>
        </p:nvSpPr>
        <p:spPr>
          <a:xfrm>
            <a:off x="14675104" y="4979192"/>
            <a:ext cx="7039054" cy="1145783"/>
          </a:xfrm>
          <a:prstGeom prst="rect">
            <a:avLst/>
          </a:prstGeom>
        </p:spPr>
        <p:txBody>
          <a:bodyPr/>
          <a:lstStyle/>
          <a:p>
            <a:endParaRPr dirty="0"/>
          </a:p>
        </p:txBody>
      </p:sp>
      <p:sp>
        <p:nvSpPr>
          <p:cNvPr id="904" name="Shape 904"/>
          <p:cNvSpPr>
            <a:spLocks noGrp="1"/>
          </p:cNvSpPr>
          <p:nvPr>
            <p:ph type="body" sz="quarter" idx="19"/>
          </p:nvPr>
        </p:nvSpPr>
        <p:spPr>
          <a:xfrm>
            <a:off x="14675104" y="4062583"/>
            <a:ext cx="7039054" cy="916610"/>
          </a:xfrm>
          <a:prstGeom prst="rect">
            <a:avLst/>
          </a:prstGeom>
        </p:spPr>
        <p:txBody>
          <a:bodyPr anchor="ctr"/>
          <a:lstStyle>
            <a:lvl1pPr>
              <a:lnSpc>
                <a:spcPct val="100000"/>
              </a:lnSpc>
              <a:defRPr sz="3100" b="1">
                <a:solidFill>
                  <a:srgbClr val="000000"/>
                </a:solidFill>
              </a:defRPr>
            </a:lvl1pPr>
          </a:lstStyle>
          <a:p>
            <a:endParaRPr dirty="0"/>
          </a:p>
        </p:txBody>
      </p:sp>
      <p:sp>
        <p:nvSpPr>
          <p:cNvPr id="905" name="Shape 905"/>
          <p:cNvSpPr>
            <a:spLocks noGrp="1"/>
          </p:cNvSpPr>
          <p:nvPr>
            <p:ph type="body" sz="quarter" idx="20"/>
          </p:nvPr>
        </p:nvSpPr>
        <p:spPr>
          <a:xfrm>
            <a:off x="14675104" y="7346146"/>
            <a:ext cx="7039054" cy="1163138"/>
          </a:xfrm>
          <a:prstGeom prst="rect">
            <a:avLst/>
          </a:prstGeom>
        </p:spPr>
        <p:txBody>
          <a:bodyPr/>
          <a:lstStyle/>
          <a:p>
            <a:endParaRPr dirty="0"/>
          </a:p>
        </p:txBody>
      </p:sp>
      <p:sp>
        <p:nvSpPr>
          <p:cNvPr id="906" name="Shape 906"/>
          <p:cNvSpPr>
            <a:spLocks noGrp="1"/>
          </p:cNvSpPr>
          <p:nvPr>
            <p:ph type="sldNum" sz="quarter" idx="2"/>
          </p:nvPr>
        </p:nvSpPr>
        <p:spPr>
          <a:xfrm>
            <a:off x="11326930" y="1695631"/>
            <a:ext cx="755420" cy="935597"/>
          </a:xfrm>
          <a:prstGeom prst="rect">
            <a:avLst/>
          </a:prstGeom>
        </p:spPr>
        <p:txBody>
          <a:bodyPr/>
          <a:lstStyle/>
          <a:p>
            <a:fld id="{86CB4B4D-7CA3-9044-876B-883B54F8677D}" type="slidenum">
              <a:rPr/>
            </a:fld>
            <a:endParaRPr/>
          </a:p>
        </p:txBody>
      </p:sp>
      <p:sp>
        <p:nvSpPr>
          <p:cNvPr id="907" name="Shape 907"/>
          <p:cNvSpPr>
            <a:spLocks noGrp="1"/>
          </p:cNvSpPr>
          <p:nvPr>
            <p:ph type="pic" sz="half" idx="21"/>
          </p:nvPr>
        </p:nvSpPr>
        <p:spPr>
          <a:xfrm>
            <a:off x="1688686" y="4975659"/>
            <a:ext cx="10970537" cy="8227284"/>
          </a:xfrm>
          <a:prstGeom prst="rect">
            <a:avLst/>
          </a:prstGeom>
        </p:spPr>
        <p:txBody>
          <a:bodyPr lIns="87780" tIns="43890" rIns="87780" bIns="43890"/>
          <a:lstStyle/>
          <a:p/>
        </p:txBody>
      </p:sp>
    </p:spTree>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ortfolio Masonry + Content Left">
    <p:spTree>
      <p:nvGrpSpPr>
        <p:cNvPr id="1" name=""/>
        <p:cNvGrpSpPr/>
        <p:nvPr/>
      </p:nvGrpSpPr>
      <p:grpSpPr>
        <a:xfrm>
          <a:off x="0" y="0"/>
          <a:ext cx="0" cy="0"/>
          <a:chOff x="0" y="0"/>
          <a:chExt cx="0" cy="0"/>
        </a:xfrm>
      </p:grpSpPr>
      <p:sp>
        <p:nvSpPr>
          <p:cNvPr id="1245" name="Shape 1245"/>
          <p:cNvSpPr>
            <a:spLocks noGrp="1"/>
          </p:cNvSpPr>
          <p:nvPr>
            <p:ph type="body" sz="quarter" idx="13"/>
          </p:nvPr>
        </p:nvSpPr>
        <p:spPr>
          <a:xfrm>
            <a:off x="16839849" y="1688559"/>
            <a:ext cx="4874313" cy="4815133"/>
          </a:xfrm>
          <a:prstGeom prst="rect">
            <a:avLst/>
          </a:prstGeom>
          <a:solidFill>
            <a:srgbClr val="DCDEE0"/>
          </a:solidFill>
        </p:spPr>
        <p:txBody>
          <a:bodyPr anchor="ctr"/>
          <a:lstStyle/>
          <a:p>
            <a:pPr>
              <a:lnSpc>
                <a:spcPct val="100000"/>
              </a:lnSpc>
              <a:defRPr sz="3200" b="1">
                <a:solidFill>
                  <a:srgbClr val="000000"/>
                </a:solidFill>
              </a:defRPr>
            </a:pPr>
          </a:p>
        </p:txBody>
      </p:sp>
      <p:sp>
        <p:nvSpPr>
          <p:cNvPr id="1246" name="Shape 1246"/>
          <p:cNvSpPr>
            <a:spLocks noGrp="1"/>
          </p:cNvSpPr>
          <p:nvPr>
            <p:ph type="body" sz="quarter" idx="14"/>
          </p:nvPr>
        </p:nvSpPr>
        <p:spPr>
          <a:xfrm>
            <a:off x="16839849" y="6656035"/>
            <a:ext cx="4874313" cy="4815133"/>
          </a:xfrm>
          <a:prstGeom prst="rect">
            <a:avLst/>
          </a:prstGeom>
          <a:solidFill>
            <a:srgbClr val="DCDEE0"/>
          </a:solidFill>
        </p:spPr>
        <p:txBody>
          <a:bodyPr anchor="ctr"/>
          <a:lstStyle/>
          <a:p>
            <a:pPr>
              <a:lnSpc>
                <a:spcPct val="100000"/>
              </a:lnSpc>
              <a:defRPr sz="3200" b="1">
                <a:solidFill>
                  <a:srgbClr val="000000"/>
                </a:solidFill>
              </a:defRPr>
            </a:pPr>
          </a:p>
        </p:txBody>
      </p:sp>
      <p:sp>
        <p:nvSpPr>
          <p:cNvPr id="1247" name="Shape 1247"/>
          <p:cNvSpPr>
            <a:spLocks noGrp="1"/>
          </p:cNvSpPr>
          <p:nvPr>
            <p:ph type="body" sz="quarter" idx="15"/>
          </p:nvPr>
        </p:nvSpPr>
        <p:spPr>
          <a:xfrm>
            <a:off x="11789462" y="4220052"/>
            <a:ext cx="4874313" cy="7251117"/>
          </a:xfrm>
          <a:prstGeom prst="rect">
            <a:avLst/>
          </a:prstGeom>
          <a:solidFill>
            <a:srgbClr val="DCDEE0"/>
          </a:solidFill>
        </p:spPr>
        <p:txBody>
          <a:bodyPr anchor="ctr"/>
          <a:lstStyle/>
          <a:p>
            <a:pPr>
              <a:lnSpc>
                <a:spcPct val="100000"/>
              </a:lnSpc>
              <a:defRPr sz="3200" b="1">
                <a:solidFill>
                  <a:srgbClr val="000000"/>
                </a:solidFill>
              </a:defRPr>
            </a:pPr>
          </a:p>
        </p:txBody>
      </p:sp>
      <p:sp>
        <p:nvSpPr>
          <p:cNvPr id="1248" name="Shape 1248"/>
          <p:cNvSpPr>
            <a:spLocks noGrp="1"/>
          </p:cNvSpPr>
          <p:nvPr>
            <p:ph type="body" sz="quarter" idx="16"/>
          </p:nvPr>
        </p:nvSpPr>
        <p:spPr>
          <a:xfrm>
            <a:off x="11789462" y="1688559"/>
            <a:ext cx="4874313" cy="2377936"/>
          </a:xfrm>
          <a:prstGeom prst="rect">
            <a:avLst/>
          </a:prstGeom>
          <a:solidFill>
            <a:srgbClr val="DCDEE0"/>
          </a:solidFill>
        </p:spPr>
        <p:txBody>
          <a:bodyPr anchor="ctr"/>
          <a:lstStyle/>
          <a:p>
            <a:pPr>
              <a:lnSpc>
                <a:spcPct val="100000"/>
              </a:lnSpc>
              <a:defRPr sz="3200" b="1">
                <a:solidFill>
                  <a:srgbClr val="000000"/>
                </a:solidFill>
              </a:defRPr>
            </a:pPr>
          </a:p>
        </p:txBody>
      </p:sp>
      <p:sp>
        <p:nvSpPr>
          <p:cNvPr id="1249" name="Shape 1249"/>
          <p:cNvSpPr>
            <a:spLocks noGrp="1"/>
          </p:cNvSpPr>
          <p:nvPr>
            <p:ph type="sldNum" sz="quarter" idx="2"/>
          </p:nvPr>
        </p:nvSpPr>
        <p:spPr>
          <a:xfrm>
            <a:off x="1637002" y="10788451"/>
            <a:ext cx="755420" cy="935597"/>
          </a:xfrm>
          <a:prstGeom prst="rect">
            <a:avLst/>
          </a:prstGeom>
        </p:spPr>
        <p:txBody>
          <a:bodyPr/>
          <a:lstStyle/>
          <a:p>
            <a:fld id="{86CB4B4D-7CA3-9044-876B-883B54F8677D}" type="slidenum">
              <a:rPr/>
            </a:fld>
            <a:endParaRPr/>
          </a:p>
        </p:txBody>
      </p:sp>
      <p:sp>
        <p:nvSpPr>
          <p:cNvPr id="1250" name="Shape 1250"/>
          <p:cNvSpPr>
            <a:spLocks noGrp="1"/>
          </p:cNvSpPr>
          <p:nvPr>
            <p:ph type="body" sz="quarter" idx="1"/>
          </p:nvPr>
        </p:nvSpPr>
        <p:spPr>
          <a:xfrm>
            <a:off x="1688688" y="7765923"/>
            <a:ext cx="8769858" cy="2595357"/>
          </a:xfrm>
          <a:prstGeom prst="rect">
            <a:avLst/>
          </a:prstGeom>
        </p:spPr>
        <p:txBody>
          <a:bodyPr/>
          <a:lstStyle/>
          <a:p>
            <a:endParaRPr dirty="0"/>
          </a:p>
        </p:txBody>
      </p:sp>
      <p:sp>
        <p:nvSpPr>
          <p:cNvPr id="1251" name="Shape 1251"/>
          <p:cNvSpPr>
            <a:spLocks noGrp="1"/>
          </p:cNvSpPr>
          <p:nvPr>
            <p:ph type="title"/>
          </p:nvPr>
        </p:nvSpPr>
        <p:spPr>
          <a:xfrm>
            <a:off x="1688688" y="1688561"/>
            <a:ext cx="8769858" cy="5485326"/>
          </a:xfrm>
          <a:prstGeom prst="rect">
            <a:avLst/>
          </a:prstGeom>
        </p:spPr>
        <p:txBody>
          <a:bodyPr/>
          <a:lstStyle>
            <a:lvl1pPr>
              <a:lnSpc>
                <a:spcPct val="70000"/>
              </a:lnSpc>
              <a:defRPr sz="10800" spc="-323" baseline="9000"/>
            </a:lvl1pPr>
          </a:lstStyle>
          <a:p>
            <a:endParaRPr dirty="0"/>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8687" y="1688559"/>
            <a:ext cx="20031906" cy="857543"/>
          </a:xfrm>
          <a:prstGeom prst="rect">
            <a:avLst/>
          </a:prstGeom>
          <a:ln w="12700">
            <a:miter lim="400000"/>
          </a:ln>
        </p:spPr>
        <p:txBody>
          <a:bodyPr lIns="48767" tIns="48767" rIns="48767" bIns="48767"/>
          <a:lstStyle/>
          <a:p>
            <a:endParaRPr dirty="0"/>
          </a:p>
        </p:txBody>
      </p:sp>
      <p:sp>
        <p:nvSpPr>
          <p:cNvPr id="3" name="Shape 3"/>
          <p:cNvSpPr>
            <a:spLocks noGrp="1"/>
          </p:cNvSpPr>
          <p:nvPr>
            <p:ph type="body" idx="1"/>
          </p:nvPr>
        </p:nvSpPr>
        <p:spPr>
          <a:xfrm>
            <a:off x="1689876" y="6583363"/>
            <a:ext cx="20029523" cy="4894804"/>
          </a:xfrm>
          <a:prstGeom prst="rect">
            <a:avLst/>
          </a:prstGeom>
          <a:ln w="12700">
            <a:miter lim="400000"/>
          </a:ln>
        </p:spPr>
        <p:txBody>
          <a:bodyPr lIns="48767" tIns="48767" rIns="48767" bIns="48767"/>
          <a:lstStyle/>
          <a:p>
            <a:endParaRPr dirty="0"/>
          </a:p>
        </p:txBody>
      </p:sp>
      <p:sp>
        <p:nvSpPr>
          <p:cNvPr id="4" name="Shape 4"/>
          <p:cNvSpPr>
            <a:spLocks noGrp="1"/>
          </p:cNvSpPr>
          <p:nvPr>
            <p:ph type="sldNum" sz="quarter" idx="2"/>
          </p:nvPr>
        </p:nvSpPr>
        <p:spPr>
          <a:xfrm>
            <a:off x="21047537" y="1688560"/>
            <a:ext cx="694065" cy="926918"/>
          </a:xfrm>
          <a:prstGeom prst="rect">
            <a:avLst/>
          </a:prstGeom>
          <a:ln w="12700">
            <a:miter lim="400000"/>
          </a:ln>
        </p:spPr>
        <p:txBody>
          <a:bodyPr wrap="none" lIns="48767" tIns="48767" rIns="48767" bIns="48767">
            <a:spAutoFit/>
          </a:bodyPr>
          <a:lstStyle>
            <a:lvl1pPr algn="ctr">
              <a:lnSpc>
                <a:spcPct val="150000"/>
              </a:lnSpc>
              <a:defRPr sz="3800">
                <a:solidFill>
                  <a:srgbClr val="53585F"/>
                </a:solidFill>
                <a:latin typeface="Arial" panose="020B0604020202020204"/>
                <a:ea typeface="Arial" panose="020B0604020202020204"/>
                <a:cs typeface="Arial" panose="020B0604020202020204"/>
              </a:defRPr>
            </a:lvl1pPr>
          </a:lstStyle>
          <a:p>
            <a:fld id="{86CB4B4D-7CA3-9044-876B-883B54F8677D}" type="slidenum">
              <a:rPr lang="uk-UA"/>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iming>
    <p:tnLst>
      <p:par>
        <p:cTn id="1" dur="indefinite" restart="never" nodeType="tmRoot"/>
      </p:par>
    </p:tnLst>
  </p:timing>
  <p:txStyles>
    <p:titleStyle>
      <a:lvl1pPr marL="0" marR="0" indent="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Arial" panose="020B0604020202020204"/>
          <a:ea typeface="Arial" panose="020B0604020202020204"/>
          <a:cs typeface="Arial" panose="020B0604020202020204"/>
          <a:sym typeface="Helvetica"/>
        </a:defRPr>
      </a:lvl1pPr>
      <a:lvl2pPr marL="0" marR="0" indent="21971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2pPr>
      <a:lvl3pPr marL="0" marR="0" indent="43878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3pPr>
      <a:lvl4pPr marL="0" marR="0" indent="65849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4pPr>
      <a:lvl5pPr marL="0" marR="0" indent="87757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5pPr>
      <a:lvl6pPr marL="0" marR="0" indent="109728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6pPr>
      <a:lvl7pPr marL="0" marR="0" indent="131699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7pPr>
      <a:lvl8pPr marL="0" marR="0" indent="153606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8pPr>
      <a:lvl9pPr marL="0" marR="0" indent="175577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9pPr>
    </p:titleStyle>
    <p:bodyStyle>
      <a:lvl1pPr marL="0" marR="0" indent="0"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Arial" panose="020B0604020202020204"/>
          <a:ea typeface="Arial" panose="020B0604020202020204"/>
          <a:cs typeface="Arial" panose="020B0604020202020204"/>
          <a:sym typeface="Helvetica"/>
        </a:defRPr>
      </a:lvl1pPr>
      <a:lvl2pPr marL="0" marR="0" indent="219710"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Arial" panose="020B0604020202020204"/>
          <a:ea typeface="Arial" panose="020B0604020202020204"/>
          <a:cs typeface="Arial" panose="020B0604020202020204"/>
          <a:sym typeface="Helvetica"/>
        </a:defRPr>
      </a:lvl2pPr>
      <a:lvl3pPr marL="0" marR="0" indent="438785"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Arial" panose="020B0604020202020204"/>
          <a:ea typeface="Arial" panose="020B0604020202020204"/>
          <a:cs typeface="Arial" panose="020B0604020202020204"/>
          <a:sym typeface="Helvetica"/>
        </a:defRPr>
      </a:lvl3pPr>
      <a:lvl4pPr marL="0" marR="0" indent="658495"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Arial" panose="020B0604020202020204"/>
          <a:ea typeface="Arial" panose="020B0604020202020204"/>
          <a:cs typeface="Arial" panose="020B0604020202020204"/>
          <a:sym typeface="Helvetica"/>
        </a:defRPr>
      </a:lvl4pPr>
      <a:lvl5pPr marL="0" marR="0" indent="877570"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Arial" panose="020B0604020202020204"/>
          <a:ea typeface="Arial" panose="020B0604020202020204"/>
          <a:cs typeface="Arial" panose="020B0604020202020204"/>
          <a:sym typeface="Helvetica"/>
        </a:defRPr>
      </a:lvl5pPr>
      <a:lvl6pPr marL="0" marR="0" indent="1097280"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mn-lt"/>
          <a:ea typeface="+mn-ea"/>
          <a:cs typeface="+mn-cs"/>
          <a:sym typeface="Helvetica"/>
        </a:defRPr>
      </a:lvl6pPr>
      <a:lvl7pPr marL="0" marR="0" indent="1316990"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mn-lt"/>
          <a:ea typeface="+mn-ea"/>
          <a:cs typeface="+mn-cs"/>
          <a:sym typeface="Helvetica"/>
        </a:defRPr>
      </a:lvl7pPr>
      <a:lvl8pPr marL="0" marR="0" indent="1536065"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mn-lt"/>
          <a:ea typeface="+mn-ea"/>
          <a:cs typeface="+mn-cs"/>
          <a:sym typeface="Helvetica"/>
        </a:defRPr>
      </a:lvl8pPr>
      <a:lvl9pPr marL="0" marR="0" indent="1755775" algn="l" defTabSz="791845" rtl="0" latinLnBrk="0">
        <a:lnSpc>
          <a:spcPct val="150000"/>
        </a:lnSpc>
        <a:spcBef>
          <a:spcPts val="0"/>
        </a:spcBef>
        <a:spcAft>
          <a:spcPts val="0"/>
        </a:spcAft>
        <a:buClrTx/>
        <a:buSzTx/>
        <a:buFontTx/>
        <a:buNone/>
        <a:defRPr sz="2000" b="0" i="0" u="none" strike="noStrike" cap="none" spc="0" baseline="0">
          <a:ln>
            <a:noFill/>
          </a:ln>
          <a:solidFill>
            <a:srgbClr val="53585F"/>
          </a:solidFill>
          <a:uFillTx/>
          <a:latin typeface="+mn-lt"/>
          <a:ea typeface="+mn-ea"/>
          <a:cs typeface="+mn-cs"/>
          <a:sym typeface="Helvetica"/>
        </a:defRPr>
      </a:lvl9pPr>
    </p:bodyStyle>
    <p:otherStyle>
      <a:lvl1pPr marL="0" marR="0" indent="0"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1pPr>
      <a:lvl2pPr marL="0" marR="0" indent="219710"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2pPr>
      <a:lvl3pPr marL="0" marR="0" indent="438785"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3pPr>
      <a:lvl4pPr marL="0" marR="0" indent="658495"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4pPr>
      <a:lvl5pPr marL="0" marR="0" indent="877570"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5pPr>
      <a:lvl6pPr marL="0" marR="0" indent="1097280"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6pPr>
      <a:lvl7pPr marL="0" marR="0" indent="1316990"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7pPr>
      <a:lvl8pPr marL="0" marR="0" indent="1536065"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8pPr>
      <a:lvl9pPr marL="0" marR="0" indent="1755775" algn="ctr" defTabSz="791845" rtl="0" latinLnBrk="0">
        <a:lnSpc>
          <a:spcPct val="150000"/>
        </a:lnSpc>
        <a:spcBef>
          <a:spcPts val="0"/>
        </a:spcBef>
        <a:spcAft>
          <a:spcPts val="0"/>
        </a:spcAft>
        <a:buClrTx/>
        <a:buSzTx/>
        <a:buFontTx/>
        <a:buNone/>
        <a:defRPr sz="3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6.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8.xml"/><Relationship Id="rId5" Type="http://schemas.openxmlformats.org/officeDocument/2006/relationships/image" Target="../media/image4.tiff"/><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50950" y="1369532"/>
            <a:ext cx="19642402" cy="10160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模板说明：</a:t>
            </a:r>
            <a:endPar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en-US" altLang="zh-CN" sz="4400" dirty="0"/>
              <a:t>	</a:t>
            </a:r>
            <a:r>
              <a:rPr lang="zh-CN" altLang="en-US" sz="4400" dirty="0" smtClean="0"/>
              <a:t>本模板为 </a:t>
            </a:r>
            <a:r>
              <a:rPr lang="en-US" altLang="zh-CN" sz="4400" dirty="0" err="1" smtClean="0"/>
              <a:t>NodeJS</a:t>
            </a:r>
            <a:r>
              <a:rPr lang="zh-CN" altLang="en-US" sz="4400" dirty="0" smtClean="0"/>
              <a:t> 项目答辩说明模板</a:t>
            </a:r>
            <a:endParaRPr lang="en-US" altLang="zh-CN" sz="4400" dirty="0" smtClean="0"/>
          </a:p>
          <a:p>
            <a:pPr marL="0" marR="0" indent="0" algn="l" defTabSz="825500" rtl="0" fontAlgn="auto" latinLnBrk="0" hangingPunct="0">
              <a:lnSpc>
                <a:spcPct val="100000"/>
              </a:lnSpc>
              <a:spcBef>
                <a:spcPts val="0"/>
              </a:spcBef>
              <a:spcAft>
                <a:spcPts val="0"/>
              </a:spcAft>
              <a:buClrTx/>
              <a:buSzTx/>
              <a:buFontTx/>
              <a:buNone/>
            </a:pPr>
            <a:r>
              <a:rPr kumimoji="0" lang="en-US" altLang="zh-CN" sz="4400" b="0" i="0" u="none" strike="noStrike" cap="none" spc="0" normalizeH="0" baseline="0" dirty="0">
                <a:ln>
                  <a:noFill/>
                </a:ln>
                <a:solidFill>
                  <a:srgbClr val="000000"/>
                </a:solidFill>
                <a:effectLst/>
                <a:uFillTx/>
                <a:latin typeface="Helvetica Light"/>
                <a:ea typeface="Helvetica Light"/>
                <a:cs typeface="Helvetica Light"/>
                <a:sym typeface="Helvetica Light"/>
              </a:rPr>
              <a:t>	</a:t>
            </a:r>
            <a:r>
              <a:rPr kumimoji="0" lang="zh-CN" altLang="en-US"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当前已有内容部分只是简要答辩说明，具体内容还需要根据个人项目丰富</a:t>
            </a:r>
            <a:endPar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en-US" altLang="zh-CN" sz="4400" dirty="0"/>
              <a:t>	</a:t>
            </a:r>
            <a:r>
              <a:rPr lang="zh-CN" altLang="en-US" sz="4400" dirty="0" smtClean="0"/>
              <a:t>代码说明部分，需要保证答辩过程中项目能完美运行</a:t>
            </a:r>
            <a:endParaRPr lang="en-US" altLang="zh-CN" sz="4400" dirty="0" smtClean="0"/>
          </a:p>
          <a:p>
            <a:pPr marL="0" marR="0" indent="0" algn="l" defTabSz="825500" rtl="0" fontAlgn="auto" latinLnBrk="0" hangingPunct="0">
              <a:lnSpc>
                <a:spcPct val="100000"/>
              </a:lnSpc>
              <a:spcBef>
                <a:spcPts val="0"/>
              </a:spcBef>
              <a:spcAft>
                <a:spcPts val="0"/>
              </a:spcAft>
              <a:buClrTx/>
              <a:buSzTx/>
              <a:buFontTx/>
              <a:buNone/>
            </a:pPr>
            <a:r>
              <a:rPr kumimoji="0" lang="en-US" altLang="zh-CN" sz="4400" b="0" i="0" u="none" strike="noStrike" cap="none" spc="0" normalizeH="0" baseline="0" dirty="0">
                <a:ln>
                  <a:noFill/>
                </a:ln>
                <a:solidFill>
                  <a:srgbClr val="000000"/>
                </a:solidFill>
                <a:effectLst/>
                <a:uFillTx/>
                <a:latin typeface="Helvetica Light"/>
                <a:ea typeface="Helvetica Light"/>
                <a:cs typeface="Helvetica Light"/>
                <a:sym typeface="Helvetica Light"/>
              </a:rPr>
              <a:t>	</a:t>
            </a:r>
            <a:r>
              <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	</a:t>
            </a:r>
            <a:r>
              <a:rPr kumimoji="0" lang="zh-CN" altLang="en-US"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前端静态部分代码，展示中需要有友好的注释说明，需要说清楚引用了哪</a:t>
            </a:r>
            <a:r>
              <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		</a:t>
            </a:r>
            <a:r>
              <a:rPr kumimoji="0" lang="zh-CN" altLang="en-US"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些关键框架</a:t>
            </a:r>
            <a:r>
              <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a:t>
            </a:r>
            <a:r>
              <a:rPr kumimoji="0" lang="zh-CN" altLang="en-US"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库工具等</a:t>
            </a:r>
            <a:r>
              <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a:t>
            </a:r>
            <a:endPar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en-US" altLang="zh-CN" sz="4400" dirty="0"/>
              <a:t>	</a:t>
            </a:r>
            <a:r>
              <a:rPr lang="en-US" altLang="zh-CN" sz="4400" dirty="0" smtClean="0"/>
              <a:t>	</a:t>
            </a:r>
            <a:r>
              <a:rPr lang="zh-CN" altLang="en-US" sz="4400" dirty="0" smtClean="0"/>
              <a:t>业务逻辑部分代码，展示过程中需要说明：</a:t>
            </a:r>
            <a:endParaRPr lang="en-US" altLang="zh-CN" sz="4400" dirty="0" smtClean="0"/>
          </a:p>
          <a:p>
            <a:pPr marL="0" marR="0" indent="0" algn="l" defTabSz="825500" rtl="0" fontAlgn="auto" latinLnBrk="0" hangingPunct="0">
              <a:lnSpc>
                <a:spcPct val="100000"/>
              </a:lnSpc>
              <a:spcBef>
                <a:spcPts val="0"/>
              </a:spcBef>
              <a:spcAft>
                <a:spcPts val="0"/>
              </a:spcAft>
              <a:buClrTx/>
              <a:buSzTx/>
              <a:buFontTx/>
              <a:buNone/>
            </a:pPr>
            <a:r>
              <a:rPr kumimoji="0" lang="en-US" altLang="zh-CN" sz="4400" b="0" i="0" u="none" strike="noStrike" cap="none" spc="0" normalizeH="0" baseline="0" dirty="0">
                <a:ln>
                  <a:noFill/>
                </a:ln>
                <a:solidFill>
                  <a:srgbClr val="000000"/>
                </a:solidFill>
                <a:effectLst/>
                <a:uFillTx/>
                <a:latin typeface="Helvetica Light"/>
                <a:ea typeface="Helvetica Light"/>
                <a:cs typeface="Helvetica Light"/>
                <a:sym typeface="Helvetica Light"/>
              </a:rPr>
              <a:t>	</a:t>
            </a:r>
            <a:r>
              <a:rPr kumimoji="0" lang="en-US" altLang="zh-CN"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		</a:t>
            </a:r>
            <a:r>
              <a:rPr kumimoji="0" lang="zh-CN" altLang="en-US" sz="4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路由设计相关</a:t>
            </a:r>
            <a:endParaRPr lang="en-US" altLang="zh-CN" sz="4400" dirty="0"/>
          </a:p>
          <a:p>
            <a:pPr marL="0" marR="0" indent="0" algn="l" defTabSz="825500" rtl="0" fontAlgn="auto" latinLnBrk="0" hangingPunct="0">
              <a:lnSpc>
                <a:spcPct val="100000"/>
              </a:lnSpc>
              <a:spcBef>
                <a:spcPts val="0"/>
              </a:spcBef>
              <a:spcAft>
                <a:spcPts val="0"/>
              </a:spcAft>
              <a:buClrTx/>
              <a:buSzTx/>
              <a:buFontTx/>
              <a:buNone/>
            </a:pPr>
            <a:r>
              <a:rPr lang="en-US" altLang="zh-CN" sz="4400" dirty="0" smtClean="0"/>
              <a:t>			</a:t>
            </a:r>
            <a:r>
              <a:rPr lang="zh-CN" altLang="en-US" sz="4400" dirty="0" smtClean="0"/>
              <a:t>每一个业务功能点说明</a:t>
            </a:r>
            <a:endParaRPr lang="en-US" altLang="zh-CN" sz="4400" dirty="0" smtClean="0"/>
          </a:p>
          <a:p>
            <a:pPr defTabSz="825500"/>
            <a:r>
              <a:rPr lang="en-US" altLang="zh-CN" sz="4400" dirty="0"/>
              <a:t>	</a:t>
            </a:r>
            <a:r>
              <a:rPr lang="en-US" altLang="zh-CN" sz="4400" dirty="0" smtClean="0"/>
              <a:t>		</a:t>
            </a:r>
            <a:r>
              <a:rPr lang="zh-CN" altLang="en-US" sz="4400" dirty="0" smtClean="0"/>
              <a:t>每一个逻辑</a:t>
            </a:r>
            <a:r>
              <a:rPr lang="zh-CN" altLang="en-US" sz="4400" dirty="0"/>
              <a:t>引用模块功能</a:t>
            </a:r>
            <a:r>
              <a:rPr lang="zh-CN" altLang="en-US" sz="4400" dirty="0" smtClean="0"/>
              <a:t>说明</a:t>
            </a:r>
            <a:endParaRPr lang="en-US" altLang="zh-CN" sz="4400" dirty="0" smtClean="0"/>
          </a:p>
          <a:p>
            <a:pPr defTabSz="825500"/>
            <a:r>
              <a:rPr lang="en-US" altLang="zh-CN" sz="4400" dirty="0"/>
              <a:t>	</a:t>
            </a:r>
            <a:r>
              <a:rPr lang="en-US" altLang="zh-CN" sz="4400" dirty="0" smtClean="0"/>
              <a:t>		</a:t>
            </a:r>
            <a:r>
              <a:rPr lang="zh-CN" altLang="en-US" sz="4400" dirty="0" smtClean="0"/>
              <a:t>代码细节展示说明</a:t>
            </a:r>
            <a:endParaRPr lang="en-US" altLang="zh-CN" sz="4400" dirty="0" smtClean="0"/>
          </a:p>
          <a:p>
            <a:pPr defTabSz="825500"/>
            <a:r>
              <a:rPr lang="en-US" altLang="zh-CN" sz="4400" dirty="0"/>
              <a:t>	</a:t>
            </a:r>
            <a:r>
              <a:rPr lang="en-US" altLang="zh-CN" sz="4400" dirty="0" smtClean="0"/>
              <a:t>	</a:t>
            </a:r>
            <a:r>
              <a:rPr lang="zh-CN" altLang="en-US" sz="4400" dirty="0" smtClean="0"/>
              <a:t>注：过程中会针对个别模块的方法进行随机询问。允许包含注释。</a:t>
            </a:r>
            <a:endParaRPr lang="en-US" altLang="zh-CN" sz="4400" dirty="0" smtClean="0"/>
          </a:p>
          <a:p>
            <a:pPr defTabSz="825500"/>
            <a:endParaRPr lang="en-US" altLang="zh-CN" sz="4400" dirty="0"/>
          </a:p>
          <a:p>
            <a:pPr defTabSz="825500"/>
            <a:r>
              <a:rPr lang="zh-CN" altLang="en-US" sz="4400" dirty="0" smtClean="0"/>
              <a:t>具体内容可参照提供的相关文档。</a:t>
            </a:r>
            <a:endParaRPr lang="en-US" altLang="zh-CN" sz="4400" dirty="0" smtClean="0"/>
          </a:p>
          <a:p>
            <a:pPr defTabSz="825500"/>
            <a:r>
              <a:rPr lang="en-US" altLang="zh-CN" sz="4400" dirty="0"/>
              <a:t>	</a:t>
            </a:r>
            <a:r>
              <a:rPr lang="en-US" altLang="zh-CN" sz="4400" dirty="0" smtClean="0"/>
              <a:t>		</a:t>
            </a:r>
            <a:endParaRPr lang="en-US" altLang="zh-CN" sz="44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2" name="Shape 1542"/>
          <p:cNvSpPr>
            <a:spLocks noGrp="1"/>
          </p:cNvSpPr>
          <p:nvPr>
            <p:ph type="title"/>
          </p:nvPr>
        </p:nvSpPr>
        <p:spPr>
          <a:xfrm>
            <a:off x="1688685" y="1589169"/>
            <a:ext cx="8540665" cy="4931316"/>
          </a:xfrm>
          <a:prstGeom prst="rect">
            <a:avLst/>
          </a:prstGeom>
        </p:spPr>
        <p:txBody>
          <a:bodyPr/>
          <a:lstStyle/>
          <a:p>
            <a:pPr>
              <a:lnSpc>
                <a:spcPct val="100000"/>
              </a:lnSpc>
            </a:pPr>
            <a:r>
              <a:rPr lang="zh-CN" altLang="en-US" sz="11200" baseline="0" dirty="0">
                <a:latin typeface="+mn-ea"/>
                <a:ea typeface="+mn-ea"/>
              </a:rPr>
              <a:t>右侧</a:t>
            </a:r>
            <a:endParaRPr sz="11200" baseline="0" dirty="0">
              <a:latin typeface="+mn-ea"/>
              <a:ea typeface="+mn-ea"/>
            </a:endParaRPr>
          </a:p>
          <a:p>
            <a:pPr>
              <a:lnSpc>
                <a:spcPct val="100000"/>
              </a:lnSpc>
            </a:pPr>
            <a:r>
              <a:rPr lang="zh-CN" altLang="en-US" sz="11200" baseline="0" dirty="0">
                <a:latin typeface="+mn-ea"/>
                <a:ea typeface="+mn-ea"/>
              </a:rPr>
              <a:t>图片</a:t>
            </a:r>
            <a:endParaRPr sz="11200" baseline="0" dirty="0">
              <a:latin typeface="+mn-ea"/>
              <a:ea typeface="+mn-ea"/>
            </a:endParaRPr>
          </a:p>
          <a:p>
            <a:pPr>
              <a:lnSpc>
                <a:spcPct val="100000"/>
              </a:lnSpc>
            </a:pPr>
            <a:r>
              <a:rPr lang="zh-CN" altLang="en-US" sz="11200" baseline="0" dirty="0">
                <a:latin typeface="+mn-ea"/>
                <a:ea typeface="+mn-ea"/>
              </a:rPr>
              <a:t>排版布局</a:t>
            </a:r>
            <a:endParaRPr sz="11200" baseline="0" dirty="0">
              <a:latin typeface="+mn-ea"/>
              <a:ea typeface="+mn-ea"/>
            </a:endParaRPr>
          </a:p>
        </p:txBody>
      </p:sp>
      <p:sp>
        <p:nvSpPr>
          <p:cNvPr id="1544" name="Shape 1544"/>
          <p:cNvSpPr>
            <a:spLocks noGrp="1"/>
          </p:cNvSpPr>
          <p:nvPr>
            <p:ph type="body" sz="quarter" idx="1"/>
          </p:nvPr>
        </p:nvSpPr>
        <p:spPr>
          <a:xfrm>
            <a:off x="1688686" y="7262445"/>
            <a:ext cx="10014761" cy="4215721"/>
          </a:xfrm>
          <a:prstGeom prst="rect">
            <a:avLst/>
          </a:prstGeom>
        </p:spPr>
        <p:txBody>
          <a:bodyPr/>
          <a:lstStyle/>
          <a:p>
            <a:r>
              <a:rPr lang="zh-CN" altLang="en-US" dirty="0">
                <a:latin typeface="+mn-ea"/>
                <a:ea typeface="+mn-ea"/>
              </a:rPr>
              <a:t>此处添加详细文本描述，建议与标题相关并符合整体语言风格，语言描述尽量简洁生动。尽量将每页幻灯片的字数控制在</a:t>
            </a:r>
            <a:r>
              <a:rPr lang="en-US" altLang="zh-CN" dirty="0">
                <a:latin typeface="+mn-ea"/>
                <a:ea typeface="+mn-ea"/>
              </a:rPr>
              <a:t>200</a:t>
            </a:r>
            <a:r>
              <a:rPr lang="zh-CN" altLang="en-US" dirty="0">
                <a:latin typeface="+mn-ea"/>
                <a:ea typeface="+mn-ea"/>
              </a:rPr>
              <a:t>字以内</a:t>
            </a:r>
            <a:endParaRPr lang="zh-CN" altLang="en-US" dirty="0">
              <a:latin typeface="+mn-ea"/>
              <a:ea typeface="+mn-ea"/>
            </a:endParaRPr>
          </a:p>
          <a:p>
            <a:endParaRPr lang="zh-CN" altLang="en-US" dirty="0">
              <a:latin typeface="+mn-ea"/>
              <a:ea typeface="+mn-ea"/>
            </a:endParaRPr>
          </a:p>
          <a:p>
            <a:r>
              <a:rPr lang="zh-CN" altLang="en-US" dirty="0">
                <a:latin typeface="+mn-ea"/>
                <a:ea typeface="+mn-ea"/>
              </a:rPr>
              <a:t>此处添加详细文本描述，建议与标题相关并符合整体语言风格，语言描述尽量简洁生动。尽量将每页幻灯片的字数控制在</a:t>
            </a:r>
            <a:r>
              <a:rPr lang="en-US" altLang="zh-CN" dirty="0">
                <a:latin typeface="+mn-ea"/>
                <a:ea typeface="+mn-ea"/>
              </a:rPr>
              <a:t>200</a:t>
            </a:r>
            <a:r>
              <a:rPr lang="zh-CN" altLang="en-US" dirty="0">
                <a:latin typeface="+mn-ea"/>
                <a:ea typeface="+mn-ea"/>
              </a:rPr>
              <a:t>字以内，据统计每页幻灯片的最好控制在</a:t>
            </a:r>
            <a:r>
              <a:rPr lang="en-US" altLang="zh-CN" dirty="0">
                <a:latin typeface="+mn-ea"/>
                <a:ea typeface="+mn-ea"/>
              </a:rPr>
              <a:t>5</a:t>
            </a:r>
            <a:r>
              <a:rPr lang="zh-CN" altLang="en-US" dirty="0">
                <a:latin typeface="+mn-ea"/>
                <a:ea typeface="+mn-ea"/>
              </a:rPr>
              <a:t>分钟之内。此处添加详细文本描述，建议与标题相关并符合整体语言风格尽量将每页幻灯片的字数控制在</a:t>
            </a:r>
            <a:r>
              <a:rPr lang="en-US" altLang="zh-CN" dirty="0">
                <a:latin typeface="+mn-ea"/>
                <a:ea typeface="+mn-ea"/>
              </a:rPr>
              <a:t>200</a:t>
            </a:r>
            <a:r>
              <a:rPr lang="zh-CN" altLang="en-US" dirty="0">
                <a:latin typeface="+mn-ea"/>
                <a:ea typeface="+mn-ea"/>
              </a:rPr>
              <a:t>字以内，据统计每页幻灯片的最好控制在</a:t>
            </a:r>
            <a:r>
              <a:rPr lang="en-US" altLang="zh-CN" dirty="0">
                <a:latin typeface="+mn-ea"/>
                <a:ea typeface="+mn-ea"/>
              </a:rPr>
              <a:t>5</a:t>
            </a:r>
            <a:r>
              <a:rPr lang="zh-CN" altLang="en-US" dirty="0">
                <a:latin typeface="+mn-ea"/>
                <a:ea typeface="+mn-ea"/>
              </a:rPr>
              <a:t>分钟之内。</a:t>
            </a:r>
            <a:endParaRPr lang="zh-CN" altLang="en-US" dirty="0">
              <a:latin typeface="+mn-ea"/>
              <a:ea typeface="+mn-ea"/>
            </a:endParaRPr>
          </a:p>
        </p:txBody>
      </p:sp>
      <p:pic>
        <p:nvPicPr>
          <p:cNvPr id="6" name="图片 5"/>
          <p:cNvPicPr>
            <a:picLocks noChangeAspect="1"/>
          </p:cNvPicPr>
          <p:nvPr/>
        </p:nvPicPr>
        <p:blipFill>
          <a:blip r:embed="rId1" cstate="screen"/>
          <a:stretch>
            <a:fillRect/>
          </a:stretch>
        </p:blipFill>
        <p:spPr>
          <a:xfrm>
            <a:off x="1688685" y="981266"/>
            <a:ext cx="2795013" cy="707293"/>
          </a:xfrm>
          <a:prstGeom prst="rect">
            <a:avLst/>
          </a:prstGeom>
        </p:spPr>
      </p:pic>
      <p:sp>
        <p:nvSpPr>
          <p:cNvPr id="2" name="文本占位符 1"/>
          <p:cNvSpPr>
            <a:spLocks noGrp="1"/>
          </p:cNvSpPr>
          <p:nvPr>
            <p:ph type="body" idx="13"/>
          </p:nvPr>
        </p:nvSpPr>
        <p:spPr/>
        <p:txBody>
          <a:bodyPr/>
          <a:lstStyle/>
          <a:p>
            <a:endParaRPr kumimoji="1" lang="zh-CN" altLang="en-US"/>
          </a:p>
        </p:txBody>
      </p:sp>
      <p:pic>
        <p:nvPicPr>
          <p:cNvPr id="3" name="图片 2"/>
          <p:cNvPicPr>
            <a:picLocks noChangeAspect="1"/>
          </p:cNvPicPr>
          <p:nvPr/>
        </p:nvPicPr>
        <p:blipFill rotWithShape="1">
          <a:blip r:embed="rId2" cstate="screen"/>
          <a:srcRect/>
          <a:stretch>
            <a:fillRect/>
          </a:stretch>
        </p:blipFill>
        <p:spPr>
          <a:xfrm>
            <a:off x="13045033" y="0"/>
            <a:ext cx="10364242" cy="1320323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 name="Shape 2217"/>
          <p:cNvSpPr>
            <a:spLocks noGrp="1"/>
          </p:cNvSpPr>
          <p:nvPr>
            <p:ph type="body" sz="quarter" idx="1"/>
          </p:nvPr>
        </p:nvSpPr>
        <p:spPr>
          <a:prstGeom prst="rect">
            <a:avLst/>
          </a:prstGeom>
        </p:spPr>
        <p:txBody>
          <a:bodyPr/>
          <a:lstStyle/>
          <a:p>
            <a:r>
              <a:rPr lang="zh-CN" altLang="en-US" dirty="0">
                <a:latin typeface="+mn-ea"/>
                <a:ea typeface="+mn-ea"/>
              </a:rPr>
              <a:t>此处添加详细文本描述，建议与标题相关并符合整体语言风格，语言描述尽量简洁生动。尽量将每页幻灯片的字数控制在</a:t>
            </a:r>
            <a:r>
              <a:rPr lang="en-US" altLang="zh-CN" dirty="0">
                <a:latin typeface="+mn-ea"/>
                <a:ea typeface="+mn-ea"/>
              </a:rPr>
              <a:t>200</a:t>
            </a:r>
            <a:r>
              <a:rPr lang="zh-CN" altLang="en-US" dirty="0">
                <a:latin typeface="+mn-ea"/>
                <a:ea typeface="+mn-ea"/>
              </a:rPr>
              <a:t>字以内，据统计每页幻灯片的最好控制在</a:t>
            </a:r>
            <a:r>
              <a:rPr lang="en-US" altLang="zh-CN" dirty="0">
                <a:latin typeface="+mn-ea"/>
                <a:ea typeface="+mn-ea"/>
              </a:rPr>
              <a:t>5</a:t>
            </a:r>
            <a:r>
              <a:rPr lang="zh-CN" altLang="en-US" dirty="0">
                <a:latin typeface="+mn-ea"/>
                <a:ea typeface="+mn-ea"/>
              </a:rPr>
              <a:t>分钟之内。此处添加详细文本描述</a:t>
            </a:r>
            <a:endParaRPr lang="zh-CN" altLang="en-US" dirty="0">
              <a:latin typeface="+mn-ea"/>
              <a:ea typeface="+mn-ea"/>
            </a:endParaRPr>
          </a:p>
          <a:p>
            <a:endParaRPr lang="zh-CN" altLang="en-US" dirty="0">
              <a:latin typeface="+mn-ea"/>
              <a:ea typeface="+mn-ea"/>
            </a:endParaRPr>
          </a:p>
          <a:p>
            <a:r>
              <a:rPr lang="zh-CN" altLang="en-US" dirty="0">
                <a:latin typeface="+mn-ea"/>
                <a:ea typeface="+mn-ea"/>
              </a:rPr>
              <a:t>尽量将每页幻灯片的字数控制在</a:t>
            </a:r>
            <a:r>
              <a:rPr lang="en-US" altLang="zh-CN" dirty="0">
                <a:latin typeface="+mn-ea"/>
                <a:ea typeface="+mn-ea"/>
              </a:rPr>
              <a:t>200</a:t>
            </a:r>
            <a:r>
              <a:rPr lang="zh-CN" altLang="en-US" dirty="0">
                <a:latin typeface="+mn-ea"/>
                <a:ea typeface="+mn-ea"/>
              </a:rPr>
              <a:t>字以内，据统计每页幻灯片的最好控制在</a:t>
            </a:r>
            <a:r>
              <a:rPr lang="en-US" altLang="zh-CN" dirty="0">
                <a:latin typeface="+mn-ea"/>
                <a:ea typeface="+mn-ea"/>
              </a:rPr>
              <a:t>5</a:t>
            </a:r>
            <a:r>
              <a:rPr lang="zh-CN" altLang="en-US" dirty="0">
                <a:latin typeface="+mn-ea"/>
                <a:ea typeface="+mn-ea"/>
              </a:rPr>
              <a:t>分钟之内。</a:t>
            </a:r>
            <a:endParaRPr lang="zh-CN" altLang="en-US" dirty="0">
              <a:latin typeface="+mn-ea"/>
              <a:ea typeface="+mn-ea"/>
            </a:endParaRPr>
          </a:p>
        </p:txBody>
      </p:sp>
      <p:sp>
        <p:nvSpPr>
          <p:cNvPr id="2218" name="Shape 2218"/>
          <p:cNvSpPr>
            <a:spLocks noGrp="1"/>
          </p:cNvSpPr>
          <p:nvPr>
            <p:ph type="title"/>
          </p:nvPr>
        </p:nvSpPr>
        <p:spPr>
          <a:prstGeom prst="rect">
            <a:avLst/>
          </a:prstGeom>
        </p:spPr>
        <p:txBody>
          <a:bodyPr/>
          <a:lstStyle/>
          <a:p>
            <a:pPr>
              <a:lnSpc>
                <a:spcPct val="100000"/>
              </a:lnSpc>
            </a:pPr>
            <a:r>
              <a:rPr lang="zh-CN" altLang="en-US" sz="11200" baseline="0" dirty="0" smtClean="0">
                <a:latin typeface="Microsoft YaHei Bold" charset="-122"/>
                <a:ea typeface="Microsoft YaHei Bold" charset="-122"/>
              </a:rPr>
              <a:t>项目案例</a:t>
            </a:r>
            <a:br>
              <a:rPr lang="en-US" altLang="zh-CN" sz="11200" baseline="0" dirty="0" smtClean="0">
                <a:latin typeface="Microsoft YaHei Bold" charset="-122"/>
                <a:ea typeface="Microsoft YaHei Bold" charset="-122"/>
              </a:rPr>
            </a:br>
            <a:r>
              <a:rPr lang="zh-CN" altLang="en-US" sz="11200" baseline="0" dirty="0" smtClean="0">
                <a:latin typeface="Microsoft YaHei Bold" charset="-122"/>
                <a:ea typeface="Microsoft YaHei Bold" charset="-122"/>
              </a:rPr>
              <a:t>排版布局</a:t>
            </a:r>
            <a:endParaRPr sz="11200" baseline="0" dirty="0">
              <a:latin typeface="Microsoft YaHei Bold" charset="-122"/>
              <a:ea typeface="Microsoft YaHei Bold" charset="-122"/>
            </a:endParaRPr>
          </a:p>
        </p:txBody>
      </p:sp>
      <p:pic>
        <p:nvPicPr>
          <p:cNvPr id="9" name="图片 8"/>
          <p:cNvPicPr>
            <a:picLocks noChangeAspect="1"/>
          </p:cNvPicPr>
          <p:nvPr/>
        </p:nvPicPr>
        <p:blipFill>
          <a:blip r:embed="rId1" cstate="screen"/>
          <a:stretch>
            <a:fillRect/>
          </a:stretch>
        </p:blipFill>
        <p:spPr>
          <a:xfrm>
            <a:off x="1688688" y="1038897"/>
            <a:ext cx="2795013" cy="707293"/>
          </a:xfrm>
          <a:prstGeom prst="rect">
            <a:avLst/>
          </a:prstGeom>
        </p:spPr>
      </p:pic>
      <p:pic>
        <p:nvPicPr>
          <p:cNvPr id="2" name="图片 1"/>
          <p:cNvPicPr>
            <a:picLocks noChangeAspect="1"/>
          </p:cNvPicPr>
          <p:nvPr/>
        </p:nvPicPr>
        <p:blipFill rotWithShape="1">
          <a:blip r:embed="rId2"/>
          <a:srcRect/>
          <a:stretch>
            <a:fillRect/>
          </a:stretch>
        </p:blipFill>
        <p:spPr>
          <a:xfrm>
            <a:off x="11786843" y="4220052"/>
            <a:ext cx="4876932" cy="7251116"/>
          </a:xfrm>
          <a:prstGeom prst="rect">
            <a:avLst/>
          </a:prstGeom>
        </p:spPr>
      </p:pic>
      <p:pic>
        <p:nvPicPr>
          <p:cNvPr id="4" name="图片 3"/>
          <p:cNvPicPr>
            <a:picLocks noChangeAspect="1"/>
          </p:cNvPicPr>
          <p:nvPr/>
        </p:nvPicPr>
        <p:blipFill rotWithShape="1">
          <a:blip r:embed="rId3"/>
          <a:srcRect/>
          <a:stretch>
            <a:fillRect/>
          </a:stretch>
        </p:blipFill>
        <p:spPr>
          <a:xfrm>
            <a:off x="11704638" y="1688559"/>
            <a:ext cx="4959137" cy="2377133"/>
          </a:xfrm>
          <a:prstGeom prst="rect">
            <a:avLst/>
          </a:prstGeom>
        </p:spPr>
      </p:pic>
      <p:pic>
        <p:nvPicPr>
          <p:cNvPr id="6" name="图片 5"/>
          <p:cNvPicPr>
            <a:picLocks noChangeAspect="1"/>
          </p:cNvPicPr>
          <p:nvPr/>
        </p:nvPicPr>
        <p:blipFill>
          <a:blip r:embed="rId4"/>
          <a:stretch>
            <a:fillRect/>
          </a:stretch>
        </p:blipFill>
        <p:spPr>
          <a:xfrm>
            <a:off x="16839849" y="6307623"/>
            <a:ext cx="4879550" cy="5163545"/>
          </a:xfrm>
          <a:prstGeom prst="rect">
            <a:avLst/>
          </a:prstGeom>
        </p:spPr>
      </p:pic>
      <p:pic>
        <p:nvPicPr>
          <p:cNvPr id="10" name="图片 9"/>
          <p:cNvPicPr>
            <a:picLocks noChangeAspect="1"/>
          </p:cNvPicPr>
          <p:nvPr/>
        </p:nvPicPr>
        <p:blipFill>
          <a:blip r:embed="rId5"/>
          <a:stretch>
            <a:fillRect/>
          </a:stretch>
        </p:blipFill>
        <p:spPr>
          <a:xfrm>
            <a:off x="16834587" y="1688558"/>
            <a:ext cx="4884812" cy="44000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 11"/>
          <p:cNvGrpSpPr/>
          <p:nvPr/>
        </p:nvGrpSpPr>
        <p:grpSpPr>
          <a:xfrm>
            <a:off x="8851114" y="6654800"/>
            <a:ext cx="5707048" cy="2264257"/>
            <a:chOff x="1114376" y="5209661"/>
            <a:chExt cx="10061419" cy="3991843"/>
          </a:xfrm>
        </p:grpSpPr>
        <p:pic>
          <p:nvPicPr>
            <p:cNvPr id="13" name="图片 12"/>
            <p:cNvPicPr>
              <a:picLocks noChangeAspect="1"/>
            </p:cNvPicPr>
            <p:nvPr/>
          </p:nvPicPr>
          <p:blipFill>
            <a:blip r:embed="rId1" cstate="screen"/>
            <a:stretch>
              <a:fillRect/>
            </a:stretch>
          </p:blipFill>
          <p:spPr>
            <a:xfrm>
              <a:off x="1114376" y="5209661"/>
              <a:ext cx="10061419" cy="2546096"/>
            </a:xfrm>
            <a:prstGeom prst="rect">
              <a:avLst/>
            </a:prstGeom>
          </p:spPr>
        </p:pic>
        <p:sp>
          <p:nvSpPr>
            <p:cNvPr id="14" name="矩形 13"/>
            <p:cNvSpPr/>
            <p:nvPr/>
          </p:nvSpPr>
          <p:spPr>
            <a:xfrm>
              <a:off x="1525602" y="7844994"/>
              <a:ext cx="9238969" cy="1356510"/>
            </a:xfrm>
            <a:prstGeom prst="rect">
              <a:avLst/>
            </a:prstGeom>
          </p:spPr>
          <p:txBody>
            <a:bodyPr wrap="none">
              <a:spAutoFit/>
            </a:bodyPr>
            <a:lstStyle/>
            <a:p>
              <a:pPr algn="ctr" hangingPunct="1"/>
              <a:r>
                <a:rPr lang="zh-CN" altLang="en-US" sz="4400" b="1" dirty="0">
                  <a:solidFill>
                    <a:srgbClr val="E60311"/>
                  </a:solidFill>
                  <a:latin typeface="+mn-ea"/>
                  <a:ea typeface="+mn-ea"/>
                </a:rPr>
                <a:t>专注高端</a:t>
              </a:r>
              <a:r>
                <a:rPr lang="en-US" altLang="zh-CN" sz="4400" b="1" dirty="0">
                  <a:solidFill>
                    <a:srgbClr val="E60311"/>
                  </a:solidFill>
                  <a:latin typeface="+mn-ea"/>
                  <a:ea typeface="+mn-ea"/>
                </a:rPr>
                <a:t>IT</a:t>
              </a:r>
              <a:r>
                <a:rPr lang="zh-CN" altLang="en-US" sz="4400" b="1" dirty="0">
                  <a:solidFill>
                    <a:srgbClr val="E60311"/>
                  </a:solidFill>
                  <a:latin typeface="+mn-ea"/>
                  <a:ea typeface="+mn-ea"/>
                </a:rPr>
                <a:t>人才培养</a:t>
              </a:r>
              <a:endParaRPr lang="en-US" altLang="zh-CN" sz="2800" b="1" dirty="0">
                <a:solidFill>
                  <a:srgbClr val="E60311"/>
                </a:solidFill>
                <a:latin typeface="+mn-ea"/>
                <a:ea typeface="+mn-ea"/>
              </a:endParaRPr>
            </a:p>
          </p:txBody>
        </p:sp>
      </p:grpSp>
      <p:pic>
        <p:nvPicPr>
          <p:cNvPr id="15" name="图片 14"/>
          <p:cNvPicPr>
            <a:picLocks noChangeAspect="1"/>
          </p:cNvPicPr>
          <p:nvPr/>
        </p:nvPicPr>
        <p:blipFill>
          <a:blip r:embed="rId2"/>
          <a:stretch>
            <a:fillRect/>
          </a:stretch>
        </p:blipFill>
        <p:spPr>
          <a:xfrm>
            <a:off x="9905403" y="2726603"/>
            <a:ext cx="3598470" cy="35984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fltVal val="0"/>
                                          </p:val>
                                        </p:tav>
                                        <p:tav tm="100000">
                                          <p:val>
                                            <p:strVal val="#ppt_w"/>
                                          </p:val>
                                        </p:tav>
                                      </p:tavLst>
                                    </p:anim>
                                    <p:anim calcmode="lin" valueType="num">
                                      <p:cBhvr>
                                        <p:cTn id="12" dur="10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hape 1466"/>
          <p:cNvSpPr txBox="1"/>
          <p:nvPr/>
        </p:nvSpPr>
        <p:spPr>
          <a:xfrm>
            <a:off x="2378075" y="7348855"/>
            <a:ext cx="18653125" cy="1088390"/>
          </a:xfrm>
          <a:prstGeom prst="rect">
            <a:avLst/>
          </a:prstGeom>
        </p:spPr>
        <p:txBody>
          <a:bodyPr/>
          <a:lstStyle>
            <a:lvl1pPr marL="0" marR="0" indent="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Arial" panose="020B0604020202020204"/>
                <a:ea typeface="Arial" panose="020B0604020202020204"/>
                <a:cs typeface="Arial" panose="020B0604020202020204"/>
                <a:sym typeface="Helvetica"/>
              </a:defRPr>
            </a:lvl1pPr>
            <a:lvl2pPr marL="0" marR="0" indent="21971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2pPr>
            <a:lvl3pPr marL="0" marR="0" indent="43878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3pPr>
            <a:lvl4pPr marL="0" marR="0" indent="65849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4pPr>
            <a:lvl5pPr marL="0" marR="0" indent="87757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5pPr>
            <a:lvl6pPr marL="0" marR="0" indent="109728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6pPr>
            <a:lvl7pPr marL="0" marR="0" indent="131699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7pPr>
            <a:lvl8pPr marL="0" marR="0" indent="153606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8pPr>
            <a:lvl9pPr marL="0" marR="0" indent="175577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9pPr>
          </a:lstStyle>
          <a:p>
            <a:pPr algn="ctr" hangingPunct="1"/>
            <a:r>
              <a:rPr lang="en-US" altLang="zh-CN" sz="7200" dirty="0" smtClean="0">
                <a:solidFill>
                  <a:srgbClr val="41464D"/>
                </a:solidFill>
                <a:latin typeface="+mn-ea"/>
                <a:ea typeface="+mn-ea"/>
              </a:rPr>
              <a:t>基于前端技术与Node.js实现的个人博客项目</a:t>
            </a:r>
            <a:endParaRPr lang="en-US" altLang="zh-CN" sz="7200" dirty="0" smtClean="0">
              <a:solidFill>
                <a:srgbClr val="41464D"/>
              </a:solidFill>
              <a:latin typeface="+mn-ea"/>
              <a:ea typeface="+mn-ea"/>
            </a:endParaRPr>
          </a:p>
          <a:p>
            <a:pPr algn="ctr" hangingPunct="1"/>
            <a:endParaRPr lang="en-US" altLang="zh-CN" sz="7200" dirty="0" smtClean="0">
              <a:solidFill>
                <a:srgbClr val="41464D"/>
              </a:solidFill>
              <a:latin typeface="+mn-ea"/>
              <a:ea typeface="+mn-ea"/>
            </a:endParaRPr>
          </a:p>
        </p:txBody>
      </p:sp>
      <p:pic>
        <p:nvPicPr>
          <p:cNvPr id="8" name="图片 7"/>
          <p:cNvPicPr>
            <a:picLocks noChangeAspect="1"/>
          </p:cNvPicPr>
          <p:nvPr/>
        </p:nvPicPr>
        <p:blipFill>
          <a:blip r:embed="rId1"/>
          <a:stretch>
            <a:fillRect/>
          </a:stretch>
        </p:blipFill>
        <p:spPr>
          <a:xfrm>
            <a:off x="8524812" y="3590215"/>
            <a:ext cx="6359652" cy="1609344"/>
          </a:xfrm>
          <a:prstGeom prst="rect">
            <a:avLst/>
          </a:prstGeom>
        </p:spPr>
      </p:pic>
      <p:sp>
        <p:nvSpPr>
          <p:cNvPr id="10" name="矩形 9"/>
          <p:cNvSpPr/>
          <p:nvPr/>
        </p:nvSpPr>
        <p:spPr>
          <a:xfrm>
            <a:off x="9084370" y="5199559"/>
            <a:ext cx="5240537" cy="769441"/>
          </a:xfrm>
          <a:prstGeom prst="rect">
            <a:avLst/>
          </a:prstGeom>
        </p:spPr>
        <p:txBody>
          <a:bodyPr wrap="none">
            <a:spAutoFit/>
          </a:bodyPr>
          <a:lstStyle/>
          <a:p>
            <a:pPr algn="ctr" hangingPunct="1"/>
            <a:r>
              <a:rPr lang="zh-CN" altLang="en-US" sz="4400" b="1" dirty="0">
                <a:solidFill>
                  <a:srgbClr val="E60311"/>
                </a:solidFill>
                <a:latin typeface="+mn-ea"/>
                <a:ea typeface="+mn-ea"/>
              </a:rPr>
              <a:t>专注高端</a:t>
            </a:r>
            <a:r>
              <a:rPr lang="en-US" altLang="zh-CN" sz="4400" b="1" dirty="0">
                <a:solidFill>
                  <a:srgbClr val="E60311"/>
                </a:solidFill>
                <a:latin typeface="+mn-ea"/>
                <a:ea typeface="+mn-ea"/>
              </a:rPr>
              <a:t>IT</a:t>
            </a:r>
            <a:r>
              <a:rPr lang="zh-CN" altLang="en-US" sz="4400" b="1" dirty="0">
                <a:solidFill>
                  <a:srgbClr val="E60311"/>
                </a:solidFill>
                <a:latin typeface="+mn-ea"/>
                <a:ea typeface="+mn-ea"/>
              </a:rPr>
              <a:t>人才培养</a:t>
            </a:r>
            <a:endParaRPr lang="en-US" altLang="zh-CN" sz="4400" b="1" dirty="0">
              <a:solidFill>
                <a:srgbClr val="E60311"/>
              </a:solidFill>
              <a:latin typeface="+mn-ea"/>
              <a:ea typeface="+mn-ea"/>
            </a:endParaRPr>
          </a:p>
        </p:txBody>
      </p:sp>
      <p:sp>
        <p:nvSpPr>
          <p:cNvPr id="6" name="Shape 1466"/>
          <p:cNvSpPr txBox="1"/>
          <p:nvPr/>
        </p:nvSpPr>
        <p:spPr>
          <a:xfrm>
            <a:off x="2378075" y="9717405"/>
            <a:ext cx="18653125" cy="1156335"/>
          </a:xfrm>
          <a:prstGeom prst="rect">
            <a:avLst/>
          </a:prstGeom>
        </p:spPr>
        <p:txBody>
          <a:bodyPr/>
          <a:lstStyle>
            <a:lvl1pPr marL="0" marR="0" indent="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Arial" panose="020B0604020202020204"/>
                <a:ea typeface="Arial" panose="020B0604020202020204"/>
                <a:cs typeface="Arial" panose="020B0604020202020204"/>
                <a:sym typeface="Helvetica"/>
              </a:defRPr>
            </a:lvl1pPr>
            <a:lvl2pPr marL="0" marR="0" indent="21971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2pPr>
            <a:lvl3pPr marL="0" marR="0" indent="43878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3pPr>
            <a:lvl4pPr marL="0" marR="0" indent="65849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4pPr>
            <a:lvl5pPr marL="0" marR="0" indent="87757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5pPr>
            <a:lvl6pPr marL="0" marR="0" indent="109728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6pPr>
            <a:lvl7pPr marL="0" marR="0" indent="1316990"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7pPr>
            <a:lvl8pPr marL="0" marR="0" indent="153606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8pPr>
            <a:lvl9pPr marL="0" marR="0" indent="1755775" algn="l" defTabSz="791845" rtl="0" latinLnBrk="0">
              <a:lnSpc>
                <a:spcPct val="100000"/>
              </a:lnSpc>
              <a:spcBef>
                <a:spcPts val="0"/>
              </a:spcBef>
              <a:spcAft>
                <a:spcPts val="0"/>
              </a:spcAft>
              <a:buClrTx/>
              <a:buSzTx/>
              <a:buFontTx/>
              <a:buNone/>
              <a:defRPr sz="5900" b="1" i="0" u="none" strike="noStrike" cap="none" spc="0" baseline="0">
                <a:ln>
                  <a:noFill/>
                </a:ln>
                <a:solidFill>
                  <a:srgbClr val="000000"/>
                </a:solidFill>
                <a:uFillTx/>
                <a:latin typeface="+mn-lt"/>
                <a:ea typeface="+mn-ea"/>
                <a:cs typeface="+mn-cs"/>
                <a:sym typeface="Helvetica"/>
              </a:defRPr>
            </a:lvl9pPr>
          </a:lstStyle>
          <a:p>
            <a:pPr algn="ctr" hangingPunct="1"/>
            <a:r>
              <a:rPr lang="zh-CN" altLang="en-US" sz="6000" smtClean="0">
                <a:solidFill>
                  <a:srgbClr val="41464D"/>
                </a:solidFill>
                <a:latin typeface="+mn-ea"/>
                <a:ea typeface="+mn-ea"/>
              </a:rPr>
              <a:t>答辩人：学员</a:t>
            </a:r>
            <a:r>
              <a:rPr lang="en-US" altLang="zh-CN" sz="6000" smtClean="0">
                <a:solidFill>
                  <a:srgbClr val="41464D"/>
                </a:solidFill>
                <a:latin typeface="+mn-ea"/>
                <a:ea typeface="+mn-ea"/>
              </a:rPr>
              <a:t>-</a:t>
            </a:r>
            <a:r>
              <a:rPr lang="zh-CN" altLang="en-US" sz="6000" smtClean="0">
                <a:solidFill>
                  <a:srgbClr val="41464D"/>
                </a:solidFill>
                <a:latin typeface="+mn-ea"/>
                <a:ea typeface="+mn-ea"/>
              </a:rPr>
              <a:t>石为平</a:t>
            </a:r>
            <a:endParaRPr lang="en-US" sz="6000" dirty="0">
              <a:solidFill>
                <a:srgbClr val="41464D"/>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solidFill>
                  <a:srgbClr val="41464D"/>
                </a:solidFill>
                <a:latin typeface="微软雅黑" panose="020B0503020204020204" charset="-122"/>
                <a:ea typeface="微软雅黑" panose="020B0503020204020204" charset="-122"/>
                <a:cs typeface="微软雅黑" panose="020B0503020204020204" charset="-122"/>
              </a:rPr>
              <a:t>项目说明 </a:t>
            </a:r>
            <a:r>
              <a:rPr lang="en-US" altLang="zh-CN" dirty="0">
                <a:solidFill>
                  <a:srgbClr val="41464D"/>
                </a:solidFill>
                <a:latin typeface="微软雅黑" panose="020B0503020204020204" charset="-122"/>
                <a:ea typeface="微软雅黑" panose="020B0503020204020204" charset="-122"/>
                <a:cs typeface="微软雅黑" panose="020B0503020204020204" charset="-122"/>
              </a:rPr>
              <a:t>— </a:t>
            </a:r>
            <a:r>
              <a:rPr lang="zh-CN" altLang="en-US" dirty="0" smtClean="0">
                <a:solidFill>
                  <a:srgbClr val="E60311"/>
                </a:solidFill>
                <a:latin typeface="微软雅黑" panose="020B0503020204020204" charset="-122"/>
                <a:ea typeface="微软雅黑" panose="020B0503020204020204" charset="-122"/>
                <a:cs typeface="微软雅黑" panose="020B0503020204020204" charset="-122"/>
              </a:rPr>
              <a:t>设计概要</a:t>
            </a:r>
            <a:endParaRPr lang="zh-CN" altLang="en-US" dirty="0">
              <a:solidFill>
                <a:srgbClr val="E60311"/>
              </a:solidFill>
              <a:latin typeface="微软雅黑" panose="020B0503020204020204" charset="-122"/>
              <a:ea typeface="微软雅黑" panose="020B0503020204020204" charset="-122"/>
              <a:cs typeface="微软雅黑" panose="020B0503020204020204" charset="-122"/>
            </a:endParaRPr>
          </a:p>
        </p:txBody>
      </p:sp>
      <p:sp>
        <p:nvSpPr>
          <p:cNvPr id="3" name="副标题 2"/>
          <p:cNvSpPr>
            <a:spLocks noGrp="1"/>
          </p:cNvSpPr>
          <p:nvPr>
            <p:ph type="subTitle" idx="1"/>
          </p:nvPr>
        </p:nvSpPr>
        <p:spPr/>
        <p:txBody>
          <a:bodyPr/>
          <a:lstStyle/>
          <a:p>
            <a:pPr>
              <a:buClr>
                <a:srgbClr val="E60311"/>
              </a:buClr>
            </a:pPr>
            <a:r>
              <a:rPr lang="zh-CN" altLang="en-US" dirty="0" smtClean="0"/>
              <a:t>业务逻辑设计</a:t>
            </a:r>
            <a:endParaRPr lang="en-US" altLang="zh-CN" dirty="0" smtClean="0">
              <a:solidFill>
                <a:srgbClr val="41464D"/>
              </a:solidFill>
              <a:latin typeface="微软雅黑" panose="020B0503020204020204" charset="-122"/>
              <a:ea typeface="微软雅黑" panose="020B0503020204020204" charset="-122"/>
              <a:cs typeface="微软雅黑" panose="020B0503020204020204" charset="-122"/>
            </a:endParaRPr>
          </a:p>
          <a:p>
            <a:pPr>
              <a:buClr>
                <a:srgbClr val="E60311"/>
              </a:buClr>
            </a:pPr>
            <a:r>
              <a:rPr lang="zh-CN" altLang="en-US" dirty="0" smtClean="0">
                <a:solidFill>
                  <a:srgbClr val="41464D"/>
                </a:solidFill>
                <a:latin typeface="微软雅黑" panose="020B0503020204020204" charset="-122"/>
                <a:ea typeface="微软雅黑" panose="020B0503020204020204" charset="-122"/>
                <a:cs typeface="微软雅黑" panose="020B0503020204020204" charset="-122"/>
              </a:rPr>
              <a:t>目录架构说明</a:t>
            </a:r>
            <a:endParaRPr lang="en-US" altLang="zh-CN" dirty="0" smtClean="0">
              <a:solidFill>
                <a:srgbClr val="41464D"/>
              </a:solidFill>
              <a:latin typeface="微软雅黑" panose="020B0503020204020204" charset="-122"/>
              <a:ea typeface="微软雅黑" panose="020B0503020204020204" charset="-122"/>
              <a:cs typeface="微软雅黑" panose="020B0503020204020204" charset="-122"/>
            </a:endParaRPr>
          </a:p>
          <a:p>
            <a:pPr>
              <a:buClr>
                <a:srgbClr val="E60311"/>
              </a:buClr>
            </a:pPr>
            <a:r>
              <a:rPr lang="zh-CN" altLang="en-US" dirty="0" smtClean="0">
                <a:solidFill>
                  <a:srgbClr val="41464D"/>
                </a:solidFill>
                <a:latin typeface="微软雅黑" panose="020B0503020204020204" charset="-122"/>
                <a:ea typeface="微软雅黑" panose="020B0503020204020204" charset="-122"/>
                <a:cs typeface="微软雅黑" panose="020B0503020204020204" charset="-122"/>
              </a:rPr>
              <a:t>接口路由说明</a:t>
            </a:r>
            <a:endParaRPr lang="en-US" altLang="zh-CN" dirty="0" smtClean="0">
              <a:solidFill>
                <a:srgbClr val="41464D"/>
              </a:solidFill>
              <a:latin typeface="微软雅黑" panose="020B0503020204020204" charset="-122"/>
              <a:ea typeface="微软雅黑" panose="020B0503020204020204" charset="-122"/>
              <a:cs typeface="微软雅黑" panose="020B0503020204020204" charset="-122"/>
            </a:endParaRPr>
          </a:p>
          <a:p>
            <a:pPr>
              <a:buClr>
                <a:srgbClr val="E60311"/>
              </a:buClr>
            </a:pPr>
            <a:r>
              <a:rPr lang="zh-CN" altLang="en-US" dirty="0" smtClean="0"/>
              <a:t>每一个文件的作用和实现原理（代码展示并依照代码说明）</a:t>
            </a:r>
            <a:endParaRPr lang="en-US" altLang="zh-CN" dirty="0" smtClean="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solidFill>
                  <a:srgbClr val="41464D"/>
                </a:solidFill>
                <a:latin typeface="微软雅黑" panose="020B0503020204020204" charset="-122"/>
                <a:ea typeface="微软雅黑" panose="020B0503020204020204" charset="-122"/>
                <a:cs typeface="微软雅黑" panose="020B0503020204020204" charset="-122"/>
              </a:rPr>
              <a:t>板块主标</a:t>
            </a:r>
            <a:r>
              <a:rPr kumimoji="1" lang="zh-CN" altLang="en-US" dirty="0" smtClean="0">
                <a:solidFill>
                  <a:srgbClr val="41464D"/>
                </a:solidFill>
                <a:latin typeface="微软雅黑" panose="020B0503020204020204" charset="-122"/>
                <a:ea typeface="微软雅黑" panose="020B0503020204020204" charset="-122"/>
                <a:cs typeface="微软雅黑" panose="020B0503020204020204" charset="-122"/>
              </a:rPr>
              <a:t>题</a:t>
            </a:r>
            <a:endParaRPr kumimoji="1" lang="zh-CN" altLang="en-US" dirty="0">
              <a:solidFill>
                <a:srgbClr val="41464D"/>
              </a:solidFill>
              <a:latin typeface="微软雅黑" panose="020B0503020204020204" charset="-122"/>
              <a:ea typeface="微软雅黑" panose="020B0503020204020204" charset="-122"/>
              <a:cs typeface="微软雅黑" panose="020B0503020204020204" charset="-122"/>
            </a:endParaRPr>
          </a:p>
        </p:txBody>
      </p:sp>
      <p:sp>
        <p:nvSpPr>
          <p:cNvPr id="3" name="文本占位符 2"/>
          <p:cNvSpPr>
            <a:spLocks noGrp="1"/>
          </p:cNvSpPr>
          <p:nvPr>
            <p:ph type="body" idx="1"/>
          </p:nvPr>
        </p:nvSpPr>
        <p:spPr/>
        <p:txBody>
          <a:bodyPr/>
          <a:lstStyle/>
          <a:p>
            <a:pPr>
              <a:buClr>
                <a:srgbClr val="E60311"/>
              </a:buClr>
            </a:pPr>
            <a:r>
              <a:rPr lang="zh-CN" altLang="en-US" dirty="0"/>
              <a:t>业务逻辑设计</a:t>
            </a:r>
            <a:endParaRPr lang="en-US" altLang="zh-CN" dirty="0">
              <a:solidFill>
                <a:srgbClr val="41464D"/>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buClr>
                <a:srgbClr val="E60311"/>
              </a:buClr>
            </a:pPr>
            <a:r>
              <a:rPr lang="zh-CN" altLang="en-US" dirty="0" smtClean="0"/>
              <a:t>板块内容</a:t>
            </a:r>
            <a:r>
              <a:rPr lang="zh-CN" altLang="en-US" dirty="0" smtClean="0">
                <a:solidFill>
                  <a:srgbClr val="41464D"/>
                </a:solidFill>
                <a:latin typeface="微软雅黑" panose="020B0503020204020204" charset="-122"/>
                <a:ea typeface="微软雅黑" panose="020B0503020204020204" charset="-122"/>
                <a:cs typeface="微软雅黑" panose="020B0503020204020204" charset="-122"/>
              </a:rPr>
              <a:t> </a:t>
            </a:r>
            <a:r>
              <a:rPr lang="en-US" altLang="zh-CN" dirty="0" smtClean="0">
                <a:solidFill>
                  <a:srgbClr val="41464D"/>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1464D"/>
                </a:solidFill>
                <a:latin typeface="微软雅黑" panose="020B0503020204020204" charset="-122"/>
                <a:ea typeface="微软雅黑" panose="020B0503020204020204" charset="-122"/>
                <a:cs typeface="微软雅黑" panose="020B0503020204020204" charset="-122"/>
              </a:rPr>
              <a:t> </a:t>
            </a:r>
            <a:r>
              <a:rPr lang="zh-CN" altLang="en-US" dirty="0" smtClean="0">
                <a:solidFill>
                  <a:srgbClr val="E60311"/>
                </a:solidFill>
              </a:rPr>
              <a:t>业务逻辑设计</a:t>
            </a:r>
            <a:endParaRPr lang="en-US" altLang="zh-CN" dirty="0"/>
          </a:p>
        </p:txBody>
      </p:sp>
      <p:sp>
        <p:nvSpPr>
          <p:cNvPr id="5" name="副标题 4"/>
          <p:cNvSpPr>
            <a:spLocks noGrp="1"/>
          </p:cNvSpPr>
          <p:nvPr>
            <p:ph type="subTitle" idx="1"/>
          </p:nvPr>
        </p:nvSpPr>
        <p:spPr/>
        <p:txBody>
          <a:bodyPr/>
          <a:lstStyle/>
          <a:p>
            <a:r>
              <a:rPr kumimoji="1" lang="zh-CN" altLang="en-US" dirty="0" smtClean="0">
                <a:solidFill>
                  <a:srgbClr val="41464D"/>
                </a:solidFill>
                <a:latin typeface="微软雅黑" panose="020B0503020204020204" charset="-122"/>
                <a:ea typeface="微软雅黑" panose="020B0503020204020204" charset="-122"/>
                <a:cs typeface="微软雅黑" panose="020B0503020204020204" charset="-122"/>
              </a:rPr>
              <a:t>个人博客******</a:t>
            </a:r>
            <a:endParaRPr kumimoji="1" lang="en-US" altLang="zh-CN" dirty="0" smtClean="0">
              <a:solidFill>
                <a:srgbClr val="41464D"/>
              </a:solidFill>
              <a:latin typeface="微软雅黑" panose="020B0503020204020204" charset="-122"/>
              <a:ea typeface="微软雅黑" panose="020B0503020204020204" charset="-122"/>
              <a:cs typeface="微软雅黑" panose="020B0503020204020204" charset="-122"/>
            </a:endParaRPr>
          </a:p>
          <a:p>
            <a:r>
              <a:rPr kumimoji="1" lang="zh-CN" altLang="en-US" dirty="0" smtClean="0">
                <a:solidFill>
                  <a:srgbClr val="41464D"/>
                </a:solidFill>
              </a:rPr>
              <a:t>首页****</a:t>
            </a:r>
            <a:endParaRPr kumimoji="1" lang="en-US" altLang="zh-CN" dirty="0" smtClean="0">
              <a:solidFill>
                <a:srgbClr val="41464D"/>
              </a:solidFill>
            </a:endParaRPr>
          </a:p>
          <a:p>
            <a:r>
              <a:rPr kumimoji="1" lang="zh-CN" altLang="en-US" dirty="0" smtClean="0">
                <a:solidFill>
                  <a:srgbClr val="41464D"/>
                </a:solidFill>
                <a:latin typeface="微软雅黑" panose="020B0503020204020204" charset="-122"/>
                <a:ea typeface="微软雅黑" panose="020B0503020204020204" charset="-122"/>
                <a:cs typeface="微软雅黑" panose="020B0503020204020204" charset="-122"/>
              </a:rPr>
              <a:t>列表页***</a:t>
            </a:r>
            <a:endParaRPr kumimoji="1" lang="en-US" altLang="zh-CN" dirty="0" smtClean="0">
              <a:solidFill>
                <a:srgbClr val="41464D"/>
              </a:solidFill>
              <a:latin typeface="微软雅黑" panose="020B0503020204020204" charset="-122"/>
              <a:ea typeface="微软雅黑" panose="020B0503020204020204" charset="-122"/>
              <a:cs typeface="微软雅黑" panose="020B0503020204020204" charset="-122"/>
            </a:endParaRPr>
          </a:p>
          <a:p>
            <a:r>
              <a:rPr kumimoji="1" lang="zh-CN" altLang="en-US" dirty="0" smtClean="0">
                <a:solidFill>
                  <a:srgbClr val="41464D"/>
                </a:solidFill>
              </a:rPr>
              <a:t>详情页***</a:t>
            </a:r>
            <a:endParaRPr kumimoji="1" lang="en-US" altLang="zh-CN" dirty="0" smtClean="0">
              <a:solidFill>
                <a:srgbClr val="41464D"/>
              </a:solidFill>
            </a:endParaRPr>
          </a:p>
          <a:p>
            <a:r>
              <a:rPr kumimoji="1" lang="zh-CN" altLang="en-US" dirty="0" smtClean="0">
                <a:solidFill>
                  <a:srgbClr val="41464D"/>
                </a:solidFill>
                <a:latin typeface="微软雅黑" panose="020B0503020204020204" charset="-122"/>
                <a:ea typeface="微软雅黑" panose="020B0503020204020204" charset="-122"/>
                <a:cs typeface="微软雅黑" panose="020B0503020204020204" charset="-122"/>
              </a:rPr>
              <a:t>页面效果和功能展示****</a:t>
            </a:r>
            <a:endParaRPr kumimoji="1" lang="zh-CN" altLang="en-US" dirty="0">
              <a:solidFill>
                <a:srgbClr val="41464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板块标题</a:t>
            </a:r>
            <a:endParaRPr kumimoji="1" lang="zh-CN" altLang="en-US" dirty="0">
              <a:solidFill>
                <a:srgbClr val="41464D"/>
              </a:solidFill>
            </a:endParaRPr>
          </a:p>
        </p:txBody>
      </p:sp>
      <p:sp>
        <p:nvSpPr>
          <p:cNvPr id="3" name="文本占位符 2"/>
          <p:cNvSpPr>
            <a:spLocks noGrp="1"/>
          </p:cNvSpPr>
          <p:nvPr>
            <p:ph type="body" idx="1"/>
          </p:nvPr>
        </p:nvSpPr>
        <p:spPr/>
        <p:txBody>
          <a:bodyPr/>
          <a:lstStyle/>
          <a:p>
            <a:r>
              <a:rPr kumimoji="1" lang="zh-CN" altLang="en-US" dirty="0" smtClean="0"/>
              <a:t>目录架构说明</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版块内容</a:t>
            </a:r>
            <a:r>
              <a:rPr lang="zh-CN" altLang="en-US" dirty="0" smtClean="0">
                <a:solidFill>
                  <a:srgbClr val="41464D"/>
                </a:solidFill>
              </a:rPr>
              <a:t> </a:t>
            </a:r>
            <a:r>
              <a:rPr lang="en-US" altLang="zh-CN" dirty="0" smtClean="0">
                <a:solidFill>
                  <a:srgbClr val="41464D"/>
                </a:solidFill>
              </a:rPr>
              <a:t>— </a:t>
            </a:r>
            <a:r>
              <a:rPr lang="zh-CN" altLang="en-US" dirty="0" smtClean="0">
                <a:solidFill>
                  <a:srgbClr val="E60311"/>
                </a:solidFill>
              </a:rPr>
              <a:t>目录架构说明</a:t>
            </a:r>
            <a:endParaRPr kumimoji="1" lang="zh-CN" altLang="en-US" dirty="0">
              <a:solidFill>
                <a:srgbClr val="E60311"/>
              </a:solidFill>
            </a:endParaRPr>
          </a:p>
        </p:txBody>
      </p:sp>
      <p:sp>
        <p:nvSpPr>
          <p:cNvPr id="5" name="副标题 4"/>
          <p:cNvSpPr>
            <a:spLocks noGrp="1"/>
          </p:cNvSpPr>
          <p:nvPr>
            <p:ph type="subTitle" idx="1"/>
          </p:nvPr>
        </p:nvSpPr>
        <p:spPr/>
        <p:txBody>
          <a:bodyPr/>
          <a:lstStyle/>
          <a:p>
            <a:r>
              <a:rPr kumimoji="1" lang="zh-CN" altLang="en-US" dirty="0" smtClean="0">
                <a:solidFill>
                  <a:srgbClr val="41464D"/>
                </a:solidFill>
              </a:rPr>
              <a:t>主目录内文件内容和功能</a:t>
            </a:r>
            <a:endParaRPr kumimoji="1" lang="en-US" altLang="zh-CN" dirty="0" smtClean="0">
              <a:solidFill>
                <a:srgbClr val="41464D"/>
              </a:solidFill>
            </a:endParaRPr>
          </a:p>
          <a:p>
            <a:r>
              <a:rPr kumimoji="1" lang="zh-CN" altLang="en-US" dirty="0" smtClean="0">
                <a:solidFill>
                  <a:srgbClr val="41464D"/>
                </a:solidFill>
              </a:rPr>
              <a:t>静态资源目录说明</a:t>
            </a:r>
            <a:endParaRPr kumimoji="1" lang="en-US" altLang="zh-CN" dirty="0" smtClean="0">
              <a:solidFill>
                <a:srgbClr val="41464D"/>
              </a:solidFill>
            </a:endParaRPr>
          </a:p>
          <a:p>
            <a:r>
              <a:rPr kumimoji="1" lang="zh-CN" altLang="en-US" dirty="0" smtClean="0">
                <a:solidFill>
                  <a:srgbClr val="41464D"/>
                </a:solidFill>
              </a:rPr>
              <a:t>业务逻辑目录说明</a:t>
            </a:r>
            <a:endParaRPr kumimoji="1" lang="en-US" altLang="zh-CN" dirty="0" smtClean="0">
              <a:solidFill>
                <a:srgbClr val="41464D"/>
              </a:solidFill>
            </a:endParaRPr>
          </a:p>
          <a:p>
            <a:r>
              <a:rPr kumimoji="1" lang="en-US" altLang="zh-CN" dirty="0" smtClean="0">
                <a:solidFill>
                  <a:srgbClr val="41464D"/>
                </a:solidFill>
              </a:rPr>
              <a:t>······</a:t>
            </a:r>
            <a:endParaRPr kumimoji="1" lang="en-US" altLang="zh-CN" dirty="0" smtClean="0">
              <a:solidFill>
                <a:srgbClr val="41464D"/>
              </a:solidFill>
            </a:endParaRPr>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6" name="Shape 2086"/>
          <p:cNvSpPr>
            <a:spLocks noGrp="1"/>
          </p:cNvSpPr>
          <p:nvPr>
            <p:ph type="title"/>
          </p:nvPr>
        </p:nvSpPr>
        <p:spPr>
          <a:xfrm>
            <a:off x="1688687" y="1589171"/>
            <a:ext cx="6990349" cy="5485326"/>
          </a:xfrm>
          <a:prstGeom prst="rect">
            <a:avLst/>
          </a:prstGeom>
        </p:spPr>
        <p:txBody>
          <a:bodyPr/>
          <a:lstStyle/>
          <a:p>
            <a:pPr>
              <a:lnSpc>
                <a:spcPct val="100000"/>
              </a:lnSpc>
            </a:pPr>
            <a:r>
              <a:rPr lang="zh-CN" altLang="en-US" sz="11200" baseline="0" dirty="0">
                <a:latin typeface="Microsoft YaHei Bold" charset="-122"/>
                <a:ea typeface="Microsoft YaHei Bold" charset="-122"/>
              </a:rPr>
              <a:t>设备</a:t>
            </a:r>
            <a:br>
              <a:rPr lang="zh-CN" altLang="en-US" sz="11200" baseline="0" dirty="0">
                <a:latin typeface="Microsoft YaHei Bold" charset="-122"/>
                <a:ea typeface="Microsoft YaHei Bold" charset="-122"/>
              </a:rPr>
            </a:br>
            <a:r>
              <a:rPr lang="zh-CN" altLang="en-US" sz="11200" baseline="0" dirty="0">
                <a:latin typeface="Microsoft YaHei Bold" charset="-122"/>
                <a:ea typeface="Microsoft YaHei Bold" charset="-122"/>
              </a:rPr>
              <a:t>案例展示</a:t>
            </a:r>
            <a:br>
              <a:rPr lang="zh-CN" altLang="en-US" sz="11200" baseline="0" dirty="0">
                <a:latin typeface="Microsoft YaHei Bold" charset="-122"/>
                <a:ea typeface="Microsoft YaHei Bold" charset="-122"/>
              </a:rPr>
            </a:br>
            <a:r>
              <a:rPr lang="zh-CN" altLang="en-US" sz="11200" baseline="0" dirty="0">
                <a:latin typeface="Microsoft YaHei Bold" charset="-122"/>
                <a:ea typeface="Microsoft YaHei Bold" charset="-122"/>
              </a:rPr>
              <a:t>排版布局</a:t>
            </a:r>
            <a:endParaRPr sz="11200" baseline="0" dirty="0">
              <a:latin typeface="Microsoft YaHei Bold" charset="-122"/>
              <a:ea typeface="Microsoft YaHei Bold" charset="-122"/>
            </a:endParaRPr>
          </a:p>
        </p:txBody>
      </p:sp>
      <p:sp>
        <p:nvSpPr>
          <p:cNvPr id="2088" name="Shape 2088"/>
          <p:cNvSpPr>
            <a:spLocks noGrp="1"/>
          </p:cNvSpPr>
          <p:nvPr>
            <p:ph type="body" sz="quarter" idx="1"/>
          </p:nvPr>
        </p:nvSpPr>
        <p:spPr>
          <a:prstGeom prst="rect">
            <a:avLst/>
          </a:prstGeom>
        </p:spPr>
        <p:txBody>
          <a:bodyPr/>
          <a:lstStyle/>
          <a:p>
            <a:r>
              <a:rPr lang="zh-CN" altLang="en-US" dirty="0" smtClean="0">
                <a:latin typeface="+mn-ea"/>
                <a:ea typeface="+mn-ea"/>
              </a:rPr>
              <a:t>尽量将每页幻灯片的字数控制在</a:t>
            </a:r>
            <a:r>
              <a:rPr lang="en-US" altLang="zh-CN" dirty="0" smtClean="0">
                <a:latin typeface="+mn-ea"/>
                <a:ea typeface="+mn-ea"/>
              </a:rPr>
              <a:t>200</a:t>
            </a:r>
            <a:r>
              <a:rPr lang="zh-CN" altLang="en-US" dirty="0" smtClean="0">
                <a:latin typeface="+mn-ea"/>
                <a:ea typeface="+mn-ea"/>
              </a:rPr>
              <a:t>字以内，据统计每页幻灯片的最好控制在</a:t>
            </a:r>
            <a:r>
              <a:rPr lang="en-US" altLang="zh-CN" dirty="0" smtClean="0">
                <a:latin typeface="+mn-ea"/>
                <a:ea typeface="+mn-ea"/>
              </a:rPr>
              <a:t>5</a:t>
            </a:r>
            <a:r>
              <a:rPr lang="zh-CN" altLang="en-US" dirty="0" smtClean="0">
                <a:latin typeface="+mn-ea"/>
                <a:ea typeface="+mn-ea"/>
              </a:rPr>
              <a:t>分钟之内。此处添加详细文本描述，建议与标题相关并符合整体语言风格</a:t>
            </a:r>
            <a:endParaRPr dirty="0">
              <a:latin typeface="+mn-ea"/>
              <a:ea typeface="+mn-ea"/>
            </a:endParaRPr>
          </a:p>
        </p:txBody>
      </p:sp>
      <p:pic>
        <p:nvPicPr>
          <p:cNvPr id="7" name="Picture 1"/>
          <p:cNvPicPr>
            <a:picLocks noChangeAspect="1"/>
          </p:cNvPicPr>
          <p:nvPr/>
        </p:nvPicPr>
        <p:blipFill>
          <a:blip r:embed="rId1"/>
          <a:stretch>
            <a:fillRect/>
          </a:stretch>
        </p:blipFill>
        <p:spPr>
          <a:xfrm>
            <a:off x="11195293" y="11341"/>
            <a:ext cx="8909909" cy="13155384"/>
          </a:xfrm>
          <a:prstGeom prst="rect">
            <a:avLst/>
          </a:prstGeom>
        </p:spPr>
      </p:pic>
      <p:pic>
        <p:nvPicPr>
          <p:cNvPr id="8" name="图片 7"/>
          <p:cNvPicPr>
            <a:picLocks noChangeAspect="1"/>
          </p:cNvPicPr>
          <p:nvPr/>
        </p:nvPicPr>
        <p:blipFill>
          <a:blip r:embed="rId2" cstate="screen"/>
          <a:stretch>
            <a:fillRect/>
          </a:stretch>
        </p:blipFill>
        <p:spPr>
          <a:xfrm>
            <a:off x="1688686" y="981266"/>
            <a:ext cx="2795013" cy="707293"/>
          </a:xfrm>
          <a:prstGeom prst="rect">
            <a:avLst/>
          </a:prstGeom>
        </p:spPr>
      </p:pic>
      <p:pic>
        <p:nvPicPr>
          <p:cNvPr id="2" name="图片 1"/>
          <p:cNvPicPr>
            <a:picLocks noChangeAspect="1"/>
          </p:cNvPicPr>
          <p:nvPr/>
        </p:nvPicPr>
        <p:blipFill rotWithShape="1">
          <a:blip r:embed="rId3" cstate="screen"/>
          <a:srcRect/>
          <a:stretch>
            <a:fillRect/>
          </a:stretch>
        </p:blipFill>
        <p:spPr>
          <a:xfrm>
            <a:off x="14484927" y="2098962"/>
            <a:ext cx="4634346" cy="88114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6" name="Shape 2096"/>
          <p:cNvSpPr>
            <a:spLocks noGrp="1"/>
          </p:cNvSpPr>
          <p:nvPr>
            <p:ph type="title"/>
          </p:nvPr>
        </p:nvSpPr>
        <p:spPr>
          <a:xfrm>
            <a:off x="1688686" y="1692093"/>
            <a:ext cx="8530584" cy="3287099"/>
          </a:xfrm>
          <a:prstGeom prst="rect">
            <a:avLst/>
          </a:prstGeom>
        </p:spPr>
        <p:txBody>
          <a:bodyPr/>
          <a:lstStyle/>
          <a:p>
            <a:pPr>
              <a:lnSpc>
                <a:spcPct val="100000"/>
              </a:lnSpc>
            </a:pPr>
            <a:r>
              <a:rPr lang="zh-CN" altLang="en-US" sz="11200" baseline="0" dirty="0" smtClean="0">
                <a:latin typeface="Microsoft YaHei Bold" charset="-122"/>
                <a:ea typeface="Microsoft YaHei Bold" charset="-122"/>
              </a:rPr>
              <a:t>设备案例展示</a:t>
            </a:r>
            <a:endParaRPr sz="11200" baseline="0" dirty="0">
              <a:latin typeface="Microsoft YaHei Bold" charset="-122"/>
              <a:ea typeface="Microsoft YaHei Bold" charset="-122"/>
            </a:endParaRPr>
          </a:p>
        </p:txBody>
      </p:sp>
      <p:sp>
        <p:nvSpPr>
          <p:cNvPr id="2097" name="Shape 2097"/>
          <p:cNvSpPr>
            <a:spLocks noGrp="1"/>
          </p:cNvSpPr>
          <p:nvPr>
            <p:ph type="body" idx="13"/>
          </p:nvPr>
        </p:nvSpPr>
        <p:spPr>
          <a:prstGeom prst="rect">
            <a:avLst/>
          </a:prstGeom>
        </p:spPr>
        <p:txBody>
          <a:bodyPr/>
          <a:lstStyle/>
          <a:p>
            <a:r>
              <a:rPr sz="3200" dirty="0">
                <a:latin typeface="+mn-ea"/>
                <a:ea typeface="+mn-ea"/>
              </a:rPr>
              <a:t>03. </a:t>
            </a:r>
            <a:r>
              <a:rPr lang="zh-CN" altLang="en-US" sz="3200" dirty="0" smtClean="0">
                <a:latin typeface="+mn-ea"/>
                <a:ea typeface="+mn-ea"/>
              </a:rPr>
              <a:t>产品可用性</a:t>
            </a:r>
            <a:endParaRPr sz="3200" dirty="0">
              <a:latin typeface="+mn-ea"/>
              <a:ea typeface="+mn-ea"/>
            </a:endParaRPr>
          </a:p>
        </p:txBody>
      </p:sp>
      <p:sp>
        <p:nvSpPr>
          <p:cNvPr id="2098" name="Shape 2098"/>
          <p:cNvSpPr>
            <a:spLocks noGrp="1"/>
          </p:cNvSpPr>
          <p:nvPr>
            <p:ph type="body" idx="14"/>
          </p:nvPr>
        </p:nvSpPr>
        <p:spPr>
          <a:prstGeom prst="rect">
            <a:avLst/>
          </a:prstGeom>
        </p:spPr>
        <p:txBody>
          <a:bodyPr/>
          <a:lstStyle/>
          <a:p>
            <a:r>
              <a:rPr lang="zh-CN" altLang="en-US" dirty="0">
                <a:latin typeface="+mn-ea"/>
                <a:ea typeface="+mn-ea"/>
              </a:rPr>
              <a:t>尽量将每页幻灯片的字数控制在</a:t>
            </a:r>
            <a:r>
              <a:rPr lang="en-US" altLang="zh-CN" dirty="0">
                <a:latin typeface="+mn-ea"/>
                <a:ea typeface="+mn-ea"/>
              </a:rPr>
              <a:t>200</a:t>
            </a:r>
            <a:r>
              <a:rPr lang="zh-CN" altLang="en-US" dirty="0">
                <a:latin typeface="+mn-ea"/>
                <a:ea typeface="+mn-ea"/>
              </a:rPr>
              <a:t>字以内，据统计每页幻灯片的最好控制在</a:t>
            </a:r>
            <a:r>
              <a:rPr lang="en-US" altLang="zh-CN" dirty="0">
                <a:latin typeface="+mn-ea"/>
                <a:ea typeface="+mn-ea"/>
              </a:rPr>
              <a:t>5</a:t>
            </a:r>
            <a:r>
              <a:rPr lang="zh-CN" altLang="en-US" dirty="0">
                <a:latin typeface="+mn-ea"/>
                <a:ea typeface="+mn-ea"/>
              </a:rPr>
              <a:t>分钟之内</a:t>
            </a:r>
            <a:endParaRPr lang="zh-CN" altLang="en-US" dirty="0">
              <a:latin typeface="+mn-ea"/>
              <a:ea typeface="+mn-ea"/>
            </a:endParaRPr>
          </a:p>
        </p:txBody>
      </p:sp>
      <p:sp>
        <p:nvSpPr>
          <p:cNvPr id="2099" name="Shape 2099"/>
          <p:cNvSpPr>
            <a:spLocks noGrp="1"/>
          </p:cNvSpPr>
          <p:nvPr>
            <p:ph type="body" idx="15"/>
          </p:nvPr>
        </p:nvSpPr>
        <p:spPr>
          <a:prstGeom prst="rect">
            <a:avLst/>
          </a:prstGeom>
        </p:spPr>
        <p:txBody>
          <a:bodyPr/>
          <a:lstStyle/>
          <a:p>
            <a:r>
              <a:rPr sz="3200" dirty="0">
                <a:latin typeface="+mn-ea"/>
                <a:ea typeface="+mn-ea"/>
              </a:rPr>
              <a:t>04. </a:t>
            </a:r>
            <a:r>
              <a:rPr lang="zh-CN" altLang="en-US" sz="3200" dirty="0" smtClean="0">
                <a:latin typeface="+mn-ea"/>
                <a:ea typeface="+mn-ea"/>
              </a:rPr>
              <a:t>独特唯一性</a:t>
            </a:r>
            <a:endParaRPr sz="3200" dirty="0">
              <a:latin typeface="+mn-ea"/>
              <a:ea typeface="+mn-ea"/>
            </a:endParaRPr>
          </a:p>
        </p:txBody>
      </p:sp>
      <p:sp>
        <p:nvSpPr>
          <p:cNvPr id="2100" name="Shape 2100"/>
          <p:cNvSpPr>
            <a:spLocks noGrp="1"/>
          </p:cNvSpPr>
          <p:nvPr>
            <p:ph type="body" idx="16"/>
          </p:nvPr>
        </p:nvSpPr>
        <p:spPr>
          <a:prstGeom prst="rect">
            <a:avLst/>
          </a:prstGeom>
        </p:spPr>
        <p:txBody>
          <a:bodyPr/>
          <a:lstStyle/>
          <a:p>
            <a:r>
              <a:rPr lang="zh-CN" altLang="en-US" dirty="0">
                <a:latin typeface="+mn-ea"/>
                <a:ea typeface="+mn-ea"/>
              </a:rPr>
              <a:t>尽量将每页幻灯片的字数控制在</a:t>
            </a:r>
            <a:r>
              <a:rPr lang="en-US" altLang="zh-CN" dirty="0">
                <a:latin typeface="+mn-ea"/>
                <a:ea typeface="+mn-ea"/>
              </a:rPr>
              <a:t>200</a:t>
            </a:r>
            <a:r>
              <a:rPr lang="zh-CN" altLang="en-US" dirty="0">
                <a:latin typeface="+mn-ea"/>
                <a:ea typeface="+mn-ea"/>
              </a:rPr>
              <a:t>字以内，据统计每页幻灯片的最好控制在</a:t>
            </a:r>
            <a:r>
              <a:rPr lang="en-US" altLang="zh-CN" dirty="0">
                <a:latin typeface="+mn-ea"/>
                <a:ea typeface="+mn-ea"/>
              </a:rPr>
              <a:t>5</a:t>
            </a:r>
            <a:r>
              <a:rPr lang="zh-CN" altLang="en-US" dirty="0">
                <a:latin typeface="+mn-ea"/>
                <a:ea typeface="+mn-ea"/>
              </a:rPr>
              <a:t>分钟之内</a:t>
            </a:r>
            <a:endParaRPr lang="zh-CN" altLang="en-US" dirty="0">
              <a:latin typeface="+mn-ea"/>
              <a:ea typeface="+mn-ea"/>
            </a:endParaRPr>
          </a:p>
        </p:txBody>
      </p:sp>
      <p:sp>
        <p:nvSpPr>
          <p:cNvPr id="2101" name="Shape 2101"/>
          <p:cNvSpPr>
            <a:spLocks noGrp="1"/>
          </p:cNvSpPr>
          <p:nvPr>
            <p:ph type="body" idx="17"/>
          </p:nvPr>
        </p:nvSpPr>
        <p:spPr>
          <a:prstGeom prst="rect">
            <a:avLst/>
          </a:prstGeom>
        </p:spPr>
        <p:txBody>
          <a:bodyPr/>
          <a:lstStyle/>
          <a:p>
            <a:r>
              <a:rPr sz="3200" dirty="0">
                <a:latin typeface="+mn-ea"/>
                <a:ea typeface="+mn-ea"/>
              </a:rPr>
              <a:t>01. </a:t>
            </a:r>
            <a:r>
              <a:rPr lang="zh-CN" altLang="en-US" sz="3200" dirty="0" smtClean="0">
                <a:latin typeface="+mn-ea"/>
                <a:ea typeface="+mn-ea"/>
              </a:rPr>
              <a:t>极致精简</a:t>
            </a:r>
            <a:endParaRPr sz="3200" dirty="0">
              <a:latin typeface="+mn-ea"/>
              <a:ea typeface="+mn-ea"/>
            </a:endParaRPr>
          </a:p>
        </p:txBody>
      </p:sp>
      <p:sp>
        <p:nvSpPr>
          <p:cNvPr id="2102" name="Shape 2102"/>
          <p:cNvSpPr>
            <a:spLocks noGrp="1"/>
          </p:cNvSpPr>
          <p:nvPr>
            <p:ph type="body" idx="18"/>
          </p:nvPr>
        </p:nvSpPr>
        <p:spPr>
          <a:prstGeom prst="rect">
            <a:avLst/>
          </a:prstGeom>
        </p:spPr>
        <p:txBody>
          <a:bodyPr/>
          <a:lstStyle/>
          <a:p>
            <a:r>
              <a:rPr lang="zh-CN" altLang="en-US" dirty="0" smtClean="0">
                <a:latin typeface="+mn-ea"/>
                <a:ea typeface="+mn-ea"/>
              </a:rPr>
              <a:t>尽量将每页幻灯片的字数控制在</a:t>
            </a:r>
            <a:r>
              <a:rPr lang="en-US" altLang="zh-CN" dirty="0" smtClean="0">
                <a:latin typeface="+mn-ea"/>
                <a:ea typeface="+mn-ea"/>
              </a:rPr>
              <a:t>200</a:t>
            </a:r>
            <a:r>
              <a:rPr lang="zh-CN" altLang="en-US" dirty="0" smtClean="0">
                <a:latin typeface="+mn-ea"/>
                <a:ea typeface="+mn-ea"/>
              </a:rPr>
              <a:t>字以内，据统计每页幻灯片的最好控制在</a:t>
            </a:r>
            <a:r>
              <a:rPr lang="en-US" altLang="zh-CN" dirty="0" smtClean="0">
                <a:latin typeface="+mn-ea"/>
                <a:ea typeface="+mn-ea"/>
              </a:rPr>
              <a:t>5</a:t>
            </a:r>
            <a:r>
              <a:rPr lang="zh-CN" altLang="en-US" dirty="0" smtClean="0">
                <a:latin typeface="+mn-ea"/>
                <a:ea typeface="+mn-ea"/>
              </a:rPr>
              <a:t>分钟之内</a:t>
            </a:r>
            <a:endParaRPr dirty="0">
              <a:latin typeface="+mn-ea"/>
              <a:ea typeface="+mn-ea"/>
            </a:endParaRPr>
          </a:p>
        </p:txBody>
      </p:sp>
      <p:sp>
        <p:nvSpPr>
          <p:cNvPr id="2103" name="Shape 2103"/>
          <p:cNvSpPr>
            <a:spLocks noGrp="1"/>
          </p:cNvSpPr>
          <p:nvPr>
            <p:ph type="body" idx="19"/>
          </p:nvPr>
        </p:nvSpPr>
        <p:spPr>
          <a:prstGeom prst="rect">
            <a:avLst/>
          </a:prstGeom>
        </p:spPr>
        <p:txBody>
          <a:bodyPr/>
          <a:lstStyle/>
          <a:p>
            <a:r>
              <a:rPr sz="3200" dirty="0">
                <a:latin typeface="+mn-ea"/>
                <a:ea typeface="+mn-ea"/>
              </a:rPr>
              <a:t>02. </a:t>
            </a:r>
            <a:r>
              <a:rPr lang="zh-CN" altLang="en-US" sz="3200" dirty="0" smtClean="0">
                <a:latin typeface="+mn-ea"/>
                <a:ea typeface="+mn-ea"/>
              </a:rPr>
              <a:t>完美体验</a:t>
            </a:r>
            <a:endParaRPr sz="3200" dirty="0">
              <a:latin typeface="+mn-ea"/>
              <a:ea typeface="+mn-ea"/>
            </a:endParaRPr>
          </a:p>
        </p:txBody>
      </p:sp>
      <p:sp>
        <p:nvSpPr>
          <p:cNvPr id="2104" name="Shape 2104"/>
          <p:cNvSpPr>
            <a:spLocks noGrp="1"/>
          </p:cNvSpPr>
          <p:nvPr>
            <p:ph type="body" idx="20"/>
          </p:nvPr>
        </p:nvSpPr>
        <p:spPr>
          <a:prstGeom prst="rect">
            <a:avLst/>
          </a:prstGeom>
        </p:spPr>
        <p:txBody>
          <a:bodyPr/>
          <a:lstStyle/>
          <a:p>
            <a:r>
              <a:rPr lang="zh-CN" altLang="en-US" dirty="0" smtClean="0">
                <a:latin typeface="+mn-ea"/>
                <a:ea typeface="+mn-ea"/>
              </a:rPr>
              <a:t>尽量将每页幻灯片的字数控制在</a:t>
            </a:r>
            <a:r>
              <a:rPr lang="en-US" altLang="zh-CN" dirty="0" smtClean="0">
                <a:latin typeface="+mn-ea"/>
                <a:ea typeface="+mn-ea"/>
              </a:rPr>
              <a:t>200</a:t>
            </a:r>
            <a:r>
              <a:rPr lang="zh-CN" altLang="en-US" dirty="0" smtClean="0">
                <a:latin typeface="+mn-ea"/>
                <a:ea typeface="+mn-ea"/>
              </a:rPr>
              <a:t>字以内，据统计每页幻灯片的最好控制在</a:t>
            </a:r>
            <a:r>
              <a:rPr lang="en-US" altLang="zh-CN" dirty="0" smtClean="0">
                <a:latin typeface="+mn-ea"/>
                <a:ea typeface="+mn-ea"/>
              </a:rPr>
              <a:t>5</a:t>
            </a:r>
            <a:r>
              <a:rPr lang="zh-CN" altLang="en-US" dirty="0" smtClean="0">
                <a:latin typeface="+mn-ea"/>
                <a:ea typeface="+mn-ea"/>
              </a:rPr>
              <a:t>分钟之内</a:t>
            </a:r>
            <a:endParaRPr dirty="0">
              <a:latin typeface="+mn-ea"/>
              <a:ea typeface="+mn-ea"/>
            </a:endParaRPr>
          </a:p>
        </p:txBody>
      </p:sp>
      <p:pic>
        <p:nvPicPr>
          <p:cNvPr id="16" name="Picture 2"/>
          <p:cNvPicPr>
            <a:picLocks noChangeAspect="1"/>
          </p:cNvPicPr>
          <p:nvPr/>
        </p:nvPicPr>
        <p:blipFill>
          <a:blip r:embed="rId1"/>
          <a:stretch>
            <a:fillRect/>
          </a:stretch>
        </p:blipFill>
        <p:spPr>
          <a:xfrm>
            <a:off x="1180482" y="4298913"/>
            <a:ext cx="11030137" cy="8936052"/>
          </a:xfrm>
          <a:prstGeom prst="rect">
            <a:avLst/>
          </a:prstGeom>
        </p:spPr>
      </p:pic>
      <p:pic>
        <p:nvPicPr>
          <p:cNvPr id="13" name="图片 12"/>
          <p:cNvPicPr>
            <a:picLocks noChangeAspect="1"/>
          </p:cNvPicPr>
          <p:nvPr/>
        </p:nvPicPr>
        <p:blipFill>
          <a:blip r:embed="rId2" cstate="screen"/>
          <a:stretch>
            <a:fillRect/>
          </a:stretch>
        </p:blipFill>
        <p:spPr>
          <a:xfrm>
            <a:off x="1688686" y="981266"/>
            <a:ext cx="2795013" cy="707293"/>
          </a:xfrm>
          <a:prstGeom prst="rect">
            <a:avLst/>
          </a:prstGeom>
        </p:spPr>
      </p:pic>
      <p:pic>
        <p:nvPicPr>
          <p:cNvPr id="14" name="图片 13"/>
          <p:cNvPicPr>
            <a:picLocks noChangeAspect="1"/>
          </p:cNvPicPr>
          <p:nvPr/>
        </p:nvPicPr>
        <p:blipFill rotWithShape="1">
          <a:blip r:embed="rId3" cstate="screen"/>
          <a:srcRect/>
          <a:stretch>
            <a:fillRect/>
          </a:stretch>
        </p:blipFill>
        <p:spPr>
          <a:xfrm>
            <a:off x="1688686" y="4961869"/>
            <a:ext cx="9921741" cy="549138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自定义 4">
      <a:majorFont>
        <a:latin typeface="Calibri Light"/>
        <a:ea typeface="方正尚酷简体"/>
        <a:cs typeface=""/>
      </a:majorFont>
      <a:minorFont>
        <a:latin typeface="Calibri"/>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DEE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DEE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WPS 演示</Application>
  <PresentationFormat>自定义</PresentationFormat>
  <Paragraphs>91</Paragraphs>
  <Slides>12</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Helvetica Light</vt:lpstr>
      <vt:lpstr>Helvetica</vt:lpstr>
      <vt:lpstr>Arial</vt:lpstr>
      <vt:lpstr>微软雅黑</vt:lpstr>
      <vt:lpstr>Gill Sans</vt:lpstr>
      <vt:lpstr>Helvetica Neue</vt:lpstr>
      <vt:lpstr>Microsoft YaHei Bold</vt:lpstr>
      <vt:lpstr>Arial Unicode MS</vt:lpstr>
      <vt:lpstr>Segoe Print</vt:lpstr>
      <vt:lpstr>Calibri</vt:lpstr>
      <vt:lpstr>White</vt:lpstr>
      <vt:lpstr>PowerPoint 演示文稿</vt:lpstr>
      <vt:lpstr>PowerPoint 演示文稿</vt:lpstr>
      <vt:lpstr>项目说明 — 设计概要</vt:lpstr>
      <vt:lpstr>板块主标题</vt:lpstr>
      <vt:lpstr>板块内容 — 业务逻辑设计</vt:lpstr>
      <vt:lpstr>板块标题</vt:lpstr>
      <vt:lpstr>版块内容 — 目录架构说明</vt:lpstr>
      <vt:lpstr>设备 案例展示 排版布局</vt:lpstr>
      <vt:lpstr>设备案例展示</vt:lpstr>
      <vt:lpstr>排版布局</vt:lpstr>
      <vt:lpstr>项目案例 排版布局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高端艺术PPT模板排版布局案例-建筑房地产装潢行业-113页-静态</dc:title>
  <dc:creator/>
  <cp:lastModifiedBy>41220</cp:lastModifiedBy>
  <cp:revision>408</cp:revision>
  <dcterms:created xsi:type="dcterms:W3CDTF">2017-05-01T07:08:43Z</dcterms:created>
  <dcterms:modified xsi:type="dcterms:W3CDTF">2017-05-01T08:52:05Z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