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F85B-4697-4E64-8BD0-A511A12D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5622C-E84E-4815-A750-6765B56F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35AAA-B339-4B9A-BFE5-12E7744D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4AF49-8C08-430C-9F8B-553A4BC2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E19F6-E190-4297-96F1-506918BD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0878C-535D-47D2-8793-0BC8F872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81D5F-90D6-4634-BB09-583B35D4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56B4-76E2-43ED-9427-E325AE22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5115E-64CC-4176-8D5E-58B0D2E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FF13B-8458-4BAE-9EC4-243C9705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936C8-8BDA-4010-B85C-E1A031FB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BF820-FC75-4D05-A476-844FF1ADF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DB2FA-7019-4F93-894B-FF512192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4C05D-1715-41A4-80DF-A3949DBD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2E4B0-AFC3-4230-9A9F-56835BF0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74B54-FFA7-4769-93C8-2609DC74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4C7F7-2926-497E-A4AD-529207EF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B4BA0-DA9C-4B88-9115-4E88C57E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7538F-51A2-44A2-A2DB-C02479B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B7E1C-ED23-4881-ADB4-E24A868B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9614-F321-45CF-97FE-4CA8C8F8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A51A4-A522-413B-80F9-904CF924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47E9-A542-492E-AAC3-2AC1CB29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C3266-DDD1-46D6-AE71-E234C4D8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C34B7-24AC-4FDA-A826-58E0CF29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9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17B3D-6EB3-4C65-8979-811D90C1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4EC3C-0B02-4989-867A-125AABB59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1AAFC-8593-47AE-9037-2A27AC6E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9E28F-CD28-4105-89FD-6F43B6A5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4D3AF-6AF5-4179-89F1-BB558B9C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47085-7D94-4123-AC1D-EB3F32D7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8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5EB8-5FE9-4087-887A-A655C139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E090A-B60E-4D91-A0DA-B3BAE067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B20CB-2AB1-4782-8DD9-37327E39C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468BFE-522F-42DB-B574-8DFA3D0DF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56D91D-D1B3-4499-9F3C-A8009EAEA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E627C7-549C-4BD0-836C-11A5F6D2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CD7E3-DFE5-413D-B337-E4E4721F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7C2DF-87E8-49FB-91D2-AB46750F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25831-5CD3-4E85-910F-A51D9424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C4269-BB98-454D-B934-7E281DD8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0AFBA-2F98-465A-A67D-68EF928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C679E-50B6-482C-8F7D-8BCD0E10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5CF17A-653F-4090-B9D6-AE4643AB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77E1DC-88D8-4A8B-94ED-DF1B5D48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F4A11-1EFC-4725-A705-F4044C28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EA4BC-CE08-4C24-B8E8-6DE4119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231DF-7EE6-41AE-9C80-A5A6DE41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38252-D51F-4585-B8D5-70510C16C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B11ED-AA47-425C-A699-513CB26F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C4684-8147-4108-BE53-967FC708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8BDFD-F4E4-4C8F-8D9C-E9E3582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E5C1D-3A57-4257-A442-069F61BF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2DA94-C555-42CA-A9F9-331F6F395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4E58D-2F47-4607-B75B-C0F10442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B54CB-F9B5-4648-BCAA-11916CD8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12741-FCE1-4C61-8D92-E2F6FFF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22BB0-ACE4-4526-8E1F-BF5A90AF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5F4FF-A50B-4176-840D-886FC028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E1E5E-EC54-4665-8DBA-2EB1A979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A7C52-E1B1-4DDE-B732-F9FBF0500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534B-8BA9-40A4-9333-B3106A947875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68D34-EC55-401F-A302-E204CF0C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A0C5A-7AED-409C-8A57-3A7EEDB9A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1E33-D4C7-42D2-9154-440FB406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FA7AE-6D7D-45FA-A51C-114DAED2F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SUFE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校友圈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4B755-851D-42E3-9325-1A79EB3E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btx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成员：施恒涛、杨阳、高渊昊、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吴嘉禄、葛世恒、乔创奇</a:t>
            </a:r>
          </a:p>
        </p:txBody>
      </p:sp>
    </p:spTree>
    <p:extLst>
      <p:ext uri="{BB962C8B-B14F-4D97-AF65-F5344CB8AC3E}">
        <p14:creationId xmlns:p14="http://schemas.microsoft.com/office/powerpoint/2010/main" val="25578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2A46-57FF-4B6F-BA31-57C1991E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9A356-B9C3-4F8F-9D7D-7CA2D906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产品定位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需求分析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主要功能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		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进程安排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D277B7F8-46C0-4CA1-8122-0D007A95374E}"/>
              </a:ext>
            </a:extLst>
          </p:cNvPr>
          <p:cNvSpPr/>
          <p:nvPr/>
        </p:nvSpPr>
        <p:spPr>
          <a:xfrm>
            <a:off x="628650" y="614363"/>
            <a:ext cx="1800225" cy="814387"/>
          </a:xfrm>
          <a:prstGeom prst="homePlat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2A46-57FF-4B6F-BA31-57C1991E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产品定位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9A356-B9C3-4F8F-9D7D-7CA2D906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2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打造一个实用的本校学生的微信社交论坛</a:t>
            </a: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D277B7F8-46C0-4CA1-8122-0D007A95374E}"/>
              </a:ext>
            </a:extLst>
          </p:cNvPr>
          <p:cNvSpPr/>
          <p:nvPr/>
        </p:nvSpPr>
        <p:spPr>
          <a:xfrm>
            <a:off x="628650" y="614363"/>
            <a:ext cx="3114675" cy="814387"/>
          </a:xfrm>
          <a:prstGeom prst="homePlat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8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7D07-2AAD-45BA-B375-C2F1335A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E8494-3D1A-401F-8253-16D721F8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加强校园内学生的交流与联系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便利同学获得想要的咨讯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丰富校园生活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7D95B891-6AF3-4A55-995C-C1C7297BC9B5}"/>
              </a:ext>
            </a:extLst>
          </p:cNvPr>
          <p:cNvSpPr/>
          <p:nvPr/>
        </p:nvSpPr>
        <p:spPr>
          <a:xfrm>
            <a:off x="628650" y="614363"/>
            <a:ext cx="3114675" cy="814387"/>
          </a:xfrm>
          <a:prstGeom prst="homePlat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12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9226-5200-4F98-9629-22326F4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9BF4-73D7-4A75-8624-0434C7DC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发帖（评论，更新热帖）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兴趣圈（约跑、约馆、约饭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聊天（私聊、群聊）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搜索</a:t>
            </a: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F3741959-9CA9-45F4-8B8F-CCB79865643E}"/>
              </a:ext>
            </a:extLst>
          </p:cNvPr>
          <p:cNvSpPr/>
          <p:nvPr/>
        </p:nvSpPr>
        <p:spPr>
          <a:xfrm>
            <a:off x="628650" y="614363"/>
            <a:ext cx="3114675" cy="814387"/>
          </a:xfrm>
          <a:prstGeom prst="homePlat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42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9226-5200-4F98-9629-22326F4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进程安排</a:t>
            </a: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19F33941-B83F-4882-A3C7-C74B91A17635}"/>
              </a:ext>
            </a:extLst>
          </p:cNvPr>
          <p:cNvSpPr/>
          <p:nvPr/>
        </p:nvSpPr>
        <p:spPr>
          <a:xfrm>
            <a:off x="628650" y="614363"/>
            <a:ext cx="3114675" cy="814387"/>
          </a:xfrm>
          <a:prstGeom prst="homePlat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4E871D-A601-4288-A448-CC8238A1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27" y="2293521"/>
            <a:ext cx="10676545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4722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FA7AE-6D7D-45FA-A51C-114DAED2F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radley Hand ITC" panose="03070402050302030203" pitchFamily="66" charset="0"/>
              </a:rPr>
              <a:t>Thanks for watching!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4B755-851D-42E3-9325-1A79EB3EE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2020.5.11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3025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126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华文新魏</vt:lpstr>
      <vt:lpstr>Arial</vt:lpstr>
      <vt:lpstr>Bradley Hand ITC</vt:lpstr>
      <vt:lpstr>Office 主题​​</vt:lpstr>
      <vt:lpstr>SUFE校友圈</vt:lpstr>
      <vt:lpstr>目录</vt:lpstr>
      <vt:lpstr>产品定位</vt:lpstr>
      <vt:lpstr>需求分析</vt:lpstr>
      <vt:lpstr>主要功能</vt:lpstr>
      <vt:lpstr>进程安排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SUFE校友圈</dc:title>
  <dc:creator>吴 嘉禄</dc:creator>
  <cp:lastModifiedBy>吴 嘉禄</cp:lastModifiedBy>
  <cp:revision>15</cp:revision>
  <dcterms:created xsi:type="dcterms:W3CDTF">2020-05-11T06:58:42Z</dcterms:created>
  <dcterms:modified xsi:type="dcterms:W3CDTF">2020-05-17T15:44:12Z</dcterms:modified>
</cp:coreProperties>
</file>