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0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8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5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0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29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43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91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67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11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32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4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53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1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41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0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915ADE-A1BF-4A0D-A32A-2C2639576346}" type="datetimeFigureOut">
              <a:rPr lang="zh-TW" altLang="en-US" smtClean="0"/>
              <a:t>2022/12/18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17E289-CF74-4736-B7E9-F899A6FC2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中專題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開辛炸雞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號 施俊任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報告時間：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2022/12/19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1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11" name="文字版面配置區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緣由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在夜市與街邊巷弄內隨處可見的鹹酥雞店，且在大學學習期間有去租屋處附近的鹹酥雞店打工過，對於線上訂餐構思想自己試試看。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簡易的會員與點餐系統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版面配置區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4" y="527974"/>
            <a:ext cx="10972800" cy="6172200"/>
          </a:xfrm>
        </p:spPr>
      </p:pic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613834" y="2696468"/>
            <a:ext cx="7388144" cy="566738"/>
          </a:xfrm>
        </p:spPr>
        <p:txBody>
          <a:bodyPr/>
          <a:lstStyle/>
          <a:p>
            <a:r>
              <a:rPr lang="zh-TW" altLang="en-US" dirty="0" smtClean="0">
                <a:latin typeface="Brush Script MT" panose="03060802040406070304" pitchFamily="66" charset="0"/>
                <a:ea typeface="金梅毛楷體" panose="02010609000101010101" pitchFamily="49" charset="-120"/>
              </a:rPr>
              <a:t>謝謝各</a:t>
            </a:r>
            <a:r>
              <a:rPr lang="zh-TW" altLang="en-US" dirty="0">
                <a:latin typeface="Brush Script MT" panose="03060802040406070304" pitchFamily="66" charset="0"/>
                <a:ea typeface="金梅毛楷體" panose="02010609000101010101" pitchFamily="49" charset="-120"/>
              </a:rPr>
              <a:t>位</a:t>
            </a:r>
            <a:r>
              <a:rPr lang="zh-TW" altLang="en-US" dirty="0" smtClean="0">
                <a:latin typeface="Brush Script MT" panose="03060802040406070304" pitchFamily="66" charset="0"/>
                <a:ea typeface="金梅毛楷體" panose="02010609000101010101" pitchFamily="49" charset="-120"/>
              </a:rPr>
              <a:t>聆聽</a:t>
            </a:r>
            <a:endParaRPr lang="zh-TW" altLang="en-US" dirty="0">
              <a:latin typeface="Brush Script MT" panose="03060802040406070304" pitchFamily="66" charset="0"/>
              <a:ea typeface="金梅毛楷體" panose="0201060900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1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73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金梅毛楷體</vt:lpstr>
      <vt:lpstr>微軟正黑體</vt:lpstr>
      <vt:lpstr>新細明體</vt:lpstr>
      <vt:lpstr>標楷體</vt:lpstr>
      <vt:lpstr>Arial</vt:lpstr>
      <vt:lpstr>Brush Script MT</vt:lpstr>
      <vt:lpstr>Garamond</vt:lpstr>
      <vt:lpstr>Times New Roman</vt:lpstr>
      <vt:lpstr>有機</vt:lpstr>
      <vt:lpstr>期中專題_開辛炸雞</vt:lpstr>
      <vt:lpstr>目的</vt:lpstr>
      <vt:lpstr>謝謝各位聆聽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期中專題_開辛炸雞</dc:title>
  <dc:creator>?? ?</dc:creator>
  <cp:lastModifiedBy>?? ?</cp:lastModifiedBy>
  <cp:revision>2</cp:revision>
  <dcterms:created xsi:type="dcterms:W3CDTF">2022-12-18T13:08:04Z</dcterms:created>
  <dcterms:modified xsi:type="dcterms:W3CDTF">2022-12-18T13:20:54Z</dcterms:modified>
</cp:coreProperties>
</file>