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3463" cy="42845038"/>
  <p:notesSz cx="6797675" cy="9928225"/>
  <p:defaultTextStyle>
    <a:defPPr>
      <a:defRPr lang="zh-TW"/>
    </a:defPPr>
    <a:lvl1pPr algn="l" rtl="0" fontAlgn="base">
      <a:spcBef>
        <a:spcPct val="0"/>
      </a:spcBef>
      <a:spcAft>
        <a:spcPct val="0"/>
      </a:spcAft>
      <a:defRPr kumimoji="1" sz="8200"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sz="8200"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sz="8200"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sz="8200"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sz="8200" kern="1200">
        <a:solidFill>
          <a:schemeClr val="tx1"/>
        </a:solidFill>
        <a:latin typeface="Arial" charset="0"/>
        <a:ea typeface="新細明體" pitchFamily="18" charset="-120"/>
        <a:cs typeface="+mn-cs"/>
      </a:defRPr>
    </a:lvl5pPr>
    <a:lvl6pPr marL="2286000" algn="l" defTabSz="914400" rtl="0" eaLnBrk="1" latinLnBrk="0" hangingPunct="1">
      <a:defRPr kumimoji="1" sz="8200" kern="1200">
        <a:solidFill>
          <a:schemeClr val="tx1"/>
        </a:solidFill>
        <a:latin typeface="Arial" charset="0"/>
        <a:ea typeface="新細明體" pitchFamily="18" charset="-120"/>
        <a:cs typeface="+mn-cs"/>
      </a:defRPr>
    </a:lvl6pPr>
    <a:lvl7pPr marL="2743200" algn="l" defTabSz="914400" rtl="0" eaLnBrk="1" latinLnBrk="0" hangingPunct="1">
      <a:defRPr kumimoji="1" sz="8200" kern="1200">
        <a:solidFill>
          <a:schemeClr val="tx1"/>
        </a:solidFill>
        <a:latin typeface="Arial" charset="0"/>
        <a:ea typeface="新細明體" pitchFamily="18" charset="-120"/>
        <a:cs typeface="+mn-cs"/>
      </a:defRPr>
    </a:lvl7pPr>
    <a:lvl8pPr marL="3200400" algn="l" defTabSz="914400" rtl="0" eaLnBrk="1" latinLnBrk="0" hangingPunct="1">
      <a:defRPr kumimoji="1" sz="8200" kern="1200">
        <a:solidFill>
          <a:schemeClr val="tx1"/>
        </a:solidFill>
        <a:latin typeface="Arial" charset="0"/>
        <a:ea typeface="新細明體" pitchFamily="18" charset="-120"/>
        <a:cs typeface="+mn-cs"/>
      </a:defRPr>
    </a:lvl8pPr>
    <a:lvl9pPr marL="3657600" algn="l" defTabSz="914400" rtl="0" eaLnBrk="1" latinLnBrk="0" hangingPunct="1">
      <a:defRPr kumimoji="1" sz="8200"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3494">
          <p15:clr>
            <a:srgbClr val="A4A3A4"/>
          </p15:clr>
        </p15:guide>
        <p15:guide id="2" pos="95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22" autoAdjust="0"/>
  </p:normalViewPr>
  <p:slideViewPr>
    <p:cSldViewPr showGuides="1">
      <p:cViewPr>
        <p:scale>
          <a:sx n="33" d="100"/>
          <a:sy n="33" d="100"/>
        </p:scale>
        <p:origin x="1181" y="-994"/>
      </p:cViewPr>
      <p:guideLst>
        <p:guide orient="horz" pos="13494"/>
        <p:guide pos="9525"/>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EB15B-BA9E-48F9-BAA5-DA00963DEFC5}"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TW" altLang="en-US"/>
        </a:p>
      </dgm:t>
    </dgm:pt>
    <dgm:pt modelId="{214AEA31-CE61-4A7C-A8C0-8FD48E8E8D14}">
      <dgm:prSet custT="1"/>
      <dgm:spPr>
        <a:noFill/>
      </dgm:spPr>
      <dgm:t>
        <a:bodyPr/>
        <a:lstStyle/>
        <a:p>
          <a:r>
            <a:rPr lang="en-US" altLang="zh-TW" sz="3800" b="1" baseline="0" dirty="0" smtClean="0">
              <a:latin typeface="Times New Roman" panose="02020603050405020304" pitchFamily="18" charset="0"/>
              <a:ea typeface="標楷體" panose="03000509000000000000" pitchFamily="65" charset="-120"/>
              <a:cs typeface="Times New Roman" panose="02020603050405020304" pitchFamily="18" charset="0"/>
            </a:rPr>
            <a:t>PPG Sensor</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5292057-EFE4-4470-BFAB-0CF9B3773D08}" type="parTrans" cxnId="{F4B23752-8AFC-455D-9FD4-4A73BD95FDB3}">
      <dgm:prSet/>
      <dgm:spPr/>
      <dgm:t>
        <a:bodyPr/>
        <a:lstStyle/>
        <a:p>
          <a:endParaRPr lang="zh-TW" altLang="en-US" sz="1600" baseline="0">
            <a:latin typeface="Times New Roman" panose="02020603050405020304" pitchFamily="18" charset="0"/>
            <a:ea typeface="標楷體" panose="03000509000000000000" pitchFamily="65" charset="-120"/>
          </a:endParaRPr>
        </a:p>
      </dgm:t>
    </dgm:pt>
    <dgm:pt modelId="{1F560402-DE99-47BE-89DC-7CFD373150D3}" type="sibTrans" cxnId="{F4B23752-8AFC-455D-9FD4-4A73BD95FDB3}">
      <dgm:prSet/>
      <dgm:spPr/>
      <dgm:t>
        <a:bodyPr/>
        <a:lstStyle/>
        <a:p>
          <a:endParaRPr lang="zh-TW" altLang="en-US"/>
        </a:p>
      </dgm:t>
    </dgm:pt>
    <dgm:pt modelId="{AEE97D61-0D19-4E52-8594-E43F3F9EAA69}">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濾波與放大</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6C10820-C2F5-4116-8AF4-68E54571BCBD}" type="parTrans" cxnId="{DAF5AF58-FB8C-4604-8B67-E574CC5B7197}">
      <dgm:prSet/>
      <dgm:spPr/>
      <dgm:t>
        <a:bodyPr/>
        <a:lstStyle/>
        <a:p>
          <a:endParaRPr lang="zh-TW" altLang="en-US"/>
        </a:p>
      </dgm:t>
    </dgm:pt>
    <dgm:pt modelId="{F475ECBA-C70A-4605-98BE-AC2EA4F1833D}" type="sibTrans" cxnId="{DAF5AF58-FB8C-4604-8B67-E574CC5B7197}">
      <dgm:prSet/>
      <dgm:spPr/>
      <dgm:t>
        <a:bodyPr/>
        <a:lstStyle/>
        <a:p>
          <a:endParaRPr lang="zh-TW" altLang="en-US"/>
        </a:p>
      </dgm:t>
    </dgm:pt>
    <dgm:pt modelId="{323241B0-792F-4A1F-AEC9-F2250D94E5D4}">
      <dgm:prSet custT="1"/>
      <dgm:spPr>
        <a:noFill/>
      </dgm:spPr>
      <dgm:t>
        <a:bodyPr/>
        <a:lstStyle/>
        <a:p>
          <a:r>
            <a:rPr lang="en-US" altLang="zh-TW" sz="3800" b="1" baseline="0" dirty="0" smtClean="0">
              <a:latin typeface="Times New Roman" panose="02020603050405020304" pitchFamily="18" charset="0"/>
              <a:ea typeface="標楷體" panose="03000509000000000000" pitchFamily="65" charset="-120"/>
              <a:cs typeface="Times New Roman" panose="02020603050405020304" pitchFamily="18" charset="0"/>
            </a:rPr>
            <a:t>ADC</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D757626-C2E1-4954-B4A3-12272379AA46}" type="parTrans" cxnId="{B44C0427-AE97-4C87-968A-03FAA3886311}">
      <dgm:prSet/>
      <dgm:spPr/>
      <dgm:t>
        <a:bodyPr/>
        <a:lstStyle/>
        <a:p>
          <a:endParaRPr lang="zh-TW" altLang="en-US"/>
        </a:p>
      </dgm:t>
    </dgm:pt>
    <dgm:pt modelId="{4841EEFC-B6A4-4764-8503-49B4EE60F672}" type="sibTrans" cxnId="{B44C0427-AE97-4C87-968A-03FAA3886311}">
      <dgm:prSet/>
      <dgm:spPr/>
      <dgm:t>
        <a:bodyPr/>
        <a:lstStyle/>
        <a:p>
          <a:endParaRPr lang="zh-TW" altLang="en-US"/>
        </a:p>
      </dgm:t>
    </dgm:pt>
    <dgm:pt modelId="{8965BF16-F63B-4190-8E67-BBD29BA5F0F8}">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資料處理</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ADC3A00-5050-49AC-A0C8-10A5CEDA5F9E}" type="parTrans" cxnId="{496BCF60-1928-4E46-A84C-AC7E8B180270}">
      <dgm:prSet/>
      <dgm:spPr/>
      <dgm:t>
        <a:bodyPr/>
        <a:lstStyle/>
        <a:p>
          <a:endParaRPr lang="zh-TW" altLang="en-US"/>
        </a:p>
      </dgm:t>
    </dgm:pt>
    <dgm:pt modelId="{749FF5D7-C546-471F-ABA1-0FB8331D19E2}" type="sibTrans" cxnId="{496BCF60-1928-4E46-A84C-AC7E8B180270}">
      <dgm:prSet/>
      <dgm:spPr/>
      <dgm:t>
        <a:bodyPr/>
        <a:lstStyle/>
        <a:p>
          <a:endParaRPr lang="zh-TW" altLang="en-US"/>
        </a:p>
      </dgm:t>
    </dgm:pt>
    <dgm:pt modelId="{9BA26923-43C5-4683-8432-FCD71E2C3F9F}">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藍芽傳輸</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334B327-395D-4081-A200-EC64F34C80F1}" type="parTrans" cxnId="{11A8E805-1B6F-4A70-96CA-6EC1F4999064}">
      <dgm:prSet/>
      <dgm:spPr/>
      <dgm:t>
        <a:bodyPr/>
        <a:lstStyle/>
        <a:p>
          <a:endParaRPr lang="zh-TW" altLang="en-US"/>
        </a:p>
      </dgm:t>
    </dgm:pt>
    <dgm:pt modelId="{FB9AB8C2-2903-4383-AE31-9D98CB013DFB}" type="sibTrans" cxnId="{11A8E805-1B6F-4A70-96CA-6EC1F4999064}">
      <dgm:prSet/>
      <dgm:spPr/>
      <dgm:t>
        <a:bodyPr/>
        <a:lstStyle/>
        <a:p>
          <a:endParaRPr lang="zh-TW" altLang="en-US"/>
        </a:p>
      </dgm:t>
    </dgm:pt>
    <dgm:pt modelId="{567CC98A-E927-4D81-B8C2-886B143BCCC6}">
      <dgm:prSet custT="1"/>
      <dgm:spPr>
        <a:noFill/>
      </dgm:spPr>
      <dgm:t>
        <a:bodyPr/>
        <a:lstStyle/>
        <a:p>
          <a:r>
            <a:rPr lang="en-US" altLang="zh-TW" sz="3800" b="1" baseline="0" dirty="0" smtClean="0">
              <a:latin typeface="Times New Roman" panose="02020603050405020304" pitchFamily="18" charset="0"/>
              <a:ea typeface="標楷體" panose="03000509000000000000" pitchFamily="65" charset="-120"/>
              <a:cs typeface="Times New Roman" panose="02020603050405020304" pitchFamily="18" charset="0"/>
            </a:rPr>
            <a:t>LCD</a:t>
          </a:r>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顯示</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DF64219-197F-4D36-8049-73E6E949AA6A}" type="parTrans" cxnId="{36331CBF-D860-4F98-AA87-FADF2FCBE7EB}">
      <dgm:prSet/>
      <dgm:spPr/>
      <dgm:t>
        <a:bodyPr/>
        <a:lstStyle/>
        <a:p>
          <a:endParaRPr lang="zh-TW" altLang="en-US"/>
        </a:p>
      </dgm:t>
    </dgm:pt>
    <dgm:pt modelId="{C0C76381-A045-4C6C-B1D6-B762FC4032E0}" type="sibTrans" cxnId="{36331CBF-D860-4F98-AA87-FADF2FCBE7EB}">
      <dgm:prSet/>
      <dgm:spPr/>
      <dgm:t>
        <a:bodyPr/>
        <a:lstStyle/>
        <a:p>
          <a:endParaRPr lang="zh-TW" altLang="en-US"/>
        </a:p>
      </dgm:t>
    </dgm:pt>
    <dgm:pt modelId="{CF10CCAB-46D3-40B1-9214-0AB0E85F71B9}">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電腦藍芽接收</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DF8551DD-9548-48AD-934A-BBF93F63F4FA}" type="parTrans" cxnId="{0AB71569-58AD-4951-B5AB-8889F6381306}">
      <dgm:prSet/>
      <dgm:spPr/>
      <dgm:t>
        <a:bodyPr/>
        <a:lstStyle/>
        <a:p>
          <a:endParaRPr lang="zh-TW" altLang="en-US"/>
        </a:p>
      </dgm:t>
    </dgm:pt>
    <dgm:pt modelId="{A780CD6B-9C0C-4029-8EC0-EB4BE381D61B}" type="sibTrans" cxnId="{0AB71569-58AD-4951-B5AB-8889F6381306}">
      <dgm:prSet/>
      <dgm:spPr/>
      <dgm:t>
        <a:bodyPr/>
        <a:lstStyle/>
        <a:p>
          <a:endParaRPr lang="zh-TW" altLang="en-US"/>
        </a:p>
      </dgm:t>
    </dgm:pt>
    <dgm:pt modelId="{B32FC85C-1CA3-47FA-812C-BFE49F1EDF69}">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電腦應用端接收</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D2ADCED6-DFF5-4B6F-8418-0079D1433AAE}" type="parTrans" cxnId="{B22C823E-FA32-4660-AAD6-CF9AD9096DFF}">
      <dgm:prSet/>
      <dgm:spPr/>
      <dgm:t>
        <a:bodyPr/>
        <a:lstStyle/>
        <a:p>
          <a:endParaRPr lang="zh-TW" altLang="en-US"/>
        </a:p>
      </dgm:t>
    </dgm:pt>
    <dgm:pt modelId="{162B8D54-6CD8-48F8-A830-76D5168FAF92}" type="sibTrans" cxnId="{B22C823E-FA32-4660-AAD6-CF9AD9096DFF}">
      <dgm:prSet/>
      <dgm:spPr/>
      <dgm:t>
        <a:bodyPr/>
        <a:lstStyle/>
        <a:p>
          <a:endParaRPr lang="zh-TW" altLang="en-US"/>
        </a:p>
      </dgm:t>
    </dgm:pt>
    <dgm:pt modelId="{AC69A1BA-F5D9-4186-85BF-B65FF1A4503C}">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即時分析</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C4D922A-811C-41D5-BE63-796D24234159}" type="parTrans" cxnId="{0DCE8378-BEA1-4D51-8BDC-A394F663EEB8}">
      <dgm:prSet/>
      <dgm:spPr/>
      <dgm:t>
        <a:bodyPr/>
        <a:lstStyle/>
        <a:p>
          <a:endParaRPr lang="zh-TW" altLang="en-US"/>
        </a:p>
      </dgm:t>
    </dgm:pt>
    <dgm:pt modelId="{0077E837-BECD-4757-8F05-7D211C703979}" type="sibTrans" cxnId="{0DCE8378-BEA1-4D51-8BDC-A394F663EEB8}">
      <dgm:prSet/>
      <dgm:spPr/>
      <dgm:t>
        <a:bodyPr/>
        <a:lstStyle/>
        <a:p>
          <a:endParaRPr lang="zh-TW" altLang="en-US"/>
        </a:p>
      </dgm:t>
    </dgm:pt>
    <dgm:pt modelId="{7586FD6D-B497-4DD1-9E53-4BF24564F286}">
      <dgm:prSet custT="1"/>
      <dgm:spPr>
        <a:noFill/>
      </dgm:spPr>
      <dgm:t>
        <a:bodyPr/>
        <a:lstStyle/>
        <a:p>
          <a:r>
            <a:rPr lang="zh-TW" altLang="en-US" sz="3800" b="1" baseline="0" dirty="0" smtClean="0">
              <a:latin typeface="Times New Roman" panose="02020603050405020304" pitchFamily="18" charset="0"/>
              <a:ea typeface="標楷體" panose="03000509000000000000" pitchFamily="65" charset="-120"/>
              <a:cs typeface="Times New Roman" panose="02020603050405020304" pitchFamily="18" charset="0"/>
            </a:rPr>
            <a:t>後端分析</a:t>
          </a:r>
          <a:endParaRPr lang="zh-TW" altLang="en-US" sz="3800" b="1" baseline="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04D5B690-73EE-4787-B8A4-A0620053AA1C}" type="parTrans" cxnId="{8AAE550F-2074-47DC-9A34-2D462AC04999}">
      <dgm:prSet/>
      <dgm:spPr/>
      <dgm:t>
        <a:bodyPr/>
        <a:lstStyle/>
        <a:p>
          <a:endParaRPr lang="zh-TW" altLang="en-US"/>
        </a:p>
      </dgm:t>
    </dgm:pt>
    <dgm:pt modelId="{AB2048FA-0892-4E77-BA56-8AF6C1702821}" type="sibTrans" cxnId="{8AAE550F-2074-47DC-9A34-2D462AC04999}">
      <dgm:prSet/>
      <dgm:spPr/>
      <dgm:t>
        <a:bodyPr/>
        <a:lstStyle/>
        <a:p>
          <a:endParaRPr lang="zh-TW" altLang="en-US"/>
        </a:p>
      </dgm:t>
    </dgm:pt>
    <dgm:pt modelId="{1A37486D-8F39-475D-846B-D2D7141386D1}" type="pres">
      <dgm:prSet presAssocID="{7EBEB15B-BA9E-48F9-BAA5-DA00963DEFC5}" presName="hierChild1" presStyleCnt="0">
        <dgm:presLayoutVars>
          <dgm:orgChart val="1"/>
          <dgm:chPref val="1"/>
          <dgm:dir/>
          <dgm:animOne val="branch"/>
          <dgm:animLvl val="lvl"/>
          <dgm:resizeHandles/>
        </dgm:presLayoutVars>
      </dgm:prSet>
      <dgm:spPr/>
      <dgm:t>
        <a:bodyPr/>
        <a:lstStyle/>
        <a:p>
          <a:endParaRPr lang="zh-TW" altLang="en-US"/>
        </a:p>
      </dgm:t>
    </dgm:pt>
    <dgm:pt modelId="{D56A934D-D189-4B39-93F7-A8E8A1B8FED0}" type="pres">
      <dgm:prSet presAssocID="{214AEA31-CE61-4A7C-A8C0-8FD48E8E8D14}" presName="hierRoot1" presStyleCnt="0">
        <dgm:presLayoutVars>
          <dgm:hierBranch val="init"/>
        </dgm:presLayoutVars>
      </dgm:prSet>
      <dgm:spPr/>
    </dgm:pt>
    <dgm:pt modelId="{3DF11DC6-19E1-457C-862C-CF5A20988D61}" type="pres">
      <dgm:prSet presAssocID="{214AEA31-CE61-4A7C-A8C0-8FD48E8E8D14}" presName="rootComposite1" presStyleCnt="0"/>
      <dgm:spPr/>
    </dgm:pt>
    <dgm:pt modelId="{27CF02F5-F213-463E-ABDC-3622BB5C7803}" type="pres">
      <dgm:prSet presAssocID="{214AEA31-CE61-4A7C-A8C0-8FD48E8E8D14}" presName="rootText1" presStyleLbl="node0" presStyleIdx="0" presStyleCnt="1" custScaleX="333450">
        <dgm:presLayoutVars>
          <dgm:chPref val="3"/>
        </dgm:presLayoutVars>
      </dgm:prSet>
      <dgm:spPr/>
      <dgm:t>
        <a:bodyPr/>
        <a:lstStyle/>
        <a:p>
          <a:endParaRPr lang="zh-TW" altLang="en-US"/>
        </a:p>
      </dgm:t>
    </dgm:pt>
    <dgm:pt modelId="{91A426FF-365A-43AD-8EA6-F55073FED94E}" type="pres">
      <dgm:prSet presAssocID="{214AEA31-CE61-4A7C-A8C0-8FD48E8E8D14}" presName="rootConnector1" presStyleLbl="node1" presStyleIdx="0" presStyleCnt="0"/>
      <dgm:spPr/>
      <dgm:t>
        <a:bodyPr/>
        <a:lstStyle/>
        <a:p>
          <a:endParaRPr lang="zh-TW" altLang="en-US"/>
        </a:p>
      </dgm:t>
    </dgm:pt>
    <dgm:pt modelId="{AC1BA358-37E3-4EFD-A740-1BC3E85D2834}" type="pres">
      <dgm:prSet presAssocID="{214AEA31-CE61-4A7C-A8C0-8FD48E8E8D14}" presName="hierChild2" presStyleCnt="0"/>
      <dgm:spPr/>
    </dgm:pt>
    <dgm:pt modelId="{FCC58D1B-75FD-4BA5-BFAA-4B090A8AFE8E}" type="pres">
      <dgm:prSet presAssocID="{B6C10820-C2F5-4116-8AF4-68E54571BCBD}" presName="Name37" presStyleLbl="parChTrans1D2" presStyleIdx="0" presStyleCnt="1"/>
      <dgm:spPr/>
      <dgm:t>
        <a:bodyPr/>
        <a:lstStyle/>
        <a:p>
          <a:endParaRPr lang="zh-TW" altLang="en-US"/>
        </a:p>
      </dgm:t>
    </dgm:pt>
    <dgm:pt modelId="{957EE497-9538-4CC1-979D-A6FA3944C8D2}" type="pres">
      <dgm:prSet presAssocID="{AEE97D61-0D19-4E52-8594-E43F3F9EAA69}" presName="hierRoot2" presStyleCnt="0">
        <dgm:presLayoutVars>
          <dgm:hierBranch val="init"/>
        </dgm:presLayoutVars>
      </dgm:prSet>
      <dgm:spPr/>
    </dgm:pt>
    <dgm:pt modelId="{181F977A-87A9-4948-A267-309E62F1B7A2}" type="pres">
      <dgm:prSet presAssocID="{AEE97D61-0D19-4E52-8594-E43F3F9EAA69}" presName="rootComposite" presStyleCnt="0"/>
      <dgm:spPr/>
    </dgm:pt>
    <dgm:pt modelId="{57E27177-93F2-4F1B-BA8B-4337223A6F6A}" type="pres">
      <dgm:prSet presAssocID="{AEE97D61-0D19-4E52-8594-E43F3F9EAA69}" presName="rootText" presStyleLbl="node2" presStyleIdx="0" presStyleCnt="1" custScaleX="333450">
        <dgm:presLayoutVars>
          <dgm:chPref val="3"/>
        </dgm:presLayoutVars>
      </dgm:prSet>
      <dgm:spPr/>
      <dgm:t>
        <a:bodyPr/>
        <a:lstStyle/>
        <a:p>
          <a:endParaRPr lang="zh-TW" altLang="en-US"/>
        </a:p>
      </dgm:t>
    </dgm:pt>
    <dgm:pt modelId="{E446E642-B8A4-4DA2-9600-9F0605921E96}" type="pres">
      <dgm:prSet presAssocID="{AEE97D61-0D19-4E52-8594-E43F3F9EAA69}" presName="rootConnector" presStyleLbl="node2" presStyleIdx="0" presStyleCnt="1"/>
      <dgm:spPr/>
      <dgm:t>
        <a:bodyPr/>
        <a:lstStyle/>
        <a:p>
          <a:endParaRPr lang="zh-TW" altLang="en-US"/>
        </a:p>
      </dgm:t>
    </dgm:pt>
    <dgm:pt modelId="{34BBCE17-D409-4CAD-888A-1503B5D9F99A}" type="pres">
      <dgm:prSet presAssocID="{AEE97D61-0D19-4E52-8594-E43F3F9EAA69}" presName="hierChild4" presStyleCnt="0"/>
      <dgm:spPr/>
    </dgm:pt>
    <dgm:pt modelId="{9A4C5AA0-BA49-4EAC-A7CE-75E0DDBAB9DA}" type="pres">
      <dgm:prSet presAssocID="{6D757626-C2E1-4954-B4A3-12272379AA46}" presName="Name37" presStyleLbl="parChTrans1D3" presStyleIdx="0" presStyleCnt="1"/>
      <dgm:spPr/>
      <dgm:t>
        <a:bodyPr/>
        <a:lstStyle/>
        <a:p>
          <a:endParaRPr lang="zh-TW" altLang="en-US"/>
        </a:p>
      </dgm:t>
    </dgm:pt>
    <dgm:pt modelId="{B072C713-4D72-4D7D-B497-69ABEFEC04DB}" type="pres">
      <dgm:prSet presAssocID="{323241B0-792F-4A1F-AEC9-F2250D94E5D4}" presName="hierRoot2" presStyleCnt="0">
        <dgm:presLayoutVars>
          <dgm:hierBranch val="init"/>
        </dgm:presLayoutVars>
      </dgm:prSet>
      <dgm:spPr/>
    </dgm:pt>
    <dgm:pt modelId="{E83751D9-2D9E-44CB-8C6A-14AFF9CC9499}" type="pres">
      <dgm:prSet presAssocID="{323241B0-792F-4A1F-AEC9-F2250D94E5D4}" presName="rootComposite" presStyleCnt="0"/>
      <dgm:spPr/>
    </dgm:pt>
    <dgm:pt modelId="{815941C5-1F7F-4027-885E-6141B038A1B1}" type="pres">
      <dgm:prSet presAssocID="{323241B0-792F-4A1F-AEC9-F2250D94E5D4}" presName="rootText" presStyleLbl="node3" presStyleIdx="0" presStyleCnt="1" custScaleX="333450">
        <dgm:presLayoutVars>
          <dgm:chPref val="3"/>
        </dgm:presLayoutVars>
      </dgm:prSet>
      <dgm:spPr/>
      <dgm:t>
        <a:bodyPr/>
        <a:lstStyle/>
        <a:p>
          <a:endParaRPr lang="zh-TW" altLang="en-US"/>
        </a:p>
      </dgm:t>
    </dgm:pt>
    <dgm:pt modelId="{E2734E39-B3B9-4567-B3D1-04B8893C7C7F}" type="pres">
      <dgm:prSet presAssocID="{323241B0-792F-4A1F-AEC9-F2250D94E5D4}" presName="rootConnector" presStyleLbl="node3" presStyleIdx="0" presStyleCnt="1"/>
      <dgm:spPr/>
      <dgm:t>
        <a:bodyPr/>
        <a:lstStyle/>
        <a:p>
          <a:endParaRPr lang="zh-TW" altLang="en-US"/>
        </a:p>
      </dgm:t>
    </dgm:pt>
    <dgm:pt modelId="{FD56E7BE-854E-4EFF-A4F2-4A7BDBF0C257}" type="pres">
      <dgm:prSet presAssocID="{323241B0-792F-4A1F-AEC9-F2250D94E5D4}" presName="hierChild4" presStyleCnt="0"/>
      <dgm:spPr/>
    </dgm:pt>
    <dgm:pt modelId="{0ED63DBA-2194-4E83-BA9A-A70DE81B8CE4}" type="pres">
      <dgm:prSet presAssocID="{CADC3A00-5050-49AC-A0C8-10A5CEDA5F9E}" presName="Name37" presStyleLbl="parChTrans1D4" presStyleIdx="0" presStyleCnt="7"/>
      <dgm:spPr/>
      <dgm:t>
        <a:bodyPr/>
        <a:lstStyle/>
        <a:p>
          <a:endParaRPr lang="zh-TW" altLang="en-US"/>
        </a:p>
      </dgm:t>
    </dgm:pt>
    <dgm:pt modelId="{E6C8D317-7284-41D2-8C46-3BFDA68B3C46}" type="pres">
      <dgm:prSet presAssocID="{8965BF16-F63B-4190-8E67-BBD29BA5F0F8}" presName="hierRoot2" presStyleCnt="0">
        <dgm:presLayoutVars>
          <dgm:hierBranch val="init"/>
        </dgm:presLayoutVars>
      </dgm:prSet>
      <dgm:spPr/>
    </dgm:pt>
    <dgm:pt modelId="{7B16C877-FB5B-4F94-BFE5-342A3051023B}" type="pres">
      <dgm:prSet presAssocID="{8965BF16-F63B-4190-8E67-BBD29BA5F0F8}" presName="rootComposite" presStyleCnt="0"/>
      <dgm:spPr/>
    </dgm:pt>
    <dgm:pt modelId="{FC6B1602-01D6-472A-A729-F16E12EEAFB9}" type="pres">
      <dgm:prSet presAssocID="{8965BF16-F63B-4190-8E67-BBD29BA5F0F8}" presName="rootText" presStyleLbl="node4" presStyleIdx="0" presStyleCnt="7" custScaleX="333450" custLinFactNeighborX="127">
        <dgm:presLayoutVars>
          <dgm:chPref val="3"/>
        </dgm:presLayoutVars>
      </dgm:prSet>
      <dgm:spPr/>
      <dgm:t>
        <a:bodyPr/>
        <a:lstStyle/>
        <a:p>
          <a:endParaRPr lang="zh-TW" altLang="en-US"/>
        </a:p>
      </dgm:t>
    </dgm:pt>
    <dgm:pt modelId="{1723CA78-30C7-42E0-97C2-910272112E48}" type="pres">
      <dgm:prSet presAssocID="{8965BF16-F63B-4190-8E67-BBD29BA5F0F8}" presName="rootConnector" presStyleLbl="node4" presStyleIdx="0" presStyleCnt="7"/>
      <dgm:spPr/>
      <dgm:t>
        <a:bodyPr/>
        <a:lstStyle/>
        <a:p>
          <a:endParaRPr lang="zh-TW" altLang="en-US"/>
        </a:p>
      </dgm:t>
    </dgm:pt>
    <dgm:pt modelId="{373D7DCB-7AAA-4BD6-A079-E2369851322B}" type="pres">
      <dgm:prSet presAssocID="{8965BF16-F63B-4190-8E67-BBD29BA5F0F8}" presName="hierChild4" presStyleCnt="0"/>
      <dgm:spPr/>
    </dgm:pt>
    <dgm:pt modelId="{60F6055D-84A6-4602-B25B-A3AA60EEF42A}" type="pres">
      <dgm:prSet presAssocID="{C334B327-395D-4081-A200-EC64F34C80F1}" presName="Name37" presStyleLbl="parChTrans1D4" presStyleIdx="1" presStyleCnt="7"/>
      <dgm:spPr/>
      <dgm:t>
        <a:bodyPr/>
        <a:lstStyle/>
        <a:p>
          <a:endParaRPr lang="zh-TW" altLang="en-US"/>
        </a:p>
      </dgm:t>
    </dgm:pt>
    <dgm:pt modelId="{A5A61E0B-FC6A-401E-9C4C-67846D479F80}" type="pres">
      <dgm:prSet presAssocID="{9BA26923-43C5-4683-8432-FCD71E2C3F9F}" presName="hierRoot2" presStyleCnt="0">
        <dgm:presLayoutVars>
          <dgm:hierBranch val="init"/>
        </dgm:presLayoutVars>
      </dgm:prSet>
      <dgm:spPr/>
    </dgm:pt>
    <dgm:pt modelId="{0C74C46D-FB2C-4BDD-991B-253CA1176A2D}" type="pres">
      <dgm:prSet presAssocID="{9BA26923-43C5-4683-8432-FCD71E2C3F9F}" presName="rootComposite" presStyleCnt="0"/>
      <dgm:spPr/>
    </dgm:pt>
    <dgm:pt modelId="{88136A98-F261-46C2-9F12-30B98BB85E8B}" type="pres">
      <dgm:prSet presAssocID="{9BA26923-43C5-4683-8432-FCD71E2C3F9F}" presName="rootText" presStyleLbl="node4" presStyleIdx="1" presStyleCnt="7" custScaleX="333450" custScaleY="110253">
        <dgm:presLayoutVars>
          <dgm:chPref val="3"/>
        </dgm:presLayoutVars>
      </dgm:prSet>
      <dgm:spPr/>
      <dgm:t>
        <a:bodyPr/>
        <a:lstStyle/>
        <a:p>
          <a:endParaRPr lang="zh-TW" altLang="en-US"/>
        </a:p>
      </dgm:t>
    </dgm:pt>
    <dgm:pt modelId="{A6461A5F-ED1B-4060-A510-B6FBFB8FC402}" type="pres">
      <dgm:prSet presAssocID="{9BA26923-43C5-4683-8432-FCD71E2C3F9F}" presName="rootConnector" presStyleLbl="node4" presStyleIdx="1" presStyleCnt="7"/>
      <dgm:spPr/>
      <dgm:t>
        <a:bodyPr/>
        <a:lstStyle/>
        <a:p>
          <a:endParaRPr lang="zh-TW" altLang="en-US"/>
        </a:p>
      </dgm:t>
    </dgm:pt>
    <dgm:pt modelId="{08AE6E62-2046-47B1-AD5F-177207995ACC}" type="pres">
      <dgm:prSet presAssocID="{9BA26923-43C5-4683-8432-FCD71E2C3F9F}" presName="hierChild4" presStyleCnt="0"/>
      <dgm:spPr/>
    </dgm:pt>
    <dgm:pt modelId="{AD9C2214-10B8-4974-9BD3-C2BA213398AC}" type="pres">
      <dgm:prSet presAssocID="{DF8551DD-9548-48AD-934A-BBF93F63F4FA}" presName="Name37" presStyleLbl="parChTrans1D4" presStyleIdx="2" presStyleCnt="7"/>
      <dgm:spPr/>
      <dgm:t>
        <a:bodyPr/>
        <a:lstStyle/>
        <a:p>
          <a:endParaRPr lang="zh-TW" altLang="en-US"/>
        </a:p>
      </dgm:t>
    </dgm:pt>
    <dgm:pt modelId="{4699FB35-2FD7-4ED1-8E11-73F3AD8DC034}" type="pres">
      <dgm:prSet presAssocID="{CF10CCAB-46D3-40B1-9214-0AB0E85F71B9}" presName="hierRoot2" presStyleCnt="0">
        <dgm:presLayoutVars>
          <dgm:hierBranch val="init"/>
        </dgm:presLayoutVars>
      </dgm:prSet>
      <dgm:spPr/>
    </dgm:pt>
    <dgm:pt modelId="{0AF3C5C5-660C-4F27-9690-2452B260DF92}" type="pres">
      <dgm:prSet presAssocID="{CF10CCAB-46D3-40B1-9214-0AB0E85F71B9}" presName="rootComposite" presStyleCnt="0"/>
      <dgm:spPr/>
    </dgm:pt>
    <dgm:pt modelId="{DED72F2B-4F35-43D0-AF81-5B6D2396525E}" type="pres">
      <dgm:prSet presAssocID="{CF10CCAB-46D3-40B1-9214-0AB0E85F71B9}" presName="rootText" presStyleLbl="node4" presStyleIdx="2" presStyleCnt="7" custScaleX="333451">
        <dgm:presLayoutVars>
          <dgm:chPref val="3"/>
        </dgm:presLayoutVars>
      </dgm:prSet>
      <dgm:spPr/>
      <dgm:t>
        <a:bodyPr/>
        <a:lstStyle/>
        <a:p>
          <a:endParaRPr lang="zh-TW" altLang="en-US"/>
        </a:p>
      </dgm:t>
    </dgm:pt>
    <dgm:pt modelId="{730698E1-C8BD-48C9-9A88-ACF7D01A9BF5}" type="pres">
      <dgm:prSet presAssocID="{CF10CCAB-46D3-40B1-9214-0AB0E85F71B9}" presName="rootConnector" presStyleLbl="node4" presStyleIdx="2" presStyleCnt="7"/>
      <dgm:spPr/>
      <dgm:t>
        <a:bodyPr/>
        <a:lstStyle/>
        <a:p>
          <a:endParaRPr lang="zh-TW" altLang="en-US"/>
        </a:p>
      </dgm:t>
    </dgm:pt>
    <dgm:pt modelId="{FD54760C-FE0A-4A00-9FC9-A2E664227CE7}" type="pres">
      <dgm:prSet presAssocID="{CF10CCAB-46D3-40B1-9214-0AB0E85F71B9}" presName="hierChild4" presStyleCnt="0"/>
      <dgm:spPr/>
    </dgm:pt>
    <dgm:pt modelId="{A6FC76C1-EA45-4159-A973-C252B33E4C28}" type="pres">
      <dgm:prSet presAssocID="{D2ADCED6-DFF5-4B6F-8418-0079D1433AAE}" presName="Name37" presStyleLbl="parChTrans1D4" presStyleIdx="3" presStyleCnt="7"/>
      <dgm:spPr/>
      <dgm:t>
        <a:bodyPr/>
        <a:lstStyle/>
        <a:p>
          <a:endParaRPr lang="zh-TW" altLang="en-US"/>
        </a:p>
      </dgm:t>
    </dgm:pt>
    <dgm:pt modelId="{2F389081-8465-47B6-B7F4-F5F61D65ADDB}" type="pres">
      <dgm:prSet presAssocID="{B32FC85C-1CA3-47FA-812C-BFE49F1EDF69}" presName="hierRoot2" presStyleCnt="0">
        <dgm:presLayoutVars>
          <dgm:hierBranch val="init"/>
        </dgm:presLayoutVars>
      </dgm:prSet>
      <dgm:spPr/>
    </dgm:pt>
    <dgm:pt modelId="{9C6B884D-7322-4C0C-A462-A859D70B5F8F}" type="pres">
      <dgm:prSet presAssocID="{B32FC85C-1CA3-47FA-812C-BFE49F1EDF69}" presName="rootComposite" presStyleCnt="0"/>
      <dgm:spPr/>
    </dgm:pt>
    <dgm:pt modelId="{F1B588A4-7628-4783-97B6-4EC8F5BEE6BE}" type="pres">
      <dgm:prSet presAssocID="{B32FC85C-1CA3-47FA-812C-BFE49F1EDF69}" presName="rootText" presStyleLbl="node4" presStyleIdx="3" presStyleCnt="7" custScaleX="333451">
        <dgm:presLayoutVars>
          <dgm:chPref val="3"/>
        </dgm:presLayoutVars>
      </dgm:prSet>
      <dgm:spPr/>
      <dgm:t>
        <a:bodyPr/>
        <a:lstStyle/>
        <a:p>
          <a:endParaRPr lang="zh-TW" altLang="en-US"/>
        </a:p>
      </dgm:t>
    </dgm:pt>
    <dgm:pt modelId="{4D1878E8-402D-4385-B925-4B7E2F834407}" type="pres">
      <dgm:prSet presAssocID="{B32FC85C-1CA3-47FA-812C-BFE49F1EDF69}" presName="rootConnector" presStyleLbl="node4" presStyleIdx="3" presStyleCnt="7"/>
      <dgm:spPr/>
      <dgm:t>
        <a:bodyPr/>
        <a:lstStyle/>
        <a:p>
          <a:endParaRPr lang="zh-TW" altLang="en-US"/>
        </a:p>
      </dgm:t>
    </dgm:pt>
    <dgm:pt modelId="{20ABF132-0C54-4F7A-B78D-BF33CB94FB80}" type="pres">
      <dgm:prSet presAssocID="{B32FC85C-1CA3-47FA-812C-BFE49F1EDF69}" presName="hierChild4" presStyleCnt="0"/>
      <dgm:spPr/>
    </dgm:pt>
    <dgm:pt modelId="{8B1AF5DF-17E9-47FC-ACBB-B8C4E8D16FDC}" type="pres">
      <dgm:prSet presAssocID="{CC4D922A-811C-41D5-BE63-796D24234159}" presName="Name37" presStyleLbl="parChTrans1D4" presStyleIdx="4" presStyleCnt="7"/>
      <dgm:spPr/>
      <dgm:t>
        <a:bodyPr/>
        <a:lstStyle/>
        <a:p>
          <a:endParaRPr lang="zh-TW" altLang="en-US"/>
        </a:p>
      </dgm:t>
    </dgm:pt>
    <dgm:pt modelId="{D2468B82-AB4B-4B7F-BAA1-5035CD6979FF}" type="pres">
      <dgm:prSet presAssocID="{AC69A1BA-F5D9-4186-85BF-B65FF1A4503C}" presName="hierRoot2" presStyleCnt="0">
        <dgm:presLayoutVars>
          <dgm:hierBranch val="init"/>
        </dgm:presLayoutVars>
      </dgm:prSet>
      <dgm:spPr/>
    </dgm:pt>
    <dgm:pt modelId="{FD95D398-D2AA-4C5E-BBAB-9BFAC15C9743}" type="pres">
      <dgm:prSet presAssocID="{AC69A1BA-F5D9-4186-85BF-B65FF1A4503C}" presName="rootComposite" presStyleCnt="0"/>
      <dgm:spPr/>
    </dgm:pt>
    <dgm:pt modelId="{D2FF6796-34F8-4C8F-AF7E-65FD7ACFC92C}" type="pres">
      <dgm:prSet presAssocID="{AC69A1BA-F5D9-4186-85BF-B65FF1A4503C}" presName="rootText" presStyleLbl="node4" presStyleIdx="4" presStyleCnt="7" custScaleX="333451">
        <dgm:presLayoutVars>
          <dgm:chPref val="3"/>
        </dgm:presLayoutVars>
      </dgm:prSet>
      <dgm:spPr/>
      <dgm:t>
        <a:bodyPr/>
        <a:lstStyle/>
        <a:p>
          <a:endParaRPr lang="zh-TW" altLang="en-US"/>
        </a:p>
      </dgm:t>
    </dgm:pt>
    <dgm:pt modelId="{4332C94E-695E-47FF-B3BE-11E01C667371}" type="pres">
      <dgm:prSet presAssocID="{AC69A1BA-F5D9-4186-85BF-B65FF1A4503C}" presName="rootConnector" presStyleLbl="node4" presStyleIdx="4" presStyleCnt="7"/>
      <dgm:spPr/>
      <dgm:t>
        <a:bodyPr/>
        <a:lstStyle/>
        <a:p>
          <a:endParaRPr lang="zh-TW" altLang="en-US"/>
        </a:p>
      </dgm:t>
    </dgm:pt>
    <dgm:pt modelId="{5F19CF45-7592-41E9-A1BB-5FFB901D456F}" type="pres">
      <dgm:prSet presAssocID="{AC69A1BA-F5D9-4186-85BF-B65FF1A4503C}" presName="hierChild4" presStyleCnt="0"/>
      <dgm:spPr/>
    </dgm:pt>
    <dgm:pt modelId="{0265CD85-D73A-4DB7-816A-8BAEBDE56C74}" type="pres">
      <dgm:prSet presAssocID="{AC69A1BA-F5D9-4186-85BF-B65FF1A4503C}" presName="hierChild5" presStyleCnt="0"/>
      <dgm:spPr/>
    </dgm:pt>
    <dgm:pt modelId="{6AE5D325-D4FC-4A50-B5F0-2C4D7DA31C95}" type="pres">
      <dgm:prSet presAssocID="{04D5B690-73EE-4787-B8A4-A0620053AA1C}" presName="Name37" presStyleLbl="parChTrans1D4" presStyleIdx="5" presStyleCnt="7"/>
      <dgm:spPr/>
      <dgm:t>
        <a:bodyPr/>
        <a:lstStyle/>
        <a:p>
          <a:endParaRPr lang="zh-TW" altLang="en-US"/>
        </a:p>
      </dgm:t>
    </dgm:pt>
    <dgm:pt modelId="{D3361CFF-631E-4009-A5B2-8D624D8D944B}" type="pres">
      <dgm:prSet presAssocID="{7586FD6D-B497-4DD1-9E53-4BF24564F286}" presName="hierRoot2" presStyleCnt="0">
        <dgm:presLayoutVars>
          <dgm:hierBranch val="init"/>
        </dgm:presLayoutVars>
      </dgm:prSet>
      <dgm:spPr/>
    </dgm:pt>
    <dgm:pt modelId="{109B133C-FD0F-49E0-94D1-60B40F0494CE}" type="pres">
      <dgm:prSet presAssocID="{7586FD6D-B497-4DD1-9E53-4BF24564F286}" presName="rootComposite" presStyleCnt="0"/>
      <dgm:spPr/>
    </dgm:pt>
    <dgm:pt modelId="{A9EE2467-556F-4C4E-B332-77A8E70EED81}" type="pres">
      <dgm:prSet presAssocID="{7586FD6D-B497-4DD1-9E53-4BF24564F286}" presName="rootText" presStyleLbl="node4" presStyleIdx="5" presStyleCnt="7" custScaleX="333451">
        <dgm:presLayoutVars>
          <dgm:chPref val="3"/>
        </dgm:presLayoutVars>
      </dgm:prSet>
      <dgm:spPr/>
      <dgm:t>
        <a:bodyPr/>
        <a:lstStyle/>
        <a:p>
          <a:endParaRPr lang="zh-TW" altLang="en-US"/>
        </a:p>
      </dgm:t>
    </dgm:pt>
    <dgm:pt modelId="{37C75C71-FC45-4C0B-89A2-82BA5A09613F}" type="pres">
      <dgm:prSet presAssocID="{7586FD6D-B497-4DD1-9E53-4BF24564F286}" presName="rootConnector" presStyleLbl="node4" presStyleIdx="5" presStyleCnt="7"/>
      <dgm:spPr/>
      <dgm:t>
        <a:bodyPr/>
        <a:lstStyle/>
        <a:p>
          <a:endParaRPr lang="zh-TW" altLang="en-US"/>
        </a:p>
      </dgm:t>
    </dgm:pt>
    <dgm:pt modelId="{4C5A9658-7B77-460E-9E43-6C933E381438}" type="pres">
      <dgm:prSet presAssocID="{7586FD6D-B497-4DD1-9E53-4BF24564F286}" presName="hierChild4" presStyleCnt="0"/>
      <dgm:spPr/>
    </dgm:pt>
    <dgm:pt modelId="{FA202EED-3DB0-4318-B0D8-522A419E24B9}" type="pres">
      <dgm:prSet presAssocID="{7586FD6D-B497-4DD1-9E53-4BF24564F286}" presName="hierChild5" presStyleCnt="0"/>
      <dgm:spPr/>
    </dgm:pt>
    <dgm:pt modelId="{E347DABF-4879-4D7D-B95E-2457DA70B08E}" type="pres">
      <dgm:prSet presAssocID="{B32FC85C-1CA3-47FA-812C-BFE49F1EDF69}" presName="hierChild5" presStyleCnt="0"/>
      <dgm:spPr/>
    </dgm:pt>
    <dgm:pt modelId="{155F3106-2945-4E4A-8CE4-054464B05819}" type="pres">
      <dgm:prSet presAssocID="{CF10CCAB-46D3-40B1-9214-0AB0E85F71B9}" presName="hierChild5" presStyleCnt="0"/>
      <dgm:spPr/>
    </dgm:pt>
    <dgm:pt modelId="{4F42666E-32FF-4ACD-B31D-4E0166486E06}" type="pres">
      <dgm:prSet presAssocID="{9BA26923-43C5-4683-8432-FCD71E2C3F9F}" presName="hierChild5" presStyleCnt="0"/>
      <dgm:spPr/>
    </dgm:pt>
    <dgm:pt modelId="{1663547A-E251-428C-A888-FB6CDAC885CC}" type="pres">
      <dgm:prSet presAssocID="{5DF64219-197F-4D36-8049-73E6E949AA6A}" presName="Name37" presStyleLbl="parChTrans1D4" presStyleIdx="6" presStyleCnt="7"/>
      <dgm:spPr/>
      <dgm:t>
        <a:bodyPr/>
        <a:lstStyle/>
        <a:p>
          <a:endParaRPr lang="zh-TW" altLang="en-US"/>
        </a:p>
      </dgm:t>
    </dgm:pt>
    <dgm:pt modelId="{03FC11AC-7996-481B-B841-69E1AE90705E}" type="pres">
      <dgm:prSet presAssocID="{567CC98A-E927-4D81-B8C2-886B143BCCC6}" presName="hierRoot2" presStyleCnt="0">
        <dgm:presLayoutVars>
          <dgm:hierBranch val="init"/>
        </dgm:presLayoutVars>
      </dgm:prSet>
      <dgm:spPr/>
    </dgm:pt>
    <dgm:pt modelId="{E146D8C3-728D-4DDD-9DB6-862321391F11}" type="pres">
      <dgm:prSet presAssocID="{567CC98A-E927-4D81-B8C2-886B143BCCC6}" presName="rootComposite" presStyleCnt="0"/>
      <dgm:spPr/>
    </dgm:pt>
    <dgm:pt modelId="{87AF08FD-D685-4672-B597-838741B1395F}" type="pres">
      <dgm:prSet presAssocID="{567CC98A-E927-4D81-B8C2-886B143BCCC6}" presName="rootText" presStyleLbl="node4" presStyleIdx="6" presStyleCnt="7" custScaleX="333450" custScaleY="110253">
        <dgm:presLayoutVars>
          <dgm:chPref val="3"/>
        </dgm:presLayoutVars>
      </dgm:prSet>
      <dgm:spPr/>
      <dgm:t>
        <a:bodyPr/>
        <a:lstStyle/>
        <a:p>
          <a:endParaRPr lang="zh-TW" altLang="en-US"/>
        </a:p>
      </dgm:t>
    </dgm:pt>
    <dgm:pt modelId="{1872E1D4-0EBA-4C97-A3CF-7FF30B4E2E43}" type="pres">
      <dgm:prSet presAssocID="{567CC98A-E927-4D81-B8C2-886B143BCCC6}" presName="rootConnector" presStyleLbl="node4" presStyleIdx="6" presStyleCnt="7"/>
      <dgm:spPr/>
      <dgm:t>
        <a:bodyPr/>
        <a:lstStyle/>
        <a:p>
          <a:endParaRPr lang="zh-TW" altLang="en-US"/>
        </a:p>
      </dgm:t>
    </dgm:pt>
    <dgm:pt modelId="{67D1A4F8-498B-4163-93E3-ABB938676D64}" type="pres">
      <dgm:prSet presAssocID="{567CC98A-E927-4D81-B8C2-886B143BCCC6}" presName="hierChild4" presStyleCnt="0"/>
      <dgm:spPr/>
    </dgm:pt>
    <dgm:pt modelId="{111CE4CB-C600-4916-ADE6-D358796554F8}" type="pres">
      <dgm:prSet presAssocID="{567CC98A-E927-4D81-B8C2-886B143BCCC6}" presName="hierChild5" presStyleCnt="0"/>
      <dgm:spPr/>
    </dgm:pt>
    <dgm:pt modelId="{0422D616-2F4B-4428-A81B-1A1E1B7D6041}" type="pres">
      <dgm:prSet presAssocID="{8965BF16-F63B-4190-8E67-BBD29BA5F0F8}" presName="hierChild5" presStyleCnt="0"/>
      <dgm:spPr/>
    </dgm:pt>
    <dgm:pt modelId="{30EFA22A-2DF1-4AAD-ACFB-1766EF61875D}" type="pres">
      <dgm:prSet presAssocID="{323241B0-792F-4A1F-AEC9-F2250D94E5D4}" presName="hierChild5" presStyleCnt="0"/>
      <dgm:spPr/>
    </dgm:pt>
    <dgm:pt modelId="{25FA66D2-96F3-42FC-98EB-09D2E851CBD2}" type="pres">
      <dgm:prSet presAssocID="{AEE97D61-0D19-4E52-8594-E43F3F9EAA69}" presName="hierChild5" presStyleCnt="0"/>
      <dgm:spPr/>
    </dgm:pt>
    <dgm:pt modelId="{9B012F3C-476B-4B32-ADE6-43FAEFEFB190}" type="pres">
      <dgm:prSet presAssocID="{214AEA31-CE61-4A7C-A8C0-8FD48E8E8D14}" presName="hierChild3" presStyleCnt="0"/>
      <dgm:spPr/>
    </dgm:pt>
  </dgm:ptLst>
  <dgm:cxnLst>
    <dgm:cxn modelId="{E104756E-FE61-449D-A097-6D6D77575B69}" type="presOf" srcId="{D2ADCED6-DFF5-4B6F-8418-0079D1433AAE}" destId="{A6FC76C1-EA45-4159-A973-C252B33E4C28}" srcOrd="0" destOrd="0" presId="urn:microsoft.com/office/officeart/2005/8/layout/orgChart1"/>
    <dgm:cxn modelId="{1CD6BE19-BC98-4654-AB22-11D26ADF6708}" type="presOf" srcId="{567CC98A-E927-4D81-B8C2-886B143BCCC6}" destId="{87AF08FD-D685-4672-B597-838741B1395F}" srcOrd="0" destOrd="0" presId="urn:microsoft.com/office/officeart/2005/8/layout/orgChart1"/>
    <dgm:cxn modelId="{8B432C28-78B2-4DAE-AA06-C47C4F45C0BE}" type="presOf" srcId="{8965BF16-F63B-4190-8E67-BBD29BA5F0F8}" destId="{FC6B1602-01D6-472A-A729-F16E12EEAFB9}" srcOrd="0" destOrd="0" presId="urn:microsoft.com/office/officeart/2005/8/layout/orgChart1"/>
    <dgm:cxn modelId="{25C543D7-8667-4AD3-86F0-83BF421C769F}" type="presOf" srcId="{AC69A1BA-F5D9-4186-85BF-B65FF1A4503C}" destId="{4332C94E-695E-47FF-B3BE-11E01C667371}" srcOrd="1" destOrd="0" presId="urn:microsoft.com/office/officeart/2005/8/layout/orgChart1"/>
    <dgm:cxn modelId="{EAFD1DB3-9768-4FC6-8EAE-B5BAAA0A514B}" type="presOf" srcId="{5DF64219-197F-4D36-8049-73E6E949AA6A}" destId="{1663547A-E251-428C-A888-FB6CDAC885CC}" srcOrd="0" destOrd="0" presId="urn:microsoft.com/office/officeart/2005/8/layout/orgChart1"/>
    <dgm:cxn modelId="{6EF5B899-2CDC-436F-93C3-79D48170529B}" type="presOf" srcId="{7586FD6D-B497-4DD1-9E53-4BF24564F286}" destId="{A9EE2467-556F-4C4E-B332-77A8E70EED81}" srcOrd="0" destOrd="0" presId="urn:microsoft.com/office/officeart/2005/8/layout/orgChart1"/>
    <dgm:cxn modelId="{11A8E805-1B6F-4A70-96CA-6EC1F4999064}" srcId="{8965BF16-F63B-4190-8E67-BBD29BA5F0F8}" destId="{9BA26923-43C5-4683-8432-FCD71E2C3F9F}" srcOrd="0" destOrd="0" parTransId="{C334B327-395D-4081-A200-EC64F34C80F1}" sibTransId="{FB9AB8C2-2903-4383-AE31-9D98CB013DFB}"/>
    <dgm:cxn modelId="{AD77BCD5-DF05-43B2-B2E3-263FD09735FC}" type="presOf" srcId="{04D5B690-73EE-4787-B8A4-A0620053AA1C}" destId="{6AE5D325-D4FC-4A50-B5F0-2C4D7DA31C95}" srcOrd="0" destOrd="0" presId="urn:microsoft.com/office/officeart/2005/8/layout/orgChart1"/>
    <dgm:cxn modelId="{6C53F7BF-0475-4CA8-A09C-E8DD5662DF5F}" type="presOf" srcId="{AEE97D61-0D19-4E52-8594-E43F3F9EAA69}" destId="{57E27177-93F2-4F1B-BA8B-4337223A6F6A}" srcOrd="0" destOrd="0" presId="urn:microsoft.com/office/officeart/2005/8/layout/orgChart1"/>
    <dgm:cxn modelId="{ED3FDA2E-A6CA-44E6-823D-CB2BF5966A15}" type="presOf" srcId="{323241B0-792F-4A1F-AEC9-F2250D94E5D4}" destId="{815941C5-1F7F-4027-885E-6141B038A1B1}" srcOrd="0" destOrd="0" presId="urn:microsoft.com/office/officeart/2005/8/layout/orgChart1"/>
    <dgm:cxn modelId="{D031B975-953D-40CF-BD90-01BB18D4207D}" type="presOf" srcId="{B32FC85C-1CA3-47FA-812C-BFE49F1EDF69}" destId="{4D1878E8-402D-4385-B925-4B7E2F834407}" srcOrd="1" destOrd="0" presId="urn:microsoft.com/office/officeart/2005/8/layout/orgChart1"/>
    <dgm:cxn modelId="{D5998F64-87F4-4A17-B50B-3C7CB04DD020}" type="presOf" srcId="{B32FC85C-1CA3-47FA-812C-BFE49F1EDF69}" destId="{F1B588A4-7628-4783-97B6-4EC8F5BEE6BE}" srcOrd="0" destOrd="0" presId="urn:microsoft.com/office/officeart/2005/8/layout/orgChart1"/>
    <dgm:cxn modelId="{F4F90105-862D-46E6-8D4F-49CA60B8F394}" type="presOf" srcId="{AC69A1BA-F5D9-4186-85BF-B65FF1A4503C}" destId="{D2FF6796-34F8-4C8F-AF7E-65FD7ACFC92C}" srcOrd="0" destOrd="0" presId="urn:microsoft.com/office/officeart/2005/8/layout/orgChart1"/>
    <dgm:cxn modelId="{B44C0427-AE97-4C87-968A-03FAA3886311}" srcId="{AEE97D61-0D19-4E52-8594-E43F3F9EAA69}" destId="{323241B0-792F-4A1F-AEC9-F2250D94E5D4}" srcOrd="0" destOrd="0" parTransId="{6D757626-C2E1-4954-B4A3-12272379AA46}" sibTransId="{4841EEFC-B6A4-4764-8503-49B4EE60F672}"/>
    <dgm:cxn modelId="{5F3DC5E2-1402-47B0-B32E-6C58BC62E9AF}" type="presOf" srcId="{C334B327-395D-4081-A200-EC64F34C80F1}" destId="{60F6055D-84A6-4602-B25B-A3AA60EEF42A}" srcOrd="0" destOrd="0" presId="urn:microsoft.com/office/officeart/2005/8/layout/orgChart1"/>
    <dgm:cxn modelId="{3A18DEA0-C4FE-4D64-AF8E-20CB9C7FF8F7}" type="presOf" srcId="{9BA26923-43C5-4683-8432-FCD71E2C3F9F}" destId="{A6461A5F-ED1B-4060-A510-B6FBFB8FC402}" srcOrd="1" destOrd="0" presId="urn:microsoft.com/office/officeart/2005/8/layout/orgChart1"/>
    <dgm:cxn modelId="{16B72694-7789-4E9E-B01C-8B6E33B6FF27}" type="presOf" srcId="{214AEA31-CE61-4A7C-A8C0-8FD48E8E8D14}" destId="{91A426FF-365A-43AD-8EA6-F55073FED94E}" srcOrd="1" destOrd="0" presId="urn:microsoft.com/office/officeart/2005/8/layout/orgChart1"/>
    <dgm:cxn modelId="{D3D5EDCE-F7E9-45E4-B513-CCF78F6175B0}" type="presOf" srcId="{9BA26923-43C5-4683-8432-FCD71E2C3F9F}" destId="{88136A98-F261-46C2-9F12-30B98BB85E8B}" srcOrd="0" destOrd="0" presId="urn:microsoft.com/office/officeart/2005/8/layout/orgChart1"/>
    <dgm:cxn modelId="{8AAE550F-2074-47DC-9A34-2D462AC04999}" srcId="{B32FC85C-1CA3-47FA-812C-BFE49F1EDF69}" destId="{7586FD6D-B497-4DD1-9E53-4BF24564F286}" srcOrd="1" destOrd="0" parTransId="{04D5B690-73EE-4787-B8A4-A0620053AA1C}" sibTransId="{AB2048FA-0892-4E77-BA56-8AF6C1702821}"/>
    <dgm:cxn modelId="{20D49843-1C94-4DB9-B96C-ADD33CB7B95E}" type="presOf" srcId="{567CC98A-E927-4D81-B8C2-886B143BCCC6}" destId="{1872E1D4-0EBA-4C97-A3CF-7FF30B4E2E43}" srcOrd="1" destOrd="0" presId="urn:microsoft.com/office/officeart/2005/8/layout/orgChart1"/>
    <dgm:cxn modelId="{F4B23752-8AFC-455D-9FD4-4A73BD95FDB3}" srcId="{7EBEB15B-BA9E-48F9-BAA5-DA00963DEFC5}" destId="{214AEA31-CE61-4A7C-A8C0-8FD48E8E8D14}" srcOrd="0" destOrd="0" parTransId="{B5292057-EFE4-4470-BFAB-0CF9B3773D08}" sibTransId="{1F560402-DE99-47BE-89DC-7CFD373150D3}"/>
    <dgm:cxn modelId="{36331CBF-D860-4F98-AA87-FADF2FCBE7EB}" srcId="{8965BF16-F63B-4190-8E67-BBD29BA5F0F8}" destId="{567CC98A-E927-4D81-B8C2-886B143BCCC6}" srcOrd="1" destOrd="0" parTransId="{5DF64219-197F-4D36-8049-73E6E949AA6A}" sibTransId="{C0C76381-A045-4C6C-B1D6-B762FC4032E0}"/>
    <dgm:cxn modelId="{496BCF60-1928-4E46-A84C-AC7E8B180270}" srcId="{323241B0-792F-4A1F-AEC9-F2250D94E5D4}" destId="{8965BF16-F63B-4190-8E67-BBD29BA5F0F8}" srcOrd="0" destOrd="0" parTransId="{CADC3A00-5050-49AC-A0C8-10A5CEDA5F9E}" sibTransId="{749FF5D7-C546-471F-ABA1-0FB8331D19E2}"/>
    <dgm:cxn modelId="{2267C32A-AB37-428C-BDAA-288E64EA0456}" type="presOf" srcId="{7586FD6D-B497-4DD1-9E53-4BF24564F286}" destId="{37C75C71-FC45-4C0B-89A2-82BA5A09613F}" srcOrd="1" destOrd="0" presId="urn:microsoft.com/office/officeart/2005/8/layout/orgChart1"/>
    <dgm:cxn modelId="{DF5BB6FC-D72F-4E15-A03C-ADD4660BB0C4}" type="presOf" srcId="{214AEA31-CE61-4A7C-A8C0-8FD48E8E8D14}" destId="{27CF02F5-F213-463E-ABDC-3622BB5C7803}" srcOrd="0" destOrd="0" presId="urn:microsoft.com/office/officeart/2005/8/layout/orgChart1"/>
    <dgm:cxn modelId="{0AB71569-58AD-4951-B5AB-8889F6381306}" srcId="{9BA26923-43C5-4683-8432-FCD71E2C3F9F}" destId="{CF10CCAB-46D3-40B1-9214-0AB0E85F71B9}" srcOrd="0" destOrd="0" parTransId="{DF8551DD-9548-48AD-934A-BBF93F63F4FA}" sibTransId="{A780CD6B-9C0C-4029-8EC0-EB4BE381D61B}"/>
    <dgm:cxn modelId="{BCF94623-6992-4CA2-99EB-A66405333379}" type="presOf" srcId="{B6C10820-C2F5-4116-8AF4-68E54571BCBD}" destId="{FCC58D1B-75FD-4BA5-BFAA-4B090A8AFE8E}" srcOrd="0" destOrd="0" presId="urn:microsoft.com/office/officeart/2005/8/layout/orgChart1"/>
    <dgm:cxn modelId="{0DCE8378-BEA1-4D51-8BDC-A394F663EEB8}" srcId="{B32FC85C-1CA3-47FA-812C-BFE49F1EDF69}" destId="{AC69A1BA-F5D9-4186-85BF-B65FF1A4503C}" srcOrd="0" destOrd="0" parTransId="{CC4D922A-811C-41D5-BE63-796D24234159}" sibTransId="{0077E837-BECD-4757-8F05-7D211C703979}"/>
    <dgm:cxn modelId="{8817AF55-2887-4B5C-8AB0-6A9C22351A80}" type="presOf" srcId="{CF10CCAB-46D3-40B1-9214-0AB0E85F71B9}" destId="{730698E1-C8BD-48C9-9A88-ACF7D01A9BF5}" srcOrd="1" destOrd="0" presId="urn:microsoft.com/office/officeart/2005/8/layout/orgChart1"/>
    <dgm:cxn modelId="{DAF5AF58-FB8C-4604-8B67-E574CC5B7197}" srcId="{214AEA31-CE61-4A7C-A8C0-8FD48E8E8D14}" destId="{AEE97D61-0D19-4E52-8594-E43F3F9EAA69}" srcOrd="0" destOrd="0" parTransId="{B6C10820-C2F5-4116-8AF4-68E54571BCBD}" sibTransId="{F475ECBA-C70A-4605-98BE-AC2EA4F1833D}"/>
    <dgm:cxn modelId="{959A891A-F02C-489D-BF05-0816A3A0AF30}" type="presOf" srcId="{8965BF16-F63B-4190-8E67-BBD29BA5F0F8}" destId="{1723CA78-30C7-42E0-97C2-910272112E48}" srcOrd="1" destOrd="0" presId="urn:microsoft.com/office/officeart/2005/8/layout/orgChart1"/>
    <dgm:cxn modelId="{5076EB47-CD0F-4BA6-B0BF-B4DB6E43DF64}" type="presOf" srcId="{323241B0-792F-4A1F-AEC9-F2250D94E5D4}" destId="{E2734E39-B3B9-4567-B3D1-04B8893C7C7F}" srcOrd="1" destOrd="0" presId="urn:microsoft.com/office/officeart/2005/8/layout/orgChart1"/>
    <dgm:cxn modelId="{5DFD0266-75A7-4857-B0DC-4F69456AC21A}" type="presOf" srcId="{CADC3A00-5050-49AC-A0C8-10A5CEDA5F9E}" destId="{0ED63DBA-2194-4E83-BA9A-A70DE81B8CE4}" srcOrd="0" destOrd="0" presId="urn:microsoft.com/office/officeart/2005/8/layout/orgChart1"/>
    <dgm:cxn modelId="{D1AB234D-93C4-4339-BDF5-08F4E9EF3B0E}" type="presOf" srcId="{CF10CCAB-46D3-40B1-9214-0AB0E85F71B9}" destId="{DED72F2B-4F35-43D0-AF81-5B6D2396525E}" srcOrd="0" destOrd="0" presId="urn:microsoft.com/office/officeart/2005/8/layout/orgChart1"/>
    <dgm:cxn modelId="{A6653C82-F53E-441D-A579-96EAACED4D30}" type="presOf" srcId="{DF8551DD-9548-48AD-934A-BBF93F63F4FA}" destId="{AD9C2214-10B8-4974-9BD3-C2BA213398AC}" srcOrd="0" destOrd="0" presId="urn:microsoft.com/office/officeart/2005/8/layout/orgChart1"/>
    <dgm:cxn modelId="{83A054A2-5A91-4496-8BF9-109D031FC5AB}" type="presOf" srcId="{CC4D922A-811C-41D5-BE63-796D24234159}" destId="{8B1AF5DF-17E9-47FC-ACBB-B8C4E8D16FDC}" srcOrd="0" destOrd="0" presId="urn:microsoft.com/office/officeart/2005/8/layout/orgChart1"/>
    <dgm:cxn modelId="{267BF214-EEB5-4AAD-9C7B-302D226210E1}" type="presOf" srcId="{AEE97D61-0D19-4E52-8594-E43F3F9EAA69}" destId="{E446E642-B8A4-4DA2-9600-9F0605921E96}" srcOrd="1" destOrd="0" presId="urn:microsoft.com/office/officeart/2005/8/layout/orgChart1"/>
    <dgm:cxn modelId="{CC944D68-F9D3-4E67-AEB2-9469777CD934}" type="presOf" srcId="{6D757626-C2E1-4954-B4A3-12272379AA46}" destId="{9A4C5AA0-BA49-4EAC-A7CE-75E0DDBAB9DA}" srcOrd="0" destOrd="0" presId="urn:microsoft.com/office/officeart/2005/8/layout/orgChart1"/>
    <dgm:cxn modelId="{B22C823E-FA32-4660-AAD6-CF9AD9096DFF}" srcId="{CF10CCAB-46D3-40B1-9214-0AB0E85F71B9}" destId="{B32FC85C-1CA3-47FA-812C-BFE49F1EDF69}" srcOrd="0" destOrd="0" parTransId="{D2ADCED6-DFF5-4B6F-8418-0079D1433AAE}" sibTransId="{162B8D54-6CD8-48F8-A830-76D5168FAF92}"/>
    <dgm:cxn modelId="{9696AED1-444C-4606-A60D-8E7A1EE7D98E}" type="presOf" srcId="{7EBEB15B-BA9E-48F9-BAA5-DA00963DEFC5}" destId="{1A37486D-8F39-475D-846B-D2D7141386D1}" srcOrd="0" destOrd="0" presId="urn:microsoft.com/office/officeart/2005/8/layout/orgChart1"/>
    <dgm:cxn modelId="{68E43D3A-3F09-421B-A7CE-22787D9C9187}" type="presParOf" srcId="{1A37486D-8F39-475D-846B-D2D7141386D1}" destId="{D56A934D-D189-4B39-93F7-A8E8A1B8FED0}" srcOrd="0" destOrd="0" presId="urn:microsoft.com/office/officeart/2005/8/layout/orgChart1"/>
    <dgm:cxn modelId="{83BE1267-4D5D-4C38-BBBC-970E50EA651E}" type="presParOf" srcId="{D56A934D-D189-4B39-93F7-A8E8A1B8FED0}" destId="{3DF11DC6-19E1-457C-862C-CF5A20988D61}" srcOrd="0" destOrd="0" presId="urn:microsoft.com/office/officeart/2005/8/layout/orgChart1"/>
    <dgm:cxn modelId="{B08E7A67-8B8F-465F-A0C3-DA14A21AAEBA}" type="presParOf" srcId="{3DF11DC6-19E1-457C-862C-CF5A20988D61}" destId="{27CF02F5-F213-463E-ABDC-3622BB5C7803}" srcOrd="0" destOrd="0" presId="urn:microsoft.com/office/officeart/2005/8/layout/orgChart1"/>
    <dgm:cxn modelId="{FFC170E6-D004-4D69-9FAE-D7C3E0F6C9D7}" type="presParOf" srcId="{3DF11DC6-19E1-457C-862C-CF5A20988D61}" destId="{91A426FF-365A-43AD-8EA6-F55073FED94E}" srcOrd="1" destOrd="0" presId="urn:microsoft.com/office/officeart/2005/8/layout/orgChart1"/>
    <dgm:cxn modelId="{AD490CD8-CE50-42DB-9754-F947F53B0DA7}" type="presParOf" srcId="{D56A934D-D189-4B39-93F7-A8E8A1B8FED0}" destId="{AC1BA358-37E3-4EFD-A740-1BC3E85D2834}" srcOrd="1" destOrd="0" presId="urn:microsoft.com/office/officeart/2005/8/layout/orgChart1"/>
    <dgm:cxn modelId="{56288C66-97C5-47B8-BBE8-BDF318CD92AC}" type="presParOf" srcId="{AC1BA358-37E3-4EFD-A740-1BC3E85D2834}" destId="{FCC58D1B-75FD-4BA5-BFAA-4B090A8AFE8E}" srcOrd="0" destOrd="0" presId="urn:microsoft.com/office/officeart/2005/8/layout/orgChart1"/>
    <dgm:cxn modelId="{78197437-F5F2-41A6-B0A9-A60E8E9AEF5C}" type="presParOf" srcId="{AC1BA358-37E3-4EFD-A740-1BC3E85D2834}" destId="{957EE497-9538-4CC1-979D-A6FA3944C8D2}" srcOrd="1" destOrd="0" presId="urn:microsoft.com/office/officeart/2005/8/layout/orgChart1"/>
    <dgm:cxn modelId="{92108E97-7E2A-4504-B618-42EDBDB39157}" type="presParOf" srcId="{957EE497-9538-4CC1-979D-A6FA3944C8D2}" destId="{181F977A-87A9-4948-A267-309E62F1B7A2}" srcOrd="0" destOrd="0" presId="urn:microsoft.com/office/officeart/2005/8/layout/orgChart1"/>
    <dgm:cxn modelId="{C80B9200-812F-4A47-8616-A9BE4610C110}" type="presParOf" srcId="{181F977A-87A9-4948-A267-309E62F1B7A2}" destId="{57E27177-93F2-4F1B-BA8B-4337223A6F6A}" srcOrd="0" destOrd="0" presId="urn:microsoft.com/office/officeart/2005/8/layout/orgChart1"/>
    <dgm:cxn modelId="{48B3555E-F313-4909-96B2-45F58E2FB158}" type="presParOf" srcId="{181F977A-87A9-4948-A267-309E62F1B7A2}" destId="{E446E642-B8A4-4DA2-9600-9F0605921E96}" srcOrd="1" destOrd="0" presId="urn:microsoft.com/office/officeart/2005/8/layout/orgChart1"/>
    <dgm:cxn modelId="{3506048B-6863-42DA-BC27-0D11D6E3DFB7}" type="presParOf" srcId="{957EE497-9538-4CC1-979D-A6FA3944C8D2}" destId="{34BBCE17-D409-4CAD-888A-1503B5D9F99A}" srcOrd="1" destOrd="0" presId="urn:microsoft.com/office/officeart/2005/8/layout/orgChart1"/>
    <dgm:cxn modelId="{9A8AAFC6-9B5F-4C96-AFDB-55FE932F11A7}" type="presParOf" srcId="{34BBCE17-D409-4CAD-888A-1503B5D9F99A}" destId="{9A4C5AA0-BA49-4EAC-A7CE-75E0DDBAB9DA}" srcOrd="0" destOrd="0" presId="urn:microsoft.com/office/officeart/2005/8/layout/orgChart1"/>
    <dgm:cxn modelId="{F3719B1B-1987-4264-93BC-613EBEF795BC}" type="presParOf" srcId="{34BBCE17-D409-4CAD-888A-1503B5D9F99A}" destId="{B072C713-4D72-4D7D-B497-69ABEFEC04DB}" srcOrd="1" destOrd="0" presId="urn:microsoft.com/office/officeart/2005/8/layout/orgChart1"/>
    <dgm:cxn modelId="{E5547C92-D1BF-4D1C-B8B6-19C9A607980A}" type="presParOf" srcId="{B072C713-4D72-4D7D-B497-69ABEFEC04DB}" destId="{E83751D9-2D9E-44CB-8C6A-14AFF9CC9499}" srcOrd="0" destOrd="0" presId="urn:microsoft.com/office/officeart/2005/8/layout/orgChart1"/>
    <dgm:cxn modelId="{B917B37E-14BE-40DE-A2EE-9647182F9FCD}" type="presParOf" srcId="{E83751D9-2D9E-44CB-8C6A-14AFF9CC9499}" destId="{815941C5-1F7F-4027-885E-6141B038A1B1}" srcOrd="0" destOrd="0" presId="urn:microsoft.com/office/officeart/2005/8/layout/orgChart1"/>
    <dgm:cxn modelId="{02F0E1D9-0531-4541-8E8E-0F002C01B2E6}" type="presParOf" srcId="{E83751D9-2D9E-44CB-8C6A-14AFF9CC9499}" destId="{E2734E39-B3B9-4567-B3D1-04B8893C7C7F}" srcOrd="1" destOrd="0" presId="urn:microsoft.com/office/officeart/2005/8/layout/orgChart1"/>
    <dgm:cxn modelId="{DDF63158-7BCD-4554-859D-A82E40742D3B}" type="presParOf" srcId="{B072C713-4D72-4D7D-B497-69ABEFEC04DB}" destId="{FD56E7BE-854E-4EFF-A4F2-4A7BDBF0C257}" srcOrd="1" destOrd="0" presId="urn:microsoft.com/office/officeart/2005/8/layout/orgChart1"/>
    <dgm:cxn modelId="{AD67D75A-516C-4B0C-A55F-A29D54B54A2B}" type="presParOf" srcId="{FD56E7BE-854E-4EFF-A4F2-4A7BDBF0C257}" destId="{0ED63DBA-2194-4E83-BA9A-A70DE81B8CE4}" srcOrd="0" destOrd="0" presId="urn:microsoft.com/office/officeart/2005/8/layout/orgChart1"/>
    <dgm:cxn modelId="{43A5018F-9F4F-4E56-919F-CE173A4B3174}" type="presParOf" srcId="{FD56E7BE-854E-4EFF-A4F2-4A7BDBF0C257}" destId="{E6C8D317-7284-41D2-8C46-3BFDA68B3C46}" srcOrd="1" destOrd="0" presId="urn:microsoft.com/office/officeart/2005/8/layout/orgChart1"/>
    <dgm:cxn modelId="{AE8C0AD2-8EF6-495B-A9EE-B4B87C72F4CF}" type="presParOf" srcId="{E6C8D317-7284-41D2-8C46-3BFDA68B3C46}" destId="{7B16C877-FB5B-4F94-BFE5-342A3051023B}" srcOrd="0" destOrd="0" presId="urn:microsoft.com/office/officeart/2005/8/layout/orgChart1"/>
    <dgm:cxn modelId="{2AC5B31F-8A35-4149-8212-817A6248BAAB}" type="presParOf" srcId="{7B16C877-FB5B-4F94-BFE5-342A3051023B}" destId="{FC6B1602-01D6-472A-A729-F16E12EEAFB9}" srcOrd="0" destOrd="0" presId="urn:microsoft.com/office/officeart/2005/8/layout/orgChart1"/>
    <dgm:cxn modelId="{4C88AEFF-0088-4F03-A79F-6492B1F48DEB}" type="presParOf" srcId="{7B16C877-FB5B-4F94-BFE5-342A3051023B}" destId="{1723CA78-30C7-42E0-97C2-910272112E48}" srcOrd="1" destOrd="0" presId="urn:microsoft.com/office/officeart/2005/8/layout/orgChart1"/>
    <dgm:cxn modelId="{80F4BED2-DE44-486E-B33A-5496ACAB38EF}" type="presParOf" srcId="{E6C8D317-7284-41D2-8C46-3BFDA68B3C46}" destId="{373D7DCB-7AAA-4BD6-A079-E2369851322B}" srcOrd="1" destOrd="0" presId="urn:microsoft.com/office/officeart/2005/8/layout/orgChart1"/>
    <dgm:cxn modelId="{0DDF8B60-44E5-4DCD-966C-8FE02A33A9FF}" type="presParOf" srcId="{373D7DCB-7AAA-4BD6-A079-E2369851322B}" destId="{60F6055D-84A6-4602-B25B-A3AA60EEF42A}" srcOrd="0" destOrd="0" presId="urn:microsoft.com/office/officeart/2005/8/layout/orgChart1"/>
    <dgm:cxn modelId="{D20B6D1B-2E9F-4D57-ABE8-5C8E172A6D6F}" type="presParOf" srcId="{373D7DCB-7AAA-4BD6-A079-E2369851322B}" destId="{A5A61E0B-FC6A-401E-9C4C-67846D479F80}" srcOrd="1" destOrd="0" presId="urn:microsoft.com/office/officeart/2005/8/layout/orgChart1"/>
    <dgm:cxn modelId="{C64251F2-2E71-41A4-BB7B-3E1A92AADB27}" type="presParOf" srcId="{A5A61E0B-FC6A-401E-9C4C-67846D479F80}" destId="{0C74C46D-FB2C-4BDD-991B-253CA1176A2D}" srcOrd="0" destOrd="0" presId="urn:microsoft.com/office/officeart/2005/8/layout/orgChart1"/>
    <dgm:cxn modelId="{B4CD5127-0C43-4ADF-9355-EEC704BEBEC2}" type="presParOf" srcId="{0C74C46D-FB2C-4BDD-991B-253CA1176A2D}" destId="{88136A98-F261-46C2-9F12-30B98BB85E8B}" srcOrd="0" destOrd="0" presId="urn:microsoft.com/office/officeart/2005/8/layout/orgChart1"/>
    <dgm:cxn modelId="{95D7B782-23D9-4774-A1D6-9C402082E66F}" type="presParOf" srcId="{0C74C46D-FB2C-4BDD-991B-253CA1176A2D}" destId="{A6461A5F-ED1B-4060-A510-B6FBFB8FC402}" srcOrd="1" destOrd="0" presId="urn:microsoft.com/office/officeart/2005/8/layout/orgChart1"/>
    <dgm:cxn modelId="{8D3B081A-A561-4268-B2FF-560F5E4635E1}" type="presParOf" srcId="{A5A61E0B-FC6A-401E-9C4C-67846D479F80}" destId="{08AE6E62-2046-47B1-AD5F-177207995ACC}" srcOrd="1" destOrd="0" presId="urn:microsoft.com/office/officeart/2005/8/layout/orgChart1"/>
    <dgm:cxn modelId="{9F5F4F87-D340-4413-B273-1BB20E02F67C}" type="presParOf" srcId="{08AE6E62-2046-47B1-AD5F-177207995ACC}" destId="{AD9C2214-10B8-4974-9BD3-C2BA213398AC}" srcOrd="0" destOrd="0" presId="urn:microsoft.com/office/officeart/2005/8/layout/orgChart1"/>
    <dgm:cxn modelId="{C9BD5DD4-D79B-4F68-B8E0-76120C9D5F0D}" type="presParOf" srcId="{08AE6E62-2046-47B1-AD5F-177207995ACC}" destId="{4699FB35-2FD7-4ED1-8E11-73F3AD8DC034}" srcOrd="1" destOrd="0" presId="urn:microsoft.com/office/officeart/2005/8/layout/orgChart1"/>
    <dgm:cxn modelId="{35A2D14D-ABA2-4E16-A412-ADE442CFC9FA}" type="presParOf" srcId="{4699FB35-2FD7-4ED1-8E11-73F3AD8DC034}" destId="{0AF3C5C5-660C-4F27-9690-2452B260DF92}" srcOrd="0" destOrd="0" presId="urn:microsoft.com/office/officeart/2005/8/layout/orgChart1"/>
    <dgm:cxn modelId="{FE19F4B0-C685-4D1C-864F-526775B8C468}" type="presParOf" srcId="{0AF3C5C5-660C-4F27-9690-2452B260DF92}" destId="{DED72F2B-4F35-43D0-AF81-5B6D2396525E}" srcOrd="0" destOrd="0" presId="urn:microsoft.com/office/officeart/2005/8/layout/orgChart1"/>
    <dgm:cxn modelId="{C8213AE3-BC3D-4159-8ACB-493ACEF8AA33}" type="presParOf" srcId="{0AF3C5C5-660C-4F27-9690-2452B260DF92}" destId="{730698E1-C8BD-48C9-9A88-ACF7D01A9BF5}" srcOrd="1" destOrd="0" presId="urn:microsoft.com/office/officeart/2005/8/layout/orgChart1"/>
    <dgm:cxn modelId="{476A6574-854E-4E17-95AC-BB45D9E0ECDB}" type="presParOf" srcId="{4699FB35-2FD7-4ED1-8E11-73F3AD8DC034}" destId="{FD54760C-FE0A-4A00-9FC9-A2E664227CE7}" srcOrd="1" destOrd="0" presId="urn:microsoft.com/office/officeart/2005/8/layout/orgChart1"/>
    <dgm:cxn modelId="{45445A30-2969-4C9D-BB25-321709D67E55}" type="presParOf" srcId="{FD54760C-FE0A-4A00-9FC9-A2E664227CE7}" destId="{A6FC76C1-EA45-4159-A973-C252B33E4C28}" srcOrd="0" destOrd="0" presId="urn:microsoft.com/office/officeart/2005/8/layout/orgChart1"/>
    <dgm:cxn modelId="{0893682E-5817-4BED-AFB5-C772D7B50227}" type="presParOf" srcId="{FD54760C-FE0A-4A00-9FC9-A2E664227CE7}" destId="{2F389081-8465-47B6-B7F4-F5F61D65ADDB}" srcOrd="1" destOrd="0" presId="urn:microsoft.com/office/officeart/2005/8/layout/orgChart1"/>
    <dgm:cxn modelId="{F5D54CF8-C802-4CBD-94F3-5C25D2F8F6CB}" type="presParOf" srcId="{2F389081-8465-47B6-B7F4-F5F61D65ADDB}" destId="{9C6B884D-7322-4C0C-A462-A859D70B5F8F}" srcOrd="0" destOrd="0" presId="urn:microsoft.com/office/officeart/2005/8/layout/orgChart1"/>
    <dgm:cxn modelId="{37B8B31F-860A-441B-A14B-95CCCFD3136E}" type="presParOf" srcId="{9C6B884D-7322-4C0C-A462-A859D70B5F8F}" destId="{F1B588A4-7628-4783-97B6-4EC8F5BEE6BE}" srcOrd="0" destOrd="0" presId="urn:microsoft.com/office/officeart/2005/8/layout/orgChart1"/>
    <dgm:cxn modelId="{327DE0AA-2C76-49E4-953D-1C14498F51C3}" type="presParOf" srcId="{9C6B884D-7322-4C0C-A462-A859D70B5F8F}" destId="{4D1878E8-402D-4385-B925-4B7E2F834407}" srcOrd="1" destOrd="0" presId="urn:microsoft.com/office/officeart/2005/8/layout/orgChart1"/>
    <dgm:cxn modelId="{0701D3FC-46E3-467F-846C-1DD5BA66A512}" type="presParOf" srcId="{2F389081-8465-47B6-B7F4-F5F61D65ADDB}" destId="{20ABF132-0C54-4F7A-B78D-BF33CB94FB80}" srcOrd="1" destOrd="0" presId="urn:microsoft.com/office/officeart/2005/8/layout/orgChart1"/>
    <dgm:cxn modelId="{43FDA77E-8E67-4233-8B08-7A769B2926F5}" type="presParOf" srcId="{20ABF132-0C54-4F7A-B78D-BF33CB94FB80}" destId="{8B1AF5DF-17E9-47FC-ACBB-B8C4E8D16FDC}" srcOrd="0" destOrd="0" presId="urn:microsoft.com/office/officeart/2005/8/layout/orgChart1"/>
    <dgm:cxn modelId="{ED4A5279-4FE4-49EA-B964-CA33AC18C9B6}" type="presParOf" srcId="{20ABF132-0C54-4F7A-B78D-BF33CB94FB80}" destId="{D2468B82-AB4B-4B7F-BAA1-5035CD6979FF}" srcOrd="1" destOrd="0" presId="urn:microsoft.com/office/officeart/2005/8/layout/orgChart1"/>
    <dgm:cxn modelId="{F5E65CA5-1482-4FC3-9132-467F6CB52A26}" type="presParOf" srcId="{D2468B82-AB4B-4B7F-BAA1-5035CD6979FF}" destId="{FD95D398-D2AA-4C5E-BBAB-9BFAC15C9743}" srcOrd="0" destOrd="0" presId="urn:microsoft.com/office/officeart/2005/8/layout/orgChart1"/>
    <dgm:cxn modelId="{488722C5-94B5-47CF-963E-979E32CAA376}" type="presParOf" srcId="{FD95D398-D2AA-4C5E-BBAB-9BFAC15C9743}" destId="{D2FF6796-34F8-4C8F-AF7E-65FD7ACFC92C}" srcOrd="0" destOrd="0" presId="urn:microsoft.com/office/officeart/2005/8/layout/orgChart1"/>
    <dgm:cxn modelId="{7DB6066B-566D-42FE-9C30-32AB25E6E73B}" type="presParOf" srcId="{FD95D398-D2AA-4C5E-BBAB-9BFAC15C9743}" destId="{4332C94E-695E-47FF-B3BE-11E01C667371}" srcOrd="1" destOrd="0" presId="urn:microsoft.com/office/officeart/2005/8/layout/orgChart1"/>
    <dgm:cxn modelId="{D02CB859-E6AF-401F-A9D7-42DBAEE9CB8F}" type="presParOf" srcId="{D2468B82-AB4B-4B7F-BAA1-5035CD6979FF}" destId="{5F19CF45-7592-41E9-A1BB-5FFB901D456F}" srcOrd="1" destOrd="0" presId="urn:microsoft.com/office/officeart/2005/8/layout/orgChart1"/>
    <dgm:cxn modelId="{B6943BF5-FF98-4D73-A027-50766B9AE2CB}" type="presParOf" srcId="{D2468B82-AB4B-4B7F-BAA1-5035CD6979FF}" destId="{0265CD85-D73A-4DB7-816A-8BAEBDE56C74}" srcOrd="2" destOrd="0" presId="urn:microsoft.com/office/officeart/2005/8/layout/orgChart1"/>
    <dgm:cxn modelId="{E1FE4CBA-8F3A-46E6-B399-E82E3B6C1D5B}" type="presParOf" srcId="{20ABF132-0C54-4F7A-B78D-BF33CB94FB80}" destId="{6AE5D325-D4FC-4A50-B5F0-2C4D7DA31C95}" srcOrd="2" destOrd="0" presId="urn:microsoft.com/office/officeart/2005/8/layout/orgChart1"/>
    <dgm:cxn modelId="{DCEF3232-A000-47D2-97E1-686222F9A1C0}" type="presParOf" srcId="{20ABF132-0C54-4F7A-B78D-BF33CB94FB80}" destId="{D3361CFF-631E-4009-A5B2-8D624D8D944B}" srcOrd="3" destOrd="0" presId="urn:microsoft.com/office/officeart/2005/8/layout/orgChart1"/>
    <dgm:cxn modelId="{67570A33-19D6-453E-B6CB-2C3F7B909BD6}" type="presParOf" srcId="{D3361CFF-631E-4009-A5B2-8D624D8D944B}" destId="{109B133C-FD0F-49E0-94D1-60B40F0494CE}" srcOrd="0" destOrd="0" presId="urn:microsoft.com/office/officeart/2005/8/layout/orgChart1"/>
    <dgm:cxn modelId="{EEEF473B-17E2-48E1-AAF4-DE9DB8D1BBC4}" type="presParOf" srcId="{109B133C-FD0F-49E0-94D1-60B40F0494CE}" destId="{A9EE2467-556F-4C4E-B332-77A8E70EED81}" srcOrd="0" destOrd="0" presId="urn:microsoft.com/office/officeart/2005/8/layout/orgChart1"/>
    <dgm:cxn modelId="{FB4B3559-0A5C-4020-ADAA-B8094A3E623C}" type="presParOf" srcId="{109B133C-FD0F-49E0-94D1-60B40F0494CE}" destId="{37C75C71-FC45-4C0B-89A2-82BA5A09613F}" srcOrd="1" destOrd="0" presId="urn:microsoft.com/office/officeart/2005/8/layout/orgChart1"/>
    <dgm:cxn modelId="{8F04D41D-92CC-490B-BCD5-7872F60F68BC}" type="presParOf" srcId="{D3361CFF-631E-4009-A5B2-8D624D8D944B}" destId="{4C5A9658-7B77-460E-9E43-6C933E381438}" srcOrd="1" destOrd="0" presId="urn:microsoft.com/office/officeart/2005/8/layout/orgChart1"/>
    <dgm:cxn modelId="{424E1B22-87AC-4F36-AD73-2D0CB1A0F54F}" type="presParOf" srcId="{D3361CFF-631E-4009-A5B2-8D624D8D944B}" destId="{FA202EED-3DB0-4318-B0D8-522A419E24B9}" srcOrd="2" destOrd="0" presId="urn:microsoft.com/office/officeart/2005/8/layout/orgChart1"/>
    <dgm:cxn modelId="{0487E8F7-3406-455E-9971-96D9A2778FE1}" type="presParOf" srcId="{2F389081-8465-47B6-B7F4-F5F61D65ADDB}" destId="{E347DABF-4879-4D7D-B95E-2457DA70B08E}" srcOrd="2" destOrd="0" presId="urn:microsoft.com/office/officeart/2005/8/layout/orgChart1"/>
    <dgm:cxn modelId="{7F2F9840-63D2-4D17-8F27-2B4F16701CA1}" type="presParOf" srcId="{4699FB35-2FD7-4ED1-8E11-73F3AD8DC034}" destId="{155F3106-2945-4E4A-8CE4-054464B05819}" srcOrd="2" destOrd="0" presId="urn:microsoft.com/office/officeart/2005/8/layout/orgChart1"/>
    <dgm:cxn modelId="{2AA78D64-8154-4A59-822D-0779249514F8}" type="presParOf" srcId="{A5A61E0B-FC6A-401E-9C4C-67846D479F80}" destId="{4F42666E-32FF-4ACD-B31D-4E0166486E06}" srcOrd="2" destOrd="0" presId="urn:microsoft.com/office/officeart/2005/8/layout/orgChart1"/>
    <dgm:cxn modelId="{03A1932D-34E6-4E6E-B241-533B35D9B18E}" type="presParOf" srcId="{373D7DCB-7AAA-4BD6-A079-E2369851322B}" destId="{1663547A-E251-428C-A888-FB6CDAC885CC}" srcOrd="2" destOrd="0" presId="urn:microsoft.com/office/officeart/2005/8/layout/orgChart1"/>
    <dgm:cxn modelId="{706B45B0-E73D-4757-838E-43DD1D3B20F9}" type="presParOf" srcId="{373D7DCB-7AAA-4BD6-A079-E2369851322B}" destId="{03FC11AC-7996-481B-B841-69E1AE90705E}" srcOrd="3" destOrd="0" presId="urn:microsoft.com/office/officeart/2005/8/layout/orgChart1"/>
    <dgm:cxn modelId="{4A43D3FA-3766-4D3F-9857-578DC4D6973F}" type="presParOf" srcId="{03FC11AC-7996-481B-B841-69E1AE90705E}" destId="{E146D8C3-728D-4DDD-9DB6-862321391F11}" srcOrd="0" destOrd="0" presId="urn:microsoft.com/office/officeart/2005/8/layout/orgChart1"/>
    <dgm:cxn modelId="{9333ADBD-8680-4BFD-8A95-FEA90A55B5B3}" type="presParOf" srcId="{E146D8C3-728D-4DDD-9DB6-862321391F11}" destId="{87AF08FD-D685-4672-B597-838741B1395F}" srcOrd="0" destOrd="0" presId="urn:microsoft.com/office/officeart/2005/8/layout/orgChart1"/>
    <dgm:cxn modelId="{10AB8980-5E4D-445B-B0F0-C9FE76231432}" type="presParOf" srcId="{E146D8C3-728D-4DDD-9DB6-862321391F11}" destId="{1872E1D4-0EBA-4C97-A3CF-7FF30B4E2E43}" srcOrd="1" destOrd="0" presId="urn:microsoft.com/office/officeart/2005/8/layout/orgChart1"/>
    <dgm:cxn modelId="{EAD822B1-B7A6-423A-8180-6BBA8BF6335F}" type="presParOf" srcId="{03FC11AC-7996-481B-B841-69E1AE90705E}" destId="{67D1A4F8-498B-4163-93E3-ABB938676D64}" srcOrd="1" destOrd="0" presId="urn:microsoft.com/office/officeart/2005/8/layout/orgChart1"/>
    <dgm:cxn modelId="{2419C996-F71A-423A-98AA-78825D27EFCF}" type="presParOf" srcId="{03FC11AC-7996-481B-B841-69E1AE90705E}" destId="{111CE4CB-C600-4916-ADE6-D358796554F8}" srcOrd="2" destOrd="0" presId="urn:microsoft.com/office/officeart/2005/8/layout/orgChart1"/>
    <dgm:cxn modelId="{0E04580B-3CF8-4C3F-8814-1ADDA1DD2EAE}" type="presParOf" srcId="{E6C8D317-7284-41D2-8C46-3BFDA68B3C46}" destId="{0422D616-2F4B-4428-A81B-1A1E1B7D6041}" srcOrd="2" destOrd="0" presId="urn:microsoft.com/office/officeart/2005/8/layout/orgChart1"/>
    <dgm:cxn modelId="{7C123138-6F38-4D31-8557-CB0A581BD9D8}" type="presParOf" srcId="{B072C713-4D72-4D7D-B497-69ABEFEC04DB}" destId="{30EFA22A-2DF1-4AAD-ACFB-1766EF61875D}" srcOrd="2" destOrd="0" presId="urn:microsoft.com/office/officeart/2005/8/layout/orgChart1"/>
    <dgm:cxn modelId="{76B61354-F592-4DC5-9783-3CE43FB99290}" type="presParOf" srcId="{957EE497-9538-4CC1-979D-A6FA3944C8D2}" destId="{25FA66D2-96F3-42FC-98EB-09D2E851CBD2}" srcOrd="2" destOrd="0" presId="urn:microsoft.com/office/officeart/2005/8/layout/orgChart1"/>
    <dgm:cxn modelId="{D486B69D-847D-4B49-AF65-8B46937E333D}" type="presParOf" srcId="{D56A934D-D189-4B39-93F7-A8E8A1B8FED0}" destId="{9B012F3C-476B-4B32-ADE6-43FAEFEFB190}"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FD57C-8056-468E-931A-EA9AF839CD98}"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zh-TW" altLang="en-US"/>
        </a:p>
      </dgm:t>
    </dgm:pt>
    <dgm:pt modelId="{710973C3-1122-4C9A-84D5-E1418940C7D1}">
      <dgm:prSet phldrT="[文字]" custT="1"/>
      <dgm:spPr/>
      <dgm:t>
        <a:bodyPr/>
        <a:lstStyle/>
        <a:p>
          <a:r>
            <a:rPr lang="zh-TW" altLang="en-US" sz="3000" dirty="0" smtClean="0">
              <a:latin typeface="Times New Roman" panose="02020603050405020304" pitchFamily="18" charset="0"/>
              <a:ea typeface="標楷體" panose="03000509000000000000" pitchFamily="65" charset="-120"/>
              <a:cs typeface="Times New Roman" panose="02020603050405020304" pitchFamily="18" charset="0"/>
            </a:rPr>
            <a:t>藍芽收到資料</a:t>
          </a:r>
          <a:endParaRPr lang="zh-TW" altLang="en-US" sz="30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27BA1034-E36D-46F8-A16C-52429F6E3FB9}" type="parTrans" cxnId="{7F451E47-FA12-4A3B-A330-A482D4AC0055}">
      <dgm:prSet/>
      <dgm:spPr/>
      <dgm:t>
        <a:bodyPr/>
        <a:lstStyle/>
        <a:p>
          <a:endParaRPr lang="zh-TW" altLang="en-US"/>
        </a:p>
      </dgm:t>
    </dgm:pt>
    <dgm:pt modelId="{B539102F-259F-4666-87C0-2E9672D711E2}" type="sibTrans" cxnId="{7F451E47-FA12-4A3B-A330-A482D4AC0055}">
      <dgm:prSet/>
      <dgm:spPr/>
      <dgm:t>
        <a:bodyPr/>
        <a:lstStyle/>
        <a:p>
          <a:endParaRPr lang="zh-TW" altLang="en-US"/>
        </a:p>
      </dgm:t>
    </dgm:pt>
    <dgm:pt modelId="{9CD1A589-0B4B-43F2-B2A5-F4E404B97468}">
      <dgm:prSet phldrT="[文字]"/>
      <dgm:spPr/>
      <dgm:t>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1.PPG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訊號圖</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HR</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Interval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2B41E05E-FFD6-438D-AFEB-A77A54BD5A3A}" type="parTrans" cxnId="{1C510D5C-D998-418A-8FA6-BFEB0AA52CBE}">
      <dgm:prSet/>
      <dgm:spPr/>
      <dgm:t>
        <a:bodyPr/>
        <a:lstStyle/>
        <a:p>
          <a:endParaRPr lang="zh-TW" altLang="en-US"/>
        </a:p>
      </dgm:t>
    </dgm:pt>
    <dgm:pt modelId="{48EBB53F-A53D-4F38-978B-FF4F256D930E}" type="sibTrans" cxnId="{1C510D5C-D998-418A-8FA6-BFEB0AA52CBE}">
      <dgm:prSet/>
      <dgm:spPr/>
      <dgm:t>
        <a:bodyPr/>
        <a:lstStyle/>
        <a:p>
          <a:endParaRPr lang="zh-TW" altLang="en-US"/>
        </a:p>
      </dgm:t>
    </dgm:pt>
    <dgm:pt modelId="{B28DA82F-1380-4977-8BE9-EDB206D6296F}">
      <dgm:prSet phldrT="[文字]" custT="1"/>
      <dgm:spPr/>
      <dgm:t>
        <a:bodyPr/>
        <a:lstStyle/>
        <a:p>
          <a:r>
            <a:rPr lang="en-US" altLang="zh-TW" sz="30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dirty="0" smtClean="0">
              <a:latin typeface="Times New Roman" panose="02020603050405020304" pitchFamily="18" charset="0"/>
              <a:ea typeface="標楷體" panose="03000509000000000000" pitchFamily="65" charset="-120"/>
              <a:cs typeface="Times New Roman" panose="02020603050405020304" pitchFamily="18" charset="0"/>
            </a:rPr>
            <a:t>監測正常</a:t>
          </a:r>
          <a:endParaRPr lang="zh-TW" altLang="en-US" sz="30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1FE959B-75DA-4C41-817C-3700FF698072}" type="parTrans" cxnId="{9CD3081B-40EA-4E60-B60A-6C41D99660AE}">
      <dgm:prSet/>
      <dgm:spPr/>
      <dgm:t>
        <a:bodyPr/>
        <a:lstStyle/>
        <a:p>
          <a:endParaRPr lang="zh-TW" altLang="en-US"/>
        </a:p>
      </dgm:t>
    </dgm:pt>
    <dgm:pt modelId="{1F198CC3-EBBE-4A32-8E82-686E61A6B499}" type="sibTrans" cxnId="{9CD3081B-40EA-4E60-B60A-6C41D99660AE}">
      <dgm:prSet/>
      <dgm:spPr/>
      <dgm:t>
        <a:bodyPr/>
        <a:lstStyle/>
        <a:p>
          <a:endParaRPr lang="zh-TW" altLang="en-US"/>
        </a:p>
      </dgm:t>
    </dgm:pt>
    <dgm:pt modelId="{755A675D-AA43-4402-9D7A-81B419D373E1}">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儲存</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分鐘資料</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166ED8F-C19C-44CF-A01A-8ADF2F48D44C}" type="parTrans" cxnId="{4E0D8923-29CA-46B2-9C8A-0ABF1542EC98}">
      <dgm:prSet/>
      <dgm:spPr/>
      <dgm:t>
        <a:bodyPr/>
        <a:lstStyle/>
        <a:p>
          <a:endParaRPr lang="zh-TW" altLang="en-US"/>
        </a:p>
      </dgm:t>
    </dgm:pt>
    <dgm:pt modelId="{5D92CE08-DBB2-4656-8EC0-4117C5F48418}" type="sibTrans" cxnId="{4E0D8923-29CA-46B2-9C8A-0ABF1542EC98}">
      <dgm:prSet/>
      <dgm:spPr/>
      <dgm:t>
        <a:bodyPr/>
        <a:lstStyle/>
        <a:p>
          <a:endParaRPr lang="zh-TW" altLang="en-US"/>
        </a:p>
      </dgm:t>
    </dgm:pt>
    <dgm:pt modelId="{63FDFD3E-59BF-4517-B12B-E8737EFEFD08}">
      <dgm:prSet phldrT="[文字]" custT="1"/>
      <dgm:spPr/>
      <dgm:t>
        <a:bodyPr/>
        <a:lstStyle/>
        <a:p>
          <a:r>
            <a:rPr lang="en-US" altLang="zh-TW" sz="30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dirty="0" smtClean="0">
              <a:latin typeface="標楷體" panose="03000509000000000000" pitchFamily="65" charset="-120"/>
              <a:ea typeface="標楷體" panose="03000509000000000000" pitchFamily="65" charset="-120"/>
            </a:rPr>
            <a:t>監測不正常</a:t>
          </a:r>
          <a:endParaRPr lang="zh-TW" altLang="en-US" sz="3000" dirty="0">
            <a:latin typeface="標楷體" panose="03000509000000000000" pitchFamily="65" charset="-120"/>
            <a:ea typeface="標楷體" panose="03000509000000000000" pitchFamily="65" charset="-120"/>
          </a:endParaRPr>
        </a:p>
      </dgm:t>
    </dgm:pt>
    <dgm:pt modelId="{C20B6EF1-7BBF-4FE2-9F62-96251C3A9F7E}" type="parTrans" cxnId="{4C8675DB-D2D6-426D-8994-C0F2E008E9AA}">
      <dgm:prSet/>
      <dgm:spPr/>
      <dgm:t>
        <a:bodyPr/>
        <a:lstStyle/>
        <a:p>
          <a:endParaRPr lang="zh-TW" altLang="en-US"/>
        </a:p>
      </dgm:t>
    </dgm:pt>
    <dgm:pt modelId="{E0417ACF-8BA6-4F98-9067-1CFD4D4D2658}" type="sibTrans" cxnId="{4C8675DB-D2D6-426D-8994-C0F2E008E9AA}">
      <dgm:prSet/>
      <dgm:spPr/>
      <dgm:t>
        <a:bodyPr/>
        <a:lstStyle/>
        <a:p>
          <a:endParaRPr lang="zh-TW" altLang="en-US"/>
        </a:p>
      </dgm:t>
    </dgm:pt>
    <dgm:pt modelId="{CC4223DD-94C7-44A8-939C-7C87786A9F24}">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判定連續</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是否正常</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D111BAAE-D4E2-4EFD-A8C9-621C6DC3CFFA}" type="parTrans" cxnId="{95DC7FD8-9A78-493A-A9B2-DC236C686B6A}">
      <dgm:prSet/>
      <dgm:spPr/>
      <dgm:t>
        <a:bodyPr/>
        <a:lstStyle/>
        <a:p>
          <a:endParaRPr lang="zh-TW" altLang="en-US"/>
        </a:p>
      </dgm:t>
    </dgm:pt>
    <dgm:pt modelId="{BABB5389-61E1-420D-99E4-14D7AA9AA839}" type="sibTrans" cxnId="{95DC7FD8-9A78-493A-A9B2-DC236C686B6A}">
      <dgm:prSet/>
      <dgm:spPr/>
      <dgm:t>
        <a:bodyPr/>
        <a:lstStyle/>
        <a:p>
          <a:endParaRPr lang="zh-TW" altLang="en-US"/>
        </a:p>
      </dgm:t>
    </dgm:pt>
    <dgm:pt modelId="{EED87406-4FF8-4426-8620-59B0CA82410E}">
      <dgm:prSet phldrT="[文字]" custT="1"/>
      <dgm:spPr/>
      <dgm:t>
        <a:bodyPr/>
        <a:lstStyle/>
        <a:p>
          <a:r>
            <a:rPr lang="en-US" altLang="zh-TW" sz="30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dirty="0" smtClean="0">
              <a:latin typeface="標楷體" panose="03000509000000000000" pitchFamily="65" charset="-120"/>
              <a:ea typeface="標楷體" panose="03000509000000000000" pitchFamily="65" charset="-120"/>
            </a:rPr>
            <a:t>連續不正常</a:t>
          </a:r>
          <a:endParaRPr lang="zh-TW" altLang="en-US" sz="3000" dirty="0">
            <a:latin typeface="標楷體" panose="03000509000000000000" pitchFamily="65" charset="-120"/>
            <a:ea typeface="標楷體" panose="03000509000000000000" pitchFamily="65" charset="-120"/>
          </a:endParaRPr>
        </a:p>
      </dgm:t>
    </dgm:pt>
    <dgm:pt modelId="{8734284B-A925-43D9-9433-2A4707B2FA29}" type="parTrans" cxnId="{49103046-3EA9-450D-A3EC-62331837EA82}">
      <dgm:prSet/>
      <dgm:spPr/>
      <dgm:t>
        <a:bodyPr/>
        <a:lstStyle/>
        <a:p>
          <a:endParaRPr lang="zh-TW" altLang="en-US"/>
        </a:p>
      </dgm:t>
    </dgm:pt>
    <dgm:pt modelId="{8EA56BE6-6643-4D68-919D-921B72FEC65E}" type="sibTrans" cxnId="{49103046-3EA9-450D-A3EC-62331837EA82}">
      <dgm:prSet/>
      <dgm:spPr/>
      <dgm:t>
        <a:bodyPr/>
        <a:lstStyle/>
        <a:p>
          <a:endParaRPr lang="zh-TW" altLang="en-US"/>
        </a:p>
      </dgm:t>
    </dgm:pt>
    <dgm:pt modelId="{EDC8A0D6-D304-4850-9B42-D2F401BE3E3B}">
      <dgm:prSet phldrT="[文字]"/>
      <dgm:spPr/>
      <dgm:t>
        <a:bodyPr/>
        <a:lstStyle/>
        <a:p>
          <a:r>
            <a:rPr lang="zh-TW" altLang="en-US" dirty="0" smtClean="0">
              <a:latin typeface="標楷體" panose="03000509000000000000" pitchFamily="65" charset="-120"/>
              <a:ea typeface="標楷體" panose="03000509000000000000" pitchFamily="65" charset="-120"/>
            </a:rPr>
            <a:t>顯示警訊</a:t>
          </a:r>
          <a:endParaRPr lang="zh-TW" altLang="en-US" dirty="0">
            <a:latin typeface="標楷體" panose="03000509000000000000" pitchFamily="65" charset="-120"/>
            <a:ea typeface="標楷體" panose="03000509000000000000" pitchFamily="65" charset="-120"/>
          </a:endParaRPr>
        </a:p>
      </dgm:t>
    </dgm:pt>
    <dgm:pt modelId="{83B0EF59-617B-4647-BA3D-13DC31374652}" type="parTrans" cxnId="{7225F49D-7F76-4A4E-9FE2-DBA2BAA02DC9}">
      <dgm:prSet/>
      <dgm:spPr/>
      <dgm:t>
        <a:bodyPr/>
        <a:lstStyle/>
        <a:p>
          <a:endParaRPr lang="zh-TW" altLang="en-US"/>
        </a:p>
      </dgm:t>
    </dgm:pt>
    <dgm:pt modelId="{96B9A9DD-BDDF-4EE6-B5CD-58C6F28B49DD}" type="sibTrans" cxnId="{7225F49D-7F76-4A4E-9FE2-DBA2BAA02DC9}">
      <dgm:prSet/>
      <dgm:spPr/>
      <dgm:t>
        <a:bodyPr/>
        <a:lstStyle/>
        <a:p>
          <a:endParaRPr lang="zh-TW" altLang="en-US"/>
        </a:p>
      </dgm:t>
    </dgm:pt>
    <dgm:pt modelId="{31BE7B81-B96C-49D3-AC8A-6DA224741D16}" type="pres">
      <dgm:prSet presAssocID="{561FD57C-8056-468E-931A-EA9AF839CD98}" presName="Name0" presStyleCnt="0">
        <dgm:presLayoutVars>
          <dgm:chMax val="5"/>
          <dgm:chPref val="5"/>
          <dgm:dir/>
          <dgm:animLvl val="lvl"/>
        </dgm:presLayoutVars>
      </dgm:prSet>
      <dgm:spPr/>
      <dgm:t>
        <a:bodyPr/>
        <a:lstStyle/>
        <a:p>
          <a:endParaRPr lang="zh-TW" altLang="en-US"/>
        </a:p>
      </dgm:t>
    </dgm:pt>
    <dgm:pt modelId="{8F5CFDCF-0544-4038-9C32-F8249D689853}" type="pres">
      <dgm:prSet presAssocID="{710973C3-1122-4C9A-84D5-E1418940C7D1}" presName="parentText1" presStyleLbl="node1" presStyleIdx="0" presStyleCnt="4">
        <dgm:presLayoutVars>
          <dgm:chMax/>
          <dgm:chPref val="3"/>
          <dgm:bulletEnabled val="1"/>
        </dgm:presLayoutVars>
      </dgm:prSet>
      <dgm:spPr/>
      <dgm:t>
        <a:bodyPr/>
        <a:lstStyle/>
        <a:p>
          <a:endParaRPr lang="zh-TW" altLang="en-US"/>
        </a:p>
      </dgm:t>
    </dgm:pt>
    <dgm:pt modelId="{78668FE1-07BC-48D5-B8DF-180D81A87B7D}" type="pres">
      <dgm:prSet presAssocID="{710973C3-1122-4C9A-84D5-E1418940C7D1}" presName="childText1" presStyleLbl="solidAlignAcc1" presStyleIdx="0" presStyleCnt="4">
        <dgm:presLayoutVars>
          <dgm:chMax val="0"/>
          <dgm:chPref val="0"/>
          <dgm:bulletEnabled val="1"/>
        </dgm:presLayoutVars>
      </dgm:prSet>
      <dgm:spPr/>
      <dgm:t>
        <a:bodyPr/>
        <a:lstStyle/>
        <a:p>
          <a:endParaRPr lang="zh-TW" altLang="en-US"/>
        </a:p>
      </dgm:t>
    </dgm:pt>
    <dgm:pt modelId="{5E70433D-D5D9-40F3-8A8A-115D07FEBCDB}" type="pres">
      <dgm:prSet presAssocID="{B28DA82F-1380-4977-8BE9-EDB206D6296F}" presName="parentText2" presStyleLbl="node1" presStyleIdx="1" presStyleCnt="4">
        <dgm:presLayoutVars>
          <dgm:chMax/>
          <dgm:chPref val="3"/>
          <dgm:bulletEnabled val="1"/>
        </dgm:presLayoutVars>
      </dgm:prSet>
      <dgm:spPr/>
      <dgm:t>
        <a:bodyPr/>
        <a:lstStyle/>
        <a:p>
          <a:endParaRPr lang="zh-TW" altLang="en-US"/>
        </a:p>
      </dgm:t>
    </dgm:pt>
    <dgm:pt modelId="{867992EE-DD66-499D-98DF-0279FD93FDE5}" type="pres">
      <dgm:prSet presAssocID="{B28DA82F-1380-4977-8BE9-EDB206D6296F}" presName="childText2" presStyleLbl="solidAlignAcc1" presStyleIdx="1" presStyleCnt="4">
        <dgm:presLayoutVars>
          <dgm:chMax val="0"/>
          <dgm:chPref val="0"/>
          <dgm:bulletEnabled val="1"/>
        </dgm:presLayoutVars>
      </dgm:prSet>
      <dgm:spPr/>
      <dgm:t>
        <a:bodyPr/>
        <a:lstStyle/>
        <a:p>
          <a:endParaRPr lang="zh-TW" altLang="en-US"/>
        </a:p>
      </dgm:t>
    </dgm:pt>
    <dgm:pt modelId="{B50E4A22-B8AC-4C37-8C84-8A87B3130A0B}" type="pres">
      <dgm:prSet presAssocID="{63FDFD3E-59BF-4517-B12B-E8737EFEFD08}" presName="parentText3" presStyleLbl="node1" presStyleIdx="2" presStyleCnt="4">
        <dgm:presLayoutVars>
          <dgm:chMax/>
          <dgm:chPref val="3"/>
          <dgm:bulletEnabled val="1"/>
        </dgm:presLayoutVars>
      </dgm:prSet>
      <dgm:spPr/>
      <dgm:t>
        <a:bodyPr/>
        <a:lstStyle/>
        <a:p>
          <a:endParaRPr lang="zh-TW" altLang="en-US"/>
        </a:p>
      </dgm:t>
    </dgm:pt>
    <dgm:pt modelId="{729E45E5-0811-4C6B-B38F-C243112C6E57}" type="pres">
      <dgm:prSet presAssocID="{63FDFD3E-59BF-4517-B12B-E8737EFEFD08}" presName="childText3" presStyleLbl="solidAlignAcc1" presStyleIdx="2" presStyleCnt="4">
        <dgm:presLayoutVars>
          <dgm:chMax val="0"/>
          <dgm:chPref val="0"/>
          <dgm:bulletEnabled val="1"/>
        </dgm:presLayoutVars>
      </dgm:prSet>
      <dgm:spPr/>
      <dgm:t>
        <a:bodyPr/>
        <a:lstStyle/>
        <a:p>
          <a:endParaRPr lang="zh-TW" altLang="en-US"/>
        </a:p>
      </dgm:t>
    </dgm:pt>
    <dgm:pt modelId="{6DA7D3C5-8490-4E63-B85D-155C18ADAFD6}" type="pres">
      <dgm:prSet presAssocID="{EED87406-4FF8-4426-8620-59B0CA82410E}" presName="parentText4" presStyleLbl="node1" presStyleIdx="3" presStyleCnt="4">
        <dgm:presLayoutVars>
          <dgm:chMax/>
          <dgm:chPref val="3"/>
          <dgm:bulletEnabled val="1"/>
        </dgm:presLayoutVars>
      </dgm:prSet>
      <dgm:spPr/>
      <dgm:t>
        <a:bodyPr/>
        <a:lstStyle/>
        <a:p>
          <a:endParaRPr lang="zh-TW" altLang="en-US"/>
        </a:p>
      </dgm:t>
    </dgm:pt>
    <dgm:pt modelId="{EE6D78AE-7AF9-4070-A1C9-5FB8E74CD99E}" type="pres">
      <dgm:prSet presAssocID="{EED87406-4FF8-4426-8620-59B0CA82410E}" presName="childText4" presStyleLbl="solidAlignAcc1" presStyleIdx="3" presStyleCnt="4">
        <dgm:presLayoutVars>
          <dgm:chMax val="0"/>
          <dgm:chPref val="0"/>
          <dgm:bulletEnabled val="1"/>
        </dgm:presLayoutVars>
      </dgm:prSet>
      <dgm:spPr/>
      <dgm:t>
        <a:bodyPr/>
        <a:lstStyle/>
        <a:p>
          <a:endParaRPr lang="zh-TW" altLang="en-US"/>
        </a:p>
      </dgm:t>
    </dgm:pt>
  </dgm:ptLst>
  <dgm:cxnLst>
    <dgm:cxn modelId="{7225F49D-7F76-4A4E-9FE2-DBA2BAA02DC9}" srcId="{EED87406-4FF8-4426-8620-59B0CA82410E}" destId="{EDC8A0D6-D304-4850-9B42-D2F401BE3E3B}" srcOrd="0" destOrd="0" parTransId="{83B0EF59-617B-4647-BA3D-13DC31374652}" sibTransId="{96B9A9DD-BDDF-4EE6-B5CD-58C6F28B49DD}"/>
    <dgm:cxn modelId="{BEB7FC88-C3B1-4517-BACF-B9C3A000E9C7}" type="presOf" srcId="{B28DA82F-1380-4977-8BE9-EDB206D6296F}" destId="{5E70433D-D5D9-40F3-8A8A-115D07FEBCDB}" srcOrd="0" destOrd="0" presId="urn:microsoft.com/office/officeart/2009/3/layout/IncreasingArrowsProcess"/>
    <dgm:cxn modelId="{2FCB80A5-E536-4901-B2C8-DF01E0E49688}" type="presOf" srcId="{9CD1A589-0B4B-43F2-B2A5-F4E404B97468}" destId="{78668FE1-07BC-48D5-B8DF-180D81A87B7D}" srcOrd="0" destOrd="0" presId="urn:microsoft.com/office/officeart/2009/3/layout/IncreasingArrowsProcess"/>
    <dgm:cxn modelId="{1C510D5C-D998-418A-8FA6-BFEB0AA52CBE}" srcId="{710973C3-1122-4C9A-84D5-E1418940C7D1}" destId="{9CD1A589-0B4B-43F2-B2A5-F4E404B97468}" srcOrd="0" destOrd="0" parTransId="{2B41E05E-FFD6-438D-AFEB-A77A54BD5A3A}" sibTransId="{48EBB53F-A53D-4F38-978B-FF4F256D930E}"/>
    <dgm:cxn modelId="{62E965E0-2219-4C7B-B26C-6EA693694085}" type="presOf" srcId="{710973C3-1122-4C9A-84D5-E1418940C7D1}" destId="{8F5CFDCF-0544-4038-9C32-F8249D689853}" srcOrd="0" destOrd="0" presId="urn:microsoft.com/office/officeart/2009/3/layout/IncreasingArrowsProcess"/>
    <dgm:cxn modelId="{95DC7FD8-9A78-493A-A9B2-DC236C686B6A}" srcId="{63FDFD3E-59BF-4517-B12B-E8737EFEFD08}" destId="{CC4223DD-94C7-44A8-939C-7C87786A9F24}" srcOrd="0" destOrd="0" parTransId="{D111BAAE-D4E2-4EFD-A8C9-621C6DC3CFFA}" sibTransId="{BABB5389-61E1-420D-99E4-14D7AA9AA839}"/>
    <dgm:cxn modelId="{4E0D8923-29CA-46B2-9C8A-0ABF1542EC98}" srcId="{B28DA82F-1380-4977-8BE9-EDB206D6296F}" destId="{755A675D-AA43-4402-9D7A-81B419D373E1}" srcOrd="0" destOrd="0" parTransId="{C166ED8F-C19C-44CF-A01A-8ADF2F48D44C}" sibTransId="{5D92CE08-DBB2-4656-8EC0-4117C5F48418}"/>
    <dgm:cxn modelId="{18A9229F-A7CB-4A57-8128-0983ACA681BE}" type="presOf" srcId="{EDC8A0D6-D304-4850-9B42-D2F401BE3E3B}" destId="{EE6D78AE-7AF9-4070-A1C9-5FB8E74CD99E}" srcOrd="0" destOrd="0" presId="urn:microsoft.com/office/officeart/2009/3/layout/IncreasingArrowsProcess"/>
    <dgm:cxn modelId="{49103046-3EA9-450D-A3EC-62331837EA82}" srcId="{561FD57C-8056-468E-931A-EA9AF839CD98}" destId="{EED87406-4FF8-4426-8620-59B0CA82410E}" srcOrd="3" destOrd="0" parTransId="{8734284B-A925-43D9-9433-2A4707B2FA29}" sibTransId="{8EA56BE6-6643-4D68-919D-921B72FEC65E}"/>
    <dgm:cxn modelId="{78609B91-651F-44F9-9050-6EC1061ED98E}" type="presOf" srcId="{63FDFD3E-59BF-4517-B12B-E8737EFEFD08}" destId="{B50E4A22-B8AC-4C37-8C84-8A87B3130A0B}" srcOrd="0" destOrd="0" presId="urn:microsoft.com/office/officeart/2009/3/layout/IncreasingArrowsProcess"/>
    <dgm:cxn modelId="{AD0E030E-5AFD-4A12-BB4B-79B213EFBFD8}" type="presOf" srcId="{CC4223DD-94C7-44A8-939C-7C87786A9F24}" destId="{729E45E5-0811-4C6B-B38F-C243112C6E57}" srcOrd="0" destOrd="0" presId="urn:microsoft.com/office/officeart/2009/3/layout/IncreasingArrowsProcess"/>
    <dgm:cxn modelId="{8EC310EE-ACED-46C2-A560-C5FDFD195BE3}" type="presOf" srcId="{561FD57C-8056-468E-931A-EA9AF839CD98}" destId="{31BE7B81-B96C-49D3-AC8A-6DA224741D16}" srcOrd="0" destOrd="0" presId="urn:microsoft.com/office/officeart/2009/3/layout/IncreasingArrowsProcess"/>
    <dgm:cxn modelId="{E671ECC1-93C0-430F-A747-EBE51ACFE76D}" type="presOf" srcId="{EED87406-4FF8-4426-8620-59B0CA82410E}" destId="{6DA7D3C5-8490-4E63-B85D-155C18ADAFD6}" srcOrd="0" destOrd="0" presId="urn:microsoft.com/office/officeart/2009/3/layout/IncreasingArrowsProcess"/>
    <dgm:cxn modelId="{4C8675DB-D2D6-426D-8994-C0F2E008E9AA}" srcId="{561FD57C-8056-468E-931A-EA9AF839CD98}" destId="{63FDFD3E-59BF-4517-B12B-E8737EFEFD08}" srcOrd="2" destOrd="0" parTransId="{C20B6EF1-7BBF-4FE2-9F62-96251C3A9F7E}" sibTransId="{E0417ACF-8BA6-4F98-9067-1CFD4D4D2658}"/>
    <dgm:cxn modelId="{7F451E47-FA12-4A3B-A330-A482D4AC0055}" srcId="{561FD57C-8056-468E-931A-EA9AF839CD98}" destId="{710973C3-1122-4C9A-84D5-E1418940C7D1}" srcOrd="0" destOrd="0" parTransId="{27BA1034-E36D-46F8-A16C-52429F6E3FB9}" sibTransId="{B539102F-259F-4666-87C0-2E9672D711E2}"/>
    <dgm:cxn modelId="{9CD3081B-40EA-4E60-B60A-6C41D99660AE}" srcId="{561FD57C-8056-468E-931A-EA9AF839CD98}" destId="{B28DA82F-1380-4977-8BE9-EDB206D6296F}" srcOrd="1" destOrd="0" parTransId="{51FE959B-75DA-4C41-817C-3700FF698072}" sibTransId="{1F198CC3-EBBE-4A32-8E82-686E61A6B499}"/>
    <dgm:cxn modelId="{8753904E-22A3-4343-9B19-0B0474B77647}" type="presOf" srcId="{755A675D-AA43-4402-9D7A-81B419D373E1}" destId="{867992EE-DD66-499D-98DF-0279FD93FDE5}" srcOrd="0" destOrd="0" presId="urn:microsoft.com/office/officeart/2009/3/layout/IncreasingArrowsProcess"/>
    <dgm:cxn modelId="{5FE87AB1-BB01-424E-B27C-F3F1FEB1CCA5}" type="presParOf" srcId="{31BE7B81-B96C-49D3-AC8A-6DA224741D16}" destId="{8F5CFDCF-0544-4038-9C32-F8249D689853}" srcOrd="0" destOrd="0" presId="urn:microsoft.com/office/officeart/2009/3/layout/IncreasingArrowsProcess"/>
    <dgm:cxn modelId="{1522DE2E-514F-4A78-8A95-393357532244}" type="presParOf" srcId="{31BE7B81-B96C-49D3-AC8A-6DA224741D16}" destId="{78668FE1-07BC-48D5-B8DF-180D81A87B7D}" srcOrd="1" destOrd="0" presId="urn:microsoft.com/office/officeart/2009/3/layout/IncreasingArrowsProcess"/>
    <dgm:cxn modelId="{7E717F7C-87B0-4304-9A2C-0ADA1D17FE27}" type="presParOf" srcId="{31BE7B81-B96C-49D3-AC8A-6DA224741D16}" destId="{5E70433D-D5D9-40F3-8A8A-115D07FEBCDB}" srcOrd="2" destOrd="0" presId="urn:microsoft.com/office/officeart/2009/3/layout/IncreasingArrowsProcess"/>
    <dgm:cxn modelId="{68776071-3218-4F48-B09D-1DE1458ADDC6}" type="presParOf" srcId="{31BE7B81-B96C-49D3-AC8A-6DA224741D16}" destId="{867992EE-DD66-499D-98DF-0279FD93FDE5}" srcOrd="3" destOrd="0" presId="urn:microsoft.com/office/officeart/2009/3/layout/IncreasingArrowsProcess"/>
    <dgm:cxn modelId="{670AAC30-31AC-41E9-956B-34406045C241}" type="presParOf" srcId="{31BE7B81-B96C-49D3-AC8A-6DA224741D16}" destId="{B50E4A22-B8AC-4C37-8C84-8A87B3130A0B}" srcOrd="4" destOrd="0" presId="urn:microsoft.com/office/officeart/2009/3/layout/IncreasingArrowsProcess"/>
    <dgm:cxn modelId="{0EDDFE6C-B3F5-4DB8-8033-BA50C8371D4E}" type="presParOf" srcId="{31BE7B81-B96C-49D3-AC8A-6DA224741D16}" destId="{729E45E5-0811-4C6B-B38F-C243112C6E57}" srcOrd="5" destOrd="0" presId="urn:microsoft.com/office/officeart/2009/3/layout/IncreasingArrowsProcess"/>
    <dgm:cxn modelId="{487DA31C-E6E6-4797-BAFD-E51CD24AE20E}" type="presParOf" srcId="{31BE7B81-B96C-49D3-AC8A-6DA224741D16}" destId="{6DA7D3C5-8490-4E63-B85D-155C18ADAFD6}" srcOrd="6" destOrd="0" presId="urn:microsoft.com/office/officeart/2009/3/layout/IncreasingArrowsProcess"/>
    <dgm:cxn modelId="{CCE20BBD-1D1E-4990-BDD8-10004804D882}" type="presParOf" srcId="{31BE7B81-B96C-49D3-AC8A-6DA224741D16}" destId="{EE6D78AE-7AF9-4070-A1C9-5FB8E74CD99E}" srcOrd="7" destOrd="0" presId="urn:microsoft.com/office/officeart/2009/3/layout/IncreasingArrows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1FD57C-8056-468E-931A-EA9AF839CD98}" type="doc">
      <dgm:prSet loTypeId="urn:microsoft.com/office/officeart/2009/3/layout/IncreasingArrowsProcess" loCatId="process" qsTypeId="urn:microsoft.com/office/officeart/2005/8/quickstyle/simple1" qsCatId="simple" csTypeId="urn:microsoft.com/office/officeart/2005/8/colors/accent0_3" csCatId="mainScheme" phldr="1"/>
      <dgm:spPr/>
      <dgm:t>
        <a:bodyPr/>
        <a:lstStyle/>
        <a:p>
          <a:endParaRPr lang="zh-TW" altLang="en-US"/>
        </a:p>
      </dgm:t>
    </dgm:pt>
    <dgm:pt modelId="{710973C3-1122-4C9A-84D5-E1418940C7D1}">
      <dgm:prSet phldrT="[文字]" custT="1"/>
      <dgm:spPr/>
      <dgm:t>
        <a:bodyPr/>
        <a:lstStyle/>
        <a:p>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開啟及時儲存資料</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27BA1034-E36D-46F8-A16C-52429F6E3FB9}" type="parTrans" cxnId="{7F451E47-FA12-4A3B-A330-A482D4AC0055}">
      <dgm:prSet/>
      <dgm:spPr/>
      <dgm:t>
        <a:bodyPr/>
        <a:lstStyle/>
        <a:p>
          <a:endParaRPr lang="zh-TW" altLang="en-US"/>
        </a:p>
      </dgm:t>
    </dgm:pt>
    <dgm:pt modelId="{B539102F-259F-4666-87C0-2E9672D711E2}" type="sibTrans" cxnId="{7F451E47-FA12-4A3B-A330-A482D4AC0055}">
      <dgm:prSet/>
      <dgm:spPr/>
      <dgm:t>
        <a:bodyPr/>
        <a:lstStyle/>
        <a:p>
          <a:endParaRPr lang="zh-TW" altLang="en-US"/>
        </a:p>
      </dgm:t>
    </dgm:pt>
    <dgm:pt modelId="{9CD1A589-0B4B-43F2-B2A5-F4E404B97468}">
      <dgm:prSet phldrT="[文字]" custT="1"/>
      <dgm:spPr/>
      <dgm:t>
        <a:bodyPr/>
        <a:lstStyle/>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1.PPG</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訊號圖</a:t>
          </a:r>
          <a:endPar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sz="3700" dirty="0" smtClean="0">
              <a:latin typeface="Times New Roman" panose="02020603050405020304" pitchFamily="18" charset="0"/>
              <a:ea typeface="標楷體" panose="03000509000000000000" pitchFamily="65" charset="-120"/>
              <a:cs typeface="Times New Roman" panose="02020603050405020304" pitchFamily="18" charset="0"/>
            </a:rPr>
            <a:t> Poincaré plot</a:t>
          </a:r>
          <a:r>
            <a:rPr lang="zh-TW" sz="3700" dirty="0" smtClean="0">
              <a:latin typeface="Times New Roman" panose="02020603050405020304" pitchFamily="18" charset="0"/>
              <a:ea typeface="標楷體" panose="03000509000000000000" pitchFamily="65" charset="-120"/>
              <a:cs typeface="Times New Roman" panose="02020603050405020304" pitchFamily="18" charset="0"/>
            </a:rPr>
            <a:t>圖</a:t>
          </a:r>
          <a:endPar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HR</a:t>
          </a:r>
        </a:p>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Interval</a:t>
          </a:r>
          <a:endParaRPr lang="zh-TW" altLang="en-US" sz="37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2B41E05E-FFD6-438D-AFEB-A77A54BD5A3A}" type="parTrans" cxnId="{1C510D5C-D998-418A-8FA6-BFEB0AA52CBE}">
      <dgm:prSet/>
      <dgm:spPr/>
      <dgm:t>
        <a:bodyPr/>
        <a:lstStyle/>
        <a:p>
          <a:endParaRPr lang="zh-TW" altLang="en-US"/>
        </a:p>
      </dgm:t>
    </dgm:pt>
    <dgm:pt modelId="{48EBB53F-A53D-4F38-978B-FF4F256D930E}" type="sibTrans" cxnId="{1C510D5C-D998-418A-8FA6-BFEB0AA52CBE}">
      <dgm:prSet/>
      <dgm:spPr/>
      <dgm:t>
        <a:bodyPr/>
        <a:lstStyle/>
        <a:p>
          <a:endParaRPr lang="zh-TW" altLang="en-US"/>
        </a:p>
      </dgm:t>
    </dgm:pt>
    <dgm:pt modelId="{B28DA82F-1380-4977-8BE9-EDB206D6296F}">
      <dgm:prSet phldrT="[文字]" custT="1"/>
      <dgm:spPr/>
      <dgm:t>
        <a:bodyPr/>
        <a:lstStyle/>
        <a:p>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分析每分鐘</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1FE959B-75DA-4C41-817C-3700FF698072}" type="parTrans" cxnId="{9CD3081B-40EA-4E60-B60A-6C41D99660AE}">
      <dgm:prSet/>
      <dgm:spPr/>
      <dgm:t>
        <a:bodyPr/>
        <a:lstStyle/>
        <a:p>
          <a:endParaRPr lang="zh-TW" altLang="en-US"/>
        </a:p>
      </dgm:t>
    </dgm:pt>
    <dgm:pt modelId="{1F198CC3-EBBE-4A32-8E82-686E61A6B499}" type="sibTrans" cxnId="{9CD3081B-40EA-4E60-B60A-6C41D99660AE}">
      <dgm:prSet/>
      <dgm:spPr/>
      <dgm:t>
        <a:bodyPr/>
        <a:lstStyle/>
        <a:p>
          <a:endParaRPr lang="zh-TW" altLang="en-US"/>
        </a:p>
      </dgm:t>
    </dgm:pt>
    <dgm:pt modelId="{755A675D-AA43-4402-9D7A-81B419D373E1}">
      <dgm:prSet phldrT="[文字]" custT="1"/>
      <dgm:spPr/>
      <dgm:t>
        <a:bodyPr/>
        <a:lstStyle/>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HR(bpm)</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166ED8F-C19C-44CF-A01A-8ADF2F48D44C}" type="parTrans" cxnId="{4E0D8923-29CA-46B2-9C8A-0ABF1542EC98}">
      <dgm:prSet/>
      <dgm:spPr/>
      <dgm:t>
        <a:bodyPr/>
        <a:lstStyle/>
        <a:p>
          <a:endParaRPr lang="zh-TW" altLang="en-US"/>
        </a:p>
      </dgm:t>
    </dgm:pt>
    <dgm:pt modelId="{5D92CE08-DBB2-4656-8EC0-4117C5F48418}" type="sibTrans" cxnId="{4E0D8923-29CA-46B2-9C8A-0ABF1542EC98}">
      <dgm:prSet/>
      <dgm:spPr/>
      <dgm:t>
        <a:bodyPr/>
        <a:lstStyle/>
        <a:p>
          <a:endParaRPr lang="zh-TW" altLang="en-US"/>
        </a:p>
      </dgm:t>
    </dgm:pt>
    <dgm:pt modelId="{63FDFD3E-59BF-4517-B12B-E8737EFEFD08}">
      <dgm:prSet phldrT="[文字]" custT="1"/>
      <dgm:spPr/>
      <dgm:t>
        <a:bodyPr/>
        <a:lstStyle/>
        <a:p>
          <a:r>
            <a:rPr lang="zh-TW" altLang="en-US" sz="3600" dirty="0" smtClean="0">
              <a:latin typeface="標楷體" panose="03000509000000000000" pitchFamily="65" charset="-120"/>
              <a:ea typeface="標楷體" panose="03000509000000000000" pitchFamily="65" charset="-120"/>
            </a:rPr>
            <a:t>總區間內</a:t>
          </a:r>
          <a:endParaRPr lang="zh-TW" altLang="en-US" sz="3600" dirty="0">
            <a:latin typeface="標楷體" panose="03000509000000000000" pitchFamily="65" charset="-120"/>
            <a:ea typeface="標楷體" panose="03000509000000000000" pitchFamily="65" charset="-120"/>
          </a:endParaRPr>
        </a:p>
      </dgm:t>
    </dgm:pt>
    <dgm:pt modelId="{C20B6EF1-7BBF-4FE2-9F62-96251C3A9F7E}" type="parTrans" cxnId="{4C8675DB-D2D6-426D-8994-C0F2E008E9AA}">
      <dgm:prSet/>
      <dgm:spPr/>
      <dgm:t>
        <a:bodyPr/>
        <a:lstStyle/>
        <a:p>
          <a:endParaRPr lang="zh-TW" altLang="en-US"/>
        </a:p>
      </dgm:t>
    </dgm:pt>
    <dgm:pt modelId="{E0417ACF-8BA6-4F98-9067-1CFD4D4D2658}" type="sibTrans" cxnId="{4C8675DB-D2D6-426D-8994-C0F2E008E9AA}">
      <dgm:prSet/>
      <dgm:spPr/>
      <dgm:t>
        <a:bodyPr/>
        <a:lstStyle/>
        <a:p>
          <a:endParaRPr lang="zh-TW" altLang="en-US"/>
        </a:p>
      </dgm:t>
    </dgm:pt>
    <dgm:pt modelId="{CC4223DD-94C7-44A8-939C-7C87786A9F24}">
      <dgm:prSet phldrT="[文字]" custT="1"/>
      <dgm:spPr/>
      <dgm:t>
        <a:bodyPr/>
        <a:lstStyle/>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HR(bpm)</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D111BAAE-D4E2-4EFD-A8C9-621C6DC3CFFA}" type="parTrans" cxnId="{95DC7FD8-9A78-493A-A9B2-DC236C686B6A}">
      <dgm:prSet/>
      <dgm:spPr/>
      <dgm:t>
        <a:bodyPr/>
        <a:lstStyle/>
        <a:p>
          <a:endParaRPr lang="zh-TW" altLang="en-US"/>
        </a:p>
      </dgm:t>
    </dgm:pt>
    <dgm:pt modelId="{BABB5389-61E1-420D-99E4-14D7AA9AA839}" type="sibTrans" cxnId="{95DC7FD8-9A78-493A-A9B2-DC236C686B6A}">
      <dgm:prSet/>
      <dgm:spPr/>
      <dgm:t>
        <a:bodyPr/>
        <a:lstStyle/>
        <a:p>
          <a:endParaRPr lang="zh-TW" altLang="en-US"/>
        </a:p>
      </dgm:t>
    </dgm:pt>
    <dgm:pt modelId="{5503D6A1-C9FD-46DC-BA78-6C4C156D42A0}">
      <dgm:prSet phldrT="[文字]" custT="1"/>
      <dgm:spPr/>
      <dgm:t>
        <a:bodyPr/>
        <a:lstStyle/>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每</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F1F5F427-442A-4982-A970-05C465D86611}" type="parTrans" cxnId="{001887B4-C575-4637-95BE-69A3EE433866}">
      <dgm:prSet/>
      <dgm:spPr/>
      <dgm:t>
        <a:bodyPr/>
        <a:lstStyle/>
        <a:p>
          <a:endParaRPr lang="zh-TW" altLang="en-US"/>
        </a:p>
      </dgm:t>
    </dgm:pt>
    <dgm:pt modelId="{12FADE65-1B8F-4104-9317-74E4AF5DD82E}" type="sibTrans" cxnId="{001887B4-C575-4637-95BE-69A3EE433866}">
      <dgm:prSet/>
      <dgm:spPr/>
      <dgm:t>
        <a:bodyPr/>
        <a:lstStyle/>
        <a:p>
          <a:endParaRPr lang="zh-TW" altLang="en-US"/>
        </a:p>
      </dgm:t>
    </dgm:pt>
    <dgm:pt modelId="{21452E81-0853-4F38-84C5-3A8383D3C3ED}">
      <dgm:prSet phldrT="[文字]" custT="1"/>
      <dgm:spPr/>
      <dgm:t>
        <a:bodyPr/>
        <a:lstStyle/>
        <a:p>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2.</a:t>
          </a:r>
          <a:b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dirty="0" smtClean="0">
              <a:latin typeface="Times New Roman" panose="02020603050405020304" pitchFamily="18" charset="0"/>
              <a:ea typeface="標楷體" panose="03000509000000000000" pitchFamily="65" charset="-120"/>
              <a:cs typeface="Times New Roman" panose="02020603050405020304" pitchFamily="18" charset="0"/>
            </a:rPr>
            <a:t>Interval(Interval)</a:t>
          </a:r>
          <a:r>
            <a:rPr lang="zh-TW" altLang="en-US" sz="37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9F20239-76F6-4DE5-8637-233B854E9920}" type="parTrans" cxnId="{4754AA80-7618-4280-A36F-16738D94962B}">
      <dgm:prSet/>
      <dgm:spPr/>
      <dgm:t>
        <a:bodyPr/>
        <a:lstStyle/>
        <a:p>
          <a:endParaRPr lang="zh-TW" altLang="en-US"/>
        </a:p>
      </dgm:t>
    </dgm:pt>
    <dgm:pt modelId="{2F021147-401E-4466-A77F-CBDF4281D73E}" type="sibTrans" cxnId="{4754AA80-7618-4280-A36F-16738D94962B}">
      <dgm:prSet/>
      <dgm:spPr/>
      <dgm:t>
        <a:bodyPr/>
        <a:lstStyle/>
        <a:p>
          <a:endParaRPr lang="zh-TW" altLang="en-US"/>
        </a:p>
      </dgm:t>
    </dgm:pt>
    <dgm:pt modelId="{31BE7B81-B96C-49D3-AC8A-6DA224741D16}" type="pres">
      <dgm:prSet presAssocID="{561FD57C-8056-468E-931A-EA9AF839CD98}" presName="Name0" presStyleCnt="0">
        <dgm:presLayoutVars>
          <dgm:chMax val="5"/>
          <dgm:chPref val="5"/>
          <dgm:dir/>
          <dgm:animLvl val="lvl"/>
        </dgm:presLayoutVars>
      </dgm:prSet>
      <dgm:spPr/>
      <dgm:t>
        <a:bodyPr/>
        <a:lstStyle/>
        <a:p>
          <a:endParaRPr lang="zh-TW" altLang="en-US"/>
        </a:p>
      </dgm:t>
    </dgm:pt>
    <dgm:pt modelId="{8F5CFDCF-0544-4038-9C32-F8249D689853}" type="pres">
      <dgm:prSet presAssocID="{710973C3-1122-4C9A-84D5-E1418940C7D1}" presName="parentText1" presStyleLbl="node1" presStyleIdx="0" presStyleCnt="3">
        <dgm:presLayoutVars>
          <dgm:chMax/>
          <dgm:chPref val="3"/>
          <dgm:bulletEnabled val="1"/>
        </dgm:presLayoutVars>
      </dgm:prSet>
      <dgm:spPr/>
      <dgm:t>
        <a:bodyPr/>
        <a:lstStyle/>
        <a:p>
          <a:endParaRPr lang="zh-TW" altLang="en-US"/>
        </a:p>
      </dgm:t>
    </dgm:pt>
    <dgm:pt modelId="{78668FE1-07BC-48D5-B8DF-180D81A87B7D}" type="pres">
      <dgm:prSet presAssocID="{710973C3-1122-4C9A-84D5-E1418940C7D1}" presName="childText1" presStyleLbl="solidAlignAcc1" presStyleIdx="0" presStyleCnt="3">
        <dgm:presLayoutVars>
          <dgm:chMax val="0"/>
          <dgm:chPref val="0"/>
          <dgm:bulletEnabled val="1"/>
        </dgm:presLayoutVars>
      </dgm:prSet>
      <dgm:spPr/>
      <dgm:t>
        <a:bodyPr/>
        <a:lstStyle/>
        <a:p>
          <a:endParaRPr lang="zh-TW" altLang="en-US"/>
        </a:p>
      </dgm:t>
    </dgm:pt>
    <dgm:pt modelId="{5E70433D-D5D9-40F3-8A8A-115D07FEBCDB}" type="pres">
      <dgm:prSet presAssocID="{B28DA82F-1380-4977-8BE9-EDB206D6296F}" presName="parentText2" presStyleLbl="node1" presStyleIdx="1" presStyleCnt="3">
        <dgm:presLayoutVars>
          <dgm:chMax/>
          <dgm:chPref val="3"/>
          <dgm:bulletEnabled val="1"/>
        </dgm:presLayoutVars>
      </dgm:prSet>
      <dgm:spPr/>
      <dgm:t>
        <a:bodyPr/>
        <a:lstStyle/>
        <a:p>
          <a:endParaRPr lang="zh-TW" altLang="en-US"/>
        </a:p>
      </dgm:t>
    </dgm:pt>
    <dgm:pt modelId="{867992EE-DD66-499D-98DF-0279FD93FDE5}" type="pres">
      <dgm:prSet presAssocID="{B28DA82F-1380-4977-8BE9-EDB206D6296F}" presName="childText2" presStyleLbl="solidAlignAcc1" presStyleIdx="1" presStyleCnt="3">
        <dgm:presLayoutVars>
          <dgm:chMax val="0"/>
          <dgm:chPref val="0"/>
          <dgm:bulletEnabled val="1"/>
        </dgm:presLayoutVars>
      </dgm:prSet>
      <dgm:spPr/>
      <dgm:t>
        <a:bodyPr/>
        <a:lstStyle/>
        <a:p>
          <a:endParaRPr lang="zh-TW" altLang="en-US"/>
        </a:p>
      </dgm:t>
    </dgm:pt>
    <dgm:pt modelId="{B50E4A22-B8AC-4C37-8C84-8A87B3130A0B}" type="pres">
      <dgm:prSet presAssocID="{63FDFD3E-59BF-4517-B12B-E8737EFEFD08}" presName="parentText3" presStyleLbl="node1" presStyleIdx="2" presStyleCnt="3">
        <dgm:presLayoutVars>
          <dgm:chMax/>
          <dgm:chPref val="3"/>
          <dgm:bulletEnabled val="1"/>
        </dgm:presLayoutVars>
      </dgm:prSet>
      <dgm:spPr/>
      <dgm:t>
        <a:bodyPr/>
        <a:lstStyle/>
        <a:p>
          <a:endParaRPr lang="zh-TW" altLang="en-US"/>
        </a:p>
      </dgm:t>
    </dgm:pt>
    <dgm:pt modelId="{729E45E5-0811-4C6B-B38F-C243112C6E57}" type="pres">
      <dgm:prSet presAssocID="{63FDFD3E-59BF-4517-B12B-E8737EFEFD08}" presName="childText3" presStyleLbl="solidAlignAcc1" presStyleIdx="2" presStyleCnt="3">
        <dgm:presLayoutVars>
          <dgm:chMax val="0"/>
          <dgm:chPref val="0"/>
          <dgm:bulletEnabled val="1"/>
        </dgm:presLayoutVars>
      </dgm:prSet>
      <dgm:spPr/>
      <dgm:t>
        <a:bodyPr/>
        <a:lstStyle/>
        <a:p>
          <a:endParaRPr lang="zh-TW" altLang="en-US"/>
        </a:p>
      </dgm:t>
    </dgm:pt>
  </dgm:ptLst>
  <dgm:cxnLst>
    <dgm:cxn modelId="{2FCB80A5-E536-4901-B2C8-DF01E0E49688}" type="presOf" srcId="{9CD1A589-0B4B-43F2-B2A5-F4E404B97468}" destId="{78668FE1-07BC-48D5-B8DF-180D81A87B7D}" srcOrd="0" destOrd="0" presId="urn:microsoft.com/office/officeart/2009/3/layout/IncreasingArrowsProcess"/>
    <dgm:cxn modelId="{7F451E47-FA12-4A3B-A330-A482D4AC0055}" srcId="{561FD57C-8056-468E-931A-EA9AF839CD98}" destId="{710973C3-1122-4C9A-84D5-E1418940C7D1}" srcOrd="0" destOrd="0" parTransId="{27BA1034-E36D-46F8-A16C-52429F6E3FB9}" sibTransId="{B539102F-259F-4666-87C0-2E9672D711E2}"/>
    <dgm:cxn modelId="{BEB7FC88-C3B1-4517-BACF-B9C3A000E9C7}" type="presOf" srcId="{B28DA82F-1380-4977-8BE9-EDB206D6296F}" destId="{5E70433D-D5D9-40F3-8A8A-115D07FEBCDB}" srcOrd="0" destOrd="0" presId="urn:microsoft.com/office/officeart/2009/3/layout/IncreasingArrowsProcess"/>
    <dgm:cxn modelId="{4E0D8923-29CA-46B2-9C8A-0ABF1542EC98}" srcId="{B28DA82F-1380-4977-8BE9-EDB206D6296F}" destId="{755A675D-AA43-4402-9D7A-81B419D373E1}" srcOrd="0" destOrd="0" parTransId="{C166ED8F-C19C-44CF-A01A-8ADF2F48D44C}" sibTransId="{5D92CE08-DBB2-4656-8EC0-4117C5F48418}"/>
    <dgm:cxn modelId="{001887B4-C575-4637-95BE-69A3EE433866}" srcId="{B28DA82F-1380-4977-8BE9-EDB206D6296F}" destId="{5503D6A1-C9FD-46DC-BA78-6C4C156D42A0}" srcOrd="1" destOrd="0" parTransId="{F1F5F427-442A-4982-A970-05C465D86611}" sibTransId="{12FADE65-1B8F-4104-9317-74E4AF5DD82E}"/>
    <dgm:cxn modelId="{AD0E030E-5AFD-4A12-BB4B-79B213EFBFD8}" type="presOf" srcId="{CC4223DD-94C7-44A8-939C-7C87786A9F24}" destId="{729E45E5-0811-4C6B-B38F-C243112C6E57}" srcOrd="0" destOrd="0" presId="urn:microsoft.com/office/officeart/2009/3/layout/IncreasingArrowsProcess"/>
    <dgm:cxn modelId="{8EC310EE-ACED-46C2-A560-C5FDFD195BE3}" type="presOf" srcId="{561FD57C-8056-468E-931A-EA9AF839CD98}" destId="{31BE7B81-B96C-49D3-AC8A-6DA224741D16}" srcOrd="0" destOrd="0" presId="urn:microsoft.com/office/officeart/2009/3/layout/IncreasingArrowsProcess"/>
    <dgm:cxn modelId="{4754AA80-7618-4280-A36F-16738D94962B}" srcId="{63FDFD3E-59BF-4517-B12B-E8737EFEFD08}" destId="{21452E81-0853-4F38-84C5-3A8383D3C3ED}" srcOrd="1" destOrd="0" parTransId="{79F20239-76F6-4DE5-8637-233B854E9920}" sibTransId="{2F021147-401E-4466-A77F-CBDF4281D73E}"/>
    <dgm:cxn modelId="{8753904E-22A3-4343-9B19-0B0474B77647}" type="presOf" srcId="{755A675D-AA43-4402-9D7A-81B419D373E1}" destId="{867992EE-DD66-499D-98DF-0279FD93FDE5}" srcOrd="0" destOrd="0" presId="urn:microsoft.com/office/officeart/2009/3/layout/IncreasingArrowsProcess"/>
    <dgm:cxn modelId="{78609B91-651F-44F9-9050-6EC1061ED98E}" type="presOf" srcId="{63FDFD3E-59BF-4517-B12B-E8737EFEFD08}" destId="{B50E4A22-B8AC-4C37-8C84-8A87B3130A0B}" srcOrd="0" destOrd="0" presId="urn:microsoft.com/office/officeart/2009/3/layout/IncreasingArrowsProcess"/>
    <dgm:cxn modelId="{E53403CC-73A4-401E-9875-7596621F93DC}" type="presOf" srcId="{21452E81-0853-4F38-84C5-3A8383D3C3ED}" destId="{729E45E5-0811-4C6B-B38F-C243112C6E57}" srcOrd="0" destOrd="1" presId="urn:microsoft.com/office/officeart/2009/3/layout/IncreasingArrowsProcess"/>
    <dgm:cxn modelId="{1C510D5C-D998-418A-8FA6-BFEB0AA52CBE}" srcId="{710973C3-1122-4C9A-84D5-E1418940C7D1}" destId="{9CD1A589-0B4B-43F2-B2A5-F4E404B97468}" srcOrd="0" destOrd="0" parTransId="{2B41E05E-FFD6-438D-AFEB-A77A54BD5A3A}" sibTransId="{48EBB53F-A53D-4F38-978B-FF4F256D930E}"/>
    <dgm:cxn modelId="{9CD3081B-40EA-4E60-B60A-6C41D99660AE}" srcId="{561FD57C-8056-468E-931A-EA9AF839CD98}" destId="{B28DA82F-1380-4977-8BE9-EDB206D6296F}" srcOrd="1" destOrd="0" parTransId="{51FE959B-75DA-4C41-817C-3700FF698072}" sibTransId="{1F198CC3-EBBE-4A32-8E82-686E61A6B499}"/>
    <dgm:cxn modelId="{95DC7FD8-9A78-493A-A9B2-DC236C686B6A}" srcId="{63FDFD3E-59BF-4517-B12B-E8737EFEFD08}" destId="{CC4223DD-94C7-44A8-939C-7C87786A9F24}" srcOrd="0" destOrd="0" parTransId="{D111BAAE-D4E2-4EFD-A8C9-621C6DC3CFFA}" sibTransId="{BABB5389-61E1-420D-99E4-14D7AA9AA839}"/>
    <dgm:cxn modelId="{5BDDD660-591F-4354-9C15-B8EDCFEB1AD9}" type="presOf" srcId="{5503D6A1-C9FD-46DC-BA78-6C4C156D42A0}" destId="{867992EE-DD66-499D-98DF-0279FD93FDE5}" srcOrd="0" destOrd="1" presId="urn:microsoft.com/office/officeart/2009/3/layout/IncreasingArrowsProcess"/>
    <dgm:cxn modelId="{62E965E0-2219-4C7B-B26C-6EA693694085}" type="presOf" srcId="{710973C3-1122-4C9A-84D5-E1418940C7D1}" destId="{8F5CFDCF-0544-4038-9C32-F8249D689853}" srcOrd="0" destOrd="0" presId="urn:microsoft.com/office/officeart/2009/3/layout/IncreasingArrowsProcess"/>
    <dgm:cxn modelId="{4C8675DB-D2D6-426D-8994-C0F2E008E9AA}" srcId="{561FD57C-8056-468E-931A-EA9AF839CD98}" destId="{63FDFD3E-59BF-4517-B12B-E8737EFEFD08}" srcOrd="2" destOrd="0" parTransId="{C20B6EF1-7BBF-4FE2-9F62-96251C3A9F7E}" sibTransId="{E0417ACF-8BA6-4F98-9067-1CFD4D4D2658}"/>
    <dgm:cxn modelId="{5FE87AB1-BB01-424E-B27C-F3F1FEB1CCA5}" type="presParOf" srcId="{31BE7B81-B96C-49D3-AC8A-6DA224741D16}" destId="{8F5CFDCF-0544-4038-9C32-F8249D689853}" srcOrd="0" destOrd="0" presId="urn:microsoft.com/office/officeart/2009/3/layout/IncreasingArrowsProcess"/>
    <dgm:cxn modelId="{1522DE2E-514F-4A78-8A95-393357532244}" type="presParOf" srcId="{31BE7B81-B96C-49D3-AC8A-6DA224741D16}" destId="{78668FE1-07BC-48D5-B8DF-180D81A87B7D}" srcOrd="1" destOrd="0" presId="urn:microsoft.com/office/officeart/2009/3/layout/IncreasingArrowsProcess"/>
    <dgm:cxn modelId="{7E717F7C-87B0-4304-9A2C-0ADA1D17FE27}" type="presParOf" srcId="{31BE7B81-B96C-49D3-AC8A-6DA224741D16}" destId="{5E70433D-D5D9-40F3-8A8A-115D07FEBCDB}" srcOrd="2" destOrd="0" presId="urn:microsoft.com/office/officeart/2009/3/layout/IncreasingArrowsProcess"/>
    <dgm:cxn modelId="{68776071-3218-4F48-B09D-1DE1458ADDC6}" type="presParOf" srcId="{31BE7B81-B96C-49D3-AC8A-6DA224741D16}" destId="{867992EE-DD66-499D-98DF-0279FD93FDE5}" srcOrd="3" destOrd="0" presId="urn:microsoft.com/office/officeart/2009/3/layout/IncreasingArrowsProcess"/>
    <dgm:cxn modelId="{670AAC30-31AC-41E9-956B-34406045C241}" type="presParOf" srcId="{31BE7B81-B96C-49D3-AC8A-6DA224741D16}" destId="{B50E4A22-B8AC-4C37-8C84-8A87B3130A0B}" srcOrd="4" destOrd="0" presId="urn:microsoft.com/office/officeart/2009/3/layout/IncreasingArrowsProcess"/>
    <dgm:cxn modelId="{0EDDFE6C-B3F5-4DB8-8033-BA50C8371D4E}" type="presParOf" srcId="{31BE7B81-B96C-49D3-AC8A-6DA224741D16}" destId="{729E45E5-0811-4C6B-B38F-C243112C6E57}" srcOrd="5" destOrd="0" presId="urn:microsoft.com/office/officeart/2009/3/layout/IncreasingArrows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3547A-E251-428C-A888-FB6CDAC885CC}">
      <dsp:nvSpPr>
        <dsp:cNvPr id="0" name=""/>
        <dsp:cNvSpPr/>
      </dsp:nvSpPr>
      <dsp:spPr>
        <a:xfrm>
          <a:off x="5458201" y="2881427"/>
          <a:ext cx="1937616" cy="229759"/>
        </a:xfrm>
        <a:custGeom>
          <a:avLst/>
          <a:gdLst/>
          <a:ahLst/>
          <a:cxnLst/>
          <a:rect l="0" t="0" r="0" b="0"/>
          <a:pathLst>
            <a:path>
              <a:moveTo>
                <a:pt x="0" y="0"/>
              </a:moveTo>
              <a:lnTo>
                <a:pt x="0" y="114879"/>
              </a:lnTo>
              <a:lnTo>
                <a:pt x="1937616" y="114879"/>
              </a:lnTo>
              <a:lnTo>
                <a:pt x="1937616"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E5D325-D4FC-4A50-B5F0-2C4D7DA31C95}">
      <dsp:nvSpPr>
        <dsp:cNvPr id="0" name=""/>
        <dsp:cNvSpPr/>
      </dsp:nvSpPr>
      <dsp:spPr>
        <a:xfrm>
          <a:off x="2058500" y="5267934"/>
          <a:ext cx="547239" cy="1280088"/>
        </a:xfrm>
        <a:custGeom>
          <a:avLst/>
          <a:gdLst/>
          <a:ahLst/>
          <a:cxnLst/>
          <a:rect l="0" t="0" r="0" b="0"/>
          <a:pathLst>
            <a:path>
              <a:moveTo>
                <a:pt x="0" y="0"/>
              </a:moveTo>
              <a:lnTo>
                <a:pt x="0" y="1280088"/>
              </a:lnTo>
              <a:lnTo>
                <a:pt x="547239" y="128008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1AF5DF-17E9-47FC-ACBB-B8C4E8D16FDC}">
      <dsp:nvSpPr>
        <dsp:cNvPr id="0" name=""/>
        <dsp:cNvSpPr/>
      </dsp:nvSpPr>
      <dsp:spPr>
        <a:xfrm>
          <a:off x="2058500" y="5267934"/>
          <a:ext cx="547239" cy="503282"/>
        </a:xfrm>
        <a:custGeom>
          <a:avLst/>
          <a:gdLst/>
          <a:ahLst/>
          <a:cxnLst/>
          <a:rect l="0" t="0" r="0" b="0"/>
          <a:pathLst>
            <a:path>
              <a:moveTo>
                <a:pt x="0" y="0"/>
              </a:moveTo>
              <a:lnTo>
                <a:pt x="0" y="503282"/>
              </a:lnTo>
              <a:lnTo>
                <a:pt x="547239" y="50328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FC76C1-EA45-4159-A973-C252B33E4C28}">
      <dsp:nvSpPr>
        <dsp:cNvPr id="0" name=""/>
        <dsp:cNvSpPr/>
      </dsp:nvSpPr>
      <dsp:spPr>
        <a:xfrm>
          <a:off x="3472085" y="4491128"/>
          <a:ext cx="91440" cy="229759"/>
        </a:xfrm>
        <a:custGeom>
          <a:avLst/>
          <a:gdLst/>
          <a:ahLst/>
          <a:cxnLst/>
          <a:rect l="0" t="0" r="0" b="0"/>
          <a:pathLst>
            <a:path>
              <a:moveTo>
                <a:pt x="45720" y="0"/>
              </a:moveTo>
              <a:lnTo>
                <a:pt x="45720"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C2214-10B8-4974-9BD3-C2BA213398AC}">
      <dsp:nvSpPr>
        <dsp:cNvPr id="0" name=""/>
        <dsp:cNvSpPr/>
      </dsp:nvSpPr>
      <dsp:spPr>
        <a:xfrm>
          <a:off x="3472085" y="3714322"/>
          <a:ext cx="91440" cy="229759"/>
        </a:xfrm>
        <a:custGeom>
          <a:avLst/>
          <a:gdLst/>
          <a:ahLst/>
          <a:cxnLst/>
          <a:rect l="0" t="0" r="0" b="0"/>
          <a:pathLst>
            <a:path>
              <a:moveTo>
                <a:pt x="45720" y="0"/>
              </a:moveTo>
              <a:lnTo>
                <a:pt x="45720"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6055D-84A6-4602-B25B-A3AA60EEF42A}">
      <dsp:nvSpPr>
        <dsp:cNvPr id="0" name=""/>
        <dsp:cNvSpPr/>
      </dsp:nvSpPr>
      <dsp:spPr>
        <a:xfrm>
          <a:off x="3517805" y="2881427"/>
          <a:ext cx="1940395" cy="229759"/>
        </a:xfrm>
        <a:custGeom>
          <a:avLst/>
          <a:gdLst/>
          <a:ahLst/>
          <a:cxnLst/>
          <a:rect l="0" t="0" r="0" b="0"/>
          <a:pathLst>
            <a:path>
              <a:moveTo>
                <a:pt x="1940395" y="0"/>
              </a:moveTo>
              <a:lnTo>
                <a:pt x="1940395" y="114879"/>
              </a:lnTo>
              <a:lnTo>
                <a:pt x="0" y="114879"/>
              </a:lnTo>
              <a:lnTo>
                <a:pt x="0"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D63DBA-2194-4E83-BA9A-A70DE81B8CE4}">
      <dsp:nvSpPr>
        <dsp:cNvPr id="0" name=""/>
        <dsp:cNvSpPr/>
      </dsp:nvSpPr>
      <dsp:spPr>
        <a:xfrm>
          <a:off x="5411091" y="2104622"/>
          <a:ext cx="91440" cy="229759"/>
        </a:xfrm>
        <a:custGeom>
          <a:avLst/>
          <a:gdLst/>
          <a:ahLst/>
          <a:cxnLst/>
          <a:rect l="0" t="0" r="0" b="0"/>
          <a:pathLst>
            <a:path>
              <a:moveTo>
                <a:pt x="45720" y="0"/>
              </a:moveTo>
              <a:lnTo>
                <a:pt x="45720" y="114879"/>
              </a:lnTo>
              <a:lnTo>
                <a:pt x="47109" y="114879"/>
              </a:lnTo>
              <a:lnTo>
                <a:pt x="47109"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4C5AA0-BA49-4EAC-A7CE-75E0DDBAB9DA}">
      <dsp:nvSpPr>
        <dsp:cNvPr id="0" name=""/>
        <dsp:cNvSpPr/>
      </dsp:nvSpPr>
      <dsp:spPr>
        <a:xfrm>
          <a:off x="5411091" y="1327816"/>
          <a:ext cx="91440" cy="229759"/>
        </a:xfrm>
        <a:custGeom>
          <a:avLst/>
          <a:gdLst/>
          <a:ahLst/>
          <a:cxnLst/>
          <a:rect l="0" t="0" r="0" b="0"/>
          <a:pathLst>
            <a:path>
              <a:moveTo>
                <a:pt x="45720" y="0"/>
              </a:moveTo>
              <a:lnTo>
                <a:pt x="45720" y="22975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C58D1B-75FD-4BA5-BFAA-4B090A8AFE8E}">
      <dsp:nvSpPr>
        <dsp:cNvPr id="0" name=""/>
        <dsp:cNvSpPr/>
      </dsp:nvSpPr>
      <dsp:spPr>
        <a:xfrm>
          <a:off x="5411091" y="551010"/>
          <a:ext cx="91440" cy="229759"/>
        </a:xfrm>
        <a:custGeom>
          <a:avLst/>
          <a:gdLst/>
          <a:ahLst/>
          <a:cxnLst/>
          <a:rect l="0" t="0" r="0" b="0"/>
          <a:pathLst>
            <a:path>
              <a:moveTo>
                <a:pt x="45720" y="0"/>
              </a:moveTo>
              <a:lnTo>
                <a:pt x="45720" y="22975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CF02F5-F213-463E-ABDC-3622BB5C7803}">
      <dsp:nvSpPr>
        <dsp:cNvPr id="0" name=""/>
        <dsp:cNvSpPr/>
      </dsp:nvSpPr>
      <dsp:spPr>
        <a:xfrm>
          <a:off x="3632685" y="3963"/>
          <a:ext cx="3648252"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PPG Sensor</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632685" y="3963"/>
        <a:ext cx="3648252" cy="547046"/>
      </dsp:txXfrm>
    </dsp:sp>
    <dsp:sp modelId="{57E27177-93F2-4F1B-BA8B-4337223A6F6A}">
      <dsp:nvSpPr>
        <dsp:cNvPr id="0" name=""/>
        <dsp:cNvSpPr/>
      </dsp:nvSpPr>
      <dsp:spPr>
        <a:xfrm>
          <a:off x="3632685" y="780769"/>
          <a:ext cx="3648252"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濾波與放大</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632685" y="780769"/>
        <a:ext cx="3648252" cy="547046"/>
      </dsp:txXfrm>
    </dsp:sp>
    <dsp:sp modelId="{815941C5-1F7F-4027-885E-6141B038A1B1}">
      <dsp:nvSpPr>
        <dsp:cNvPr id="0" name=""/>
        <dsp:cNvSpPr/>
      </dsp:nvSpPr>
      <dsp:spPr>
        <a:xfrm>
          <a:off x="3632685" y="1557575"/>
          <a:ext cx="3648252"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ADC</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632685" y="1557575"/>
        <a:ext cx="3648252" cy="547046"/>
      </dsp:txXfrm>
    </dsp:sp>
    <dsp:sp modelId="{FC6B1602-01D6-472A-A729-F16E12EEAFB9}">
      <dsp:nvSpPr>
        <dsp:cNvPr id="0" name=""/>
        <dsp:cNvSpPr/>
      </dsp:nvSpPr>
      <dsp:spPr>
        <a:xfrm>
          <a:off x="3634074" y="2334381"/>
          <a:ext cx="3648252"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資料處理</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634074" y="2334381"/>
        <a:ext cx="3648252" cy="547046"/>
      </dsp:txXfrm>
    </dsp:sp>
    <dsp:sp modelId="{88136A98-F261-46C2-9F12-30B98BB85E8B}">
      <dsp:nvSpPr>
        <dsp:cNvPr id="0" name=""/>
        <dsp:cNvSpPr/>
      </dsp:nvSpPr>
      <dsp:spPr>
        <a:xfrm>
          <a:off x="1693679" y="3111187"/>
          <a:ext cx="3648252" cy="603135"/>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藍芽傳輸</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1693679" y="3111187"/>
        <a:ext cx="3648252" cy="603135"/>
      </dsp:txXfrm>
    </dsp:sp>
    <dsp:sp modelId="{DED72F2B-4F35-43D0-AF81-5B6D2396525E}">
      <dsp:nvSpPr>
        <dsp:cNvPr id="0" name=""/>
        <dsp:cNvSpPr/>
      </dsp:nvSpPr>
      <dsp:spPr>
        <a:xfrm>
          <a:off x="1693673" y="3944082"/>
          <a:ext cx="3648263"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電腦藍芽接收</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1693673" y="3944082"/>
        <a:ext cx="3648263" cy="547046"/>
      </dsp:txXfrm>
    </dsp:sp>
    <dsp:sp modelId="{F1B588A4-7628-4783-97B6-4EC8F5BEE6BE}">
      <dsp:nvSpPr>
        <dsp:cNvPr id="0" name=""/>
        <dsp:cNvSpPr/>
      </dsp:nvSpPr>
      <dsp:spPr>
        <a:xfrm>
          <a:off x="1693673" y="4720887"/>
          <a:ext cx="3648263"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電腦應用端接收</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1693673" y="4720887"/>
        <a:ext cx="3648263" cy="547046"/>
      </dsp:txXfrm>
    </dsp:sp>
    <dsp:sp modelId="{D2FF6796-34F8-4C8F-AF7E-65FD7ACFC92C}">
      <dsp:nvSpPr>
        <dsp:cNvPr id="0" name=""/>
        <dsp:cNvSpPr/>
      </dsp:nvSpPr>
      <dsp:spPr>
        <a:xfrm>
          <a:off x="2605739" y="5497693"/>
          <a:ext cx="3648263"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即時分析</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605739" y="5497693"/>
        <a:ext cx="3648263" cy="547046"/>
      </dsp:txXfrm>
    </dsp:sp>
    <dsp:sp modelId="{A9EE2467-556F-4C4E-B332-77A8E70EED81}">
      <dsp:nvSpPr>
        <dsp:cNvPr id="0" name=""/>
        <dsp:cNvSpPr/>
      </dsp:nvSpPr>
      <dsp:spPr>
        <a:xfrm>
          <a:off x="2605739" y="6274499"/>
          <a:ext cx="3648263" cy="547046"/>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後端分析</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605739" y="6274499"/>
        <a:ext cx="3648263" cy="547046"/>
      </dsp:txXfrm>
    </dsp:sp>
    <dsp:sp modelId="{87AF08FD-D685-4672-B597-838741B1395F}">
      <dsp:nvSpPr>
        <dsp:cNvPr id="0" name=""/>
        <dsp:cNvSpPr/>
      </dsp:nvSpPr>
      <dsp:spPr>
        <a:xfrm>
          <a:off x="5571691" y="3111187"/>
          <a:ext cx="3648252" cy="603135"/>
        </a:xfrm>
        <a:prstGeom prst="rect">
          <a:avLst/>
        </a:pr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altLang="zh-TW"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LCD</a:t>
          </a:r>
          <a:r>
            <a:rPr lang="zh-TW" altLang="en-US" sz="3800" b="1" kern="1200" baseline="0" dirty="0" smtClean="0">
              <a:latin typeface="Times New Roman" panose="02020603050405020304" pitchFamily="18" charset="0"/>
              <a:ea typeface="標楷體" panose="03000509000000000000" pitchFamily="65" charset="-120"/>
              <a:cs typeface="Times New Roman" panose="02020603050405020304" pitchFamily="18" charset="0"/>
            </a:rPr>
            <a:t>顯示</a:t>
          </a:r>
          <a:endParaRPr lang="zh-TW" altLang="en-US" sz="3800" b="1" kern="1200" baseline="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571691" y="3111187"/>
        <a:ext cx="3648252" cy="60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CFDCF-0544-4038-9C32-F8249D689853}">
      <dsp:nvSpPr>
        <dsp:cNvPr id="0" name=""/>
        <dsp:cNvSpPr/>
      </dsp:nvSpPr>
      <dsp:spPr>
        <a:xfrm>
          <a:off x="482231" y="60120"/>
          <a:ext cx="12896264" cy="1877502"/>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98053" numCol="1" spcCol="1270" anchor="ctr" anchorCtr="0">
          <a:noAutofit/>
        </a:bodyPr>
        <a:lstStyle/>
        <a:p>
          <a:pPr lvl="0" algn="l" defTabSz="1333500">
            <a:lnSpc>
              <a:spcPct val="90000"/>
            </a:lnSpc>
            <a:spcBef>
              <a:spcPct val="0"/>
            </a:spcBef>
            <a:spcAft>
              <a:spcPct val="35000"/>
            </a:spcAft>
          </a:pPr>
          <a:r>
            <a:rPr lang="zh-TW" altLang="en-US" sz="3000" kern="1200" dirty="0" smtClean="0">
              <a:latin typeface="Times New Roman" panose="02020603050405020304" pitchFamily="18" charset="0"/>
              <a:ea typeface="標楷體" panose="03000509000000000000" pitchFamily="65" charset="-120"/>
              <a:cs typeface="Times New Roman" panose="02020603050405020304" pitchFamily="18" charset="0"/>
            </a:rPr>
            <a:t>藍芽收到資料</a:t>
          </a:r>
          <a:endParaRPr lang="zh-TW" altLang="en-US" sz="30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482231" y="529496"/>
        <a:ext cx="12426889" cy="938751"/>
      </dsp:txXfrm>
    </dsp:sp>
    <dsp:sp modelId="{78668FE1-07BC-48D5-B8DF-180D81A87B7D}">
      <dsp:nvSpPr>
        <dsp:cNvPr id="0" name=""/>
        <dsp:cNvSpPr/>
      </dsp:nvSpPr>
      <dsp:spPr>
        <a:xfrm>
          <a:off x="482231" y="1511007"/>
          <a:ext cx="2972588" cy="3472813"/>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1.PPG</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訊號圖</a:t>
          </a:r>
          <a:endPar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HR</a:t>
          </a: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482231" y="1511007"/>
        <a:ext cx="2972588" cy="3472813"/>
      </dsp:txXfrm>
    </dsp:sp>
    <dsp:sp modelId="{5E70433D-D5D9-40F3-8A8A-115D07FEBCDB}">
      <dsp:nvSpPr>
        <dsp:cNvPr id="0" name=""/>
        <dsp:cNvSpPr/>
      </dsp:nvSpPr>
      <dsp:spPr>
        <a:xfrm>
          <a:off x="3454820" y="685732"/>
          <a:ext cx="9923675" cy="1877502"/>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98053" numCol="1" spcCol="1270" anchor="ctr" anchorCtr="0">
          <a:noAutofit/>
        </a:bodyPr>
        <a:lstStyle/>
        <a:p>
          <a:pPr lvl="0" algn="l" defTabSz="1333500">
            <a:lnSpc>
              <a:spcPct val="90000"/>
            </a:lnSpc>
            <a:spcBef>
              <a:spcPct val="0"/>
            </a:spcBef>
            <a:spcAft>
              <a:spcPct val="35000"/>
            </a:spcAft>
          </a:pPr>
          <a:r>
            <a:rPr lang="en-US" altLang="zh-TW" sz="30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kern="1200" dirty="0" smtClean="0">
              <a:latin typeface="Times New Roman" panose="02020603050405020304" pitchFamily="18" charset="0"/>
              <a:ea typeface="標楷體" panose="03000509000000000000" pitchFamily="65" charset="-120"/>
              <a:cs typeface="Times New Roman" panose="02020603050405020304" pitchFamily="18" charset="0"/>
            </a:rPr>
            <a:t>監測正常</a:t>
          </a:r>
          <a:endParaRPr lang="zh-TW" altLang="en-US" sz="30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454820" y="1155108"/>
        <a:ext cx="9454300" cy="938751"/>
      </dsp:txXfrm>
    </dsp:sp>
    <dsp:sp modelId="{867992EE-DD66-499D-98DF-0279FD93FDE5}">
      <dsp:nvSpPr>
        <dsp:cNvPr id="0" name=""/>
        <dsp:cNvSpPr/>
      </dsp:nvSpPr>
      <dsp:spPr>
        <a:xfrm>
          <a:off x="3454820" y="2136620"/>
          <a:ext cx="2972588" cy="3384296"/>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儲存</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分鐘資料</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454820" y="2136620"/>
        <a:ext cx="2972588" cy="3384296"/>
      </dsp:txXfrm>
    </dsp:sp>
    <dsp:sp modelId="{B50E4A22-B8AC-4C37-8C84-8A87B3130A0B}">
      <dsp:nvSpPr>
        <dsp:cNvPr id="0" name=""/>
        <dsp:cNvSpPr/>
      </dsp:nvSpPr>
      <dsp:spPr>
        <a:xfrm>
          <a:off x="6427409" y="1311344"/>
          <a:ext cx="6951086" cy="1877502"/>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98053" numCol="1" spcCol="1270" anchor="ctr" anchorCtr="0">
          <a:noAutofit/>
        </a:bodyPr>
        <a:lstStyle/>
        <a:p>
          <a:pPr lvl="0" algn="l" defTabSz="1333500">
            <a:lnSpc>
              <a:spcPct val="90000"/>
            </a:lnSpc>
            <a:spcBef>
              <a:spcPct val="0"/>
            </a:spcBef>
            <a:spcAft>
              <a:spcPct val="35000"/>
            </a:spcAft>
          </a:pPr>
          <a:r>
            <a:rPr lang="en-US" altLang="zh-TW" sz="30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kern="1200" dirty="0" smtClean="0">
              <a:latin typeface="標楷體" panose="03000509000000000000" pitchFamily="65" charset="-120"/>
              <a:ea typeface="標楷體" panose="03000509000000000000" pitchFamily="65" charset="-120"/>
            </a:rPr>
            <a:t>監測不正常</a:t>
          </a:r>
          <a:endParaRPr lang="zh-TW" altLang="en-US" sz="3000" kern="1200" dirty="0">
            <a:latin typeface="標楷體" panose="03000509000000000000" pitchFamily="65" charset="-120"/>
            <a:ea typeface="標楷體" panose="03000509000000000000" pitchFamily="65" charset="-120"/>
          </a:endParaRPr>
        </a:p>
      </dsp:txBody>
      <dsp:txXfrm>
        <a:off x="6427409" y="1780720"/>
        <a:ext cx="6481711" cy="938751"/>
      </dsp:txXfrm>
    </dsp:sp>
    <dsp:sp modelId="{729E45E5-0811-4C6B-B38F-C243112C6E57}">
      <dsp:nvSpPr>
        <dsp:cNvPr id="0" name=""/>
        <dsp:cNvSpPr/>
      </dsp:nvSpPr>
      <dsp:spPr>
        <a:xfrm>
          <a:off x="6427409" y="2762232"/>
          <a:ext cx="2972588" cy="3406924"/>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判定連續</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是否正常</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427409" y="2762232"/>
        <a:ext cx="2972588" cy="3406924"/>
      </dsp:txXfrm>
    </dsp:sp>
    <dsp:sp modelId="{6DA7D3C5-8490-4E63-B85D-155C18ADAFD6}">
      <dsp:nvSpPr>
        <dsp:cNvPr id="0" name=""/>
        <dsp:cNvSpPr/>
      </dsp:nvSpPr>
      <dsp:spPr>
        <a:xfrm>
          <a:off x="9399998" y="1936956"/>
          <a:ext cx="3978497" cy="1877502"/>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98053" numCol="1" spcCol="1270" anchor="ctr" anchorCtr="0">
          <a:noAutofit/>
        </a:bodyPr>
        <a:lstStyle/>
        <a:p>
          <a:pPr lvl="0" algn="l" defTabSz="1333500">
            <a:lnSpc>
              <a:spcPct val="90000"/>
            </a:lnSpc>
            <a:spcBef>
              <a:spcPct val="0"/>
            </a:spcBef>
            <a:spcAft>
              <a:spcPct val="35000"/>
            </a:spcAft>
          </a:pPr>
          <a:r>
            <a:rPr lang="en-US" altLang="zh-TW" sz="30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000" kern="1200" dirty="0" smtClean="0">
              <a:latin typeface="標楷體" panose="03000509000000000000" pitchFamily="65" charset="-120"/>
              <a:ea typeface="標楷體" panose="03000509000000000000" pitchFamily="65" charset="-120"/>
            </a:rPr>
            <a:t>連續不正常</a:t>
          </a:r>
          <a:endParaRPr lang="zh-TW" altLang="en-US" sz="3000" kern="1200" dirty="0">
            <a:latin typeface="標楷體" panose="03000509000000000000" pitchFamily="65" charset="-120"/>
            <a:ea typeface="標楷體" panose="03000509000000000000" pitchFamily="65" charset="-120"/>
          </a:endParaRPr>
        </a:p>
      </dsp:txBody>
      <dsp:txXfrm>
        <a:off x="9399998" y="2406332"/>
        <a:ext cx="3509122" cy="938751"/>
      </dsp:txXfrm>
    </dsp:sp>
    <dsp:sp modelId="{EE6D78AE-7AF9-4070-A1C9-5FB8E74CD99E}">
      <dsp:nvSpPr>
        <dsp:cNvPr id="0" name=""/>
        <dsp:cNvSpPr/>
      </dsp:nvSpPr>
      <dsp:spPr>
        <a:xfrm>
          <a:off x="9399998" y="3387844"/>
          <a:ext cx="2999671" cy="3446857"/>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zh-TW" altLang="en-US" sz="3700" kern="1200" dirty="0" smtClean="0">
              <a:latin typeface="標楷體" panose="03000509000000000000" pitchFamily="65" charset="-120"/>
              <a:ea typeface="標楷體" panose="03000509000000000000" pitchFamily="65" charset="-120"/>
            </a:rPr>
            <a:t>顯示警訊</a:t>
          </a:r>
          <a:endParaRPr lang="zh-TW" altLang="en-US" sz="3700" kern="1200" dirty="0">
            <a:latin typeface="標楷體" panose="03000509000000000000" pitchFamily="65" charset="-120"/>
            <a:ea typeface="標楷體" panose="03000509000000000000" pitchFamily="65" charset="-120"/>
          </a:endParaRPr>
        </a:p>
      </dsp:txBody>
      <dsp:txXfrm>
        <a:off x="9399998" y="3387844"/>
        <a:ext cx="2999671" cy="3446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CFDCF-0544-4038-9C32-F8249D689853}">
      <dsp:nvSpPr>
        <dsp:cNvPr id="0" name=""/>
        <dsp:cNvSpPr/>
      </dsp:nvSpPr>
      <dsp:spPr>
        <a:xfrm>
          <a:off x="0" y="68151"/>
          <a:ext cx="14113829" cy="205551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326312" numCol="1" spcCol="1270" anchor="ctr" anchorCtr="0">
          <a:noAutofit/>
        </a:bodyPr>
        <a:lstStyle/>
        <a:p>
          <a:pPr lvl="0" algn="l" defTabSz="1600200">
            <a:lnSpc>
              <a:spcPct val="90000"/>
            </a:lnSpc>
            <a:spcBef>
              <a:spcPct val="0"/>
            </a:spcBef>
            <a:spcAft>
              <a:spcPct val="35000"/>
            </a:spcAft>
          </a:pPr>
          <a:r>
            <a:rPr lang="zh-TW" altLang="en-US" sz="3600" kern="1200" dirty="0" smtClean="0">
              <a:latin typeface="Times New Roman" panose="02020603050405020304" pitchFamily="18" charset="0"/>
              <a:ea typeface="標楷體" panose="03000509000000000000" pitchFamily="65" charset="-120"/>
              <a:cs typeface="Times New Roman" panose="02020603050405020304" pitchFamily="18" charset="0"/>
            </a:rPr>
            <a:t>開啟及時儲存資料</a:t>
          </a:r>
          <a:endParaRPr lang="zh-TW" altLang="en-US" sz="36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0" y="582029"/>
        <a:ext cx="13599951" cy="1027755"/>
      </dsp:txXfrm>
    </dsp:sp>
    <dsp:sp modelId="{78668FE1-07BC-48D5-B8DF-180D81A87B7D}">
      <dsp:nvSpPr>
        <dsp:cNvPr id="0" name=""/>
        <dsp:cNvSpPr/>
      </dsp:nvSpPr>
      <dsp:spPr>
        <a:xfrm>
          <a:off x="0" y="1653247"/>
          <a:ext cx="4347059" cy="395967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1.PPG</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訊號圖</a:t>
          </a:r>
          <a:endPar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 Poincaré plot</a:t>
          </a:r>
          <a:r>
            <a:rPr 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圖</a:t>
          </a:r>
          <a:endPar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HR</a:t>
          </a: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監測</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0" y="1653247"/>
        <a:ext cx="4347059" cy="3959671"/>
      </dsp:txXfrm>
    </dsp:sp>
    <dsp:sp modelId="{5E70433D-D5D9-40F3-8A8A-115D07FEBCDB}">
      <dsp:nvSpPr>
        <dsp:cNvPr id="0" name=""/>
        <dsp:cNvSpPr/>
      </dsp:nvSpPr>
      <dsp:spPr>
        <a:xfrm>
          <a:off x="4347059" y="753321"/>
          <a:ext cx="9766769" cy="205551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326312" numCol="1" spcCol="1270" anchor="ctr" anchorCtr="0">
          <a:noAutofit/>
        </a:bodyPr>
        <a:lstStyle/>
        <a:p>
          <a:pPr lvl="0" algn="l" defTabSz="1600200">
            <a:lnSpc>
              <a:spcPct val="90000"/>
            </a:lnSpc>
            <a:spcBef>
              <a:spcPct val="0"/>
            </a:spcBef>
            <a:spcAft>
              <a:spcPct val="35000"/>
            </a:spcAft>
          </a:pPr>
          <a:r>
            <a:rPr lang="zh-TW" altLang="en-US" sz="3600" kern="1200" dirty="0" smtClean="0">
              <a:latin typeface="Times New Roman" panose="02020603050405020304" pitchFamily="18" charset="0"/>
              <a:ea typeface="標楷體" panose="03000509000000000000" pitchFamily="65" charset="-120"/>
              <a:cs typeface="Times New Roman" panose="02020603050405020304" pitchFamily="18" charset="0"/>
            </a:rPr>
            <a:t>分析每分鐘</a:t>
          </a:r>
          <a:endParaRPr lang="zh-TW" altLang="en-US" sz="36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4347059" y="1267199"/>
        <a:ext cx="9252891" cy="1027755"/>
      </dsp:txXfrm>
    </dsp:sp>
    <dsp:sp modelId="{867992EE-DD66-499D-98DF-0279FD93FDE5}">
      <dsp:nvSpPr>
        <dsp:cNvPr id="0" name=""/>
        <dsp:cNvSpPr/>
      </dsp:nvSpPr>
      <dsp:spPr>
        <a:xfrm>
          <a:off x="4347059" y="2338417"/>
          <a:ext cx="4347059" cy="395967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HR(bpm)</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每</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4347059" y="2338417"/>
        <a:ext cx="4347059" cy="3959671"/>
      </dsp:txXfrm>
    </dsp:sp>
    <dsp:sp modelId="{B50E4A22-B8AC-4C37-8C84-8A87B3130A0B}">
      <dsp:nvSpPr>
        <dsp:cNvPr id="0" name=""/>
        <dsp:cNvSpPr/>
      </dsp:nvSpPr>
      <dsp:spPr>
        <a:xfrm>
          <a:off x="8694118" y="1438492"/>
          <a:ext cx="5419710" cy="2055511"/>
        </a:xfrm>
        <a:prstGeom prst="rightArrow">
          <a:avLst>
            <a:gd name="adj1" fmla="val 50000"/>
            <a:gd name="adj2" fmla="val 5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254000" bIns="326312" numCol="1" spcCol="1270" anchor="ctr" anchorCtr="0">
          <a:noAutofit/>
        </a:bodyPr>
        <a:lstStyle/>
        <a:p>
          <a:pPr lvl="0" algn="l" defTabSz="1600200">
            <a:lnSpc>
              <a:spcPct val="90000"/>
            </a:lnSpc>
            <a:spcBef>
              <a:spcPct val="0"/>
            </a:spcBef>
            <a:spcAft>
              <a:spcPct val="35000"/>
            </a:spcAft>
          </a:pPr>
          <a:r>
            <a:rPr lang="zh-TW" altLang="en-US" sz="3600" kern="1200" dirty="0" smtClean="0">
              <a:latin typeface="標楷體" panose="03000509000000000000" pitchFamily="65" charset="-120"/>
              <a:ea typeface="標楷體" panose="03000509000000000000" pitchFamily="65" charset="-120"/>
            </a:rPr>
            <a:t>總區間內</a:t>
          </a:r>
          <a:endParaRPr lang="zh-TW" altLang="en-US" sz="3600" kern="1200" dirty="0">
            <a:latin typeface="標楷體" panose="03000509000000000000" pitchFamily="65" charset="-120"/>
            <a:ea typeface="標楷體" panose="03000509000000000000" pitchFamily="65" charset="-120"/>
          </a:endParaRPr>
        </a:p>
      </dsp:txBody>
      <dsp:txXfrm>
        <a:off x="8694118" y="1952370"/>
        <a:ext cx="4905832" cy="1027755"/>
      </dsp:txXfrm>
    </dsp:sp>
    <dsp:sp modelId="{729E45E5-0811-4C6B-B38F-C243112C6E57}">
      <dsp:nvSpPr>
        <dsp:cNvPr id="0" name=""/>
        <dsp:cNvSpPr/>
      </dsp:nvSpPr>
      <dsp:spPr>
        <a:xfrm>
          <a:off x="8694118" y="3023587"/>
          <a:ext cx="4347059" cy="3901721"/>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HR(bpm)</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a:p>
          <a:pPr lvl="0" algn="l" defTabSz="1644650">
            <a:lnSpc>
              <a:spcPct val="90000"/>
            </a:lnSpc>
            <a:spcBef>
              <a:spcPct val="0"/>
            </a:spcBef>
            <a:spcAft>
              <a:spcPct val="35000"/>
            </a:spcAft>
          </a:pP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2.</a:t>
          </a:r>
          <a:b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en-US" altLang="zh-TW" sz="3700" kern="1200" dirty="0" smtClean="0">
              <a:latin typeface="Times New Roman" panose="02020603050405020304" pitchFamily="18" charset="0"/>
              <a:ea typeface="標楷體" panose="03000509000000000000" pitchFamily="65" charset="-120"/>
              <a:cs typeface="Times New Roman" panose="02020603050405020304" pitchFamily="18" charset="0"/>
            </a:rPr>
            <a:t>Interval(Interval)</a:t>
          </a:r>
          <a:r>
            <a:rPr lang="zh-TW" altLang="en-US" sz="3700" kern="1200" dirty="0" smtClean="0">
              <a:latin typeface="Times New Roman" panose="02020603050405020304" pitchFamily="18" charset="0"/>
              <a:ea typeface="標楷體" panose="03000509000000000000" pitchFamily="65" charset="-120"/>
              <a:cs typeface="Times New Roman" panose="02020603050405020304" pitchFamily="18" charset="0"/>
            </a:rPr>
            <a:t>數值呈現</a:t>
          </a:r>
          <a:endParaRPr lang="zh-TW" altLang="en-US" sz="37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694118" y="3023587"/>
        <a:ext cx="4347059" cy="39017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3780433" y="7011911"/>
            <a:ext cx="22682597" cy="14916421"/>
          </a:xfrm>
        </p:spPr>
        <p:txBody>
          <a:bodyPr anchor="b"/>
          <a:lstStyle>
            <a:lvl1pPr algn="ctr">
              <a:defRPr sz="14884"/>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3780433" y="22503566"/>
            <a:ext cx="22682597" cy="10344297"/>
          </a:xfrm>
        </p:spPr>
        <p:txBody>
          <a:bodyPr/>
          <a:lstStyle>
            <a:lvl1pPr marL="0" indent="0" algn="ctr">
              <a:buNone/>
              <a:defRPr sz="5953"/>
            </a:lvl1pPr>
            <a:lvl2pPr marL="1134130" indent="0" algn="ctr">
              <a:buNone/>
              <a:defRPr sz="4961"/>
            </a:lvl2pPr>
            <a:lvl3pPr marL="2268261" indent="0" algn="ctr">
              <a:buNone/>
              <a:defRPr sz="4465"/>
            </a:lvl3pPr>
            <a:lvl4pPr marL="3402391" indent="0" algn="ctr">
              <a:buNone/>
              <a:defRPr sz="3969"/>
            </a:lvl4pPr>
            <a:lvl5pPr marL="4536521" indent="0" algn="ctr">
              <a:buNone/>
              <a:defRPr sz="3969"/>
            </a:lvl5pPr>
            <a:lvl6pPr marL="5670652" indent="0" algn="ctr">
              <a:buNone/>
              <a:defRPr sz="3969"/>
            </a:lvl6pPr>
            <a:lvl7pPr marL="6804782" indent="0" algn="ctr">
              <a:buNone/>
              <a:defRPr sz="3969"/>
            </a:lvl7pPr>
            <a:lvl8pPr marL="7938912" indent="0" algn="ctr">
              <a:buNone/>
              <a:defRPr sz="3969"/>
            </a:lvl8pPr>
            <a:lvl9pPr marL="9073043" indent="0" algn="ctr">
              <a:buNone/>
              <a:defRPr sz="3969"/>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699ABF42-D58C-4613-899C-EACCBE7FCBCC}" type="slidenum">
              <a:rPr lang="en-US" altLang="zh-TW" smtClean="0"/>
              <a:pPr>
                <a:defRPr/>
              </a:pPr>
              <a:t>‹#›</a:t>
            </a:fld>
            <a:endParaRPr lang="en-US" altLang="zh-TW"/>
          </a:p>
        </p:txBody>
      </p:sp>
    </p:spTree>
    <p:extLst>
      <p:ext uri="{BB962C8B-B14F-4D97-AF65-F5344CB8AC3E}">
        <p14:creationId xmlns:p14="http://schemas.microsoft.com/office/powerpoint/2010/main" val="183518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FC2CA0EA-8671-44EF-87B4-7854F3B35393}" type="slidenum">
              <a:rPr lang="en-US" altLang="zh-TW" smtClean="0"/>
              <a:pPr>
                <a:defRPr/>
              </a:pPr>
              <a:t>‹#›</a:t>
            </a:fld>
            <a:endParaRPr lang="en-US" altLang="zh-TW"/>
          </a:p>
        </p:txBody>
      </p:sp>
    </p:spTree>
    <p:extLst>
      <p:ext uri="{BB962C8B-B14F-4D97-AF65-F5344CB8AC3E}">
        <p14:creationId xmlns:p14="http://schemas.microsoft.com/office/powerpoint/2010/main" val="73512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1642978" y="2281102"/>
            <a:ext cx="6521247" cy="36309189"/>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079238" y="2281102"/>
            <a:ext cx="19185697" cy="36309189"/>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EB3DC15D-291E-4097-8F4C-6AE4B8887AED}" type="slidenum">
              <a:rPr lang="en-US" altLang="zh-TW" smtClean="0"/>
              <a:pPr>
                <a:defRPr/>
              </a:pPr>
              <a:t>‹#›</a:t>
            </a:fld>
            <a:endParaRPr lang="en-US" altLang="zh-TW"/>
          </a:p>
        </p:txBody>
      </p:sp>
    </p:spTree>
    <p:extLst>
      <p:ext uri="{BB962C8B-B14F-4D97-AF65-F5344CB8AC3E}">
        <p14:creationId xmlns:p14="http://schemas.microsoft.com/office/powerpoint/2010/main" val="277365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3296B444-50A4-4188-AF1E-43DEE741AC7F}" type="slidenum">
              <a:rPr lang="en-US" altLang="zh-TW" smtClean="0"/>
              <a:pPr>
                <a:defRPr/>
              </a:pPr>
              <a:t>‹#›</a:t>
            </a:fld>
            <a:endParaRPr lang="en-US" altLang="zh-TW"/>
          </a:p>
        </p:txBody>
      </p:sp>
    </p:spTree>
    <p:extLst>
      <p:ext uri="{BB962C8B-B14F-4D97-AF65-F5344CB8AC3E}">
        <p14:creationId xmlns:p14="http://schemas.microsoft.com/office/powerpoint/2010/main" val="59665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063486" y="10681512"/>
            <a:ext cx="26084987" cy="17822343"/>
          </a:xfrm>
        </p:spPr>
        <p:txBody>
          <a:bodyPr anchor="b"/>
          <a:lstStyle>
            <a:lvl1pPr>
              <a:defRPr sz="14884"/>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63486" y="28672461"/>
            <a:ext cx="26084987" cy="9372349"/>
          </a:xfrm>
        </p:spPr>
        <p:txBody>
          <a:bodyPr/>
          <a:lstStyle>
            <a:lvl1pPr marL="0" indent="0">
              <a:buNone/>
              <a:defRPr sz="5953">
                <a:solidFill>
                  <a:schemeClr val="tx1">
                    <a:tint val="75000"/>
                  </a:schemeClr>
                </a:solidFill>
              </a:defRPr>
            </a:lvl1pPr>
            <a:lvl2pPr marL="1134130" indent="0">
              <a:buNone/>
              <a:defRPr sz="4961">
                <a:solidFill>
                  <a:schemeClr val="tx1">
                    <a:tint val="75000"/>
                  </a:schemeClr>
                </a:solidFill>
              </a:defRPr>
            </a:lvl2pPr>
            <a:lvl3pPr marL="2268261" indent="0">
              <a:buNone/>
              <a:defRPr sz="4465">
                <a:solidFill>
                  <a:schemeClr val="tx1">
                    <a:tint val="75000"/>
                  </a:schemeClr>
                </a:solidFill>
              </a:defRPr>
            </a:lvl3pPr>
            <a:lvl4pPr marL="3402391" indent="0">
              <a:buNone/>
              <a:defRPr sz="3969">
                <a:solidFill>
                  <a:schemeClr val="tx1">
                    <a:tint val="75000"/>
                  </a:schemeClr>
                </a:solidFill>
              </a:defRPr>
            </a:lvl4pPr>
            <a:lvl5pPr marL="4536521" indent="0">
              <a:buNone/>
              <a:defRPr sz="3969">
                <a:solidFill>
                  <a:schemeClr val="tx1">
                    <a:tint val="75000"/>
                  </a:schemeClr>
                </a:solidFill>
              </a:defRPr>
            </a:lvl5pPr>
            <a:lvl6pPr marL="5670652" indent="0">
              <a:buNone/>
              <a:defRPr sz="3969">
                <a:solidFill>
                  <a:schemeClr val="tx1">
                    <a:tint val="75000"/>
                  </a:schemeClr>
                </a:solidFill>
              </a:defRPr>
            </a:lvl6pPr>
            <a:lvl7pPr marL="6804782" indent="0">
              <a:buNone/>
              <a:defRPr sz="3969">
                <a:solidFill>
                  <a:schemeClr val="tx1">
                    <a:tint val="75000"/>
                  </a:schemeClr>
                </a:solidFill>
              </a:defRPr>
            </a:lvl7pPr>
            <a:lvl8pPr marL="7938912" indent="0">
              <a:buNone/>
              <a:defRPr sz="3969">
                <a:solidFill>
                  <a:schemeClr val="tx1">
                    <a:tint val="75000"/>
                  </a:schemeClr>
                </a:solidFill>
              </a:defRPr>
            </a:lvl8pPr>
            <a:lvl9pPr marL="9073043" indent="0">
              <a:buNone/>
              <a:defRPr sz="3969">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CCC231F6-FB32-4BDA-960C-092C83C0A784}" type="slidenum">
              <a:rPr lang="en-US" altLang="zh-TW" smtClean="0"/>
              <a:pPr>
                <a:defRPr/>
              </a:pPr>
              <a:t>‹#›</a:t>
            </a:fld>
            <a:endParaRPr lang="en-US" altLang="zh-TW"/>
          </a:p>
        </p:txBody>
      </p:sp>
    </p:spTree>
    <p:extLst>
      <p:ext uri="{BB962C8B-B14F-4D97-AF65-F5344CB8AC3E}">
        <p14:creationId xmlns:p14="http://schemas.microsoft.com/office/powerpoint/2010/main" val="110149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079238" y="11405508"/>
            <a:ext cx="12853472" cy="2718478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5310753" y="11405508"/>
            <a:ext cx="12853472" cy="2718478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a:defRPr/>
            </a:pPr>
            <a:endParaRPr lang="en-US" altLang="zh-TW"/>
          </a:p>
        </p:txBody>
      </p:sp>
      <p:sp>
        <p:nvSpPr>
          <p:cNvPr id="6" name="頁尾版面配置區 5"/>
          <p:cNvSpPr>
            <a:spLocks noGrp="1"/>
          </p:cNvSpPr>
          <p:nvPr>
            <p:ph type="ftr" sz="quarter" idx="11"/>
          </p:nvPr>
        </p:nvSpPr>
        <p:spPr/>
        <p:txBody>
          <a:bodyPr/>
          <a:lstStyle/>
          <a:p>
            <a:pPr>
              <a:defRPr/>
            </a:pPr>
            <a:endParaRPr lang="en-US" altLang="zh-TW"/>
          </a:p>
        </p:txBody>
      </p:sp>
      <p:sp>
        <p:nvSpPr>
          <p:cNvPr id="7" name="投影片編號版面配置區 6"/>
          <p:cNvSpPr>
            <a:spLocks noGrp="1"/>
          </p:cNvSpPr>
          <p:nvPr>
            <p:ph type="sldNum" sz="quarter" idx="12"/>
          </p:nvPr>
        </p:nvSpPr>
        <p:spPr/>
        <p:txBody>
          <a:bodyPr/>
          <a:lstStyle/>
          <a:p>
            <a:pPr>
              <a:defRPr/>
            </a:pPr>
            <a:fld id="{5BA1ABC4-E5D1-4DE9-A93D-FF9E3B548A05}" type="slidenum">
              <a:rPr lang="en-US" altLang="zh-TW" smtClean="0"/>
              <a:pPr>
                <a:defRPr/>
              </a:pPr>
              <a:t>‹#›</a:t>
            </a:fld>
            <a:endParaRPr lang="en-US" altLang="zh-TW"/>
          </a:p>
        </p:txBody>
      </p:sp>
    </p:spTree>
    <p:extLst>
      <p:ext uri="{BB962C8B-B14F-4D97-AF65-F5344CB8AC3E}">
        <p14:creationId xmlns:p14="http://schemas.microsoft.com/office/powerpoint/2010/main" val="411039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2083177" y="2281104"/>
            <a:ext cx="26084987" cy="8281394"/>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83179" y="10502988"/>
            <a:ext cx="12794401" cy="5147352"/>
          </a:xfrm>
        </p:spPr>
        <p:txBody>
          <a:bodyPr anchor="b"/>
          <a:lstStyle>
            <a:lvl1pPr marL="0" indent="0">
              <a:buNone/>
              <a:defRPr sz="5953" b="1"/>
            </a:lvl1pPr>
            <a:lvl2pPr marL="1134130" indent="0">
              <a:buNone/>
              <a:defRPr sz="4961" b="1"/>
            </a:lvl2pPr>
            <a:lvl3pPr marL="2268261" indent="0">
              <a:buNone/>
              <a:defRPr sz="4465" b="1"/>
            </a:lvl3pPr>
            <a:lvl4pPr marL="3402391" indent="0">
              <a:buNone/>
              <a:defRPr sz="3969" b="1"/>
            </a:lvl4pPr>
            <a:lvl5pPr marL="4536521" indent="0">
              <a:buNone/>
              <a:defRPr sz="3969" b="1"/>
            </a:lvl5pPr>
            <a:lvl6pPr marL="5670652" indent="0">
              <a:buNone/>
              <a:defRPr sz="3969" b="1"/>
            </a:lvl6pPr>
            <a:lvl7pPr marL="6804782" indent="0">
              <a:buNone/>
              <a:defRPr sz="3969" b="1"/>
            </a:lvl7pPr>
            <a:lvl8pPr marL="7938912" indent="0">
              <a:buNone/>
              <a:defRPr sz="3969" b="1"/>
            </a:lvl8pPr>
            <a:lvl9pPr marL="9073043" indent="0">
              <a:buNone/>
              <a:defRPr sz="3969" b="1"/>
            </a:lvl9pPr>
          </a:lstStyle>
          <a:p>
            <a:pPr lvl="0"/>
            <a:r>
              <a:rPr lang="zh-TW" altLang="en-US" smtClean="0"/>
              <a:t>編輯母片文字樣式</a:t>
            </a:r>
          </a:p>
        </p:txBody>
      </p:sp>
      <p:sp>
        <p:nvSpPr>
          <p:cNvPr id="4" name="內容版面配置區 3"/>
          <p:cNvSpPr>
            <a:spLocks noGrp="1"/>
          </p:cNvSpPr>
          <p:nvPr>
            <p:ph sz="half" idx="2"/>
          </p:nvPr>
        </p:nvSpPr>
        <p:spPr>
          <a:xfrm>
            <a:off x="2083179" y="15650340"/>
            <a:ext cx="12794401" cy="2301929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5310753" y="10502988"/>
            <a:ext cx="12857411" cy="5147352"/>
          </a:xfrm>
        </p:spPr>
        <p:txBody>
          <a:bodyPr anchor="b"/>
          <a:lstStyle>
            <a:lvl1pPr marL="0" indent="0">
              <a:buNone/>
              <a:defRPr sz="5953" b="1"/>
            </a:lvl1pPr>
            <a:lvl2pPr marL="1134130" indent="0">
              <a:buNone/>
              <a:defRPr sz="4961" b="1"/>
            </a:lvl2pPr>
            <a:lvl3pPr marL="2268261" indent="0">
              <a:buNone/>
              <a:defRPr sz="4465" b="1"/>
            </a:lvl3pPr>
            <a:lvl4pPr marL="3402391" indent="0">
              <a:buNone/>
              <a:defRPr sz="3969" b="1"/>
            </a:lvl4pPr>
            <a:lvl5pPr marL="4536521" indent="0">
              <a:buNone/>
              <a:defRPr sz="3969" b="1"/>
            </a:lvl5pPr>
            <a:lvl6pPr marL="5670652" indent="0">
              <a:buNone/>
              <a:defRPr sz="3969" b="1"/>
            </a:lvl6pPr>
            <a:lvl7pPr marL="6804782" indent="0">
              <a:buNone/>
              <a:defRPr sz="3969" b="1"/>
            </a:lvl7pPr>
            <a:lvl8pPr marL="7938912" indent="0">
              <a:buNone/>
              <a:defRPr sz="3969" b="1"/>
            </a:lvl8pPr>
            <a:lvl9pPr marL="9073043" indent="0">
              <a:buNone/>
              <a:defRPr sz="3969" b="1"/>
            </a:lvl9pPr>
          </a:lstStyle>
          <a:p>
            <a:pPr lvl="0"/>
            <a:r>
              <a:rPr lang="zh-TW" altLang="en-US" smtClean="0"/>
              <a:t>編輯母片文字樣式</a:t>
            </a:r>
          </a:p>
        </p:txBody>
      </p:sp>
      <p:sp>
        <p:nvSpPr>
          <p:cNvPr id="6" name="內容版面配置區 5"/>
          <p:cNvSpPr>
            <a:spLocks noGrp="1"/>
          </p:cNvSpPr>
          <p:nvPr>
            <p:ph sz="quarter" idx="4"/>
          </p:nvPr>
        </p:nvSpPr>
        <p:spPr>
          <a:xfrm>
            <a:off x="15310753" y="15650340"/>
            <a:ext cx="12857411" cy="2301929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pPr>
              <a:defRPr/>
            </a:pPr>
            <a:endParaRPr lang="en-US" altLang="zh-TW"/>
          </a:p>
        </p:txBody>
      </p:sp>
      <p:sp>
        <p:nvSpPr>
          <p:cNvPr id="8" name="頁尾版面配置區 7"/>
          <p:cNvSpPr>
            <a:spLocks noGrp="1"/>
          </p:cNvSpPr>
          <p:nvPr>
            <p:ph type="ftr" sz="quarter" idx="11"/>
          </p:nvPr>
        </p:nvSpPr>
        <p:spPr/>
        <p:txBody>
          <a:bodyPr/>
          <a:lstStyle/>
          <a:p>
            <a:pPr>
              <a:defRPr/>
            </a:pPr>
            <a:endParaRPr lang="en-US" altLang="zh-TW"/>
          </a:p>
        </p:txBody>
      </p:sp>
      <p:sp>
        <p:nvSpPr>
          <p:cNvPr id="9" name="投影片編號版面配置區 8"/>
          <p:cNvSpPr>
            <a:spLocks noGrp="1"/>
          </p:cNvSpPr>
          <p:nvPr>
            <p:ph type="sldNum" sz="quarter" idx="12"/>
          </p:nvPr>
        </p:nvSpPr>
        <p:spPr/>
        <p:txBody>
          <a:bodyPr/>
          <a:lstStyle/>
          <a:p>
            <a:pPr>
              <a:defRPr/>
            </a:pPr>
            <a:fld id="{25A7F22A-00E6-404A-BC1D-D092CB3F6FE6}" type="slidenum">
              <a:rPr lang="en-US" altLang="zh-TW" smtClean="0"/>
              <a:pPr>
                <a:defRPr/>
              </a:pPr>
              <a:t>‹#›</a:t>
            </a:fld>
            <a:endParaRPr lang="en-US" altLang="zh-TW"/>
          </a:p>
        </p:txBody>
      </p:sp>
    </p:spTree>
    <p:extLst>
      <p:ext uri="{BB962C8B-B14F-4D97-AF65-F5344CB8AC3E}">
        <p14:creationId xmlns:p14="http://schemas.microsoft.com/office/powerpoint/2010/main" val="244208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pPr>
              <a:defRPr/>
            </a:pPr>
            <a:endParaRPr lang="en-US" altLang="zh-TW"/>
          </a:p>
        </p:txBody>
      </p:sp>
      <p:sp>
        <p:nvSpPr>
          <p:cNvPr id="4" name="頁尾版面配置區 3"/>
          <p:cNvSpPr>
            <a:spLocks noGrp="1"/>
          </p:cNvSpPr>
          <p:nvPr>
            <p:ph type="ftr" sz="quarter" idx="11"/>
          </p:nvPr>
        </p:nvSpPr>
        <p:spPr/>
        <p:txBody>
          <a:bodyPr/>
          <a:lstStyle/>
          <a:p>
            <a:pPr>
              <a:defRPr/>
            </a:pPr>
            <a:endParaRPr lang="en-US" altLang="zh-TW"/>
          </a:p>
        </p:txBody>
      </p:sp>
      <p:sp>
        <p:nvSpPr>
          <p:cNvPr id="5" name="投影片編號版面配置區 4"/>
          <p:cNvSpPr>
            <a:spLocks noGrp="1"/>
          </p:cNvSpPr>
          <p:nvPr>
            <p:ph type="sldNum" sz="quarter" idx="12"/>
          </p:nvPr>
        </p:nvSpPr>
        <p:spPr/>
        <p:txBody>
          <a:bodyPr/>
          <a:lstStyle/>
          <a:p>
            <a:pPr>
              <a:defRPr/>
            </a:pPr>
            <a:fld id="{48B2E67A-8CA5-4524-85E2-4987CDCAAA06}" type="slidenum">
              <a:rPr lang="en-US" altLang="zh-TW" smtClean="0"/>
              <a:pPr>
                <a:defRPr/>
              </a:pPr>
              <a:t>‹#›</a:t>
            </a:fld>
            <a:endParaRPr lang="en-US" altLang="zh-TW"/>
          </a:p>
        </p:txBody>
      </p:sp>
    </p:spTree>
    <p:extLst>
      <p:ext uri="{BB962C8B-B14F-4D97-AF65-F5344CB8AC3E}">
        <p14:creationId xmlns:p14="http://schemas.microsoft.com/office/powerpoint/2010/main" val="4142513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endParaRPr lang="en-US" altLang="zh-TW"/>
          </a:p>
        </p:txBody>
      </p:sp>
      <p:sp>
        <p:nvSpPr>
          <p:cNvPr id="3" name="頁尾版面配置區 2"/>
          <p:cNvSpPr>
            <a:spLocks noGrp="1"/>
          </p:cNvSpPr>
          <p:nvPr>
            <p:ph type="ftr" sz="quarter" idx="11"/>
          </p:nvPr>
        </p:nvSpPr>
        <p:spPr/>
        <p:txBody>
          <a:bodyPr/>
          <a:lstStyle/>
          <a:p>
            <a:pPr>
              <a:defRPr/>
            </a:pPr>
            <a:endParaRPr lang="en-US" altLang="zh-TW"/>
          </a:p>
        </p:txBody>
      </p:sp>
      <p:sp>
        <p:nvSpPr>
          <p:cNvPr id="4" name="投影片編號版面配置區 3"/>
          <p:cNvSpPr>
            <a:spLocks noGrp="1"/>
          </p:cNvSpPr>
          <p:nvPr>
            <p:ph type="sldNum" sz="quarter" idx="12"/>
          </p:nvPr>
        </p:nvSpPr>
        <p:spPr/>
        <p:txBody>
          <a:bodyPr/>
          <a:lstStyle/>
          <a:p>
            <a:pPr>
              <a:defRPr/>
            </a:pPr>
            <a:fld id="{759859F7-C2AE-4453-AA7B-7C0530097F71}" type="slidenum">
              <a:rPr lang="en-US" altLang="zh-TW" smtClean="0"/>
              <a:pPr>
                <a:defRPr/>
              </a:pPr>
              <a:t>‹#›</a:t>
            </a:fld>
            <a:endParaRPr lang="en-US" altLang="zh-TW"/>
          </a:p>
        </p:txBody>
      </p:sp>
    </p:spTree>
    <p:extLst>
      <p:ext uri="{BB962C8B-B14F-4D97-AF65-F5344CB8AC3E}">
        <p14:creationId xmlns:p14="http://schemas.microsoft.com/office/powerpoint/2010/main" val="411789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2083179" y="2856336"/>
            <a:ext cx="9754303" cy="9997176"/>
          </a:xfrm>
        </p:spPr>
        <p:txBody>
          <a:bodyPr anchor="b"/>
          <a:lstStyle>
            <a:lvl1pPr>
              <a:defRPr sz="7938"/>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2857411" y="6168895"/>
            <a:ext cx="15310753" cy="30447747"/>
          </a:xfrm>
        </p:spPr>
        <p:txBody>
          <a:bodyPr/>
          <a:lstStyle>
            <a:lvl1pPr>
              <a:defRPr sz="7938"/>
            </a:lvl1pPr>
            <a:lvl2pPr>
              <a:defRPr sz="6946"/>
            </a:lvl2pPr>
            <a:lvl3pPr>
              <a:defRPr sz="5953"/>
            </a:lvl3pPr>
            <a:lvl4pPr>
              <a:defRPr sz="4961"/>
            </a:lvl4pPr>
            <a:lvl5pPr>
              <a:defRPr sz="4961"/>
            </a:lvl5pPr>
            <a:lvl6pPr>
              <a:defRPr sz="4961"/>
            </a:lvl6pPr>
            <a:lvl7pPr>
              <a:defRPr sz="4961"/>
            </a:lvl7pPr>
            <a:lvl8pPr>
              <a:defRPr sz="4961"/>
            </a:lvl8pPr>
            <a:lvl9pPr>
              <a:defRPr sz="4961"/>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2083179" y="12853511"/>
            <a:ext cx="9754303" cy="23812720"/>
          </a:xfrm>
        </p:spPr>
        <p:txBody>
          <a:bodyPr/>
          <a:lstStyle>
            <a:lvl1pPr marL="0" indent="0">
              <a:buNone/>
              <a:defRPr sz="3969"/>
            </a:lvl1pPr>
            <a:lvl2pPr marL="1134130" indent="0">
              <a:buNone/>
              <a:defRPr sz="3473"/>
            </a:lvl2pPr>
            <a:lvl3pPr marL="2268261" indent="0">
              <a:buNone/>
              <a:defRPr sz="2977"/>
            </a:lvl3pPr>
            <a:lvl4pPr marL="3402391" indent="0">
              <a:buNone/>
              <a:defRPr sz="2481"/>
            </a:lvl4pPr>
            <a:lvl5pPr marL="4536521" indent="0">
              <a:buNone/>
              <a:defRPr sz="2481"/>
            </a:lvl5pPr>
            <a:lvl6pPr marL="5670652" indent="0">
              <a:buNone/>
              <a:defRPr sz="2481"/>
            </a:lvl6pPr>
            <a:lvl7pPr marL="6804782" indent="0">
              <a:buNone/>
              <a:defRPr sz="2481"/>
            </a:lvl7pPr>
            <a:lvl8pPr marL="7938912" indent="0">
              <a:buNone/>
              <a:defRPr sz="2481"/>
            </a:lvl8pPr>
            <a:lvl9pPr marL="9073043" indent="0">
              <a:buNone/>
              <a:defRPr sz="2481"/>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pPr>
              <a:defRPr/>
            </a:pPr>
            <a:endParaRPr lang="en-US" altLang="zh-TW"/>
          </a:p>
        </p:txBody>
      </p:sp>
      <p:sp>
        <p:nvSpPr>
          <p:cNvPr id="6" name="頁尾版面配置區 5"/>
          <p:cNvSpPr>
            <a:spLocks noGrp="1"/>
          </p:cNvSpPr>
          <p:nvPr>
            <p:ph type="ftr" sz="quarter" idx="11"/>
          </p:nvPr>
        </p:nvSpPr>
        <p:spPr/>
        <p:txBody>
          <a:bodyPr/>
          <a:lstStyle/>
          <a:p>
            <a:pPr>
              <a:defRPr/>
            </a:pPr>
            <a:endParaRPr lang="en-US" altLang="zh-TW"/>
          </a:p>
        </p:txBody>
      </p:sp>
      <p:sp>
        <p:nvSpPr>
          <p:cNvPr id="7" name="投影片編號版面配置區 6"/>
          <p:cNvSpPr>
            <a:spLocks noGrp="1"/>
          </p:cNvSpPr>
          <p:nvPr>
            <p:ph type="sldNum" sz="quarter" idx="12"/>
          </p:nvPr>
        </p:nvSpPr>
        <p:spPr/>
        <p:txBody>
          <a:bodyPr/>
          <a:lstStyle/>
          <a:p>
            <a:pPr>
              <a:defRPr/>
            </a:pPr>
            <a:fld id="{13CE3C7B-2B42-48F2-94C8-555CBF4DDE86}" type="slidenum">
              <a:rPr lang="en-US" altLang="zh-TW" smtClean="0"/>
              <a:pPr>
                <a:defRPr/>
              </a:pPr>
              <a:t>‹#›</a:t>
            </a:fld>
            <a:endParaRPr lang="en-US" altLang="zh-TW"/>
          </a:p>
        </p:txBody>
      </p:sp>
    </p:spTree>
    <p:extLst>
      <p:ext uri="{BB962C8B-B14F-4D97-AF65-F5344CB8AC3E}">
        <p14:creationId xmlns:p14="http://schemas.microsoft.com/office/powerpoint/2010/main" val="159859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083179" y="2856336"/>
            <a:ext cx="9754303" cy="9997176"/>
          </a:xfrm>
        </p:spPr>
        <p:txBody>
          <a:bodyPr anchor="b"/>
          <a:lstStyle>
            <a:lvl1pPr>
              <a:defRPr sz="7938"/>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2857411" y="6168895"/>
            <a:ext cx="15310753" cy="30447747"/>
          </a:xfrm>
        </p:spPr>
        <p:txBody>
          <a:bodyPr/>
          <a:lstStyle>
            <a:lvl1pPr marL="0" indent="0">
              <a:buNone/>
              <a:defRPr sz="7938"/>
            </a:lvl1pPr>
            <a:lvl2pPr marL="1134130" indent="0">
              <a:buNone/>
              <a:defRPr sz="6946"/>
            </a:lvl2pPr>
            <a:lvl3pPr marL="2268261" indent="0">
              <a:buNone/>
              <a:defRPr sz="5953"/>
            </a:lvl3pPr>
            <a:lvl4pPr marL="3402391" indent="0">
              <a:buNone/>
              <a:defRPr sz="4961"/>
            </a:lvl4pPr>
            <a:lvl5pPr marL="4536521" indent="0">
              <a:buNone/>
              <a:defRPr sz="4961"/>
            </a:lvl5pPr>
            <a:lvl6pPr marL="5670652" indent="0">
              <a:buNone/>
              <a:defRPr sz="4961"/>
            </a:lvl6pPr>
            <a:lvl7pPr marL="6804782" indent="0">
              <a:buNone/>
              <a:defRPr sz="4961"/>
            </a:lvl7pPr>
            <a:lvl8pPr marL="7938912" indent="0">
              <a:buNone/>
              <a:defRPr sz="4961"/>
            </a:lvl8pPr>
            <a:lvl9pPr marL="9073043" indent="0">
              <a:buNone/>
              <a:defRPr sz="4961"/>
            </a:lvl9pPr>
          </a:lstStyle>
          <a:p>
            <a:endParaRPr lang="zh-TW" altLang="en-US"/>
          </a:p>
        </p:txBody>
      </p:sp>
      <p:sp>
        <p:nvSpPr>
          <p:cNvPr id="4" name="文字版面配置區 3"/>
          <p:cNvSpPr>
            <a:spLocks noGrp="1"/>
          </p:cNvSpPr>
          <p:nvPr>
            <p:ph type="body" sz="half" idx="2"/>
          </p:nvPr>
        </p:nvSpPr>
        <p:spPr>
          <a:xfrm>
            <a:off x="2083179" y="12853511"/>
            <a:ext cx="9754303" cy="23812720"/>
          </a:xfrm>
        </p:spPr>
        <p:txBody>
          <a:bodyPr/>
          <a:lstStyle>
            <a:lvl1pPr marL="0" indent="0">
              <a:buNone/>
              <a:defRPr sz="3969"/>
            </a:lvl1pPr>
            <a:lvl2pPr marL="1134130" indent="0">
              <a:buNone/>
              <a:defRPr sz="3473"/>
            </a:lvl2pPr>
            <a:lvl3pPr marL="2268261" indent="0">
              <a:buNone/>
              <a:defRPr sz="2977"/>
            </a:lvl3pPr>
            <a:lvl4pPr marL="3402391" indent="0">
              <a:buNone/>
              <a:defRPr sz="2481"/>
            </a:lvl4pPr>
            <a:lvl5pPr marL="4536521" indent="0">
              <a:buNone/>
              <a:defRPr sz="2481"/>
            </a:lvl5pPr>
            <a:lvl6pPr marL="5670652" indent="0">
              <a:buNone/>
              <a:defRPr sz="2481"/>
            </a:lvl6pPr>
            <a:lvl7pPr marL="6804782" indent="0">
              <a:buNone/>
              <a:defRPr sz="2481"/>
            </a:lvl7pPr>
            <a:lvl8pPr marL="7938912" indent="0">
              <a:buNone/>
              <a:defRPr sz="2481"/>
            </a:lvl8pPr>
            <a:lvl9pPr marL="9073043" indent="0">
              <a:buNone/>
              <a:defRPr sz="2481"/>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pPr>
              <a:defRPr/>
            </a:pPr>
            <a:endParaRPr lang="en-US" altLang="zh-TW"/>
          </a:p>
        </p:txBody>
      </p:sp>
      <p:sp>
        <p:nvSpPr>
          <p:cNvPr id="6" name="頁尾版面配置區 5"/>
          <p:cNvSpPr>
            <a:spLocks noGrp="1"/>
          </p:cNvSpPr>
          <p:nvPr>
            <p:ph type="ftr" sz="quarter" idx="11"/>
          </p:nvPr>
        </p:nvSpPr>
        <p:spPr/>
        <p:txBody>
          <a:bodyPr/>
          <a:lstStyle/>
          <a:p>
            <a:pPr>
              <a:defRPr/>
            </a:pPr>
            <a:endParaRPr lang="en-US" altLang="zh-TW"/>
          </a:p>
        </p:txBody>
      </p:sp>
      <p:sp>
        <p:nvSpPr>
          <p:cNvPr id="7" name="投影片編號版面配置區 6"/>
          <p:cNvSpPr>
            <a:spLocks noGrp="1"/>
          </p:cNvSpPr>
          <p:nvPr>
            <p:ph type="sldNum" sz="quarter" idx="12"/>
          </p:nvPr>
        </p:nvSpPr>
        <p:spPr/>
        <p:txBody>
          <a:bodyPr/>
          <a:lstStyle/>
          <a:p>
            <a:pPr>
              <a:defRPr/>
            </a:pPr>
            <a:fld id="{5D08DAF9-9CB6-40CB-BAD0-AFD167840DBD}" type="slidenum">
              <a:rPr lang="en-US" altLang="zh-TW" smtClean="0"/>
              <a:pPr>
                <a:defRPr/>
              </a:pPr>
              <a:t>‹#›</a:t>
            </a:fld>
            <a:endParaRPr lang="en-US" altLang="zh-TW"/>
          </a:p>
        </p:txBody>
      </p:sp>
    </p:spTree>
    <p:extLst>
      <p:ext uri="{BB962C8B-B14F-4D97-AF65-F5344CB8AC3E}">
        <p14:creationId xmlns:p14="http://schemas.microsoft.com/office/powerpoint/2010/main" val="406652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2079238" y="2281104"/>
            <a:ext cx="26084987" cy="8281394"/>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079238" y="11405508"/>
            <a:ext cx="26084987" cy="2718478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2079238" y="39711006"/>
            <a:ext cx="6804779" cy="2281102"/>
          </a:xfrm>
          <a:prstGeom prst="rect">
            <a:avLst/>
          </a:prstGeom>
        </p:spPr>
        <p:txBody>
          <a:bodyPr vert="horz" lIns="91440" tIns="45720" rIns="91440" bIns="45720" rtlCol="0" anchor="ctr"/>
          <a:lstStyle>
            <a:lvl1pPr algn="l">
              <a:defRPr sz="2977">
                <a:solidFill>
                  <a:schemeClr val="tx1">
                    <a:tint val="75000"/>
                  </a:schemeClr>
                </a:solidFill>
              </a:defRPr>
            </a:lvl1pPr>
          </a:lstStyle>
          <a:p>
            <a:pPr>
              <a:defRPr/>
            </a:pPr>
            <a:endParaRPr lang="en-US" altLang="zh-TW"/>
          </a:p>
        </p:txBody>
      </p:sp>
      <p:sp>
        <p:nvSpPr>
          <p:cNvPr id="5" name="頁尾版面配置區 4"/>
          <p:cNvSpPr>
            <a:spLocks noGrp="1"/>
          </p:cNvSpPr>
          <p:nvPr>
            <p:ph type="ftr" sz="quarter" idx="3"/>
          </p:nvPr>
        </p:nvSpPr>
        <p:spPr>
          <a:xfrm>
            <a:off x="10018147" y="39711006"/>
            <a:ext cx="10207169" cy="2281102"/>
          </a:xfrm>
          <a:prstGeom prst="rect">
            <a:avLst/>
          </a:prstGeom>
        </p:spPr>
        <p:txBody>
          <a:bodyPr vert="horz" lIns="91440" tIns="45720" rIns="91440" bIns="45720" rtlCol="0" anchor="ctr"/>
          <a:lstStyle>
            <a:lvl1pPr algn="ctr">
              <a:defRPr sz="2977">
                <a:solidFill>
                  <a:schemeClr val="tx1">
                    <a:tint val="75000"/>
                  </a:schemeClr>
                </a:solidFill>
              </a:defRPr>
            </a:lvl1pPr>
          </a:lstStyle>
          <a:p>
            <a:pPr>
              <a:defRPr/>
            </a:pPr>
            <a:endParaRPr lang="en-US" altLang="zh-TW"/>
          </a:p>
        </p:txBody>
      </p:sp>
      <p:sp>
        <p:nvSpPr>
          <p:cNvPr id="6" name="投影片編號版面配置區 5"/>
          <p:cNvSpPr>
            <a:spLocks noGrp="1"/>
          </p:cNvSpPr>
          <p:nvPr>
            <p:ph type="sldNum" sz="quarter" idx="4"/>
          </p:nvPr>
        </p:nvSpPr>
        <p:spPr>
          <a:xfrm>
            <a:off x="21359446" y="39711006"/>
            <a:ext cx="6804779" cy="2281102"/>
          </a:xfrm>
          <a:prstGeom prst="rect">
            <a:avLst/>
          </a:prstGeom>
        </p:spPr>
        <p:txBody>
          <a:bodyPr vert="horz" lIns="91440" tIns="45720" rIns="91440" bIns="45720" rtlCol="0" anchor="ctr"/>
          <a:lstStyle>
            <a:lvl1pPr algn="r">
              <a:defRPr sz="2977">
                <a:solidFill>
                  <a:schemeClr val="tx1">
                    <a:tint val="75000"/>
                  </a:schemeClr>
                </a:solidFill>
              </a:defRPr>
            </a:lvl1pPr>
          </a:lstStyle>
          <a:p>
            <a:pPr>
              <a:defRPr/>
            </a:pPr>
            <a:fld id="{CCC231F6-FB32-4BDA-960C-092C83C0A784}" type="slidenum">
              <a:rPr lang="en-US" altLang="zh-TW" smtClean="0"/>
              <a:pPr>
                <a:defRPr/>
              </a:pPr>
              <a:t>‹#›</a:t>
            </a:fld>
            <a:endParaRPr lang="en-US" altLang="zh-TW"/>
          </a:p>
        </p:txBody>
      </p:sp>
      <p:sp>
        <p:nvSpPr>
          <p:cNvPr id="7" name="Rectangle 8"/>
          <p:cNvSpPr>
            <a:spLocks noChangeArrowheads="1"/>
          </p:cNvSpPr>
          <p:nvPr userDrawn="1"/>
        </p:nvSpPr>
        <p:spPr bwMode="auto">
          <a:xfrm>
            <a:off x="0" y="0"/>
            <a:ext cx="30243463" cy="4556125"/>
          </a:xfrm>
          <a:prstGeom prst="rect">
            <a:avLst/>
          </a:prstGeom>
          <a:solidFill>
            <a:srgbClr val="0067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12" tIns="46156" rIns="92312" bIns="46156" anchor="ctr"/>
          <a:lstStyle>
            <a:lvl1pPr defTabSz="922338" eaLnBrk="0" hangingPunct="0">
              <a:defRPr kumimoji="1" sz="8200">
                <a:solidFill>
                  <a:schemeClr val="tx1"/>
                </a:solidFill>
                <a:latin typeface="Arial" charset="0"/>
                <a:ea typeface="新細明體" pitchFamily="18" charset="-120"/>
              </a:defRPr>
            </a:lvl1pPr>
            <a:lvl2pPr marL="742950" indent="-285750" defTabSz="922338" eaLnBrk="0" hangingPunct="0">
              <a:defRPr kumimoji="1" sz="8200">
                <a:solidFill>
                  <a:schemeClr val="tx1"/>
                </a:solidFill>
                <a:latin typeface="Arial" charset="0"/>
                <a:ea typeface="新細明體" pitchFamily="18" charset="-120"/>
              </a:defRPr>
            </a:lvl2pPr>
            <a:lvl3pPr marL="1143000" indent="-228600" defTabSz="922338" eaLnBrk="0" hangingPunct="0">
              <a:defRPr kumimoji="1" sz="8200">
                <a:solidFill>
                  <a:schemeClr val="tx1"/>
                </a:solidFill>
                <a:latin typeface="Arial" charset="0"/>
                <a:ea typeface="新細明體" pitchFamily="18" charset="-120"/>
              </a:defRPr>
            </a:lvl3pPr>
            <a:lvl4pPr marL="1600200" indent="-228600" defTabSz="922338" eaLnBrk="0" hangingPunct="0">
              <a:defRPr kumimoji="1" sz="8200">
                <a:solidFill>
                  <a:schemeClr val="tx1"/>
                </a:solidFill>
                <a:latin typeface="Arial" charset="0"/>
                <a:ea typeface="新細明體" pitchFamily="18" charset="-120"/>
              </a:defRPr>
            </a:lvl4pPr>
            <a:lvl5pPr marL="2057400" indent="-228600" defTabSz="922338" eaLnBrk="0" hangingPunct="0">
              <a:defRPr kumimoji="1" sz="8200">
                <a:solidFill>
                  <a:schemeClr val="tx1"/>
                </a:solidFill>
                <a:latin typeface="Arial" charset="0"/>
                <a:ea typeface="新細明體" pitchFamily="18" charset="-120"/>
              </a:defRPr>
            </a:lvl5pPr>
            <a:lvl6pPr marL="25146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6pPr>
            <a:lvl7pPr marL="29718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7pPr>
            <a:lvl8pPr marL="34290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8pPr>
            <a:lvl9pPr marL="38862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9pPr>
          </a:lstStyle>
          <a:p>
            <a:pPr algn="ctr" eaLnBrk="1" hangingPunct="1">
              <a:defRPr/>
            </a:pPr>
            <a:endParaRPr lang="zh-TW" altLang="zh-TW" sz="9700" smtClean="0">
              <a:latin typeface="Times New Roman" pitchFamily="18" charset="0"/>
            </a:endParaRPr>
          </a:p>
        </p:txBody>
      </p:sp>
      <p:sp>
        <p:nvSpPr>
          <p:cNvPr id="8" name="Rectangle 9"/>
          <p:cNvSpPr>
            <a:spLocks noChangeArrowheads="1"/>
          </p:cNvSpPr>
          <p:nvPr userDrawn="1"/>
        </p:nvSpPr>
        <p:spPr bwMode="auto">
          <a:xfrm>
            <a:off x="0" y="41633775"/>
            <a:ext cx="30243463" cy="850900"/>
          </a:xfrm>
          <a:prstGeom prst="rect">
            <a:avLst/>
          </a:prstGeom>
          <a:solidFill>
            <a:srgbClr val="0067A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312" tIns="46156" rIns="92312" bIns="46156" anchor="ctr"/>
          <a:lstStyle>
            <a:lvl1pPr defTabSz="922338" eaLnBrk="0" hangingPunct="0">
              <a:defRPr kumimoji="1" sz="8200">
                <a:solidFill>
                  <a:schemeClr val="tx1"/>
                </a:solidFill>
                <a:latin typeface="Arial" charset="0"/>
                <a:ea typeface="新細明體" pitchFamily="18" charset="-120"/>
              </a:defRPr>
            </a:lvl1pPr>
            <a:lvl2pPr marL="742950" indent="-285750" defTabSz="922338" eaLnBrk="0" hangingPunct="0">
              <a:defRPr kumimoji="1" sz="8200">
                <a:solidFill>
                  <a:schemeClr val="tx1"/>
                </a:solidFill>
                <a:latin typeface="Arial" charset="0"/>
                <a:ea typeface="新細明體" pitchFamily="18" charset="-120"/>
              </a:defRPr>
            </a:lvl2pPr>
            <a:lvl3pPr marL="1143000" indent="-228600" defTabSz="922338" eaLnBrk="0" hangingPunct="0">
              <a:defRPr kumimoji="1" sz="8200">
                <a:solidFill>
                  <a:schemeClr val="tx1"/>
                </a:solidFill>
                <a:latin typeface="Arial" charset="0"/>
                <a:ea typeface="新細明體" pitchFamily="18" charset="-120"/>
              </a:defRPr>
            </a:lvl3pPr>
            <a:lvl4pPr marL="1600200" indent="-228600" defTabSz="922338" eaLnBrk="0" hangingPunct="0">
              <a:defRPr kumimoji="1" sz="8200">
                <a:solidFill>
                  <a:schemeClr val="tx1"/>
                </a:solidFill>
                <a:latin typeface="Arial" charset="0"/>
                <a:ea typeface="新細明體" pitchFamily="18" charset="-120"/>
              </a:defRPr>
            </a:lvl4pPr>
            <a:lvl5pPr marL="2057400" indent="-228600" defTabSz="922338" eaLnBrk="0" hangingPunct="0">
              <a:defRPr kumimoji="1" sz="8200">
                <a:solidFill>
                  <a:schemeClr val="tx1"/>
                </a:solidFill>
                <a:latin typeface="Arial" charset="0"/>
                <a:ea typeface="新細明體" pitchFamily="18" charset="-120"/>
              </a:defRPr>
            </a:lvl5pPr>
            <a:lvl6pPr marL="25146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6pPr>
            <a:lvl7pPr marL="29718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7pPr>
            <a:lvl8pPr marL="34290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8pPr>
            <a:lvl9pPr marL="38862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9pPr>
          </a:lstStyle>
          <a:p>
            <a:pPr algn="ctr" eaLnBrk="1" hangingPunct="1">
              <a:defRPr/>
            </a:pPr>
            <a:endParaRPr lang="zh-TW" altLang="zh-TW" sz="9700" smtClean="0">
              <a:latin typeface="Times New Roman" pitchFamily="18" charset="0"/>
            </a:endParaRPr>
          </a:p>
        </p:txBody>
      </p:sp>
      <p:sp>
        <p:nvSpPr>
          <p:cNvPr id="9" name="Text Box 10"/>
          <p:cNvSpPr txBox="1">
            <a:spLocks noChangeArrowheads="1"/>
          </p:cNvSpPr>
          <p:nvPr userDrawn="1"/>
        </p:nvSpPr>
        <p:spPr bwMode="auto">
          <a:xfrm>
            <a:off x="215900" y="41751250"/>
            <a:ext cx="299259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22338" eaLnBrk="0" hangingPunct="0">
              <a:defRPr kumimoji="1" sz="8200">
                <a:solidFill>
                  <a:schemeClr val="tx1"/>
                </a:solidFill>
                <a:latin typeface="Arial" charset="0"/>
                <a:ea typeface="新細明體" pitchFamily="18" charset="-120"/>
              </a:defRPr>
            </a:lvl1pPr>
            <a:lvl2pPr marL="742950" indent="-285750" defTabSz="922338" eaLnBrk="0" hangingPunct="0">
              <a:defRPr kumimoji="1" sz="8200">
                <a:solidFill>
                  <a:schemeClr val="tx1"/>
                </a:solidFill>
                <a:latin typeface="Arial" charset="0"/>
                <a:ea typeface="新細明體" pitchFamily="18" charset="-120"/>
              </a:defRPr>
            </a:lvl2pPr>
            <a:lvl3pPr marL="1143000" indent="-228600" defTabSz="922338" eaLnBrk="0" hangingPunct="0">
              <a:defRPr kumimoji="1" sz="8200">
                <a:solidFill>
                  <a:schemeClr val="tx1"/>
                </a:solidFill>
                <a:latin typeface="Arial" charset="0"/>
                <a:ea typeface="新細明體" pitchFamily="18" charset="-120"/>
              </a:defRPr>
            </a:lvl3pPr>
            <a:lvl4pPr marL="1600200" indent="-228600" defTabSz="922338" eaLnBrk="0" hangingPunct="0">
              <a:defRPr kumimoji="1" sz="8200">
                <a:solidFill>
                  <a:schemeClr val="tx1"/>
                </a:solidFill>
                <a:latin typeface="Arial" charset="0"/>
                <a:ea typeface="新細明體" pitchFamily="18" charset="-120"/>
              </a:defRPr>
            </a:lvl4pPr>
            <a:lvl5pPr marL="2057400" indent="-228600" defTabSz="922338" eaLnBrk="0" hangingPunct="0">
              <a:defRPr kumimoji="1" sz="8200">
                <a:solidFill>
                  <a:schemeClr val="tx1"/>
                </a:solidFill>
                <a:latin typeface="Arial" charset="0"/>
                <a:ea typeface="新細明體" pitchFamily="18" charset="-120"/>
              </a:defRPr>
            </a:lvl5pPr>
            <a:lvl6pPr marL="25146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6pPr>
            <a:lvl7pPr marL="29718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7pPr>
            <a:lvl8pPr marL="34290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8pPr>
            <a:lvl9pPr marL="3886200" indent="-228600" defTabSz="922338" eaLnBrk="0" fontAlgn="base" hangingPunct="0">
              <a:spcBef>
                <a:spcPct val="0"/>
              </a:spcBef>
              <a:spcAft>
                <a:spcPct val="0"/>
              </a:spcAft>
              <a:defRPr kumimoji="1" sz="8200">
                <a:solidFill>
                  <a:schemeClr val="tx1"/>
                </a:solidFill>
                <a:latin typeface="Arial" charset="0"/>
                <a:ea typeface="新細明體" pitchFamily="18" charset="-120"/>
              </a:defRPr>
            </a:lvl9pPr>
          </a:lstStyle>
          <a:p>
            <a:pPr eaLnBrk="1" hangingPunct="1">
              <a:spcBef>
                <a:spcPct val="50000"/>
              </a:spcBef>
              <a:defRPr/>
            </a:pPr>
            <a:r>
              <a:rPr lang="en-US" altLang="zh-TW" sz="4400" b="1" smtClean="0">
                <a:solidFill>
                  <a:srgbClr val="FFFFFF"/>
                </a:solidFill>
                <a:latin typeface="Times New Roman" pitchFamily="18" charset="0"/>
                <a:ea typeface="標楷體" pitchFamily="65" charset="-120"/>
              </a:rPr>
              <a:t>   Chung-Yuan Christian University                                                                                                        </a:t>
            </a:r>
          </a:p>
        </p:txBody>
      </p:sp>
      <p:grpSp>
        <p:nvGrpSpPr>
          <p:cNvPr id="10" name="Group 21"/>
          <p:cNvGrpSpPr>
            <a:grpSpLocks/>
          </p:cNvGrpSpPr>
          <p:nvPr userDrawn="1"/>
        </p:nvGrpSpPr>
        <p:grpSpPr bwMode="auto">
          <a:xfrm>
            <a:off x="0" y="4462463"/>
            <a:ext cx="30240288" cy="277812"/>
            <a:chOff x="0" y="2835"/>
            <a:chExt cx="19049" cy="177"/>
          </a:xfrm>
        </p:grpSpPr>
        <p:pic>
          <p:nvPicPr>
            <p:cNvPr id="11" name="Picture 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72"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637"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22"/>
          <p:cNvGrpSpPr>
            <a:grpSpLocks/>
          </p:cNvGrpSpPr>
          <p:nvPr userDrawn="1"/>
        </p:nvGrpSpPr>
        <p:grpSpPr bwMode="auto">
          <a:xfrm>
            <a:off x="0" y="41457563"/>
            <a:ext cx="30240288" cy="277812"/>
            <a:chOff x="0" y="2835"/>
            <a:chExt cx="19049" cy="177"/>
          </a:xfrm>
        </p:grpSpPr>
        <p:pic>
          <p:nvPicPr>
            <p:cNvPr id="15" name="Picture 2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372"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637" y="2835"/>
              <a:ext cx="641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4861838" y="1427163"/>
            <a:ext cx="4754562"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0" descr="圖片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9688" y="936625"/>
            <a:ext cx="470535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350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268261" rtl="0" eaLnBrk="1" latinLnBrk="0" hangingPunct="1">
        <a:lnSpc>
          <a:spcPct val="90000"/>
        </a:lnSpc>
        <a:spcBef>
          <a:spcPct val="0"/>
        </a:spcBef>
        <a:buNone/>
        <a:defRPr sz="10915" kern="1200">
          <a:solidFill>
            <a:schemeClr val="tx1"/>
          </a:solidFill>
          <a:latin typeface="+mj-lt"/>
          <a:ea typeface="+mj-ea"/>
          <a:cs typeface="+mj-cs"/>
        </a:defRPr>
      </a:lvl1pPr>
    </p:titleStyle>
    <p:bodyStyle>
      <a:lvl1pPr marL="567065" indent="-567065" algn="l" defTabSz="2268261" rtl="0" eaLnBrk="1" latinLnBrk="0" hangingPunct="1">
        <a:lnSpc>
          <a:spcPct val="90000"/>
        </a:lnSpc>
        <a:spcBef>
          <a:spcPts val="2481"/>
        </a:spcBef>
        <a:buFont typeface="Arial" panose="020B0604020202020204" pitchFamily="34" charset="0"/>
        <a:buChar char="•"/>
        <a:defRPr sz="6946" kern="1200">
          <a:solidFill>
            <a:schemeClr val="tx1"/>
          </a:solidFill>
          <a:latin typeface="+mn-lt"/>
          <a:ea typeface="+mn-ea"/>
          <a:cs typeface="+mn-cs"/>
        </a:defRPr>
      </a:lvl1pPr>
      <a:lvl2pPr marL="1701195" indent="-567065" algn="l" defTabSz="2268261" rtl="0" eaLnBrk="1" latinLnBrk="0" hangingPunct="1">
        <a:lnSpc>
          <a:spcPct val="90000"/>
        </a:lnSpc>
        <a:spcBef>
          <a:spcPts val="1240"/>
        </a:spcBef>
        <a:buFont typeface="Arial" panose="020B0604020202020204" pitchFamily="34" charset="0"/>
        <a:buChar char="•"/>
        <a:defRPr sz="5953" kern="1200">
          <a:solidFill>
            <a:schemeClr val="tx1"/>
          </a:solidFill>
          <a:latin typeface="+mn-lt"/>
          <a:ea typeface="+mn-ea"/>
          <a:cs typeface="+mn-cs"/>
        </a:defRPr>
      </a:lvl2pPr>
      <a:lvl3pPr marL="2835326" indent="-567065" algn="l" defTabSz="2268261" rtl="0" eaLnBrk="1" latinLnBrk="0" hangingPunct="1">
        <a:lnSpc>
          <a:spcPct val="90000"/>
        </a:lnSpc>
        <a:spcBef>
          <a:spcPts val="1240"/>
        </a:spcBef>
        <a:buFont typeface="Arial" panose="020B0604020202020204" pitchFamily="34" charset="0"/>
        <a:buChar char="•"/>
        <a:defRPr sz="4961" kern="1200">
          <a:solidFill>
            <a:schemeClr val="tx1"/>
          </a:solidFill>
          <a:latin typeface="+mn-lt"/>
          <a:ea typeface="+mn-ea"/>
          <a:cs typeface="+mn-cs"/>
        </a:defRPr>
      </a:lvl3pPr>
      <a:lvl4pPr marL="3969456"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4pPr>
      <a:lvl5pPr marL="5103586"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5pPr>
      <a:lvl6pPr marL="6237717"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6pPr>
      <a:lvl7pPr marL="7371847"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7pPr>
      <a:lvl8pPr marL="8505977"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8pPr>
      <a:lvl9pPr marL="9640108" indent="-567065" algn="l" defTabSz="2268261" rtl="0" eaLnBrk="1" latinLnBrk="0" hangingPunct="1">
        <a:lnSpc>
          <a:spcPct val="90000"/>
        </a:lnSpc>
        <a:spcBef>
          <a:spcPts val="1240"/>
        </a:spcBef>
        <a:buFont typeface="Arial" panose="020B0604020202020204" pitchFamily="34" charset="0"/>
        <a:buChar char="•"/>
        <a:defRPr sz="4465" kern="1200">
          <a:solidFill>
            <a:schemeClr val="tx1"/>
          </a:solidFill>
          <a:latin typeface="+mn-lt"/>
          <a:ea typeface="+mn-ea"/>
          <a:cs typeface="+mn-cs"/>
        </a:defRPr>
      </a:lvl9pPr>
    </p:bodyStyle>
    <p:otherStyle>
      <a:defPPr>
        <a:defRPr lang="zh-TW"/>
      </a:defPPr>
      <a:lvl1pPr marL="0" algn="l" defTabSz="2268261" rtl="0" eaLnBrk="1" latinLnBrk="0" hangingPunct="1">
        <a:defRPr sz="4465" kern="1200">
          <a:solidFill>
            <a:schemeClr val="tx1"/>
          </a:solidFill>
          <a:latin typeface="+mn-lt"/>
          <a:ea typeface="+mn-ea"/>
          <a:cs typeface="+mn-cs"/>
        </a:defRPr>
      </a:lvl1pPr>
      <a:lvl2pPr marL="1134130" algn="l" defTabSz="2268261" rtl="0" eaLnBrk="1" latinLnBrk="0" hangingPunct="1">
        <a:defRPr sz="4465" kern="1200">
          <a:solidFill>
            <a:schemeClr val="tx1"/>
          </a:solidFill>
          <a:latin typeface="+mn-lt"/>
          <a:ea typeface="+mn-ea"/>
          <a:cs typeface="+mn-cs"/>
        </a:defRPr>
      </a:lvl2pPr>
      <a:lvl3pPr marL="2268261" algn="l" defTabSz="2268261" rtl="0" eaLnBrk="1" latinLnBrk="0" hangingPunct="1">
        <a:defRPr sz="4465" kern="1200">
          <a:solidFill>
            <a:schemeClr val="tx1"/>
          </a:solidFill>
          <a:latin typeface="+mn-lt"/>
          <a:ea typeface="+mn-ea"/>
          <a:cs typeface="+mn-cs"/>
        </a:defRPr>
      </a:lvl3pPr>
      <a:lvl4pPr marL="3402391" algn="l" defTabSz="2268261" rtl="0" eaLnBrk="1" latinLnBrk="0" hangingPunct="1">
        <a:defRPr sz="4465" kern="1200">
          <a:solidFill>
            <a:schemeClr val="tx1"/>
          </a:solidFill>
          <a:latin typeface="+mn-lt"/>
          <a:ea typeface="+mn-ea"/>
          <a:cs typeface="+mn-cs"/>
        </a:defRPr>
      </a:lvl4pPr>
      <a:lvl5pPr marL="4536521" algn="l" defTabSz="2268261" rtl="0" eaLnBrk="1" latinLnBrk="0" hangingPunct="1">
        <a:defRPr sz="4465" kern="1200">
          <a:solidFill>
            <a:schemeClr val="tx1"/>
          </a:solidFill>
          <a:latin typeface="+mn-lt"/>
          <a:ea typeface="+mn-ea"/>
          <a:cs typeface="+mn-cs"/>
        </a:defRPr>
      </a:lvl5pPr>
      <a:lvl6pPr marL="5670652" algn="l" defTabSz="2268261" rtl="0" eaLnBrk="1" latinLnBrk="0" hangingPunct="1">
        <a:defRPr sz="4465" kern="1200">
          <a:solidFill>
            <a:schemeClr val="tx1"/>
          </a:solidFill>
          <a:latin typeface="+mn-lt"/>
          <a:ea typeface="+mn-ea"/>
          <a:cs typeface="+mn-cs"/>
        </a:defRPr>
      </a:lvl6pPr>
      <a:lvl7pPr marL="6804782" algn="l" defTabSz="2268261" rtl="0" eaLnBrk="1" latinLnBrk="0" hangingPunct="1">
        <a:defRPr sz="4465" kern="1200">
          <a:solidFill>
            <a:schemeClr val="tx1"/>
          </a:solidFill>
          <a:latin typeface="+mn-lt"/>
          <a:ea typeface="+mn-ea"/>
          <a:cs typeface="+mn-cs"/>
        </a:defRPr>
      </a:lvl7pPr>
      <a:lvl8pPr marL="7938912" algn="l" defTabSz="2268261" rtl="0" eaLnBrk="1" latinLnBrk="0" hangingPunct="1">
        <a:defRPr sz="4465" kern="1200">
          <a:solidFill>
            <a:schemeClr val="tx1"/>
          </a:solidFill>
          <a:latin typeface="+mn-lt"/>
          <a:ea typeface="+mn-ea"/>
          <a:cs typeface="+mn-cs"/>
        </a:defRPr>
      </a:lvl8pPr>
      <a:lvl9pPr marL="9073043" algn="l" defTabSz="2268261" rtl="0" eaLnBrk="1" latinLnBrk="0" hangingPunct="1">
        <a:defRPr sz="44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image" Target="../media/image5.jp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image" Target="../media/image4.jpeg"/><Relationship Id="rId16" Type="http://schemas.openxmlformats.org/officeDocument/2006/relationships/diagramLayout" Target="../diagrams/layout3.xml"/><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6.jpg"/><Relationship Id="rId9" Type="http://schemas.microsoft.com/office/2007/relationships/diagramDrawing" Target="../diagrams/drawing1.xml"/><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9000"/>
          </a:srgbClr>
        </a:solidFill>
        <a:effectLst/>
      </p:bgPr>
    </p:bg>
    <p:spTree>
      <p:nvGrpSpPr>
        <p:cNvPr id="1" name=""/>
        <p:cNvGrpSpPr/>
        <p:nvPr/>
      </p:nvGrpSpPr>
      <p:grpSpPr>
        <a:xfrm>
          <a:off x="0" y="0"/>
          <a:ext cx="0" cy="0"/>
          <a:chOff x="0" y="0"/>
          <a:chExt cx="0" cy="0"/>
        </a:xfrm>
      </p:grpSpPr>
      <p:sp>
        <p:nvSpPr>
          <p:cNvPr id="2052" name="Text Box 150"/>
          <p:cNvSpPr txBox="1">
            <a:spLocks noChangeArrowheads="1"/>
          </p:cNvSpPr>
          <p:nvPr/>
        </p:nvSpPr>
        <p:spPr bwMode="auto">
          <a:xfrm>
            <a:off x="91281" y="108151"/>
            <a:ext cx="30060900" cy="423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94" tIns="48847" rIns="97694" bIns="48847">
            <a:spAutoFit/>
          </a:bodyPr>
          <a:lstStyle>
            <a:lvl1pPr defTabSz="922338" eaLnBrk="0" hangingPunct="0">
              <a:spcBef>
                <a:spcPct val="20000"/>
              </a:spcBef>
              <a:buChar char="•"/>
              <a:defRPr kumimoji="1" sz="14600">
                <a:solidFill>
                  <a:schemeClr val="tx1"/>
                </a:solidFill>
                <a:latin typeface="Arial" charset="0"/>
                <a:ea typeface="新細明體" pitchFamily="18" charset="-120"/>
              </a:defRPr>
            </a:lvl1pPr>
            <a:lvl2pPr marL="742950" indent="-285750" defTabSz="922338" eaLnBrk="0" hangingPunct="0">
              <a:spcBef>
                <a:spcPct val="20000"/>
              </a:spcBef>
              <a:buChar char="–"/>
              <a:defRPr kumimoji="1" sz="12800">
                <a:solidFill>
                  <a:schemeClr val="tx1"/>
                </a:solidFill>
                <a:latin typeface="Arial" charset="0"/>
                <a:ea typeface="新細明體" pitchFamily="18" charset="-120"/>
              </a:defRPr>
            </a:lvl2pPr>
            <a:lvl3pPr marL="1143000" indent="-228600" defTabSz="922338" eaLnBrk="0" hangingPunct="0">
              <a:spcBef>
                <a:spcPct val="20000"/>
              </a:spcBef>
              <a:buChar char="•"/>
              <a:defRPr kumimoji="1" sz="11000">
                <a:solidFill>
                  <a:schemeClr val="tx1"/>
                </a:solidFill>
                <a:latin typeface="Arial" charset="0"/>
                <a:ea typeface="新細明體" pitchFamily="18" charset="-120"/>
              </a:defRPr>
            </a:lvl3pPr>
            <a:lvl4pPr marL="1600200" indent="-228600" defTabSz="922338" eaLnBrk="0" hangingPunct="0">
              <a:spcBef>
                <a:spcPct val="20000"/>
              </a:spcBef>
              <a:buChar char="–"/>
              <a:defRPr kumimoji="1" sz="9100">
                <a:solidFill>
                  <a:schemeClr val="tx1"/>
                </a:solidFill>
                <a:latin typeface="Arial" charset="0"/>
                <a:ea typeface="新細明體" pitchFamily="18" charset="-120"/>
              </a:defRPr>
            </a:lvl4pPr>
            <a:lvl5pPr marL="2057400" indent="-228600" defTabSz="922338" eaLnBrk="0" hangingPunct="0">
              <a:spcBef>
                <a:spcPct val="20000"/>
              </a:spcBef>
              <a:buChar char="»"/>
              <a:defRPr kumimoji="1" sz="9100">
                <a:solidFill>
                  <a:schemeClr val="tx1"/>
                </a:solidFill>
                <a:latin typeface="Arial" charset="0"/>
                <a:ea typeface="新細明體" pitchFamily="18" charset="-120"/>
              </a:defRPr>
            </a:lvl5pPr>
            <a:lvl6pPr marL="2514600" indent="-228600" defTabSz="922338" eaLnBrk="0" fontAlgn="base" hangingPunct="0">
              <a:spcBef>
                <a:spcPct val="20000"/>
              </a:spcBef>
              <a:spcAft>
                <a:spcPct val="0"/>
              </a:spcAft>
              <a:buChar char="»"/>
              <a:defRPr kumimoji="1" sz="9100">
                <a:solidFill>
                  <a:schemeClr val="tx1"/>
                </a:solidFill>
                <a:latin typeface="Arial" charset="0"/>
                <a:ea typeface="新細明體" pitchFamily="18" charset="-120"/>
              </a:defRPr>
            </a:lvl6pPr>
            <a:lvl7pPr marL="2971800" indent="-228600" defTabSz="922338" eaLnBrk="0" fontAlgn="base" hangingPunct="0">
              <a:spcBef>
                <a:spcPct val="20000"/>
              </a:spcBef>
              <a:spcAft>
                <a:spcPct val="0"/>
              </a:spcAft>
              <a:buChar char="»"/>
              <a:defRPr kumimoji="1" sz="9100">
                <a:solidFill>
                  <a:schemeClr val="tx1"/>
                </a:solidFill>
                <a:latin typeface="Arial" charset="0"/>
                <a:ea typeface="新細明體" pitchFamily="18" charset="-120"/>
              </a:defRPr>
            </a:lvl7pPr>
            <a:lvl8pPr marL="3429000" indent="-228600" defTabSz="922338" eaLnBrk="0" fontAlgn="base" hangingPunct="0">
              <a:spcBef>
                <a:spcPct val="20000"/>
              </a:spcBef>
              <a:spcAft>
                <a:spcPct val="0"/>
              </a:spcAft>
              <a:buChar char="»"/>
              <a:defRPr kumimoji="1" sz="9100">
                <a:solidFill>
                  <a:schemeClr val="tx1"/>
                </a:solidFill>
                <a:latin typeface="Arial" charset="0"/>
                <a:ea typeface="新細明體" pitchFamily="18" charset="-120"/>
              </a:defRPr>
            </a:lvl8pPr>
            <a:lvl9pPr marL="3886200" indent="-228600" defTabSz="922338" eaLnBrk="0" fontAlgn="base" hangingPunct="0">
              <a:spcBef>
                <a:spcPct val="20000"/>
              </a:spcBef>
              <a:spcAft>
                <a:spcPct val="0"/>
              </a:spcAft>
              <a:buChar char="»"/>
              <a:defRPr kumimoji="1" sz="9100">
                <a:solidFill>
                  <a:schemeClr val="tx1"/>
                </a:solidFill>
                <a:latin typeface="Arial" charset="0"/>
                <a:ea typeface="新細明體" pitchFamily="18" charset="-120"/>
              </a:defRPr>
            </a:lvl9pPr>
          </a:lstStyle>
          <a:p>
            <a:pPr algn="ctr" eaLnBrk="1" hangingPunct="1">
              <a:spcBef>
                <a:spcPct val="0"/>
              </a:spcBef>
              <a:buNone/>
            </a:pPr>
            <a:r>
              <a:rPr lang="zh-TW" altLang="zh-TW" sz="5800" b="1" dirty="0">
                <a:solidFill>
                  <a:srgbClr val="FFFFFF"/>
                </a:solidFill>
                <a:latin typeface="Times New Roman" pitchFamily="18" charset="0"/>
                <a:ea typeface="標楷體" pitchFamily="65" charset="-120"/>
              </a:rPr>
              <a:t>藍芽生理監測之居家照護裝置</a:t>
            </a:r>
            <a:endParaRPr lang="en-US" altLang="zh-TW" sz="5800" b="1" dirty="0">
              <a:solidFill>
                <a:srgbClr val="FFFFFF"/>
              </a:solidFill>
              <a:latin typeface="Times New Roman" pitchFamily="18" charset="0"/>
              <a:ea typeface="標楷體" pitchFamily="65" charset="-120"/>
            </a:endParaRPr>
          </a:p>
          <a:p>
            <a:pPr algn="ctr" eaLnBrk="1" hangingPunct="1">
              <a:spcBef>
                <a:spcPct val="0"/>
              </a:spcBef>
              <a:buNone/>
            </a:pPr>
            <a:r>
              <a:rPr lang="en-US" altLang="zh-TW" sz="5800" b="1" dirty="0">
                <a:solidFill>
                  <a:srgbClr val="FFFFFF"/>
                </a:solidFill>
                <a:latin typeface="Times New Roman" pitchFamily="18" charset="0"/>
                <a:ea typeface="標楷體" pitchFamily="65" charset="-120"/>
              </a:rPr>
              <a:t>Bluetooth Physiological Monitoring Home Care Device</a:t>
            </a:r>
            <a:endParaRPr lang="zh-TW" altLang="zh-TW" sz="5800" b="1" dirty="0" smtClean="0">
              <a:solidFill>
                <a:srgbClr val="FFFFFF"/>
              </a:solidFill>
              <a:latin typeface="Times New Roman" pitchFamily="18" charset="0"/>
              <a:ea typeface="標楷體" pitchFamily="65" charset="-120"/>
            </a:endParaRPr>
          </a:p>
          <a:p>
            <a:pPr algn="ctr" eaLnBrk="1" hangingPunct="1">
              <a:spcBef>
                <a:spcPct val="0"/>
              </a:spcBef>
              <a:buFontTx/>
              <a:buNone/>
            </a:pPr>
            <a:r>
              <a:rPr lang="zh-TW" altLang="en-US" sz="5100" b="1" dirty="0" smtClean="0">
                <a:solidFill>
                  <a:srgbClr val="FFFFFF"/>
                </a:solidFill>
                <a:latin typeface="Times New Roman" pitchFamily="18" charset="0"/>
                <a:ea typeface="標楷體" pitchFamily="65" charset="-120"/>
              </a:rPr>
              <a:t>組員：葉競賢、施俊任 </a:t>
            </a:r>
            <a:endParaRPr lang="en-US" altLang="zh-TW" sz="5100" b="1" dirty="0" smtClean="0">
              <a:solidFill>
                <a:srgbClr val="FFFFFF"/>
              </a:solidFill>
              <a:latin typeface="Times New Roman" pitchFamily="18" charset="0"/>
              <a:ea typeface="標楷體" pitchFamily="65" charset="-120"/>
            </a:endParaRPr>
          </a:p>
          <a:p>
            <a:pPr algn="ctr" eaLnBrk="1" hangingPunct="1">
              <a:spcBef>
                <a:spcPct val="0"/>
              </a:spcBef>
              <a:buFontTx/>
              <a:buNone/>
            </a:pPr>
            <a:r>
              <a:rPr kumimoji="0" lang="zh-TW" altLang="en-US" sz="5100" b="1" dirty="0" smtClean="0">
                <a:solidFill>
                  <a:srgbClr val="FFFFFF"/>
                </a:solidFill>
                <a:latin typeface="Times New Roman" pitchFamily="18" charset="0"/>
                <a:ea typeface="標楷體" pitchFamily="65" charset="-120"/>
              </a:rPr>
              <a:t>指導教授 ：</a:t>
            </a:r>
            <a:r>
              <a:rPr kumimoji="0" lang="zh-TW" altLang="zh-TW" sz="5100" b="1" dirty="0" smtClean="0">
                <a:solidFill>
                  <a:srgbClr val="FFFFFF"/>
                </a:solidFill>
                <a:latin typeface="Times New Roman" pitchFamily="18" charset="0"/>
                <a:ea typeface="標楷體" pitchFamily="65" charset="-120"/>
              </a:rPr>
              <a:t>胡威志</a:t>
            </a:r>
            <a:r>
              <a:rPr kumimoji="0" lang="zh-TW" altLang="en-US" sz="5100" b="1" dirty="0">
                <a:solidFill>
                  <a:srgbClr val="FFFFFF"/>
                </a:solidFill>
                <a:latin typeface="Times New Roman" pitchFamily="18" charset="0"/>
                <a:ea typeface="標楷體" pitchFamily="65" charset="-120"/>
              </a:rPr>
              <a:t>　</a:t>
            </a:r>
            <a:r>
              <a:rPr kumimoji="0" lang="zh-TW" altLang="en-US" sz="5100" b="1" dirty="0" smtClean="0">
                <a:solidFill>
                  <a:srgbClr val="FFFFFF"/>
                </a:solidFill>
                <a:latin typeface="Times New Roman" pitchFamily="18" charset="0"/>
                <a:ea typeface="標楷體" pitchFamily="65" charset="-120"/>
              </a:rPr>
              <a:t>教授</a:t>
            </a:r>
            <a:endParaRPr kumimoji="0" lang="zh-TW" altLang="en-US" sz="5100" b="1" dirty="0">
              <a:solidFill>
                <a:srgbClr val="FFFFFF"/>
              </a:solidFill>
              <a:latin typeface="Times New Roman" pitchFamily="18" charset="0"/>
              <a:ea typeface="標楷體" pitchFamily="65" charset="-120"/>
            </a:endParaRPr>
          </a:p>
          <a:p>
            <a:pPr algn="ctr" eaLnBrk="1" hangingPunct="1">
              <a:spcBef>
                <a:spcPct val="0"/>
              </a:spcBef>
              <a:buFontTx/>
              <a:buNone/>
            </a:pPr>
            <a:r>
              <a:rPr lang="zh-TW" altLang="en-US" sz="5100" b="1" dirty="0">
                <a:solidFill>
                  <a:srgbClr val="FFFFFF"/>
                </a:solidFill>
                <a:latin typeface="Times New Roman" pitchFamily="18" charset="0"/>
                <a:ea typeface="標楷體" pitchFamily="65" charset="-120"/>
              </a:rPr>
              <a:t>中原大學  生物醫學工程學系</a:t>
            </a:r>
          </a:p>
        </p:txBody>
      </p:sp>
      <p:sp>
        <p:nvSpPr>
          <p:cNvPr id="15" name="TextBox 14"/>
          <p:cNvSpPr txBox="1"/>
          <p:nvPr/>
        </p:nvSpPr>
        <p:spPr>
          <a:xfrm>
            <a:off x="4320530" y="9709078"/>
            <a:ext cx="6480000" cy="1446550"/>
          </a:xfrm>
          <a:prstGeom prst="rect">
            <a:avLst/>
          </a:prstGeom>
          <a:noFill/>
        </p:spPr>
        <p:txBody>
          <a:bodyPr>
            <a:spAutoFit/>
          </a:bodyPr>
          <a:lstStyle/>
          <a:p>
            <a:pPr algn="dist">
              <a:defRPr/>
            </a:pPr>
            <a:r>
              <a:rPr lang="zh-TW" alt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rPr>
              <a:t>背景</a:t>
            </a:r>
            <a:r>
              <a:rPr lang="zh-TW" altLang="en-US" sz="8800" kern="0" dirty="0" smtClean="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rPr>
              <a:t>與目的</a:t>
            </a:r>
            <a:endParaRPr lang="zh-TW" alt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endParaRPr>
          </a:p>
        </p:txBody>
      </p:sp>
      <p:sp>
        <p:nvSpPr>
          <p:cNvPr id="41" name="TextBox 40"/>
          <p:cNvSpPr txBox="1"/>
          <p:nvPr/>
        </p:nvSpPr>
        <p:spPr>
          <a:xfrm>
            <a:off x="4320530" y="17023178"/>
            <a:ext cx="6480000" cy="1446213"/>
          </a:xfrm>
          <a:prstGeom prst="rect">
            <a:avLst/>
          </a:prstGeom>
          <a:noFill/>
        </p:spPr>
        <p:txBody>
          <a:bodyPr>
            <a:spAutoFit/>
          </a:bodyPr>
          <a:lstStyle/>
          <a:p>
            <a:pPr algn="dist">
              <a:defRPr/>
            </a:pPr>
            <a:r>
              <a:rPr lang="zh-TW" altLang="en-US" sz="8800" kern="0" dirty="0" smtClean="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rPr>
              <a:t>方法</a:t>
            </a:r>
            <a:endParaRPr lang="zh-TW" alt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endParaRPr>
          </a:p>
        </p:txBody>
      </p:sp>
      <p:sp>
        <p:nvSpPr>
          <p:cNvPr id="22" name="Rectangle 21"/>
          <p:cNvSpPr/>
          <p:nvPr/>
        </p:nvSpPr>
        <p:spPr>
          <a:xfrm>
            <a:off x="11881731" y="4776447"/>
            <a:ext cx="6480000" cy="1477328"/>
          </a:xfrm>
          <a:prstGeom prst="rect">
            <a:avLst/>
          </a:prstGeom>
          <a:noFill/>
        </p:spPr>
        <p:txBody>
          <a:bodyPr wrap="square" lIns="91440" tIns="45720" rIns="91440" bIns="45720">
            <a:spAutoFit/>
          </a:bodyPr>
          <a:lstStyle/>
          <a:p>
            <a:pPr algn="dist">
              <a:defRPr/>
            </a:pPr>
            <a:r>
              <a:rPr lang="zh-TW" alt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rPr>
              <a:t>摘要</a:t>
            </a:r>
            <a:endParaRPr 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endParaRPr>
          </a:p>
        </p:txBody>
      </p:sp>
      <p:sp>
        <p:nvSpPr>
          <p:cNvPr id="24" name="TextBox 23"/>
          <p:cNvSpPr txBox="1"/>
          <p:nvPr/>
        </p:nvSpPr>
        <p:spPr>
          <a:xfrm>
            <a:off x="19442203" y="16837592"/>
            <a:ext cx="6480000" cy="1446550"/>
          </a:xfrm>
          <a:prstGeom prst="rect">
            <a:avLst/>
          </a:prstGeom>
          <a:noFill/>
        </p:spPr>
        <p:txBody>
          <a:bodyPr>
            <a:spAutoFit/>
          </a:bodyPr>
          <a:lstStyle/>
          <a:p>
            <a:pPr algn="dist">
              <a:defRPr/>
            </a:pPr>
            <a:r>
              <a:rPr lang="zh-TW" altLang="en-US" sz="8800" kern="0" dirty="0" smtClean="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rPr>
              <a:t>結果與討論</a:t>
            </a:r>
            <a:endParaRPr lang="zh-TW" altLang="en-US" sz="8800" kern="0" dirty="0">
              <a:ln w="0"/>
              <a:effectLst>
                <a:outerShdw blurRad="38100" dist="19050" dir="2700000" algn="tl" rotWithShape="0">
                  <a:schemeClr val="dk1">
                    <a:alpha val="40000"/>
                  </a:schemeClr>
                </a:outerShdw>
              </a:effectLst>
              <a:latin typeface="DFKai-SB" panose="03000509000000000000" pitchFamily="65" charset="-120"/>
              <a:ea typeface="DFKai-SB" panose="03000509000000000000" pitchFamily="65" charset="-120"/>
            </a:endParaRPr>
          </a:p>
        </p:txBody>
      </p:sp>
      <p:sp>
        <p:nvSpPr>
          <p:cNvPr id="2" name="文字方塊 1"/>
          <p:cNvSpPr txBox="1"/>
          <p:nvPr/>
        </p:nvSpPr>
        <p:spPr>
          <a:xfrm>
            <a:off x="504107" y="6308198"/>
            <a:ext cx="29235248" cy="3323987"/>
          </a:xfrm>
          <a:prstGeom prst="rect">
            <a:avLst/>
          </a:prstGeom>
          <a:noFill/>
        </p:spPr>
        <p:txBody>
          <a:bodyPr wrap="square" rtlCol="0">
            <a:spAutoFit/>
          </a:bodyPr>
          <a:lstStyle/>
          <a:p>
            <a:pPr algn="just"/>
            <a:r>
              <a:rPr lang="zh-TW" altLang="en-US" sz="4200" dirty="0" smtClean="0"/>
              <a:t>　　</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本</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研究是用</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訊號來進行分析</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，主要</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架構是以生理訊號量測裝置和電腦</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Visual Studio </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做</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藍芽連結的</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技術</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Visual Studio </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來</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進行生理訊號的時域分析，在分析時分別為前端即時訊號分析與後端訊號數據分析。其即時分析以監測</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Heart Rate</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Peak to Peak Interval</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為主，並呈現</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訊號與</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Heart Rate</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；後端分析擷取前端原始</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訊號，並利用</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訊號取出</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Peak to Peak interval</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進階</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分析呈現</a:t>
            </a:r>
            <a:r>
              <a:rPr lang="en-US" altLang="zh-TW" sz="4200" dirty="0" err="1">
                <a:latin typeface="Times New Roman" panose="02020603050405020304" pitchFamily="18" charset="0"/>
                <a:ea typeface="標楷體" panose="03000509000000000000" pitchFamily="65" charset="-120"/>
                <a:cs typeface="Times New Roman" panose="02020603050405020304" pitchFamily="18" charset="0"/>
              </a:rPr>
              <a:t>Poincaré</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 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圖，其</a:t>
            </a:r>
            <a:r>
              <a:rPr lang="en-US" altLang="zh-TW" sz="4200" dirty="0" err="1">
                <a:latin typeface="Times New Roman" panose="02020603050405020304" pitchFamily="18" charset="0"/>
                <a:ea typeface="標楷體" panose="03000509000000000000" pitchFamily="65" charset="-120"/>
                <a:cs typeface="Times New Roman" panose="02020603050405020304" pitchFamily="18" charset="0"/>
              </a:rPr>
              <a:t>Poincaré</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 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圖為二維散佈圖，同時對於即時的</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Heart Rate</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Peak to Peak interval</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做校正</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4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539746" y="11423654"/>
            <a:ext cx="14041559" cy="5262979"/>
          </a:xfrm>
          <a:prstGeom prst="rect">
            <a:avLst/>
          </a:prstGeom>
          <a:noFill/>
        </p:spPr>
        <p:txBody>
          <a:bodyPr wrap="square" rtlCol="0">
            <a:spAutoFit/>
          </a:bodyPr>
          <a:lstStyle/>
          <a:p>
            <a:pPr algn="just"/>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　　本研究目的為設計一套簡易顯示平台呈現受試者本身自主神經的活躍性，且</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心臟科</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醫生</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是</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4200" dirty="0" err="1">
                <a:latin typeface="Times New Roman" panose="02020603050405020304" pitchFamily="18" charset="0"/>
                <a:ea typeface="標楷體" panose="03000509000000000000" pitchFamily="65" charset="-120"/>
                <a:cs typeface="Times New Roman" panose="02020603050405020304" pitchFamily="18" charset="0"/>
              </a:rPr>
              <a:t>Poincaré</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 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圖來判斷</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病患</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本身交感、副交感神經的活躍</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程度</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，故可用</a:t>
            </a:r>
            <a:r>
              <a:rPr lang="en-US" altLang="zh-TW" sz="4200" dirty="0" err="1" smtClean="0">
                <a:latin typeface="Times New Roman" panose="02020603050405020304" pitchFamily="18" charset="0"/>
                <a:ea typeface="標楷體" panose="03000509000000000000" pitchFamily="65" charset="-120"/>
                <a:cs typeface="Times New Roman" panose="02020603050405020304" pitchFamily="18" charset="0"/>
              </a:rPr>
              <a:t>Poincaré</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圖</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可以反映</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出其自主神經活性，又因需適合</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居家照護中照顧服務、居家護理、復健和</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喘息</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等</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服務</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需求</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進而利用</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PPG</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訊號測量</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人體</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生理</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電訊號，</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將其</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Interval</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進階分析並繪製出</a:t>
            </a:r>
            <a:r>
              <a:rPr lang="en-US" altLang="zh-TW" sz="4200" dirty="0" err="1">
                <a:latin typeface="Times New Roman" panose="02020603050405020304" pitchFamily="18" charset="0"/>
                <a:ea typeface="標楷體" panose="03000509000000000000" pitchFamily="65" charset="-120"/>
                <a:cs typeface="Times New Roman" panose="02020603050405020304" pitchFamily="18" charset="0"/>
              </a:rPr>
              <a:t>Poincaré</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 Plot</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圖</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，並用</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LCD</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顯示出</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Heart Rate</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來</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減少</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照護者的負擔，</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並提高</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照護者服務的品質</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 name="TextBox 25"/>
          <p:cNvSpPr txBox="1"/>
          <p:nvPr/>
        </p:nvSpPr>
        <p:spPr>
          <a:xfrm>
            <a:off x="11946665" y="37973421"/>
            <a:ext cx="6480000" cy="1446213"/>
          </a:xfrm>
          <a:prstGeom prst="rect">
            <a:avLst/>
          </a:prstGeom>
          <a:noFill/>
        </p:spPr>
        <p:txBody>
          <a:bodyPr>
            <a:spAutoFit/>
          </a:bodyPr>
          <a:lstStyle/>
          <a:p>
            <a:pPr algn="dist">
              <a:defRPr/>
            </a:pPr>
            <a:r>
              <a:rPr lang="zh-TW" altLang="en-US" sz="8800" b="1" kern="0" dirty="0" smtClean="0">
                <a:ln w="31550" cmpd="sng">
                  <a:solidFill>
                    <a:schemeClr val="bg1"/>
                  </a:solidFill>
                  <a:prstDash val="solid"/>
                </a:ln>
                <a:blipFill>
                  <a:blip r:embed="rId2"/>
                  <a:tile tx="0" ty="0" sx="100000" sy="100000" flip="none" algn="tl"/>
                </a:blipFill>
                <a:effectLst>
                  <a:outerShdw blurRad="50800" dist="38100" dir="8100000" algn="tr" rotWithShape="0">
                    <a:prstClr val="black">
                      <a:alpha val="40000"/>
                    </a:prstClr>
                  </a:outerShdw>
                </a:effectLst>
                <a:latin typeface="DFKai-SB" panose="03000509000000000000" pitchFamily="65" charset="-120"/>
                <a:ea typeface="DFKai-SB" panose="03000509000000000000" pitchFamily="65" charset="-120"/>
              </a:rPr>
              <a:t>文獻</a:t>
            </a:r>
            <a:endParaRPr lang="zh-TW" altLang="en-US" sz="8800" b="1" kern="0" dirty="0">
              <a:ln w="31550" cmpd="sng">
                <a:solidFill>
                  <a:schemeClr val="bg1"/>
                </a:solidFill>
                <a:prstDash val="solid"/>
              </a:ln>
              <a:blipFill>
                <a:blip r:embed="rId2"/>
                <a:tile tx="0" ty="0" sx="100000" sy="100000" flip="none" algn="tl"/>
              </a:blipFill>
              <a:effectLst>
                <a:outerShdw blurRad="50800" dist="38100" dir="8100000" algn="tr" rotWithShape="0">
                  <a:prstClr val="black">
                    <a:alpha val="40000"/>
                  </a:prstClr>
                </a:outerShdw>
              </a:effectLst>
              <a:latin typeface="DFKai-SB" panose="03000509000000000000" pitchFamily="65" charset="-120"/>
              <a:ea typeface="DFKai-SB" panose="03000509000000000000" pitchFamily="65" charset="-120"/>
            </a:endParaRPr>
          </a:p>
        </p:txBody>
      </p:sp>
      <p:sp>
        <p:nvSpPr>
          <p:cNvPr id="6" name="文字方塊 5"/>
          <p:cNvSpPr txBox="1"/>
          <p:nvPr/>
        </p:nvSpPr>
        <p:spPr>
          <a:xfrm>
            <a:off x="359725" y="18607643"/>
            <a:ext cx="14401600" cy="2677656"/>
          </a:xfrm>
          <a:prstGeom prst="rect">
            <a:avLst/>
          </a:prstGeom>
          <a:noFill/>
        </p:spPr>
        <p:txBody>
          <a:bodyPr wrap="square" rtlCol="0">
            <a:spAutoFit/>
          </a:bodyPr>
          <a:lstStyle/>
          <a:p>
            <a:pPr algn="just"/>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　　在整體系統</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圖一</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當中主要為三部分，第一次部分為硬體，其中含</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PPG</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電路；第二部分為韌體，其中包含類比訊號轉換與藍芽輸出；第三部分為軟體，軟體分為前端即時分析</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圖二</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與後端分析</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圖三</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4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矩形 10"/>
          <p:cNvSpPr/>
          <p:nvPr/>
        </p:nvSpPr>
        <p:spPr>
          <a:xfrm>
            <a:off x="5407984" y="28974500"/>
            <a:ext cx="4493538"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圖一</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a:t>整體架構</a:t>
            </a:r>
          </a:p>
        </p:txBody>
      </p:sp>
      <p:sp>
        <p:nvSpPr>
          <p:cNvPr id="23" name="矩形 22"/>
          <p:cNvSpPr/>
          <p:nvPr/>
        </p:nvSpPr>
        <p:spPr>
          <a:xfrm>
            <a:off x="5044451" y="37216199"/>
            <a:ext cx="5032147"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圖二</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即時流程圖</a:t>
            </a:r>
            <a:endParaRPr lang="zh-TW" altLang="en-US" sz="4200" dirty="0"/>
          </a:p>
        </p:txBody>
      </p:sp>
      <p:sp>
        <p:nvSpPr>
          <p:cNvPr id="25" name="矩形 24"/>
          <p:cNvSpPr/>
          <p:nvPr/>
        </p:nvSpPr>
        <p:spPr>
          <a:xfrm>
            <a:off x="20166130" y="16165935"/>
            <a:ext cx="5032147"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圖三</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後端流程圖</a:t>
            </a:r>
            <a:endParaRPr lang="zh-TW" altLang="en-US" sz="4200" dirty="0"/>
          </a:p>
        </p:txBody>
      </p:sp>
      <p:sp>
        <p:nvSpPr>
          <p:cNvPr id="12" name="文字方塊 11"/>
          <p:cNvSpPr txBox="1"/>
          <p:nvPr/>
        </p:nvSpPr>
        <p:spPr>
          <a:xfrm>
            <a:off x="633975" y="39496527"/>
            <a:ext cx="29105380" cy="2062103"/>
          </a:xfrm>
          <a:prstGeom prst="rect">
            <a:avLst/>
          </a:prstGeom>
          <a:noFill/>
        </p:spPr>
        <p:txBody>
          <a:bodyPr wrap="square" rtlCol="0">
            <a:spAutoFit/>
          </a:bodyPr>
          <a:lstStyle/>
          <a:p>
            <a:r>
              <a:rPr lang="en-US" altLang="zh-TW" sz="3200" dirty="0" smtClean="0">
                <a:latin typeface="Times New Roman" panose="02020603050405020304" pitchFamily="18" charset="0"/>
                <a:cs typeface="Times New Roman" panose="02020603050405020304" pitchFamily="18" charset="0"/>
              </a:rPr>
              <a:t>[1] </a:t>
            </a:r>
            <a:r>
              <a:rPr lang="en-US" altLang="zh-TW" sz="3200" dirty="0">
                <a:latin typeface="Times New Roman" panose="02020603050405020304" pitchFamily="18" charset="0"/>
                <a:cs typeface="Times New Roman" panose="02020603050405020304" pitchFamily="18" charset="0"/>
              </a:rPr>
              <a:t>Simulation Recording of an ECG, PCG, and PPG for Feature </a:t>
            </a:r>
            <a:r>
              <a:rPr lang="en-US" altLang="zh-TW" sz="3200" dirty="0" smtClean="0">
                <a:latin typeface="Times New Roman" panose="02020603050405020304" pitchFamily="18" charset="0"/>
                <a:cs typeface="Times New Roman" panose="02020603050405020304" pitchFamily="18" charset="0"/>
              </a:rPr>
              <a:t>Extractions</a:t>
            </a:r>
            <a:r>
              <a:rPr lang="zh-TW" altLang="en-US" sz="3200" dirty="0" smtClean="0">
                <a:latin typeface="Times New Roman" panose="02020603050405020304" pitchFamily="18" charset="0"/>
                <a:cs typeface="Times New Roman" panose="02020603050405020304" pitchFamily="18" charset="0"/>
              </a:rPr>
              <a:t> </a:t>
            </a:r>
            <a:r>
              <a:rPr lang="en-US" altLang="zh-TW" sz="3200" dirty="0" smtClean="0">
                <a:latin typeface="Times New Roman" panose="02020603050405020304" pitchFamily="18" charset="0"/>
                <a:cs typeface="Times New Roman" panose="02020603050405020304" pitchFamily="18" charset="0"/>
              </a:rPr>
              <a:t>Noor </a:t>
            </a:r>
            <a:r>
              <a:rPr lang="en-US" altLang="zh-TW" sz="3200" dirty="0">
                <a:latin typeface="Times New Roman" panose="02020603050405020304" pitchFamily="18" charset="0"/>
                <a:cs typeface="Times New Roman" panose="02020603050405020304" pitchFamily="18" charset="0"/>
              </a:rPr>
              <a:t>Kamal Al-</a:t>
            </a:r>
            <a:r>
              <a:rPr lang="en-US" altLang="zh-TW" sz="3200" dirty="0" err="1">
                <a:latin typeface="Times New Roman" panose="02020603050405020304" pitchFamily="18" charset="0"/>
                <a:cs typeface="Times New Roman" panose="02020603050405020304" pitchFamily="18" charset="0"/>
              </a:rPr>
              <a:t>Qazzaz</a:t>
            </a:r>
            <a:r>
              <a:rPr lang="en-US" altLang="zh-TW" sz="3200" dirty="0">
                <a:latin typeface="Times New Roman" panose="02020603050405020304" pitchFamily="18" charset="0"/>
                <a:cs typeface="Times New Roman" panose="02020603050405020304" pitchFamily="18" charset="0"/>
              </a:rPr>
              <a:t>*, </a:t>
            </a:r>
            <a:r>
              <a:rPr lang="en-US" altLang="zh-TW" sz="3200" dirty="0" err="1">
                <a:latin typeface="Times New Roman" panose="02020603050405020304" pitchFamily="18" charset="0"/>
                <a:cs typeface="Times New Roman" panose="02020603050405020304" pitchFamily="18" charset="0"/>
              </a:rPr>
              <a:t>Israa</a:t>
            </a:r>
            <a:r>
              <a:rPr lang="en-US" altLang="zh-TW" sz="3200" dirty="0">
                <a:latin typeface="Times New Roman" panose="02020603050405020304" pitchFamily="18" charset="0"/>
                <a:cs typeface="Times New Roman" panose="02020603050405020304" pitchFamily="18" charset="0"/>
              </a:rPr>
              <a:t> F. </a:t>
            </a:r>
            <a:r>
              <a:rPr lang="en-US" altLang="zh-TW" sz="3200" dirty="0" err="1">
                <a:latin typeface="Times New Roman" panose="02020603050405020304" pitchFamily="18" charset="0"/>
                <a:cs typeface="Times New Roman" panose="02020603050405020304" pitchFamily="18" charset="0"/>
              </a:rPr>
              <a:t>Abdulazez</a:t>
            </a:r>
            <a:r>
              <a:rPr lang="en-US" altLang="zh-TW" sz="3200" dirty="0">
                <a:latin typeface="Times New Roman" panose="02020603050405020304" pitchFamily="18" charset="0"/>
                <a:cs typeface="Times New Roman" panose="02020603050405020304" pitchFamily="18" charset="0"/>
              </a:rPr>
              <a:t>**,Salma A. </a:t>
            </a:r>
            <a:r>
              <a:rPr lang="en-US" altLang="zh-TW" sz="3200" dirty="0" err="1">
                <a:latin typeface="Times New Roman" panose="02020603050405020304" pitchFamily="18" charset="0"/>
                <a:cs typeface="Times New Roman" panose="02020603050405020304" pitchFamily="18" charset="0"/>
              </a:rPr>
              <a:t>Ridha</a:t>
            </a:r>
            <a:r>
              <a:rPr lang="en-US" altLang="zh-TW" sz="3200" dirty="0">
                <a:latin typeface="Times New Roman" panose="02020603050405020304" pitchFamily="18" charset="0"/>
                <a:cs typeface="Times New Roman" panose="02020603050405020304" pitchFamily="18" charset="0"/>
              </a:rPr>
              <a:t>***</a:t>
            </a:r>
            <a:endParaRPr lang="zh-TW" altLang="zh-TW" sz="3200" dirty="0">
              <a:latin typeface="Times New Roman" panose="02020603050405020304" pitchFamily="18" charset="0"/>
              <a:cs typeface="Times New Roman" panose="02020603050405020304" pitchFamily="18" charset="0"/>
            </a:endParaRPr>
          </a:p>
          <a:p>
            <a:r>
              <a:rPr lang="en-US" altLang="zh-TW" sz="3200" dirty="0" smtClean="0">
                <a:latin typeface="Times New Roman" panose="02020603050405020304" pitchFamily="18" charset="0"/>
                <a:cs typeface="Times New Roman" panose="02020603050405020304" pitchFamily="18" charset="0"/>
              </a:rPr>
              <a:t>[2]Monitoring </a:t>
            </a:r>
            <a:r>
              <a:rPr lang="en-US" altLang="zh-TW" sz="3200" dirty="0">
                <a:latin typeface="Times New Roman" panose="02020603050405020304" pitchFamily="18" charset="0"/>
                <a:cs typeface="Times New Roman" panose="02020603050405020304" pitchFamily="18" charset="0"/>
              </a:rPr>
              <a:t>of heart and respiratory rates by </a:t>
            </a:r>
            <a:r>
              <a:rPr lang="en-US" altLang="zh-TW" sz="3200" dirty="0" err="1">
                <a:latin typeface="Times New Roman" panose="02020603050405020304" pitchFamily="18" charset="0"/>
                <a:cs typeface="Times New Roman" panose="02020603050405020304" pitchFamily="18" charset="0"/>
              </a:rPr>
              <a:t>photoplethysmography</a:t>
            </a:r>
            <a:r>
              <a:rPr lang="en-US" altLang="zh-TW" sz="3200" dirty="0">
                <a:latin typeface="Times New Roman" panose="02020603050405020304" pitchFamily="18" charset="0"/>
                <a:cs typeface="Times New Roman" panose="02020603050405020304" pitchFamily="18" charset="0"/>
              </a:rPr>
              <a:t> using a digital filtering technique. Nakajima K1, Tamura T, </a:t>
            </a:r>
            <a:r>
              <a:rPr lang="en-US" altLang="zh-TW" sz="3200" dirty="0" err="1">
                <a:latin typeface="Times New Roman" panose="02020603050405020304" pitchFamily="18" charset="0"/>
                <a:cs typeface="Times New Roman" panose="02020603050405020304" pitchFamily="18" charset="0"/>
              </a:rPr>
              <a:t>Miike</a:t>
            </a:r>
            <a:r>
              <a:rPr lang="en-US" altLang="zh-TW" sz="3200" dirty="0">
                <a:latin typeface="Times New Roman" panose="02020603050405020304" pitchFamily="18" charset="0"/>
                <a:cs typeface="Times New Roman" panose="02020603050405020304" pitchFamily="18" charset="0"/>
              </a:rPr>
              <a:t> H</a:t>
            </a:r>
            <a:r>
              <a:rPr lang="en-US" altLang="zh-TW" sz="3200" dirty="0" smtClean="0">
                <a:latin typeface="Times New Roman" panose="02020603050405020304" pitchFamily="18" charset="0"/>
                <a:cs typeface="Times New Roman" panose="02020603050405020304" pitchFamily="18" charset="0"/>
              </a:rPr>
              <a:t>.</a:t>
            </a:r>
          </a:p>
          <a:p>
            <a:r>
              <a:rPr lang="en-US" altLang="zh-TW" sz="3200" dirty="0" smtClean="0">
                <a:latin typeface="Times New Roman" panose="02020603050405020304" pitchFamily="18" charset="0"/>
                <a:cs typeface="Times New Roman" panose="02020603050405020304" pitchFamily="18" charset="0"/>
              </a:rPr>
              <a:t>[3] </a:t>
            </a:r>
            <a:r>
              <a:rPr lang="en-US" altLang="zh-TW" sz="3200" dirty="0" err="1">
                <a:latin typeface="Times New Roman" panose="02020603050405020304" pitchFamily="18" charset="0"/>
                <a:cs typeface="Times New Roman" panose="02020603050405020304" pitchFamily="18" charset="0"/>
              </a:rPr>
              <a:t>Tulppo</a:t>
            </a:r>
            <a:r>
              <a:rPr lang="en-US" altLang="zh-TW" sz="3200" dirty="0">
                <a:latin typeface="Times New Roman" panose="02020603050405020304" pitchFamily="18" charset="0"/>
                <a:cs typeface="Times New Roman" panose="02020603050405020304" pitchFamily="18" charset="0"/>
              </a:rPr>
              <a:t> M, </a:t>
            </a:r>
            <a:r>
              <a:rPr lang="en-US" altLang="zh-TW" sz="3200" dirty="0" err="1">
                <a:latin typeface="Times New Roman" panose="02020603050405020304" pitchFamily="18" charset="0"/>
                <a:cs typeface="Times New Roman" panose="02020603050405020304" pitchFamily="18" charset="0"/>
              </a:rPr>
              <a:t>Makikallio</a:t>
            </a:r>
            <a:r>
              <a:rPr lang="en-US" altLang="zh-TW" sz="3200" dirty="0">
                <a:latin typeface="Times New Roman" panose="02020603050405020304" pitchFamily="18" charset="0"/>
                <a:cs typeface="Times New Roman" panose="02020603050405020304" pitchFamily="18" charset="0"/>
              </a:rPr>
              <a:t> TH, </a:t>
            </a:r>
            <a:r>
              <a:rPr lang="en-US" altLang="zh-TW" sz="3200" dirty="0" err="1">
                <a:latin typeface="Times New Roman" panose="02020603050405020304" pitchFamily="18" charset="0"/>
                <a:cs typeface="Times New Roman" panose="02020603050405020304" pitchFamily="18" charset="0"/>
              </a:rPr>
              <a:t>Takala</a:t>
            </a:r>
            <a:r>
              <a:rPr lang="en-US" altLang="zh-TW" sz="3200" dirty="0">
                <a:latin typeface="Times New Roman" panose="02020603050405020304" pitchFamily="18" charset="0"/>
                <a:cs typeface="Times New Roman" panose="02020603050405020304" pitchFamily="18" charset="0"/>
              </a:rPr>
              <a:t> T.E.S, “Quantitative beat-to-beat analysis of heart rate dynamics during exercise.”, American Journal of Physiology.”, Vol 40, pp:244-252, 1996</a:t>
            </a:r>
            <a:r>
              <a:rPr lang="en-US" altLang="zh-TW" sz="3200" dirty="0" smtClean="0">
                <a:latin typeface="Times New Roman" panose="02020603050405020304" pitchFamily="18" charset="0"/>
                <a:cs typeface="Times New Roman" panose="02020603050405020304" pitchFamily="18" charset="0"/>
              </a:rPr>
              <a:t>.</a:t>
            </a:r>
            <a:endParaRPr lang="zh-TW" altLang="en-US" sz="3200" dirty="0">
              <a:latin typeface="Times New Roman" panose="02020603050405020304" pitchFamily="18" charset="0"/>
              <a:cs typeface="Times New Roman" panose="02020603050405020304" pitchFamily="18" charset="0"/>
            </a:endParaRPr>
          </a:p>
        </p:txBody>
      </p:sp>
      <p:sp>
        <p:nvSpPr>
          <p:cNvPr id="26" name="矩形 25"/>
          <p:cNvSpPr/>
          <p:nvPr/>
        </p:nvSpPr>
        <p:spPr>
          <a:xfrm>
            <a:off x="18925407" y="27477549"/>
            <a:ext cx="7513595"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六</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受試者</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Poincaré Plot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a:t>
            </a:r>
            <a:endParaRPr lang="zh-TW" altLang="en-US" sz="4200" dirty="0"/>
          </a:p>
        </p:txBody>
      </p:sp>
      <p:sp>
        <p:nvSpPr>
          <p:cNvPr id="27" name="矩形 26"/>
          <p:cNvSpPr/>
          <p:nvPr/>
        </p:nvSpPr>
        <p:spPr>
          <a:xfrm>
            <a:off x="17057186" y="21557925"/>
            <a:ext cx="4224233"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圖四</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LCD</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 圖</a:t>
            </a:r>
            <a:endParaRPr lang="zh-TW" altLang="en-US" sz="4200" dirty="0"/>
          </a:p>
        </p:txBody>
      </p:sp>
      <p:pic>
        <p:nvPicPr>
          <p:cNvPr id="14" name="圖片 13"/>
          <p:cNvPicPr>
            <a:picLocks noChangeAspect="1"/>
          </p:cNvPicPr>
          <p:nvPr/>
        </p:nvPicPr>
        <p:blipFill rotWithShape="1">
          <a:blip r:embed="rId3">
            <a:extLst>
              <a:ext uri="{28A0092B-C50C-407E-A947-70E740481C1C}">
                <a14:useLocalDpi xmlns:a14="http://schemas.microsoft.com/office/drawing/2010/main" val="0"/>
              </a:ext>
            </a:extLst>
          </a:blip>
          <a:srcRect l="26915" t="22289" r="7222" b="7711"/>
          <a:stretch/>
        </p:blipFill>
        <p:spPr>
          <a:xfrm rot="10800000">
            <a:off x="22971323" y="18467134"/>
            <a:ext cx="6480000" cy="3087013"/>
          </a:xfrm>
          <a:prstGeom prst="rect">
            <a:avLst/>
          </a:prstGeom>
        </p:spPr>
      </p:pic>
      <p:sp>
        <p:nvSpPr>
          <p:cNvPr id="28" name="矩形 27"/>
          <p:cNvSpPr/>
          <p:nvPr/>
        </p:nvSpPr>
        <p:spPr>
          <a:xfrm>
            <a:off x="23353576" y="21618358"/>
            <a:ext cx="5570756" cy="738664"/>
          </a:xfrm>
          <a:prstGeom prst="rect">
            <a:avLst/>
          </a:prstGeom>
        </p:spPr>
        <p:txBody>
          <a:bodyPr wrap="none">
            <a:spAutoFit/>
          </a:bodyPr>
          <a:lstStyle/>
          <a:p>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圖五</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血壓機量測圖</a:t>
            </a:r>
            <a:endParaRPr lang="zh-TW" altLang="en-US" sz="4200" dirty="0"/>
          </a:p>
        </p:txBody>
      </p:sp>
      <p:sp>
        <p:nvSpPr>
          <p:cNvPr id="16" name="文字方塊 15"/>
          <p:cNvSpPr txBox="1"/>
          <p:nvPr/>
        </p:nvSpPr>
        <p:spPr>
          <a:xfrm>
            <a:off x="15625526" y="28444567"/>
            <a:ext cx="14113829" cy="9140964"/>
          </a:xfrm>
          <a:prstGeom prst="rect">
            <a:avLst/>
          </a:prstGeom>
          <a:noFill/>
        </p:spPr>
        <p:txBody>
          <a:bodyPr wrap="square" rtlCol="0">
            <a:spAutoFit/>
          </a:bodyPr>
          <a:lstStyle/>
          <a:p>
            <a:pPr marL="1371600" indent="-1371600" algn="just">
              <a:buFont typeface="+mj-lt"/>
              <a:buAutoNum type="arabicPeriod"/>
            </a:pP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利用血壓機作為校正的依據，其校正即時與後端心率</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，整體心率誤差結果約</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左右。</a:t>
            </a:r>
            <a:endPar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371600" indent="-1371600" algn="just">
              <a:buFont typeface="+mj-lt"/>
              <a:buAutoNum type="arabicPeriod"/>
            </a:pP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即時監測時為何於不正常區間取值為連續五個區間不正常，當不正常時間是以時間定義時，假如區間為極端值</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(ex. &gt; 1.2 or &lt; 0.4</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秒</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，這樣其反應時間太長，所以為了能夠達到即時監測的行動，故區間取值為連續五個區間不</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正常</a:t>
            </a:r>
            <a:r>
              <a:rPr lang="zh-TW" altLang="en-US" sz="4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1371600" indent="-1371600" algn="just">
              <a:buFont typeface="+mj-lt"/>
              <a:buAutoNum type="arabicPeriod"/>
            </a:pPr>
            <a:r>
              <a:rPr lang="en-US" altLang="zh-TW" sz="4200" dirty="0" smtClean="0">
                <a:latin typeface="Times New Roman" panose="02020603050405020304" pitchFamily="18" charset="0"/>
                <a:ea typeface="標楷體" panose="03000509000000000000" pitchFamily="65" charset="-120"/>
                <a:cs typeface="Times New Roman" panose="02020603050405020304" pitchFamily="18" charset="0"/>
              </a:rPr>
              <a:t>Poincaré </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在所需要的生理資料中，本研究所選取的時間範圍為五分鐘，基本上在選取時間範圍的概念跟心率的測量單位時間是一樣的，其心率的單位是</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Bpm</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單位是分鐘內，意義在生理學上，心率的每分鐘量測是能表現出一個完整的生理活動的最小單位，然後在</a:t>
            </a:r>
            <a:r>
              <a:rPr lang="en-US" altLang="zh-TW" sz="4200" dirty="0">
                <a:latin typeface="Times New Roman" panose="02020603050405020304" pitchFamily="18" charset="0"/>
                <a:ea typeface="標楷體" panose="03000509000000000000" pitchFamily="65" charset="-120"/>
                <a:cs typeface="Times New Roman" panose="02020603050405020304" pitchFamily="18" charset="0"/>
              </a:rPr>
              <a:t>Poincaré Plot</a:t>
            </a:r>
            <a:r>
              <a:rPr lang="zh-TW" altLang="zh-TW" sz="4200" dirty="0">
                <a:latin typeface="Times New Roman" panose="02020603050405020304" pitchFamily="18" charset="0"/>
                <a:ea typeface="標楷體" panose="03000509000000000000" pitchFamily="65" charset="-120"/>
                <a:cs typeface="Times New Roman" panose="02020603050405020304" pitchFamily="18" charset="0"/>
              </a:rPr>
              <a:t>中範圍為五分鐘也是一個最小能呈現自律神經，交感與副交感神經的單位</a:t>
            </a:r>
            <a:r>
              <a:rPr lang="zh-TW" altLang="zh-TW" sz="4200" dirty="0" smtClean="0">
                <a:latin typeface="Times New Roman" panose="02020603050405020304" pitchFamily="18" charset="0"/>
                <a:ea typeface="標楷體" panose="03000509000000000000" pitchFamily="65" charset="-120"/>
                <a:cs typeface="Times New Roman" panose="02020603050405020304" pitchFamily="18" charset="0"/>
              </a:rPr>
              <a:t>時間</a:t>
            </a:r>
            <a:r>
              <a:rPr lang="zh-TW" altLang="en-US" sz="4200" dirty="0">
                <a:latin typeface="Times New Roman" panose="02020603050405020304" pitchFamily="18" charset="0"/>
                <a:ea typeface="標楷體" panose="03000509000000000000" pitchFamily="65" charset="-120"/>
                <a:cs typeface="Times New Roman" panose="02020603050405020304" pitchFamily="18" charset="0"/>
              </a:rPr>
              <a:t>。</a:t>
            </a:r>
          </a:p>
        </p:txBody>
      </p:sp>
      <p:pic>
        <p:nvPicPr>
          <p:cNvPr id="17" name="圖片 16"/>
          <p:cNvPicPr>
            <a:picLocks noChangeAspect="1"/>
          </p:cNvPicPr>
          <p:nvPr/>
        </p:nvPicPr>
        <p:blipFill rotWithShape="1">
          <a:blip r:embed="rId4">
            <a:extLst>
              <a:ext uri="{28A0092B-C50C-407E-A947-70E740481C1C}">
                <a14:useLocalDpi xmlns:a14="http://schemas.microsoft.com/office/drawing/2010/main" val="0"/>
              </a:ext>
            </a:extLst>
          </a:blip>
          <a:srcRect l="26951" t="11072" r="38686" b="63474"/>
          <a:stretch/>
        </p:blipFill>
        <p:spPr>
          <a:xfrm rot="10800000">
            <a:off x="16202203" y="18467132"/>
            <a:ext cx="6480000" cy="3083567"/>
          </a:xfrm>
          <a:prstGeom prst="rect">
            <a:avLst/>
          </a:prstGeom>
        </p:spPr>
      </p:pic>
      <p:grpSp>
        <p:nvGrpSpPr>
          <p:cNvPr id="9" name="群組 8"/>
          <p:cNvGrpSpPr/>
          <p:nvPr/>
        </p:nvGrpSpPr>
        <p:grpSpPr>
          <a:xfrm>
            <a:off x="2921293" y="21439537"/>
            <a:ext cx="9466917" cy="7182314"/>
            <a:chOff x="6869830" y="21441474"/>
            <a:chExt cx="9466917" cy="7182314"/>
          </a:xfrm>
        </p:grpSpPr>
        <p:sp>
          <p:nvSpPr>
            <p:cNvPr id="30" name="圓角矩形 29"/>
            <p:cNvSpPr/>
            <p:nvPr/>
          </p:nvSpPr>
          <p:spPr>
            <a:xfrm>
              <a:off x="7321115" y="25471893"/>
              <a:ext cx="6810222" cy="315189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1" name="圓角矩形 30"/>
            <p:cNvSpPr/>
            <p:nvPr/>
          </p:nvSpPr>
          <p:spPr>
            <a:xfrm>
              <a:off x="7474268" y="23140408"/>
              <a:ext cx="8862479" cy="2301042"/>
            </a:xfrm>
            <a:prstGeom prst="roundRect">
              <a:avLst>
                <a:gd name="adj" fmla="val 6522"/>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2" name="圓角矩形 31"/>
            <p:cNvSpPr/>
            <p:nvPr/>
          </p:nvSpPr>
          <p:spPr>
            <a:xfrm>
              <a:off x="9291689" y="21507240"/>
              <a:ext cx="5453152" cy="149800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3" name="文字方塊 32"/>
            <p:cNvSpPr txBox="1"/>
            <p:nvPr/>
          </p:nvSpPr>
          <p:spPr>
            <a:xfrm>
              <a:off x="13421271" y="21620295"/>
              <a:ext cx="1159292" cy="1261884"/>
            </a:xfrm>
            <a:prstGeom prst="rect">
              <a:avLst/>
            </a:prstGeom>
            <a:noFill/>
          </p:spPr>
          <p:txBody>
            <a:bodyPr wrap="none" rtlCol="0">
              <a:spAutoFit/>
            </a:bodyPr>
            <a:lstStyle/>
            <a:p>
              <a:r>
                <a:rPr lang="zh-TW" altLang="en-US" sz="3800" b="1" dirty="0" smtClean="0">
                  <a:latin typeface="標楷體" panose="03000509000000000000" pitchFamily="65" charset="-120"/>
                  <a:ea typeface="標楷體" panose="03000509000000000000" pitchFamily="65" charset="-120"/>
                </a:rPr>
                <a:t>訊號</a:t>
              </a:r>
              <a:endParaRPr lang="en-US" altLang="zh-TW" sz="3800" b="1" dirty="0" smtClean="0">
                <a:latin typeface="標楷體" panose="03000509000000000000" pitchFamily="65" charset="-120"/>
                <a:ea typeface="標楷體" panose="03000509000000000000" pitchFamily="65" charset="-120"/>
              </a:endParaRPr>
            </a:p>
            <a:p>
              <a:r>
                <a:rPr lang="zh-TW" altLang="en-US" sz="3800" b="1" dirty="0" smtClean="0">
                  <a:latin typeface="標楷體" panose="03000509000000000000" pitchFamily="65" charset="-120"/>
                  <a:ea typeface="標楷體" panose="03000509000000000000" pitchFamily="65" charset="-120"/>
                </a:rPr>
                <a:t>擷取</a:t>
              </a:r>
              <a:endParaRPr lang="zh-TW" altLang="en-US" sz="3800" b="1" dirty="0">
                <a:latin typeface="標楷體" panose="03000509000000000000" pitchFamily="65" charset="-120"/>
                <a:ea typeface="標楷體" panose="03000509000000000000" pitchFamily="65" charset="-120"/>
              </a:endParaRPr>
            </a:p>
          </p:txBody>
        </p:sp>
        <p:sp>
          <p:nvSpPr>
            <p:cNvPr id="34" name="文字方塊 33"/>
            <p:cNvSpPr txBox="1"/>
            <p:nvPr/>
          </p:nvSpPr>
          <p:spPr>
            <a:xfrm>
              <a:off x="13715517" y="23380931"/>
              <a:ext cx="2621230" cy="1261884"/>
            </a:xfrm>
            <a:prstGeom prst="rect">
              <a:avLst/>
            </a:prstGeom>
            <a:noFill/>
          </p:spPr>
          <p:txBody>
            <a:bodyPr wrap="none" rtlCol="0">
              <a:spAutoFit/>
            </a:bodyPr>
            <a:lstStyle/>
            <a:p>
              <a:r>
                <a:rPr lang="zh-TW" altLang="en-US" sz="3800" b="1" dirty="0" smtClean="0">
                  <a:latin typeface="標楷體" panose="03000509000000000000" pitchFamily="65" charset="-120"/>
                  <a:ea typeface="標楷體" panose="03000509000000000000" pitchFamily="65" charset="-120"/>
                </a:rPr>
                <a:t>微處理器、</a:t>
              </a:r>
              <a:endParaRPr lang="en-US" altLang="zh-TW" sz="3800" b="1" dirty="0" smtClean="0">
                <a:latin typeface="標楷體" panose="03000509000000000000" pitchFamily="65" charset="-120"/>
                <a:ea typeface="標楷體" panose="03000509000000000000" pitchFamily="65" charset="-120"/>
              </a:endParaRPr>
            </a:p>
            <a:p>
              <a:r>
                <a:rPr lang="zh-TW" altLang="en-US" sz="3800" b="1" dirty="0" smtClean="0">
                  <a:latin typeface="標楷體" panose="03000509000000000000" pitchFamily="65" charset="-120"/>
                  <a:ea typeface="標楷體" panose="03000509000000000000" pitchFamily="65" charset="-120"/>
                </a:rPr>
                <a:t>藍芽與</a:t>
              </a:r>
              <a:r>
                <a:rPr lang="en-US" altLang="zh-TW" sz="3800" b="1" dirty="0" smtClean="0">
                  <a:latin typeface="標楷體" panose="03000509000000000000" pitchFamily="65" charset="-120"/>
                  <a:ea typeface="標楷體" panose="03000509000000000000" pitchFamily="65" charset="-120"/>
                </a:rPr>
                <a:t>LCD</a:t>
              </a:r>
              <a:endParaRPr lang="zh-TW" altLang="en-US" sz="3800" b="1" dirty="0">
                <a:latin typeface="標楷體" panose="03000509000000000000" pitchFamily="65" charset="-120"/>
                <a:ea typeface="標楷體" panose="03000509000000000000" pitchFamily="65" charset="-120"/>
              </a:endParaRPr>
            </a:p>
          </p:txBody>
        </p:sp>
        <p:sp>
          <p:nvSpPr>
            <p:cNvPr id="35" name="文字方塊 34"/>
            <p:cNvSpPr txBox="1"/>
            <p:nvPr/>
          </p:nvSpPr>
          <p:spPr>
            <a:xfrm>
              <a:off x="12338445" y="26766354"/>
              <a:ext cx="1322798" cy="677108"/>
            </a:xfrm>
            <a:prstGeom prst="rect">
              <a:avLst/>
            </a:prstGeom>
            <a:noFill/>
          </p:spPr>
          <p:txBody>
            <a:bodyPr wrap="none" rtlCol="0">
              <a:spAutoFit/>
            </a:bodyPr>
            <a:lstStyle/>
            <a:p>
              <a:r>
                <a:rPr lang="en-US" altLang="zh-TW" sz="3800" b="1" dirty="0" smtClean="0">
                  <a:latin typeface="Times New Roman" panose="02020603050405020304" pitchFamily="18" charset="0"/>
                  <a:ea typeface="標楷體" panose="03000509000000000000" pitchFamily="65" charset="-120"/>
                  <a:cs typeface="Times New Roman" panose="02020603050405020304" pitchFamily="18" charset="0"/>
                </a:rPr>
                <a:t>PC</a:t>
              </a:r>
              <a:r>
                <a:rPr lang="zh-TW" altLang="en-US" sz="3800" b="1" dirty="0" smtClean="0">
                  <a:latin typeface="Times New Roman" panose="02020603050405020304" pitchFamily="18" charset="0"/>
                  <a:ea typeface="標楷體" panose="03000509000000000000" pitchFamily="65" charset="-120"/>
                  <a:cs typeface="Times New Roman" panose="02020603050405020304" pitchFamily="18" charset="0"/>
                </a:rPr>
                <a:t>端</a:t>
              </a:r>
              <a:endParaRPr lang="zh-TW" altLang="en-US" sz="3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6" name="橢圓 35"/>
            <p:cNvSpPr/>
            <p:nvPr/>
          </p:nvSpPr>
          <p:spPr>
            <a:xfrm>
              <a:off x="7606113" y="21441474"/>
              <a:ext cx="542029" cy="5555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橢圓 36"/>
            <p:cNvSpPr/>
            <p:nvPr/>
          </p:nvSpPr>
          <p:spPr>
            <a:xfrm rot="19419044">
              <a:off x="6869830" y="22231678"/>
              <a:ext cx="969971" cy="309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橢圓 37"/>
            <p:cNvSpPr/>
            <p:nvPr/>
          </p:nvSpPr>
          <p:spPr>
            <a:xfrm rot="2399812" flipV="1">
              <a:off x="7913056" y="22241441"/>
              <a:ext cx="969971" cy="309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橢圓 38"/>
            <p:cNvSpPr/>
            <p:nvPr/>
          </p:nvSpPr>
          <p:spPr>
            <a:xfrm rot="18489308">
              <a:off x="7005720" y="23216394"/>
              <a:ext cx="1070005" cy="2808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0" name="橢圓 39"/>
            <p:cNvSpPr/>
            <p:nvPr/>
          </p:nvSpPr>
          <p:spPr>
            <a:xfrm rot="3012254" flipV="1">
              <a:off x="7680851" y="23207049"/>
              <a:ext cx="1070005" cy="2808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橢圓 41"/>
            <p:cNvSpPr/>
            <p:nvPr/>
          </p:nvSpPr>
          <p:spPr>
            <a:xfrm>
              <a:off x="7624646" y="21995362"/>
              <a:ext cx="504962" cy="11900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橢圓 42"/>
            <p:cNvSpPr/>
            <p:nvPr/>
          </p:nvSpPr>
          <p:spPr>
            <a:xfrm>
              <a:off x="8599277" y="22548916"/>
              <a:ext cx="132732" cy="15778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cxnSp>
          <p:nvCxnSpPr>
            <p:cNvPr id="44" name="弧形接點 43"/>
            <p:cNvCxnSpPr>
              <a:stCxn id="43" idx="7"/>
            </p:cNvCxnSpPr>
            <p:nvPr/>
          </p:nvCxnSpPr>
          <p:spPr>
            <a:xfrm rot="5400000" flipH="1" flipV="1">
              <a:off x="8790246" y="21856128"/>
              <a:ext cx="638184" cy="79353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grpSp>
      <p:graphicFrame>
        <p:nvGraphicFramePr>
          <p:cNvPr id="46" name="內容版面配置區 4"/>
          <p:cNvGraphicFramePr>
            <a:graphicFrameLocks/>
          </p:cNvGraphicFramePr>
          <p:nvPr>
            <p:extLst>
              <p:ext uri="{D42A27DB-BD31-4B8C-83A1-F6EECF244321}">
                <p14:modId xmlns:p14="http://schemas.microsoft.com/office/powerpoint/2010/main" val="3044897300"/>
              </p:ext>
            </p:extLst>
          </p:nvPr>
        </p:nvGraphicFramePr>
        <p:xfrm>
          <a:off x="2160524" y="21641938"/>
          <a:ext cx="10913618" cy="68255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7" name="內容版面配置區 4"/>
          <p:cNvGraphicFramePr>
            <a:graphicFrameLocks/>
          </p:cNvGraphicFramePr>
          <p:nvPr>
            <p:extLst>
              <p:ext uri="{D42A27DB-BD31-4B8C-83A1-F6EECF244321}">
                <p14:modId xmlns:p14="http://schemas.microsoft.com/office/powerpoint/2010/main" val="4086127333"/>
              </p:ext>
            </p:extLst>
          </p:nvPr>
        </p:nvGraphicFramePr>
        <p:xfrm>
          <a:off x="686969" y="29916312"/>
          <a:ext cx="13860727" cy="689482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48" name="內容版面配置區 4"/>
          <p:cNvGraphicFramePr>
            <a:graphicFrameLocks/>
          </p:cNvGraphicFramePr>
          <p:nvPr>
            <p:extLst>
              <p:ext uri="{D42A27DB-BD31-4B8C-83A1-F6EECF244321}">
                <p14:modId xmlns:p14="http://schemas.microsoft.com/office/powerpoint/2010/main" val="1722283416"/>
              </p:ext>
            </p:extLst>
          </p:nvPr>
        </p:nvGraphicFramePr>
        <p:xfrm>
          <a:off x="15625526" y="9036167"/>
          <a:ext cx="14113829" cy="699346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3" name="圖片 2"/>
          <p:cNvPicPr>
            <a:picLocks noChangeAspect="1"/>
          </p:cNvPicPr>
          <p:nvPr/>
        </p:nvPicPr>
        <p:blipFill rotWithShape="1">
          <a:blip r:embed="rId20"/>
          <a:srcRect l="1819" t="4719" r="9983" b="22482"/>
          <a:stretch/>
        </p:blipFill>
        <p:spPr>
          <a:xfrm>
            <a:off x="17248880" y="22435768"/>
            <a:ext cx="10866646" cy="50452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2355</TotalTime>
  <Words>312</Words>
  <Application>Microsoft Office PowerPoint</Application>
  <PresentationFormat>自訂</PresentationFormat>
  <Paragraphs>61</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新細明體</vt:lpstr>
      <vt:lpstr>DFKai-SB</vt:lpstr>
      <vt:lpstr>DFKai-SB</vt:lpstr>
      <vt:lpstr>Arial</vt:lpstr>
      <vt:lpstr>Calibri</vt:lpstr>
      <vt:lpstr>Calibri Light</vt:lpstr>
      <vt:lpstr>Times New Roman</vt:lpstr>
      <vt:lpstr>Office 佈景主題</vt:lpstr>
      <vt:lpstr>PowerPoint 簡報</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USER</dc:creator>
  <cp:lastModifiedBy>Jun-Ren Shih</cp:lastModifiedBy>
  <cp:revision>105</cp:revision>
  <cp:lastPrinted>2017-05-15T04:24:33Z</cp:lastPrinted>
  <dcterms:created xsi:type="dcterms:W3CDTF">2011-04-18T07:42:50Z</dcterms:created>
  <dcterms:modified xsi:type="dcterms:W3CDTF">2017-05-19T02:57:05Z</dcterms:modified>
</cp:coreProperties>
</file>