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37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42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94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690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0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70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853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5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6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84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11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6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46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84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798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1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FF807-8C82-4129-81DD-1FD92FE4456F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57FA9-AD58-4106-88B3-BEEAA0F4AD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995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tm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E822D-F4C5-CE1B-9F54-B4A5FA8BDA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/>
              <a:t>Java SE Developer</a:t>
            </a:r>
            <a:br>
              <a:rPr lang="en-US" altLang="zh-TW" dirty="0"/>
            </a:br>
            <a:r>
              <a:rPr lang="en-US" altLang="zh-TW" dirty="0"/>
              <a:t>1z0-819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269F12-073E-1A3D-3B7C-ECD8EBD28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講師</a:t>
            </a:r>
            <a:r>
              <a:rPr lang="en-US" altLang="zh-TW" dirty="0"/>
              <a:t>:</a:t>
            </a:r>
            <a:r>
              <a:rPr lang="zh-TW" altLang="en-US" dirty="0"/>
              <a:t>江聖榮</a:t>
            </a:r>
          </a:p>
        </p:txBody>
      </p:sp>
    </p:spTree>
    <p:extLst>
      <p:ext uri="{BB962C8B-B14F-4D97-AF65-F5344CB8AC3E}">
        <p14:creationId xmlns:p14="http://schemas.microsoft.com/office/powerpoint/2010/main" val="376517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17F73-98D8-2CB5-3CA3-4A1EDA8D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認證代號 </a:t>
            </a:r>
            <a:r>
              <a:rPr lang="en-US" altLang="zh-TW" dirty="0"/>
              <a:t>1z0-819</a:t>
            </a:r>
            <a:endParaRPr lang="zh-TW" altLang="en-US" dirty="0"/>
          </a:p>
        </p:txBody>
      </p:sp>
      <p:pic>
        <p:nvPicPr>
          <p:cNvPr id="5" name="內容版面配置區 4" descr="一張含有 文字, 螢幕擷取畫面, 名片, 標誌 的圖片&#10;&#10;自動產生的描述">
            <a:extLst>
              <a:ext uri="{FF2B5EF4-FFF2-40B4-BE49-F238E27FC236}">
                <a16:creationId xmlns:a16="http://schemas.microsoft.com/office/drawing/2014/main" id="{11896551-0BB1-029C-932D-0E72CA5BE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35" y="2336800"/>
            <a:ext cx="9888335" cy="4053114"/>
          </a:xfrm>
        </p:spPr>
      </p:pic>
    </p:spTree>
    <p:extLst>
      <p:ext uri="{BB962C8B-B14F-4D97-AF65-F5344CB8AC3E}">
        <p14:creationId xmlns:p14="http://schemas.microsoft.com/office/powerpoint/2010/main" val="166699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16B1E23-9537-6AC9-4A2B-A2BB0AA8F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2400">
                <a:solidFill>
                  <a:srgbClr val="FFFFFF"/>
                </a:solidFill>
              </a:rPr>
              <a:t>1z0-819</a:t>
            </a:r>
            <a:r>
              <a:rPr lang="zh-TW" altLang="en-US" sz="2400">
                <a:solidFill>
                  <a:srgbClr val="FFFFFF"/>
                </a:solidFill>
              </a:rPr>
              <a:t>課程內容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92F3526-18C6-84A0-CE00-E09114CA3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1400">
                <a:solidFill>
                  <a:srgbClr val="FFFFFF"/>
                </a:solidFill>
              </a:rPr>
              <a:t>課程時數</a:t>
            </a:r>
            <a:r>
              <a:rPr lang="en-US" altLang="zh-TW" sz="1400">
                <a:solidFill>
                  <a:srgbClr val="FFFFFF"/>
                </a:solidFill>
              </a:rPr>
              <a:t>:78</a:t>
            </a:r>
            <a:r>
              <a:rPr lang="zh-TW" altLang="en-US" sz="1400">
                <a:solidFill>
                  <a:srgbClr val="FFFFFF"/>
                </a:solidFill>
              </a:rPr>
              <a:t>小時</a:t>
            </a:r>
            <a:endParaRPr lang="en-US" altLang="zh-TW" sz="1400">
              <a:solidFill>
                <a:srgbClr val="FFFFFF"/>
              </a:solidFill>
            </a:endParaRPr>
          </a:p>
          <a:p>
            <a:r>
              <a:rPr lang="zh-TW" altLang="en-US" sz="1400">
                <a:solidFill>
                  <a:srgbClr val="FFFFFF"/>
                </a:solidFill>
              </a:rPr>
              <a:t>先備能力</a:t>
            </a:r>
            <a:r>
              <a:rPr lang="en-US" altLang="zh-TW" sz="1400">
                <a:solidFill>
                  <a:srgbClr val="FFFFFF"/>
                </a:solidFill>
              </a:rPr>
              <a:t>:java</a:t>
            </a:r>
            <a:r>
              <a:rPr lang="zh-TW" altLang="en-US" sz="1400">
                <a:solidFill>
                  <a:srgbClr val="FFFFFF"/>
                </a:solidFill>
              </a:rPr>
              <a:t>先修課程</a:t>
            </a:r>
            <a:endParaRPr lang="en-US" altLang="zh-TW" sz="1400">
              <a:solidFill>
                <a:srgbClr val="FFFFFF"/>
              </a:solidFill>
            </a:endParaRPr>
          </a:p>
          <a:p>
            <a:r>
              <a:rPr lang="zh-TW" altLang="en-US" sz="1400">
                <a:solidFill>
                  <a:srgbClr val="FFFFFF"/>
                </a:solidFill>
              </a:rPr>
              <a:t>課程內容</a:t>
            </a:r>
            <a:endParaRPr lang="en-US" altLang="zh-TW" sz="1400">
              <a:solidFill>
                <a:srgbClr val="FFFFFF"/>
              </a:solidFill>
            </a:endParaRPr>
          </a:p>
          <a:p>
            <a:pPr lvl="1"/>
            <a:r>
              <a:rPr lang="en-US" altLang="zh-TW" sz="1400">
                <a:solidFill>
                  <a:srgbClr val="FFFFFF"/>
                </a:solidFill>
              </a:rPr>
              <a:t>Oracle</a:t>
            </a:r>
            <a:r>
              <a:rPr lang="zh-TW" altLang="en-US" sz="1400">
                <a:solidFill>
                  <a:srgbClr val="FFFFFF"/>
                </a:solidFill>
              </a:rPr>
              <a:t>官網</a:t>
            </a:r>
            <a:endParaRPr lang="en-US" altLang="zh-TW" sz="1400">
              <a:solidFill>
                <a:srgbClr val="FFFFFF"/>
              </a:solidFill>
            </a:endParaRPr>
          </a:p>
          <a:p>
            <a:pPr lvl="1"/>
            <a:r>
              <a:rPr lang="zh-TW" altLang="en-US" sz="1400">
                <a:solidFill>
                  <a:srgbClr val="FFFFFF"/>
                </a:solidFill>
              </a:rPr>
              <a:t>巨匠</a:t>
            </a:r>
          </a:p>
        </p:txBody>
      </p:sp>
      <p:sp useBgFill="1">
        <p:nvSpPr>
          <p:cNvPr id="44" name="Rectangle 31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5D78BCC7-0697-E059-3BA1-E0ECA6C49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282" y="955591"/>
            <a:ext cx="4828873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50476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261CA1-7DED-E2E3-AE97-C9B5DA28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開發工具與環境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307533-51D4-CCD4-2BA2-9F81D3367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698358" cy="407307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compiler</a:t>
            </a:r>
          </a:p>
          <a:p>
            <a:pPr lvl="1"/>
            <a:r>
              <a:rPr lang="en-US" altLang="zh-TW" dirty="0"/>
              <a:t>JDK11(</a:t>
            </a:r>
            <a:r>
              <a:rPr lang="zh-TW" altLang="en-US" dirty="0"/>
              <a:t>不用設定環境變數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官網下載</a:t>
            </a:r>
            <a:endParaRPr lang="en-US" altLang="zh-TW" dirty="0"/>
          </a:p>
          <a:p>
            <a:r>
              <a:rPr lang="zh-TW" altLang="en-US" dirty="0"/>
              <a:t>撰寫工具</a:t>
            </a:r>
            <a:endParaRPr lang="en-US" altLang="zh-TW" dirty="0"/>
          </a:p>
          <a:p>
            <a:pPr lvl="1"/>
            <a:r>
              <a:rPr lang="zh-TW" altLang="en-US" dirty="0"/>
              <a:t>文字編輯器</a:t>
            </a:r>
            <a:endParaRPr lang="en-US" altLang="zh-TW" dirty="0"/>
          </a:p>
          <a:p>
            <a:pPr lvl="2"/>
            <a:r>
              <a:rPr lang="en-US" altLang="zh-TW" dirty="0"/>
              <a:t>sublime</a:t>
            </a:r>
          </a:p>
          <a:p>
            <a:pPr lvl="1"/>
            <a:r>
              <a:rPr lang="en-US" altLang="zh-TW" dirty="0"/>
              <a:t>IDE</a:t>
            </a:r>
          </a:p>
          <a:p>
            <a:pPr lvl="2"/>
            <a:r>
              <a:rPr lang="en-US" altLang="zh-TW" dirty="0"/>
              <a:t>Eclipse</a:t>
            </a:r>
          </a:p>
          <a:p>
            <a:r>
              <a:rPr lang="zh-TW" altLang="en-US" dirty="0"/>
              <a:t>測試環境</a:t>
            </a:r>
            <a:endParaRPr lang="en-US" altLang="zh-TW" dirty="0"/>
          </a:p>
          <a:p>
            <a:pPr lvl="1"/>
            <a:r>
              <a:rPr lang="en-US" altLang="zh-TW" dirty="0"/>
              <a:t>Command line</a:t>
            </a:r>
          </a:p>
          <a:p>
            <a:pPr lvl="2"/>
            <a:r>
              <a:rPr lang="en-US" altLang="zh-TW" dirty="0"/>
              <a:t>Windows-&gt;CMD</a:t>
            </a:r>
          </a:p>
          <a:p>
            <a:pPr lvl="2"/>
            <a:r>
              <a:rPr lang="en-US" altLang="zh-TW" dirty="0" err="1"/>
              <a:t>Linus,Mac</a:t>
            </a:r>
            <a:r>
              <a:rPr lang="en-US" altLang="zh-TW" dirty="0"/>
              <a:t>-&gt;Terminal</a:t>
            </a:r>
          </a:p>
          <a:p>
            <a:pPr lvl="1"/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CC85C5-8AA6-BFF3-5E46-17F8C38E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124" y="2163135"/>
            <a:ext cx="4700058" cy="424680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Command line</a:t>
            </a:r>
          </a:p>
          <a:p>
            <a:r>
              <a:rPr lang="zh-TW" altLang="en-US" dirty="0"/>
              <a:t>檢查</a:t>
            </a:r>
            <a:r>
              <a:rPr lang="en-US" altLang="zh-TW" dirty="0" err="1"/>
              <a:t>jdk</a:t>
            </a:r>
            <a:endParaRPr lang="en-US" altLang="zh-TW" dirty="0"/>
          </a:p>
          <a:p>
            <a:pPr lvl="1"/>
            <a:r>
              <a:rPr lang="en-US" altLang="zh-TW" dirty="0" err="1"/>
              <a:t>Javac</a:t>
            </a:r>
            <a:r>
              <a:rPr lang="en-US" altLang="zh-TW" dirty="0"/>
              <a:t> –version</a:t>
            </a:r>
          </a:p>
          <a:p>
            <a:pPr lvl="1"/>
            <a:r>
              <a:rPr lang="en-US" altLang="zh-TW" dirty="0"/>
              <a:t>Java –version</a:t>
            </a:r>
          </a:p>
          <a:p>
            <a:r>
              <a:rPr lang="zh-TW" altLang="en-US" dirty="0"/>
              <a:t>查詢</a:t>
            </a:r>
            <a:endParaRPr lang="en-US" altLang="zh-TW" dirty="0"/>
          </a:p>
          <a:p>
            <a:pPr lvl="1"/>
            <a:r>
              <a:rPr lang="en-US" altLang="zh-TW" dirty="0"/>
              <a:t>Windows-&gt;</a:t>
            </a:r>
            <a:r>
              <a:rPr lang="en-US" altLang="zh-TW" dirty="0" err="1"/>
              <a:t>dir</a:t>
            </a:r>
            <a:endParaRPr lang="en-US" altLang="zh-TW" dirty="0"/>
          </a:p>
          <a:p>
            <a:pPr lvl="1"/>
            <a:r>
              <a:rPr lang="en-US" altLang="zh-TW" dirty="0"/>
              <a:t>Linux ,</a:t>
            </a:r>
            <a:r>
              <a:rPr lang="en-US" altLang="zh-TW" dirty="0" err="1"/>
              <a:t>amc</a:t>
            </a:r>
            <a:r>
              <a:rPr lang="en-US" altLang="zh-TW" dirty="0"/>
              <a:t>-&gt;ls</a:t>
            </a:r>
          </a:p>
          <a:p>
            <a:r>
              <a:rPr lang="zh-TW" altLang="en-US" dirty="0"/>
              <a:t>切換資料夾位置</a:t>
            </a:r>
            <a:endParaRPr lang="en-US" altLang="zh-TW" dirty="0"/>
          </a:p>
          <a:p>
            <a:pPr lvl="1"/>
            <a:r>
              <a:rPr lang="zh-TW" altLang="en-US" dirty="0"/>
              <a:t>回上一層</a:t>
            </a:r>
            <a:r>
              <a:rPr lang="en-US" altLang="zh-TW" dirty="0"/>
              <a:t>:cd ..</a:t>
            </a:r>
          </a:p>
          <a:p>
            <a:pPr lvl="1"/>
            <a:r>
              <a:rPr lang="zh-TW" altLang="en-US" dirty="0"/>
              <a:t>回最上層</a:t>
            </a:r>
            <a:r>
              <a:rPr lang="en-US" altLang="zh-TW" dirty="0"/>
              <a:t>-&gt;cd\</a:t>
            </a:r>
          </a:p>
          <a:p>
            <a:pPr lvl="1"/>
            <a:r>
              <a:rPr lang="zh-TW" altLang="en-US" dirty="0"/>
              <a:t>切換到目的資料夾</a:t>
            </a:r>
            <a:r>
              <a:rPr lang="en-US" altLang="zh-TW" dirty="0"/>
              <a:t>-&gt;cd </a:t>
            </a:r>
            <a:r>
              <a:rPr lang="zh-TW" altLang="en-US" dirty="0"/>
              <a:t>路徑</a:t>
            </a:r>
            <a:endParaRPr lang="en-US" altLang="zh-TW" dirty="0"/>
          </a:p>
          <a:p>
            <a:r>
              <a:rPr lang="zh-TW" altLang="en-US" dirty="0"/>
              <a:t>清除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Windows-&gt;</a:t>
            </a:r>
            <a:r>
              <a:rPr lang="en-US" altLang="zh-TW" dirty="0" err="1"/>
              <a:t>cls</a:t>
            </a:r>
            <a:endParaRPr lang="en-US" altLang="zh-TW" dirty="0"/>
          </a:p>
          <a:p>
            <a:pPr lvl="1"/>
            <a:r>
              <a:rPr lang="en-US" altLang="zh-TW" dirty="0"/>
              <a:t>mac/</a:t>
            </a:r>
            <a:r>
              <a:rPr lang="en-US" altLang="zh-TW" dirty="0" err="1"/>
              <a:t>linux</a:t>
            </a:r>
            <a:r>
              <a:rPr lang="en-US" altLang="zh-TW" dirty="0"/>
              <a:t>-&gt;clear</a:t>
            </a:r>
          </a:p>
          <a:p>
            <a:r>
              <a:rPr lang="zh-TW" altLang="en-US" dirty="0"/>
              <a:t>上下方向鍵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95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966F1-D775-474C-F658-391D3AF2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Command line</a:t>
            </a:r>
            <a:r>
              <a:rPr lang="zh-TW" altLang="en-US" dirty="0"/>
              <a:t>的編譯與執行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FBB685F-00B6-C8AD-9393-1F92286F3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r>
              <a:rPr lang="zh-TW" altLang="en-US" dirty="0"/>
              <a:t>檔案格式</a:t>
            </a:r>
            <a:endParaRPr lang="en-US" altLang="zh-TW" dirty="0"/>
          </a:p>
          <a:p>
            <a:pPr lvl="1"/>
            <a:r>
              <a:rPr lang="zh-TW" altLang="en-US" dirty="0"/>
              <a:t>原始檔</a:t>
            </a:r>
            <a:r>
              <a:rPr lang="en-US" altLang="zh-TW" dirty="0"/>
              <a:t>:</a:t>
            </a:r>
            <a:r>
              <a:rPr lang="zh-TW" altLang="en-US" dirty="0"/>
              <a:t> *</a:t>
            </a:r>
            <a:r>
              <a:rPr lang="en-US" altLang="zh-TW" dirty="0"/>
              <a:t>.java</a:t>
            </a:r>
          </a:p>
          <a:p>
            <a:pPr lvl="1"/>
            <a:r>
              <a:rPr lang="zh-TW" altLang="en-US" dirty="0"/>
              <a:t>機器碼</a:t>
            </a:r>
            <a:r>
              <a:rPr lang="en-US" altLang="zh-TW" dirty="0"/>
              <a:t>:*.class</a:t>
            </a:r>
          </a:p>
          <a:p>
            <a:r>
              <a:rPr lang="zh-TW" altLang="en-US" dirty="0"/>
              <a:t>編譯</a:t>
            </a:r>
            <a:endParaRPr lang="en-US" altLang="zh-TW" dirty="0"/>
          </a:p>
          <a:p>
            <a:pPr lvl="1"/>
            <a:r>
              <a:rPr lang="en-US" altLang="zh-TW" dirty="0" err="1"/>
              <a:t>javac</a:t>
            </a:r>
            <a:r>
              <a:rPr lang="en-US" altLang="zh-TW" dirty="0"/>
              <a:t>  ex1.java</a:t>
            </a:r>
          </a:p>
          <a:p>
            <a:pPr lvl="1"/>
            <a:r>
              <a:rPr lang="en-US" altLang="zh-TW" dirty="0" err="1"/>
              <a:t>Javac</a:t>
            </a:r>
            <a:r>
              <a:rPr lang="en-US" altLang="zh-TW" dirty="0"/>
              <a:t> –encoding utf-8 ex1.java</a:t>
            </a:r>
          </a:p>
          <a:p>
            <a:r>
              <a:rPr lang="zh-TW" altLang="en-US" dirty="0"/>
              <a:t>執行</a:t>
            </a:r>
            <a:endParaRPr lang="en-US" altLang="zh-TW" dirty="0"/>
          </a:p>
          <a:p>
            <a:pPr lvl="1"/>
            <a:r>
              <a:rPr lang="en-US" altLang="zh-TW" dirty="0"/>
              <a:t>Java ex1</a:t>
            </a:r>
          </a:p>
          <a:p>
            <a:pPr lvl="1"/>
            <a:r>
              <a:rPr lang="zh-TW" altLang="en-US" dirty="0"/>
              <a:t>不須輸入</a:t>
            </a:r>
            <a:r>
              <a:rPr lang="en-US" altLang="zh-TW" dirty="0"/>
              <a:t>class</a:t>
            </a:r>
            <a:r>
              <a:rPr lang="zh-TW" altLang="en-US" dirty="0"/>
              <a:t>尾碼</a:t>
            </a:r>
          </a:p>
        </p:txBody>
      </p:sp>
      <p:pic>
        <p:nvPicPr>
          <p:cNvPr id="8" name="內容版面配置區 7" descr="一張含有 文字, 字型, 螢幕擷取畫面, 黑色 的圖片&#10;&#10;自動產生的描述">
            <a:extLst>
              <a:ext uri="{FF2B5EF4-FFF2-40B4-BE49-F238E27FC236}">
                <a16:creationId xmlns:a16="http://schemas.microsoft.com/office/drawing/2014/main" id="{13EF78B1-9EB6-5EFD-E8EC-F05CD390F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584" y="3610866"/>
            <a:ext cx="6623752" cy="1650002"/>
          </a:xfrm>
        </p:spPr>
      </p:pic>
    </p:spTree>
    <p:extLst>
      <p:ext uri="{BB962C8B-B14F-4D97-AF65-F5344CB8AC3E}">
        <p14:creationId xmlns:p14="http://schemas.microsoft.com/office/powerpoint/2010/main" val="147261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3F9E774-F054-4892-8E69-C76B2C854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78925"/>
              </a:gs>
              <a:gs pos="50000">
                <a:srgbClr val="D54209"/>
              </a:gs>
              <a:gs pos="100000">
                <a:srgbClr val="8D0000"/>
              </a:gs>
            </a:gsLst>
            <a:lin ang="2520000" scaled="0"/>
          </a:gra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F6A099-2A38-4C66-88FF-FDBCB564E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0D98427-7B26-46E2-93FE-CB8CD3854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A4233-F980-4EF6-B2C0-D7C63E752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10267F-662F-D7A1-0979-12C9689D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solidFill>
                  <a:srgbClr val="FFFFFF"/>
                </a:solidFill>
              </a:rPr>
              <a:t>先修</a:t>
            </a:r>
            <a:r>
              <a:rPr lang="en-US" altLang="zh-TW" sz="2400">
                <a:solidFill>
                  <a:srgbClr val="FFFFFF"/>
                </a:solidFill>
              </a:rPr>
              <a:t>java</a:t>
            </a:r>
            <a:r>
              <a:rPr lang="zh-TW" altLang="en-US" sz="2400">
                <a:solidFill>
                  <a:srgbClr val="FFFFFF"/>
                </a:solidFill>
              </a:rPr>
              <a:t>基本語法要求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B7E3E62-AACE-4D18-93B3-B4C452E28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B6F553-4BD5-4DE3-FD73-15CA34E57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1" y="2336873"/>
            <a:ext cx="3656289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400">
                <a:solidFill>
                  <a:srgbClr val="FFFFFF"/>
                </a:solidFill>
              </a:rPr>
              <a:t>Datatype</a:t>
            </a:r>
          </a:p>
          <a:p>
            <a:pPr lvl="1"/>
            <a:r>
              <a:rPr lang="en-US" altLang="zh-TW" sz="1400">
                <a:solidFill>
                  <a:srgbClr val="FFFFFF"/>
                </a:solidFill>
              </a:rPr>
              <a:t>Primitive type</a:t>
            </a:r>
          </a:p>
          <a:p>
            <a:pPr lvl="1"/>
            <a:r>
              <a:rPr lang="zh-TW" altLang="en-US" sz="1400">
                <a:solidFill>
                  <a:srgbClr val="FFFFFF"/>
                </a:solidFill>
              </a:rPr>
              <a:t>基本類型</a:t>
            </a:r>
            <a:endParaRPr lang="en-US" altLang="zh-TW" sz="1400">
              <a:solidFill>
                <a:srgbClr val="FFFFFF"/>
              </a:solidFill>
            </a:endParaRPr>
          </a:p>
          <a:p>
            <a:pPr lvl="1"/>
            <a:endParaRPr lang="en-US" altLang="zh-TW" sz="1400">
              <a:solidFill>
                <a:srgbClr val="FFFFFF"/>
              </a:solidFill>
            </a:endParaRPr>
          </a:p>
          <a:p>
            <a:pPr lvl="1"/>
            <a:endParaRPr lang="en-US" altLang="zh-TW" sz="1400">
              <a:solidFill>
                <a:srgbClr val="FFFFFF"/>
              </a:solidFill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21B5709-714B-4EA8-8C75-C105D9B4D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6090" y="642795"/>
            <a:ext cx="6272654" cy="5575126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內容版面配置區 1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88B86F0D-399B-AAC6-F8B5-306507EDDB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958" y="955591"/>
            <a:ext cx="4569522" cy="4940024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44076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6FEA55-B9C4-691E-8B82-418B8CD29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先修</a:t>
            </a:r>
            <a:r>
              <a:rPr lang="en-US" altLang="zh-TW"/>
              <a:t>java</a:t>
            </a:r>
            <a:r>
              <a:rPr lang="zh-TW" altLang="en-US"/>
              <a:t>基本語法要求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E94F3-C675-14C4-762D-EE2B7CA5B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2" y="2336873"/>
            <a:ext cx="3489341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zh-TW" sz="1800"/>
              <a:t>Operator</a:t>
            </a:r>
            <a:r>
              <a:rPr lang="zh-TW" altLang="en-US" sz="1800"/>
              <a:t>運算元</a:t>
            </a:r>
            <a:endParaRPr lang="en-US" altLang="zh-TW" sz="1800"/>
          </a:p>
          <a:p>
            <a:pPr lvl="1"/>
            <a:r>
              <a:rPr lang="zh-TW" altLang="en-US" sz="1800"/>
              <a:t>算數</a:t>
            </a:r>
            <a:r>
              <a:rPr lang="en-US" altLang="zh-TW" sz="1800"/>
              <a:t>-&gt;</a:t>
            </a:r>
            <a:r>
              <a:rPr lang="zh-TW" altLang="en-US" sz="1800"/>
              <a:t>計算</a:t>
            </a:r>
            <a:endParaRPr lang="en-US" altLang="zh-TW" sz="1800"/>
          </a:p>
          <a:p>
            <a:pPr lvl="1"/>
            <a:r>
              <a:rPr lang="zh-TW" altLang="en-US" sz="1800"/>
              <a:t>關係</a:t>
            </a:r>
            <a:r>
              <a:rPr lang="en-US" altLang="zh-TW" sz="1800"/>
              <a:t>-&gt;</a:t>
            </a:r>
            <a:r>
              <a:rPr lang="zh-TW" altLang="en-US" sz="1800"/>
              <a:t>條件式用</a:t>
            </a:r>
            <a:endParaRPr lang="en-US" altLang="zh-TW" sz="1800"/>
          </a:p>
          <a:p>
            <a:pPr lvl="1"/>
            <a:r>
              <a:rPr lang="zh-TW" altLang="en-US" sz="1800"/>
              <a:t>位元</a:t>
            </a:r>
            <a:r>
              <a:rPr lang="en-US" altLang="zh-TW" sz="1800"/>
              <a:t>,</a:t>
            </a:r>
            <a:r>
              <a:rPr lang="zh-TW" altLang="en-US" sz="1800"/>
              <a:t>位移</a:t>
            </a:r>
            <a:endParaRPr lang="en-US" altLang="zh-TW" sz="1800"/>
          </a:p>
          <a:p>
            <a:endParaRPr lang="en-US" altLang="zh-TW" sz="1800"/>
          </a:p>
        </p:txBody>
      </p:sp>
      <p:pic>
        <p:nvPicPr>
          <p:cNvPr id="18" name="內容版面配置區 17" descr="一張含有 文字, 螢幕擷取畫面, 平行, 字型 的圖片&#10;&#10;自動產生的描述">
            <a:extLst>
              <a:ext uri="{FF2B5EF4-FFF2-40B4-BE49-F238E27FC236}">
                <a16:creationId xmlns:a16="http://schemas.microsoft.com/office/drawing/2014/main" id="{298B8F68-E5DF-1AA5-E7DE-6E81D6FF8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63" y="2336873"/>
            <a:ext cx="7090243" cy="398826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86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92B32-ACD2-4504-8A12-789F99C6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先修</a:t>
            </a:r>
            <a:r>
              <a:rPr lang="en-US" altLang="zh-TW" dirty="0"/>
              <a:t>java</a:t>
            </a:r>
            <a:r>
              <a:rPr lang="zh-TW" altLang="en-US" dirty="0"/>
              <a:t>基本語法要求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2C1A1-159C-A889-E9D8-8667BC9656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流程控制</a:t>
            </a:r>
            <a:endParaRPr lang="en-US" altLang="zh-TW" dirty="0"/>
          </a:p>
          <a:p>
            <a:pPr lvl="1"/>
            <a:r>
              <a:rPr lang="en-US" altLang="zh-TW" dirty="0" err="1"/>
              <a:t>Switch,if</a:t>
            </a:r>
            <a:endParaRPr lang="en-US" altLang="zh-TW" dirty="0"/>
          </a:p>
          <a:p>
            <a:pPr lvl="1"/>
            <a:r>
              <a:rPr lang="en-US" altLang="zh-TW" dirty="0"/>
              <a:t>Loop-&gt;</a:t>
            </a:r>
            <a:r>
              <a:rPr lang="en-US" altLang="zh-TW" dirty="0" err="1"/>
              <a:t>for,while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內容版面配置區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E730871-E430-E043-72F6-CC9B5D4FF3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44" y="2336873"/>
            <a:ext cx="5461681" cy="3968251"/>
          </a:xfrm>
        </p:spPr>
      </p:pic>
    </p:spTree>
    <p:extLst>
      <p:ext uri="{BB962C8B-B14F-4D97-AF65-F5344CB8AC3E}">
        <p14:creationId xmlns:p14="http://schemas.microsoft.com/office/powerpoint/2010/main" val="413350612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柏林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柏林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柏林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柏林</Template>
  <TotalTime>102</TotalTime>
  <Words>206</Words>
  <Application>Microsoft Office PowerPoint</Application>
  <PresentationFormat>寬螢幕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柏林</vt:lpstr>
      <vt:lpstr>Java SE Developer 1z0-819</vt:lpstr>
      <vt:lpstr>認證代號 1z0-819</vt:lpstr>
      <vt:lpstr>1z0-819課程內容</vt:lpstr>
      <vt:lpstr>開發工具與環境</vt:lpstr>
      <vt:lpstr>Command line的編譯與執行</vt:lpstr>
      <vt:lpstr>先修java基本語法要求</vt:lpstr>
      <vt:lpstr>先修java基本語法要求</vt:lpstr>
      <vt:lpstr>先修java基本語法要求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chan</dc:creator>
  <cp:lastModifiedBy>allen chan</cp:lastModifiedBy>
  <cp:revision>9</cp:revision>
  <dcterms:created xsi:type="dcterms:W3CDTF">2024-12-16T16:01:02Z</dcterms:created>
  <dcterms:modified xsi:type="dcterms:W3CDTF">2024-12-16T17:43:50Z</dcterms:modified>
</cp:coreProperties>
</file>