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517" r:id="rId6"/>
    <p:sldId id="519" r:id="rId7"/>
    <p:sldId id="520" r:id="rId8"/>
    <p:sldId id="521" r:id="rId9"/>
    <p:sldId id="516" r:id="rId10"/>
  </p:sldIdLst>
  <p:sldSz cx="12192000" cy="6858000"/>
  <p:notesSz cx="7103745" cy="1023429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0720" y="1333500"/>
            <a:ext cx="5275580" cy="4683125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姓名：李梦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履历：北京珠峰培训讲师</a:t>
            </a: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原凤凰网新闻客户端前端开发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近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6</a:t>
            </a: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13011886920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（同微信）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：http://www.zhufengpeixun.cn/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486535"/>
            <a:ext cx="3230880" cy="2822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73910" y="175895"/>
            <a:ext cx="95586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CSS3疯狂的面包机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特效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090" y="2072640"/>
            <a:ext cx="3093720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" y="1379220"/>
            <a:ext cx="8571865" cy="5189220"/>
          </a:xfrm>
        </p:spPr>
        <p:txBody>
          <a:bodyPr/>
          <a:p>
            <a:pPr indent="0" fontAlgn="auto">
              <a:lnSpc>
                <a:spcPct val="170000"/>
              </a:lnSpc>
              <a:buNone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7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动画案例拆分，剖析实现流程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7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使用强大的linear-gradient实现渐变效果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7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box-shadow与box-radius 协同，巧妙实现立体效果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7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CSS3动画核心transform、Animation详解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7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知识点相结合实战开发疯狂的烤面包机效果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7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8174990" y="1830705"/>
            <a:ext cx="3966210" cy="38265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73910" y="175895"/>
            <a:ext cx="95586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CSS3疯狂的面包机</a:t>
            </a: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特效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" y="1379220"/>
            <a:ext cx="12405360" cy="5120005"/>
          </a:xfrm>
        </p:spPr>
        <p:txBody>
          <a:bodyPr/>
          <a:p>
            <a:pPr indent="0" fontAlgn="auto">
              <a:lnSpc>
                <a:spcPct val="120000"/>
              </a:lnSpc>
              <a:buNone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各元素取值汇总</a:t>
            </a:r>
            <a:endParaRPr lang="zh-CN" altLang="en-US" sz="24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12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大背景渐变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</a:t>
            </a:r>
            <a:r>
              <a:rPr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linear-gradient(to top,#FF6B89 ,#FE6986)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2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 面包机：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370 * 240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居中</a:t>
            </a:r>
            <a:endParaRPr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阴影条：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440 * 20  #FD5274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圆角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10px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居中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B:0  L: 98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面包爱心：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312 * 110   T: 56  L:  80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面包圆形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312 * 110   T: 56  L:  180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面包机主体：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344  * 175 </a:t>
            </a:r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77px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水平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内阴影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面包机底部条：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372  * 52  </a:t>
            </a:r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#fff   /   125 * 52  #DFAFBF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圆角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15px</a:t>
            </a:r>
            <a:endParaRPr 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面包机底部车轮：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69  * 22   L:37  R: 37  #413239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圆角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100%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内阴影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23px 0px 0 0px inset #2B3335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3910" y="175895"/>
            <a:ext cx="95586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CSS3疯狂的面包机</a:t>
            </a: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特效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" y="1379220"/>
            <a:ext cx="12405360" cy="5120005"/>
          </a:xfrm>
        </p:spPr>
        <p:txBody>
          <a:bodyPr/>
          <a:p>
            <a:pPr indent="0" fontAlgn="auto">
              <a:lnSpc>
                <a:spcPct val="140000"/>
              </a:lnSpc>
              <a:buNone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各元素取值汇总</a:t>
            </a:r>
            <a:endParaRPr lang="zh-CN" altLang="en-US" sz="24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14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面包机主体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开关条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40000"/>
              </a:lnSpc>
              <a:buNone/>
            </a:pPr>
            <a:r>
              <a:rPr lang="zh-CN" altLang="en-US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 </a:t>
            </a:r>
            <a:r>
              <a:rPr 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整体</a:t>
            </a:r>
            <a:r>
              <a:rPr lang="en-US" alt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57 * 123  T: 40  L</a:t>
            </a:r>
            <a:r>
              <a:rPr lang="zh-CN" altLang="en-US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：</a:t>
            </a:r>
            <a:r>
              <a:rPr lang="en-US" alt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8</a:t>
            </a:r>
            <a:endParaRPr lang="en-US" altLang="zh-CN" sz="171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lvl="1" indent="0" fontAlgn="auto">
              <a:lnSpc>
                <a:spcPct val="140000"/>
              </a:lnSpc>
              <a:buNone/>
            </a:pPr>
            <a:r>
              <a:rPr 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</a:t>
            </a:r>
            <a:r>
              <a:rPr lang="zh-CN" altLang="en-US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手杆</a:t>
            </a:r>
            <a:r>
              <a:rPr lang="en-US" alt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 16 * 107  #9C0749  T:5    R:17 /  H:10  #2B3335  T:2  B:1  L: 8</a:t>
            </a:r>
            <a:endParaRPr lang="en-US" altLang="zh-CN" sz="171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lvl="1" indent="0" fontAlgn="auto">
              <a:lnSpc>
                <a:spcPct val="140000"/>
              </a:lnSpc>
              <a:buNone/>
            </a:pPr>
            <a:r>
              <a:rPr lang="en-US" alt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</a:t>
            </a:r>
            <a:r>
              <a:rPr lang="zh-CN" altLang="en-US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手柄：</a:t>
            </a:r>
            <a:r>
              <a:rPr lang="en-US" alt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39 * 20  #F0C4DF  T: 85  L: 6   </a:t>
            </a:r>
            <a:r>
              <a:rPr lang="zh-CN" altLang="en-US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内阴影</a:t>
            </a:r>
            <a:r>
              <a:rPr lang="en-US" alt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-6px 0 0  </a:t>
            </a:r>
            <a:r>
              <a:rPr lang="en-US" alt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inset  </a:t>
            </a:r>
            <a:r>
              <a:rPr lang="en-US" alt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#CC98B8   </a:t>
            </a:r>
            <a:r>
              <a:rPr lang="zh-CN" altLang="en-US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固定</a:t>
            </a:r>
            <a:r>
              <a:rPr lang="en-US" altLang="zh-CN" sz="171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center bottom</a:t>
            </a:r>
            <a:endParaRPr lang="en-US" altLang="zh-CN" sz="171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4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面包机主体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面部表情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开心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4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整体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221* 137  T: 25  L:21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lvl="1" indent="0" fontAlgn="auto">
              <a:lnSpc>
                <a:spcPct val="14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左眼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32 * 67  T: 9  L:49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固定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left center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lvl="1" indent="0" fontAlgn="auto">
              <a:lnSpc>
                <a:spcPct val="14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右眼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32 * 67  T: 9  R:49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内阴影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3px -2px 0 0px #DFAFBF inset, -7px 4px 1px -3px #C4303E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lvl="1" indent="0" fontAlgn="auto">
              <a:lnSpc>
                <a:spcPct val="14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眼珠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17 * 45  T: 11  L:9    #2B3335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lvl="1" indent="0" fontAlgn="auto">
              <a:lnSpc>
                <a:spcPct val="140000"/>
              </a:lnSpc>
              <a:buNone/>
            </a:pP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3910" y="175895"/>
            <a:ext cx="95586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CSS3疯狂的面包机</a:t>
            </a: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特效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" y="1379220"/>
            <a:ext cx="12405360" cy="5120005"/>
          </a:xfrm>
        </p:spPr>
        <p:txBody>
          <a:bodyPr/>
          <a:p>
            <a:pPr indent="0" fontAlgn="auto">
              <a:lnSpc>
                <a:spcPct val="160000"/>
              </a:lnSpc>
              <a:buNone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各元素取值汇总</a:t>
            </a:r>
            <a:endParaRPr lang="en-US" altLang="zh-CN" sz="171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6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面包机主体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面部表情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紧张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lvl="1" indent="0" fontAlgn="auto">
              <a:lnSpc>
                <a:spcPct val="16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左眼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H:90   L:0    R:0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lvl="1" indent="0" fontAlgn="auto">
              <a:lnSpc>
                <a:spcPct val="16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嘴巴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60 * 30  B: 24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水平居中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6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面包机主体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面部表情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红脸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lvl="1" indent="0" fontAlgn="auto">
              <a:lnSpc>
                <a:spcPct val="16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整体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H:30  T:87  L:0 R:0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lvl="1" indent="0" fontAlgn="auto">
              <a:lnSpc>
                <a:spcPct val="16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左脸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37 * 17  T:7  L :8  #C50B22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 indent="0" fontAlgn="auto">
              <a:lnSpc>
                <a:spcPct val="16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右脸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37 * 17  T:7  R :8  #C50B22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lvl="1" indent="0" fontAlgn="auto">
              <a:lnSpc>
                <a:spcPct val="120000"/>
              </a:lnSpc>
              <a:buNone/>
            </a:pP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3910" y="175895"/>
            <a:ext cx="95586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CSS3疯狂的面包机</a:t>
            </a: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特效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" y="1379220"/>
            <a:ext cx="12405360" cy="5120005"/>
          </a:xfrm>
        </p:spPr>
        <p:txBody>
          <a:bodyPr/>
          <a:p>
            <a:pPr indent="0" fontAlgn="auto">
              <a:lnSpc>
                <a:spcPct val="100000"/>
              </a:lnSpc>
              <a:buNone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各元素动画取值汇总</a:t>
            </a:r>
            <a:endParaRPr lang="zh-CN" altLang="en-US" sz="24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面包机主体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面部表情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开心眼珠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：pupil 8s infinite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面包机主体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面部表情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开心眼睛：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eyes 8s infinite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面包机主体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面部表情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开心：face-happy 8s infinite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面包机主体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面部表情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紧张：face-tense 8s infinite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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面包机主体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面部表情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红脸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blush 8s infinite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面包机主体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开关条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手杆：switch 8s infinite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面包机主体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开关条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-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手柄：handler 8s infinite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面包机主体 ：shaking 8s infinite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面包爱心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bread-heart 8s infinite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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面包圆形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: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bread-ball 8s infinite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100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lvl="1" indent="0" fontAlgn="auto">
              <a:lnSpc>
                <a:spcPct val="100000"/>
              </a:lnSpc>
              <a:buNone/>
            </a:pP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3910" y="175895"/>
            <a:ext cx="95586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CSS3疯狂的面包机</a:t>
            </a: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特效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748155"/>
            <a:ext cx="5223510" cy="477583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作业扩展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扩展的几个任务：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用动画属性扩展更多好玩的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CSS3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动画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给烤面包机添加自己喜欢的音乐效果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......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073910" y="175895"/>
            <a:ext cx="95586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CSS3疯狂的面包机</a:t>
            </a: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特效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3395" y="1757045"/>
            <a:ext cx="3093720" cy="30784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2113</Words>
  <Application>WPS 演示</Application>
  <PresentationFormat>宽屏</PresentationFormat>
  <Paragraphs>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98487</cp:lastModifiedBy>
  <cp:revision>2652</cp:revision>
  <dcterms:created xsi:type="dcterms:W3CDTF">2016-10-27T05:16:00Z</dcterms:created>
  <dcterms:modified xsi:type="dcterms:W3CDTF">2019-08-13T11:20:40Z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