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37E95-C179-4085-BFCA-3E8C27F77C28}" type="datetimeFigureOut">
              <a:rPr lang="en-AU" smtClean="0"/>
              <a:pPr/>
              <a:t>7/02/2021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0217C-5401-4AB9-9482-A299AC348226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Paper1</a:t>
            </a:r>
            <a:r>
              <a:rPr lang="en-AU" baseline="0" dirty="0" smtClean="0"/>
              <a:t> </a:t>
            </a:r>
            <a:r>
              <a:rPr lang="en-AU" baseline="0" smtClean="0"/>
              <a:t>11-15 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0217C-5401-4AB9-9482-A299AC348226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Paper12 15-19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0217C-5401-4AB9-9482-A299AC348226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Change the first word of the third pair in the same way as the other pairs to give a new word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819400"/>
            <a:ext cx="586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     </a:t>
            </a:r>
            <a:r>
              <a:rPr lang="en-US" dirty="0" smtClean="0"/>
              <a:t>pit, pot      lit, lot     hit</a:t>
            </a:r>
            <a:r>
              <a:rPr lang="en-US" dirty="0" smtClean="0"/>
              <a:t>,______</a:t>
            </a:r>
            <a:endParaRPr lang="en-US" dirty="0" smtClean="0"/>
          </a:p>
          <a:p>
            <a:r>
              <a:rPr lang="en-US" dirty="0" smtClean="0"/>
              <a:t>12 hit, hat      sit, sat    pit</a:t>
            </a:r>
            <a:r>
              <a:rPr lang="en-US" dirty="0" smtClean="0"/>
              <a:t>,______</a:t>
            </a:r>
            <a:endParaRPr lang="en-US" dirty="0" smtClean="0"/>
          </a:p>
          <a:p>
            <a:r>
              <a:rPr lang="en-US" dirty="0" smtClean="0"/>
              <a:t>13 bat, bet     sat, set   mat</a:t>
            </a:r>
            <a:r>
              <a:rPr lang="en-US" dirty="0" smtClean="0"/>
              <a:t>,______</a:t>
            </a:r>
            <a:endParaRPr lang="en-US" dirty="0" smtClean="0"/>
          </a:p>
          <a:p>
            <a:r>
              <a:rPr lang="en-US" dirty="0" smtClean="0"/>
              <a:t>14 pen, pan   men, man  fen</a:t>
            </a:r>
            <a:r>
              <a:rPr lang="en-US" dirty="0" smtClean="0"/>
              <a:t>,______</a:t>
            </a:r>
            <a:endParaRPr lang="en-US" dirty="0" smtClean="0"/>
          </a:p>
          <a:p>
            <a:r>
              <a:rPr lang="en-US" dirty="0" smtClean="0"/>
              <a:t>15 dig, dog   fig, fog   big,______ </a:t>
            </a:r>
            <a:r>
              <a:rPr lang="en-US" dirty="0" smtClean="0"/>
              <a:t>bog</a:t>
            </a:r>
          </a:p>
          <a:p>
            <a:r>
              <a:rPr lang="en-US" dirty="0" smtClean="0"/>
              <a:t>hot</a:t>
            </a:r>
          </a:p>
          <a:p>
            <a:r>
              <a:rPr lang="en-US" dirty="0" smtClean="0"/>
              <a:t>pat</a:t>
            </a:r>
          </a:p>
          <a:p>
            <a:r>
              <a:rPr lang="en-US" dirty="0" smtClean="0"/>
              <a:t>met</a:t>
            </a:r>
          </a:p>
          <a:p>
            <a:r>
              <a:rPr lang="en-US" dirty="0" smtClean="0"/>
              <a:t>fan</a:t>
            </a:r>
          </a:p>
          <a:p>
            <a:r>
              <a:rPr lang="en-US" smtClean="0"/>
              <a:t>bog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90600" y="1905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  bind, hind      bare, hare    but, </a:t>
            </a:r>
            <a:r>
              <a:rPr lang="en-US" u="sng" dirty="0" smtClean="0"/>
              <a:t>hut</a:t>
            </a:r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Change the first word of the third pair in the same way as the other pairs to give a new word</a:t>
            </a:r>
            <a:endParaRPr lang="en-A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81200"/>
            <a:ext cx="552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2971800"/>
            <a:ext cx="56102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110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Change the first word of the third pair in the same way as the other pairs to give a new word</vt:lpstr>
      <vt:lpstr>Change the first word of the third pair in the same way as the other pairs to give a new word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David.Wu</dc:creator>
  <cp:lastModifiedBy>David.Wu</cp:lastModifiedBy>
  <cp:revision>8</cp:revision>
  <dcterms:created xsi:type="dcterms:W3CDTF">2006-08-16T00:00:00Z</dcterms:created>
  <dcterms:modified xsi:type="dcterms:W3CDTF">2021-02-07T03:25:56Z</dcterms:modified>
</cp:coreProperties>
</file>