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1" r:id="rId6"/>
    <p:sldId id="262" r:id="rId7"/>
    <p:sldId id="260" r:id="rId8"/>
    <p:sldId id="263" r:id="rId9"/>
    <p:sldId id="265" r:id="rId10"/>
    <p:sldId id="264" r:id="rId11"/>
    <p:sldId id="266" r:id="rId12"/>
    <p:sldId id="267" r:id="rId13"/>
    <p:sldId id="268" r:id="rId14"/>
    <p:sldId id="273" r:id="rId15"/>
    <p:sldId id="274" r:id="rId16"/>
    <p:sldId id="275" r:id="rId17"/>
    <p:sldId id="276" r:id="rId18"/>
    <p:sldId id="277" r:id="rId19"/>
    <p:sldId id="281" r:id="rId20"/>
    <p:sldId id="282" r:id="rId21"/>
    <p:sldId id="283" r:id="rId22"/>
    <p:sldId id="284" r:id="rId23"/>
    <p:sldId id="270"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BE5D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60"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2B9FB-2193-4DE4-842D-B0DB8DE27549}" type="doc">
      <dgm:prSet loTypeId="urn:microsoft.com/office/officeart/2005/8/layout/hProcess9" loCatId="process" qsTypeId="urn:microsoft.com/office/officeart/2005/8/quickstyle/3d2" qsCatId="3D" csTypeId="urn:microsoft.com/office/officeart/2005/8/colors/accent6_2" csCatId="accent6" phldr="1"/>
      <dgm:spPr/>
      <dgm:t>
        <a:bodyPr/>
        <a:lstStyle/>
        <a:p>
          <a:endParaRPr kumimoji="1" lang="ja-JP" altLang="en-US"/>
        </a:p>
      </dgm:t>
    </dgm:pt>
    <dgm:pt modelId="{2B358F1C-B74F-4EDC-88EB-708370938C75}">
      <dgm:prSet phldrT="[テキスト]" custT="1"/>
      <dgm:spPr/>
      <dgm:t>
        <a:bodyPr/>
        <a:lstStyle/>
        <a:p>
          <a:r>
            <a:rPr kumimoji="1" lang="ja-JP" altLang="en-US" sz="1600" b="1" dirty="0"/>
            <a:t>要件定義</a:t>
          </a:r>
          <a:endParaRPr kumimoji="1" lang="ja-JP" altLang="en-US" sz="2400" b="1" dirty="0"/>
        </a:p>
      </dgm:t>
    </dgm:pt>
    <dgm:pt modelId="{B3C4D62E-64CC-4A99-AC6C-6423EBAB084C}" type="parTrans" cxnId="{C6D0C7F2-DE30-4642-935B-77FA1B2B9727}">
      <dgm:prSet/>
      <dgm:spPr/>
      <dgm:t>
        <a:bodyPr/>
        <a:lstStyle/>
        <a:p>
          <a:endParaRPr kumimoji="1" lang="ja-JP" altLang="en-US"/>
        </a:p>
      </dgm:t>
    </dgm:pt>
    <dgm:pt modelId="{4CD80FF7-BDB2-4C70-841F-93C9854AE9BD}" type="sibTrans" cxnId="{C6D0C7F2-DE30-4642-935B-77FA1B2B9727}">
      <dgm:prSet/>
      <dgm:spPr/>
      <dgm:t>
        <a:bodyPr/>
        <a:lstStyle/>
        <a:p>
          <a:endParaRPr kumimoji="1" lang="ja-JP" altLang="en-US"/>
        </a:p>
      </dgm:t>
    </dgm:pt>
    <dgm:pt modelId="{D28DAC7A-00E3-4892-AF33-30BFCC075B04}">
      <dgm:prSet phldrT="[テキスト]" custT="1"/>
      <dgm:spPr/>
      <dgm:t>
        <a:bodyPr/>
        <a:lstStyle/>
        <a:p>
          <a:r>
            <a:rPr kumimoji="1" lang="ja-JP" altLang="en-US" sz="1800" dirty="0"/>
            <a:t>何を実現したいかを明確化する</a:t>
          </a:r>
        </a:p>
      </dgm:t>
    </dgm:pt>
    <dgm:pt modelId="{98BEBF3D-F981-4559-870D-2836FF6D1DFF}" type="parTrans" cxnId="{5606889B-A523-4D52-987E-D5A6B8BF8275}">
      <dgm:prSet/>
      <dgm:spPr/>
      <dgm:t>
        <a:bodyPr/>
        <a:lstStyle/>
        <a:p>
          <a:endParaRPr kumimoji="1" lang="ja-JP" altLang="en-US"/>
        </a:p>
      </dgm:t>
    </dgm:pt>
    <dgm:pt modelId="{E0A18309-7A69-412D-AE91-5E4346F29B5D}" type="sibTrans" cxnId="{5606889B-A523-4D52-987E-D5A6B8BF8275}">
      <dgm:prSet/>
      <dgm:spPr/>
      <dgm:t>
        <a:bodyPr/>
        <a:lstStyle/>
        <a:p>
          <a:endParaRPr kumimoji="1" lang="ja-JP" altLang="en-US"/>
        </a:p>
      </dgm:t>
    </dgm:pt>
    <dgm:pt modelId="{8179C3FD-55D2-4A3D-90E2-844114DB9AD7}">
      <dgm:prSet phldrT="[テキスト]"/>
      <dgm:spPr/>
      <dgm:t>
        <a:bodyPr/>
        <a:lstStyle/>
        <a:p>
          <a:r>
            <a:rPr kumimoji="1" lang="ja-JP" altLang="en-US" sz="1600" b="1" dirty="0"/>
            <a:t>設計</a:t>
          </a:r>
        </a:p>
      </dgm:t>
    </dgm:pt>
    <dgm:pt modelId="{F3FC0202-FAD1-44A7-B362-A7E88D13D3DA}" type="parTrans" cxnId="{3F4BED3C-AFA3-450F-B61C-FA925330465A}">
      <dgm:prSet/>
      <dgm:spPr/>
      <dgm:t>
        <a:bodyPr/>
        <a:lstStyle/>
        <a:p>
          <a:endParaRPr kumimoji="1" lang="ja-JP" altLang="en-US"/>
        </a:p>
      </dgm:t>
    </dgm:pt>
    <dgm:pt modelId="{04E71CEE-0BAA-46B5-B78F-3034E7FB9A14}" type="sibTrans" cxnId="{3F4BED3C-AFA3-450F-B61C-FA925330465A}">
      <dgm:prSet/>
      <dgm:spPr/>
      <dgm:t>
        <a:bodyPr/>
        <a:lstStyle/>
        <a:p>
          <a:endParaRPr kumimoji="1" lang="ja-JP" altLang="en-US"/>
        </a:p>
      </dgm:t>
    </dgm:pt>
    <dgm:pt modelId="{E7EA26C9-4E32-44FE-95A5-85BD0107E64A}">
      <dgm:prSet phldrT="[テキスト]" custT="1"/>
      <dgm:spPr/>
      <dgm:t>
        <a:bodyPr/>
        <a:lstStyle/>
        <a:p>
          <a:r>
            <a:rPr kumimoji="1" lang="ja-JP" altLang="en-US" sz="1400" dirty="0"/>
            <a:t>外部仕様を決める（画面）</a:t>
          </a:r>
        </a:p>
      </dgm:t>
    </dgm:pt>
    <dgm:pt modelId="{66AD1303-2AED-43BA-A01C-7C3332ABB51A}" type="parTrans" cxnId="{327B8F87-916D-401A-9532-9BB1A0E7E5AF}">
      <dgm:prSet/>
      <dgm:spPr/>
      <dgm:t>
        <a:bodyPr/>
        <a:lstStyle/>
        <a:p>
          <a:endParaRPr kumimoji="1" lang="ja-JP" altLang="en-US"/>
        </a:p>
      </dgm:t>
    </dgm:pt>
    <dgm:pt modelId="{2C0AD944-9C32-4401-A723-08F1B1F6425C}" type="sibTrans" cxnId="{327B8F87-916D-401A-9532-9BB1A0E7E5AF}">
      <dgm:prSet/>
      <dgm:spPr/>
      <dgm:t>
        <a:bodyPr/>
        <a:lstStyle/>
        <a:p>
          <a:endParaRPr kumimoji="1" lang="ja-JP" altLang="en-US"/>
        </a:p>
      </dgm:t>
    </dgm:pt>
    <dgm:pt modelId="{71159AF5-3801-42B2-BE7E-07297AD53FE8}">
      <dgm:prSet phldrT="[テキスト]" custT="1"/>
      <dgm:spPr/>
      <dgm:t>
        <a:bodyPr/>
        <a:lstStyle/>
        <a:p>
          <a:r>
            <a:rPr kumimoji="1" lang="ja-JP" altLang="en-US" sz="1400" dirty="0"/>
            <a:t>内部仕様を</a:t>
          </a:r>
          <a:r>
            <a:rPr kumimoji="1" lang="en-US" altLang="ja-JP" sz="1400" dirty="0"/>
            <a:t>UML</a:t>
          </a:r>
          <a:r>
            <a:rPr kumimoji="1" lang="ja-JP" altLang="en-US" sz="1400" dirty="0"/>
            <a:t>で設計</a:t>
          </a:r>
        </a:p>
      </dgm:t>
    </dgm:pt>
    <dgm:pt modelId="{28FF9312-8475-47B3-8EC6-EC77660551E3}" type="parTrans" cxnId="{207CB3C3-CD2E-4912-91B8-59ED67BF66CB}">
      <dgm:prSet/>
      <dgm:spPr/>
      <dgm:t>
        <a:bodyPr/>
        <a:lstStyle/>
        <a:p>
          <a:endParaRPr kumimoji="1" lang="ja-JP" altLang="en-US"/>
        </a:p>
      </dgm:t>
    </dgm:pt>
    <dgm:pt modelId="{E46334B9-78B5-4A13-998B-46805143C1E1}" type="sibTrans" cxnId="{207CB3C3-CD2E-4912-91B8-59ED67BF66CB}">
      <dgm:prSet/>
      <dgm:spPr/>
      <dgm:t>
        <a:bodyPr/>
        <a:lstStyle/>
        <a:p>
          <a:endParaRPr kumimoji="1" lang="ja-JP" altLang="en-US"/>
        </a:p>
      </dgm:t>
    </dgm:pt>
    <dgm:pt modelId="{EF497BBD-75E9-4EBA-908E-B6818F2F16F2}">
      <dgm:prSet phldrT="[テキスト]"/>
      <dgm:spPr/>
      <dgm:t>
        <a:bodyPr/>
        <a:lstStyle/>
        <a:p>
          <a:r>
            <a:rPr kumimoji="1" lang="ja-JP" altLang="en-US" sz="1600" b="1" dirty="0"/>
            <a:t>実装・テスト</a:t>
          </a:r>
        </a:p>
      </dgm:t>
    </dgm:pt>
    <dgm:pt modelId="{2DB5EA2C-0003-4345-BF23-68052B7F5B09}" type="parTrans" cxnId="{C2844F2B-0BF0-4028-847E-69CC152E6971}">
      <dgm:prSet/>
      <dgm:spPr/>
      <dgm:t>
        <a:bodyPr/>
        <a:lstStyle/>
        <a:p>
          <a:endParaRPr kumimoji="1" lang="ja-JP" altLang="en-US"/>
        </a:p>
      </dgm:t>
    </dgm:pt>
    <dgm:pt modelId="{005BA834-4B81-4C84-B482-781B30120334}" type="sibTrans" cxnId="{C2844F2B-0BF0-4028-847E-69CC152E6971}">
      <dgm:prSet/>
      <dgm:spPr/>
      <dgm:t>
        <a:bodyPr/>
        <a:lstStyle/>
        <a:p>
          <a:endParaRPr kumimoji="1" lang="ja-JP" altLang="en-US"/>
        </a:p>
      </dgm:t>
    </dgm:pt>
    <dgm:pt modelId="{534C8697-1051-4085-A06E-FE94391E5CC0}">
      <dgm:prSet phldrT="[テキスト]" custT="1"/>
      <dgm:spPr/>
      <dgm:t>
        <a:bodyPr/>
        <a:lstStyle/>
        <a:p>
          <a:r>
            <a:rPr kumimoji="1" lang="ja-JP" altLang="en-US" sz="1400" dirty="0"/>
            <a:t>設計書をもとに実装を行う</a:t>
          </a:r>
        </a:p>
      </dgm:t>
    </dgm:pt>
    <dgm:pt modelId="{6EAC9BAC-CE0A-43DD-9D28-A6B62B99C1C0}" type="parTrans" cxnId="{2798A138-76B5-43BD-B1D1-882B8305D47E}">
      <dgm:prSet/>
      <dgm:spPr/>
      <dgm:t>
        <a:bodyPr/>
        <a:lstStyle/>
        <a:p>
          <a:endParaRPr kumimoji="1" lang="ja-JP" altLang="en-US"/>
        </a:p>
      </dgm:t>
    </dgm:pt>
    <dgm:pt modelId="{04DA21BE-A5B8-44DD-A94C-CE7D10D7CFF0}" type="sibTrans" cxnId="{2798A138-76B5-43BD-B1D1-882B8305D47E}">
      <dgm:prSet/>
      <dgm:spPr/>
      <dgm:t>
        <a:bodyPr/>
        <a:lstStyle/>
        <a:p>
          <a:endParaRPr kumimoji="1" lang="ja-JP" altLang="en-US"/>
        </a:p>
      </dgm:t>
    </dgm:pt>
    <dgm:pt modelId="{09BF5D3D-4021-4EB4-A81A-E5DB47E6AEB9}">
      <dgm:prSet phldrT="[テキスト]" custT="1"/>
      <dgm:spPr/>
      <dgm:t>
        <a:bodyPr/>
        <a:lstStyle/>
        <a:p>
          <a:r>
            <a:rPr kumimoji="1" lang="ja-JP" altLang="en-US" sz="2000" b="1" dirty="0"/>
            <a:t>リリース</a:t>
          </a:r>
        </a:p>
      </dgm:t>
    </dgm:pt>
    <dgm:pt modelId="{10EA6EB6-F908-4635-96FB-C039F9DEEB85}" type="parTrans" cxnId="{D9A7FA6A-A951-43B2-B90C-78A2A12CF76A}">
      <dgm:prSet/>
      <dgm:spPr/>
      <dgm:t>
        <a:bodyPr/>
        <a:lstStyle/>
        <a:p>
          <a:endParaRPr kumimoji="1" lang="ja-JP" altLang="en-US"/>
        </a:p>
      </dgm:t>
    </dgm:pt>
    <dgm:pt modelId="{0ECBFBA4-AE25-4372-AFAC-5529099F302E}" type="sibTrans" cxnId="{D9A7FA6A-A951-43B2-B90C-78A2A12CF76A}">
      <dgm:prSet/>
      <dgm:spPr/>
      <dgm:t>
        <a:bodyPr/>
        <a:lstStyle/>
        <a:p>
          <a:endParaRPr kumimoji="1" lang="ja-JP" altLang="en-US"/>
        </a:p>
      </dgm:t>
    </dgm:pt>
    <dgm:pt modelId="{56AD1028-FD20-49F6-AAE9-30840C68B8B2}">
      <dgm:prSet phldrT="[テキスト]" custT="1"/>
      <dgm:spPr/>
      <dgm:t>
        <a:bodyPr/>
        <a:lstStyle/>
        <a:p>
          <a:r>
            <a:rPr kumimoji="1" lang="ja-JP" altLang="en-US" sz="1400" dirty="0"/>
            <a:t>実装の途中でも切りのいいところでデバッグを行う</a:t>
          </a:r>
        </a:p>
      </dgm:t>
    </dgm:pt>
    <dgm:pt modelId="{41EB7FB6-AD7A-4D65-9354-736AC51EB969}" type="parTrans" cxnId="{1CEA2541-CABF-4C71-B59F-889247C7C5FE}">
      <dgm:prSet/>
      <dgm:spPr/>
      <dgm:t>
        <a:bodyPr/>
        <a:lstStyle/>
        <a:p>
          <a:endParaRPr kumimoji="1" lang="ja-JP" altLang="en-US"/>
        </a:p>
      </dgm:t>
    </dgm:pt>
    <dgm:pt modelId="{9A38CC4E-3BF3-4A00-BA40-3655889326FE}" type="sibTrans" cxnId="{1CEA2541-CABF-4C71-B59F-889247C7C5FE}">
      <dgm:prSet/>
      <dgm:spPr/>
      <dgm:t>
        <a:bodyPr/>
        <a:lstStyle/>
        <a:p>
          <a:endParaRPr kumimoji="1" lang="ja-JP" altLang="en-US"/>
        </a:p>
      </dgm:t>
    </dgm:pt>
    <dgm:pt modelId="{DEA19B05-1E04-4CB5-901A-1131841D72CD}">
      <dgm:prSet phldrT="[テキスト]" custT="1"/>
      <dgm:spPr/>
      <dgm:t>
        <a:bodyPr/>
        <a:lstStyle/>
        <a:p>
          <a:r>
            <a:rPr kumimoji="1" lang="en-US" altLang="ja-JP" sz="1800" dirty="0"/>
            <a:t>Android</a:t>
          </a:r>
          <a:r>
            <a:rPr kumimoji="1" lang="ja-JP" altLang="en-US" sz="1800" dirty="0"/>
            <a:t>アプリに登録！</a:t>
          </a:r>
        </a:p>
      </dgm:t>
    </dgm:pt>
    <dgm:pt modelId="{672DBB70-9A4C-4EEB-A5C1-BEE7EDA457E2}" type="parTrans" cxnId="{10CCCC9B-07BC-4CC1-A983-2B9E9B2D028F}">
      <dgm:prSet/>
      <dgm:spPr/>
      <dgm:t>
        <a:bodyPr/>
        <a:lstStyle/>
        <a:p>
          <a:endParaRPr kumimoji="1" lang="ja-JP" altLang="en-US"/>
        </a:p>
      </dgm:t>
    </dgm:pt>
    <dgm:pt modelId="{2B139FEC-CCE6-490C-AE02-1CB1726830F7}" type="sibTrans" cxnId="{10CCCC9B-07BC-4CC1-A983-2B9E9B2D028F}">
      <dgm:prSet/>
      <dgm:spPr/>
      <dgm:t>
        <a:bodyPr/>
        <a:lstStyle/>
        <a:p>
          <a:endParaRPr kumimoji="1" lang="ja-JP" altLang="en-US"/>
        </a:p>
      </dgm:t>
    </dgm:pt>
    <dgm:pt modelId="{63B8A347-CBA1-432D-A3DA-DC210EEA272F}" type="pres">
      <dgm:prSet presAssocID="{E4D2B9FB-2193-4DE4-842D-B0DB8DE27549}" presName="CompostProcess" presStyleCnt="0">
        <dgm:presLayoutVars>
          <dgm:dir/>
          <dgm:resizeHandles val="exact"/>
        </dgm:presLayoutVars>
      </dgm:prSet>
      <dgm:spPr/>
    </dgm:pt>
    <dgm:pt modelId="{5CE19F1F-14F5-4723-A565-8F6816C7B0D0}" type="pres">
      <dgm:prSet presAssocID="{E4D2B9FB-2193-4DE4-842D-B0DB8DE27549}" presName="arrow" presStyleLbl="bgShp" presStyleIdx="0" presStyleCnt="1"/>
      <dgm:spPr/>
    </dgm:pt>
    <dgm:pt modelId="{A105C6BF-1F85-411B-8982-FD7886A18569}" type="pres">
      <dgm:prSet presAssocID="{E4D2B9FB-2193-4DE4-842D-B0DB8DE27549}" presName="linearProcess" presStyleCnt="0"/>
      <dgm:spPr/>
    </dgm:pt>
    <dgm:pt modelId="{DBEAE33F-E9FC-4511-A2DE-F8005DF656CE}" type="pres">
      <dgm:prSet presAssocID="{2B358F1C-B74F-4EDC-88EB-708370938C75}" presName="textNode" presStyleLbl="node1" presStyleIdx="0" presStyleCnt="4">
        <dgm:presLayoutVars>
          <dgm:bulletEnabled val="1"/>
        </dgm:presLayoutVars>
      </dgm:prSet>
      <dgm:spPr/>
    </dgm:pt>
    <dgm:pt modelId="{2EF768D8-CDDF-49FB-8D6A-4B6B901A5F94}" type="pres">
      <dgm:prSet presAssocID="{4CD80FF7-BDB2-4C70-841F-93C9854AE9BD}" presName="sibTrans" presStyleCnt="0"/>
      <dgm:spPr/>
    </dgm:pt>
    <dgm:pt modelId="{A8B01A73-4BFF-4162-A398-2060DC08B847}" type="pres">
      <dgm:prSet presAssocID="{8179C3FD-55D2-4A3D-90E2-844114DB9AD7}" presName="textNode" presStyleLbl="node1" presStyleIdx="1" presStyleCnt="4">
        <dgm:presLayoutVars>
          <dgm:bulletEnabled val="1"/>
        </dgm:presLayoutVars>
      </dgm:prSet>
      <dgm:spPr/>
    </dgm:pt>
    <dgm:pt modelId="{9E8614EA-31CA-4297-8018-0025D73E4A34}" type="pres">
      <dgm:prSet presAssocID="{04E71CEE-0BAA-46B5-B78F-3034E7FB9A14}" presName="sibTrans" presStyleCnt="0"/>
      <dgm:spPr/>
    </dgm:pt>
    <dgm:pt modelId="{1E731B19-E7C4-4D42-B702-A948C7DF7C71}" type="pres">
      <dgm:prSet presAssocID="{EF497BBD-75E9-4EBA-908E-B6818F2F16F2}" presName="textNode" presStyleLbl="node1" presStyleIdx="2" presStyleCnt="4">
        <dgm:presLayoutVars>
          <dgm:bulletEnabled val="1"/>
        </dgm:presLayoutVars>
      </dgm:prSet>
      <dgm:spPr/>
    </dgm:pt>
    <dgm:pt modelId="{D6D6AF76-1A07-491F-AD8A-B05C395BCE50}" type="pres">
      <dgm:prSet presAssocID="{005BA834-4B81-4C84-B482-781B30120334}" presName="sibTrans" presStyleCnt="0"/>
      <dgm:spPr/>
    </dgm:pt>
    <dgm:pt modelId="{1947E26B-6505-4CF3-81E9-FB512862A515}" type="pres">
      <dgm:prSet presAssocID="{09BF5D3D-4021-4EB4-A81A-E5DB47E6AEB9}" presName="textNode" presStyleLbl="node1" presStyleIdx="3" presStyleCnt="4">
        <dgm:presLayoutVars>
          <dgm:bulletEnabled val="1"/>
        </dgm:presLayoutVars>
      </dgm:prSet>
      <dgm:spPr/>
    </dgm:pt>
  </dgm:ptLst>
  <dgm:cxnLst>
    <dgm:cxn modelId="{D443EB02-8DAF-4E6D-9AA8-DB1A0675C33D}" type="presOf" srcId="{71159AF5-3801-42B2-BE7E-07297AD53FE8}" destId="{A8B01A73-4BFF-4162-A398-2060DC08B847}" srcOrd="0" destOrd="2" presId="urn:microsoft.com/office/officeart/2005/8/layout/hProcess9"/>
    <dgm:cxn modelId="{DB497C1F-5052-4410-A6AD-51F7ED6395A5}" type="presOf" srcId="{E7EA26C9-4E32-44FE-95A5-85BD0107E64A}" destId="{A8B01A73-4BFF-4162-A398-2060DC08B847}" srcOrd="0" destOrd="1" presId="urn:microsoft.com/office/officeart/2005/8/layout/hProcess9"/>
    <dgm:cxn modelId="{C2844F2B-0BF0-4028-847E-69CC152E6971}" srcId="{E4D2B9FB-2193-4DE4-842D-B0DB8DE27549}" destId="{EF497BBD-75E9-4EBA-908E-B6818F2F16F2}" srcOrd="2" destOrd="0" parTransId="{2DB5EA2C-0003-4345-BF23-68052B7F5B09}" sibTransId="{005BA834-4B81-4C84-B482-781B30120334}"/>
    <dgm:cxn modelId="{CDAE632D-94BF-4897-84D4-CB3D446C68C6}" type="presOf" srcId="{56AD1028-FD20-49F6-AAE9-30840C68B8B2}" destId="{1E731B19-E7C4-4D42-B702-A948C7DF7C71}" srcOrd="0" destOrd="2" presId="urn:microsoft.com/office/officeart/2005/8/layout/hProcess9"/>
    <dgm:cxn modelId="{EAEE0C36-4125-4115-A815-ACD723676587}" type="presOf" srcId="{09BF5D3D-4021-4EB4-A81A-E5DB47E6AEB9}" destId="{1947E26B-6505-4CF3-81E9-FB512862A515}" srcOrd="0" destOrd="0" presId="urn:microsoft.com/office/officeart/2005/8/layout/hProcess9"/>
    <dgm:cxn modelId="{2798A138-76B5-43BD-B1D1-882B8305D47E}" srcId="{EF497BBD-75E9-4EBA-908E-B6818F2F16F2}" destId="{534C8697-1051-4085-A06E-FE94391E5CC0}" srcOrd="0" destOrd="0" parTransId="{6EAC9BAC-CE0A-43DD-9D28-A6B62B99C1C0}" sibTransId="{04DA21BE-A5B8-44DD-A94C-CE7D10D7CFF0}"/>
    <dgm:cxn modelId="{3F4BED3C-AFA3-450F-B61C-FA925330465A}" srcId="{E4D2B9FB-2193-4DE4-842D-B0DB8DE27549}" destId="{8179C3FD-55D2-4A3D-90E2-844114DB9AD7}" srcOrd="1" destOrd="0" parTransId="{F3FC0202-FAD1-44A7-B362-A7E88D13D3DA}" sibTransId="{04E71CEE-0BAA-46B5-B78F-3034E7FB9A14}"/>
    <dgm:cxn modelId="{1CEA2541-CABF-4C71-B59F-889247C7C5FE}" srcId="{EF497BBD-75E9-4EBA-908E-B6818F2F16F2}" destId="{56AD1028-FD20-49F6-AAE9-30840C68B8B2}" srcOrd="1" destOrd="0" parTransId="{41EB7FB6-AD7A-4D65-9354-736AC51EB969}" sibTransId="{9A38CC4E-3BF3-4A00-BA40-3655889326FE}"/>
    <dgm:cxn modelId="{1DD6CD45-36F9-40F8-9FD1-F6323B4162AC}" type="presOf" srcId="{8179C3FD-55D2-4A3D-90E2-844114DB9AD7}" destId="{A8B01A73-4BFF-4162-A398-2060DC08B847}" srcOrd="0" destOrd="0" presId="urn:microsoft.com/office/officeart/2005/8/layout/hProcess9"/>
    <dgm:cxn modelId="{786A2247-B13A-48C0-A27C-9CB34330DED6}" type="presOf" srcId="{E4D2B9FB-2193-4DE4-842D-B0DB8DE27549}" destId="{63B8A347-CBA1-432D-A3DA-DC210EEA272F}" srcOrd="0" destOrd="0" presId="urn:microsoft.com/office/officeart/2005/8/layout/hProcess9"/>
    <dgm:cxn modelId="{D9A7FA6A-A951-43B2-B90C-78A2A12CF76A}" srcId="{E4D2B9FB-2193-4DE4-842D-B0DB8DE27549}" destId="{09BF5D3D-4021-4EB4-A81A-E5DB47E6AEB9}" srcOrd="3" destOrd="0" parTransId="{10EA6EB6-F908-4635-96FB-C039F9DEEB85}" sibTransId="{0ECBFBA4-AE25-4372-AFAC-5529099F302E}"/>
    <dgm:cxn modelId="{F4FB6E82-A626-4A9F-9761-640829CA8DF3}" type="presOf" srcId="{534C8697-1051-4085-A06E-FE94391E5CC0}" destId="{1E731B19-E7C4-4D42-B702-A948C7DF7C71}" srcOrd="0" destOrd="1" presId="urn:microsoft.com/office/officeart/2005/8/layout/hProcess9"/>
    <dgm:cxn modelId="{327B8F87-916D-401A-9532-9BB1A0E7E5AF}" srcId="{8179C3FD-55D2-4A3D-90E2-844114DB9AD7}" destId="{E7EA26C9-4E32-44FE-95A5-85BD0107E64A}" srcOrd="0" destOrd="0" parTransId="{66AD1303-2AED-43BA-A01C-7C3332ABB51A}" sibTransId="{2C0AD944-9C32-4401-A723-08F1B1F6425C}"/>
    <dgm:cxn modelId="{5BD0DB8B-D7BD-4832-9271-6F25E5D24206}" type="presOf" srcId="{2B358F1C-B74F-4EDC-88EB-708370938C75}" destId="{DBEAE33F-E9FC-4511-A2DE-F8005DF656CE}" srcOrd="0" destOrd="0" presId="urn:microsoft.com/office/officeart/2005/8/layout/hProcess9"/>
    <dgm:cxn modelId="{5606889B-A523-4D52-987E-D5A6B8BF8275}" srcId="{2B358F1C-B74F-4EDC-88EB-708370938C75}" destId="{D28DAC7A-00E3-4892-AF33-30BFCC075B04}" srcOrd="0" destOrd="0" parTransId="{98BEBF3D-F981-4559-870D-2836FF6D1DFF}" sibTransId="{E0A18309-7A69-412D-AE91-5E4346F29B5D}"/>
    <dgm:cxn modelId="{10CCCC9B-07BC-4CC1-A983-2B9E9B2D028F}" srcId="{09BF5D3D-4021-4EB4-A81A-E5DB47E6AEB9}" destId="{DEA19B05-1E04-4CB5-901A-1131841D72CD}" srcOrd="0" destOrd="0" parTransId="{672DBB70-9A4C-4EEB-A5C1-BEE7EDA457E2}" sibTransId="{2B139FEC-CCE6-490C-AE02-1CB1726830F7}"/>
    <dgm:cxn modelId="{1FACE4A5-6D31-43FB-A1BC-11764487E1D5}" type="presOf" srcId="{D28DAC7A-00E3-4892-AF33-30BFCC075B04}" destId="{DBEAE33F-E9FC-4511-A2DE-F8005DF656CE}" srcOrd="0" destOrd="1" presId="urn:microsoft.com/office/officeart/2005/8/layout/hProcess9"/>
    <dgm:cxn modelId="{207CB3C3-CD2E-4912-91B8-59ED67BF66CB}" srcId="{8179C3FD-55D2-4A3D-90E2-844114DB9AD7}" destId="{71159AF5-3801-42B2-BE7E-07297AD53FE8}" srcOrd="1" destOrd="0" parTransId="{28FF9312-8475-47B3-8EC6-EC77660551E3}" sibTransId="{E46334B9-78B5-4A13-998B-46805143C1E1}"/>
    <dgm:cxn modelId="{30B443EF-3715-4B7C-8471-B9CB8C069129}" type="presOf" srcId="{EF497BBD-75E9-4EBA-908E-B6818F2F16F2}" destId="{1E731B19-E7C4-4D42-B702-A948C7DF7C71}" srcOrd="0" destOrd="0" presId="urn:microsoft.com/office/officeart/2005/8/layout/hProcess9"/>
    <dgm:cxn modelId="{C6D0C7F2-DE30-4642-935B-77FA1B2B9727}" srcId="{E4D2B9FB-2193-4DE4-842D-B0DB8DE27549}" destId="{2B358F1C-B74F-4EDC-88EB-708370938C75}" srcOrd="0" destOrd="0" parTransId="{B3C4D62E-64CC-4A99-AC6C-6423EBAB084C}" sibTransId="{4CD80FF7-BDB2-4C70-841F-93C9854AE9BD}"/>
    <dgm:cxn modelId="{B53B79F7-218A-486B-85A3-EF49E50B5AED}" type="presOf" srcId="{DEA19B05-1E04-4CB5-901A-1131841D72CD}" destId="{1947E26B-6505-4CF3-81E9-FB512862A515}" srcOrd="0" destOrd="1" presId="urn:microsoft.com/office/officeart/2005/8/layout/hProcess9"/>
    <dgm:cxn modelId="{965C3B94-4E73-401C-9A4B-EB0563706E0C}" type="presParOf" srcId="{63B8A347-CBA1-432D-A3DA-DC210EEA272F}" destId="{5CE19F1F-14F5-4723-A565-8F6816C7B0D0}" srcOrd="0" destOrd="0" presId="urn:microsoft.com/office/officeart/2005/8/layout/hProcess9"/>
    <dgm:cxn modelId="{AF9F8A97-F383-480B-A3F1-592302997AC0}" type="presParOf" srcId="{63B8A347-CBA1-432D-A3DA-DC210EEA272F}" destId="{A105C6BF-1F85-411B-8982-FD7886A18569}" srcOrd="1" destOrd="0" presId="urn:microsoft.com/office/officeart/2005/8/layout/hProcess9"/>
    <dgm:cxn modelId="{521081BA-E191-4290-88CA-5FF9B04CD3F1}" type="presParOf" srcId="{A105C6BF-1F85-411B-8982-FD7886A18569}" destId="{DBEAE33F-E9FC-4511-A2DE-F8005DF656CE}" srcOrd="0" destOrd="0" presId="urn:microsoft.com/office/officeart/2005/8/layout/hProcess9"/>
    <dgm:cxn modelId="{6F2FFD84-514C-451A-A292-CA51B1302F46}" type="presParOf" srcId="{A105C6BF-1F85-411B-8982-FD7886A18569}" destId="{2EF768D8-CDDF-49FB-8D6A-4B6B901A5F94}" srcOrd="1" destOrd="0" presId="urn:microsoft.com/office/officeart/2005/8/layout/hProcess9"/>
    <dgm:cxn modelId="{F0AA0A75-1B7D-4725-9240-0EF6ED32E97C}" type="presParOf" srcId="{A105C6BF-1F85-411B-8982-FD7886A18569}" destId="{A8B01A73-4BFF-4162-A398-2060DC08B847}" srcOrd="2" destOrd="0" presId="urn:microsoft.com/office/officeart/2005/8/layout/hProcess9"/>
    <dgm:cxn modelId="{E828F74B-709B-4407-B95D-D96F1E5930BA}" type="presParOf" srcId="{A105C6BF-1F85-411B-8982-FD7886A18569}" destId="{9E8614EA-31CA-4297-8018-0025D73E4A34}" srcOrd="3" destOrd="0" presId="urn:microsoft.com/office/officeart/2005/8/layout/hProcess9"/>
    <dgm:cxn modelId="{9F7B983F-2082-4FEB-8532-B8F3B7E20B5B}" type="presParOf" srcId="{A105C6BF-1F85-411B-8982-FD7886A18569}" destId="{1E731B19-E7C4-4D42-B702-A948C7DF7C71}" srcOrd="4" destOrd="0" presId="urn:microsoft.com/office/officeart/2005/8/layout/hProcess9"/>
    <dgm:cxn modelId="{402DB6CE-2949-4BA2-93CB-5A4390362204}" type="presParOf" srcId="{A105C6BF-1F85-411B-8982-FD7886A18569}" destId="{D6D6AF76-1A07-491F-AD8A-B05C395BCE50}" srcOrd="5" destOrd="0" presId="urn:microsoft.com/office/officeart/2005/8/layout/hProcess9"/>
    <dgm:cxn modelId="{4685B2B9-85C3-4674-906C-1B0D0FD2C638}" type="presParOf" srcId="{A105C6BF-1F85-411B-8982-FD7886A18569}" destId="{1947E26B-6505-4CF3-81E9-FB512862A51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19F1F-14F5-4723-A565-8F6816C7B0D0}">
      <dsp:nvSpPr>
        <dsp:cNvPr id="0" name=""/>
        <dsp:cNvSpPr/>
      </dsp:nvSpPr>
      <dsp:spPr>
        <a:xfrm>
          <a:off x="869512" y="0"/>
          <a:ext cx="9854472" cy="4432501"/>
        </a:xfrm>
        <a:prstGeom prst="rightArrow">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BEAE33F-E9FC-4511-A2DE-F8005DF656CE}">
      <dsp:nvSpPr>
        <dsp:cNvPr id="0" name=""/>
        <dsp:cNvSpPr/>
      </dsp:nvSpPr>
      <dsp:spPr>
        <a:xfrm>
          <a:off x="3962" y="1329750"/>
          <a:ext cx="2574571" cy="17730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dirty="0"/>
            <a:t>要件定義</a:t>
          </a:r>
          <a:endParaRPr kumimoji="1" lang="ja-JP" altLang="en-US" sz="2400" b="1" kern="1200" dirty="0"/>
        </a:p>
        <a:p>
          <a:pPr marL="171450" lvl="1" indent="-171450" algn="l" defTabSz="800100">
            <a:lnSpc>
              <a:spcPct val="90000"/>
            </a:lnSpc>
            <a:spcBef>
              <a:spcPct val="0"/>
            </a:spcBef>
            <a:spcAft>
              <a:spcPct val="15000"/>
            </a:spcAft>
            <a:buChar char="•"/>
          </a:pPr>
          <a:r>
            <a:rPr kumimoji="1" lang="ja-JP" altLang="en-US" sz="1800" kern="1200" dirty="0"/>
            <a:t>何を実現したいかを明確化する</a:t>
          </a:r>
        </a:p>
      </dsp:txBody>
      <dsp:txXfrm>
        <a:off x="90513" y="1416301"/>
        <a:ext cx="2401469" cy="1599898"/>
      </dsp:txXfrm>
    </dsp:sp>
    <dsp:sp modelId="{A8B01A73-4BFF-4162-A398-2060DC08B847}">
      <dsp:nvSpPr>
        <dsp:cNvPr id="0" name=""/>
        <dsp:cNvSpPr/>
      </dsp:nvSpPr>
      <dsp:spPr>
        <a:xfrm>
          <a:off x="3007629" y="1329750"/>
          <a:ext cx="2574571" cy="17730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dirty="0"/>
            <a:t>設計</a:t>
          </a:r>
        </a:p>
        <a:p>
          <a:pPr marL="114300" lvl="1" indent="-114300" algn="l" defTabSz="622300">
            <a:lnSpc>
              <a:spcPct val="90000"/>
            </a:lnSpc>
            <a:spcBef>
              <a:spcPct val="0"/>
            </a:spcBef>
            <a:spcAft>
              <a:spcPct val="15000"/>
            </a:spcAft>
            <a:buChar char="•"/>
          </a:pPr>
          <a:r>
            <a:rPr kumimoji="1" lang="ja-JP" altLang="en-US" sz="1400" kern="1200" dirty="0"/>
            <a:t>外部仕様を決める（画面）</a:t>
          </a:r>
        </a:p>
        <a:p>
          <a:pPr marL="114300" lvl="1" indent="-114300" algn="l" defTabSz="622300">
            <a:lnSpc>
              <a:spcPct val="90000"/>
            </a:lnSpc>
            <a:spcBef>
              <a:spcPct val="0"/>
            </a:spcBef>
            <a:spcAft>
              <a:spcPct val="15000"/>
            </a:spcAft>
            <a:buChar char="•"/>
          </a:pPr>
          <a:r>
            <a:rPr kumimoji="1" lang="ja-JP" altLang="en-US" sz="1400" kern="1200" dirty="0"/>
            <a:t>内部仕様を</a:t>
          </a:r>
          <a:r>
            <a:rPr kumimoji="1" lang="en-US" altLang="ja-JP" sz="1400" kern="1200" dirty="0"/>
            <a:t>UML</a:t>
          </a:r>
          <a:r>
            <a:rPr kumimoji="1" lang="ja-JP" altLang="en-US" sz="1400" kern="1200" dirty="0"/>
            <a:t>で設計</a:t>
          </a:r>
        </a:p>
      </dsp:txBody>
      <dsp:txXfrm>
        <a:off x="3094180" y="1416301"/>
        <a:ext cx="2401469" cy="1599898"/>
      </dsp:txXfrm>
    </dsp:sp>
    <dsp:sp modelId="{1E731B19-E7C4-4D42-B702-A948C7DF7C71}">
      <dsp:nvSpPr>
        <dsp:cNvPr id="0" name=""/>
        <dsp:cNvSpPr/>
      </dsp:nvSpPr>
      <dsp:spPr>
        <a:xfrm>
          <a:off x="6011296" y="1329750"/>
          <a:ext cx="2574571" cy="17730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dirty="0"/>
            <a:t>実装・テスト</a:t>
          </a:r>
        </a:p>
        <a:p>
          <a:pPr marL="114300" lvl="1" indent="-114300" algn="l" defTabSz="622300">
            <a:lnSpc>
              <a:spcPct val="90000"/>
            </a:lnSpc>
            <a:spcBef>
              <a:spcPct val="0"/>
            </a:spcBef>
            <a:spcAft>
              <a:spcPct val="15000"/>
            </a:spcAft>
            <a:buChar char="•"/>
          </a:pPr>
          <a:r>
            <a:rPr kumimoji="1" lang="ja-JP" altLang="en-US" sz="1400" kern="1200" dirty="0"/>
            <a:t>設計書をもとに実装を行う</a:t>
          </a:r>
        </a:p>
        <a:p>
          <a:pPr marL="114300" lvl="1" indent="-114300" algn="l" defTabSz="622300">
            <a:lnSpc>
              <a:spcPct val="90000"/>
            </a:lnSpc>
            <a:spcBef>
              <a:spcPct val="0"/>
            </a:spcBef>
            <a:spcAft>
              <a:spcPct val="15000"/>
            </a:spcAft>
            <a:buChar char="•"/>
          </a:pPr>
          <a:r>
            <a:rPr kumimoji="1" lang="ja-JP" altLang="en-US" sz="1400" kern="1200" dirty="0"/>
            <a:t>実装の途中でも切りのいいところでデバッグを行う</a:t>
          </a:r>
        </a:p>
      </dsp:txBody>
      <dsp:txXfrm>
        <a:off x="6097847" y="1416301"/>
        <a:ext cx="2401469" cy="1599898"/>
      </dsp:txXfrm>
    </dsp:sp>
    <dsp:sp modelId="{1947E26B-6505-4CF3-81E9-FB512862A515}">
      <dsp:nvSpPr>
        <dsp:cNvPr id="0" name=""/>
        <dsp:cNvSpPr/>
      </dsp:nvSpPr>
      <dsp:spPr>
        <a:xfrm>
          <a:off x="9014962" y="1329750"/>
          <a:ext cx="2574571" cy="17730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b="1" kern="1200" dirty="0"/>
            <a:t>リリース</a:t>
          </a:r>
        </a:p>
        <a:p>
          <a:pPr marL="171450" lvl="1" indent="-171450" algn="l" defTabSz="800100">
            <a:lnSpc>
              <a:spcPct val="90000"/>
            </a:lnSpc>
            <a:spcBef>
              <a:spcPct val="0"/>
            </a:spcBef>
            <a:spcAft>
              <a:spcPct val="15000"/>
            </a:spcAft>
            <a:buChar char="•"/>
          </a:pPr>
          <a:r>
            <a:rPr kumimoji="1" lang="en-US" altLang="ja-JP" sz="1800" kern="1200" dirty="0"/>
            <a:t>Android</a:t>
          </a:r>
          <a:r>
            <a:rPr kumimoji="1" lang="ja-JP" altLang="en-US" sz="1800" kern="1200" dirty="0"/>
            <a:t>アプリに登録！</a:t>
          </a:r>
        </a:p>
      </dsp:txBody>
      <dsp:txXfrm>
        <a:off x="9101513" y="1416301"/>
        <a:ext cx="2401469" cy="159989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37.493"/>
    </inkml:context>
    <inkml:brush xml:id="br0">
      <inkml:brushProperty name="width" value="0.05" units="cm"/>
      <inkml:brushProperty name="height" value="0.05" units="cm"/>
      <inkml:brushProperty name="color" value="#33CCFF"/>
      <inkml:brushProperty name="ignorePressure" value="1"/>
    </inkml:brush>
  </inkml:definitions>
  <inkml:trace contextRef="#ctx0" brushRef="#br0">3737 2292,'1'-86,"-3"0,-5 0,-19-94,-113-319,117 428,6 16,-3 1,-2 0,-3 2,-2 1,-2 1,-2 1,-41-50,22 36,18 22,-2 1,-54-50,71 75,-35-31,-2 3,-70-46,39 33,58 37,-2 0,0 2,-1 1,-32-12,-92-22,-240-46,162 58,-2 9,-428 4,556 28,-124 18,179-13,0 3,1 1,0 3,-70 32,72-26,0 2,2 2,-80 60,103-65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38.842"/>
    </inkml:context>
    <inkml:brush xml:id="br0">
      <inkml:brushProperty name="width" value="0.05" units="cm"/>
      <inkml:brushProperty name="height" value="0.05" units="cm"/>
      <inkml:brushProperty name="color" value="#33CCFF"/>
      <inkml:brushProperty name="ignorePressure" value="1"/>
    </inkml:brush>
  </inkml:definitions>
  <inkml:trace contextRef="#ctx0" brushRef="#br0">941 1700,'-2'-19,"0"0,-2 0,0 0,-1 0,-11-28,4 11,-56-156,26 77,12 36,-3 2,-4 1,-2 2,-4 1,-65-82,11 14,-10-10,27 45,-62-74,127 162,1-1,-14-23,15 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39.705"/>
    </inkml:context>
    <inkml:brush xml:id="br0">
      <inkml:brushProperty name="width" value="0.05" units="cm"/>
      <inkml:brushProperty name="height" value="0.05" units="cm"/>
      <inkml:brushProperty name="color" value="#33CCFF"/>
      <inkml:brushProperty name="ignorePressure" value="1"/>
    </inkml:brush>
  </inkml:definitions>
  <inkml:trace contextRef="#ctx0" brushRef="#br0">57 2326,'-27'-422,"1"69,22-358,6 397,-2 248,4 1,2 0,16-66,-16 115,0-1,1 1,1 0,1 1,0 0,1 0,23-26,-6 8,-17 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40.890"/>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1788,'0'-22,"5"-161,-2 149,2 0,1 0,14-44,70-158,-51 140,-11 34,1 1,4 2,2 1,79-100,-22 51,138-123,-185 191,1 2,2 1,2 3,1 2,2 3,0 1,2 3,65-19,-107 39,8-4,0 2,1 0,-1 1,1 1,34-1,-2 6,-31-1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42.067"/>
    </inkml:context>
    <inkml:brush xml:id="br0">
      <inkml:brushProperty name="width" value="0.05" units="cm"/>
      <inkml:brushProperty name="height" value="0.05" units="cm"/>
      <inkml:brushProperty name="color" value="#33CCFF"/>
      <inkml:brushProperty name="ignorePressure" value="1"/>
    </inkml:brush>
  </inkml:definitions>
  <inkml:trace contextRef="#ctx0" brushRef="#br0">1 1,'89'0,"271"6,-280 0,1 4,113 27,462 187,-579-195,473 205,-300-123,-180-79,-2 2,-2 3,-1 3,-2 3,-2 2,56 55,162 162,-267-249,0 0,-1 1,-1 0,0 1,-1 0,-1 0,0 1,9 26,-7-10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47.603"/>
    </inkml:context>
    <inkml:brush xml:id="br0">
      <inkml:brushProperty name="width" value="0.05" units="cm"/>
      <inkml:brushProperty name="height" value="0.05" units="cm"/>
      <inkml:brushProperty name="color" value="#33CCFF"/>
      <inkml:brushProperty name="ignorePressure" value="1"/>
    </inkml:brush>
  </inkml:definitions>
  <inkml:trace contextRef="#ctx0" brushRef="#br0">2735 170,'-6'-5,"0"0,0 0,-1 1,1 0,-1 0,0 1,0 0,-8-3,-64-15,39 12,-70-21,-1 6,-155-14,-157 30,336 13,0 5,-161 39,112-9,1 6,-225 111,328-139,0 0,2 2,0 2,2 0,-31 32,39-34,2 1,0 1,1 1,2 0,0 2,1-1,-12 31,-1 14,-36 139,54-176,-1 1,-15 31,12-33,-17 61,25-73,-15 35,13-37,0 0,-4 21,7-18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5:55.411"/>
    </inkml:context>
    <inkml:brush xml:id="br0">
      <inkml:brushProperty name="width" value="0.05" units="cm"/>
      <inkml:brushProperty name="height" value="0.05" units="cm"/>
      <inkml:brushProperty name="color" value="#33CCFF"/>
      <inkml:brushProperty name="ignorePressure" value="1"/>
    </inkml:brush>
  </inkml:definitions>
  <inkml:trace contextRef="#ctx0" brushRef="#br0">1068 1,'-5'6,"1"1,-1-1,1 1,-11 8,-5 7,-250 264,118-131,98-99,-186 206,183-194,-93 150,139-200,0-1,10-15,5-7,25-33,3 0,1 2,1 1,2 2,1 2,2 1,1 2,56-30,-13 16,1 3,3 3,127-34,26 17,-203 46,-32 6,0 0,-1 0,1 1,0-1,-1 1,1 0,5 1,-8 0,-1-1,1 1,-1-1,0 1,0-1,1 1,-1 0,0 0,0 0,0 0,0 0,0 0,0 0,0 0,0 0,0 0,-1 0,1 1,0-1,-1 0,1 1,-1-1,1 0,-1 1,0-1,0 1,1-1,-1 3,0 5,0 1,0-1,-1 0,0 1,0-1,-1 0,0 0,-1 0,-4 10,-8 15,-20 32,22-41,-249 407,-28-14,-136 213,413-610,-17 25,30-46,0 0,0-1,0 1,0 0,0-1,0 1,0 0,0-1,-1 1,1-1,0 1,0 0,0-1,0 1,0 0,-1-1,1 1,0 0,0 0,0-1,-1 1,1 0,0-1,0 1,-1 0,1 0,0 0,-1-1,1 1,0 0,-1 0,1 0,0 0,-1 0,1-1,0 1,-1 0,1 0,-1 0,1 0,0 0,-1 0,1 0,0 0,-1 1,1-1,0 0,-1 0,1 0,-1 0,1 0,0 1,0-1,-1 0,1 0,0 0,-1 1,1-1,0 0,0 0,-1 1,1-1,0 0,0 1,3-36,4 12,1 0,1 1,1 0,2 0,0 1,27-35,106-113,-3 27,6 7,5 7,6 6,299-172,-440 283,18-10,1 1,0 2,50-17,-86 34,1 0,-1 1,0-1,1 1,-1-1,0 1,1 0,-1 0,1-1,-1 1,0 0,1 0,-1 0,1 0,-1 1,0-1,1 0,-1 1,0-1,1 1,-1-1,0 1,1-1,-1 1,0 0,0 0,0 0,0 0,0 0,0 0,0 0,0 0,0 0,0 0,-1 0,1 0,0 1,0 1,0 2,0 0,0 1,-1-1,0 0,0 1,0-1,0 1,-1-1,-2 7,-5 20,-2-1,-1 0,-1-1,-2 0,-18 29,-101 143,102-157,-349 442,-32-25,402-451,-355 364,99-107,244-247,22-21,0 0,0 0,0 0,0 0,0 0,0 0,0 0,0 1,0-1,-1 0,1 0,0 0,0 0,0 0,0 0,0 0,0 0,0 0,0 0,-1 0,1 0,0 0,0 0,0 0,0 0,0 0,0 0,0 0,-1 0,1 0,0 0,0 0,0 0,0 0,0 0,0 0,0 0,0 0,-1 0,1 0,0 0,0 0,0 0,0 0,0 0,0 0,0 0,0-1,0 1,0 0,-1 0,1 0,0 0,0 0,0 0,0 0,0-1,7-15,17-23,1 2,52-58,49-46,205-178,182-85,-300 256,5 9,365-170,-560 299,48-19,-65 27,0 0,0 0,1 1,-1 0,0 1,0-1,0 1,13 1,-17 0,0-1,0 0,0 1,-1 0,1-1,0 1,0 0,0 0,-1 0,1 0,0 0,-1 0,1 1,-1-1,0 0,1 1,-1-1,0 1,0-1,1 3,0-1,-1 1,0-1,0 0,-1 1,1-1,-1 0,1 1,-1-1,0 1,-1-1,1 1,-2 5,-2 10,-1 0,-1-1,-1 1,-11 20,-47 78,58-106,-86 139,-200 240,-158 107,257-310,-351 265,528-440,11-6,-1 0,0-1,0 0,0-1,0 1,-1-1,0-1,1 1,-1-1,-10 2,18-5,0 0,-1 0,1 0,-1 0,1-1,0 1,-1 0,1 0,0 0,-1 0,1 0,0 0,-1-1,1 1,0 0,-1 0,1 0,0-1,-1 1,1 0,0-1,0 1,-1 0,1 0,0-1,0 1,0-1,0 1,-1 0,1-1,0 1,0 0,0-1,0 1,0 0,0-1,0 1,0-1,0 1,0 0,0-1,0 1,0 0,0-1,0 1,1-1,-1 1,0 0,0-1,0 1,0 0,1-1,-1 1,0 0,1-1,8-14,0 0,1 0,1 1,0 0,25-23,-15 16,112-112,249-192,193-59,-554 371,22-13,1 2,68-27,-107 49,-1 0,0 1,1 0,-1 0,1 0,0 1,-1-1,1 1,-1 0,6 1,-8-1,-1 1,1 0,-1-1,1 1,-1 0,1 0,-1 0,0 0,1 0,-1 0,0 0,0 0,0 1,0-1,0 0,0 1,0-1,-1 1,1-1,0 1,-1-1,1 1,-1-1,1 1,-1 0,0-1,0 1,0 0,0-1,0 3,0 8,-1 0,0-1,-1 1,0-1,-1 1,-1-1,-4 13,-42 83,40-88,-68 126,-131 180,-127 116,-102 72,-18-18,436-474,5-5,8-7,-1-1,0 0,-1 0,0-1,-10 7,19-13,-1-1,1 0,0 1,-1-1,0 0,1 1,-1-1,1 0,-1 0,1 0,-1 0,1 0,-1 1,1-1,-1 0,0 0,1 0,-1-1,1 1,-1 0,1 0,-1 0,0 0,1 0,-1-1,1 1,-1 0,1 0,-1-1,-6-17,8-32,0 41,0-10,2-1,1 0,0 1,1 0,1 0,1 1,1-1,14-24,5-1,2 2,41-48,42-36,5 4,148-116,287-184,-309 260,-236 158,52-26,-56 29,-1 0,0 0,1 0,-1 1,0-1,1 1,-1-1,1 1,-1 0,1 0,-1 0,1 0,-1 0,1 1,-1-1,0 1,1 0,-1 0,0-1,4 3,-4-1,-1 0,1 0,-1 0,1 0,-1 0,0 0,0 0,0 1,0-1,0 0,0 1,0-1,-1 0,0 1,1-1,-1 1,0-1,0 1,0-1,-1 4,-11 58,10-55,-19 64,-54 129,-52 66,106-226,-243 446,254-472,5-6,-1-1,0 0,0 0,-1 0,0-1,-9 8,16-15,0-1,-1 0,1 1,0-1,0 0,0 0,0 1,-1-1,1 0,0 0,0 1,-1-1,1 0,0 0,0 0,-1 0,1 1,0-1,-1 0,1 0,0 0,-1 0,1 0,0 0,-1 0,1 0,0 0,-1 0,1 0,0 0,-1 0,1 0,0 0,-1 0,1 0,0 0,0 0,-1-1,1 1,0 0,-1 0,1 0,0 0,0-1,-1 1,1 0,0 0,0-1,0 1,-1 0,1 0,0-1,0 1,0-1,1-20,3 3,2 1,0 0,1 1,0-1,2 2,14-22,70-89,-87 118,52-62,2 3,78-67,-97 98,2 3,2 1,0 2,90-42,-130 70,0-1,1 1,0 0,-1 0,1 1,0 0,6-1,-10 2,0 0,-1 0,1 1,0-1,-1 0,1 1,-1-1,1 1,0 0,-1-1,0 1,1 0,-1 0,1 0,-1 0,0 0,0 0,1 0,-1 1,0-1,0 0,0 1,0-1,-1 0,1 1,0-1,0 1,-1 0,1 1,4 16,-1 1,-1-1,-1 1,-1-1,-1 1,-3 37,0-19,-2 32,-3 0,-4-1,-2-1,-40 114,6-58,-97 180,128-275,13-27,3-8,5-15,10-15,0 0,3 1,34-55,-10 29,50-57,-68 90,96-108,-100 117,0 1,2 0,0 2,38-23,-51 34,0 1,0 1,0 0,17-5,-23 8,1-1,-1 1,1-1,-1 1,1 0,-1 0,0 0,1 1,-1-1,1 0,-1 1,0 0,1-1,-1 1,0 0,0 0,0 0,1 1,-1-1,0 0,3 4,5 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5T14:06:48.486"/>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E7D35-0CB5-4E4B-B7E4-4A507AB933CA}" type="datetimeFigureOut">
              <a:rPr kumimoji="1" lang="ja-JP" altLang="en-US" smtClean="0"/>
              <a:t>2021/3/25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96942-5886-4336-A755-D051AF41930D}" type="slidenum">
              <a:rPr kumimoji="1" lang="ja-JP" altLang="en-US" smtClean="0"/>
              <a:t>‹#›</a:t>
            </a:fld>
            <a:endParaRPr kumimoji="1" lang="ja-JP" altLang="en-US"/>
          </a:p>
        </p:txBody>
      </p:sp>
    </p:spTree>
    <p:extLst>
      <p:ext uri="{BB962C8B-B14F-4D97-AF65-F5344CB8AC3E}">
        <p14:creationId xmlns:p14="http://schemas.microsoft.com/office/powerpoint/2010/main" val="21658318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トランプ</a:t>
            </a:r>
            <a:endParaRPr kumimoji="1" lang="en-US" altLang="ja-JP" dirty="0"/>
          </a:p>
          <a:p>
            <a:r>
              <a:rPr kumimoji="1" lang="ja-JP" altLang="en-US" dirty="0"/>
              <a:t>・ババ抜き→クラスを利用してじじ抜きにできそう</a:t>
            </a:r>
            <a:endParaRPr kumimoji="1" lang="en-US" altLang="ja-JP" dirty="0"/>
          </a:p>
          <a:p>
            <a:r>
              <a:rPr kumimoji="1" lang="ja-JP" altLang="en-US" dirty="0"/>
              <a:t>・トランプゲームを網羅したアプリ</a:t>
            </a:r>
            <a:endParaRPr kumimoji="1" lang="en-US" altLang="ja-JP" dirty="0"/>
          </a:p>
          <a:p>
            <a:r>
              <a:rPr kumimoji="1" lang="ja-JP" altLang="en-US" dirty="0"/>
              <a:t>勅使河原のぱずるげー</a:t>
            </a:r>
            <a:endParaRPr kumimoji="1" lang="en-US" altLang="ja-JP" dirty="0"/>
          </a:p>
          <a:p>
            <a:r>
              <a:rPr kumimoji="1" lang="ja-JP" altLang="en-US" dirty="0"/>
              <a:t>早押ゲーム　ブルートゥース</a:t>
            </a:r>
            <a:endParaRPr kumimoji="1" lang="en-US" altLang="ja-JP" dirty="0"/>
          </a:p>
          <a:p>
            <a:r>
              <a:rPr kumimoji="1" lang="ja-JP" altLang="en-US" dirty="0"/>
              <a:t>コンパゲーム　</a:t>
            </a:r>
            <a:r>
              <a:rPr kumimoji="1" lang="en-US" altLang="ja-JP" dirty="0"/>
              <a:t>10</a:t>
            </a:r>
            <a:r>
              <a:rPr kumimoji="1" lang="ja-JP" altLang="en-US" dirty="0"/>
              <a:t>円玉ゲーム　３１ゲーム</a:t>
            </a:r>
            <a:endParaRPr kumimoji="1" lang="en-US" altLang="ja-JP" dirty="0"/>
          </a:p>
          <a:p>
            <a:r>
              <a:rPr kumimoji="1" lang="ja-JP" altLang="en-US" dirty="0"/>
              <a:t>絵師　おっくん（仮）</a:t>
            </a:r>
            <a:endParaRPr kumimoji="1" lang="en-US" altLang="ja-JP" dirty="0"/>
          </a:p>
          <a:p>
            <a:r>
              <a:rPr kumimoji="1" lang="ja-JP" altLang="en-US" dirty="0"/>
              <a:t>フリック操作の早打ち　</a:t>
            </a:r>
            <a:r>
              <a:rPr kumimoji="1" lang="en-US" altLang="ja-JP" dirty="0"/>
              <a:t>×</a:t>
            </a:r>
            <a:r>
              <a:rPr kumimoji="1" lang="ja-JP" altLang="en-US" dirty="0"/>
              <a:t>　育成ゲーム</a:t>
            </a:r>
            <a:endParaRPr kumimoji="1" lang="en-US" altLang="ja-JP" dirty="0"/>
          </a:p>
          <a:p>
            <a:r>
              <a:rPr kumimoji="1" lang="ja-JP" altLang="en-US" dirty="0"/>
              <a:t>たまごっちみたいな育成ゲー　</a:t>
            </a:r>
            <a:r>
              <a:rPr kumimoji="1" lang="en-US" altLang="ja-JP" dirty="0"/>
              <a:t>×</a:t>
            </a:r>
            <a:r>
              <a:rPr kumimoji="1" lang="ja-JP" altLang="en-US" dirty="0"/>
              <a:t>　パズル</a:t>
            </a:r>
            <a:endParaRPr kumimoji="1" lang="en-US" altLang="ja-JP" dirty="0"/>
          </a:p>
          <a:p>
            <a:endParaRPr kumimoji="1" lang="en-US" altLang="ja-JP" dirty="0"/>
          </a:p>
          <a:p>
            <a:r>
              <a:rPr kumimoji="1" lang="ja-JP" altLang="en-US" dirty="0"/>
              <a:t>クイズ</a:t>
            </a:r>
            <a:r>
              <a:rPr kumimoji="1" lang="en-US" altLang="ja-JP" dirty="0"/>
              <a:t>×</a:t>
            </a:r>
            <a:r>
              <a:rPr kumimoji="1" lang="ja-JP" altLang="en-US" dirty="0"/>
              <a:t>ジャイロを使用した早振り＆早抜きゲーム　</a:t>
            </a:r>
            <a:r>
              <a:rPr kumimoji="1" lang="en-US" altLang="ja-JP" dirty="0"/>
              <a:t>…</a:t>
            </a:r>
            <a:r>
              <a:rPr kumimoji="1" lang="ja-JP" altLang="en-US" dirty="0"/>
              <a:t>　お手付きするたびに振る回数のノルマが増える</a:t>
            </a:r>
            <a:endParaRPr kumimoji="1" lang="en-US" altLang="ja-JP" dirty="0"/>
          </a:p>
          <a:p>
            <a:r>
              <a:rPr kumimoji="1" lang="ja-JP" altLang="en-US" dirty="0"/>
              <a:t>例　気になる人を指さす→スマホを振る→少なかった人が回答</a:t>
            </a:r>
            <a:endParaRPr kumimoji="1" lang="en-US" altLang="ja-JP" dirty="0"/>
          </a:p>
          <a:p>
            <a:r>
              <a:rPr kumimoji="1" lang="ja-JP" altLang="en-US" dirty="0"/>
              <a:t>回答しなかった人はノルマが増える</a:t>
            </a:r>
          </a:p>
        </p:txBody>
      </p:sp>
      <p:sp>
        <p:nvSpPr>
          <p:cNvPr id="4" name="スライド番号プレースホルダー 3"/>
          <p:cNvSpPr>
            <a:spLocks noGrp="1"/>
          </p:cNvSpPr>
          <p:nvPr>
            <p:ph type="sldNum" sz="quarter" idx="5"/>
          </p:nvPr>
        </p:nvSpPr>
        <p:spPr/>
        <p:txBody>
          <a:bodyPr/>
          <a:lstStyle/>
          <a:p>
            <a:fld id="{12F96942-5886-4336-A755-D051AF41930D}" type="slidenum">
              <a:rPr kumimoji="1" lang="ja-JP" altLang="en-US" smtClean="0"/>
              <a:t>7</a:t>
            </a:fld>
            <a:endParaRPr kumimoji="1" lang="ja-JP" altLang="en-US"/>
          </a:p>
        </p:txBody>
      </p:sp>
    </p:spTree>
    <p:extLst>
      <p:ext uri="{BB962C8B-B14F-4D97-AF65-F5344CB8AC3E}">
        <p14:creationId xmlns:p14="http://schemas.microsoft.com/office/powerpoint/2010/main" val="75499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678C8-4147-4630-9A6D-D8E13A421AA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9A1DE8F-762A-474C-A2C7-5C15001A5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FFBA883-FEEC-4C01-9875-04B87416AF25}"/>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5" name="フッター プレースホルダー 4">
            <a:extLst>
              <a:ext uri="{FF2B5EF4-FFF2-40B4-BE49-F238E27FC236}">
                <a16:creationId xmlns:a16="http://schemas.microsoft.com/office/drawing/2014/main" id="{931FF660-66F0-475A-85C8-18B233555F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3ED6E-E258-4E67-8774-E3573774EA90}"/>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52422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911E0-6B0F-4C2E-A150-DE17ABF3378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DED7ED-818D-4002-96AD-1102C13694E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76D1C0-A0B1-43EC-BC35-5514F8DFABC3}"/>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5" name="フッター プレースホルダー 4">
            <a:extLst>
              <a:ext uri="{FF2B5EF4-FFF2-40B4-BE49-F238E27FC236}">
                <a16:creationId xmlns:a16="http://schemas.microsoft.com/office/drawing/2014/main" id="{E36A9922-43D4-49C7-9C42-8153F090D0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9544C4-A4FD-4AD4-A77D-8830F376519E}"/>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400838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9FDD43-C0A0-404F-9749-FE787DED11C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C00FA1-CB39-4573-A4D3-24D2B35F01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E2F115-3CAC-4136-9125-E59FCDB43818}"/>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5" name="フッター プレースホルダー 4">
            <a:extLst>
              <a:ext uri="{FF2B5EF4-FFF2-40B4-BE49-F238E27FC236}">
                <a16:creationId xmlns:a16="http://schemas.microsoft.com/office/drawing/2014/main" id="{99C733A2-64EB-4C4E-9563-B0B7AE7989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A7497A-1951-411C-A56F-498DB06F8FFD}"/>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89297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ADCC-1C1D-41BB-BB6B-3F8E3927B4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726EF7-8DDE-4CB2-8D8D-F74E2F62E8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36E4CB-184B-4F47-866D-2F8773A068F0}"/>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5" name="フッター プレースホルダー 4">
            <a:extLst>
              <a:ext uri="{FF2B5EF4-FFF2-40B4-BE49-F238E27FC236}">
                <a16:creationId xmlns:a16="http://schemas.microsoft.com/office/drawing/2014/main" id="{FF214115-64BF-4853-9E4C-14F648B55E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F07752-1D8B-415A-A935-57F9350BE0DB}"/>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44887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AD3BAA-3741-443C-9000-83EE879B26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1D92BD-8F89-4D3F-8EDE-6AEA8394E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D20939-65C5-4B7E-A695-E0ACF2E51196}"/>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5" name="フッター プレースホルダー 4">
            <a:extLst>
              <a:ext uri="{FF2B5EF4-FFF2-40B4-BE49-F238E27FC236}">
                <a16:creationId xmlns:a16="http://schemas.microsoft.com/office/drawing/2014/main" id="{5A39A4EC-6950-4148-AA9A-28AB45D885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76E429-CEF4-4458-A4E5-B27F9C7887B6}"/>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37142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BA75-BA77-4523-A1D6-CC19D533BC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90B50B-5025-4417-B02C-C63710D6B9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805D1F-AB54-481D-BA9A-F5C5A0901D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DA741E-A03C-4107-A7D9-BCB104CB58A6}"/>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6" name="フッター プレースホルダー 5">
            <a:extLst>
              <a:ext uri="{FF2B5EF4-FFF2-40B4-BE49-F238E27FC236}">
                <a16:creationId xmlns:a16="http://schemas.microsoft.com/office/drawing/2014/main" id="{3F93B153-DB01-444B-A02D-72015FD5C4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CE0663-8AD6-4E1E-A1CA-47C4C0054879}"/>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403345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A65CA-FF40-437B-AEA1-6B5DAC75795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5576F-4593-411F-85BC-5750FFDA2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3F7E09-1FA4-4FC4-93B0-D5BA4F862A2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86B4CC-9215-4A1D-A511-99BDFF55A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4113EE9-D5A9-4F3A-8207-8CA3906670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6EF2BBE-0FE8-464D-B85F-E3556F1FC57A}"/>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8" name="フッター プレースホルダー 7">
            <a:extLst>
              <a:ext uri="{FF2B5EF4-FFF2-40B4-BE49-F238E27FC236}">
                <a16:creationId xmlns:a16="http://schemas.microsoft.com/office/drawing/2014/main" id="{7B027037-2D5B-4FE5-AF0A-1E4DE969CD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EF2CAFE-0E31-464C-B048-AC72D22F3FDC}"/>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412958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A7AC4-81BE-4B72-B804-2F601296F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83ABAC1-9DF7-4AD2-8776-B99F17B2CC9D}"/>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4" name="フッター プレースホルダー 3">
            <a:extLst>
              <a:ext uri="{FF2B5EF4-FFF2-40B4-BE49-F238E27FC236}">
                <a16:creationId xmlns:a16="http://schemas.microsoft.com/office/drawing/2014/main" id="{C8E22C4E-D8C7-4CEF-AD7B-2AEA5C3BAE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9E3F931-C40E-4731-9814-A1CB4A7D543B}"/>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284605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EF36D44-8F1C-4C3E-90EC-3960DD14DAFC}"/>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3" name="フッター プレースホルダー 2">
            <a:extLst>
              <a:ext uri="{FF2B5EF4-FFF2-40B4-BE49-F238E27FC236}">
                <a16:creationId xmlns:a16="http://schemas.microsoft.com/office/drawing/2014/main" id="{DFD4A73F-C187-4105-8B98-1218C3C5687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EDBBE3-77BA-488C-A14A-612B2AFDA446}"/>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37373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AF07A-21FA-41C2-9E0A-A1A69A1455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C9D95F-DB6C-48D5-8CB5-4BD07E62F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6DAE51-177D-401E-8475-2A3DAE1DD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E75A42B-0C98-4F27-895A-4D1D61025B6D}"/>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6" name="フッター プレースホルダー 5">
            <a:extLst>
              <a:ext uri="{FF2B5EF4-FFF2-40B4-BE49-F238E27FC236}">
                <a16:creationId xmlns:a16="http://schemas.microsoft.com/office/drawing/2014/main" id="{2D722ABE-6264-43DD-A02E-692022C2AD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B44663-DB7C-4B27-BE23-1751AC049B86}"/>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184805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B12A3-616F-4D78-BC0A-B8DECBF708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A05B3AA-7F2D-4D8A-9B2D-473DE9EB2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36EBC6-0DB3-4308-A38B-BF84C75C6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641987-227F-4B0E-AF1C-39A62D0650E8}"/>
              </a:ext>
            </a:extLst>
          </p:cNvPr>
          <p:cNvSpPr>
            <a:spLocks noGrp="1"/>
          </p:cNvSpPr>
          <p:nvPr>
            <p:ph type="dt" sz="half" idx="10"/>
          </p:nvPr>
        </p:nvSpPr>
        <p:spPr/>
        <p:txBody>
          <a:bodyPr/>
          <a:lstStyle/>
          <a:p>
            <a:fld id="{D21EBB82-03ED-4871-8DB6-8D00DC686AC5}" type="datetimeFigureOut">
              <a:rPr kumimoji="1" lang="ja-JP" altLang="en-US" smtClean="0"/>
              <a:t>2021/3/25</a:t>
            </a:fld>
            <a:endParaRPr kumimoji="1" lang="ja-JP" altLang="en-US"/>
          </a:p>
        </p:txBody>
      </p:sp>
      <p:sp>
        <p:nvSpPr>
          <p:cNvPr id="6" name="フッター プレースホルダー 5">
            <a:extLst>
              <a:ext uri="{FF2B5EF4-FFF2-40B4-BE49-F238E27FC236}">
                <a16:creationId xmlns:a16="http://schemas.microsoft.com/office/drawing/2014/main" id="{C9CDEFBE-7A73-45FE-920D-1611696A9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BFC5C9-8DBB-467D-867E-D6C0E443352E}"/>
              </a:ext>
            </a:extLst>
          </p:cNvPr>
          <p:cNvSpPr>
            <a:spLocks noGrp="1"/>
          </p:cNvSpPr>
          <p:nvPr>
            <p:ph type="sldNum" sz="quarter" idx="12"/>
          </p:nvPr>
        </p:nvSpPr>
        <p:spPr/>
        <p:txBody>
          <a:body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37110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84EF53-788F-4E95-941E-CB530957C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988254-D95C-4AD4-B4C6-EF4AAB6D7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D61370-446F-4623-8E9E-CFDBD6E5F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EBB82-03ED-4871-8DB6-8D00DC686AC5}" type="datetimeFigureOut">
              <a:rPr kumimoji="1" lang="ja-JP" altLang="en-US" smtClean="0"/>
              <a:t>2021/3/25</a:t>
            </a:fld>
            <a:endParaRPr kumimoji="1" lang="ja-JP" altLang="en-US"/>
          </a:p>
        </p:txBody>
      </p:sp>
      <p:sp>
        <p:nvSpPr>
          <p:cNvPr id="5" name="フッター プレースホルダー 4">
            <a:extLst>
              <a:ext uri="{FF2B5EF4-FFF2-40B4-BE49-F238E27FC236}">
                <a16:creationId xmlns:a16="http://schemas.microsoft.com/office/drawing/2014/main" id="{800EAED5-E289-454C-A6B8-BE06CC4F5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B1D9633-6C04-4864-9F8E-BCBE2D290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5F5B5-B0E1-495A-8E2B-E761AA6A11EE}" type="slidenum">
              <a:rPr kumimoji="1" lang="ja-JP" altLang="en-US" smtClean="0"/>
              <a:t>‹#›</a:t>
            </a:fld>
            <a:endParaRPr kumimoji="1" lang="ja-JP" altLang="en-US"/>
          </a:p>
        </p:txBody>
      </p:sp>
    </p:spTree>
    <p:extLst>
      <p:ext uri="{BB962C8B-B14F-4D97-AF65-F5344CB8AC3E}">
        <p14:creationId xmlns:p14="http://schemas.microsoft.com/office/powerpoint/2010/main" val="2060938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6.xml"/><Relationship Id="rId18" Type="http://schemas.openxmlformats.org/officeDocument/2006/relationships/image" Target="../media/image2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6.png"/><Relationship Id="rId17" Type="http://schemas.openxmlformats.org/officeDocument/2006/relationships/customXml" Target="../ink/ink8.xml"/><Relationship Id="rId2" Type="http://schemas.openxmlformats.org/officeDocument/2006/relationships/image" Target="../media/image21.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customXml" Target="../ink/ink4.xml"/><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DC0CD-32E3-4AF2-B386-D1F355CD5C16}"/>
              </a:ext>
            </a:extLst>
          </p:cNvPr>
          <p:cNvSpPr>
            <a:spLocks noGrp="1"/>
          </p:cNvSpPr>
          <p:nvPr>
            <p:ph type="ctrTitle"/>
          </p:nvPr>
        </p:nvSpPr>
        <p:spPr/>
        <p:txBody>
          <a:bodyPr/>
          <a:lstStyle/>
          <a:p>
            <a:r>
              <a:rPr kumimoji="1" lang="ja-JP" altLang="en-US" dirty="0"/>
              <a:t>第</a:t>
            </a:r>
            <a:r>
              <a:rPr kumimoji="1" lang="en-US" altLang="ja-JP" dirty="0"/>
              <a:t>1</a:t>
            </a:r>
            <a:r>
              <a:rPr kumimoji="1" lang="ja-JP" altLang="en-US" dirty="0"/>
              <a:t>回ミーティング</a:t>
            </a:r>
          </a:p>
        </p:txBody>
      </p:sp>
      <p:sp>
        <p:nvSpPr>
          <p:cNvPr id="3" name="字幕 2">
            <a:extLst>
              <a:ext uri="{FF2B5EF4-FFF2-40B4-BE49-F238E27FC236}">
                <a16:creationId xmlns:a16="http://schemas.microsoft.com/office/drawing/2014/main" id="{FFA15391-7B88-42CB-AD34-4DEB361917D3}"/>
              </a:ext>
            </a:extLst>
          </p:cNvPr>
          <p:cNvSpPr>
            <a:spLocks noGrp="1"/>
          </p:cNvSpPr>
          <p:nvPr>
            <p:ph type="subTitle" idx="1"/>
          </p:nvPr>
        </p:nvSpPr>
        <p:spPr>
          <a:xfrm>
            <a:off x="1524000" y="6176563"/>
            <a:ext cx="9144000" cy="375158"/>
          </a:xfrm>
        </p:spPr>
        <p:txBody>
          <a:bodyPr>
            <a:normAutofit fontScale="92500" lnSpcReduction="10000"/>
          </a:bodyPr>
          <a:lstStyle/>
          <a:p>
            <a:r>
              <a:rPr kumimoji="1" lang="ja-JP" altLang="en-US" dirty="0"/>
              <a:t>日時　</a:t>
            </a:r>
            <a:r>
              <a:rPr kumimoji="1" lang="en-US" altLang="ja-JP" dirty="0"/>
              <a:t>2021/03/09 20:30</a:t>
            </a:r>
            <a:r>
              <a:rPr kumimoji="1" lang="ja-JP" altLang="en-US" dirty="0"/>
              <a:t>～</a:t>
            </a:r>
          </a:p>
        </p:txBody>
      </p:sp>
    </p:spTree>
    <p:extLst>
      <p:ext uri="{BB962C8B-B14F-4D97-AF65-F5344CB8AC3E}">
        <p14:creationId xmlns:p14="http://schemas.microsoft.com/office/powerpoint/2010/main" val="89105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C5DB5-E439-46EB-8678-1326729384E3}"/>
              </a:ext>
            </a:extLst>
          </p:cNvPr>
          <p:cNvSpPr>
            <a:spLocks noGrp="1"/>
          </p:cNvSpPr>
          <p:nvPr>
            <p:ph type="title"/>
          </p:nvPr>
        </p:nvSpPr>
        <p:spPr/>
        <p:txBody>
          <a:bodyPr>
            <a:normAutofit/>
          </a:bodyPr>
          <a:lstStyle/>
          <a:p>
            <a:r>
              <a:rPr lang="en-US" altLang="ja-JP" sz="3600" dirty="0"/>
              <a:t>3</a:t>
            </a:r>
            <a:r>
              <a:rPr lang="ja-JP" altLang="en-US" sz="3600" dirty="0"/>
              <a:t>人で一緒に作業を進めていきましょう</a:t>
            </a:r>
            <a:endParaRPr kumimoji="1" lang="ja-JP" altLang="en-US" sz="3600" dirty="0"/>
          </a:p>
        </p:txBody>
      </p:sp>
      <p:sp>
        <p:nvSpPr>
          <p:cNvPr id="3" name="コンテンツ プレースホルダー 2">
            <a:extLst>
              <a:ext uri="{FF2B5EF4-FFF2-40B4-BE49-F238E27FC236}">
                <a16:creationId xmlns:a16="http://schemas.microsoft.com/office/drawing/2014/main" id="{5E222C6C-AFEF-4C79-9B4D-5122974138FD}"/>
              </a:ext>
            </a:extLst>
          </p:cNvPr>
          <p:cNvSpPr>
            <a:spLocks noGrp="1"/>
          </p:cNvSpPr>
          <p:nvPr>
            <p:ph idx="1"/>
          </p:nvPr>
        </p:nvSpPr>
        <p:spPr/>
        <p:txBody>
          <a:bodyPr>
            <a:normAutofit fontScale="92500" lnSpcReduction="10000"/>
          </a:bodyPr>
          <a:lstStyle/>
          <a:p>
            <a:pPr>
              <a:buFont typeface="Wingdings" panose="05000000000000000000" pitchFamily="2" charset="2"/>
              <a:buChar char="n"/>
            </a:pPr>
            <a:r>
              <a:rPr kumimoji="1" lang="ja-JP" altLang="en-US" b="1" dirty="0"/>
              <a:t>作業方針</a:t>
            </a:r>
            <a:endParaRPr kumimoji="1" lang="en-US" altLang="ja-JP" b="1" dirty="0"/>
          </a:p>
          <a:p>
            <a:pPr lvl="1"/>
            <a:r>
              <a:rPr kumimoji="1" lang="ja-JP" altLang="en-US" dirty="0"/>
              <a:t>画面共有は</a:t>
            </a:r>
            <a:r>
              <a:rPr kumimoji="1" lang="en-US" altLang="ja-JP" b="1" dirty="0">
                <a:solidFill>
                  <a:schemeClr val="accent5"/>
                </a:solidFill>
              </a:rPr>
              <a:t>Skype</a:t>
            </a:r>
            <a:r>
              <a:rPr kumimoji="1" lang="ja-JP" altLang="en-US" dirty="0"/>
              <a:t>で行う（他にいいツールがあったら変えるかも？）</a:t>
            </a:r>
            <a:endParaRPr kumimoji="1" lang="en-US" altLang="ja-JP" dirty="0"/>
          </a:p>
          <a:p>
            <a:pPr lvl="1"/>
            <a:r>
              <a:rPr kumimoji="1" lang="ja-JP" altLang="en-US" dirty="0"/>
              <a:t>ファイルは</a:t>
            </a:r>
            <a:r>
              <a:rPr kumimoji="1" lang="en-US" altLang="ja-JP" b="1" dirty="0"/>
              <a:t>GitHub</a:t>
            </a:r>
            <a:r>
              <a:rPr kumimoji="1" lang="ja-JP" altLang="en-US" dirty="0"/>
              <a:t>上で管理する</a:t>
            </a:r>
            <a:endParaRPr kumimoji="1" lang="en-US" altLang="ja-JP" dirty="0"/>
          </a:p>
          <a:p>
            <a:pPr lvl="1"/>
            <a:r>
              <a:rPr lang="ja-JP" altLang="en-US" dirty="0"/>
              <a:t>エディタは</a:t>
            </a:r>
            <a:r>
              <a:rPr lang="en-US" altLang="ja-JP" b="1" dirty="0">
                <a:solidFill>
                  <a:schemeClr val="accent1"/>
                </a:solidFill>
              </a:rPr>
              <a:t>Android Studio</a:t>
            </a:r>
            <a:r>
              <a:rPr lang="ja-JP" altLang="en-US" dirty="0"/>
              <a:t>を使用</a:t>
            </a:r>
            <a:endParaRPr kumimoji="1" lang="en-US" altLang="ja-JP" dirty="0"/>
          </a:p>
          <a:p>
            <a:pPr lvl="1"/>
            <a:r>
              <a:rPr lang="ja-JP" altLang="en-US" dirty="0"/>
              <a:t>基本的にあんまり課題は出さない</a:t>
            </a:r>
            <a:endParaRPr lang="en-US" altLang="ja-JP" dirty="0"/>
          </a:p>
          <a:p>
            <a:pPr lvl="2">
              <a:buFont typeface="Wingdings" panose="05000000000000000000" pitchFamily="2" charset="2"/>
              <a:buChar char="ü"/>
            </a:pPr>
            <a:r>
              <a:rPr lang="ja-JP" altLang="en-US" dirty="0"/>
              <a:t>仕事感をあまりだしたくない</a:t>
            </a:r>
            <a:r>
              <a:rPr lang="en-US" altLang="ja-JP" dirty="0"/>
              <a:t>…_(:3 </a:t>
            </a:r>
            <a:r>
              <a:rPr lang="ja-JP" altLang="en-US" dirty="0"/>
              <a:t>」∠</a:t>
            </a:r>
            <a:r>
              <a:rPr lang="en-US" altLang="ja-JP" dirty="0"/>
              <a:t>)_</a:t>
            </a:r>
          </a:p>
          <a:p>
            <a:pPr lvl="2">
              <a:buFont typeface="Wingdings" panose="05000000000000000000" pitchFamily="2" charset="2"/>
              <a:buChar char="ü"/>
            </a:pPr>
            <a:r>
              <a:rPr lang="ja-JP" altLang="en-US" dirty="0"/>
              <a:t>もちろん自主的に活動することは</a:t>
            </a:r>
            <a:r>
              <a:rPr lang="en-US" altLang="ja-JP" dirty="0"/>
              <a:t>OK</a:t>
            </a:r>
          </a:p>
          <a:p>
            <a:pPr lvl="1"/>
            <a:r>
              <a:rPr lang="ja-JP" altLang="en-US" dirty="0"/>
              <a:t>納期はなし</a:t>
            </a:r>
            <a:endParaRPr lang="en-US" altLang="ja-JP" dirty="0"/>
          </a:p>
          <a:p>
            <a:pPr lvl="2">
              <a:buFont typeface="Wingdings" panose="05000000000000000000" pitchFamily="2" charset="2"/>
              <a:buChar char="ü"/>
            </a:pPr>
            <a:r>
              <a:rPr lang="ja-JP" altLang="en-US" dirty="0"/>
              <a:t>ゆる～くやりましょう</a:t>
            </a:r>
            <a:endParaRPr lang="en-US" altLang="ja-JP" dirty="0"/>
          </a:p>
          <a:p>
            <a:pPr lvl="1"/>
            <a:r>
              <a:rPr lang="ja-JP" altLang="en-US" dirty="0"/>
              <a:t>なのでスケジュールもなし</a:t>
            </a:r>
            <a:endParaRPr lang="en-US" altLang="ja-JP" dirty="0"/>
          </a:p>
          <a:p>
            <a:pPr lvl="2">
              <a:buFont typeface="Wingdings" panose="05000000000000000000" pitchFamily="2" charset="2"/>
              <a:buChar char="ü"/>
            </a:pPr>
            <a:r>
              <a:rPr lang="ja-JP" altLang="en-US" dirty="0"/>
              <a:t>次回の会議は毎回その日に決めます</a:t>
            </a:r>
            <a:endParaRPr lang="en-US" altLang="ja-JP" dirty="0"/>
          </a:p>
          <a:p>
            <a:pPr lvl="2">
              <a:buFont typeface="Wingdings" panose="05000000000000000000" pitchFamily="2" charset="2"/>
              <a:buChar char="ü"/>
            </a:pPr>
            <a:r>
              <a:rPr lang="en-US" altLang="ja-JP" dirty="0"/>
              <a:t>1</a:t>
            </a:r>
            <a:r>
              <a:rPr lang="ja-JP" altLang="en-US" dirty="0"/>
              <a:t>か月ごとのスケジュールの〇</a:t>
            </a:r>
            <a:r>
              <a:rPr lang="en-US" altLang="ja-JP" dirty="0"/>
              <a:t>×</a:t>
            </a:r>
            <a:r>
              <a:rPr lang="ja-JP" altLang="en-US" dirty="0"/>
              <a:t>を記入</a:t>
            </a:r>
            <a:endParaRPr lang="en-US" altLang="ja-JP" dirty="0"/>
          </a:p>
          <a:p>
            <a:pPr marL="914400" lvl="2" indent="0">
              <a:buNone/>
            </a:pPr>
            <a:r>
              <a:rPr lang="ja-JP" altLang="en-US" dirty="0"/>
              <a:t>しておく</a:t>
            </a:r>
            <a:endParaRPr lang="en-US" altLang="ja-JP" dirty="0"/>
          </a:p>
          <a:p>
            <a:pPr lvl="1"/>
            <a:endParaRPr lang="en-US" altLang="ja-JP" dirty="0"/>
          </a:p>
          <a:p>
            <a:pPr lvl="1"/>
            <a:endParaRPr lang="en-US" altLang="ja-JP" dirty="0"/>
          </a:p>
          <a:p>
            <a:pPr lvl="1"/>
            <a:endParaRPr kumimoji="1" lang="en-US" altLang="ja-JP" dirty="0"/>
          </a:p>
          <a:p>
            <a:pPr lvl="1"/>
            <a:endParaRPr kumimoji="1" lang="ja-JP" altLang="en-US" dirty="0"/>
          </a:p>
        </p:txBody>
      </p:sp>
      <p:pic>
        <p:nvPicPr>
          <p:cNvPr id="6" name="図 5">
            <a:extLst>
              <a:ext uri="{FF2B5EF4-FFF2-40B4-BE49-F238E27FC236}">
                <a16:creationId xmlns:a16="http://schemas.microsoft.com/office/drawing/2014/main" id="{81315867-BDED-4E80-983E-58BD9E202104}"/>
              </a:ext>
            </a:extLst>
          </p:cNvPr>
          <p:cNvPicPr>
            <a:picLocks noChangeAspect="1"/>
          </p:cNvPicPr>
          <p:nvPr/>
        </p:nvPicPr>
        <p:blipFill>
          <a:blip r:embed="rId2"/>
          <a:stretch>
            <a:fillRect/>
          </a:stretch>
        </p:blipFill>
        <p:spPr>
          <a:xfrm>
            <a:off x="9619478" y="4365298"/>
            <a:ext cx="1900747" cy="1520598"/>
          </a:xfrm>
          <a:prstGeom prst="rect">
            <a:avLst/>
          </a:prstGeom>
        </p:spPr>
      </p:pic>
      <p:pic>
        <p:nvPicPr>
          <p:cNvPr id="7" name="図 6">
            <a:extLst>
              <a:ext uri="{FF2B5EF4-FFF2-40B4-BE49-F238E27FC236}">
                <a16:creationId xmlns:a16="http://schemas.microsoft.com/office/drawing/2014/main" id="{DBA284BA-2569-4A94-87F3-F7836EA52F5D}"/>
              </a:ext>
            </a:extLst>
          </p:cNvPr>
          <p:cNvPicPr>
            <a:picLocks noChangeAspect="1"/>
          </p:cNvPicPr>
          <p:nvPr/>
        </p:nvPicPr>
        <p:blipFill>
          <a:blip r:embed="rId3"/>
          <a:stretch>
            <a:fillRect/>
          </a:stretch>
        </p:blipFill>
        <p:spPr>
          <a:xfrm>
            <a:off x="7821691" y="2672693"/>
            <a:ext cx="2464386" cy="1971509"/>
          </a:xfrm>
          <a:prstGeom prst="rect">
            <a:avLst/>
          </a:prstGeom>
        </p:spPr>
      </p:pic>
      <p:pic>
        <p:nvPicPr>
          <p:cNvPr id="9" name="図 8">
            <a:extLst>
              <a:ext uri="{FF2B5EF4-FFF2-40B4-BE49-F238E27FC236}">
                <a16:creationId xmlns:a16="http://schemas.microsoft.com/office/drawing/2014/main" id="{944644F9-308C-4460-B2BE-683B36F2EC4D}"/>
              </a:ext>
            </a:extLst>
          </p:cNvPr>
          <p:cNvPicPr>
            <a:picLocks noChangeAspect="1"/>
          </p:cNvPicPr>
          <p:nvPr/>
        </p:nvPicPr>
        <p:blipFill>
          <a:blip r:embed="rId4"/>
          <a:stretch>
            <a:fillRect/>
          </a:stretch>
        </p:blipFill>
        <p:spPr>
          <a:xfrm>
            <a:off x="6753968" y="4296553"/>
            <a:ext cx="3031934" cy="1658089"/>
          </a:xfrm>
          <a:prstGeom prst="rect">
            <a:avLst/>
          </a:prstGeom>
        </p:spPr>
      </p:pic>
    </p:spTree>
    <p:extLst>
      <p:ext uri="{BB962C8B-B14F-4D97-AF65-F5344CB8AC3E}">
        <p14:creationId xmlns:p14="http://schemas.microsoft.com/office/powerpoint/2010/main" val="346132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EF7BF-2A16-46A5-8685-57300942C99A}"/>
              </a:ext>
            </a:extLst>
          </p:cNvPr>
          <p:cNvSpPr>
            <a:spLocks noGrp="1"/>
          </p:cNvSpPr>
          <p:nvPr>
            <p:ph type="title"/>
          </p:nvPr>
        </p:nvSpPr>
        <p:spPr/>
        <p:txBody>
          <a:bodyPr/>
          <a:lstStyle/>
          <a:p>
            <a:r>
              <a:rPr kumimoji="1" lang="ja-JP" altLang="en-US" dirty="0"/>
              <a:t>作業の流れ</a:t>
            </a:r>
          </a:p>
        </p:txBody>
      </p:sp>
      <p:graphicFrame>
        <p:nvGraphicFramePr>
          <p:cNvPr id="4" name="コンテンツ プレースホルダー 3">
            <a:extLst>
              <a:ext uri="{FF2B5EF4-FFF2-40B4-BE49-F238E27FC236}">
                <a16:creationId xmlns:a16="http://schemas.microsoft.com/office/drawing/2014/main" id="{7A79DF48-1FBB-4ABE-82DC-4CE385C8AE3D}"/>
              </a:ext>
            </a:extLst>
          </p:cNvPr>
          <p:cNvGraphicFramePr>
            <a:graphicFrameLocks noGrp="1"/>
          </p:cNvGraphicFramePr>
          <p:nvPr>
            <p:ph idx="1"/>
            <p:extLst>
              <p:ext uri="{D42A27DB-BD31-4B8C-83A1-F6EECF244321}">
                <p14:modId xmlns:p14="http://schemas.microsoft.com/office/powerpoint/2010/main" val="4147284131"/>
              </p:ext>
            </p:extLst>
          </p:nvPr>
        </p:nvGraphicFramePr>
        <p:xfrm>
          <a:off x="385439" y="1212749"/>
          <a:ext cx="11593497" cy="4432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図 4">
            <a:extLst>
              <a:ext uri="{FF2B5EF4-FFF2-40B4-BE49-F238E27FC236}">
                <a16:creationId xmlns:a16="http://schemas.microsoft.com/office/drawing/2014/main" id="{32B77B6A-A513-4F54-9BF5-8F4143A22A15}"/>
              </a:ext>
            </a:extLst>
          </p:cNvPr>
          <p:cNvPicPr>
            <a:picLocks noChangeAspect="1"/>
          </p:cNvPicPr>
          <p:nvPr/>
        </p:nvPicPr>
        <p:blipFill>
          <a:blip r:embed="rId7"/>
          <a:stretch>
            <a:fillRect/>
          </a:stretch>
        </p:blipFill>
        <p:spPr>
          <a:xfrm>
            <a:off x="63647" y="4753605"/>
            <a:ext cx="3848037" cy="2104395"/>
          </a:xfrm>
          <a:prstGeom prst="rect">
            <a:avLst/>
          </a:prstGeom>
        </p:spPr>
      </p:pic>
    </p:spTree>
    <p:extLst>
      <p:ext uri="{BB962C8B-B14F-4D97-AF65-F5344CB8AC3E}">
        <p14:creationId xmlns:p14="http://schemas.microsoft.com/office/powerpoint/2010/main" val="111424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FCC5D-2E34-4A67-9D18-E7ABCB972C9B}"/>
              </a:ext>
            </a:extLst>
          </p:cNvPr>
          <p:cNvSpPr>
            <a:spLocks noGrp="1"/>
          </p:cNvSpPr>
          <p:nvPr>
            <p:ph type="title"/>
          </p:nvPr>
        </p:nvSpPr>
        <p:spPr>
          <a:xfrm>
            <a:off x="838200" y="2557910"/>
            <a:ext cx="10515600" cy="1325563"/>
          </a:xfrm>
        </p:spPr>
        <p:txBody>
          <a:bodyPr>
            <a:normAutofit/>
          </a:bodyPr>
          <a:lstStyle/>
          <a:p>
            <a:pPr algn="ctr"/>
            <a:r>
              <a:rPr kumimoji="1" lang="ja-JP" altLang="en-US" sz="5400" dirty="0"/>
              <a:t>要件定義検討</a:t>
            </a:r>
          </a:p>
        </p:txBody>
      </p:sp>
      <p:pic>
        <p:nvPicPr>
          <p:cNvPr id="4" name="図 3">
            <a:extLst>
              <a:ext uri="{FF2B5EF4-FFF2-40B4-BE49-F238E27FC236}">
                <a16:creationId xmlns:a16="http://schemas.microsoft.com/office/drawing/2014/main" id="{8A0113AB-AED5-48F8-94B9-47A0B00488D6}"/>
              </a:ext>
            </a:extLst>
          </p:cNvPr>
          <p:cNvPicPr>
            <a:picLocks noChangeAspect="1"/>
          </p:cNvPicPr>
          <p:nvPr/>
        </p:nvPicPr>
        <p:blipFill>
          <a:blip r:embed="rId2"/>
          <a:stretch>
            <a:fillRect/>
          </a:stretch>
        </p:blipFill>
        <p:spPr>
          <a:xfrm>
            <a:off x="920237" y="3688163"/>
            <a:ext cx="3718159" cy="2974527"/>
          </a:xfrm>
          <a:prstGeom prst="rect">
            <a:avLst/>
          </a:prstGeom>
        </p:spPr>
      </p:pic>
    </p:spTree>
    <p:extLst>
      <p:ext uri="{BB962C8B-B14F-4D97-AF65-F5344CB8AC3E}">
        <p14:creationId xmlns:p14="http://schemas.microsoft.com/office/powerpoint/2010/main" val="40399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ACC60C-0BE4-4737-938D-F71AB2D74DE3}"/>
              </a:ext>
            </a:extLst>
          </p:cNvPr>
          <p:cNvSpPr>
            <a:spLocks noGrp="1"/>
          </p:cNvSpPr>
          <p:nvPr>
            <p:ph type="title"/>
          </p:nvPr>
        </p:nvSpPr>
        <p:spPr/>
        <p:txBody>
          <a:bodyPr/>
          <a:lstStyle/>
          <a:p>
            <a:r>
              <a:rPr kumimoji="1" lang="ja-JP" altLang="en-US" dirty="0"/>
              <a:t>ゲームのイメージを共有しましょう</a:t>
            </a:r>
          </a:p>
        </p:txBody>
      </p:sp>
      <p:sp>
        <p:nvSpPr>
          <p:cNvPr id="3" name="コンテンツ プレースホルダー 2">
            <a:extLst>
              <a:ext uri="{FF2B5EF4-FFF2-40B4-BE49-F238E27FC236}">
                <a16:creationId xmlns:a16="http://schemas.microsoft.com/office/drawing/2014/main" id="{E8A80E64-7340-460B-84BB-FFDD39F1498F}"/>
              </a:ext>
            </a:extLst>
          </p:cNvPr>
          <p:cNvSpPr>
            <a:spLocks noGrp="1"/>
          </p:cNvSpPr>
          <p:nvPr>
            <p:ph idx="1"/>
          </p:nvPr>
        </p:nvSpPr>
        <p:spPr/>
        <p:txBody>
          <a:bodyPr>
            <a:normAutofit/>
          </a:bodyPr>
          <a:lstStyle/>
          <a:p>
            <a:pPr>
              <a:buFont typeface="Wingdings" panose="05000000000000000000" pitchFamily="2" charset="2"/>
              <a:buChar char="n"/>
            </a:pPr>
            <a:r>
              <a:rPr kumimoji="1" lang="ja-JP" altLang="en-US" dirty="0"/>
              <a:t>プレイ人数は？→</a:t>
            </a:r>
            <a:r>
              <a:rPr kumimoji="1" lang="en-US" altLang="ja-JP" dirty="0"/>
              <a:t>2</a:t>
            </a:r>
            <a:r>
              <a:rPr kumimoji="1" lang="ja-JP" altLang="en-US" dirty="0"/>
              <a:t>人～</a:t>
            </a:r>
            <a:r>
              <a:rPr kumimoji="1" lang="en-US" altLang="ja-JP" dirty="0"/>
              <a:t>4</a:t>
            </a:r>
            <a:r>
              <a:rPr lang="ja-JP" altLang="en-US" dirty="0"/>
              <a:t>人</a:t>
            </a:r>
            <a:endParaRPr lang="en-US" altLang="ja-JP" dirty="0"/>
          </a:p>
          <a:p>
            <a:pPr>
              <a:buFont typeface="Wingdings" panose="05000000000000000000" pitchFamily="2" charset="2"/>
              <a:buChar char="n"/>
            </a:pPr>
            <a:r>
              <a:rPr kumimoji="1" lang="ja-JP" altLang="en-US" dirty="0"/>
              <a:t>炭酸水を振って、吹き出した人が負け</a:t>
            </a:r>
            <a:endParaRPr kumimoji="1" lang="en-US" altLang="ja-JP" dirty="0"/>
          </a:p>
          <a:p>
            <a:pPr>
              <a:buFont typeface="Wingdings" panose="05000000000000000000" pitchFamily="2" charset="2"/>
              <a:buChar char="n"/>
            </a:pPr>
            <a:r>
              <a:rPr lang="ja-JP" altLang="en-US" dirty="0"/>
              <a:t>１つのスマホを回して遊ぶ</a:t>
            </a:r>
            <a:endParaRPr lang="en-US" altLang="ja-JP" dirty="0"/>
          </a:p>
          <a:p>
            <a:pPr>
              <a:buFont typeface="Wingdings" panose="05000000000000000000" pitchFamily="2" charset="2"/>
              <a:buChar char="n"/>
            </a:pPr>
            <a:r>
              <a:rPr kumimoji="1" lang="ja-JP" altLang="en-US" dirty="0"/>
              <a:t>対象年齢は</a:t>
            </a:r>
            <a:r>
              <a:rPr kumimoji="1" lang="en-US" altLang="ja-JP" dirty="0"/>
              <a:t>U3</a:t>
            </a:r>
          </a:p>
          <a:p>
            <a:pPr>
              <a:buFont typeface="Wingdings" panose="05000000000000000000" pitchFamily="2" charset="2"/>
              <a:buChar char="n"/>
            </a:pPr>
            <a:r>
              <a:rPr lang="ja-JP" altLang="en-US" dirty="0"/>
              <a:t>飲み物の種類がいくつかある（微炭酸、強炭酸）</a:t>
            </a:r>
            <a:endParaRPr lang="en-US" altLang="ja-JP" dirty="0"/>
          </a:p>
          <a:p>
            <a:pPr>
              <a:buFont typeface="Wingdings" panose="05000000000000000000" pitchFamily="2" charset="2"/>
              <a:buChar char="n"/>
            </a:pPr>
            <a:r>
              <a:rPr kumimoji="1" lang="ja-JP" altLang="en-US" dirty="0"/>
              <a:t>吹き出しそうになると振動の強弱もしくは長さで知らせる</a:t>
            </a:r>
            <a:endParaRPr kumimoji="1" lang="en-US" altLang="ja-JP" dirty="0"/>
          </a:p>
          <a:p>
            <a:pPr>
              <a:buFont typeface="Wingdings" panose="05000000000000000000" pitchFamily="2" charset="2"/>
              <a:buChar char="n"/>
            </a:pPr>
            <a:r>
              <a:rPr kumimoji="1" lang="ja-JP" altLang="en-US" dirty="0"/>
              <a:t>↑の機能は</a:t>
            </a:r>
            <a:r>
              <a:rPr kumimoji="1" lang="en-US" altLang="ja-JP" dirty="0"/>
              <a:t>ON</a:t>
            </a:r>
            <a:r>
              <a:rPr kumimoji="1" lang="ja-JP" altLang="en-US" dirty="0"/>
              <a:t>、</a:t>
            </a:r>
            <a:r>
              <a:rPr kumimoji="1" lang="en-US" altLang="ja-JP" dirty="0"/>
              <a:t>OFF</a:t>
            </a:r>
            <a:r>
              <a:rPr kumimoji="1" lang="ja-JP" altLang="en-US" dirty="0"/>
              <a:t>が可能</a:t>
            </a:r>
            <a:endParaRPr kumimoji="1" lang="en-US" altLang="ja-JP" dirty="0"/>
          </a:p>
          <a:p>
            <a:pPr>
              <a:buFont typeface="Wingdings" panose="05000000000000000000" pitchFamily="2" charset="2"/>
              <a:buChar char="n"/>
            </a:pPr>
            <a:endParaRPr kumimoji="1" lang="en-US" altLang="ja-JP" dirty="0"/>
          </a:p>
          <a:p>
            <a:pPr marL="0" indent="0">
              <a:buNone/>
            </a:pPr>
            <a:endParaRPr kumimoji="1" lang="en-US" altLang="ja-JP" dirty="0"/>
          </a:p>
          <a:p>
            <a:pPr>
              <a:buFont typeface="Wingdings" panose="05000000000000000000" pitchFamily="2" charset="2"/>
              <a:buChar char="n"/>
            </a:pPr>
            <a:endParaRPr kumimoji="1" lang="en-US" altLang="ja-JP" dirty="0"/>
          </a:p>
          <a:p>
            <a:pPr>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137834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C513F-2F50-42C3-95D0-735FCFAA8865}"/>
              </a:ext>
            </a:extLst>
          </p:cNvPr>
          <p:cNvSpPr>
            <a:spLocks noGrp="1"/>
          </p:cNvSpPr>
          <p:nvPr>
            <p:ph type="ctrTitle"/>
          </p:nvPr>
        </p:nvSpPr>
        <p:spPr/>
        <p:txBody>
          <a:bodyPr/>
          <a:lstStyle/>
          <a:p>
            <a:r>
              <a:rPr kumimoji="1" lang="ja-JP" altLang="en-US" dirty="0"/>
              <a:t>外部仕様検討</a:t>
            </a:r>
          </a:p>
        </p:txBody>
      </p:sp>
      <p:sp>
        <p:nvSpPr>
          <p:cNvPr id="3" name="字幕 2">
            <a:extLst>
              <a:ext uri="{FF2B5EF4-FFF2-40B4-BE49-F238E27FC236}">
                <a16:creationId xmlns:a16="http://schemas.microsoft.com/office/drawing/2014/main" id="{FB60BA43-6F33-4A50-A339-DAD5EC275F5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0289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kumimoji="1" lang="ja-JP" altLang="en-US" dirty="0"/>
              <a:t>スタート画面</a:t>
            </a:r>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34739EE-653F-4B93-B3B9-F3AF825A78F9}"/>
              </a:ext>
            </a:extLst>
          </p:cNvPr>
          <p:cNvSpPr txBox="1"/>
          <p:nvPr/>
        </p:nvSpPr>
        <p:spPr>
          <a:xfrm>
            <a:off x="7339234" y="1130215"/>
            <a:ext cx="2943579" cy="646331"/>
          </a:xfrm>
          <a:prstGeom prst="rect">
            <a:avLst/>
          </a:prstGeom>
          <a:noFill/>
        </p:spPr>
        <p:txBody>
          <a:bodyPr wrap="square" rtlCol="0">
            <a:spAutoFit/>
          </a:bodyPr>
          <a:lstStyle/>
          <a:p>
            <a:r>
              <a:rPr lang="en-US" altLang="ja-JP" sz="3600" b="1" dirty="0">
                <a:solidFill>
                  <a:schemeClr val="accent2">
                    <a:lumMod val="60000"/>
                    <a:lumOff val="40000"/>
                  </a:schemeClr>
                </a:solidFill>
                <a:latin typeface="Comic Sans MS" panose="030F0702030302020204" pitchFamily="66" charset="0"/>
              </a:rPr>
              <a:t>NUKINUKI</a:t>
            </a:r>
            <a:endParaRPr kumimoji="1" lang="ja-JP" altLang="en-US" sz="3600" b="1" dirty="0">
              <a:solidFill>
                <a:schemeClr val="accent2">
                  <a:lumMod val="60000"/>
                  <a:lumOff val="40000"/>
                </a:schemeClr>
              </a:solidFill>
              <a:latin typeface="Comic Sans MS" panose="030F0702030302020204" pitchFamily="66" charset="0"/>
            </a:endParaRPr>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646331"/>
          </a:xfrm>
          <a:prstGeom prst="rect">
            <a:avLst/>
          </a:prstGeom>
          <a:noFill/>
        </p:spPr>
        <p:txBody>
          <a:bodyPr wrap="square" rtlCol="0">
            <a:spAutoFit/>
          </a:bodyPr>
          <a:lstStyle/>
          <a:p>
            <a:pPr marL="342900" indent="-342900">
              <a:buFont typeface="+mj-lt"/>
              <a:buAutoNum type="arabicPeriod"/>
            </a:pPr>
            <a:r>
              <a:rPr lang="en-US" altLang="ja-JP" dirty="0"/>
              <a:t>START</a:t>
            </a:r>
            <a:r>
              <a:rPr lang="ja-JP" altLang="en-US" dirty="0"/>
              <a:t>を押すと名前入力フォームに画面遷移</a:t>
            </a:r>
            <a:endParaRPr kumimoji="1" lang="en-US" altLang="ja-JP" dirty="0"/>
          </a:p>
          <a:p>
            <a:pPr marL="342900" indent="-342900">
              <a:buFont typeface="+mj-lt"/>
              <a:buAutoNum type="arabicPeriod"/>
            </a:pPr>
            <a:endParaRPr kumimoji="1" lang="en-US" altLang="ja-JP" dirty="0"/>
          </a:p>
        </p:txBody>
      </p:sp>
      <p:sp>
        <p:nvSpPr>
          <p:cNvPr id="10" name="テキスト ボックス 9">
            <a:extLst>
              <a:ext uri="{FF2B5EF4-FFF2-40B4-BE49-F238E27FC236}">
                <a16:creationId xmlns:a16="http://schemas.microsoft.com/office/drawing/2014/main" id="{AB93048C-AD37-44D8-8F5F-85811EE3239B}"/>
              </a:ext>
            </a:extLst>
          </p:cNvPr>
          <p:cNvSpPr txBox="1"/>
          <p:nvPr/>
        </p:nvSpPr>
        <p:spPr>
          <a:xfrm>
            <a:off x="7339234" y="4496680"/>
            <a:ext cx="2632867" cy="584775"/>
          </a:xfrm>
          <a:prstGeom prst="rect">
            <a:avLst/>
          </a:prstGeom>
          <a:noFill/>
        </p:spPr>
        <p:txBody>
          <a:bodyPr wrap="square" rtlCol="0">
            <a:spAutoFit/>
          </a:bodyPr>
          <a:lstStyle/>
          <a:p>
            <a:pPr algn="ctr"/>
            <a:r>
              <a:rPr lang="en-US" altLang="ja-JP" sz="3200" b="1" dirty="0">
                <a:latin typeface="Comic Sans MS" panose="030F0702030302020204" pitchFamily="66" charset="0"/>
              </a:rPr>
              <a:t>START!</a:t>
            </a:r>
            <a:endParaRPr kumimoji="1" lang="ja-JP" altLang="en-US" sz="3200" b="1" dirty="0">
              <a:latin typeface="Comic Sans MS" panose="030F0702030302020204" pitchFamily="66" charset="0"/>
            </a:endParaRPr>
          </a:p>
        </p:txBody>
      </p:sp>
      <p:pic>
        <p:nvPicPr>
          <p:cNvPr id="13" name="グラフィックス 12" descr="シャンパン グラス">
            <a:extLst>
              <a:ext uri="{FF2B5EF4-FFF2-40B4-BE49-F238E27FC236}">
                <a16:creationId xmlns:a16="http://schemas.microsoft.com/office/drawing/2014/main" id="{641F36E3-9884-470A-A594-6DF1846CE4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6133" y="2260504"/>
            <a:ext cx="1649511" cy="1649511"/>
          </a:xfrm>
          <a:prstGeom prst="rect">
            <a:avLst/>
          </a:prstGeom>
        </p:spPr>
      </p:pic>
    </p:spTree>
    <p:extLst>
      <p:ext uri="{BB962C8B-B14F-4D97-AF65-F5344CB8AC3E}">
        <p14:creationId xmlns:p14="http://schemas.microsoft.com/office/powerpoint/2010/main" val="318680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kumimoji="1" lang="ja-JP" altLang="en-US" dirty="0"/>
              <a:t>名前の入力</a:t>
            </a:r>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34739EE-653F-4B93-B3B9-F3AF825A78F9}"/>
              </a:ext>
            </a:extLst>
          </p:cNvPr>
          <p:cNvSpPr txBox="1"/>
          <p:nvPr/>
        </p:nvSpPr>
        <p:spPr>
          <a:xfrm>
            <a:off x="6647968" y="802748"/>
            <a:ext cx="4054217" cy="523220"/>
          </a:xfrm>
          <a:prstGeom prst="rect">
            <a:avLst/>
          </a:prstGeom>
          <a:noFill/>
        </p:spPr>
        <p:txBody>
          <a:bodyPr wrap="square" rtlCol="0">
            <a:spAutoFit/>
          </a:bodyPr>
          <a:lstStyle/>
          <a:p>
            <a:pPr algn="ctr"/>
            <a:r>
              <a:rPr lang="ja-JP" altLang="en-US" sz="2800" b="1" dirty="0">
                <a:solidFill>
                  <a:schemeClr val="accent2">
                    <a:lumMod val="60000"/>
                    <a:lumOff val="40000"/>
                  </a:schemeClr>
                </a:solidFill>
                <a:latin typeface="Comic Sans MS" panose="030F0702030302020204" pitchFamily="66" charset="0"/>
              </a:rPr>
              <a:t>名前を入力</a:t>
            </a:r>
            <a:endParaRPr kumimoji="1" lang="ja-JP" altLang="en-US" sz="2800" b="1" dirty="0">
              <a:solidFill>
                <a:schemeClr val="accent2">
                  <a:lumMod val="60000"/>
                  <a:lumOff val="40000"/>
                </a:schemeClr>
              </a:solidFill>
              <a:latin typeface="Comic Sans MS" panose="030F0702030302020204" pitchFamily="66" charset="0"/>
            </a:endParaRPr>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923330"/>
          </a:xfrm>
          <a:prstGeom prst="rect">
            <a:avLst/>
          </a:prstGeom>
          <a:noFill/>
        </p:spPr>
        <p:txBody>
          <a:bodyPr wrap="square" rtlCol="0">
            <a:spAutoFit/>
          </a:bodyPr>
          <a:lstStyle/>
          <a:p>
            <a:pPr marL="342900" indent="-342900">
              <a:buFont typeface="+mj-lt"/>
              <a:buAutoNum type="arabicPeriod"/>
            </a:pPr>
            <a:r>
              <a:rPr lang="ja-JP" altLang="en-US" dirty="0"/>
              <a:t>プレイ人数を入力</a:t>
            </a:r>
            <a:endParaRPr lang="en-US" altLang="ja-JP" dirty="0"/>
          </a:p>
          <a:p>
            <a:pPr marL="342900" indent="-342900">
              <a:buFont typeface="+mj-lt"/>
              <a:buAutoNum type="arabicPeriod"/>
            </a:pPr>
            <a:r>
              <a:rPr lang="ja-JP" altLang="en-US" dirty="0"/>
              <a:t>プレイ人数分の入力フォームを表示</a:t>
            </a:r>
            <a:endParaRPr lang="en-US" altLang="ja-JP" dirty="0"/>
          </a:p>
          <a:p>
            <a:pPr marL="342900" indent="-342900">
              <a:buFont typeface="+mj-lt"/>
              <a:buAutoNum type="arabicPeriod"/>
            </a:pPr>
            <a:endParaRPr kumimoji="1" lang="en-US" altLang="ja-JP" dirty="0"/>
          </a:p>
        </p:txBody>
      </p:sp>
      <p:sp>
        <p:nvSpPr>
          <p:cNvPr id="11" name="四角形: 角を丸くする 10">
            <a:extLst>
              <a:ext uri="{FF2B5EF4-FFF2-40B4-BE49-F238E27FC236}">
                <a16:creationId xmlns:a16="http://schemas.microsoft.com/office/drawing/2014/main" id="{F672298F-8BA9-4654-A50E-0A2F54EBE43A}"/>
              </a:ext>
            </a:extLst>
          </p:cNvPr>
          <p:cNvSpPr/>
          <p:nvPr/>
        </p:nvSpPr>
        <p:spPr>
          <a:xfrm>
            <a:off x="8052078" y="5230974"/>
            <a:ext cx="1550795" cy="78955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eiryo UI" panose="020B0604030504040204" pitchFamily="50" charset="-128"/>
                <a:ea typeface="Meiryo UI" panose="020B0604030504040204" pitchFamily="50" charset="-128"/>
              </a:rPr>
              <a:t>つぎへ</a:t>
            </a:r>
            <a:endParaRPr kumimoji="1" lang="ja-JP" altLang="en-US" dirty="0">
              <a:solidFill>
                <a:schemeClr val="tx1"/>
              </a:solidFill>
              <a:latin typeface="Meiryo UI" panose="020B0604030504040204" pitchFamily="50" charset="-128"/>
              <a:ea typeface="Meiryo UI" panose="020B0604030504040204" pitchFamily="50" charset="-128"/>
            </a:endParaRPr>
          </a:p>
        </p:txBody>
      </p:sp>
      <p:pic>
        <p:nvPicPr>
          <p:cNvPr id="15" name="グラフィックス 14" descr="戻る">
            <a:extLst>
              <a:ext uri="{FF2B5EF4-FFF2-40B4-BE49-F238E27FC236}">
                <a16:creationId xmlns:a16="http://schemas.microsoft.com/office/drawing/2014/main" id="{41D832AF-76D9-4A97-8D36-4D26E61058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0229" y="5625751"/>
            <a:ext cx="606943" cy="606943"/>
          </a:xfrm>
          <a:prstGeom prst="rect">
            <a:avLst/>
          </a:prstGeom>
        </p:spPr>
      </p:pic>
      <p:sp>
        <p:nvSpPr>
          <p:cNvPr id="16" name="テキスト ボックス 15">
            <a:extLst>
              <a:ext uri="{FF2B5EF4-FFF2-40B4-BE49-F238E27FC236}">
                <a16:creationId xmlns:a16="http://schemas.microsoft.com/office/drawing/2014/main" id="{F7744649-C341-4291-A326-9B4E76D7BA63}"/>
              </a:ext>
            </a:extLst>
          </p:cNvPr>
          <p:cNvSpPr txBox="1"/>
          <p:nvPr/>
        </p:nvSpPr>
        <p:spPr>
          <a:xfrm>
            <a:off x="6611811" y="6092444"/>
            <a:ext cx="984740" cy="338554"/>
          </a:xfrm>
          <a:prstGeom prst="rect">
            <a:avLst/>
          </a:prstGeom>
          <a:noFill/>
        </p:spPr>
        <p:txBody>
          <a:bodyPr wrap="square" rtlCol="0">
            <a:spAutoFit/>
          </a:bodyPr>
          <a:lstStyle/>
          <a:p>
            <a:r>
              <a:rPr kumimoji="1" lang="ja-JP" altLang="en-US" sz="1600" b="1" dirty="0">
                <a:solidFill>
                  <a:schemeClr val="accent2"/>
                </a:solidFill>
              </a:rPr>
              <a:t>もどる</a:t>
            </a:r>
          </a:p>
        </p:txBody>
      </p:sp>
      <p:sp>
        <p:nvSpPr>
          <p:cNvPr id="3" name="正方形/長方形 2">
            <a:extLst>
              <a:ext uri="{FF2B5EF4-FFF2-40B4-BE49-F238E27FC236}">
                <a16:creationId xmlns:a16="http://schemas.microsoft.com/office/drawing/2014/main" id="{9424D79D-BB58-4AF4-8D26-61B0B83E5F6A}"/>
              </a:ext>
            </a:extLst>
          </p:cNvPr>
          <p:cNvSpPr/>
          <p:nvPr/>
        </p:nvSpPr>
        <p:spPr>
          <a:xfrm>
            <a:off x="7307172" y="2140299"/>
            <a:ext cx="2791620" cy="60694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accent2"/>
                </a:solidFill>
                <a:latin typeface="Comic Sans MS" panose="030F0702030302020204" pitchFamily="66" charset="0"/>
              </a:rPr>
              <a:t>１</a:t>
            </a:r>
            <a:r>
              <a:rPr lang="en-US" altLang="ja-JP" dirty="0">
                <a:solidFill>
                  <a:schemeClr val="accent2"/>
                </a:solidFill>
                <a:latin typeface="Comic Sans MS" panose="030F0702030302020204" pitchFamily="66" charset="0"/>
              </a:rPr>
              <a:t>P</a:t>
            </a:r>
            <a:endParaRPr kumimoji="1" lang="ja-JP" altLang="en-US" dirty="0">
              <a:solidFill>
                <a:schemeClr val="accent2"/>
              </a:solidFill>
              <a:latin typeface="Comic Sans MS" panose="030F0702030302020204" pitchFamily="66" charset="0"/>
            </a:endParaRPr>
          </a:p>
        </p:txBody>
      </p:sp>
      <p:sp>
        <p:nvSpPr>
          <p:cNvPr id="14" name="正方形/長方形 13">
            <a:extLst>
              <a:ext uri="{FF2B5EF4-FFF2-40B4-BE49-F238E27FC236}">
                <a16:creationId xmlns:a16="http://schemas.microsoft.com/office/drawing/2014/main" id="{6264E80C-1D6F-4C4B-A813-F14823D7C62D}"/>
              </a:ext>
            </a:extLst>
          </p:cNvPr>
          <p:cNvSpPr/>
          <p:nvPr/>
        </p:nvSpPr>
        <p:spPr>
          <a:xfrm>
            <a:off x="7307172" y="2866925"/>
            <a:ext cx="2791620" cy="60694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accent2"/>
                </a:solidFill>
                <a:latin typeface="Comic Sans MS" panose="030F0702030302020204" pitchFamily="66" charset="0"/>
              </a:rPr>
              <a:t>２</a:t>
            </a:r>
            <a:r>
              <a:rPr lang="en-US" altLang="ja-JP" dirty="0">
                <a:solidFill>
                  <a:schemeClr val="accent2"/>
                </a:solidFill>
                <a:latin typeface="Comic Sans MS" panose="030F0702030302020204" pitchFamily="66" charset="0"/>
              </a:rPr>
              <a:t>P</a:t>
            </a:r>
            <a:endParaRPr kumimoji="1" lang="ja-JP" altLang="en-US" dirty="0">
              <a:solidFill>
                <a:schemeClr val="accent2"/>
              </a:solidFill>
              <a:latin typeface="Comic Sans MS" panose="030F0702030302020204" pitchFamily="66" charset="0"/>
            </a:endParaRPr>
          </a:p>
        </p:txBody>
      </p:sp>
      <p:sp>
        <p:nvSpPr>
          <p:cNvPr id="19" name="テキスト ボックス 18">
            <a:extLst>
              <a:ext uri="{FF2B5EF4-FFF2-40B4-BE49-F238E27FC236}">
                <a16:creationId xmlns:a16="http://schemas.microsoft.com/office/drawing/2014/main" id="{130E7F28-5E97-428A-9670-B7A2DAFDE84F}"/>
              </a:ext>
            </a:extLst>
          </p:cNvPr>
          <p:cNvSpPr txBox="1"/>
          <p:nvPr/>
        </p:nvSpPr>
        <p:spPr>
          <a:xfrm>
            <a:off x="6326420" y="1550475"/>
            <a:ext cx="4054217" cy="400110"/>
          </a:xfrm>
          <a:prstGeom prst="rect">
            <a:avLst/>
          </a:prstGeom>
          <a:noFill/>
        </p:spPr>
        <p:txBody>
          <a:bodyPr wrap="square" rtlCol="0">
            <a:spAutoFit/>
          </a:bodyPr>
          <a:lstStyle/>
          <a:p>
            <a:pPr algn="ctr"/>
            <a:r>
              <a:rPr kumimoji="1" lang="ja-JP" altLang="en-US" sz="2000" b="1" dirty="0">
                <a:solidFill>
                  <a:schemeClr val="accent2">
                    <a:lumMod val="60000"/>
                    <a:lumOff val="40000"/>
                  </a:schemeClr>
                </a:solidFill>
                <a:latin typeface="Comic Sans MS" panose="030F0702030302020204" pitchFamily="66" charset="0"/>
              </a:rPr>
              <a:t>プレイ人数　　２</a:t>
            </a:r>
          </a:p>
        </p:txBody>
      </p:sp>
      <p:sp>
        <p:nvSpPr>
          <p:cNvPr id="6" name="加算記号 5">
            <a:extLst>
              <a:ext uri="{FF2B5EF4-FFF2-40B4-BE49-F238E27FC236}">
                <a16:creationId xmlns:a16="http://schemas.microsoft.com/office/drawing/2014/main" id="{EECD1AAC-68DD-4B4D-AF38-E833E228F1CC}"/>
              </a:ext>
            </a:extLst>
          </p:cNvPr>
          <p:cNvSpPr/>
          <p:nvPr/>
        </p:nvSpPr>
        <p:spPr>
          <a:xfrm>
            <a:off x="9376788" y="1599641"/>
            <a:ext cx="291402" cy="280734"/>
          </a:xfrm>
          <a:prstGeom prst="mathPlus">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減算記号 6">
            <a:extLst>
              <a:ext uri="{FF2B5EF4-FFF2-40B4-BE49-F238E27FC236}">
                <a16:creationId xmlns:a16="http://schemas.microsoft.com/office/drawing/2014/main" id="{685898B0-FE83-459A-A4C9-A69C8E5DF636}"/>
              </a:ext>
            </a:extLst>
          </p:cNvPr>
          <p:cNvSpPr/>
          <p:nvPr/>
        </p:nvSpPr>
        <p:spPr>
          <a:xfrm>
            <a:off x="8871856" y="1617820"/>
            <a:ext cx="205993" cy="224507"/>
          </a:xfrm>
          <a:prstGeom prst="mathMinus">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921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kumimoji="1" lang="ja-JP" altLang="en-US" dirty="0"/>
              <a:t>炭酸のモードをえらぶ</a:t>
            </a:r>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34739EE-653F-4B93-B3B9-F3AF825A78F9}"/>
              </a:ext>
            </a:extLst>
          </p:cNvPr>
          <p:cNvSpPr txBox="1"/>
          <p:nvPr/>
        </p:nvSpPr>
        <p:spPr>
          <a:xfrm>
            <a:off x="6700229" y="1232671"/>
            <a:ext cx="3963092" cy="461665"/>
          </a:xfrm>
          <a:prstGeom prst="rect">
            <a:avLst/>
          </a:prstGeom>
          <a:noFill/>
        </p:spPr>
        <p:txBody>
          <a:bodyPr wrap="square" rtlCol="0">
            <a:spAutoFit/>
          </a:bodyPr>
          <a:lstStyle/>
          <a:p>
            <a:pPr algn="ctr"/>
            <a:r>
              <a:rPr kumimoji="1" lang="ja-JP" altLang="en-US" sz="2400" b="1" dirty="0">
                <a:solidFill>
                  <a:schemeClr val="accent2">
                    <a:lumMod val="60000"/>
                    <a:lumOff val="40000"/>
                  </a:schemeClr>
                </a:solidFill>
                <a:latin typeface="Comic Sans MS" panose="030F0702030302020204" pitchFamily="66" charset="0"/>
              </a:rPr>
              <a:t>炭酸のモードをえらぶ</a:t>
            </a:r>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369332"/>
          </a:xfrm>
          <a:prstGeom prst="rect">
            <a:avLst/>
          </a:prstGeom>
          <a:noFill/>
        </p:spPr>
        <p:txBody>
          <a:bodyPr wrap="square" rtlCol="0">
            <a:spAutoFit/>
          </a:bodyPr>
          <a:lstStyle/>
          <a:p>
            <a:pPr marL="342900" indent="-342900">
              <a:buFont typeface="+mj-lt"/>
              <a:buAutoNum type="arabicPeriod"/>
            </a:pPr>
            <a:r>
              <a:rPr kumimoji="1" lang="ja-JP" altLang="en-US" dirty="0"/>
              <a:t>炭酸のモードを選ぶ</a:t>
            </a:r>
            <a:endParaRPr kumimoji="1" lang="en-US" altLang="ja-JP" dirty="0"/>
          </a:p>
        </p:txBody>
      </p:sp>
      <p:sp>
        <p:nvSpPr>
          <p:cNvPr id="11" name="四角形: 角を丸くする 10">
            <a:extLst>
              <a:ext uri="{FF2B5EF4-FFF2-40B4-BE49-F238E27FC236}">
                <a16:creationId xmlns:a16="http://schemas.microsoft.com/office/drawing/2014/main" id="{F672298F-8BA9-4654-A50E-0A2F54EBE43A}"/>
              </a:ext>
            </a:extLst>
          </p:cNvPr>
          <p:cNvSpPr/>
          <p:nvPr/>
        </p:nvSpPr>
        <p:spPr>
          <a:xfrm>
            <a:off x="8052078" y="5230974"/>
            <a:ext cx="1550795" cy="78955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rPr>
              <a:t>START</a:t>
            </a:r>
            <a:endParaRPr kumimoji="1" lang="ja-JP" altLang="en-US" dirty="0">
              <a:solidFill>
                <a:schemeClr val="tx1"/>
              </a:solidFill>
              <a:latin typeface="Meiryo UI" panose="020B0604030504040204" pitchFamily="50" charset="-128"/>
              <a:ea typeface="Meiryo UI" panose="020B0604030504040204" pitchFamily="50" charset="-128"/>
            </a:endParaRPr>
          </a:p>
        </p:txBody>
      </p:sp>
      <p:pic>
        <p:nvPicPr>
          <p:cNvPr id="13" name="グラフィックス 12" descr="ヘルプ">
            <a:extLst>
              <a:ext uri="{FF2B5EF4-FFF2-40B4-BE49-F238E27FC236}">
                <a16:creationId xmlns:a16="http://schemas.microsoft.com/office/drawing/2014/main" id="{476F9DA0-D13C-4DEC-A532-01F7822E1F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8792" y="548384"/>
            <a:ext cx="646331" cy="646331"/>
          </a:xfrm>
          <a:prstGeom prst="rect">
            <a:avLst/>
          </a:prstGeom>
        </p:spPr>
      </p:pic>
      <p:pic>
        <p:nvPicPr>
          <p:cNvPr id="15" name="グラフィックス 14" descr="戻る">
            <a:extLst>
              <a:ext uri="{FF2B5EF4-FFF2-40B4-BE49-F238E27FC236}">
                <a16:creationId xmlns:a16="http://schemas.microsoft.com/office/drawing/2014/main" id="{41D832AF-76D9-4A97-8D36-4D26E61058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0229" y="5625751"/>
            <a:ext cx="606943" cy="606943"/>
          </a:xfrm>
          <a:prstGeom prst="rect">
            <a:avLst/>
          </a:prstGeom>
        </p:spPr>
      </p:pic>
      <p:sp>
        <p:nvSpPr>
          <p:cNvPr id="16" name="テキスト ボックス 15">
            <a:extLst>
              <a:ext uri="{FF2B5EF4-FFF2-40B4-BE49-F238E27FC236}">
                <a16:creationId xmlns:a16="http://schemas.microsoft.com/office/drawing/2014/main" id="{F7744649-C341-4291-A326-9B4E76D7BA63}"/>
              </a:ext>
            </a:extLst>
          </p:cNvPr>
          <p:cNvSpPr txBox="1"/>
          <p:nvPr/>
        </p:nvSpPr>
        <p:spPr>
          <a:xfrm>
            <a:off x="6611811" y="6092444"/>
            <a:ext cx="984740" cy="338554"/>
          </a:xfrm>
          <a:prstGeom prst="rect">
            <a:avLst/>
          </a:prstGeom>
          <a:noFill/>
        </p:spPr>
        <p:txBody>
          <a:bodyPr wrap="square" rtlCol="0">
            <a:spAutoFit/>
          </a:bodyPr>
          <a:lstStyle/>
          <a:p>
            <a:r>
              <a:rPr kumimoji="1" lang="ja-JP" altLang="en-US" sz="1600" b="1" dirty="0">
                <a:solidFill>
                  <a:schemeClr val="accent2"/>
                </a:solidFill>
              </a:rPr>
              <a:t>もどる</a:t>
            </a:r>
          </a:p>
        </p:txBody>
      </p:sp>
      <p:sp>
        <p:nvSpPr>
          <p:cNvPr id="17" name="テキスト ボックス 16">
            <a:extLst>
              <a:ext uri="{FF2B5EF4-FFF2-40B4-BE49-F238E27FC236}">
                <a16:creationId xmlns:a16="http://schemas.microsoft.com/office/drawing/2014/main" id="{929F83EF-13A2-4E5F-905A-6A4A7B78238A}"/>
              </a:ext>
            </a:extLst>
          </p:cNvPr>
          <p:cNvSpPr txBox="1"/>
          <p:nvPr/>
        </p:nvSpPr>
        <p:spPr>
          <a:xfrm>
            <a:off x="6693531" y="2689412"/>
            <a:ext cx="3963092" cy="1384995"/>
          </a:xfrm>
          <a:prstGeom prst="rect">
            <a:avLst/>
          </a:prstGeom>
          <a:noFill/>
        </p:spPr>
        <p:txBody>
          <a:bodyPr wrap="square" rtlCol="0">
            <a:spAutoFit/>
          </a:bodyPr>
          <a:lstStyle/>
          <a:p>
            <a:pPr algn="ctr"/>
            <a:r>
              <a:rPr kumimoji="1" lang="ja-JP" altLang="en-US" sz="2800" b="1" dirty="0">
                <a:solidFill>
                  <a:schemeClr val="accent5">
                    <a:lumMod val="60000"/>
                    <a:lumOff val="40000"/>
                  </a:schemeClr>
                </a:solidFill>
                <a:latin typeface="Comic Sans MS" panose="030F0702030302020204" pitchFamily="66" charset="0"/>
              </a:rPr>
              <a:t>微炭酸モード</a:t>
            </a:r>
            <a:endParaRPr kumimoji="1" lang="en-US" altLang="ja-JP" sz="2800" b="1" dirty="0">
              <a:solidFill>
                <a:schemeClr val="accent5">
                  <a:lumMod val="60000"/>
                  <a:lumOff val="40000"/>
                </a:schemeClr>
              </a:solidFill>
              <a:latin typeface="Comic Sans MS" panose="030F0702030302020204" pitchFamily="66" charset="0"/>
            </a:endParaRPr>
          </a:p>
          <a:p>
            <a:pPr algn="ctr"/>
            <a:endParaRPr kumimoji="1" lang="en-US" altLang="ja-JP" sz="2800" b="1" dirty="0">
              <a:solidFill>
                <a:schemeClr val="accent2">
                  <a:lumMod val="60000"/>
                  <a:lumOff val="40000"/>
                </a:schemeClr>
              </a:solidFill>
              <a:latin typeface="Comic Sans MS" panose="030F0702030302020204" pitchFamily="66" charset="0"/>
            </a:endParaRPr>
          </a:p>
          <a:p>
            <a:pPr algn="ctr"/>
            <a:r>
              <a:rPr lang="ja-JP" altLang="en-US" sz="2800" b="1" dirty="0">
                <a:solidFill>
                  <a:schemeClr val="accent2"/>
                </a:solidFill>
                <a:latin typeface="Comic Sans MS" panose="030F0702030302020204" pitchFamily="66" charset="0"/>
              </a:rPr>
              <a:t>強炭酸モード</a:t>
            </a:r>
            <a:endParaRPr kumimoji="1" lang="ja-JP" altLang="en-US" sz="2800" b="1" dirty="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34310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kumimoji="1" lang="ja-JP" altLang="en-US" dirty="0"/>
              <a:t>ゲームスタート</a:t>
            </a:r>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923330"/>
          </a:xfrm>
          <a:prstGeom prst="rect">
            <a:avLst/>
          </a:prstGeom>
          <a:noFill/>
        </p:spPr>
        <p:txBody>
          <a:bodyPr wrap="square" rtlCol="0">
            <a:spAutoFit/>
          </a:bodyPr>
          <a:lstStyle/>
          <a:p>
            <a:pPr marL="342900" indent="-342900">
              <a:buFont typeface="+mj-lt"/>
              <a:buAutoNum type="arabicPeriod"/>
            </a:pPr>
            <a:r>
              <a:rPr lang="ja-JP" altLang="en-US" dirty="0"/>
              <a:t>スマホを振るのと連動してビンも揺れる</a:t>
            </a:r>
            <a:endParaRPr lang="en-US" altLang="ja-JP" dirty="0"/>
          </a:p>
          <a:p>
            <a:pPr marL="342900" indent="-342900">
              <a:buFont typeface="+mj-lt"/>
              <a:buAutoNum type="arabicPeriod"/>
            </a:pPr>
            <a:r>
              <a:rPr lang="ja-JP" altLang="en-US" dirty="0"/>
              <a:t>中身の動きは要検討</a:t>
            </a:r>
            <a:endParaRPr lang="en-US" altLang="ja-JP" dirty="0"/>
          </a:p>
          <a:p>
            <a:pPr marL="342900" indent="-342900">
              <a:buFont typeface="+mj-lt"/>
              <a:buAutoNum type="arabicPeriod"/>
            </a:pPr>
            <a:r>
              <a:rPr lang="ja-JP" altLang="en-US" dirty="0"/>
              <a:t>振るのをやめたら次の画面遷移</a:t>
            </a:r>
            <a:endParaRPr lang="en-US" altLang="ja-JP" dirty="0"/>
          </a:p>
        </p:txBody>
      </p:sp>
      <p:pic>
        <p:nvPicPr>
          <p:cNvPr id="1028" name="Picture 4" descr="いろいろな試薬瓶のイラスト | かわいいフリー素材集 いらすとや">
            <a:extLst>
              <a:ext uri="{FF2B5EF4-FFF2-40B4-BE49-F238E27FC236}">
                <a16:creationId xmlns:a16="http://schemas.microsoft.com/office/drawing/2014/main" id="{E0D326BB-0E75-471F-BA4A-2089AE28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1925">
            <a:off x="7828804" y="2039260"/>
            <a:ext cx="1935688" cy="370460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D14D74CA-7552-4D80-990C-33BEEB9F278E}"/>
              </a:ext>
            </a:extLst>
          </p:cNvPr>
          <p:cNvSpPr txBox="1"/>
          <p:nvPr/>
        </p:nvSpPr>
        <p:spPr>
          <a:xfrm>
            <a:off x="6700229" y="797073"/>
            <a:ext cx="3963092" cy="461665"/>
          </a:xfrm>
          <a:prstGeom prst="rect">
            <a:avLst/>
          </a:prstGeom>
          <a:noFill/>
        </p:spPr>
        <p:txBody>
          <a:bodyPr wrap="square" rtlCol="0">
            <a:spAutoFit/>
          </a:bodyPr>
          <a:lstStyle/>
          <a:p>
            <a:pPr algn="ctr"/>
            <a:r>
              <a:rPr lang="ja-JP" altLang="en-US" sz="2400" b="1" dirty="0">
                <a:solidFill>
                  <a:schemeClr val="accent2">
                    <a:lumMod val="60000"/>
                    <a:lumOff val="40000"/>
                  </a:schemeClr>
                </a:solidFill>
                <a:latin typeface="Comic Sans MS" panose="030F0702030302020204" pitchFamily="66" charset="0"/>
              </a:rPr>
              <a:t>ヲクノさん</a:t>
            </a:r>
            <a:endParaRPr lang="en-US" altLang="ja-JP" sz="2400" b="1" dirty="0">
              <a:solidFill>
                <a:schemeClr val="accent2">
                  <a:lumMod val="60000"/>
                  <a:lumOff val="40000"/>
                </a:schemeClr>
              </a:solidFill>
              <a:latin typeface="Comic Sans MS" panose="030F0702030302020204" pitchFamily="66" charset="0"/>
            </a:endParaRPr>
          </a:p>
        </p:txBody>
      </p:sp>
      <p:sp>
        <p:nvSpPr>
          <p:cNvPr id="17" name="テキスト ボックス 16">
            <a:extLst>
              <a:ext uri="{FF2B5EF4-FFF2-40B4-BE49-F238E27FC236}">
                <a16:creationId xmlns:a16="http://schemas.microsoft.com/office/drawing/2014/main" id="{3835D0F9-2D9A-49FF-A9FB-FFBFC58331C1}"/>
              </a:ext>
            </a:extLst>
          </p:cNvPr>
          <p:cNvSpPr txBox="1"/>
          <p:nvPr/>
        </p:nvSpPr>
        <p:spPr>
          <a:xfrm>
            <a:off x="7066652" y="1429239"/>
            <a:ext cx="3551110" cy="584775"/>
          </a:xfrm>
          <a:prstGeom prst="rect">
            <a:avLst/>
          </a:prstGeom>
          <a:noFill/>
        </p:spPr>
        <p:txBody>
          <a:bodyPr wrap="square" rtlCol="0">
            <a:spAutoFit/>
          </a:bodyPr>
          <a:lstStyle/>
          <a:p>
            <a:pPr algn="ctr"/>
            <a:r>
              <a:rPr lang="en-US" altLang="ja-JP" sz="3200" b="1" i="1" dirty="0">
                <a:solidFill>
                  <a:schemeClr val="accent2"/>
                </a:solidFill>
                <a:latin typeface="Comic Sans MS" panose="030F0702030302020204" pitchFamily="66" charset="0"/>
              </a:rPr>
              <a:t>Lets</a:t>
            </a:r>
            <a:r>
              <a:rPr lang="ja-JP" altLang="en-US" sz="3200" b="1" i="1" dirty="0">
                <a:solidFill>
                  <a:schemeClr val="accent2"/>
                </a:solidFill>
                <a:latin typeface="Comic Sans MS" panose="030F0702030302020204" pitchFamily="66" charset="0"/>
              </a:rPr>
              <a:t>　</a:t>
            </a:r>
            <a:r>
              <a:rPr lang="en-US" altLang="ja-JP" sz="3200" b="1" i="1" dirty="0">
                <a:solidFill>
                  <a:schemeClr val="accent2"/>
                </a:solidFill>
                <a:latin typeface="Comic Sans MS" panose="030F0702030302020204" pitchFamily="66" charset="0"/>
              </a:rPr>
              <a:t>Shake!</a:t>
            </a:r>
            <a:r>
              <a:rPr lang="ja-JP" altLang="en-US" sz="3200" b="1" i="1" dirty="0">
                <a:solidFill>
                  <a:schemeClr val="accent2"/>
                </a:solidFill>
                <a:latin typeface="Comic Sans MS" panose="030F0702030302020204" pitchFamily="66" charset="0"/>
              </a:rPr>
              <a:t>！</a:t>
            </a:r>
            <a:endParaRPr lang="en-US" altLang="ja-JP" sz="3200" b="1" i="1" dirty="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36764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lang="ja-JP" altLang="en-US" dirty="0"/>
              <a:t>振った後</a:t>
            </a:r>
            <a:endParaRPr kumimoji="1" lang="ja-JP" altLang="en-US" dirty="0"/>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923330"/>
          </a:xfrm>
          <a:prstGeom prst="rect">
            <a:avLst/>
          </a:prstGeom>
          <a:noFill/>
        </p:spPr>
        <p:txBody>
          <a:bodyPr wrap="square" rtlCol="0">
            <a:spAutoFit/>
          </a:bodyPr>
          <a:lstStyle/>
          <a:p>
            <a:pPr marL="342900" indent="-342900">
              <a:buFont typeface="+mj-lt"/>
              <a:buAutoNum type="arabicPeriod"/>
            </a:pPr>
            <a:r>
              <a:rPr lang="ja-JP" altLang="en-US" dirty="0"/>
              <a:t>ジャイロが３秒間動作なしの場合、振った回数に対応した炭酸の動き＆振動を表示</a:t>
            </a:r>
            <a:endParaRPr lang="en-US" altLang="ja-JP" dirty="0"/>
          </a:p>
          <a:p>
            <a:pPr marL="342900" indent="-342900">
              <a:buFont typeface="+mj-lt"/>
              <a:buAutoNum type="arabicPeriod"/>
            </a:pPr>
            <a:r>
              <a:rPr lang="ja-JP" altLang="en-US" dirty="0"/>
              <a:t>５秒後次のプレイヤーに画面遷移</a:t>
            </a:r>
            <a:endParaRPr lang="en-US" altLang="ja-JP" dirty="0"/>
          </a:p>
        </p:txBody>
      </p:sp>
      <p:pic>
        <p:nvPicPr>
          <p:cNvPr id="1028" name="Picture 4" descr="いろいろな試薬瓶のイラスト | かわいいフリー素材集 いらすとや">
            <a:extLst>
              <a:ext uri="{FF2B5EF4-FFF2-40B4-BE49-F238E27FC236}">
                <a16:creationId xmlns:a16="http://schemas.microsoft.com/office/drawing/2014/main" id="{E0D326BB-0E75-471F-BA4A-2089AE28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804" y="2039260"/>
            <a:ext cx="1935688" cy="370460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D14D74CA-7552-4D80-990C-33BEEB9F278E}"/>
              </a:ext>
            </a:extLst>
          </p:cNvPr>
          <p:cNvSpPr txBox="1"/>
          <p:nvPr/>
        </p:nvSpPr>
        <p:spPr>
          <a:xfrm>
            <a:off x="6700229" y="797073"/>
            <a:ext cx="3963092" cy="461665"/>
          </a:xfrm>
          <a:prstGeom prst="rect">
            <a:avLst/>
          </a:prstGeom>
          <a:noFill/>
        </p:spPr>
        <p:txBody>
          <a:bodyPr wrap="square" rtlCol="0">
            <a:spAutoFit/>
          </a:bodyPr>
          <a:lstStyle/>
          <a:p>
            <a:pPr algn="ctr"/>
            <a:r>
              <a:rPr lang="ja-JP" altLang="en-US" sz="2400" b="1" dirty="0">
                <a:solidFill>
                  <a:schemeClr val="accent2">
                    <a:lumMod val="60000"/>
                    <a:lumOff val="40000"/>
                  </a:schemeClr>
                </a:solidFill>
                <a:latin typeface="Comic Sans MS" panose="030F0702030302020204" pitchFamily="66" charset="0"/>
              </a:rPr>
              <a:t>ヲクノさん</a:t>
            </a:r>
            <a:endParaRPr lang="en-US" altLang="ja-JP" sz="2400" b="1"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2776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5ACE5-9463-4B86-AF87-FAEC37C0D7AC}"/>
              </a:ext>
            </a:extLst>
          </p:cNvPr>
          <p:cNvSpPr>
            <a:spLocks noGrp="1"/>
          </p:cNvSpPr>
          <p:nvPr>
            <p:ph type="title"/>
          </p:nvPr>
        </p:nvSpPr>
        <p:spPr/>
        <p:txBody>
          <a:bodyPr/>
          <a:lstStyle/>
          <a:p>
            <a:r>
              <a:rPr lang="ja-JP" altLang="en-US" dirty="0"/>
              <a:t>本日</a:t>
            </a:r>
            <a:r>
              <a:rPr kumimoji="1" lang="ja-JP" altLang="en-US" dirty="0"/>
              <a:t>の議題</a:t>
            </a:r>
          </a:p>
        </p:txBody>
      </p:sp>
      <p:sp>
        <p:nvSpPr>
          <p:cNvPr id="3" name="コンテンツ プレースホルダー 2">
            <a:extLst>
              <a:ext uri="{FF2B5EF4-FFF2-40B4-BE49-F238E27FC236}">
                <a16:creationId xmlns:a16="http://schemas.microsoft.com/office/drawing/2014/main" id="{A4B7B76A-E400-4B44-9915-4EED4CBA7BEB}"/>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何をつくるか</a:t>
            </a:r>
            <a:endParaRPr kumimoji="1" lang="en-US" altLang="ja-JP" sz="3600" dirty="0"/>
          </a:p>
          <a:p>
            <a:pPr marL="514350" indent="-514350">
              <a:lnSpc>
                <a:spcPct val="200000"/>
              </a:lnSpc>
              <a:buFont typeface="+mj-lt"/>
              <a:buAutoNum type="arabicPeriod"/>
            </a:pPr>
            <a:r>
              <a:rPr lang="ja-JP" altLang="en-US" sz="3600" dirty="0"/>
              <a:t>作業の進め方</a:t>
            </a:r>
            <a:endParaRPr lang="en-US" altLang="ja-JP" sz="3600" dirty="0"/>
          </a:p>
          <a:p>
            <a:pPr marL="514350" indent="-514350">
              <a:lnSpc>
                <a:spcPct val="200000"/>
              </a:lnSpc>
              <a:buFont typeface="+mj-lt"/>
              <a:buAutoNum type="arabicPeriod"/>
            </a:pPr>
            <a:r>
              <a:rPr lang="ja-JP" altLang="en-US" sz="3600" dirty="0"/>
              <a:t>要件定義検討</a:t>
            </a:r>
            <a:endParaRPr lang="en-US" altLang="ja-JP" sz="3600" dirty="0"/>
          </a:p>
          <a:p>
            <a:pPr marL="514350" indent="-514350">
              <a:buFont typeface="+mj-lt"/>
              <a:buAutoNum type="arabicPeriod"/>
            </a:pPr>
            <a:endParaRPr kumimoji="1" lang="ja-JP" altLang="en-US" dirty="0"/>
          </a:p>
        </p:txBody>
      </p:sp>
      <p:pic>
        <p:nvPicPr>
          <p:cNvPr id="1030" name="Picture 6" descr="クリスタ・アイビス・メディバン】デジタル漫画・イラスト制作用アプリ比較！【2019年版】 │ ノウナイパノラマ。For-Creator">
            <a:extLst>
              <a:ext uri="{FF2B5EF4-FFF2-40B4-BE49-F238E27FC236}">
                <a16:creationId xmlns:a16="http://schemas.microsoft.com/office/drawing/2014/main" id="{17D78E35-3C52-40A0-A51E-65722BA99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561" y="2974020"/>
            <a:ext cx="5554162" cy="312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2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lang="ja-JP" altLang="en-US" dirty="0"/>
              <a:t>次のプレイヤー</a:t>
            </a:r>
            <a:endParaRPr kumimoji="1" lang="ja-JP" altLang="en-US" dirty="0"/>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923330"/>
          </a:xfrm>
          <a:prstGeom prst="rect">
            <a:avLst/>
          </a:prstGeom>
          <a:noFill/>
        </p:spPr>
        <p:txBody>
          <a:bodyPr wrap="square" rtlCol="0">
            <a:spAutoFit/>
          </a:bodyPr>
          <a:lstStyle/>
          <a:p>
            <a:pPr marL="342900" indent="-342900">
              <a:buFont typeface="+mj-lt"/>
              <a:buAutoNum type="arabicPeriod"/>
            </a:pPr>
            <a:r>
              <a:rPr lang="ja-JP" altLang="en-US" dirty="0"/>
              <a:t>スマホを振るのと連動してビンも揺れる</a:t>
            </a:r>
            <a:endParaRPr lang="en-US" altLang="ja-JP" dirty="0"/>
          </a:p>
          <a:p>
            <a:pPr marL="342900" indent="-342900">
              <a:buFont typeface="+mj-lt"/>
              <a:buAutoNum type="arabicPeriod"/>
            </a:pPr>
            <a:r>
              <a:rPr lang="ja-JP" altLang="en-US" dirty="0"/>
              <a:t>中身の動きは要検討</a:t>
            </a:r>
            <a:endParaRPr lang="en-US" altLang="ja-JP" dirty="0"/>
          </a:p>
          <a:p>
            <a:pPr marL="342900" indent="-342900">
              <a:buFont typeface="+mj-lt"/>
              <a:buAutoNum type="arabicPeriod"/>
            </a:pPr>
            <a:r>
              <a:rPr lang="ja-JP" altLang="en-US" dirty="0"/>
              <a:t>振るのをやめたら次に画面遷移</a:t>
            </a:r>
            <a:endParaRPr lang="en-US" altLang="ja-JP" dirty="0"/>
          </a:p>
        </p:txBody>
      </p:sp>
      <p:pic>
        <p:nvPicPr>
          <p:cNvPr id="1028" name="Picture 4" descr="いろいろな試薬瓶のイラスト | かわいいフリー素材集 いらすとや">
            <a:extLst>
              <a:ext uri="{FF2B5EF4-FFF2-40B4-BE49-F238E27FC236}">
                <a16:creationId xmlns:a16="http://schemas.microsoft.com/office/drawing/2014/main" id="{E0D326BB-0E75-471F-BA4A-2089AE28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1925">
            <a:off x="7828804" y="2039260"/>
            <a:ext cx="1935688" cy="370460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D14D74CA-7552-4D80-990C-33BEEB9F278E}"/>
              </a:ext>
            </a:extLst>
          </p:cNvPr>
          <p:cNvSpPr txBox="1"/>
          <p:nvPr/>
        </p:nvSpPr>
        <p:spPr>
          <a:xfrm>
            <a:off x="6700229" y="797073"/>
            <a:ext cx="3963092" cy="461665"/>
          </a:xfrm>
          <a:prstGeom prst="rect">
            <a:avLst/>
          </a:prstGeom>
          <a:noFill/>
        </p:spPr>
        <p:txBody>
          <a:bodyPr wrap="square" rtlCol="0">
            <a:spAutoFit/>
          </a:bodyPr>
          <a:lstStyle/>
          <a:p>
            <a:pPr algn="ctr"/>
            <a:r>
              <a:rPr lang="ja-JP" altLang="en-US" sz="2400" b="1" dirty="0">
                <a:solidFill>
                  <a:schemeClr val="accent2">
                    <a:lumMod val="60000"/>
                    <a:lumOff val="40000"/>
                  </a:schemeClr>
                </a:solidFill>
                <a:latin typeface="Comic Sans MS" panose="030F0702030302020204" pitchFamily="66" charset="0"/>
              </a:rPr>
              <a:t>ガミさん</a:t>
            </a:r>
            <a:endParaRPr lang="en-US" altLang="ja-JP" sz="2400" b="1" dirty="0">
              <a:solidFill>
                <a:schemeClr val="accent2">
                  <a:lumMod val="60000"/>
                  <a:lumOff val="40000"/>
                </a:schemeClr>
              </a:solidFill>
              <a:latin typeface="Comic Sans MS" panose="030F0702030302020204" pitchFamily="66" charset="0"/>
            </a:endParaRPr>
          </a:p>
        </p:txBody>
      </p:sp>
      <p:sp>
        <p:nvSpPr>
          <p:cNvPr id="17" name="テキスト ボックス 16">
            <a:extLst>
              <a:ext uri="{FF2B5EF4-FFF2-40B4-BE49-F238E27FC236}">
                <a16:creationId xmlns:a16="http://schemas.microsoft.com/office/drawing/2014/main" id="{3835D0F9-2D9A-49FF-A9FB-FFBFC58331C1}"/>
              </a:ext>
            </a:extLst>
          </p:cNvPr>
          <p:cNvSpPr txBox="1"/>
          <p:nvPr/>
        </p:nvSpPr>
        <p:spPr>
          <a:xfrm>
            <a:off x="7066652" y="1429239"/>
            <a:ext cx="3551110" cy="584775"/>
          </a:xfrm>
          <a:prstGeom prst="rect">
            <a:avLst/>
          </a:prstGeom>
          <a:noFill/>
        </p:spPr>
        <p:txBody>
          <a:bodyPr wrap="square" rtlCol="0">
            <a:spAutoFit/>
          </a:bodyPr>
          <a:lstStyle/>
          <a:p>
            <a:pPr algn="ctr"/>
            <a:r>
              <a:rPr lang="en-US" altLang="ja-JP" sz="3200" b="1" i="1" dirty="0">
                <a:solidFill>
                  <a:schemeClr val="accent2"/>
                </a:solidFill>
                <a:latin typeface="Comic Sans MS" panose="030F0702030302020204" pitchFamily="66" charset="0"/>
              </a:rPr>
              <a:t>Lets</a:t>
            </a:r>
            <a:r>
              <a:rPr lang="ja-JP" altLang="en-US" sz="3200" b="1" i="1" dirty="0">
                <a:solidFill>
                  <a:schemeClr val="accent2"/>
                </a:solidFill>
                <a:latin typeface="Comic Sans MS" panose="030F0702030302020204" pitchFamily="66" charset="0"/>
              </a:rPr>
              <a:t>　</a:t>
            </a:r>
            <a:r>
              <a:rPr lang="en-US" altLang="ja-JP" sz="3200" b="1" i="1" dirty="0">
                <a:solidFill>
                  <a:schemeClr val="accent2"/>
                </a:solidFill>
                <a:latin typeface="Comic Sans MS" panose="030F0702030302020204" pitchFamily="66" charset="0"/>
              </a:rPr>
              <a:t>Shake!</a:t>
            </a:r>
            <a:r>
              <a:rPr lang="ja-JP" altLang="en-US" sz="3200" b="1" i="1" dirty="0">
                <a:solidFill>
                  <a:schemeClr val="accent2"/>
                </a:solidFill>
                <a:latin typeface="Comic Sans MS" panose="030F0702030302020204" pitchFamily="66" charset="0"/>
              </a:rPr>
              <a:t>！</a:t>
            </a:r>
            <a:endParaRPr lang="en-US" altLang="ja-JP" sz="3200" b="1" i="1" dirty="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2306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lang="ja-JP" altLang="en-US" dirty="0"/>
              <a:t>振った後</a:t>
            </a:r>
            <a:br>
              <a:rPr lang="en-US" altLang="ja-JP" dirty="0"/>
            </a:br>
            <a:r>
              <a:rPr lang="ja-JP" altLang="en-US" dirty="0"/>
              <a:t>（</a:t>
            </a:r>
            <a:r>
              <a:rPr lang="en-US" altLang="ja-JP" dirty="0"/>
              <a:t>MAX</a:t>
            </a:r>
            <a:r>
              <a:rPr lang="ja-JP" altLang="en-US" dirty="0"/>
              <a:t>に達した場合）</a:t>
            </a:r>
            <a:endParaRPr kumimoji="1" lang="ja-JP" altLang="en-US" dirty="0"/>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923330"/>
          </a:xfrm>
          <a:prstGeom prst="rect">
            <a:avLst/>
          </a:prstGeom>
          <a:noFill/>
        </p:spPr>
        <p:txBody>
          <a:bodyPr wrap="square" rtlCol="0">
            <a:spAutoFit/>
          </a:bodyPr>
          <a:lstStyle/>
          <a:p>
            <a:pPr marL="342900" indent="-342900">
              <a:buFont typeface="+mj-lt"/>
              <a:buAutoNum type="arabicPeriod"/>
            </a:pPr>
            <a:r>
              <a:rPr lang="ja-JP" altLang="en-US" dirty="0"/>
              <a:t>ジャイロが３秒間動作なしの場合、ビンから噴き出す＆</a:t>
            </a:r>
            <a:r>
              <a:rPr lang="en-US" altLang="ja-JP" dirty="0"/>
              <a:t>MAX</a:t>
            </a:r>
            <a:r>
              <a:rPr lang="ja-JP" altLang="en-US" dirty="0"/>
              <a:t>の振動がでる</a:t>
            </a:r>
            <a:endParaRPr lang="en-US" altLang="ja-JP" dirty="0"/>
          </a:p>
          <a:p>
            <a:pPr marL="342900" indent="-342900">
              <a:buFont typeface="+mj-lt"/>
              <a:buAutoNum type="arabicPeriod"/>
            </a:pPr>
            <a:endParaRPr lang="en-US" altLang="ja-JP" dirty="0"/>
          </a:p>
        </p:txBody>
      </p:sp>
      <p:pic>
        <p:nvPicPr>
          <p:cNvPr id="1028" name="Picture 4" descr="いろいろな試薬瓶のイラスト | かわいいフリー素材集 いらすとや">
            <a:extLst>
              <a:ext uri="{FF2B5EF4-FFF2-40B4-BE49-F238E27FC236}">
                <a16:creationId xmlns:a16="http://schemas.microsoft.com/office/drawing/2014/main" id="{E0D326BB-0E75-471F-BA4A-2089AE28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804" y="2039260"/>
            <a:ext cx="1935688" cy="370460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D14D74CA-7552-4D80-990C-33BEEB9F278E}"/>
              </a:ext>
            </a:extLst>
          </p:cNvPr>
          <p:cNvSpPr txBox="1"/>
          <p:nvPr/>
        </p:nvSpPr>
        <p:spPr>
          <a:xfrm>
            <a:off x="6700229" y="797073"/>
            <a:ext cx="3963092" cy="461665"/>
          </a:xfrm>
          <a:prstGeom prst="rect">
            <a:avLst/>
          </a:prstGeom>
          <a:noFill/>
        </p:spPr>
        <p:txBody>
          <a:bodyPr wrap="square" rtlCol="0">
            <a:spAutoFit/>
          </a:bodyPr>
          <a:lstStyle/>
          <a:p>
            <a:pPr algn="ctr"/>
            <a:r>
              <a:rPr lang="ja-JP" altLang="en-US" sz="2400" b="1" dirty="0">
                <a:solidFill>
                  <a:schemeClr val="accent2">
                    <a:lumMod val="60000"/>
                    <a:lumOff val="40000"/>
                  </a:schemeClr>
                </a:solidFill>
                <a:latin typeface="Comic Sans MS" panose="030F0702030302020204" pitchFamily="66" charset="0"/>
              </a:rPr>
              <a:t>ガミさん</a:t>
            </a:r>
            <a:endParaRPr lang="en-US" altLang="ja-JP" sz="2400" b="1" dirty="0">
              <a:solidFill>
                <a:schemeClr val="accent2">
                  <a:lumMod val="60000"/>
                  <a:lumOff val="40000"/>
                </a:schemeClr>
              </a:solidFill>
              <a:latin typeface="Comic Sans MS" panose="030F0702030302020204" pitchFamily="66" charset="0"/>
            </a:endParaRPr>
          </a:p>
        </p:txBody>
      </p:sp>
      <p:grpSp>
        <p:nvGrpSpPr>
          <p:cNvPr id="13" name="グループ化 12">
            <a:extLst>
              <a:ext uri="{FF2B5EF4-FFF2-40B4-BE49-F238E27FC236}">
                <a16:creationId xmlns:a16="http://schemas.microsoft.com/office/drawing/2014/main" id="{1860CF55-AB22-407E-B478-09DE8C0D170F}"/>
              </a:ext>
            </a:extLst>
          </p:cNvPr>
          <p:cNvGrpSpPr/>
          <p:nvPr/>
        </p:nvGrpSpPr>
        <p:grpSpPr>
          <a:xfrm>
            <a:off x="7125235" y="1473500"/>
            <a:ext cx="3254400" cy="918000"/>
            <a:chOff x="7125235" y="1473500"/>
            <a:chExt cx="3254400" cy="918000"/>
          </a:xfrm>
        </p:grpSpPr>
        <mc:AlternateContent xmlns:mc="http://schemas.openxmlformats.org/markup-compatibility/2006">
          <mc:Choice xmlns:p14="http://schemas.microsoft.com/office/powerpoint/2010/main" Requires="p14">
            <p:contentPart p14:bwMode="auto" r:id="rId3">
              <p14:nvContentPartPr>
                <p14:cNvPr id="3" name="インク 2">
                  <a:extLst>
                    <a:ext uri="{FF2B5EF4-FFF2-40B4-BE49-F238E27FC236}">
                      <a16:creationId xmlns:a16="http://schemas.microsoft.com/office/drawing/2014/main" id="{A0FBC6B2-C323-42E3-99D8-D54A06585A80}"/>
                    </a:ext>
                  </a:extLst>
                </p14:cNvPr>
                <p14:cNvContentPartPr/>
                <p14:nvPr/>
              </p14:nvContentPartPr>
              <p14:xfrm>
                <a:off x="7125235" y="1566020"/>
                <a:ext cx="1346040" cy="825480"/>
              </p14:xfrm>
            </p:contentPart>
          </mc:Choice>
          <mc:Fallback>
            <p:pic>
              <p:nvPicPr>
                <p:cNvPr id="3" name="インク 2">
                  <a:extLst>
                    <a:ext uri="{FF2B5EF4-FFF2-40B4-BE49-F238E27FC236}">
                      <a16:creationId xmlns:a16="http://schemas.microsoft.com/office/drawing/2014/main" id="{A0FBC6B2-C323-42E3-99D8-D54A06585A80}"/>
                    </a:ext>
                  </a:extLst>
                </p:cNvPr>
                <p:cNvPicPr/>
                <p:nvPr/>
              </p:nvPicPr>
              <p:blipFill>
                <a:blip r:embed="rId4"/>
                <a:stretch>
                  <a:fillRect/>
                </a:stretch>
              </p:blipFill>
              <p:spPr>
                <a:xfrm>
                  <a:off x="7116235" y="1557020"/>
                  <a:ext cx="1363680" cy="843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インク 4">
                  <a:extLst>
                    <a:ext uri="{FF2B5EF4-FFF2-40B4-BE49-F238E27FC236}">
                      <a16:creationId xmlns:a16="http://schemas.microsoft.com/office/drawing/2014/main" id="{23953138-4324-4040-A5BE-2DA1E458EEA5}"/>
                    </a:ext>
                  </a:extLst>
                </p14:cNvPr>
                <p14:cNvContentPartPr/>
                <p14:nvPr/>
              </p14:nvContentPartPr>
              <p14:xfrm>
                <a:off x="8433475" y="1578260"/>
                <a:ext cx="338760" cy="612360"/>
              </p14:xfrm>
            </p:contentPart>
          </mc:Choice>
          <mc:Fallback>
            <p:pic>
              <p:nvPicPr>
                <p:cNvPr id="5" name="インク 4">
                  <a:extLst>
                    <a:ext uri="{FF2B5EF4-FFF2-40B4-BE49-F238E27FC236}">
                      <a16:creationId xmlns:a16="http://schemas.microsoft.com/office/drawing/2014/main" id="{23953138-4324-4040-A5BE-2DA1E458EEA5}"/>
                    </a:ext>
                  </a:extLst>
                </p:cNvPr>
                <p:cNvPicPr/>
                <p:nvPr/>
              </p:nvPicPr>
              <p:blipFill>
                <a:blip r:embed="rId6"/>
                <a:stretch>
                  <a:fillRect/>
                </a:stretch>
              </p:blipFill>
              <p:spPr>
                <a:xfrm>
                  <a:off x="8424475" y="1569620"/>
                  <a:ext cx="356400" cy="63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インク 5">
                  <a:extLst>
                    <a:ext uri="{FF2B5EF4-FFF2-40B4-BE49-F238E27FC236}">
                      <a16:creationId xmlns:a16="http://schemas.microsoft.com/office/drawing/2014/main" id="{61FF00F3-8D29-4EEA-A67B-1F78268C1E57}"/>
                    </a:ext>
                  </a:extLst>
                </p14:cNvPr>
                <p14:cNvContentPartPr/>
                <p14:nvPr/>
              </p14:nvContentPartPr>
              <p14:xfrm>
                <a:off x="9012715" y="1473500"/>
                <a:ext cx="57600" cy="837720"/>
              </p14:xfrm>
            </p:contentPart>
          </mc:Choice>
          <mc:Fallback>
            <p:pic>
              <p:nvPicPr>
                <p:cNvPr id="6" name="インク 5">
                  <a:extLst>
                    <a:ext uri="{FF2B5EF4-FFF2-40B4-BE49-F238E27FC236}">
                      <a16:creationId xmlns:a16="http://schemas.microsoft.com/office/drawing/2014/main" id="{61FF00F3-8D29-4EEA-A67B-1F78268C1E57}"/>
                    </a:ext>
                  </a:extLst>
                </p:cNvPr>
                <p:cNvPicPr/>
                <p:nvPr/>
              </p:nvPicPr>
              <p:blipFill>
                <a:blip r:embed="rId8"/>
                <a:stretch>
                  <a:fillRect/>
                </a:stretch>
              </p:blipFill>
              <p:spPr>
                <a:xfrm>
                  <a:off x="9003715" y="1464860"/>
                  <a:ext cx="75240" cy="85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インク 6">
                  <a:extLst>
                    <a:ext uri="{FF2B5EF4-FFF2-40B4-BE49-F238E27FC236}">
                      <a16:creationId xmlns:a16="http://schemas.microsoft.com/office/drawing/2014/main" id="{DAD3262B-A384-4F33-B029-2481936529F0}"/>
                    </a:ext>
                  </a:extLst>
                </p14:cNvPr>
                <p14:cNvContentPartPr/>
                <p14:nvPr/>
              </p14:nvContentPartPr>
              <p14:xfrm>
                <a:off x="9143755" y="1687340"/>
                <a:ext cx="541440" cy="643680"/>
              </p14:xfrm>
            </p:contentPart>
          </mc:Choice>
          <mc:Fallback>
            <p:pic>
              <p:nvPicPr>
                <p:cNvPr id="7" name="インク 6">
                  <a:extLst>
                    <a:ext uri="{FF2B5EF4-FFF2-40B4-BE49-F238E27FC236}">
                      <a16:creationId xmlns:a16="http://schemas.microsoft.com/office/drawing/2014/main" id="{DAD3262B-A384-4F33-B029-2481936529F0}"/>
                    </a:ext>
                  </a:extLst>
                </p:cNvPr>
                <p:cNvPicPr/>
                <p:nvPr/>
              </p:nvPicPr>
              <p:blipFill>
                <a:blip r:embed="rId10"/>
                <a:stretch>
                  <a:fillRect/>
                </a:stretch>
              </p:blipFill>
              <p:spPr>
                <a:xfrm>
                  <a:off x="9134755" y="1678340"/>
                  <a:ext cx="55908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インク 8">
                  <a:extLst>
                    <a:ext uri="{FF2B5EF4-FFF2-40B4-BE49-F238E27FC236}">
                      <a16:creationId xmlns:a16="http://schemas.microsoft.com/office/drawing/2014/main" id="{F04F8AEE-1F0C-4FD5-9162-215BEA2CE8B2}"/>
                    </a:ext>
                  </a:extLst>
                </p14:cNvPr>
                <p14:cNvContentPartPr/>
                <p14:nvPr/>
              </p14:nvContentPartPr>
              <p14:xfrm>
                <a:off x="7143955" y="1838180"/>
                <a:ext cx="1164240" cy="518400"/>
              </p14:xfrm>
            </p:contentPart>
          </mc:Choice>
          <mc:Fallback>
            <p:pic>
              <p:nvPicPr>
                <p:cNvPr id="9" name="インク 8">
                  <a:extLst>
                    <a:ext uri="{FF2B5EF4-FFF2-40B4-BE49-F238E27FC236}">
                      <a16:creationId xmlns:a16="http://schemas.microsoft.com/office/drawing/2014/main" id="{F04F8AEE-1F0C-4FD5-9162-215BEA2CE8B2}"/>
                    </a:ext>
                  </a:extLst>
                </p:cNvPr>
                <p:cNvPicPr/>
                <p:nvPr/>
              </p:nvPicPr>
              <p:blipFill>
                <a:blip r:embed="rId12"/>
                <a:stretch>
                  <a:fillRect/>
                </a:stretch>
              </p:blipFill>
              <p:spPr>
                <a:xfrm>
                  <a:off x="7135315" y="1829540"/>
                  <a:ext cx="118188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インク 10">
                  <a:extLst>
                    <a:ext uri="{FF2B5EF4-FFF2-40B4-BE49-F238E27FC236}">
                      <a16:creationId xmlns:a16="http://schemas.microsoft.com/office/drawing/2014/main" id="{B6BC5AB5-E8E7-4FC9-92AB-25E8E6614D1B}"/>
                    </a:ext>
                  </a:extLst>
                </p14:cNvPr>
                <p14:cNvContentPartPr/>
                <p14:nvPr/>
              </p14:nvContentPartPr>
              <p14:xfrm>
                <a:off x="9395035" y="1797500"/>
                <a:ext cx="984600" cy="492840"/>
              </p14:xfrm>
            </p:contentPart>
          </mc:Choice>
          <mc:Fallback>
            <p:pic>
              <p:nvPicPr>
                <p:cNvPr id="11" name="インク 10">
                  <a:extLst>
                    <a:ext uri="{FF2B5EF4-FFF2-40B4-BE49-F238E27FC236}">
                      <a16:creationId xmlns:a16="http://schemas.microsoft.com/office/drawing/2014/main" id="{B6BC5AB5-E8E7-4FC9-92AB-25E8E6614D1B}"/>
                    </a:ext>
                  </a:extLst>
                </p:cNvPr>
                <p:cNvPicPr/>
                <p:nvPr/>
              </p:nvPicPr>
              <p:blipFill>
                <a:blip r:embed="rId14"/>
                <a:stretch>
                  <a:fillRect/>
                </a:stretch>
              </p:blipFill>
              <p:spPr>
                <a:xfrm>
                  <a:off x="9386395" y="1788860"/>
                  <a:ext cx="1002240" cy="510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4" name="インク 13">
                <a:extLst>
                  <a:ext uri="{FF2B5EF4-FFF2-40B4-BE49-F238E27FC236}">
                    <a16:creationId xmlns:a16="http://schemas.microsoft.com/office/drawing/2014/main" id="{31857D02-3250-4FB0-910C-F86FEBD53B3E}"/>
                  </a:ext>
                </a:extLst>
              </p14:cNvPr>
              <p14:cNvContentPartPr/>
              <p14:nvPr/>
            </p14:nvContentPartPr>
            <p14:xfrm>
              <a:off x="8317555" y="3566900"/>
              <a:ext cx="887400" cy="1746360"/>
            </p14:xfrm>
          </p:contentPart>
        </mc:Choice>
        <mc:Fallback>
          <p:pic>
            <p:nvPicPr>
              <p:cNvPr id="14" name="インク 13">
                <a:extLst>
                  <a:ext uri="{FF2B5EF4-FFF2-40B4-BE49-F238E27FC236}">
                    <a16:creationId xmlns:a16="http://schemas.microsoft.com/office/drawing/2014/main" id="{31857D02-3250-4FB0-910C-F86FEBD53B3E}"/>
                  </a:ext>
                </a:extLst>
              </p:cNvPr>
              <p:cNvPicPr/>
              <p:nvPr/>
            </p:nvPicPr>
            <p:blipFill>
              <a:blip r:embed="rId16"/>
              <a:stretch>
                <a:fillRect/>
              </a:stretch>
            </p:blipFill>
            <p:spPr>
              <a:xfrm>
                <a:off x="8308555" y="3558260"/>
                <a:ext cx="905040" cy="176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インク 14">
                <a:extLst>
                  <a:ext uri="{FF2B5EF4-FFF2-40B4-BE49-F238E27FC236}">
                    <a16:creationId xmlns:a16="http://schemas.microsoft.com/office/drawing/2014/main" id="{878A70F0-D0F3-4463-9786-09A0E839B5EE}"/>
                  </a:ext>
                </a:extLst>
              </p14:cNvPr>
              <p14:cNvContentPartPr/>
              <p14:nvPr/>
            </p14:nvContentPartPr>
            <p14:xfrm>
              <a:off x="-1015445" y="2853380"/>
              <a:ext cx="360" cy="360"/>
            </p14:xfrm>
          </p:contentPart>
        </mc:Choice>
        <mc:Fallback>
          <p:pic>
            <p:nvPicPr>
              <p:cNvPr id="15" name="インク 14">
                <a:extLst>
                  <a:ext uri="{FF2B5EF4-FFF2-40B4-BE49-F238E27FC236}">
                    <a16:creationId xmlns:a16="http://schemas.microsoft.com/office/drawing/2014/main" id="{878A70F0-D0F3-4463-9786-09A0E839B5EE}"/>
                  </a:ext>
                </a:extLst>
              </p:cNvPr>
              <p:cNvPicPr/>
              <p:nvPr/>
            </p:nvPicPr>
            <p:blipFill>
              <a:blip r:embed="rId18"/>
              <a:stretch>
                <a:fillRect/>
              </a:stretch>
            </p:blipFill>
            <p:spPr>
              <a:xfrm>
                <a:off x="-1024445" y="284474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97054BC0-225A-48FA-9571-B933DC3BA413}"/>
              </a:ext>
            </a:extLst>
          </p:cNvPr>
          <p:cNvSpPr txBox="1"/>
          <p:nvPr/>
        </p:nvSpPr>
        <p:spPr>
          <a:xfrm>
            <a:off x="7626699" y="3984936"/>
            <a:ext cx="2512088" cy="1015663"/>
          </a:xfrm>
          <a:prstGeom prst="rect">
            <a:avLst/>
          </a:prstGeom>
          <a:noFill/>
        </p:spPr>
        <p:txBody>
          <a:bodyPr wrap="square" rtlCol="0">
            <a:spAutoFit/>
          </a:bodyPr>
          <a:lstStyle/>
          <a:p>
            <a:r>
              <a:rPr kumimoji="1" lang="en-US" altLang="ja-JP" sz="6000" b="1" dirty="0">
                <a:solidFill>
                  <a:schemeClr val="accent1"/>
                </a:solidFill>
                <a:latin typeface="Comic Sans MS" panose="030F0702030302020204" pitchFamily="66" charset="0"/>
              </a:rPr>
              <a:t>LOSE</a:t>
            </a:r>
            <a:endParaRPr kumimoji="1" lang="ja-JP" altLang="en-US" sz="6000" b="1" dirty="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130864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348CA-9F54-4882-916A-A3CA8F8798B3}"/>
              </a:ext>
            </a:extLst>
          </p:cNvPr>
          <p:cNvSpPr>
            <a:spLocks noGrp="1"/>
          </p:cNvSpPr>
          <p:nvPr>
            <p:ph type="title"/>
          </p:nvPr>
        </p:nvSpPr>
        <p:spPr/>
        <p:txBody>
          <a:bodyPr/>
          <a:lstStyle/>
          <a:p>
            <a:r>
              <a:rPr kumimoji="1" lang="ja-JP" altLang="en-US" dirty="0"/>
              <a:t>炭酸のモードをえらぶ</a:t>
            </a:r>
          </a:p>
        </p:txBody>
      </p:sp>
      <p:sp>
        <p:nvSpPr>
          <p:cNvPr id="4" name="正方形/長方形 3">
            <a:extLst>
              <a:ext uri="{FF2B5EF4-FFF2-40B4-BE49-F238E27FC236}">
                <a16:creationId xmlns:a16="http://schemas.microsoft.com/office/drawing/2014/main" id="{B186D8EA-6AC4-4F4C-908B-D2C9EA438A39}"/>
              </a:ext>
            </a:extLst>
          </p:cNvPr>
          <p:cNvSpPr/>
          <p:nvPr/>
        </p:nvSpPr>
        <p:spPr>
          <a:xfrm>
            <a:off x="6487886" y="455150"/>
            <a:ext cx="4374382" cy="60377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5272125-F34E-4E90-9D5E-E46D247C3FBB}"/>
              </a:ext>
            </a:extLst>
          </p:cNvPr>
          <p:cNvSpPr txBox="1"/>
          <p:nvPr/>
        </p:nvSpPr>
        <p:spPr>
          <a:xfrm>
            <a:off x="274085" y="1953474"/>
            <a:ext cx="5821916" cy="369332"/>
          </a:xfrm>
          <a:prstGeom prst="rect">
            <a:avLst/>
          </a:prstGeom>
          <a:noFill/>
        </p:spPr>
        <p:txBody>
          <a:bodyPr wrap="square" rtlCol="0">
            <a:spAutoFit/>
          </a:bodyPr>
          <a:lstStyle/>
          <a:p>
            <a:pPr marL="342900" indent="-342900">
              <a:buFont typeface="+mj-lt"/>
              <a:buAutoNum type="arabicPeriod"/>
            </a:pPr>
            <a:r>
              <a:rPr kumimoji="1" lang="ja-JP" altLang="en-US" dirty="0"/>
              <a:t>炭酸のモードを選ぶ</a:t>
            </a:r>
            <a:endParaRPr kumimoji="1" lang="en-US" altLang="ja-JP" dirty="0"/>
          </a:p>
        </p:txBody>
      </p:sp>
      <p:sp>
        <p:nvSpPr>
          <p:cNvPr id="17" name="テキスト ボックス 16">
            <a:extLst>
              <a:ext uri="{FF2B5EF4-FFF2-40B4-BE49-F238E27FC236}">
                <a16:creationId xmlns:a16="http://schemas.microsoft.com/office/drawing/2014/main" id="{929F83EF-13A2-4E5F-905A-6A4A7B78238A}"/>
              </a:ext>
            </a:extLst>
          </p:cNvPr>
          <p:cNvSpPr txBox="1"/>
          <p:nvPr/>
        </p:nvSpPr>
        <p:spPr>
          <a:xfrm>
            <a:off x="6693531" y="2990863"/>
            <a:ext cx="3963092" cy="1384995"/>
          </a:xfrm>
          <a:prstGeom prst="rect">
            <a:avLst/>
          </a:prstGeom>
          <a:noFill/>
        </p:spPr>
        <p:txBody>
          <a:bodyPr wrap="square" rtlCol="0">
            <a:spAutoFit/>
          </a:bodyPr>
          <a:lstStyle/>
          <a:p>
            <a:pPr algn="ctr"/>
            <a:r>
              <a:rPr lang="ja-JP" altLang="en-US" sz="2800" b="1" dirty="0">
                <a:solidFill>
                  <a:schemeClr val="accent5">
                    <a:lumMod val="60000"/>
                    <a:lumOff val="40000"/>
                  </a:schemeClr>
                </a:solidFill>
                <a:latin typeface="Comic Sans MS" panose="030F0702030302020204" pitchFamily="66" charset="0"/>
              </a:rPr>
              <a:t>もう一度やる</a:t>
            </a:r>
            <a:endParaRPr kumimoji="1" lang="en-US" altLang="ja-JP" sz="2800" b="1" dirty="0">
              <a:solidFill>
                <a:schemeClr val="accent5">
                  <a:lumMod val="60000"/>
                  <a:lumOff val="40000"/>
                </a:schemeClr>
              </a:solidFill>
              <a:latin typeface="Comic Sans MS" panose="030F0702030302020204" pitchFamily="66" charset="0"/>
            </a:endParaRPr>
          </a:p>
          <a:p>
            <a:pPr algn="ctr"/>
            <a:endParaRPr kumimoji="1" lang="en-US" altLang="ja-JP" sz="2800" b="1" dirty="0">
              <a:solidFill>
                <a:schemeClr val="accent2">
                  <a:lumMod val="60000"/>
                  <a:lumOff val="40000"/>
                </a:schemeClr>
              </a:solidFill>
              <a:latin typeface="Comic Sans MS" panose="030F0702030302020204" pitchFamily="66" charset="0"/>
            </a:endParaRPr>
          </a:p>
          <a:p>
            <a:pPr algn="ctr"/>
            <a:r>
              <a:rPr kumimoji="1" lang="ja-JP" altLang="en-US" sz="2800" b="1" dirty="0">
                <a:solidFill>
                  <a:schemeClr val="accent2"/>
                </a:solidFill>
                <a:latin typeface="Comic Sans MS" panose="030F0702030302020204" pitchFamily="66" charset="0"/>
              </a:rPr>
              <a:t>ホームに戻る</a:t>
            </a:r>
          </a:p>
        </p:txBody>
      </p:sp>
      <p:sp>
        <p:nvSpPr>
          <p:cNvPr id="12" name="テキスト ボックス 11">
            <a:extLst>
              <a:ext uri="{FF2B5EF4-FFF2-40B4-BE49-F238E27FC236}">
                <a16:creationId xmlns:a16="http://schemas.microsoft.com/office/drawing/2014/main" id="{F37A0003-D959-44CC-A032-C95121608B15}"/>
              </a:ext>
            </a:extLst>
          </p:cNvPr>
          <p:cNvSpPr txBox="1"/>
          <p:nvPr/>
        </p:nvSpPr>
        <p:spPr>
          <a:xfrm>
            <a:off x="7339234" y="1130215"/>
            <a:ext cx="2943579" cy="646331"/>
          </a:xfrm>
          <a:prstGeom prst="rect">
            <a:avLst/>
          </a:prstGeom>
          <a:noFill/>
        </p:spPr>
        <p:txBody>
          <a:bodyPr wrap="square" rtlCol="0">
            <a:spAutoFit/>
          </a:bodyPr>
          <a:lstStyle/>
          <a:p>
            <a:r>
              <a:rPr lang="en-US" altLang="ja-JP" sz="3600" b="1" dirty="0">
                <a:solidFill>
                  <a:schemeClr val="accent2">
                    <a:lumMod val="60000"/>
                    <a:lumOff val="40000"/>
                  </a:schemeClr>
                </a:solidFill>
                <a:latin typeface="Comic Sans MS" panose="030F0702030302020204" pitchFamily="66" charset="0"/>
              </a:rPr>
              <a:t>NUKINUKI</a:t>
            </a:r>
            <a:endParaRPr kumimoji="1" lang="ja-JP" altLang="en-US" sz="3600" b="1"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92508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998A2-CF18-4B97-AFD8-DA91F6787507}"/>
              </a:ext>
            </a:extLst>
          </p:cNvPr>
          <p:cNvSpPr>
            <a:spLocks noGrp="1"/>
          </p:cNvSpPr>
          <p:nvPr>
            <p:ph type="title"/>
          </p:nvPr>
        </p:nvSpPr>
        <p:spPr/>
        <p:txBody>
          <a:bodyPr/>
          <a:lstStyle/>
          <a:p>
            <a:r>
              <a:rPr kumimoji="1" lang="ja-JP" altLang="en-US" dirty="0"/>
              <a:t>次回のミーティング</a:t>
            </a:r>
          </a:p>
        </p:txBody>
      </p:sp>
      <p:sp>
        <p:nvSpPr>
          <p:cNvPr id="3" name="コンテンツ プレースホルダー 2">
            <a:extLst>
              <a:ext uri="{FF2B5EF4-FFF2-40B4-BE49-F238E27FC236}">
                <a16:creationId xmlns:a16="http://schemas.microsoft.com/office/drawing/2014/main" id="{32F379B7-02C6-4D87-82CF-1C41B2E15299}"/>
              </a:ext>
            </a:extLst>
          </p:cNvPr>
          <p:cNvSpPr>
            <a:spLocks noGrp="1"/>
          </p:cNvSpPr>
          <p:nvPr>
            <p:ph idx="1"/>
          </p:nvPr>
        </p:nvSpPr>
        <p:spPr/>
        <p:txBody>
          <a:bodyPr/>
          <a:lstStyle/>
          <a:p>
            <a:r>
              <a:rPr kumimoji="1" lang="ja-JP" altLang="en-US" dirty="0"/>
              <a:t>日時</a:t>
            </a:r>
            <a:endParaRPr kumimoji="1" lang="en-US" altLang="ja-JP" dirty="0"/>
          </a:p>
          <a:p>
            <a:pPr marL="0" indent="0">
              <a:buNone/>
            </a:pPr>
            <a:r>
              <a:rPr kumimoji="1" lang="en-US" altLang="ja-JP" dirty="0"/>
              <a:t>3/25</a:t>
            </a:r>
            <a:r>
              <a:rPr kumimoji="1" lang="ja-JP" altLang="en-US" dirty="0"/>
              <a:t>（木）</a:t>
            </a:r>
            <a:r>
              <a:rPr kumimoji="1" lang="en-US" altLang="ja-JP" dirty="0"/>
              <a:t>20:30</a:t>
            </a:r>
            <a:r>
              <a:rPr kumimoji="1" lang="ja-JP" altLang="en-US" dirty="0"/>
              <a:t>～</a:t>
            </a:r>
            <a:endParaRPr kumimoji="1" lang="en-US" altLang="ja-JP" dirty="0"/>
          </a:p>
          <a:p>
            <a:r>
              <a:rPr lang="ja-JP" altLang="en-US" dirty="0"/>
              <a:t>次回やること</a:t>
            </a:r>
            <a:endParaRPr lang="en-US" altLang="ja-JP" dirty="0"/>
          </a:p>
          <a:p>
            <a:pPr marL="0" indent="0">
              <a:buNone/>
            </a:pPr>
            <a:r>
              <a:rPr lang="ja-JP" altLang="en-US" dirty="0"/>
              <a:t>画面の続き</a:t>
            </a:r>
            <a:endParaRPr kumimoji="1" lang="ja-JP" altLang="en-US" dirty="0"/>
          </a:p>
        </p:txBody>
      </p:sp>
    </p:spTree>
    <p:extLst>
      <p:ext uri="{BB962C8B-B14F-4D97-AF65-F5344CB8AC3E}">
        <p14:creationId xmlns:p14="http://schemas.microsoft.com/office/powerpoint/2010/main" val="319797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EB79E-17F6-40B5-A703-13EEA942188A}"/>
              </a:ext>
            </a:extLst>
          </p:cNvPr>
          <p:cNvSpPr>
            <a:spLocks noGrp="1"/>
          </p:cNvSpPr>
          <p:nvPr>
            <p:ph type="title"/>
          </p:nvPr>
        </p:nvSpPr>
        <p:spPr>
          <a:xfrm>
            <a:off x="699287" y="619914"/>
            <a:ext cx="10922737" cy="1321633"/>
          </a:xfrm>
        </p:spPr>
        <p:txBody>
          <a:bodyPr>
            <a:normAutofit/>
          </a:bodyPr>
          <a:lstStyle/>
          <a:p>
            <a:r>
              <a:rPr lang="ja-JP" altLang="en-US" sz="3600" dirty="0"/>
              <a:t>世の中にはどんなアプリが存在しているんだろう？</a:t>
            </a:r>
            <a:endParaRPr kumimoji="1" lang="ja-JP" altLang="en-US" sz="3600" dirty="0"/>
          </a:p>
        </p:txBody>
      </p:sp>
      <p:pic>
        <p:nvPicPr>
          <p:cNvPr id="2050" name="Picture 2" descr="Androidアプリの1割以上が不正ソフトウェア～トレンドマイクロ社調べ～ : プライバシーザムライがゆく（プライバシーマーク・ISMS最新情報）">
            <a:extLst>
              <a:ext uri="{FF2B5EF4-FFF2-40B4-BE49-F238E27FC236}">
                <a16:creationId xmlns:a16="http://schemas.microsoft.com/office/drawing/2014/main" id="{44EC3BDF-983D-4438-93B3-6CB5222FA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11" y="2701918"/>
            <a:ext cx="1242874" cy="145416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EEC56D7-B95B-48F9-817C-A9FB86FB003A}"/>
              </a:ext>
            </a:extLst>
          </p:cNvPr>
          <p:cNvSpPr txBox="1"/>
          <p:nvPr/>
        </p:nvSpPr>
        <p:spPr>
          <a:xfrm>
            <a:off x="6096000" y="5171244"/>
            <a:ext cx="5526024" cy="523220"/>
          </a:xfrm>
          <a:prstGeom prst="rect">
            <a:avLst/>
          </a:prstGeom>
          <a:noFill/>
        </p:spPr>
        <p:txBody>
          <a:bodyPr wrap="square" rtlCol="0">
            <a:spAutoFit/>
          </a:bodyPr>
          <a:lstStyle/>
          <a:p>
            <a:r>
              <a:rPr kumimoji="1" lang="ja-JP" altLang="en-US" sz="2800" dirty="0"/>
              <a:t>ということで調べてみました</a:t>
            </a:r>
          </a:p>
        </p:txBody>
      </p:sp>
      <p:pic>
        <p:nvPicPr>
          <p:cNvPr id="7" name="グラフィックス 6" descr="疑問符">
            <a:extLst>
              <a:ext uri="{FF2B5EF4-FFF2-40B4-BE49-F238E27FC236}">
                <a16:creationId xmlns:a16="http://schemas.microsoft.com/office/drawing/2014/main" id="{BE56EECC-AAAD-4E59-8DF2-52EF61EABD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8485" y="2195004"/>
            <a:ext cx="914400" cy="914400"/>
          </a:xfrm>
          <a:prstGeom prst="rect">
            <a:avLst/>
          </a:prstGeom>
        </p:spPr>
      </p:pic>
    </p:spTree>
    <p:extLst>
      <p:ext uri="{BB962C8B-B14F-4D97-AF65-F5344CB8AC3E}">
        <p14:creationId xmlns:p14="http://schemas.microsoft.com/office/powerpoint/2010/main" val="334785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DC15D-F055-47A8-B5CB-51C68FF7574E}"/>
              </a:ext>
            </a:extLst>
          </p:cNvPr>
          <p:cNvSpPr>
            <a:spLocks noGrp="1"/>
          </p:cNvSpPr>
          <p:nvPr>
            <p:ph type="title"/>
          </p:nvPr>
        </p:nvSpPr>
        <p:spPr>
          <a:xfrm>
            <a:off x="381000" y="356061"/>
            <a:ext cx="10515600" cy="1057274"/>
          </a:xfrm>
        </p:spPr>
        <p:txBody>
          <a:bodyPr/>
          <a:lstStyle/>
          <a:p>
            <a:r>
              <a:rPr kumimoji="1" lang="en-US" altLang="ja-JP" dirty="0"/>
              <a:t>Android</a:t>
            </a:r>
            <a:r>
              <a:rPr kumimoji="1" lang="ja-JP" altLang="en-US" dirty="0"/>
              <a:t>アプリのジャンル</a:t>
            </a:r>
          </a:p>
        </p:txBody>
      </p:sp>
      <p:pic>
        <p:nvPicPr>
          <p:cNvPr id="5" name="図 4">
            <a:extLst>
              <a:ext uri="{FF2B5EF4-FFF2-40B4-BE49-F238E27FC236}">
                <a16:creationId xmlns:a16="http://schemas.microsoft.com/office/drawing/2014/main" id="{B33772CE-AED8-4DBD-9F1E-F074C3BB2327}"/>
              </a:ext>
            </a:extLst>
          </p:cNvPr>
          <p:cNvPicPr>
            <a:picLocks noChangeAspect="1"/>
          </p:cNvPicPr>
          <p:nvPr/>
        </p:nvPicPr>
        <p:blipFill>
          <a:blip r:embed="rId2"/>
          <a:stretch>
            <a:fillRect/>
          </a:stretch>
        </p:blipFill>
        <p:spPr>
          <a:xfrm>
            <a:off x="307848" y="1413335"/>
            <a:ext cx="4610343" cy="4666567"/>
          </a:xfrm>
          <a:prstGeom prst="rect">
            <a:avLst/>
          </a:prstGeom>
        </p:spPr>
      </p:pic>
      <p:pic>
        <p:nvPicPr>
          <p:cNvPr id="7" name="図 6">
            <a:extLst>
              <a:ext uri="{FF2B5EF4-FFF2-40B4-BE49-F238E27FC236}">
                <a16:creationId xmlns:a16="http://schemas.microsoft.com/office/drawing/2014/main" id="{C4635286-DF65-40B2-AF55-85CEAA0864A8}"/>
              </a:ext>
            </a:extLst>
          </p:cNvPr>
          <p:cNvPicPr>
            <a:picLocks noChangeAspect="1"/>
          </p:cNvPicPr>
          <p:nvPr/>
        </p:nvPicPr>
        <p:blipFill>
          <a:blip r:embed="rId3"/>
          <a:stretch>
            <a:fillRect/>
          </a:stretch>
        </p:blipFill>
        <p:spPr>
          <a:xfrm>
            <a:off x="4918191" y="1413335"/>
            <a:ext cx="4610343" cy="4685410"/>
          </a:xfrm>
          <a:prstGeom prst="rect">
            <a:avLst/>
          </a:prstGeom>
        </p:spPr>
      </p:pic>
      <p:pic>
        <p:nvPicPr>
          <p:cNvPr id="9" name="図 8">
            <a:extLst>
              <a:ext uri="{FF2B5EF4-FFF2-40B4-BE49-F238E27FC236}">
                <a16:creationId xmlns:a16="http://schemas.microsoft.com/office/drawing/2014/main" id="{1CE66C8E-B4F8-4061-82ED-9A3DEB21AB63}"/>
              </a:ext>
            </a:extLst>
          </p:cNvPr>
          <p:cNvPicPr>
            <a:picLocks noChangeAspect="1"/>
          </p:cNvPicPr>
          <p:nvPr/>
        </p:nvPicPr>
        <p:blipFill>
          <a:blip r:embed="rId4"/>
          <a:stretch>
            <a:fillRect/>
          </a:stretch>
        </p:blipFill>
        <p:spPr>
          <a:xfrm>
            <a:off x="9528534" y="1413335"/>
            <a:ext cx="2456688" cy="1741534"/>
          </a:xfrm>
          <a:prstGeom prst="rect">
            <a:avLst/>
          </a:prstGeom>
        </p:spPr>
      </p:pic>
      <p:pic>
        <p:nvPicPr>
          <p:cNvPr id="11" name="図 10">
            <a:extLst>
              <a:ext uri="{FF2B5EF4-FFF2-40B4-BE49-F238E27FC236}">
                <a16:creationId xmlns:a16="http://schemas.microsoft.com/office/drawing/2014/main" id="{72CE4E68-AB05-4CBE-A663-8551BE08069C}"/>
              </a:ext>
            </a:extLst>
          </p:cNvPr>
          <p:cNvPicPr>
            <a:picLocks noChangeAspect="1"/>
          </p:cNvPicPr>
          <p:nvPr/>
        </p:nvPicPr>
        <p:blipFill>
          <a:blip r:embed="rId5"/>
          <a:stretch>
            <a:fillRect/>
          </a:stretch>
        </p:blipFill>
        <p:spPr>
          <a:xfrm>
            <a:off x="9528533" y="3154869"/>
            <a:ext cx="2456689" cy="1670812"/>
          </a:xfrm>
          <a:prstGeom prst="rect">
            <a:avLst/>
          </a:prstGeom>
        </p:spPr>
      </p:pic>
    </p:spTree>
    <p:extLst>
      <p:ext uri="{BB962C8B-B14F-4D97-AF65-F5344CB8AC3E}">
        <p14:creationId xmlns:p14="http://schemas.microsoft.com/office/powerpoint/2010/main" val="104882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DC15D-F055-47A8-B5CB-51C68FF7574E}"/>
              </a:ext>
            </a:extLst>
          </p:cNvPr>
          <p:cNvSpPr>
            <a:spLocks noGrp="1"/>
          </p:cNvSpPr>
          <p:nvPr>
            <p:ph type="title"/>
          </p:nvPr>
        </p:nvSpPr>
        <p:spPr>
          <a:xfrm>
            <a:off x="381000" y="356061"/>
            <a:ext cx="10515600" cy="1057274"/>
          </a:xfrm>
        </p:spPr>
        <p:txBody>
          <a:bodyPr/>
          <a:lstStyle/>
          <a:p>
            <a:r>
              <a:rPr kumimoji="1" lang="en-US" altLang="ja-JP" dirty="0"/>
              <a:t>Android</a:t>
            </a:r>
            <a:r>
              <a:rPr kumimoji="1" lang="ja-JP" altLang="en-US" dirty="0"/>
              <a:t>アプリのジャンル</a:t>
            </a:r>
          </a:p>
        </p:txBody>
      </p:sp>
      <p:pic>
        <p:nvPicPr>
          <p:cNvPr id="5" name="図 4">
            <a:extLst>
              <a:ext uri="{FF2B5EF4-FFF2-40B4-BE49-F238E27FC236}">
                <a16:creationId xmlns:a16="http://schemas.microsoft.com/office/drawing/2014/main" id="{B33772CE-AED8-4DBD-9F1E-F074C3BB2327}"/>
              </a:ext>
            </a:extLst>
          </p:cNvPr>
          <p:cNvPicPr>
            <a:picLocks noChangeAspect="1"/>
          </p:cNvPicPr>
          <p:nvPr/>
        </p:nvPicPr>
        <p:blipFill>
          <a:blip r:embed="rId2"/>
          <a:stretch>
            <a:fillRect/>
          </a:stretch>
        </p:blipFill>
        <p:spPr>
          <a:xfrm>
            <a:off x="307848" y="1413335"/>
            <a:ext cx="4610343" cy="4666567"/>
          </a:xfrm>
          <a:prstGeom prst="rect">
            <a:avLst/>
          </a:prstGeom>
        </p:spPr>
      </p:pic>
      <p:pic>
        <p:nvPicPr>
          <p:cNvPr id="7" name="図 6">
            <a:extLst>
              <a:ext uri="{FF2B5EF4-FFF2-40B4-BE49-F238E27FC236}">
                <a16:creationId xmlns:a16="http://schemas.microsoft.com/office/drawing/2014/main" id="{C4635286-DF65-40B2-AF55-85CEAA0864A8}"/>
              </a:ext>
            </a:extLst>
          </p:cNvPr>
          <p:cNvPicPr>
            <a:picLocks noChangeAspect="1"/>
          </p:cNvPicPr>
          <p:nvPr/>
        </p:nvPicPr>
        <p:blipFill>
          <a:blip r:embed="rId3"/>
          <a:stretch>
            <a:fillRect/>
          </a:stretch>
        </p:blipFill>
        <p:spPr>
          <a:xfrm>
            <a:off x="4918191" y="1413335"/>
            <a:ext cx="4610343" cy="4685410"/>
          </a:xfrm>
          <a:prstGeom prst="rect">
            <a:avLst/>
          </a:prstGeom>
        </p:spPr>
      </p:pic>
      <p:pic>
        <p:nvPicPr>
          <p:cNvPr id="9" name="図 8">
            <a:extLst>
              <a:ext uri="{FF2B5EF4-FFF2-40B4-BE49-F238E27FC236}">
                <a16:creationId xmlns:a16="http://schemas.microsoft.com/office/drawing/2014/main" id="{1CE66C8E-B4F8-4061-82ED-9A3DEB21AB63}"/>
              </a:ext>
            </a:extLst>
          </p:cNvPr>
          <p:cNvPicPr>
            <a:picLocks noChangeAspect="1"/>
          </p:cNvPicPr>
          <p:nvPr/>
        </p:nvPicPr>
        <p:blipFill>
          <a:blip r:embed="rId4"/>
          <a:stretch>
            <a:fillRect/>
          </a:stretch>
        </p:blipFill>
        <p:spPr>
          <a:xfrm>
            <a:off x="9528534" y="1413335"/>
            <a:ext cx="2456688" cy="1741534"/>
          </a:xfrm>
          <a:prstGeom prst="rect">
            <a:avLst/>
          </a:prstGeom>
        </p:spPr>
      </p:pic>
      <p:pic>
        <p:nvPicPr>
          <p:cNvPr id="11" name="図 10">
            <a:extLst>
              <a:ext uri="{FF2B5EF4-FFF2-40B4-BE49-F238E27FC236}">
                <a16:creationId xmlns:a16="http://schemas.microsoft.com/office/drawing/2014/main" id="{72CE4E68-AB05-4CBE-A663-8551BE08069C}"/>
              </a:ext>
            </a:extLst>
          </p:cNvPr>
          <p:cNvPicPr>
            <a:picLocks noChangeAspect="1"/>
          </p:cNvPicPr>
          <p:nvPr/>
        </p:nvPicPr>
        <p:blipFill>
          <a:blip r:embed="rId5"/>
          <a:stretch>
            <a:fillRect/>
          </a:stretch>
        </p:blipFill>
        <p:spPr>
          <a:xfrm>
            <a:off x="9528533" y="3154869"/>
            <a:ext cx="2456689" cy="1670812"/>
          </a:xfrm>
          <a:prstGeom prst="rect">
            <a:avLst/>
          </a:prstGeom>
        </p:spPr>
      </p:pic>
      <p:sp>
        <p:nvSpPr>
          <p:cNvPr id="3" name="正方形/長方形 2">
            <a:extLst>
              <a:ext uri="{FF2B5EF4-FFF2-40B4-BE49-F238E27FC236}">
                <a16:creationId xmlns:a16="http://schemas.microsoft.com/office/drawing/2014/main" id="{4AF1E02B-3422-4E23-BA74-656CF4171FA2}"/>
              </a:ext>
            </a:extLst>
          </p:cNvPr>
          <p:cNvSpPr/>
          <p:nvPr/>
        </p:nvSpPr>
        <p:spPr>
          <a:xfrm>
            <a:off x="230819" y="1322773"/>
            <a:ext cx="2521259" cy="17415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BA12BD6-CCB9-4F99-9E4C-F652A9628DA7}"/>
              </a:ext>
            </a:extLst>
          </p:cNvPr>
          <p:cNvSpPr txBox="1"/>
          <p:nvPr/>
        </p:nvSpPr>
        <p:spPr>
          <a:xfrm>
            <a:off x="2850147" y="3154869"/>
            <a:ext cx="5504155" cy="461665"/>
          </a:xfrm>
          <a:prstGeom prst="rect">
            <a:avLst/>
          </a:prstGeom>
          <a:solidFill>
            <a:schemeClr val="accent2">
              <a:lumMod val="20000"/>
              <a:lumOff val="80000"/>
            </a:schemeClr>
          </a:solidFill>
        </p:spPr>
        <p:txBody>
          <a:bodyPr wrap="square" rtlCol="0">
            <a:spAutoFit/>
          </a:bodyPr>
          <a:lstStyle/>
          <a:p>
            <a:r>
              <a:rPr kumimoji="1" lang="ja-JP" altLang="en-US" sz="2400" b="1" dirty="0">
                <a:solidFill>
                  <a:srgbClr val="FF0000"/>
                </a:solidFill>
              </a:rPr>
              <a:t>今回はゲームにジャンルを絞ります</a:t>
            </a:r>
          </a:p>
        </p:txBody>
      </p:sp>
    </p:spTree>
    <p:extLst>
      <p:ext uri="{BB962C8B-B14F-4D97-AF65-F5344CB8AC3E}">
        <p14:creationId xmlns:p14="http://schemas.microsoft.com/office/powerpoint/2010/main" val="6816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27334-7FFA-48DE-8D28-F1C642BAED7E}"/>
              </a:ext>
            </a:extLst>
          </p:cNvPr>
          <p:cNvSpPr>
            <a:spLocks noGrp="1"/>
          </p:cNvSpPr>
          <p:nvPr>
            <p:ph type="title"/>
          </p:nvPr>
        </p:nvSpPr>
        <p:spPr>
          <a:xfrm>
            <a:off x="710060" y="462779"/>
            <a:ext cx="5678009" cy="868871"/>
          </a:xfrm>
        </p:spPr>
        <p:txBody>
          <a:bodyPr>
            <a:normAutofit/>
          </a:bodyPr>
          <a:lstStyle/>
          <a:p>
            <a:r>
              <a:rPr kumimoji="1" lang="ja-JP" altLang="en-US" sz="3600" dirty="0"/>
              <a:t>ゲームアプリのジャンル</a:t>
            </a:r>
          </a:p>
        </p:txBody>
      </p:sp>
      <p:pic>
        <p:nvPicPr>
          <p:cNvPr id="5" name="図 4">
            <a:extLst>
              <a:ext uri="{FF2B5EF4-FFF2-40B4-BE49-F238E27FC236}">
                <a16:creationId xmlns:a16="http://schemas.microsoft.com/office/drawing/2014/main" id="{DCE9F1EB-7AE9-4685-B115-B6BDC0632A48}"/>
              </a:ext>
            </a:extLst>
          </p:cNvPr>
          <p:cNvPicPr>
            <a:picLocks noChangeAspect="1"/>
          </p:cNvPicPr>
          <p:nvPr/>
        </p:nvPicPr>
        <p:blipFill rotWithShape="1">
          <a:blip r:embed="rId2"/>
          <a:srcRect l="1" r="-3243" b="47887"/>
          <a:stretch/>
        </p:blipFill>
        <p:spPr>
          <a:xfrm>
            <a:off x="351679" y="1542278"/>
            <a:ext cx="3928157" cy="4488211"/>
          </a:xfrm>
          <a:prstGeom prst="rect">
            <a:avLst/>
          </a:prstGeom>
        </p:spPr>
      </p:pic>
      <p:pic>
        <p:nvPicPr>
          <p:cNvPr id="6" name="図 5">
            <a:extLst>
              <a:ext uri="{FF2B5EF4-FFF2-40B4-BE49-F238E27FC236}">
                <a16:creationId xmlns:a16="http://schemas.microsoft.com/office/drawing/2014/main" id="{B1BB63BE-1CA0-4B41-8B3B-056466AA633B}"/>
              </a:ext>
            </a:extLst>
          </p:cNvPr>
          <p:cNvPicPr>
            <a:picLocks noChangeAspect="1"/>
          </p:cNvPicPr>
          <p:nvPr/>
        </p:nvPicPr>
        <p:blipFill rotWithShape="1">
          <a:blip r:embed="rId2"/>
          <a:srcRect l="1" t="51791" r="-8054"/>
          <a:stretch/>
        </p:blipFill>
        <p:spPr>
          <a:xfrm>
            <a:off x="4161571" y="1760877"/>
            <a:ext cx="4227629" cy="4269612"/>
          </a:xfrm>
          <a:prstGeom prst="rect">
            <a:avLst/>
          </a:prstGeom>
        </p:spPr>
      </p:pic>
      <p:sp>
        <p:nvSpPr>
          <p:cNvPr id="7" name="テキスト ボックス 6">
            <a:extLst>
              <a:ext uri="{FF2B5EF4-FFF2-40B4-BE49-F238E27FC236}">
                <a16:creationId xmlns:a16="http://schemas.microsoft.com/office/drawing/2014/main" id="{9216A2D6-9194-4303-8819-A01C9F754B95}"/>
              </a:ext>
            </a:extLst>
          </p:cNvPr>
          <p:cNvSpPr txBox="1"/>
          <p:nvPr/>
        </p:nvSpPr>
        <p:spPr>
          <a:xfrm>
            <a:off x="8911762" y="3643829"/>
            <a:ext cx="3185487" cy="369332"/>
          </a:xfrm>
          <a:prstGeom prst="rect">
            <a:avLst/>
          </a:prstGeom>
          <a:noFill/>
        </p:spPr>
        <p:txBody>
          <a:bodyPr wrap="none" rtlCol="0">
            <a:spAutoFit/>
          </a:bodyPr>
          <a:lstStyle/>
          <a:p>
            <a:r>
              <a:rPr lang="ja-JP" altLang="en-US" dirty="0"/>
              <a:t>どんな</a:t>
            </a:r>
            <a:r>
              <a:rPr kumimoji="1" lang="ja-JP" altLang="en-US" dirty="0"/>
              <a:t>ジャンルが気になる？</a:t>
            </a:r>
          </a:p>
        </p:txBody>
      </p:sp>
      <p:pic>
        <p:nvPicPr>
          <p:cNvPr id="8" name="Picture 2" descr="Androidアプリの1割以上が不正ソフトウェア～トレンドマイクロ社調べ～ : プライバシーザムライがゆく（プライバシーマーク・ISMS最新情報）">
            <a:extLst>
              <a:ext uri="{FF2B5EF4-FFF2-40B4-BE49-F238E27FC236}">
                <a16:creationId xmlns:a16="http://schemas.microsoft.com/office/drawing/2014/main" id="{8E97FBDE-5DE7-4495-B1F1-E053B1239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489" y="4539470"/>
            <a:ext cx="837488" cy="979861"/>
          </a:xfrm>
          <a:prstGeom prst="rect">
            <a:avLst/>
          </a:prstGeom>
          <a:noFill/>
          <a:extLst>
            <a:ext uri="{909E8E84-426E-40DD-AFC4-6F175D3DCCD1}">
              <a14:hiddenFill xmlns:a14="http://schemas.microsoft.com/office/drawing/2010/main">
                <a:solidFill>
                  <a:srgbClr val="FFFFFF"/>
                </a:solidFill>
              </a14:hiddenFill>
            </a:ext>
          </a:extLst>
        </p:spPr>
      </p:pic>
      <p:sp>
        <p:nvSpPr>
          <p:cNvPr id="9" name="吹き出し: 角を丸めた四角形 8">
            <a:extLst>
              <a:ext uri="{FF2B5EF4-FFF2-40B4-BE49-F238E27FC236}">
                <a16:creationId xmlns:a16="http://schemas.microsoft.com/office/drawing/2014/main" id="{99872E44-B2B6-4552-8333-4A385E5BD285}"/>
              </a:ext>
            </a:extLst>
          </p:cNvPr>
          <p:cNvSpPr/>
          <p:nvPr/>
        </p:nvSpPr>
        <p:spPr>
          <a:xfrm>
            <a:off x="8841169" y="3296454"/>
            <a:ext cx="3185487" cy="979861"/>
          </a:xfrm>
          <a:prstGeom prst="wedgeRoundRectCallout">
            <a:avLst>
              <a:gd name="adj1" fmla="val -36718"/>
              <a:gd name="adj2" fmla="val 724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451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6635D9FC-AB8C-493A-9C7A-FB8A1AD19A93}"/>
              </a:ext>
            </a:extLst>
          </p:cNvPr>
          <p:cNvSpPr>
            <a:spLocks noGrp="1"/>
          </p:cNvSpPr>
          <p:nvPr>
            <p:ph type="title"/>
          </p:nvPr>
        </p:nvSpPr>
        <p:spPr>
          <a:xfrm>
            <a:off x="710060" y="542678"/>
            <a:ext cx="8939967" cy="1090813"/>
          </a:xfrm>
        </p:spPr>
        <p:txBody>
          <a:bodyPr>
            <a:normAutofit/>
          </a:bodyPr>
          <a:lstStyle/>
          <a:p>
            <a:r>
              <a:rPr kumimoji="1" lang="ja-JP" altLang="en-US" sz="4000" dirty="0"/>
              <a:t>開発するゲームアプリの概要</a:t>
            </a:r>
          </a:p>
        </p:txBody>
      </p:sp>
      <p:sp>
        <p:nvSpPr>
          <p:cNvPr id="8" name="テキスト ボックス 7">
            <a:extLst>
              <a:ext uri="{FF2B5EF4-FFF2-40B4-BE49-F238E27FC236}">
                <a16:creationId xmlns:a16="http://schemas.microsoft.com/office/drawing/2014/main" id="{6458C052-7A8B-4D72-A512-DDFD1FB0F033}"/>
              </a:ext>
            </a:extLst>
          </p:cNvPr>
          <p:cNvSpPr txBox="1"/>
          <p:nvPr/>
        </p:nvSpPr>
        <p:spPr>
          <a:xfrm>
            <a:off x="773760" y="1791007"/>
            <a:ext cx="10644480" cy="4524315"/>
          </a:xfrm>
          <a:prstGeom prst="rect">
            <a:avLst/>
          </a:prstGeom>
          <a:noFill/>
          <a:ln>
            <a:solidFill>
              <a:schemeClr val="accent6">
                <a:lumMod val="40000"/>
                <a:lumOff val="60000"/>
              </a:schemeClr>
            </a:solidFill>
          </a:ln>
        </p:spPr>
        <p:txBody>
          <a:bodyPr wrap="square" rtlCol="0">
            <a:spAutoFit/>
          </a:bodyPr>
          <a:lstStyle/>
          <a:p>
            <a:pPr marL="457200" indent="-457200">
              <a:buFont typeface="Wingdings" panose="05000000000000000000" pitchFamily="2" charset="2"/>
              <a:buChar char="n"/>
            </a:pPr>
            <a:r>
              <a:rPr kumimoji="1" lang="ja-JP" altLang="en-US" sz="3200" dirty="0">
                <a:solidFill>
                  <a:schemeClr val="accent6"/>
                </a:solidFill>
              </a:rPr>
              <a:t>ジャンル：ミニゲーム、コンパゲーム</a:t>
            </a:r>
            <a:r>
              <a:rPr lang="ja-JP" altLang="en-US" sz="3200" dirty="0">
                <a:solidFill>
                  <a:schemeClr val="accent6"/>
                </a:solidFill>
              </a:rPr>
              <a:t>、</a:t>
            </a:r>
            <a:r>
              <a:rPr lang="ja-JP" altLang="en-US" sz="1600" dirty="0">
                <a:solidFill>
                  <a:schemeClr val="accent6"/>
                </a:solidFill>
              </a:rPr>
              <a:t>早抜きゲーム</a:t>
            </a:r>
            <a:endParaRPr kumimoji="1" lang="en-US" altLang="ja-JP" sz="3200" dirty="0">
              <a:solidFill>
                <a:schemeClr val="accent6"/>
              </a:solidFill>
            </a:endParaRPr>
          </a:p>
          <a:p>
            <a:endParaRPr kumimoji="1" lang="en-US" altLang="ja-JP" sz="3200" dirty="0">
              <a:solidFill>
                <a:schemeClr val="accent6"/>
              </a:solidFill>
            </a:endParaRPr>
          </a:p>
          <a:p>
            <a:pPr marL="457200" indent="-457200">
              <a:buFont typeface="Wingdings" panose="05000000000000000000" pitchFamily="2" charset="2"/>
              <a:buChar char="n"/>
            </a:pPr>
            <a:r>
              <a:rPr lang="ja-JP" altLang="en-US" sz="3200" dirty="0">
                <a:solidFill>
                  <a:schemeClr val="accent6"/>
                </a:solidFill>
              </a:rPr>
              <a:t>内容：</a:t>
            </a:r>
            <a:endParaRPr lang="en-US" altLang="ja-JP" sz="3200" dirty="0">
              <a:solidFill>
                <a:schemeClr val="accent6"/>
              </a:solidFill>
            </a:endParaRPr>
          </a:p>
          <a:p>
            <a:r>
              <a:rPr lang="ja-JP" altLang="en-US" sz="3200" dirty="0"/>
              <a:t>ジャイロを使用して、スマホ振る回数をカウントする。振った回数が少なかった人は、質問に対して回答をする。</a:t>
            </a:r>
            <a:endParaRPr lang="en-US" altLang="ja-JP" sz="3200" dirty="0"/>
          </a:p>
          <a:p>
            <a:r>
              <a:rPr lang="ja-JP" altLang="en-US" sz="3200" dirty="0"/>
              <a:t>他の回答権がなかった人は次の質問から振る回数のノルマが増える。</a:t>
            </a:r>
            <a:endParaRPr lang="en-US" altLang="ja-JP" sz="3200" dirty="0"/>
          </a:p>
          <a:p>
            <a:r>
              <a:rPr lang="ja-JP" altLang="en-US" sz="3200" dirty="0"/>
              <a:t>質問はあらかじめ用意したものと、入力用を用意する</a:t>
            </a:r>
            <a:endParaRPr kumimoji="1" lang="en-US" altLang="ja-JP" sz="3200" dirty="0"/>
          </a:p>
          <a:p>
            <a:endParaRPr kumimoji="1" lang="ja-JP" altLang="en-US" sz="3200" dirty="0"/>
          </a:p>
        </p:txBody>
      </p:sp>
    </p:spTree>
    <p:extLst>
      <p:ext uri="{BB962C8B-B14F-4D97-AF65-F5344CB8AC3E}">
        <p14:creationId xmlns:p14="http://schemas.microsoft.com/office/powerpoint/2010/main" val="193351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3944C-7371-48B9-B9EE-FEC086F511D4}"/>
              </a:ext>
            </a:extLst>
          </p:cNvPr>
          <p:cNvSpPr>
            <a:spLocks noGrp="1"/>
          </p:cNvSpPr>
          <p:nvPr>
            <p:ph type="title"/>
          </p:nvPr>
        </p:nvSpPr>
        <p:spPr>
          <a:xfrm>
            <a:off x="838200" y="2575664"/>
            <a:ext cx="10515600" cy="1325563"/>
          </a:xfrm>
        </p:spPr>
        <p:txBody>
          <a:bodyPr>
            <a:normAutofit/>
          </a:bodyPr>
          <a:lstStyle/>
          <a:p>
            <a:pPr algn="ctr"/>
            <a:r>
              <a:rPr kumimoji="1" lang="ja-JP" altLang="en-US" sz="6000" dirty="0"/>
              <a:t>作業の進め方</a:t>
            </a:r>
          </a:p>
        </p:txBody>
      </p:sp>
      <p:pic>
        <p:nvPicPr>
          <p:cNvPr id="4" name="図 3">
            <a:extLst>
              <a:ext uri="{FF2B5EF4-FFF2-40B4-BE49-F238E27FC236}">
                <a16:creationId xmlns:a16="http://schemas.microsoft.com/office/drawing/2014/main" id="{B7F8D9BA-2114-44D1-BA94-0D4E9BB9D95E}"/>
              </a:ext>
            </a:extLst>
          </p:cNvPr>
          <p:cNvPicPr>
            <a:picLocks noChangeAspect="1"/>
          </p:cNvPicPr>
          <p:nvPr/>
        </p:nvPicPr>
        <p:blipFill>
          <a:blip r:embed="rId2"/>
          <a:stretch>
            <a:fillRect/>
          </a:stretch>
        </p:blipFill>
        <p:spPr>
          <a:xfrm>
            <a:off x="838200" y="3613211"/>
            <a:ext cx="3667586" cy="2934069"/>
          </a:xfrm>
          <a:prstGeom prst="rect">
            <a:avLst/>
          </a:prstGeom>
        </p:spPr>
      </p:pic>
    </p:spTree>
    <p:extLst>
      <p:ext uri="{BB962C8B-B14F-4D97-AF65-F5344CB8AC3E}">
        <p14:creationId xmlns:p14="http://schemas.microsoft.com/office/powerpoint/2010/main" val="186404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BC678-D2F7-454A-A72F-9C2647C2BE1C}"/>
              </a:ext>
            </a:extLst>
          </p:cNvPr>
          <p:cNvSpPr>
            <a:spLocks noGrp="1"/>
          </p:cNvSpPr>
          <p:nvPr>
            <p:ph type="title"/>
          </p:nvPr>
        </p:nvSpPr>
        <p:spPr/>
        <p:txBody>
          <a:bodyPr/>
          <a:lstStyle/>
          <a:p>
            <a:r>
              <a:rPr kumimoji="1" lang="ja-JP" altLang="en-US" dirty="0"/>
              <a:t>プロジェクト概要</a:t>
            </a:r>
          </a:p>
        </p:txBody>
      </p:sp>
      <p:sp>
        <p:nvSpPr>
          <p:cNvPr id="3" name="コンテンツ プレースホルダー 2">
            <a:extLst>
              <a:ext uri="{FF2B5EF4-FFF2-40B4-BE49-F238E27FC236}">
                <a16:creationId xmlns:a16="http://schemas.microsoft.com/office/drawing/2014/main" id="{A442421F-A600-423D-956B-11A7E14117D6}"/>
              </a:ext>
            </a:extLst>
          </p:cNvPr>
          <p:cNvSpPr>
            <a:spLocks noGrp="1"/>
          </p:cNvSpPr>
          <p:nvPr>
            <p:ph idx="1"/>
          </p:nvPr>
        </p:nvSpPr>
        <p:spPr>
          <a:xfrm>
            <a:off x="838200" y="1571348"/>
            <a:ext cx="10515600" cy="4605615"/>
          </a:xfrm>
        </p:spPr>
        <p:txBody>
          <a:bodyPr>
            <a:normAutofit fontScale="92500" lnSpcReduction="10000"/>
          </a:bodyPr>
          <a:lstStyle/>
          <a:p>
            <a:pPr>
              <a:buFont typeface="Wingdings" panose="05000000000000000000" pitchFamily="2" charset="2"/>
              <a:buChar char="n"/>
            </a:pPr>
            <a:r>
              <a:rPr lang="ja-JP" altLang="en-US" b="1" dirty="0"/>
              <a:t>目標</a:t>
            </a:r>
            <a:endParaRPr lang="en-US" altLang="ja-JP" b="1" dirty="0"/>
          </a:p>
          <a:p>
            <a:pPr marL="0" indent="0">
              <a:buNone/>
            </a:pPr>
            <a:r>
              <a:rPr lang="ja-JP" altLang="en-US" b="1" dirty="0"/>
              <a:t>アプリのリリース</a:t>
            </a:r>
            <a:endParaRPr lang="en-US" altLang="ja-JP" b="1" dirty="0"/>
          </a:p>
          <a:p>
            <a:pPr>
              <a:buFont typeface="Wingdings" panose="05000000000000000000" pitchFamily="2" charset="2"/>
              <a:buChar char="n"/>
            </a:pPr>
            <a:r>
              <a:rPr lang="ja-JP" altLang="en-US" b="1" dirty="0"/>
              <a:t>プロジェクト名</a:t>
            </a:r>
            <a:endParaRPr lang="en-US" altLang="ja-JP" b="1" dirty="0"/>
          </a:p>
          <a:p>
            <a:pPr marL="0" indent="0">
              <a:buNone/>
            </a:pPr>
            <a:r>
              <a:rPr lang="ja-JP" altLang="en-US" dirty="0"/>
              <a:t>ぬきぬきプロジェクト（</a:t>
            </a:r>
            <a:r>
              <a:rPr lang="en-US" altLang="ja-JP" dirty="0" err="1"/>
              <a:t>nukinuki</a:t>
            </a:r>
            <a:r>
              <a:rPr lang="ja-JP" altLang="en-US" dirty="0"/>
              <a:t>）</a:t>
            </a:r>
            <a:endParaRPr lang="en-US" altLang="ja-JP" dirty="0"/>
          </a:p>
          <a:p>
            <a:pPr>
              <a:buFont typeface="Wingdings" panose="05000000000000000000" pitchFamily="2" charset="2"/>
              <a:buChar char="n"/>
            </a:pPr>
            <a:r>
              <a:rPr kumimoji="1" lang="ja-JP" altLang="en-US" b="1" dirty="0"/>
              <a:t>メンバ</a:t>
            </a:r>
            <a:endParaRPr kumimoji="1" lang="en-US" altLang="ja-JP" b="1" dirty="0"/>
          </a:p>
          <a:p>
            <a:pPr marL="0" indent="0">
              <a:buNone/>
            </a:pPr>
            <a:r>
              <a:rPr kumimoji="1" lang="ja-JP" altLang="en-US" dirty="0"/>
              <a:t>・田島</a:t>
            </a:r>
            <a:r>
              <a:rPr lang="ja-JP" altLang="en-US" dirty="0"/>
              <a:t>（</a:t>
            </a:r>
            <a:r>
              <a:rPr lang="en-US" altLang="ja-JP" dirty="0"/>
              <a:t>Miracle Leader</a:t>
            </a:r>
            <a:r>
              <a:rPr lang="ja-JP" altLang="en-US" dirty="0"/>
              <a:t>）</a:t>
            </a:r>
            <a:endParaRPr lang="en-US" altLang="ja-JP" dirty="0"/>
          </a:p>
          <a:p>
            <a:pPr marL="0" indent="0">
              <a:buNone/>
            </a:pPr>
            <a:r>
              <a:rPr kumimoji="1" lang="ja-JP" altLang="en-US" dirty="0"/>
              <a:t>・藤井（</a:t>
            </a:r>
            <a:r>
              <a:rPr kumimoji="1" lang="en-US" altLang="ja-JP" dirty="0"/>
              <a:t>Super Creator</a:t>
            </a:r>
            <a:r>
              <a:rPr kumimoji="1" lang="ja-JP" altLang="en-US" dirty="0"/>
              <a:t>）</a:t>
            </a:r>
            <a:endParaRPr kumimoji="1" lang="en-US" altLang="ja-JP" dirty="0"/>
          </a:p>
          <a:p>
            <a:pPr marL="0" indent="0">
              <a:buNone/>
            </a:pPr>
            <a:r>
              <a:rPr kumimoji="1" lang="ja-JP" altLang="en-US" dirty="0"/>
              <a:t>・山上（</a:t>
            </a:r>
            <a:r>
              <a:rPr kumimoji="1" lang="en-US" altLang="ja-JP" dirty="0"/>
              <a:t>Ultra Engineer</a:t>
            </a:r>
            <a:r>
              <a:rPr kumimoji="1" lang="ja-JP" altLang="en-US" dirty="0"/>
              <a:t>）</a:t>
            </a:r>
            <a:endParaRPr kumimoji="1" lang="en-US" altLang="ja-JP" dirty="0"/>
          </a:p>
          <a:p>
            <a:pPr>
              <a:buFont typeface="Wingdings" panose="05000000000000000000" pitchFamily="2" charset="2"/>
              <a:buChar char="n"/>
            </a:pPr>
            <a:r>
              <a:rPr lang="ja-JP" altLang="en-US" b="1" dirty="0"/>
              <a:t>必要な知識</a:t>
            </a:r>
            <a:endParaRPr lang="en-US" altLang="ja-JP" b="1" dirty="0"/>
          </a:p>
          <a:p>
            <a:pPr marL="0" indent="0">
              <a:buNone/>
            </a:pPr>
            <a:r>
              <a:rPr kumimoji="1" lang="en-US" altLang="ja-JP" dirty="0"/>
              <a:t>Java</a:t>
            </a:r>
            <a:r>
              <a:rPr kumimoji="1" lang="ja-JP" altLang="en-US" dirty="0"/>
              <a:t>、</a:t>
            </a:r>
            <a:r>
              <a:rPr kumimoji="1" lang="en-US" altLang="ja-JP" dirty="0"/>
              <a:t>Android Studio</a:t>
            </a:r>
            <a:r>
              <a:rPr kumimoji="1" lang="ja-JP" altLang="en-US" dirty="0"/>
              <a:t>、オブジェクト指向</a:t>
            </a:r>
            <a:r>
              <a:rPr lang="ja-JP" altLang="en-US" dirty="0"/>
              <a:t>、合コンの心構え</a:t>
            </a:r>
            <a:endParaRPr kumimoji="1" lang="en-US" altLang="ja-JP" dirty="0"/>
          </a:p>
        </p:txBody>
      </p:sp>
    </p:spTree>
    <p:extLst>
      <p:ext uri="{BB962C8B-B14F-4D97-AF65-F5344CB8AC3E}">
        <p14:creationId xmlns:p14="http://schemas.microsoft.com/office/powerpoint/2010/main" val="27324024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730</Words>
  <Application>Microsoft Office PowerPoint</Application>
  <PresentationFormat>ワイド画面</PresentationFormat>
  <Paragraphs>137</Paragraphs>
  <Slides>23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Meiryo UI</vt:lpstr>
      <vt:lpstr>游ゴシック</vt:lpstr>
      <vt:lpstr>游ゴシック Light</vt:lpstr>
      <vt:lpstr>Arial</vt:lpstr>
      <vt:lpstr>Comic Sans MS</vt:lpstr>
      <vt:lpstr>Wingdings</vt:lpstr>
      <vt:lpstr>Office テーマ</vt:lpstr>
      <vt:lpstr>第1回ミーティング</vt:lpstr>
      <vt:lpstr>本日の議題</vt:lpstr>
      <vt:lpstr>世の中にはどんなアプリが存在しているんだろう？</vt:lpstr>
      <vt:lpstr>Androidアプリのジャンル</vt:lpstr>
      <vt:lpstr>Androidアプリのジャンル</vt:lpstr>
      <vt:lpstr>ゲームアプリのジャンル</vt:lpstr>
      <vt:lpstr>開発するゲームアプリの概要</vt:lpstr>
      <vt:lpstr>作業の進め方</vt:lpstr>
      <vt:lpstr>プロジェクト概要</vt:lpstr>
      <vt:lpstr>3人で一緒に作業を進めていきましょう</vt:lpstr>
      <vt:lpstr>作業の流れ</vt:lpstr>
      <vt:lpstr>要件定義検討</vt:lpstr>
      <vt:lpstr>ゲームのイメージを共有しましょう</vt:lpstr>
      <vt:lpstr>外部仕様検討</vt:lpstr>
      <vt:lpstr>スタート画面</vt:lpstr>
      <vt:lpstr>名前の入力</vt:lpstr>
      <vt:lpstr>炭酸のモードをえらぶ</vt:lpstr>
      <vt:lpstr>ゲームスタート</vt:lpstr>
      <vt:lpstr>振った後</vt:lpstr>
      <vt:lpstr>次のプレイヤー</vt:lpstr>
      <vt:lpstr>振った後 （MAXに達した場合）</vt:lpstr>
      <vt:lpstr>炭酸のモードをえらぶ</vt:lpstr>
      <vt:lpstr>次回のミーティング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tatit</dc:creator>
  <cp:lastModifiedBy>田島 志帆</cp:lastModifiedBy>
  <cp:revision>52</cp:revision>
  <dcterms:created xsi:type="dcterms:W3CDTF">2021-03-06T08:05:33Z</dcterms:created>
  <dcterms:modified xsi:type="dcterms:W3CDTF">2021-03-25T14:11:25Z</dcterms:modified>
</cp:coreProperties>
</file>