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3B8A2-62B1-4F1C-AB6B-F3891AD1D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183804-5D06-4B4D-B65D-751E75A45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6FFE62-D2A4-467D-BBDC-36AB0C9E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57E0E-4EA9-4A62-A8B8-C464B1A1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C488C-4EF9-47C6-A77D-F45CB6B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4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C39EC-6F88-415B-A5A8-49D6EA14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4BA2DB-BE9B-494A-8DFA-468F9857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65A02E-43BB-4A68-9F92-968434E9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D0B05A-582D-4F18-9E2B-A2EB9356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5B4738-C095-42D7-86B7-08040756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20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782D18-CAE4-44AF-B816-F8612B8FB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4D3551-B55E-4074-BBAF-F1323DC4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48AD6F-F7E6-4AA1-A7AF-B8051621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ACA12-C164-4215-A3B5-7D449C0E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8419C-E3F2-4C17-A5D3-5C07CEB4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D598-7A30-477F-8C22-F2FE530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B3501-BADC-4B66-BF66-6F166C59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770DC-6982-484C-BFA7-AB6B48F5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F0259-68E5-44A6-8B31-E90F9117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15098-DEE0-49E4-8E48-B026A76D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60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5F8DAD-BFF0-419B-BF25-0C1C87D2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6E35E0-DB10-44DE-941D-88A9DD30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80BAF9-3EBC-4746-8E36-29F653A3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A934B-5B00-423D-984B-99957AB8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52504-AAE4-4CBA-A4A2-9BFCD42E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9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7F4F1-49F0-438E-A571-21686377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D11880-51D9-4053-9393-1B1B9CE4C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DAA637-6288-4C66-843B-0C0E955AE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EE5F6E-F3F5-4C9C-A6A4-D1B43CCE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C3426E-C198-44A5-9534-E5E8B344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6159A0-ECD2-43F2-86F7-C2ABB8D3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92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29470-B595-4797-8828-88816CD1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CD3EEC-E2C8-47DE-AE40-948A7EB4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1DC155-9EBC-4EFF-8B45-799165F5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1CFAF0-C2DF-4707-AB27-A82F8AFDD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E17695-725E-4878-BDD9-D018E247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249EBF-F182-47DD-8BEC-5FC3D2F4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6D5BBF-916B-4A9C-9ECA-4B4A7AFB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F82B3A-9A2F-46A4-A040-DABA1565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92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FDE66-630E-4E32-876D-6CEC35AC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87389-B38C-4E3D-91F3-EDDE639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4E3214-02CB-4D98-BFCE-EE72A4B1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7CCCD1-2120-4EF0-BBFF-4C27E908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1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6E11A4-5A60-42A1-BFAB-9177A083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244B1-CA9D-44A8-AD8F-B2F15835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7A8199-9B93-4BCA-8DE1-8DE13164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5FDF0-63CD-4A1C-9FB4-A61A242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65A8C-129E-4BCC-BB6A-C43F2C7A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4A73C2-1E9D-47A3-9A69-8F90FE38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AA7053-CFA7-4B86-BF47-5224BFB2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F3C6E-1006-4791-A5D8-1DFF162B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D204D7-374F-41FD-9843-06C28D89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03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4D0E1-197D-4196-9D11-7D4C178B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5AD1EC-6E5A-4338-A4C7-AD0717D39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B8DD99-B9B4-47C6-BDA5-31C0F3F8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3A567C-6963-46F2-83E4-1BEC9FC9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4AF8B7-53CE-410C-B547-78E9E62F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6B3A9-CCE4-43C4-A400-D6674F37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24CE94-11EF-4877-BE37-E212BF11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9C6B7A-6C65-4784-8550-FCC74B86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D5530-0F79-414E-8621-C4B0CF2F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8B53-0448-44A1-B2DE-75B01A3ADFC6}" type="datetimeFigureOut">
              <a:rPr lang="zh-TW" altLang="en-US" smtClean="0"/>
              <a:t>2020/6/21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B1BCB4-0A62-467B-977B-ECD96F0D3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6218E-5EEF-4CBA-B58D-54781280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D80CC-094A-41C0-B0D6-9D3EDE93B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097D0-6E9C-4C77-AAA7-C9E18E88C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777" y="1726045"/>
            <a:ext cx="9144000" cy="238760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Linebot</a:t>
            </a:r>
            <a:r>
              <a:rPr lang="en-US" altLang="zh-TW" dirty="0">
                <a:latin typeface="Arial Black" panose="020B0A04020102020204" pitchFamily="34" charset="0"/>
              </a:rPr>
              <a:t> </a:t>
            </a:r>
            <a:br>
              <a:rPr lang="en-US" altLang="zh-TW" dirty="0">
                <a:latin typeface="Arial Black" panose="020B0A04020102020204" pitchFamily="34" charset="0"/>
              </a:rPr>
            </a:br>
            <a:r>
              <a:rPr lang="en-US" altLang="zh-TW" dirty="0">
                <a:latin typeface="Arial Black" panose="020B0A04020102020204" pitchFamily="34" charset="0"/>
              </a:rPr>
              <a:t>echo</a:t>
            </a:r>
            <a:r>
              <a:rPr lang="zh-TW" altLang="en-US" dirty="0">
                <a:latin typeface="Arial Black" panose="020B0A04020102020204" pitchFamily="34" charset="0"/>
              </a:rPr>
              <a:t>、傳訊息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295131-BD08-4706-AB42-6CF20AA5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4" y="3272229"/>
            <a:ext cx="3119854" cy="321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2995A-FC45-4422-9EBA-1D29A474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78483" cy="1215100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必備條件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E65162-4C14-4B90-9BC5-E7E00634BF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Linebot</a:t>
            </a:r>
            <a:r>
              <a:rPr lang="zh-TW" altLang="en-US" dirty="0"/>
              <a:t>帳號</a:t>
            </a:r>
            <a:r>
              <a:rPr lang="en-US" altLang="zh-TW" dirty="0"/>
              <a:t>(line developer)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AD9279-DFE3-4651-94E1-18AE17295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Heroku</a:t>
            </a:r>
            <a:r>
              <a:rPr lang="zh-TW" altLang="en-US" dirty="0"/>
              <a:t>帳號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14864F-4BA5-4135-95B0-4E72DF557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80" t="26620" r="36068" b="9931"/>
          <a:stretch/>
        </p:blipFill>
        <p:spPr>
          <a:xfrm>
            <a:off x="838200" y="2506662"/>
            <a:ext cx="3444536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BABD641-F6C1-42CE-A925-A539FB29FB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2" t="19675" r="55146" b="13482"/>
          <a:stretch/>
        </p:blipFill>
        <p:spPr>
          <a:xfrm>
            <a:off x="3420122" y="2506662"/>
            <a:ext cx="3444536" cy="45840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35E8EB-022A-4064-A02B-6C874F0A1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89" t="18772" r="39344" b="10808"/>
          <a:stretch/>
        </p:blipFill>
        <p:spPr>
          <a:xfrm>
            <a:off x="7031854" y="2390304"/>
            <a:ext cx="3994951" cy="48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B3257-F027-4D50-8B8D-81CB415B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52" y="2003117"/>
            <a:ext cx="3991252" cy="3767307"/>
          </a:xfrm>
        </p:spPr>
        <p:txBody>
          <a:bodyPr/>
          <a:lstStyle/>
          <a:p>
            <a:r>
              <a:rPr lang="en-US" altLang="zh-TW" b="1" dirty="0"/>
              <a:t>Channel secret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b="1" dirty="0"/>
              <a:t>Channel access token</a:t>
            </a: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676621-730D-401D-8AC3-4D391657A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4" r="48592" b="30227"/>
          <a:stretch/>
        </p:blipFill>
        <p:spPr>
          <a:xfrm>
            <a:off x="5717655" y="1942561"/>
            <a:ext cx="6267635" cy="38884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27DAB0-6696-4EEC-BA0A-688DBFDF0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41" t="48544" r="48622" b="42783"/>
          <a:stretch/>
        </p:blipFill>
        <p:spPr>
          <a:xfrm>
            <a:off x="381240" y="2763175"/>
            <a:ext cx="4467818" cy="6658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404F47-3B36-4D5D-8D2C-B8C2F17D55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04" t="58600" r="38618" b="23106"/>
          <a:stretch/>
        </p:blipFill>
        <p:spPr>
          <a:xfrm>
            <a:off x="312568" y="4382779"/>
            <a:ext cx="5166804" cy="1254542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852D9D7F-2FBC-44D7-BD01-5EC734154CFB}"/>
              </a:ext>
            </a:extLst>
          </p:cNvPr>
          <p:cNvSpPr txBox="1">
            <a:spLocks/>
          </p:cNvSpPr>
          <p:nvPr/>
        </p:nvSpPr>
        <p:spPr>
          <a:xfrm>
            <a:off x="1580225" y="162179"/>
            <a:ext cx="9031550" cy="148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55FAA777-66A5-4764-BC4D-4B412943DB91}"/>
              </a:ext>
            </a:extLst>
          </p:cNvPr>
          <p:cNvSpPr txBox="1">
            <a:spLocks/>
          </p:cNvSpPr>
          <p:nvPr/>
        </p:nvSpPr>
        <p:spPr>
          <a:xfrm>
            <a:off x="446843" y="301047"/>
            <a:ext cx="7862656" cy="156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 err="1">
                <a:latin typeface="Arial Black" panose="020B0A04020102020204" pitchFamily="34" charset="0"/>
              </a:rPr>
              <a:t>Linebot</a:t>
            </a:r>
            <a:r>
              <a:rPr lang="zh-TW" altLang="en-US" b="1" dirty="0">
                <a:latin typeface="Arial Black" panose="020B0A04020102020204" pitchFamily="34" charset="0"/>
              </a:rPr>
              <a:t>跟程式碼的連結</a:t>
            </a:r>
          </a:p>
        </p:txBody>
      </p:sp>
    </p:spTree>
    <p:extLst>
      <p:ext uri="{BB962C8B-B14F-4D97-AF65-F5344CB8AC3E}">
        <p14:creationId xmlns:p14="http://schemas.microsoft.com/office/powerpoint/2010/main" val="38328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61415D0-A724-4D8B-846F-E74A29C65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49" t="12441" r="42211" b="41173"/>
          <a:stretch/>
        </p:blipFill>
        <p:spPr>
          <a:xfrm>
            <a:off x="133166" y="1334607"/>
            <a:ext cx="5686538" cy="255216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B19A8DA-5818-4DA6-9756-8433BB4D8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3" t="22654" r="47379" b="10389"/>
          <a:stretch/>
        </p:blipFill>
        <p:spPr>
          <a:xfrm>
            <a:off x="5572217" y="1195787"/>
            <a:ext cx="6486617" cy="459197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2E35ACA-DDCD-42E4-9178-0518B4B751B5}"/>
              </a:ext>
            </a:extLst>
          </p:cNvPr>
          <p:cNvSpPr txBox="1">
            <a:spLocks/>
          </p:cNvSpPr>
          <p:nvPr/>
        </p:nvSpPr>
        <p:spPr>
          <a:xfrm>
            <a:off x="542452" y="2003117"/>
            <a:ext cx="3991252" cy="37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72D4AAC-9964-4091-A21F-7953F87DAFFA}"/>
              </a:ext>
            </a:extLst>
          </p:cNvPr>
          <p:cNvSpPr/>
          <p:nvPr/>
        </p:nvSpPr>
        <p:spPr>
          <a:xfrm>
            <a:off x="4942990" y="3151573"/>
            <a:ext cx="632187" cy="4438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541A0E5-C9A7-4E15-A1B9-F76C425C75E9}"/>
              </a:ext>
            </a:extLst>
          </p:cNvPr>
          <p:cNvCxnSpPr>
            <a:cxnSpLocks/>
          </p:cNvCxnSpPr>
          <p:nvPr/>
        </p:nvCxnSpPr>
        <p:spPr>
          <a:xfrm flipV="1">
            <a:off x="5756234" y="1597981"/>
            <a:ext cx="1958462" cy="15535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D52644FD-D1D4-4159-8A2A-AD05517B810F}"/>
              </a:ext>
            </a:extLst>
          </p:cNvPr>
          <p:cNvSpPr/>
          <p:nvPr/>
        </p:nvSpPr>
        <p:spPr>
          <a:xfrm>
            <a:off x="6232124" y="5416214"/>
            <a:ext cx="1482572" cy="32841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337E3AF-06EE-4D7F-B6C1-BFC4E682100A}"/>
              </a:ext>
            </a:extLst>
          </p:cNvPr>
          <p:cNvCxnSpPr/>
          <p:nvPr/>
        </p:nvCxnSpPr>
        <p:spPr>
          <a:xfrm flipV="1">
            <a:off x="4154750" y="3595456"/>
            <a:ext cx="0" cy="887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716EC2-4397-4E06-A6D3-CD0D2E2F129A}"/>
              </a:ext>
            </a:extLst>
          </p:cNvPr>
          <p:cNvSpPr txBox="1"/>
          <p:nvPr/>
        </p:nvSpPr>
        <p:spPr>
          <a:xfrm>
            <a:off x="3355758" y="4722920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Heroku </a:t>
            </a:r>
            <a:r>
              <a:rPr lang="zh-TW" altLang="en-US" dirty="0"/>
              <a:t>專案網址</a:t>
            </a: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53010F11-B6AF-4F57-8C70-F6C7244EAE1D}"/>
              </a:ext>
            </a:extLst>
          </p:cNvPr>
          <p:cNvSpPr txBox="1">
            <a:spLocks/>
          </p:cNvSpPr>
          <p:nvPr/>
        </p:nvSpPr>
        <p:spPr>
          <a:xfrm>
            <a:off x="446843" y="301047"/>
            <a:ext cx="7862656" cy="1568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latin typeface="Arial Black" panose="020B0A04020102020204" pitchFamily="34" charset="0"/>
              </a:rPr>
              <a:t>Echo</a:t>
            </a:r>
          </a:p>
          <a:p>
            <a:endParaRPr lang="zh-TW" alt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2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81110-3835-46A7-BF9D-CE94CFF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連接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heroku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被動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489E2F9F-8FE1-4525-975E-A132798A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7" t="277" r="45216" b="39580"/>
          <a:stretch/>
        </p:blipFill>
        <p:spPr>
          <a:xfrm>
            <a:off x="994298" y="1415480"/>
            <a:ext cx="8433787" cy="5203538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45C8FF8F-0DA8-434D-B1FF-13A73A6E6D47}"/>
              </a:ext>
            </a:extLst>
          </p:cNvPr>
          <p:cNvSpPr/>
          <p:nvPr/>
        </p:nvSpPr>
        <p:spPr>
          <a:xfrm>
            <a:off x="3133817" y="2350427"/>
            <a:ext cx="1242874" cy="6214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0498FDB-77A6-425A-AE89-662ECEF40F47}"/>
              </a:ext>
            </a:extLst>
          </p:cNvPr>
          <p:cNvSpPr/>
          <p:nvPr/>
        </p:nvSpPr>
        <p:spPr>
          <a:xfrm>
            <a:off x="3009529" y="3832976"/>
            <a:ext cx="1056443" cy="62143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1353621-C029-42F8-9B3B-9D03DAC3E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50" t="22912" r="32791" b="5324"/>
          <a:stretch/>
        </p:blipFill>
        <p:spPr>
          <a:xfrm>
            <a:off x="7981024" y="1936473"/>
            <a:ext cx="4128117" cy="49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9C4106-F9D3-4825-BF24-E228B92BF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1" t="32292" r="62947" b="52929"/>
          <a:stretch/>
        </p:blipFill>
        <p:spPr>
          <a:xfrm>
            <a:off x="5333884" y="1690688"/>
            <a:ext cx="6562193" cy="14455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AB5F341-A1B3-401A-92D1-158264A9C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" t="28779" r="66497" b="55465"/>
          <a:stretch/>
        </p:blipFill>
        <p:spPr>
          <a:xfrm>
            <a:off x="5646880" y="3581551"/>
            <a:ext cx="6187735" cy="16372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FBEDB53-0710-4942-AB50-69515B8ED7F8}"/>
              </a:ext>
            </a:extLst>
          </p:cNvPr>
          <p:cNvSpPr txBox="1"/>
          <p:nvPr/>
        </p:nvSpPr>
        <p:spPr>
          <a:xfrm>
            <a:off x="800319" y="1484913"/>
            <a:ext cx="5114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US" altLang="zh-TW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Git commit-m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Git push -f</a:t>
            </a:r>
          </a:p>
          <a:p>
            <a:r>
              <a:rPr lang="en-US" altLang="zh-TW" sz="2400" dirty="0"/>
              <a:t>    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8156D22-41CF-4058-81B6-2669EBFF5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1" t="33139" r="70219" b="51456"/>
          <a:stretch/>
        </p:blipFill>
        <p:spPr>
          <a:xfrm>
            <a:off x="615253" y="4215140"/>
            <a:ext cx="4970166" cy="17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D3DF-6AB8-4FD8-9162-FC8AC030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發送訊息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主動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E71075-4868-4461-85ED-22149A819D48}"/>
              </a:ext>
            </a:extLst>
          </p:cNvPr>
          <p:cNvSpPr txBox="1"/>
          <p:nvPr/>
        </p:nvSpPr>
        <p:spPr>
          <a:xfrm>
            <a:off x="932155" y="2068497"/>
            <a:ext cx="4039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webhook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打開網頁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8A66D2-7330-45C5-B288-B419FDD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0" t="3107" r="60825" b="90938"/>
          <a:stretch/>
        </p:blipFill>
        <p:spPr>
          <a:xfrm>
            <a:off x="838200" y="4608588"/>
            <a:ext cx="7615988" cy="8544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33384A-E5F8-4799-8E9D-FEF0260EF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0" t="47710" r="70145" b="42585"/>
          <a:stretch/>
        </p:blipFill>
        <p:spPr>
          <a:xfrm>
            <a:off x="4643021" y="5303267"/>
            <a:ext cx="4577179" cy="1019214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128302B2-44D2-4F62-BB04-5753B5DEE89B}"/>
              </a:ext>
            </a:extLst>
          </p:cNvPr>
          <p:cNvSpPr/>
          <p:nvPr/>
        </p:nvSpPr>
        <p:spPr>
          <a:xfrm>
            <a:off x="6915705" y="4687410"/>
            <a:ext cx="1162975" cy="85447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2A794B-D99F-4318-9C9D-FCC20FC0D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20" t="47378" r="60025" b="22671"/>
          <a:stretch/>
        </p:blipFill>
        <p:spPr>
          <a:xfrm>
            <a:off x="4854345" y="1773080"/>
            <a:ext cx="6616606" cy="2719174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4961626-E462-4D3C-96BA-905E23FC2276}"/>
              </a:ext>
            </a:extLst>
          </p:cNvPr>
          <p:cNvCxnSpPr/>
          <p:nvPr/>
        </p:nvCxnSpPr>
        <p:spPr>
          <a:xfrm flipV="1">
            <a:off x="6096000" y="3429000"/>
            <a:ext cx="651029" cy="1498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3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</Words>
  <Application>Microsoft Office PowerPoint</Application>
  <PresentationFormat>寬螢幕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Arial Black</vt:lpstr>
      <vt:lpstr>Calibri</vt:lpstr>
      <vt:lpstr>Calibri Light</vt:lpstr>
      <vt:lpstr>Office 佈景主題</vt:lpstr>
      <vt:lpstr>Linebot  echo、傳訊息</vt:lpstr>
      <vt:lpstr>必備條件</vt:lpstr>
      <vt:lpstr>PowerPoint 簡報</vt:lpstr>
      <vt:lpstr>PowerPoint 簡報</vt:lpstr>
      <vt:lpstr>連接heroku(被動)</vt:lpstr>
      <vt:lpstr>PowerPoint 簡報</vt:lpstr>
      <vt:lpstr>發送訊息(主動)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游育玲</dc:creator>
  <cp:lastModifiedBy>游育玲</cp:lastModifiedBy>
  <cp:revision>16</cp:revision>
  <dcterms:created xsi:type="dcterms:W3CDTF">2020-06-21T02:16:42Z</dcterms:created>
  <dcterms:modified xsi:type="dcterms:W3CDTF">2020-06-21T05:13:33Z</dcterms:modified>
</cp:coreProperties>
</file>