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" y="987574"/>
            <a:ext cx="8728386" cy="405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566" y="12049"/>
            <a:ext cx="8587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Trinity </a:t>
            </a:r>
            <a:r>
              <a:rPr lang="zh-CN" altLang="en-US" sz="2800" b="1" dirty="0" smtClean="0"/>
              <a:t>报错解决：错误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not </a:t>
            </a:r>
            <a:r>
              <a:rPr lang="en-US" altLang="zh-CN" sz="2800" b="1" dirty="0" err="1" smtClean="0"/>
              <a:t>recongnizing</a:t>
            </a:r>
            <a:r>
              <a:rPr lang="en-US" altLang="zh-CN" sz="2800" b="1" dirty="0" smtClean="0"/>
              <a:t> read name </a:t>
            </a:r>
            <a:r>
              <a:rPr lang="en-US" altLang="zh-CN" sz="2800" b="1" dirty="0" err="1" smtClean="0"/>
              <a:t>firmatting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078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7574"/>
            <a:ext cx="2627784" cy="407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81884"/>
              </p:ext>
            </p:extLst>
          </p:nvPr>
        </p:nvGraphicFramePr>
        <p:xfrm>
          <a:off x="2699792" y="555526"/>
          <a:ext cx="6264696" cy="4503204"/>
        </p:xfrm>
        <a:graphic>
          <a:graphicData uri="http://schemas.openxmlformats.org/drawingml/2006/table">
            <a:tbl>
              <a:tblPr/>
              <a:tblGrid>
                <a:gridCol w="6264696"/>
              </a:tblGrid>
              <a:tr h="450320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  <a:latin typeface="-apple-system"/>
                        </a:rPr>
                        <a:t>https://github.com/trinityrnaseq/trinityrnaseq/issues/364</a:t>
                      </a:r>
                    </a:p>
                    <a:p>
                      <a:r>
                        <a:rPr lang="zh-CN" altLang="en-US" dirty="0" smtClean="0">
                          <a:effectLst/>
                          <a:latin typeface="-apple-system"/>
                        </a:rPr>
                        <a:t>我</a:t>
                      </a:r>
                      <a:r>
                        <a:rPr lang="zh-CN" altLang="en-US" dirty="0">
                          <a:effectLst/>
                          <a:latin typeface="-apple-system"/>
                        </a:rPr>
                        <a:t>遇到了类似的问题并使用以下命令修复了它：</a:t>
                      </a:r>
                    </a:p>
                    <a:p>
                      <a:r>
                        <a:rPr lang="en-US" dirty="0" err="1">
                          <a:effectLst/>
                          <a:latin typeface="-apple-system"/>
                        </a:rPr>
                        <a:t>awk</a:t>
                      </a:r>
                      <a:r>
                        <a:rPr lang="en-US" dirty="0">
                          <a:effectLst/>
                          <a:latin typeface="-apple-system"/>
                        </a:rPr>
                        <a:t> '{if (NR%4 == 1) print $1 "/1"; else print $0;}' reads_1.fastq &gt; reads_1.fastq.corrected </a:t>
                      </a:r>
                      <a:r>
                        <a:rPr lang="en-US" dirty="0" err="1">
                          <a:effectLst/>
                          <a:latin typeface="-apple-system"/>
                        </a:rPr>
                        <a:t>awk</a:t>
                      </a:r>
                      <a:r>
                        <a:rPr lang="en-US" dirty="0">
                          <a:effectLst/>
                          <a:latin typeface="-apple-system"/>
                        </a:rPr>
                        <a:t> '{if (NR%4 == 1) print $1 "/2"; else print $0;}' reads_2.fastq &gt; reads_2.fastq.corrected </a:t>
                      </a:r>
                      <a:endParaRPr lang="en-US" dirty="0" smtClean="0">
                        <a:effectLst/>
                        <a:latin typeface="-apple-system"/>
                      </a:endParaRPr>
                    </a:p>
                    <a:p>
                      <a:endParaRPr lang="en-US" dirty="0" smtClean="0">
                        <a:effectLst/>
                        <a:latin typeface="-apple-system"/>
                      </a:endParaRPr>
                    </a:p>
                    <a:p>
                      <a:endParaRPr lang="en-US" dirty="0">
                        <a:effectLst/>
                        <a:latin typeface="-apple-system"/>
                      </a:endParaRPr>
                    </a:p>
                    <a:p>
                      <a:r>
                        <a:rPr lang="zh-CN" altLang="en-US" dirty="0">
                          <a:effectLst/>
                          <a:latin typeface="-apple-system"/>
                        </a:rPr>
                        <a:t>如果有很多不同的文件，可以使用</a:t>
                      </a:r>
                      <a:r>
                        <a:rPr lang="en-US" b="1" dirty="0">
                          <a:effectLst/>
                          <a:latin typeface="-apple-system"/>
                        </a:rPr>
                        <a:t>for</a:t>
                      </a:r>
                      <a:r>
                        <a:rPr lang="en-US" dirty="0">
                          <a:effectLst/>
                          <a:latin typeface="-apple-system"/>
                        </a:rPr>
                        <a:t>：</a:t>
                      </a:r>
                    </a:p>
                    <a:p>
                      <a:r>
                        <a:rPr lang="en-US" dirty="0">
                          <a:effectLst/>
                          <a:latin typeface="-apple-system"/>
                        </a:rPr>
                        <a:t>for file in *_1.fastq;do </a:t>
                      </a:r>
                      <a:r>
                        <a:rPr lang="en-US" dirty="0" err="1">
                          <a:effectLst/>
                          <a:latin typeface="-apple-system"/>
                        </a:rPr>
                        <a:t>awk</a:t>
                      </a:r>
                      <a:r>
                        <a:rPr lang="en-US" dirty="0">
                          <a:effectLst/>
                          <a:latin typeface="-apple-system"/>
                        </a:rPr>
                        <a:t> '{if (NR%4 == 1) print $1 "/1"; else print $0;}' "$file" &gt; "$file".</a:t>
                      </a:r>
                      <a:r>
                        <a:rPr lang="en-US" dirty="0" err="1">
                          <a:effectLst/>
                          <a:latin typeface="-apple-system"/>
                        </a:rPr>
                        <a:t>corrected;done</a:t>
                      </a:r>
                      <a:r>
                        <a:rPr lang="en-US" dirty="0">
                          <a:effectLst/>
                          <a:latin typeface="-apple-system"/>
                        </a:rPr>
                        <a:t> for file in *_2.fastq;do </a:t>
                      </a:r>
                      <a:r>
                        <a:rPr lang="en-US" dirty="0" err="1">
                          <a:effectLst/>
                          <a:latin typeface="-apple-system"/>
                        </a:rPr>
                        <a:t>awk</a:t>
                      </a:r>
                      <a:r>
                        <a:rPr lang="en-US" dirty="0">
                          <a:effectLst/>
                          <a:latin typeface="-apple-system"/>
                        </a:rPr>
                        <a:t> '{if (NR%4 == 1) print $1 "/2"; else print $0;}' "$file" &gt; "$file".</a:t>
                      </a:r>
                      <a:r>
                        <a:rPr lang="en-US" dirty="0" err="1">
                          <a:effectLst/>
                          <a:latin typeface="-apple-system"/>
                        </a:rPr>
                        <a:t>corrected;done</a:t>
                      </a:r>
                      <a:r>
                        <a:rPr lang="en-US" dirty="0">
                          <a:effectLst/>
                          <a:latin typeface="-apple-system"/>
                        </a:rPr>
                        <a:t> </a:t>
                      </a:r>
                    </a:p>
                  </a:txBody>
                  <a:tcPr marL="142875" marR="142875" marT="142875" marB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566" y="43896"/>
            <a:ext cx="858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解决方法：如下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723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04" y="2499742"/>
            <a:ext cx="4946103" cy="2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19" y="0"/>
            <a:ext cx="4937652" cy="249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2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6" y="12049"/>
            <a:ext cx="8587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Trinity </a:t>
            </a:r>
            <a:r>
              <a:rPr lang="zh-CN" altLang="en-US" sz="2800" b="1" dirty="0" smtClean="0"/>
              <a:t>报错解决：错误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：将</a:t>
            </a:r>
            <a:r>
              <a:rPr lang="en-US" altLang="zh-CN" sz="2800" b="1" dirty="0" smtClean="0"/>
              <a:t>--</a:t>
            </a:r>
            <a:r>
              <a:rPr lang="en-US" altLang="zh-CN" sz="2800" b="1" dirty="0" err="1" smtClean="0"/>
              <a:t>max_memory</a:t>
            </a:r>
            <a:r>
              <a:rPr lang="zh-CN" altLang="en-US" sz="2800" b="1" dirty="0" smtClean="0"/>
              <a:t>参数由</a:t>
            </a:r>
            <a:r>
              <a:rPr lang="en-US" altLang="zh-CN" sz="2800" b="1" dirty="0" smtClean="0"/>
              <a:t>2G</a:t>
            </a:r>
            <a:r>
              <a:rPr lang="zh-CN" altLang="en-US" sz="2800" b="1" dirty="0" smtClean="0"/>
              <a:t>变为</a:t>
            </a:r>
            <a:r>
              <a:rPr lang="en-US" altLang="zh-CN" sz="2800" b="1" dirty="0" smtClean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50G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" y="966157"/>
            <a:ext cx="9036496" cy="153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2499743"/>
            <a:ext cx="8315325" cy="146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085" y="379478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Trinity --left </a:t>
            </a:r>
            <a:r>
              <a:rPr lang="en-US" altLang="zh-CN" sz="2000" b="1" dirty="0" smtClean="0"/>
              <a:t>SRR8076049.1.fastq.corrected </a:t>
            </a:r>
            <a:r>
              <a:rPr lang="en-US" altLang="zh-CN" sz="2000" b="1" dirty="0"/>
              <a:t>--right </a:t>
            </a:r>
            <a:r>
              <a:rPr lang="en-US" altLang="zh-CN" sz="2000" b="1" dirty="0" smtClean="0"/>
              <a:t>SRR8076049.2.fastq.corrected </a:t>
            </a:r>
            <a:r>
              <a:rPr lang="en-US" altLang="zh-CN" sz="2000" b="1" dirty="0"/>
              <a:t>--</a:t>
            </a:r>
            <a:r>
              <a:rPr lang="en-US" altLang="zh-CN" sz="2000" b="1" dirty="0" err="1"/>
              <a:t>seqType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fq</a:t>
            </a:r>
            <a:r>
              <a:rPr lang="en-US" altLang="zh-CN" sz="2000" b="1" dirty="0"/>
              <a:t> --</a:t>
            </a:r>
            <a:r>
              <a:rPr lang="en-US" altLang="zh-CN" sz="2000" b="1" dirty="0" err="1"/>
              <a:t>max_memory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50G</a:t>
            </a:r>
            <a:r>
              <a:rPr lang="en-US" altLang="zh-CN" sz="2000" b="1" dirty="0"/>
              <a:t> --</a:t>
            </a:r>
            <a:r>
              <a:rPr lang="en-US" altLang="zh-CN" sz="2000" b="1" dirty="0" err="1"/>
              <a:t>SS_lib_type</a:t>
            </a:r>
            <a:r>
              <a:rPr lang="en-US" altLang="zh-CN" sz="2000" b="1" dirty="0"/>
              <a:t> RF --CPU 8 --</a:t>
            </a:r>
            <a:r>
              <a:rPr lang="en-US" altLang="zh-CN" sz="2000" b="1" dirty="0" err="1"/>
              <a:t>jaccard_clip</a:t>
            </a:r>
            <a:r>
              <a:rPr lang="en-US" altLang="zh-CN" sz="2000" b="1" dirty="0"/>
              <a:t> --</a:t>
            </a:r>
            <a:r>
              <a:rPr lang="en-US" altLang="zh-CN" sz="2000" b="1" dirty="0" err="1"/>
              <a:t>trimmomatic</a:t>
            </a:r>
            <a:r>
              <a:rPr lang="en-US" altLang="zh-CN" sz="2000" b="1" dirty="0"/>
              <a:t> --</a:t>
            </a:r>
            <a:r>
              <a:rPr lang="en-US" altLang="zh-CN" sz="2000" b="1" dirty="0" err="1"/>
              <a:t>normalize_reads</a:t>
            </a:r>
            <a:r>
              <a:rPr lang="en-US" altLang="zh-CN" sz="2000" b="1" dirty="0"/>
              <a:t> --output </a:t>
            </a:r>
            <a:r>
              <a:rPr lang="en-US" altLang="zh-CN" sz="2000" b="1" dirty="0" err="1"/>
              <a:t>trinity_denovo</a:t>
            </a:r>
            <a:r>
              <a:rPr lang="en-US" altLang="zh-CN" sz="2000" b="1" dirty="0"/>
              <a:t> --</a:t>
            </a:r>
            <a:r>
              <a:rPr lang="en-US" altLang="zh-CN" sz="2000" b="1" dirty="0" err="1"/>
              <a:t>bflyCalculateCPU</a:t>
            </a:r>
            <a:r>
              <a:rPr lang="en-US" altLang="zh-CN" sz="2000" b="1" dirty="0"/>
              <a:t> &amp; &gt;trinity_denovo.log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730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79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全屏显示(16:9)</PresentationFormat>
  <Paragraphs>11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shihuaijin</dc:creator>
  <cp:lastModifiedBy>微软用户</cp:lastModifiedBy>
  <cp:revision>1</cp:revision>
  <dcterms:created xsi:type="dcterms:W3CDTF">2021-12-23T02:49:52Z</dcterms:created>
  <dcterms:modified xsi:type="dcterms:W3CDTF">2021-12-23T02:54:52Z</dcterms:modified>
</cp:coreProperties>
</file>