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5" r:id="rId6"/>
    <p:sldId id="258" r:id="rId7"/>
    <p:sldId id="266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78081"/>
  </p:normalViewPr>
  <p:slideViewPr>
    <p:cSldViewPr snapToGrid="0" snapToObjects="1">
      <p:cViewPr varScale="1">
        <p:scale>
          <a:sx n="74" d="100"/>
          <a:sy n="74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7AF64-B458-2E44-B9B3-EF9C0F015A9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7D05-E5AB-4046-A37F-EFA31E89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67D05-E5AB-4046-A37F-EFA31E89A9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mass spectrum will usually be presented as a vertical bar graph, in which each bar represents an ion having a specific mass-to-charge ratio (m/z) and the length of the bar indicates the relative abundance of the ion.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ions formed in a mass spectrometer have a single charge, so the m/z value is equivalent to mass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67D05-E5AB-4046-A37F-EFA31E89A9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9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complementation of genomics and proteomics is a lot more difficult to study than genomics because of the dynamic nature of protein expression.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 spectrometry is very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useful for the study because it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sensitive technique that can be used to detect, identify and quantitate molecules based on their mass and charge 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m/z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ratio.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www.thermofisher.com</a:t>
            </a:r>
            <a:r>
              <a:rPr lang="en-US" dirty="0" smtClean="0"/>
              <a:t>/</a:t>
            </a:r>
            <a:r>
              <a:rPr lang="en-US" dirty="0" err="1" smtClean="0"/>
              <a:t>tw</a:t>
            </a:r>
            <a:r>
              <a:rPr lang="en-US" dirty="0" smtClean="0"/>
              <a:t>/</a:t>
            </a:r>
            <a:r>
              <a:rPr lang="en-US" dirty="0" err="1" smtClean="0"/>
              <a:t>zt</a:t>
            </a:r>
            <a:r>
              <a:rPr lang="en-US" dirty="0" smtClean="0"/>
              <a:t>/home/life-science/protein-biology/protein-biology-learning-center/protein-biology-resource-library/pierce-protein-methods/overview-mass-</a:t>
            </a:r>
            <a:r>
              <a:rPr lang="en-US" dirty="0" err="1" smtClean="0"/>
              <a:t>spectrometry.html.html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67D05-E5AB-4046-A37F-EFA31E89A9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98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67D05-E5AB-4046-A37F-EFA31E89A9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en.wikipedia.org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/wiki/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Mass_spectrometry_data_format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67D05-E5AB-4046-A37F-EFA31E89A9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56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6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29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4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8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2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0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128" y="6019800"/>
            <a:ext cx="2088711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1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0.0.0.0:808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826903"/>
          </a:xfrm>
        </p:spPr>
        <p:txBody>
          <a:bodyPr/>
          <a:lstStyle/>
          <a:p>
            <a:pPr algn="ctr"/>
            <a:r>
              <a:rPr lang="en-US" dirty="0" smtClean="0"/>
              <a:t>Flask Application on Mass Spectrum </a:t>
            </a:r>
            <a:br>
              <a:rPr lang="en-US" dirty="0" smtClean="0"/>
            </a:br>
            <a:r>
              <a:rPr lang="en-US" dirty="0" smtClean="0"/>
              <a:t>Data Analysis Using </a:t>
            </a:r>
            <a:r>
              <a:rPr lang="en-US" dirty="0" err="1" smtClean="0"/>
              <a:t>PymzML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Shih-Yin Chen</a:t>
            </a:r>
          </a:p>
          <a:p>
            <a:pPr algn="ctr"/>
            <a:r>
              <a:rPr lang="en-US" dirty="0" smtClean="0"/>
              <a:t>Health Informatics</a:t>
            </a:r>
          </a:p>
          <a:p>
            <a:pPr algn="ctr"/>
            <a:r>
              <a:rPr lang="en-US" dirty="0" smtClean="0"/>
              <a:t>University of San Francisco</a:t>
            </a:r>
          </a:p>
          <a:p>
            <a:pPr algn="ctr"/>
            <a:r>
              <a:rPr lang="en-US" dirty="0" smtClean="0"/>
              <a:t>August 10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88" y="2505111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hlinkClick r:id="rId2"/>
              </a:rPr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46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Mass Spectrum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mass spectrum </a:t>
            </a:r>
            <a:r>
              <a:rPr lang="en-US" sz="2000" dirty="0" smtClean="0"/>
              <a:t>is an ion signal intensity vs. </a:t>
            </a:r>
            <a:r>
              <a:rPr lang="en-US" sz="2000" i="1" dirty="0" smtClean="0"/>
              <a:t>m/z </a:t>
            </a:r>
            <a:r>
              <a:rPr lang="en-US" sz="2000" dirty="0" smtClean="0"/>
              <a:t>(mass-to-charge ratio) plot representing a chemical analysis</a:t>
            </a:r>
          </a:p>
          <a:p>
            <a:pPr lvl="1"/>
            <a:r>
              <a:rPr lang="en-US" sz="1800" i="1" dirty="0"/>
              <a:t>m</a:t>
            </a:r>
            <a:r>
              <a:rPr lang="en-US" sz="1800" i="1" dirty="0" smtClean="0"/>
              <a:t>: </a:t>
            </a:r>
            <a:r>
              <a:rPr lang="en-US" sz="1800" dirty="0"/>
              <a:t>the molecular or atomic mass </a:t>
            </a:r>
            <a:r>
              <a:rPr lang="en-US" sz="1800" dirty="0" smtClean="0"/>
              <a:t>number</a:t>
            </a:r>
          </a:p>
          <a:p>
            <a:pPr lvl="1"/>
            <a:r>
              <a:rPr lang="en-US" sz="1800" i="1" dirty="0"/>
              <a:t>z</a:t>
            </a:r>
            <a:r>
              <a:rPr lang="en-US" sz="1800" i="1" dirty="0" smtClean="0"/>
              <a:t>: </a:t>
            </a:r>
            <a:r>
              <a:rPr lang="en-US" sz="1800" dirty="0" smtClean="0"/>
              <a:t>the charge number of the ion</a:t>
            </a:r>
          </a:p>
          <a:p>
            <a:pPr lvl="1"/>
            <a:r>
              <a:rPr lang="en-US" sz="1800" i="1" dirty="0"/>
              <a:t>m</a:t>
            </a:r>
            <a:r>
              <a:rPr lang="en-US" sz="1800" i="1" dirty="0" smtClean="0"/>
              <a:t>ass-to-charge ratio: </a:t>
            </a:r>
            <a:r>
              <a:rPr lang="en-US" sz="1800" dirty="0"/>
              <a:t>a </a:t>
            </a:r>
            <a:r>
              <a:rPr lang="en-US" sz="1800" dirty="0" smtClean="0"/>
              <a:t>ratio </a:t>
            </a:r>
            <a:r>
              <a:rPr lang="en-US" sz="1800" dirty="0"/>
              <a:t>between the mass of a given ion and the number of elementary charges that it carries</a:t>
            </a:r>
            <a:endParaRPr lang="en-US" sz="1800" i="1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4"/>
          <a:stretch/>
        </p:blipFill>
        <p:spPr>
          <a:xfrm>
            <a:off x="2729535" y="3667946"/>
            <a:ext cx="4430390" cy="31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Mass Spectrum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Mass spectrometry (MS</a:t>
            </a:r>
            <a:r>
              <a:rPr lang="en-US" sz="2000" dirty="0" smtClean="0"/>
              <a:t>): an analytical technique that ionizes chemical species and sorts the ions based on their mass to charge ratio. (creates the mass spectrum plots)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Proteomics: </a:t>
            </a:r>
            <a:r>
              <a:rPr lang="en-US" sz="2000" dirty="0"/>
              <a:t>the study of all proteins in a biological system (e.g., cells, tissue, organism) during specific biological events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22" b="46801"/>
          <a:stretch/>
        </p:blipFill>
        <p:spPr>
          <a:xfrm>
            <a:off x="2929466" y="4004468"/>
            <a:ext cx="45550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0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Mass Spectrum Format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JCAMP-DX</a:t>
            </a:r>
          </a:p>
          <a:p>
            <a:r>
              <a:rPr lang="en-US" b="1" dirty="0"/>
              <a:t>ANDI-MS or </a:t>
            </a:r>
            <a:r>
              <a:rPr lang="en-US" b="1" dirty="0" err="1"/>
              <a:t>netCDF</a:t>
            </a:r>
            <a:endParaRPr lang="en-US" b="1" dirty="0"/>
          </a:p>
          <a:p>
            <a:r>
              <a:rPr lang="en-US" b="1" dirty="0" err="1"/>
              <a:t>mzData</a:t>
            </a:r>
            <a:endParaRPr lang="en-US" b="1" dirty="0"/>
          </a:p>
          <a:p>
            <a:r>
              <a:rPr lang="en-US" b="1" dirty="0" err="1"/>
              <a:t>mzXML</a:t>
            </a:r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mzML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6" y="656565"/>
            <a:ext cx="10570024" cy="522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pymzML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Easy </a:t>
            </a:r>
            <a:r>
              <a:rPr lang="en-US" sz="2000" dirty="0"/>
              <a:t>access to mass spectrometry (MS) data that allows the rapid development of </a:t>
            </a:r>
            <a:r>
              <a:rPr lang="en-US" sz="2000" dirty="0" smtClean="0"/>
              <a:t>tools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very fast parser for </a:t>
            </a:r>
            <a:r>
              <a:rPr lang="en-US" sz="2000" dirty="0" err="1"/>
              <a:t>mzML</a:t>
            </a:r>
            <a:r>
              <a:rPr lang="en-US" sz="2000" dirty="0"/>
              <a:t> data, the standard in mass spectrometry data </a:t>
            </a:r>
            <a:r>
              <a:rPr lang="en-US" sz="2000" dirty="0" smtClean="0"/>
              <a:t>format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set of functions to compare or handle </a:t>
            </a:r>
            <a:r>
              <a:rPr lang="en-US" sz="2000" dirty="0" smtClean="0"/>
              <a:t>spectra</a:t>
            </a:r>
            <a:endParaRPr lang="en-US" sz="2000" dirty="0"/>
          </a:p>
          <a:p>
            <a:pPr lvl="1"/>
            <a:r>
              <a:rPr lang="en-US" dirty="0"/>
              <a:t>Finding a peak</a:t>
            </a:r>
          </a:p>
          <a:p>
            <a:pPr lvl="1"/>
            <a:r>
              <a:rPr lang="en-US" dirty="0"/>
              <a:t>Plotting a spectrum</a:t>
            </a:r>
          </a:p>
          <a:p>
            <a:pPr lvl="1"/>
            <a:r>
              <a:rPr lang="en-US" dirty="0"/>
              <a:t>Compare Spectra</a:t>
            </a:r>
          </a:p>
          <a:p>
            <a:pPr lvl="1"/>
            <a:r>
              <a:rPr lang="en-US" dirty="0"/>
              <a:t>Highest peaks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xtract </a:t>
            </a:r>
            <a:r>
              <a:rPr lang="en-US" dirty="0"/>
              <a:t>a specific Ion </a:t>
            </a:r>
            <a:r>
              <a:rPr lang="en-US" dirty="0" smtClean="0"/>
              <a:t>Chromatogram</a:t>
            </a:r>
          </a:p>
          <a:p>
            <a:pPr lvl="1"/>
            <a:r>
              <a:rPr lang="en-US" dirty="0"/>
              <a:t>Accessing the original XML Tree of a spectrum</a:t>
            </a:r>
          </a:p>
          <a:p>
            <a:pPr lvl="1"/>
            <a:r>
              <a:rPr lang="en-US" dirty="0"/>
              <a:t>Write </a:t>
            </a:r>
            <a:r>
              <a:rPr lang="en-US" dirty="0" err="1" smtClean="0"/>
              <a:t>mzML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51" y="1498600"/>
            <a:ext cx="89281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Flask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Uploading Files</a:t>
            </a:r>
          </a:p>
          <a:p>
            <a:r>
              <a:rPr lang="en-US" sz="2800" dirty="0" smtClean="0"/>
              <a:t>Using the Uploaded Files to Implement the </a:t>
            </a:r>
            <a:r>
              <a:rPr lang="en-US" sz="2800" dirty="0" err="1" smtClean="0"/>
              <a:t>pymzML</a:t>
            </a:r>
            <a:r>
              <a:rPr lang="en-US" sz="2800" dirty="0" smtClean="0"/>
              <a:t> Functions</a:t>
            </a:r>
          </a:p>
          <a:p>
            <a:r>
              <a:rPr lang="en-US" sz="2800" dirty="0" smtClean="0"/>
              <a:t>Form Validation with </a:t>
            </a:r>
            <a:r>
              <a:rPr lang="en-US" sz="2800" dirty="0" err="1" smtClean="0"/>
              <a:t>WTForms</a:t>
            </a: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r>
              <a:rPr lang="en-US" sz="2800" dirty="0" smtClean="0"/>
              <a:t>Bootstrap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40" y="351249"/>
            <a:ext cx="6494732" cy="62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885</TotalTime>
  <Words>312</Words>
  <Application>Microsoft Macintosh PowerPoint</Application>
  <PresentationFormat>Widescreen</PresentationFormat>
  <Paragraphs>53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Wingdings 2</vt:lpstr>
      <vt:lpstr>Arial</vt:lpstr>
      <vt:lpstr>View</vt:lpstr>
      <vt:lpstr>Flask Application on Mass Spectrum  Data Analysis Using PymzML</vt:lpstr>
      <vt:lpstr>Mass Spectrum</vt:lpstr>
      <vt:lpstr>Mass Spectrum</vt:lpstr>
      <vt:lpstr>Mass Spectrum Format</vt:lpstr>
      <vt:lpstr>PowerPoint Presentation</vt:lpstr>
      <vt:lpstr>pymzML</vt:lpstr>
      <vt:lpstr>PowerPoint Presentation</vt:lpstr>
      <vt:lpstr>Flask Application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Application on Mass Spectrum  Data Analysis Using PymzML</dc:title>
  <dc:creator>Microsoft Office User</dc:creator>
  <cp:lastModifiedBy>Microsoft Office User</cp:lastModifiedBy>
  <cp:revision>18</cp:revision>
  <dcterms:created xsi:type="dcterms:W3CDTF">2016-08-10T12:30:59Z</dcterms:created>
  <dcterms:modified xsi:type="dcterms:W3CDTF">2016-08-11T03:16:22Z</dcterms:modified>
</cp:coreProperties>
</file>