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3"/>
  </p:normalViewPr>
  <p:slideViewPr>
    <p:cSldViewPr snapToGrid="0" snapToObjects="1">
      <p:cViewPr varScale="1">
        <p:scale>
          <a:sx n="109" d="100"/>
          <a:sy n="109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11T14:38:48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57D2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15891 2915 24575,'-93'9'0,"50"3"0,3 5 0,2 6 0,1 4 0,-1 5 0,-1 2 0,-2 1 0,0 0 0,-5 5 0,1 0 0,-3 3 0,-1 1 0,-2 2 0,0 2 0,16-14 0,1 1 0,0 0 0,-1 1 0,0-1 0,1 0 0,2 1 0,0-1 0,1-1 0,-12 13 0,1 0-368,0 0 1,1 1 0,0 0-1,1-1 368,-1 0 0,-1 1 0,-3 3 0,-1 2 0,16-18 0,0 1 0,-1 0 0,-2 2 0,-1 0 0,0 0 0,0 1 0,0 0 0,-1-1 0,2-3 0,-1-2 0,2 0 0,-12 13 0,1-1 0,4-11 0,2-1 0,9-3 0,2-2 0,-14 12 239,20-15 0,3-6-239,13-6 0,0-5 121,4 0 1,0 11-122,0 10 0,-8 13 0,-9 7 0,3 1 0,-6 4 0,6-10 374,6-7 1,9-12-375,20-13 0,30-5 0,1-18 0,6-6 0,76-17 0</inkml:trace>
  <inkml:trace contextRef="#ctx0" brushRef="#br0" timeOffset="1">15829 2915 5734,'-5'-13'784,"-2"2"1,-6 1 0,1 4 484,0 0 1,5 1 0,4 0 0,6-1 0,5-3-1,3 2-503,1 2 1,1 1 0,-1 4-403,1 0 1,-1 0-1,0 0 78,1 0 0,-1 7 0,1 5 0,-1 9 0,0 6 214,1 6 0,-5 9-228,0 3 1,1 5-1,4 4 1,4 3-1,4 4-137,2 1 1,2-4 0,1-2-161,3 0 0,-3 0 0,5-5 0,-1-4 1,2-2 51,-1-1 1,4-4 0,-5 0 0,0-4-160,1-3 1,-1 0 0,-2 5-179,1-1 0,0-1 0,-3-2 0,1-2 0,2-2 101,-1-2 0,2-4 1,-1-3-1,0-3 1,0-1-111,0-1 0,0 1 42,-4-5 1,4 0-1,0 1 1,-3-1 0,-3 2 37,-2 3 1,0-4 0,2 5 0,-1 0 402,-1 3 1,-5-2 0,4 0 0,-3 1-79,-1-1 1,2-2 0,-2 2-203,-1-1 1,0 0 0,1-3 0,0 1 0,-1-1-108,-1-1 1,0-1-1,1-2 1,2-2 101,-2 0 0,-3-1 0,-2 4 0,-2 1 51,2-1 1,1 0 0,1 1-167,1-1 1,-1 5 0,0-1 0,1 0 0,-2-3 73,-3 0 0,3-1 0,-4 1 0,1-2 0,-1-2-479,-1-1 403,3 1 1,-2 3 0,4 1-1,-1-1 1,-2 0-56,2 1 1,1 1-1,1 2 1,2 5-24,3 2 1,-4 6 0,4 1-1,-2 1 53,2-1 1,-4-2 0,2-6 0,-3-3-9,-4-1 1,-1-2-1,2-3 1,0-2-292,0-3 0,-2 2-477,1-6 1,-5 1-284,1 0 18,-2-4 0,-4 4-455,-2-5 0,-3 2 1,-5 1-1,-1 1 1,1-2 604,0 0 0,-6-2 0,-2 0 1</inkml:trace>
  <inkml:trace contextRef="#ctx0" brushRef="#br0" timeOffset="2">15928 2890 8355,'-1'-13'235,"-3"1"1,-3 1 0,-5 1 0,-1 3 16,1 2 0,-1 1 0,2 5 0,2 2 0,2 2 0,0 2 0,1 4 0,0 4 0,-1 8 0,-3 5 0,-1 10 0,-1 7 0,-1 7 0,1 8 0,-2 5 0,7-31 0,-1 2 0,0 1 1,-1 0-1,2 2 0,-1 1 0,1 0 0,0 1 0,1 0 0,0 1 0,0-1 0,0 0 0,-1 1 0,1-1 0,1-1 0,-1 0 0,1-1 0,1-1 0,0-1 0,1-1 0,0 0 0,0 0 1,0 33-1,2-2 8971,1-1-9296,5 1 1,1-7 0,4-2 0,-2-3 0,0 0-1,-1 2 1,-3-1 0,-2-2 0,-2 0 0,0 4 0,0 6-1,-2 4 1,-2-2 0,-3-5 0,-1-5 84,0-2 0,-5-7 0,-3 3 0,1-8 0,2-5 1,3-5-1,4-6 0,-1-5 0,1-3 0,-1-4-1239,0-5 0,10-5 0,3-8 0,6-4 1,6-4-1,3-5 0,2-5-1231,1-5 0,3-5 1,-8-5-1</inkml:trace>
  <inkml:trace contextRef="#ctx0" brushRef="#br0" timeOffset="3">13671 5606 8355,'-9'0'134,"3"-2"1,-1 0-1,0-2 1,-3 1 0,-1 1-1,-1 2 1,-1 0 0,1 0-1,-1 0 1,1 2 0,1 2-1,1 6 1,2 5 0,-3 7-1,-3 8 1,-4 9 0,-2 9-1,-6 6 1,-6 8 0,13-29-1,-1 1 1,-2 4 0,-1 0-1,-3 4 1,-2 0 0,-2 4-1,-2 0 1,-1 3 0,-2 0-1,-1 1 1,-1-1 0,0 1-1,-1 0 1,-2 1 0,0 0-1,-1 0 1,0 1 0,0 2-1,0 1 1,-1 0 0,1 0-1,13-17 1,1 0-1,-1 1 1,-13 17 0,-1 1-1,14-19 1,0 0 0,0 1-1,0 1 1,-1 0 0,1 0-1,-1 2 1,0 1 0,0 0-1,0 1 1,1 0 0,0 1-1,-1-1 1,2 1 0,-1-1-1,0 0 1,1-1 0,-1 0-1,0 0 1,0 0 0,0 0-1,0-1 1,1-1 0,-1 0-1,1 0 1,1-1 0,-1-1 105,-11 17 1,2-2 0,3-4 0,1-2 0,0 1-1,1-1 1,2-5 0,1-2 0,3-4 0,0-1 0,5-6-1,0-1 1,-11 19 0,7-12 0,6-11 0,7-10 0,6-9-1,8-10 1,9-14 0,13-15-1600,11-16 0,-13 20 0,2-2 1,4-10-1,1-1 0,2-3 1,1-1 65,2-2 0,0 0 1,-1-2-1,0 0 0,33-49 1</inkml:trace>
  <inkml:trace contextRef="#ctx0" brushRef="#br0" timeOffset="4">13621 5717 8702,'-16'18'0,"-1"2"0,3-1 0,3-2 456,3-4 1,5 0 0,-2-1 0,1 1 0,-1-1 0,3 0 0,-1 1 0,-1-1 0,-5 2 0,-2 2 0,-1 6 0,-2 7 0,-2 10 0,-5 12 0,9-19 0,-1 2 0,-1 6 0,-1 1-247,-1 5 1,-1 1 0,0 8 0,0 3 0,-1 1-1,1 2 1,1 1 0,-1 1 0,0 3 0,0 0-1,5-19 1,0 0 0,0 1 0,-1 3 0,1 0-1,0 0 1,-1 3 0,1 0 0,-1-1 0,1 1-1,0 0 1,-1 0 0,1-1 0,0 1 0,0-1 0,1-2-1,-1 1 1,1-1 0,0 0 0,1-1 0,-1 0-1,1 0 1,-1-1 0,1 0-160,-1-1 1,0 0 0,1 1 0,0 0 0,1 1 0,0-1-1,0-1 1,-1-1 0,0 0 0,-3 22 0,0-1 0,1-2-1,-1 0 1,2-3 0,-1-2 0,1-1 0,0 0 0,1-3-1,1 0 1,-1 0 0,2-1 0,0-1 0,0-1 0,1-2 0,1-2-1,0-3 1,-1-1 0,1-5 0,0-1-624,0-3 1,-1-1 0,-5 25 0,0-12-86,-1-6 0,1-11 0,-1-6 0,1-6 0,0-3 0,1-9 0,4-11 0,8-17 0,10-20-1850,8-22 0,-5 19 0,1-2 1816,2-8 0,-1-2 1,5-10-1,0-2 0,23-78 1</inkml:trace>
  <inkml:trace contextRef="#ctx0" brushRef="#br0" timeOffset="5">13671 6164 9124,'-14'5'738,"-3"-2"0,11 6 0,-3 0 0,2 4 0,2 2 0,2 1 0,2 1 0,1-1 0,1 2 0,3 2 0,4 2 0,5 1-355,3 2 1,-2 5-1,4 5 1,-1 3 0,-1 6-1,-1 4 1,-2 8 0,-5 4-1,-4 8 1,-3-32 0,0 2-1,-1 3 1,0 1 0,0 3-1,0 2-244,0 4 1,0 2-1,-4 2 1,-2 1-1,-1 6 1,0 2-1,-1 0 1,0 1 0,-2 3-1,0 2 1,4-21-1,-1 0 1,1 0-1,-1 2 1,0-1-1,0 1 1,1-1 0,-1 0-1,1-1 1,-3 21-1,1-1 1,1-3-1,1-1 1,0-4-1,1-1 1,0-2 0,1-1-1,2-4 1,2 0-1,1-3 1,2-1-667,2-4 0,2-1 0,0-2 1,0-2-1,2-5 0,1-1 1,8 26-1,-1-7 0,-1-9 1,1-4-1,-3-7 0,-5-6 1,-3-7-1,-2-5 0,-1-4-1931,-5-3 0,-9-19 1,-8-10-1</inkml:trace>
  <inkml:trace contextRef="#ctx0" brushRef="#br0" timeOffset="6">13782 5829 8355,'-23'-11'819,"2"3"0,5 4 0,7 9 0,5 8 0,3 6 1,2 7-1,3 6 0,5 8 0,2 5 0,3 8 0,2 2 1,5 5-478,2 5 0,3 0 0,-11-30 0,-1 2 0,3 0 0,-1 1 1,2 3-1,0 0 0,1 2 0,-1 0 0,1 1 0,0 1 0,-1-1 1,0 1-1,0 0 0,-1 1 0,1 2 0,-1 1 0,1 2 0,1 1 1,0 3-1,-1 0 0,2 3 0,0 1 0,0 2 0,0 0-286,2 1 1,-1 0 0,-1 0 0,0 0 0,2-1-1,0 0 1,0 0 0,0 0 0,0-2 0,0 0 0,1-1-1,0 0 1,-1-3 0,0 0 0,-1-2 0,1-1 0,-2-1-1,1 0 1,0 0 0,1 1 0,-1 2 0,0 0-1,1 1 1,0 1 0,0 1 0,-1-1 0,1 1 0,0-1-65,0 0 1,0-2 0,0 1 0,1-1-1,-1 1 1,1-1 0,-2-1 0,-1-1-1,0-3 1,0 0 0,0-3 0,-1 0-1,0-3 1,-1-2 0,-2-2 0,0-2-1,-2-4 1,-1-1 0,11 24 0,-3-9 0,-5-7-1,-2-10 1,-3-6-636,-3-8 1,-2-10 0,-8-12 0,-3-16 0,-9-18 0,-8-16 0,7 21 0,0 0 0,-2-4 0,-1-1-997,0-1 1,-2-1-1,-5-2 1,-1 0 0,-25-37-1</inkml:trace>
  <inkml:trace contextRef="#ctx0" brushRef="#br0" timeOffset="7">17690 5593 8355,'12'0'234,"-5"-5"0,-3-3 0,-2-3 0,-2-2 0,-2 2 0,0 2 0,-4 2 0,1 4 0,-1 10 0,3 11 0,2 11 0,1 7 0,0 5 0,0 3 0,-1 3 0,-3 4 0,-6 7 0,-5 6 0,4-28 1,0 0-1,-3 3 0,-1 1 0,-4 3 0,-1 2 0,-3 3 0,-2 0 0,-3 5 0,-2 0 0,-3 5 0,0 0 0,9-16 0,-1 1 0,1 0 0,-1 2 0,-1-1 0,1 1 0,0 0 0,0 0 0,1 0 1,0-2-1,0 1 0,1-1 94,0-1 1,1 0 0,0 0-1,-9 19 1,1-2 0,3-6-1,2-2 1,1-3 0,2 0 0,3-5-1,1-2 1,3-4 0,1-2-1,-7 21 1,9-13 0,5-13 0,4-9-1,5-10 1,9-12 0,11-17-1734,9-18 1,-10 9 0,0-4-1,2-9 1,-1-3 0,3-5-1,-1-3-128,1-4 1,-1-2 0,1-4-1,0-2 1,24-67 0</inkml:trace>
  <inkml:trace contextRef="#ctx0" brushRef="#br0" timeOffset="8">18112 5383 9434,'-22'7'0,"-3"-3"968,-1-3 1,5 0 0,5 4 0,3 3-1,5 3 1,4 1 0,4 1 0,4 0 0,4 4-563,3 4 0,2 12 0,-1 7 0,-1 4 0,-1 7 0,-3 2 0,-1 8 0,0 4 0,-3-30 0,-1 0 0,0 3 0,-1 0 0,0 3 0,0 1 0,-1 2 0,1 1 0,0 3 0,1 1 0,0 2 0,1 1 793,1 5 0,-1 0-1246,1 4 1,0 1-1,5 5 1,0 1 0,1 0-1,0-1 1,0 2 0,2 0-1,0-1 1,1-1 0,-4-21-1,1 0 1,1 0 0,5 21-1,1 1 1,0-1 0,0 0-1,-1-5 1,0 0 0,-1-5-1,0-1 1,-1-6 0,0-1-1,-1-3 1,-1-1-2448,-2-1 0,0-1 2509,0-5 1,-2-1 0,1 4 0,-1-2-1,7 29 1,-3-6 0,-2-4 0,0-6-1,-1 0 1,1-1 0,-2 0 0,1-5 0,-1-5-1,0-5 1,0-2 0,1-2-997,-1-3 0,-1-4 0,3-6 0,-4-5 0,1-6 0,0-4 0,3-11-1477,1-16 0,-10-32 1,-2-28-1</inkml:trace>
  <inkml:trace contextRef="#ctx0" brushRef="#br0" timeOffset="9">18149 5445 8355,'-5'-13'655,"-6"2"0,-6 3 1,3 5-1,5 6 0,4 7 1,4 7-1,2 15 0,5 16 1,6 19-1,-2-28 0,2 1 1,3 6-1,2-1 0,3 4 1,1-1-443,2 1 0,1 1 0,3 1 0,1 0 1,1 0-1,0-1 0,2-2 0,0-1 0,1-1 1,1-1-1,0-3 0,0-2 0,0 0 0,-1-1 1,0-3-1,-1 0 0,1-1 0,-1 0 0,0-1 1,0 1-1,-1 0 0,0 0 0,0 0 0,-1 0 1,0 2-1,-1-1 0,0 2 0,-1 2 0,0 2 1,0 2 289,1 4 1,-1 1-571,-1 0 0,-1 1 0,3 10 0,1 3 0,-2-2 1,1 0-1,1 2 0,1 0 0,0-1 0,1 0 0,-2-5 1,-1-1-1,0-4 0,0-1 0,-2-4 0,0-2 0,-2-3 1,0-2-1,-3-6 0,0-2 0,14 20 0,-3-10 0,-3-9 1,-6-10-725,-5-9 0,-4-7 1,-3-9-1,-3-4 0,-3-10 1,-4-8-1,-4-8 0,-5-5 1,-10-5-1,-10-3-1176,-9-6 1,14 21 0,-2-1 0,-31-38 0</inkml:trace>
  <inkml:trace contextRef="#ctx0" brushRef="#br0" timeOffset="10">19414 6276 8355,'-31'-32'-874,"0"-4"0,7 4 1</inkml:trace>
  <inkml:trace contextRef="#ctx0" brushRef="#br0" timeOffset="11">18335 5655 8355,'-5'-24'953,"-2"4"1,-6 4-1,1 3 1,1 8 0,4 8-1,7 8 1,7 4-299,4 3 0,1 0 1,2 4-1,3-2 0,5 2 1,5 2-1,8 2 0,3 2 1,8 2-1,5 2 0,9 2 1,-26-15-1,0-1 0,3 3 1,2 0-542,1 1 0,1 1 0,2 4 0,1 0 0,1 1 1,1 0-1,1 2 0,1 0 0,0 0 0,1 0 0,-1 2 1,0 0-1,-1-1 0,1 0 0,1-1 0,0 0 0,1 0 1,1 0-1,1 0 0,0 2 0,1 0 0,1 0 0,0 1 1,0 0-1,1 0 0,-1 1 0,1-1 0,1 1 0,-2 0 1,0 1-113,1 1 1,-1 0-1,4 2 1,0 1 0,-4 1-1,0 0 1,-3-1 0,0 0-1,-3 1 1,-1 0 0,-4-1-1,-1-1 1,-1 2 0,-2 0-1,-2-1 1,-2 0 0,-2 0-1,-1 0 1,-3-2 0,-2-1-1,-1-1 1,-2-1 0,-4-4-1,0-1 1,11 24-606,-4-9 0,-7-8 1,-2-6-1,-3-4 0,-5-7 1,-4-6-1,-9-10-7530,-8-12 5675,-7-13 0,-18-15 1,-3-7-1</inkml:trace>
  <inkml:trace contextRef="#ctx0" brushRef="#br0" timeOffset="12">19873 8731 8355,'-18'0'428,"-1"6"1,-4 3 0,1 7-1,2 4 1,4 4 0,3 0 0,4 1-1,1 0 1,1 0 0,3 0-1,2-1 1,1 1 0,-2 1-2478,-1 3 1,0-13-1,4 0 1</inkml:trace>
  <inkml:trace contextRef="#ctx0" brushRef="#br0" timeOffset="13">19638 9314 8355,'-29'76'1228,"14"-37"1,-1 2 0,0 4 0,-2 1-1,-2 5 1,0 3 0,-3 5 0,-1 3-869,7-18 0,0 0 1,0 0-1,-4 18 0,-1 0 1,0 2-1,-1-1 0,2-3 1,1 0-1,0-2 0,0 0 1,-1 1-1,0 1 1,1 3-1,0 0 0,1 3 1,0 0-1,0 1 0,0 0 1,1-1-1,1 0 0,0-3 1,1-2-1,1-3 0,1 0-769,0-2 1,1-2 0,3-9 0,1 0 0,0 1 0,2 0 0,0-6 0,1-1 0,-3 24 0,2-12-1,1-14 1,3-11 0,5-10 0,5-14 0,6-17-1211,5-19 1,9-27 0,-11 19 0,1-4 0,1-9 0,-1-3 680,2-9 0,0 0 0,-1 4 0,1-1 0,18-82 0</inkml:trace>
  <inkml:trace contextRef="#ctx0" brushRef="#br0" timeOffset="14">19948 9215 8588,'-14'-21'0,"-1"2"0,-2 2 332,2 6 0,1-1 0,3 4 0,4-3 0,7-2 0,7 2 0,4 2 575,2 0 0,-1 7 0,1-3 0,-1 4-156,0 1 0,-5 6 1,-3 3-1,-2 8 1,-1 8-1,2 9 0,1 10 1,-1 10-1,-2 8 1,-1 8-1,0-29 0,0 2-603,0 7 1,0 1-1,2 5 1,0 2 0,1 9-1,0 1 1,0-1 0,1 0-1,0-2 1,1-1 0,1 0-1,-1-1 1,2-1 0,0-1-1,1 0 1,1-1 0,1 0-1,0 0 1,2 1 0,1-1-1,1 2 1,1-1 0,1 2-1,1-1 1,1 2 0,2-1-1,0 4 1,2 0 0,-6-22-1,-1 1 1,1-1 0,1 2-1,-1 1 1,1-1-335,-1 1 0,0 0 0,0-2 0,3 13 1,-1-1-1,0 1 0,0-1 0,-2-8 1,-2-2-1,-1-6 0,-1-1 0,-1-3 0,-1 0 1,6 29-1,-3-9 0,-5-14 0,-2-12 1,-4-11-2434,0-6 0,-2-11 0,0-12 161,0-20 0,-11-26 1,-3-21-1</inkml:trace>
  <inkml:trace contextRef="#ctx0" brushRef="#br0" timeOffset="15">20171 9426 7700,'-5'-25'4002,"2"7"0,-4 4-3594,1 5 0,4 6 0,6-1 0,4 2 0,5 2 1,3 0-1,3 0 0,2 0 0,0 0 0,-1 0 0,0 0 1,-4 0-1,-2 3 0,-2 7-79,1 10 1,-1 16-1,1 14 1,-1 6 0,0 5-1,1 4 1,-1 2-1,-5-30 1,0 1 0,1 0-1,1 1 1,0 2 0,2 1-1,1-1 1,1 0-1,1 2 1,1 0 0,1-1-1,1 1 1,1 1-1,1-1-365,2 0 1,0 1-1,0 1 1,2 1 0,2 0-1,1 0 1,0 1 0,2 1-1,0 0 1,0 1 0,1-1-1,0 0 1,-1-2 0,0 0-1,1 1 1,-1 0 0,0-1-1,-1 0 1,1 1 0,1 0-1,-2-3 1,1-1-1,-1-1 1,-1 0 0,0-3-1,-2 1 1,-1-2 0,0 1-416,-2-2 1,0-1 0,2-2 0,0 1 0,-3-1 0,0-1-1,17 26 1,-4-5 0,-3-8 0,-3-6 0,-5-10 0,-6-7-1,-3-9-564,-5-8 0,-3-8 0,-6-12 0,-5-3 0,-5-7-1443,-4-3 0,-12-8 1,1 3-1</inkml:trace>
  <inkml:trace contextRef="#ctx0" brushRef="#br0" timeOffset="16">20332 9240 9491,'-20'0'0,"0"0"0,3 0 0,3 1 0,3 2 0,2 1 756,0-1 0,2-2 0,1-1 0,5 0 0,7 0 0,3 0 1,4 2-1,-1 2 0,0 4 0,1 4 0,1 5 0,1 4 1,3 3-219,1 5 0,2-1 0,3 4 1,3-2-1,2-1 0,4 0 1,4 0-1,4 0 0,6 0 1,5 1-1,8 2 0,-28-15 0,1 0 1,1 1-1,0 1 0,2 2 1,0 0-532,2 0 0,-1 3 0,-1 5 0,1 1 0,3 2 0,0 0 0,-1 1 0,-1 1 1,-3 0-1,0 0 0,-1 1 0,-2 1 0,-1 1 0,-1 1 0,0 1 0,0 2 0,0-1 1,0 1-1,0 0 0,-1-1 0,-1 1 0,1-2 0,-2-1 0,1-1 0,-2-2 0,0-1 1,0-3-1,2-2-10,0 0 0,2-1 0,-1-1 0,1-1 1,4-1-1,2-1 0,0-1 0,0-1 1,0-1-1,1 0 0,0-2 0,0-1 1,0-1-1,-1-1 0,0-2 0,-1-1 1,31 11-1,-4-4 0,-3 2 0,-4 3 1,-4 3-1,-7 2 7,-4 2 1,-8 2-1,-3 8 1,-4 2-1,-3 1 1,-3 2-1,-1 1 1,-3 1 0,-1-5-1,-3-4 1,-1-6-1,-3-4 1,0-5-18,-1-1 1,-1-8 0,2-5-1,-2-11 1,-2-11 0,-2-8 0,-1-5-1,-1-2-901,-3-3 1,-3 3-1,-7-3 1,-1 3-1,-3 1-1544,-1 0 0,-8 1 1,-4-1-1</inkml:trace>
  <inkml:trace contextRef="#ctx0" brushRef="#br1" timeOffset="17">8088 15193 8355,'0'-13'-56,"-1"1"0,-3 0 1,-3-1-1,-1 1 1,1-1-1,0 0 1,1-2-1,-1-2 1,2 2-1,-1 0 1,4 0-1,0-2 0,2 2 1,0 1-1,0 2-391,0-1 0,6 1 0,1-1 1</inkml:trace>
  <inkml:trace contextRef="#ctx0" brushRef="#br1" timeOffset="18">8014 14957 8355,'7'-8'954,"-3"0"256,-3-2 1,-1 6 0,0 4 0,0 7-846,0 4 0,0 1 0,0 1 0,0-1 0,0 0 0,2 1 0,0-1 0,4 1 0,-1-1 0,1 0 0,-2 1 0,0 1-163,0 2 0,0-1 0,-4 6 0,0 0 0,0-1 0,0 2 0,0 3 1,0 3-1,0-1 0,-1 1 0,-2-1 0,-1 5 0,0 1 0,0 4 1659,0 2-1842,0-3 1,4 7 0,0-5 0,0 2 0,0 3-1,1 0 1,2 1 0,2 0 0,1 1 0,-1 1-1,-1-1 1,1 1 0,-1-1-58,-1 1 1,-2 3 0,-1 6-1,0 2 1,0 1 0,-1 0 0,-2-2-1,-3 1 1,1-2 0,-2 0 0,1-3-1,1-1 1,2 0 0,2 3-32,1 4 1,1 2 0,2 0 0,1-5-1,0-6 1,0-2 0,0-3 0,0-4 0,1-4-1,-1-6 1,0-2 0,0-6 0,0-3 0,-1-3-591,-2-3 1,-1-4 0,-1-3 121,-3 0 1,2-1 0,-3-2 0,1 3 0,0-4 15,1-4 1,1-4 0,2-14 0,0-2-1,0-2 1,0-2-1603,0-3 1,0-3-1,0-5 1</inkml:trace>
  <inkml:trace contextRef="#ctx0" brushRef="#br1" timeOffset="19">7952 17537 8543,'-7'-6'349,"3"-2"1,2-3 0,2-1 0,0-1 0,0 1 0,0 0 0,2-1 0,2 1 0,4 1 0,3 2 0,2 5 0,-1 3 1872,0 1-1304,1 0-604,-1 5 0,-1-2 361,-2 5 0,2-5-222,-3 1 1,-1 2-71,1-2 1,-4 4-141,4-4 1,1 5-76,3-5 1,5 1-89,-1-1 1,6-1 48,-1 5 0,0-5 15,3 1 1,0-2-1,9-1 1,1 2-1,2 1 1,3-1 0,1-2-1,4-1 1,3-1-1,4-3 37,0-5 0,1 2 0,1 1 0,2-1 0,3 1 0,4 1 0,2 2 0,3 2 0,0 1 1,3 0-248,-33 0 1,-1 0 0,0-1 0,0 2 0,0-1 0,0 1-1,1 1 1,0 0 0,0 1 0,-1 1 0,2 0 0,-1 0 23,-1 1 0,-1-2 1,1 0-1,-1-1 1,1 1-1,-1 2 1,1-1-1,-1 0 1,0 0-1,0 0 1,0 0-1,0-1 1,34 4-1,0-1 1,-1-1-1,-33-3 1,0-1-1,35 0 0,-34-1 1,0 0-1,33 0 1,0 0 109,1 0 1,0 0 0,-34 0 0,0 0-1,0 0 1,1 0 0,-1 0 0,0 0 0,0 0-1,1 0 1,-1 1 0,-1 0 0,2 0-1,-1 0 1,1 1 0,0 1 0,0-1 0,1 0-1,0 0 1,0 0 0,0 0 0,0 0 0,-1 0-1,0-1 1,1 0 0,0-1-55,2 0 0,-1 0 0,-3 0 0,1-1 0,2-1 0,0 0 0,2-3 0,0 0 0,1-1 0,0-2 0,1 0 0,1-2 0,-1 1 0,0-1 0,1-1 0,-1 0 0,1-1 0,1 1 0,-1-1 0,1 0 0,1 1 0,-1 0 0,0 1 0,0 1 0,-1 0 0,0 0 0,0 1 0,0-1-57,2 0 1,-1 0 0,-1 4-1,0 1 1,1-2 0,0-1-1,-2 2 1,-1 1 0,0 0-1,-1 1 1,1 0 0,0 2 0,1 0-1,0 0 1,-1 1 0,1 0-1,0 0 1,0 0 0,-1 0-1,1 0 1,1 0 0,0 0-1,0 0 1,0 0 0,1 0 0,-1 0-1,0 0 1,0 0 130,1 1 1,1-2 0,-1-1-1,1-1 1,2-1 0,0-1-1,1 0 1,0-1 0,-1 0 0,1 0-1,-1-1 1,2 0 0,0-1-1,0 0 1,2-2 0,1-1 0,1 0-1,-1 0 1,0 0 0,1 0-1,-1 1 1,0-1 0,0 1 0,1 0-1,1 0 1,-1 0-123,0 2 0,0 0 1,1 1-1,1 1 1,-3 2-1,0 0 1,0 2-1,-1 0 1,1 1-1,0 1 1,0-1-1,-1 2 0,1-1 1,-1 1-1,-2 1 1,0 0-1,0 1 1,0 1-1,-2 0 1,0 0-1,2 0 1,1-1-1,-1 0 1,0 0-1,3-2 0,-1 0 85,1 0 1,0 0 0,-5-1 0,1 0 0,4 0 0,1 0 0,-1-1-1,0 0 1,0 0 0,-1 0 0,1-2 0,0 0 0,0 0 0,-1-1 0,1 0-1,0 0 1,-1 0 0,0 0 0,1 0 0,0 1 0,-2 0 0,1 0 0,1 2-1,0 0 1,-3 0 0,-1 0 0,1 1 0,0 0-63,-3 0 1,-1 0 0,-1 0 0,-1 0 0,1 0 0,1 0 0,-2 1 0,0 0 0,-2 0 0,0 0 0,-1 2-1,-1 0 1,0 0 0,-1 1 0,1 0 0,1 0 0,0 0 0,-1-1 0,2 0 0,-1-1 0,-1 1 0,0-1 0,1 0-1,-1 0 1,0-1 0,0 0-1,1 0 0,0 0 0,-3-1 0,-1 0 0,3 0 1,0 0-1,-1 0 0,0 0 0,-1 0 0,-1 0 0,0-1 1,-1 0-1,1 0 0,0 0 0,-2-1 0,1 0 0,0 0 1,0 1-1,33-1 0,-2 2 0,-2 0 0,-1 0 1,-2 2 125,0 2 0,0-1 1,0 4-1,-2-1 0,1 0 1,-2 0-1,2-2 0,-2 0 1,2 0-1,-1-1 0,2-2 1,-1-1-1,-2 0 186,-1 0-394,0 6 0,0-5 1,0 3-1,0-3 0,0-1 1,-3 2-1,-1 1 0,-3 1 1,1 0-1,-2 0 1,-2 1-1,-3 2 0,2 2 235,1-2 1,3 2-1,0-5 1,2-1 0,-2 0-1,1 0 1,1 1 0,2-2-1,3-2 1,2-2 0,2-4-1,0 1 1,0-2-228,0 0 0,5 0 1,-1-1-1,-2 2 1,-1 2-1,-4 0 0,-3 1 1,-2 2-1,-4 2 1,-6 2-1,-4 1 0,-4 0 1,-1 0 118,1 1 0,-3 3 0,-1-3 0,-2 1 0,-2-1 1,0-1-1,-1 1 0,2-1 0,-1-2 0,-2 0 1,-1-2-1,-1 0 0,0 0 53,-3 0-432,2 0 1,-8 1 0,4 2 0,-1 1 0,-3-1-1,-1-2 1,-1-1 0,-1 2-95,0 2 1,-5-4 0,-4-2-1,-7-10 1,-10-13 0,-12-11-1529,-14-8 1,14 20 0,-3 0 0,-40-26 0</inkml:trace>
  <inkml:trace contextRef="#ctx0" brushRef="#br1" timeOffset="20">8857 14746 8355,'-12'-24'-874,"0"-1"0,-1 0 1</inkml:trace>
  <inkml:trace contextRef="#ctx0" brushRef="#br1" timeOffset="21">8436 14647 8355,'-13'7'1830,"1"-3"1,1-1 0,3 1-193,3 4 1,5-2-1404,5-2 0,0-1 1,5 0-1,-2 1 0,2 0 1,1 0-1,1 0 694,0-1 1,6 2-728,3-1 0,-2 5 1,3-4-1,3 2-43,3 3 1,3 1-119,3 1 1,-5-4 0,8 1 0,-1 0 0,1 2 0,3 2 269,1-1 0,6 1-91,-2-1 1,4 0-99,0 1 1,2-6-1,0-3 1,2-3 67,-1-1 1,-4 0-228,6 0 0,3 0 0,-1 0 1,2 0 435,0 0-108,0 0-258,9-5 0,-2 3 0,4-2 0,0 1 1,-34 2-1,0 0 0,2-1 0,1 0 0,1 0 1,2 1-1,0 0 0,2 0 0,0 1 1,1 0-1,-1 0 0,0 0 0,1 0 0,-1 0 1,1 1-1,0 0 0,1 0 0,-1 1-14,0-1 0,0 2 0,1 0 1,1-1-1,-1 0 0,1-1 1,-1 1-1,1 0 0,-1 0 0,1-1 1,-1 0-1,1-1 0,-1 0 1,1 0-1,-1 0 0,1 0 0,-1 0 1,1 0-1,-2 0 0,1 0 1,0 0-1,0 0 0,0 0 0,-1 0 1,2 0-1,-1 0 16,0 0 1,0 0 0,1 0 0,0 0 0,1 0 0,-1 0 0,0 1 0,0 0 0,0 0 0,0 0 0,0 2 0,-1 0 0,1 0 0,-1 1 0,1 0 0,-1 1 0,1 1 0,-1-1 0,1 2 0,1-1 0,-1 0 0,1 0 0,2 1 0,-1-1 0,0-1 0,0 1 0,1-2 0,0 0 21,-1-2 1,1 0 0,0-1 0,1-1 0,0 1 0,1-2 0,-1 2 0,0-2 0,1 1 0,0-1 0,1 0 0,0-1 0,-1 0 0,0-1 0,0 0 0,1-1 0,0-1 0,-1 0 0,2 0 0,0-1 0,-1 0 0,0 0 0,0 0 0,1 1 0,-2-1 0,0 1 0,0 0 0,1 0 0,-2 0 0,1-1-180,-1 1 1,0 0 0,1 1 0,0-1-1,0-1 1,-1-1 0,-2 2 0,0-1 0,0 1-1,-1 1 1,0 0 0,-1-1 0,0 1 0,0 0 105,-1 1 0,0-1 0,-1 1 0,0-1 0,-1 3 0,1 0 0,-1-1 0,1 0 0,0-1 0,0 1 0,1 0 0,-1 0 386,2 0 1,-1 0-344,1 0 1,-1 0 0,1 2 0,-1 0 0,1 0 0,1 0 0,-1 0-1,0 0 1,0 0 0,0 0 0,0 0 0,-1 0 0,0 0 0,0 0 0,0 0-1,0 0 1,-1 0 0,0 0 0,1 1 0,-1-1 0,1 1 0,-1 1-1,0 1 1,0 0 0,0-1 0,0 1 0,1 0 0,0 0 0,1-2 0,0 0-18,1 0 0,0 0 1,-1-1-1,0 0 1,2 0-1,1 0 0,-1-1 1,1 0-1,0 0 1,-1 0-1,0-2 0,0 0 1,-1 0-1,0 1 1,-1-2-1,0 1 1,0 0-1,-1 0 0,2 0 1,-1-1-1,1 2 1,-1-1-1,3-1 0,-1 1 1,0 0-1,0-1 1,1-1-1,0 0-10,1 0 0,0-1 0,-4 2 0,0 0 0,3 1 0,1-1 0,-1 1 0,-1-1 0,-1 2 0,-1-1 0,1 0 0,-1 0 0,-1 1 0,1 0 0,0 0 0,0 0 0,0 0 0,0 0 0,1 0 0,-1 1 0,-1 0 0,-1 1 0,1 0 0,-1 0 0,-1 0 0,0 0 0,0 0 0,0 0-27,-2 0 0,1 0 0,0 0 0,1 0 0,-2 0 1,1 0-1,0 0 0,0 0 0,-1 0 0,1 0 0,-3 0 1,0 0-1,-1-1 0,0 0 0,0 0 0,0 0 0,0-2 1,0 0-1,0 0 0,1-1 0,-3 0 0,1 0 0,-1 0 1,-1 1-1,30-2 0,0 0 42,-2 1 1,-2 0 0,5 4 0,-2 0-1,-1 0 1,2 2 0,1 0 0,0 4-1,0-1 1,2 2 0,1-1 0,-34-3-1,1-1 1,1 0 0,-1-1 0,2 0-1,0-1 200,2 0 1,-1 0-216,-1 0 0,0 0 0,4 0 0,1-1 0,-2 0 0,-1-1 0,1 0 0,0-1 0,-1-1 0,0 1 0,-2-1 0,1 0 0,-1-1 0,0 1 0,-2 0 0,-1 0 0,1 0 0,-1 0 0,32-5 0,-32 6 0,1 0 0,32-4 0,-32 4 0,0 0-2,0 1 1,0-1-1,30-7 1,-28 6-1,0 1 1,0-1-1,0 0 1,-2 0-1,1 1 1,0 0-1,0 0 1,-1 1 0,0 0-1,0 0 1,1 0-1,-1 0 1,-1 0-1,1 1 1,-1-1-1,31 1 1,-4 1-1,-4 0 1,-3 0 1,0 0 0,-8 4 1,1 2-1,-4-1 0,-2 1 1,-2-2-1,0 0 0,-3 0 1,-1 0-1,-5 0 1,0 0-1,-1-1 0,0-1 1,1-2-1,-4 0 1,-1 0 1,-1 1 0,1 2 0,2 1 0,1-1 0,-1-2 0,-2 0 0,-1 2 0,-1 1 0,1-1 0,0 0 0,-2-1 0,-1 3 0,-2-3 0,-1 0-4,0-2 1,1 0 0,2 1 0,-3 2 0,0 1 0,1-1 0,0-2-1,1-1 1,-2 0 0,-1 0 0,-3 0 0,0 0 0,1 2 19,0 2 1,1-3 0,-6 5 0,-3-1 0,-4 5 0,-2 4 0,-4 3 0,-2 3 0,-4 2 0,-3 1-16,-2 2 1,1 1 0,0 2 0,-2 2 0,-1 2 0,-3 2 0,0 2 0,0 0 0,1-2 0,1-1 0,-2 2 0,0 1 0,0 1 0,3 0-4,1 0 0,2 0 0,-1 1 0,1 0 0,-1 2 0,2 3 0,2 1 0,0 3 0,1 1 0,0 3 0,0 3 0,-1 2 0,1 1 0,1-2 0,2 0 0,-1-4 0,3 3 0,-2-3 0,-1-3 0,1-2 0,2-5 0,2-3 0,-1-2 0,0-1 0,-3-4 0,3 0 0,0-4 0,2 1 0,0 1 0,0 3 0,0 5 0,0 1 0,0 2 0,0 3 0,0 1 0,0 4 0,2 3 0,0 4 0,3-1 0,-3-1 0,0-5 0,-2-1 0,0-3 0,0-2 0,0-6 0,0-3 0,1-4 0,2-4 0,2-3 0,1-3 0,1-1 0,0-2 0,1-3 0,0 0 0,1-1 0,-1 0-444,-1 1 0,2-5 1,-3 0-1,-1 2 0,1 1 1,-3 2-2273,-2-1 1999,-7-5 1,4-2 0,-7-6 0,0-2-1742,-2-1 0,-7-11 1,-1 1-1</inkml:trace>
  <inkml:trace contextRef="#ctx0" brushRef="#br1" timeOffset="22">8783 15987 8355,'-12'0'0,"1"-2"0,2-2 364,5-4 0,3-3 0,-1 0 0,-2 3 0,-3 5 0,-1 6 0,0 5 0,0 3 0,-1 3 0,1 2 0,0 6 0,1 4 1,1 5-1,2 0 0,0 4 0,1 1 0,2 1 0,1 1 0,0 4 0,0 3 0,0 3 0,0 2 0,0-2 0,0-2 0,0-3 1,0-4-1,0 0 242,0-3 0,4-7 0,2-2 0,-1-5 0,2-5 0,0-5 0,3-2 0,2-3 0,6-2 0,7-2 0,6-3 0,8-4 0,4-4 0,5-3-474,3-2 0,-1 1 0,5 1 1,-2 3-1,-3 4 0,0 2 1,-5 2-1,-1 0 0,-5 2 1,-3 0-1,-5 4 0,0-1 1,-4 2-1,-2-1-122,-4-1 1,2 1 0,-3-3 0,-1 1 0,-3-2 0,0-2 0,-1-4-1,1-4 1,-1-3 0,-1-1 0,-3-1 0,-1 1-884,-2-1 1,-5 5 0,1 3 0,-3 5-1,-1 11 1,0 12-1586,0 13 0,6 18 1,1 9-1</inkml:trace>
  <inkml:trace contextRef="#ctx0" brushRef="#br1" timeOffset="23">8857 15677 10259,'-30'-13'878,"5"6"1,0 3 0,10 4 0,10 4 0,9 5 0,7 3 0,6 3 0,5 2 0,5-4-263,6-3 0,4 0 0,3-8 1,3-3-1,0-7 0,1-6 1,0-4-1,2-1 0,-1-2 0,-1 2 1,0 2-1,-1 4 0,1 2-653,0 2 1,-4 4 0,3 6 0,-2 3 0,1 5-1,-2 2 1,-2 2 0,-2 2 0,-3 2 0,-4-2-1,-4-1 1,-4-2 0,-5-1 0,-4-1 263,-3-2 0,0-4 0,-4 5 0,-4 0 0,-4 5 0,-5 7 0,-3 9 0,-2 9 1,2 8-207,3 5 1,-1 9-1,3 6 1,0 2 0,4-34-1,-1 0 1,0 33-1,2-5 1,2-6 0,2-8-1,2-7 1,1-8 0,1-5-1,-2-4 1,2-5-1248,0-2 0,-4-1 0,2-5 1,0 2-1,-1 3 0,-2 3 1,0 4-1233,-2 1 0,0 10 1,0 4-1</inkml:trace>
  <inkml:trace contextRef="#ctx0" brushRef="#br1" timeOffset="24">10495 15714 8355,'-4'-21'435,"0"2"1,1 1 0,2 3 0,2 2 0,3 5 0,4 4 0,3 3 0,2 2 0,-1 3 0,-1 4 0,-1 3 0,-3 2-1,-2-1 384,-2 1 0,-2-1 0,-2 0 0,-2 1 0,-2-1 1,-1 2-1,1 4 0,2 8 0,2 10 0,1 9 0,1 8 1,3 5-756,4 2 0,3 2 1,0-1-1,-1-2 1,-2-2-1,2-1 1,1-2-1,0-3 1,-1-7-1,-2-5 1,0-5-1,0-1 1,-1 0-1,-1-3-27,-3-5 0,2-5 0,1-8 0,-1 0 0,2-1 0,0-1 0,3-3 0,1 0 0,1-2 0,0 2 0,1-1 189,-1-1 1,2 4-43,3-5 0,-2 0 1,4-3-1,0 2 0,1 1 1,2-1-1,3-2 1,2-1-1,3-1 0,3-2 1,5-2-1,2-2-300,0-3 0,2-1 0,0-1 1,-2 1-1,-2 1 0,0 2 1,-3-1-1,0 2 0,-3 3 1,-2 3-1,-4 1 0,-1 0 1,-3 0-1,1 0-283,-1 0 1,-1 0 0,1 0 0,-3 1 0,-1 2 0,-3 1 0,-1-1 0,-1-2 0,-1-1 0,-1-1-1972,-3-3 1,-2-4-89,-6-9 0,-11-2 1,-3-6-1</inkml:trace>
  <inkml:trace contextRef="#ctx0" brushRef="#br1" timeOffset="25">10693 15776 8355,'-16'-11'1626,"-1"2"0,2 3 1,6 3-1,4-1 1,7 1-1,9 2-1030,5 1 1,6 0 0,6 0 0,2-2 0,2-1 0,2-2 0,2-2 0,2-1 0,-1 0 0,1-1 0,2 0 0,3-1 0,1 0 0,2 3-648,-2 2 1,4 1 0,-3 4-1,4 0 1,-1 0 0,-1 1 0,-3 3-1,-1 5 1,-5 2 0,-2 1-1,-6-1 1,-2-1 0,-6-2 0,-3 2 313,-4 1 1,-5-3 0,-3 0-72,-1 2 0,-2-3 0,-4 1 0,0 2 0,-2 2 1,0 3-1,-3 3 0,3 1 0,0 5 0,2 2 1,0 3-193,0-2-11,-5 5 1,3 4 0,-2 7 0,3-1 0,-1 2 0,0-1 0,-2 1-1,1-1 1,1-2 0,2-2 0,0-3 0,2 0 0,1-3-1044,1-2 0,4-3 0,-4-7 1,0-5-1,0-2 0,1-2 0,-1-1-1404,1-2 0,-3-9 1,3-7-1</inkml:trace>
  <inkml:trace contextRef="#ctx0" brushRef="#br1" timeOffset="26">12914 15478 8355,'-50'0'-874,"6"-5"0,2-2 1</inkml:trace>
  <inkml:trace contextRef="#ctx0" brushRef="#br1" timeOffset="27">12542 15689 9195,'0'-21'0,"0"2"0,0 0 0,0 1 898,0 0 1,0 1 0,0 5-1,0 2 1,0 6 0,0 8 0,0 7-1,1 6 1,2 4-266,1 2 1,0-2 0,-2-1 0,0 2 0,3 0 0,-3 0 0,1-1 0,0 1 0,2 2 0,1 0 0,-1 3 0,-2 3 0,0 7 0,0 9-504,1 6-1,0 4 1,-6 5 0,0-2 0,-2-2 0,1-2 0,0-3 0,0-1 0,-1-2 0,1-4 0,3-4 0,5-2 0,3-3 0,4-3-81,5-4 0,2-4 1,6-5-1,1-3 0,2-5 1,1-2-1,-2-3 1,-1-2-1,-1-2 0,0-2 1,-2-1-1,-2-1 1,-4-2-1,-4-1-49,0 1 0,-1 2 0,-1 0 0,-1-2 0,-2-1 1,2 1-1,1 2 0,1 1 0,2 0 0,3 0 0,3-2 0,4-2 0,2 1 0,3-4 0,3 1 0,1-1 0,0-2 1,1 1-1,2 0 0,1 0 0,0-1 0,1 2 0,-1 2 1,0 2-1,0 2 0,2 1 0,1 0 0,1 0 0,-2 0 0,-3 1 0,-5 2 0,0 1 0,-5-1 0,-3-2 0,-3-1 0,-3 0 0,-1 0 0,-3-1-213,0-3 1,-6-3 0,-3-6 0,-3 1 0,-1 0 0,0-1 0,-1 2 0,-3 3 0,-5 4 0,-2 2 0,-1 2 0,-2 2-2246,-2 2 0,-4-3 1,-4 5-1</inkml:trace>
  <inkml:trace contextRef="#ctx0" brushRef="#br1" timeOffset="28">12877 15664 8355,'-29'-15'1638,"0"3"0,4-2 1,6 8-1,1 1 0,3-1 1,1 4-1009,2 0 0,10 1 1,6-2-1,6-1 1,2 1-1,2 0 1,1 1-1,3-3 1,1 1-1,5 0 1,2 0-1,6 1 1,4 2-1,5 1-585,2 0 1,10 1 0,1 2 0,6 3 0,3 0 0,2 3 0,-1-1 0,-1 0 0,-7 1 0,-4-1 0,-3-1-1,-4 0 1,-4-1 0,-5 4-329,-4 1 1,-4 0 0,-6-1 0,-3-2-1,-1 2 1,-4 1 0,-3 0 0,-4-2 0,-2 0-1,-2 0 1,-2 2 0,-1 2 591,0-1 0,0 2 0,0 3 0,0 3 1,0 4-1,0 0 0,0 3 0,0 0 1,0 3-1,0 2 0,0 3 0,0 0 1,0 3-1,0 0-362,0 4 0,0-1 1,0 6-1,2 1 1,0-1-1,2 1 1,1-1-1,-1 0 1,0-4-1,0-4 1,0-4-1,0-3 1,0-6-1,1-4-3224,-1-6 0,0-2 0,-4-4 819,0-6 0,0-16 1,0-15-1</inkml:trace>
  <inkml:trace contextRef="#ctx0" brushRef="#br1" timeOffset="29">14663 15627 9660,'-12'0'0,"-1"0"0,1 0 0,0 0 0,-1 0 756,1 0 0,5-1 0,3-4 0,2-3 0,4-3 0,2 0 1,4 3-1,3 4 0,2 2 0,-2 5 0,-2 4 0,-2 7 1,0 5-206,0 7 1,-4 6-1,1 8 1,-3 3 0,-1 1-1,0 3 1,0 1 0,0 1-1,0 1 1,0 0 0,0-1-1,0 2 1,0 2 0,0 0-1,2 0 1,0-2-845,2-2 1,6-3 0,-3-4 0,1-2 0,1-5-1,-1-3 1,0-5 0,-1-2 0,0-4 0,0-5 450,2-2 1,2-7-1,2-3 1,-1-3-1,1-1 1,-1-1 0,2-3-1,2-4 1,5-3-1,4-2 1,2 1 0,4-1-1,-1 2 1,2 2-86,-1 0 1,3 7 0,3-2 0,-1 2 0,-1 2 0,1 0-1,1 0 1,-1 0 0,0 0 0,1 0 0,2 0 0,0 0-1,-2 0-66,1 0 1,2-1-1,-1-2 1,1-3-1,1 1 1,-2-2-1,-3 2 1,-3-2-1,1 1 1,2 1 0,0 2-1,-3 2 1,-3 1-8,1 0 0,-9 1 0,1 2 0,-2 2 0,-3 1 0,0 1 0,-3-2 0,-3 2 0,-2-2 0,-2 1-630,2-3 0,1-2 1,0-2-1,-2-3 1,0-5-1,0-2 0,2-1 1,2 1-1,-1 3 1,-1 5-1707,-2 6 1,-4 5 0,-5 8-74,0 5 0,0 8 0,0 3 1</inkml:trace>
  <inkml:trace contextRef="#ctx0" brushRef="#br1" timeOffset="30">14862 15639 9328,'-4'-18'0,"-2"-1"0,-1-2 0,-1 2 0,0 1 3747,-1 3 0,5 1-2969,-4 2 0,7 6 0,1 5 0,6 4 0,5 0 0,3-2 0,3-1 0,3-1 0,5-2 1,4-3-1,6-1 0,5-1-729,5 1 0,13-2 1,5 4-1,5 3 1,2 0-1,-34 3 0,0 0 1,0 0-1,0 2 1,0 1-1,1 1 1,-2 2-1,0 0 0,0 2 1,-1 0-1,29 9 1,-3 1-1,-8-1 1,-7 2-647,-7-1 1,-3 0 0,-6 2 0,-1-5 0,-3-2 0,-5-1 0,-3-1-1,-3 0 1,-2-1 4066,1-2-3266,-7 2 1,1-9-1,-4 7 1,3 0 0,-1 4-1,1 2 1,-4 3 0,1 1-1,0 3 1,1 2 0,-1 0-1,-2 3 1,-1 0-152,0 2 1,-4 6 0,-1-2 0,-2 2 0,-2 3 0,2-1 0,3 0 0,2 2 0,-1 1 0,-1 1 0,1-1 0,3-2 0,3-2 0,2-1-580,2-2 0,-3-6 0,3 1 0,-1-6 0,-2-5 0,0-4-1054,0 0 1,-4-12 786,-4-5 0,-6-4 0,3-2 1,-1 3-1,0 2 0,-2 2-1665,-1 2 0,-1 12 1,-1 2-1</inkml:trace>
  <inkml:trace contextRef="#ctx0" brushRef="#br1" timeOffset="31">6935 14734 8355,'-13'-6'40,"1"1"1,-1-5 0,1 2-1,-2-2 1,-1-2 222,-2-5 1,0 2-1,0-4 1,-2 0-1,-2 1 1,2 0 0,-1 3-1,3 1 1,-1 3-1,2 1 183,3 2 1,0 5 0,2-2 0,2 1 0,0-1-1,0 3 1,-1 2 0,2 4 0,2 3 0,2 1 0,1 0-1,5 2 1,6 1 0,7 1 0,6 1 0,4-2-1,4-2 1,5 0 0,5-1 0,3 0 0,1-1 0,1 0 62,0 0 1,-1 1 0,4 6 0,1 2 0,-1 5 0,1 3 0,1 2 0,0 3-1,-1 2 1,-1 2 0,-1 1 0,-1 0 0,-1 0 0,-1 1 0,-2-3-510,1-2 0,0-3 0,-2-6 0,2-4 0,-1-4 0,1 0 0,0-1 0,2 1 0,3-1 0,0 0 0,1 2 0,-1 1 0,0 3 0,-3 2 0,-2 3 0,-5 5 0,1-2 0,-9 3 0,0-3 0,-1-3 0,-2-1 0,-3-2 0,1-2 0,-1-3 0,2-1 0,1-1 0,2 2 0,1 2 0,-2-2 0,5-1 0,1 0 0,2 2 0,0 5 0,0 2 0,1 2 0,-2 0 0,1 0 0,-5 0 0,-4-1 0,-5 0 0,-3-4 0,-3-3 0,-1-3 0,-6-3 0,-1-2 0,0-2 0,-2 0-59,1 0 1,-1-4-1,-2 2 1,0 0-1,-5 0 1,-4 2-1,-7 3 1,-2-1 0,-3 1-1,-1-3-8367,-3-2 5968,-7-1 0,3-4 1,-5 0-1</inkml:trace>
  <inkml:trace contextRef="#ctx0" brushRef="#br1" timeOffset="32">8696 15354 8767,'-12'0'1049,"5"-1"0,4-3 0,4-5 454,4-2 0,-1 6 1,-4 5-1,0 7 1,-2 2-243,-2 0 0,3 2 1,-3-3-1,2 3 1,4 1-1,0 1 1,4-1-1231,1 1 1,5 3-1,6 2 1,2 1-1,2 5 1,1 2-1,2 4 1,1 1-1,2 0 1,1 1 0,-2 2-1,-1 2 1,-1 0-32,0-3 0,-4 2 0,-2-7 0,-1 0 0,-4-2 0,-3-1 0,-5-2 0,1-1 0,-1-2 0,-1-1 0,-2-1 0,-1 0 0,-4-3 0,-2-1 0,-3-6 0,-5 0 0,-2 1 0,-1-1 0,-3-1 0,-1 0 0,-3-2 0,-1 1 0,1-4 0,3 0 0,1-2 0,2 0 0,-2 0-28,-3 0 0,2 0 0,-2-2 0,-1-2 0,-1-4 0,-2-3 0,-1-3 0,-1-1 0,1-3 0,3 0 0,1 0 0,1 3 0,2 1 0,1 3-8605,3 3 6175,1 3 0,-4 10 1,-1 2-1</inkml:trace>
  <inkml:trace contextRef="#ctx0" brushRef="#br1" timeOffset="33">5074 12551 8355,'-8'-12'338,"1"-1"1,1 1 0,2 1 0,0 1 0,-2 2 0,1-2 0,-2 1 0,0-1 0,-3 3 0,-1 2 0,0 3 0,3 5 0,5 5 0,6 3 0,7 2 0,5-1 0,7-1 0,6-1 0,5-3 0,4-2 0,3-2 0,1-2 0,-1-1 0,0 0 0,0 0 0,1 0 0,-1 0 0,-1 2 0,-3 2-2797,-3 4 0,-3 9 1,-5 2-1</inkml:trace>
  <inkml:trace contextRef="#ctx0" brushRef="#br1" timeOffset="34">5384 12874 13927,'-41'12'0,"1"0"819,4 1 0,10-1 0,9 1 0,5-1 0,2 0 1,3 1-1,2-1 0,2 1 0,1 0 0,2 4 0,0 4 1,0 3 348,0 5-991,0-2 1,5 8-1,-1-3 1,-2 1-1,0-1 1,-2-2-1,0-2 1,0-2-1,0 0 1,0 0-1,0 0 1,0-3-1,0-3-75,0-1 1,4-3 0,2 2 0,0-3-1,4-2 1,1-1 0,3-3 0,2-2 0,4-3-1,2-2 1,1-2 0,3 0 0,1-2 0,-1-2-431,-1-4 0,-1 1 0,1-1 0,1-2 0,1 0 0,0 1 0,-1 2 0,2 0 1,-2 1-1,2 0 0,1-1-2130,4-3 0,2-7 1,3-2-1</inkml:trace>
  <inkml:trace contextRef="#ctx0" brushRef="#br1" timeOffset="35">6029 12849 8355,'-12'0'983,"-1"0"0,5 0 0,1 1 0,2 3 0,2 5 0,3 2 0,4 2 0,4 4 0,2 4 0,-1 2 2516,0 2 1,-1 1-3469,4 3 0,-3-1 0,-2 3 0,-2 1 0,-2 1 0,-2 4 1,-1 5-1,-1 0 0,-2 1 0,-2-3 0,-1-3 0,1-5-425,2-7 0,0-6 0,2-11 0,1-9 1,7-16-1,5-14 0,6-12 0,1-8 348,3-4 0,-2-2 0,0 1 1,1 5-1,0 4 0,-1 3 0,1 4 1,-2 7-1,-2 7 0,-3 5 1,-2 6-1,0 4 276,1 2 1,-1 7 0,1-2 0,-1 2 0,0 2 0,1 0 0,-1 0 0,1 0 0,-1 0 0,0 2 0,1 2 71,-1 4 1,1 0 0,-1 3 0,0 4 0,1 3 0,-1 6-1,1 3 1,-2 6 0,-2 5 0,0 4 0,-1 5 0,-1 3-1,-2-2 1,-1-2-1019,1-7 0,0 1 0,-2-12 0,1-3 1,-1-5-1,-1-3 0,3-6-1742,3-5 0,3-16 1,1-4-1</inkml:trace>
  <inkml:trace contextRef="#ctx0" brushRef="#br1" timeOffset="36">7046 13035 8355,'-7'-6'0,"0"5"957,3-3 0,2 2-50,-7 2 50,7 0 4104,-4 0-3402,6 0 4564,0 0-5922,0 6 0,0 2-301,0 9 0,4 3 73,0 9 1,6 7 12,-2 6 1,5-4 11,3-1 0,-1-2 0,6 3 1,1-5-1,1-6 0,2-4 1,0-6-1,0-6 0,0-6 1,0-1-1,-1-1 0,1-4 1,0-8-1,0-4-133,0-4 0,-6-6 0,-3-2 0,-2-5 0,-1-5 0,-2-1 0,-3-2 0,-3-2 0,0 0 0,-1 1 1,-3 3-1,-2 2 0,-5 2 0,-2 3 143,-6 3 1,2 7 0,-6 1 0,1 1 0,-1 1 0,0 1 0,-1 2-1,1 4 1,-1 0 0,0 0 0,-2-1 0,0 0 0,2 3 0,0 1-151,-1-1 0,5 3 0,-1-3 0,2 1 0,1 3 0,1 2 0,0 1 0,-1 0 0,1 0 0,-1 0 0,1 1 0,0 4 0,1 3 0,1 3-1882,2 1 0,5 2 1,-1 3-1,4 3 1,4 4-535,4 0 0,9 7 1,2 0-1</inkml:trace>
  <inkml:trace contextRef="#ctx0" brushRef="#br1" timeOffset="37">7902 12142 8355,'0'-14'7733,"0"3"-7320,0 11 9417,0 0-9664,0 6 0,-1 2 0,-2 8 1,-1 6-1,1 6 0,2 5 0,1 4 1,0 5-1,0 3 0,1 3 0,3 2 1,5 0-1,2 1 0,0 1-165,-3 2 0,2-1 0,-6-3 0,-2-2 0,1-1 0,0-1 0,1-1 0,-1-1 0,-2-4 0,-1-4 1,0-4-1,0-3-951,0-6 0,4 0 0,1-6 1,-3-2-1,1-2 0,0-8 820,1-9 1,0-9 0,-4-13 0,-1-3 0,-3-2 0,-6-2 0,-4 0 0,-4-1-1,-1 3 1,-2 3 0,1 6 0,-1 6 417,-1 2 0,4 7 0,1 3 0,2 2 0,0 2 1,-2 2-1,4 2 0,3 4 0,5 3 0,0 3 1,1 3-1,2 3 0,0 4-96,2 0 0,-4 1 0,-2 0 0,0 0 0,-3-2 0,1-1 1,0-1-1,-2 0 0,0-2 0,1-2 0,2-4 0,0 0-274,0-1 1,4 1 0,-1 0 0,6 2 0,5 3 0,8 2-1,5 2 1,8 0 0,1-2 0,3-2 0,-2-1 0,0-1 0,-2 0-1,-2-4-389,-1-4 1,-2 2-1,-2-6 1,-3-1-1,-2-2 1,1-2-1,-2-2 1,0-4-1,0-3 1,3-3-1988,2-1 0,0-5 1,5-1-1</inkml:trace>
  <inkml:trace contextRef="#ctx0" brushRef="#br1" timeOffset="38">8324 13295 8355,'-12'0'0,"-1"0"0,5 0 4492,0 0 4217,5 0-5451,-3 0-2267,12-5 0,1-2 167,5-5-721,1 5-297,-1-4 0,5 4-140,-1-6 0,5 1-45,-5-1 0,5 1 0,-3 0 0,0-1 0,0 0 0,-2-3 0,1-2 0,-1 1 0,0-3 0,-3 1-566,0-3 1,-1 0 0,-1 0 0,-1 2 0,-3 3 0,-2 0 0,-1 1 0,0-1 0,1 2 0,-4 1 960,-4 2 0,-5-1 0,-7 2 0,-2 2 0,1 0 0,-2 0 0,-2-1 0,1 0 0,1 3 0,2 1 0,-1 0 0,2-1 0,1 2-169,2-1 1,-1 2 0,1 4 0,0 0 0,-1 0 0,1 0 0,-1 1 0,1 4 0,0 3 0,-1 3 0,2 1-195,3 1 1,-3-1 0,4 2-1,0 2 1,3 5 0,3 4-1,1 4 1,0 4 0,0 1-1,0 1 1,0-2 0,0 0-1,0-1 1,0-3 22,0-3 0,4-2 1,1 1-1,2-1 1,1-2-1,1-2 1,-1 1-1,3-2 1,3-1-1,2-1 1,1-1-1,-1 0 0,1-3 1,-1 0-265,2-1 0,-2-4 0,3-1 1,-1 0-1,-3-1 0,-1-1 1,-2-2-1,0-2-305,1-1 0,-1 0 0,1 0 0,-2 2 0,-2 2 0,1 7-1899,4 8 0,-2 7 1,6 12-1</inkml:trace>
  <inkml:trace contextRef="#ctx0" brushRef="#br1" timeOffset="39">12405 10170 8355,'-5'-19'734,"-1"1"-433,-2 5 1,-2 1-1,6 0 1,0-1-1,0 1 1,0-2-1,1-1 1,2-2-1,1 2 1,0 1-1,0 2 1,1 1-1,2 1 1,1 2-1,0-2 1,2 1-1,2-1 1,4 3 0,4 2-1,1 2 1,3 1-1,3 2 1,3 2-1,5 2 1,-1 4-1,2 3 1,-2 2-1,0 0 1,-2 3-1,-3 2 1,-5-1-1,-3 3-112,-3-1 0,-3-2 0,-3 2 0,-4-1 0,-4-2 0,-5 1 0,-8 1 0,-7 0 1,-7 0-1,-3-2 0,0-1 0,-2-1 0,0-4 0,-1-3 0,2-5 0,2-2 177,2-4 1,4-3-1,2-5 1,5-2-1,3-1 1,5-2-1,4 2 1,3 0-1,1 0 1,0-2-1,1 2 1,3 0-1,4 1 1,3 1-434,2 2 1,5 1-1,2-1 1,4 1-1,1 3 1,1 2-1,1 2 1,4 2-1,-1 1 1,0 0-1,-2 0 1,-2 0-1,-2 0-120,-4 0 1,-3 1 0,-8 3-1,-2 4 1,-1 5 0,-5 2-1,-4 3 1,-6 1 0,-6 2 0,-6 0-1,-2-1 1,-2 1 0,0-2 3838,0-2-3517,0-9 0,5 2 0,0-6 0,2-1 0,3-2 0,1-1 1,3-1-1,3-4 0,5-3 0,6-3-295,5-1 1,3-1 0,3 1 0,3 0 0,3-1 0,4 1-1,1-1 1,-2 1 0,-2 0 0,-3 0 0,-2 3 0,1 2 14,-2 1 0,-7 4 0,-5 6 0,-6 4 0,-4 3 1,-2 2-1,-2-1 0,-3 0 450,0 1 0,-1-6 0,0-3 1,-2-2-1,2 1 0,0 1 0,0-1 1,-2-1-1,2-4-562,1-2 0,7 1 0,5-4 0,4 0 0,7 2 0,2-2 0,2 0 0,4-1 1,2 1-1,1 2 0,-4 0 0,-2 1 214,-2 1 0,-1 3 0,-2 5 1,-5 4-1,-3 6 0,-2 6 1,-3 1-1,-6 0 0,-4-1 1,-2 0-1,0-2 0,3-3 1,-1-3 310,-3-5 1,4 2-1,-4-6 1,3-1-1,2-5 1,-1-5 0,1-5-1,0-2 1,1 0-1,2 2 1,4 0 0,1-1-1,0 1-607,1-1 1,7 2 0,4 2 0,3 2 0,3 1 0,3 3-1,3 2 1,5 1 0,3 0 0,2 0 0,-1 1 0,-2 4-1,-5 2 1,-2 1 405,-5 0 1,-7-4 0,-4 4 0,-2 2-1,-4 3 1,-2 2 0,-5 1 0,-7-1 0,-6-1-1,-4-1 1,-3-2 0,2-3 0,0-3 154,3 1 1,0-5 0,2 3 0,3-4 0,1-4 0,3-5 0,1-7 0,3-4 0,3-4-1,4 1 1,2 1 0,2 1 0,0 1 0,3-1-625,5 0 1,0 6-1,10-2 1,2 5-1,3 2 1,6 4-1,1 0 1,1 3-1,-4 2 1,-1 2-1,-1 3 1,-1 5 362,-4 2 1,-3 5 0,-9 2 0,-4 1 0,-2 3 0,-2 2 0,0 1 0,-2-2 0,0-2 0,-4-3 0,-1-3 0,-2-1 0,-4-3 0,-2-2 3511,-2-2-3465,1-1 1,-1-6 0,-1 0 0,1-2-1,-1-2 1,2-3 0,3-2 0,2-2-1,1-3 1,3 0 0,2 0 0,2 2-1,3 0-331,4-1 0,3 5 0,7 1 1,1 1-1,3 4 0,0 0 0,1 2 1,-1 0-1,0 0 0,-3 0 0,-1 2 1,-3 2-1,-3 4 0,-4 5 347,-2 3 0,-2 3 0,-2 6 0,-1 0 0,-2 0 0,-2-2 0,-3-1 0,1-2 0,-1-4 0,2-4 0,-2-3 2680,-1-4-2626,-1-1 0,-1-9 1,2-5-1,2-5 0,0-6 1,1-2-1,0-2 0,1 0 1,1 1-1,4 0 1,0 3-1,2 5-381,0 2 1,2 2 0,2 1-1,4 2 1,4 5 0,4 3-1,2 2 1,1 2 0,1 3-1,1 0 1,-2 3 0,-1-1-1,-2-1 260,-3-2 0,-2 5 0,-2-2 0,-5 3 1,-4 2-1,-6-1 0,-5 1 0,-5-1 1,-5 0-1,-2 1 0,-4-1 332,0 1 0,5-5 1,-4-1-1,5-2 0,3-2 1,3-2-1,1-2 1,3-3-1,3-4 0,4-5 1,2-2-1,4-3-653,2-1 0,3 2 0,5-2 1,2 1-1,1 2 0,2-1 1,-1 0-1,1 4 0,-1 2 1,-1 4-1,-2 3 354,-5 5 0,-3 5 0,-5 6 1,0 0-1,0 1 0,0-1 1,-1 1-1,-2-1 0,-1 0-1254,1 1 1,2-5-1,1 0 1,0 2-1043,0 1 0,6 7 0,0 1 1</inkml:trace>
  <inkml:trace contextRef="#ctx0" brushRef="#br1" timeOffset="40">12381 10778 8355,'0'-9'-656,"0"1"1,5 0 0,2-5 0</inkml:trace>
  <inkml:trace contextRef="#ctx0" brushRef="#br1" timeOffset="41">12430 10728 10783,'7'-5'0,"-3"-4"0,-1 0 0,1 0 1363,4 5 1,-2 0 0,-3 3-1,-5 3-981,-2 4 1,-6 2 0,2 5 0,-3-1 0,-1 0 0,-1 1 0,1-1 0,0-1 0,-1-1 0,1-2 0,-1 2 0,1 1 0,-2 1-144,-2 1 0,-2 5 0,-4 2 0,1 4 0,-1 0 0,-2 3 0,1 0 0,2 2 0,3-1 0,2-1 0,-1 1 0,1 2 0,-1 2 0,1 1-172,1-1 1,-1 2 0,1-4 0,-1 1 0,-1 0 0,-1 1 0,-2 3-1,-4 0 1,1 3 0,1-1 0,0-1 0,-3-2 0,-3-1 0,1 2 38,0 0 1,1-2-1,-1 1 1,-2 0-1,0 2 1,0 2-1,-1 1 1,-1 1-1,0-1 1,0 1-1,1-1 1,1 3-1,0-1 1,0-1-143,1-1 0,2-2 0,1 0 0,-1 2 0,-1 1 0,-4 4 0,1 1 0,-2 3 0,2-2 0,-2-1 0,2-2 0,-2 1 103,1 0 0,-1-6 0,-3 2 1,2-1-1,0 0 0,0 1 0,0 0 1,0 1-1,1-1 0,3-1 1,5-3-1,2-2 0,2-2 0,2-2-273,3-2 214,1-2 1,2-1 0,0 0 0,-1-1-1,1 3 1,-1 0 0,1 3 0,-2 1 0,-1 0-1,-2 0 1,2 0 0,0 1 0,0 1 75,-2-1 1,0 1 0,1-3-1,0 5 1,-1-1 0,1 1-1,-1-2 1,2-2 0,1 1 0,2-2-1,-1 1 1,1-4 0,0-1-1,-1-1-81,1 0 0,-1 0 0,1 1 0,0 2 0,-1 1 0,1-1 0,-1 1 0,1 2 0,0-1 0,-1 0 0,1-1 0,-1 0 0,2 0 0,2-1-17,0-2 0,5-1 0,-4 0 0,0-1 0,-1 0 0,3-2 0,-1-2 0,0 4 0,-3 2 0,-1 4 1,-1 2-1,-2 3 0,-1 0 0,-3 3 16,-1-1 1,3-1 0,0-3-1,2-4 1,2-3 0,-1-1 0,2-2-1,2-2 1,2-5 0,0-2 0,1-2-213,1 1 0,-1-5 0,3 0 0,-2 1 0,-1-1 0,0 0-2909,-1 2 0,4-6 1,0-5 660,6-10 0,4-18 1,5-10-1</inkml:trace>
  <inkml:trace contextRef="#ctx0" brushRef="#br1" timeOffset="42">9440 14870 8586,'-12'0'3748,"1"-1"536,3-3 0,4 4-4041,8 0 1,-1 3 0,5 8 0,1 4-1,2 3 1,2 4 0,-1 1 0,2 2-1,1 0 1,2 0 0,-2-1 0,-1 1 0,-2 0-1,1 0-175,-1 0 0,-1-5 1,-1 1-1,-3 1 1,-1 1-1,0 1 1,-1-2-1,-2-3 1,-1-1-1,-1-3 1,2-1-1,1-1 1,-1-1-1,-2 0 113,-1 1 0,0-1 0,0 1 0,1-2 0,2-2 0,3-2 0,-1 0 0,2-2 0,-1 2 0,0-1-472,1-1 0,2 4 0,2-4 0,-2 1 0,0-1 0,-1-1 0,0 0 0,0 1 0,2-3 367,1 0 1,1-2 0,1 0 0,1-2 0,2 0 0,5-4-1,4-2 1,4-5 0,5-2 0,5-1 0,3-1 0,2 1-1,5-1-216,3-1 1,-1 4 0,3-2 0,-3 2 0,-2 2 0,0-1 0,-4 1 0,-5-1 0,-5 1 0,-6 0 0,-5-1 0,-3 1 0,-4-1 0,-5 1-54,-4 0 0,-1 1 1,-4 1-1,1 6-2265,-1 7 0,-7 6 1,-3 16-1</inkml:trace>
  <inkml:trace contextRef="#ctx0" brushRef="#br1" timeOffset="43">12641 10145 9346,'-12'0'427,"-1"-4"0,2-2 1,2 0-1,2-4 0,1-1 1,2 0-1,0 1 1,1 3-1,5 2 0,4 2 1,5 3-1,3 4 1,3 4-1,2 4 0,2 1 1,-2 2-1,-1 3 1,-4 2-1,-5 2 0,-4 3 1,-4 2-1,-1 2 1,-1-1-189,-4-2 0,-1-1 0,-8-2 1,-1-2-1,-3-5 0,-2-2 0,-2-3 1,0-3-1,0-2 0,2-2 0,-3 0 1,1-3-1,2-3 0,3-7 1867,3-2 1,-1-7-1990,3-2 1,-2 2-1,10 0 1,0 1-1,0 1 1,0 1-1,1 1 1,3 2-1,4 1 1,4 1 0,3 2-1,3-2 1,3 0-1,5 2-436,5 4 0,-1 3 0,3 1 0,-3 0 0,-2 1 0,-3 3 0,-6 4 0,-4 3 0,-4 3 0,-2 1 0,-3 3 0,-5 1 0,-7 4 0,-5 0 0,-6 2 626,-2 0 1,-2-2 0,0-1 0,-1-3 0,-2-2 0,0-5 0,0-3 0,2-3 0,1 0 0,2-1 0,2-2 0,4-1 0,4-4-232,0-2 0,5-3 0,1-5 0,1-2 0,4-1 0,2-4 0,4-3 0,5-6 0,7-2 0,6-3 0,4-1 0,4 3 0,2 0 0,2 4-291,2 1 0,-3 6 0,0 5 0,0 6 0,-1 4 1,-3 4-1,-4 2 0,-4 4 0,-6 4 0,-4 6 0,-4 7 1,-2 6-1,-3 5 0,-5 3 314,-5 1 1,-3 0 0,-2-2-1,-1-5 1,-1-5 0,-1-3 0,0-3-1,1-4 1,0-4 0,-1-4-1,-1-1 1,1-3 0,-2-2 0,0-2 34,0-4 1,1-1 0,6-7 0,2-1 0,2-2 0,1-5-1,3-4 1,2-4 0,1-4 0,1-1 0,4-1 0,4 4-296,6 0 1,0 3-1,5 4 1,-1 3-1,-1 5 1,0 2-1,-3 3 1,-1 3-1,-2 4 1,1 2-1,-1 2 1,0 0-1,1 2 154,-1 2 1,-5 3 0,-1 5 0,-2 2 0,0 2 0,-1 5 0,-3 3 0,-4 0 0,-5 1-1,-2-1 1,-1-2 0,-1-3 0,1-1 0,0-3 130,-1-1 1,-1-3 0,-1-3-1,-3-4 1,0-2 0,1-2 0,0 0-1,0-3 1,1-4 0,2-5 0,3-4-1,3 0 1,0-1 0,1 1-90,3-2 1,2 4-1,4-4 1,2 2-1,5-2 1,5 0 0,4 0-1,1 1 1,5 1-1,2-1 1,3 3 0,-2 3-347,0 3 1,-3 5-1,0-1 1,-3 3 0,-5 1-1,-2 3 1,-3 4-1,-3 8 1,-4 7 0,-2 9-1,-2 7 1,-2 4-1,-3 1 1,-6 0 498,-4-3 1,-6-3-1,4-4 1,2-5 0,0-6-1,0-6 1,-2-2 0,1-3-1,-1-3 1,-1-4 0,-1-2-1,-2-4 1,1-2 0,0-5-109,3-7 0,0-4 1,5-11-1,1-6 0,2-8 1,5-6-1,4-3 1,4 3-1,5 6 0,2 7 1,2 8-1,3 4 1,1 1-1,3 2-466,2 2 0,-3 7 0,2 7 1,1 2-1,0 2 0,-1 2 0,-4 3 1,0 5-1,-2 7 0,-2 5 0,-5 8 1,-3 4-1,-2 5 0,-3 3 581,-4 2 0,-3 2 1,-5 2-1,-2-3 0,-1-5 1,-2-3-1,1-3 0,-1-4 1,1-5-1,-1-3 0,1-5 1,-1-3-1,2-4 1,1-1-83,2-4 1,-1-7 0,-1-6-1,-1-7 1,-1-7 0,2-8 0,3-7-1,4-3 1,2 1 0,2 0 0,1 2-1,2 3 1,0 5 0,2 5-233,2 2 0,3 4 1,7 4-1,1 1 0,3 5 1,0 2-1,1 0 0,0 3 1,2 0-1,-2 3 1,-1 3-1,-1 4 0,-1 5 1,-2 2-99,-4 1 1,-5 6 0,-5 3-1,0 2 1,0 2 0,-1 1 0,-5 2-1,-6 2 1,-8-1 0,-3-2 0,-2-3-1,-1-2 1,-2-3 0,-2-2 584,-2-3 0,5-3 1,-3-3-1,1-4 0,0-3 1,1-3-1,2-5 0,1-7 1,2-4-1,2-5 0,4-4 1,5 0-1,4 2 0,4 4-508,2 3 1,2-2 0,3 3-1,4 2 1,8 3 0,7 2-1,8 2 1,5-2 0,2-1 0,2 0-1,1 1 1,2 4 0,0 0-1,-2 3-83,-4 2 0,-6 1 0,0 0 0,-4 1 0,-6 2 0,-5 3 0,-3 0 0,-1 5 0,-2 3 0,-5 4 0,-3 1 0,-1 4 0,-1 0 0,-3 2 318,-5 0 1,-2-1 0,-1 1 0,-1-1-1,1-4 1,0-3 0,1-3 0,1-3-1,2-3 1,-2-4 0,-1-3 0,-1-1-1,-1 0-183,1 0 0,4-4 0,-1-1 0,1-2 0,1-3 0,2 1-4029,-1 0 1659,5 4 0,-5 5 1,6 0-1</inkml:trace>
  <inkml:trace contextRef="#ctx0" brushRef="#br1" timeOffset="44">15209 10344 8355,'0'-13'-1638,"-4"5"1179,0 0 0,0-1 442,4-3 1,5 5 0,2 2 0</inkml:trace>
  <inkml:trace contextRef="#ctx0" brushRef="#br1" timeOffset="45">15234 10356 9103,'-11'-6'0,"1"-2"0,3-3 893,2-1 1,-4-1-1,5 1 1,0-2 0,0-1-1,0-2 1,1 2 0,2 2-1,1 0 1,1 1 0,5 1-601,6 2 0,0 0 0,6 5 0,0 1 0,3 3 1,1 3-1,0 4 0,-1 2 0,-1 5 0,1 1 1,-3 2-1,-3 1 0,-4 1 0,-1 3 0,-3 1-542,-3 2 1,-4 0-1,-4 0 1,-6 0-1,-5-2 1,-7-1-1,-4-3 1,-6-1-1,-2-3 1,-5-1 0,0-3-1,1-3 1,1-3-1,-1-4 726,1-1 0,5-6 1,5-2-1,5-4 1,5-5-1,5-3 1,4-4-1,3-1 0,5 1 1,5-3-1,3 0 1,4-2-1,5 3 1,3 2-350,4 4 1,1 3 0,1-2 0,1 1 0,4 4-1,1 3 1,1 4 0,0 2 0,-2 2 0,0 3 0,-5 3-1,-4 4 1,-7 2-253,-5 5 1,-1 7-1,-6-1 1,-4 4-1,-6 2 1,-6 0-1,-2 2 1,-3-4-1,-1 1 1,-3-4-1,-1-2 1,-2-4-1,1-2 1,2-4-1,2-2 313,-2-1 1,-2-3 0,1-8 0,2-3 0,5-3 0,2-3 0,3-1 0,2-1 0,5 1 0,3 1 0,1 1 0,0 1-193,0 0 0,10-1 0,3 2 1,5 1-1,6 2 0,3 0 0,5 0 1,1 1-1,-1 1 0,-1 4 0,0 0 1,-1 2-1,-2 0 0,-2 0-12,-1 0 0,-7 2 1,-5 0-1,-4 4 0,-4 1 1,-2 2-1,-2 2 0,-2 2 1,-5-1-1,-5 2 1,-5 1-1,-3 3 0,-4 0 1,-1 0 34,-5-3 0,3-3 0,-2-3 0,6-4 0,4-1 0,1 0 0,1-2 0,2-5 0,3-5 0,4-3 0,0-2 0,2 1 0,-1 0 0,4-1-26,0 1 1,2-1-1,2 2 1,0 2-1,5 2 1,3 1 0,5 4-1,3 0 1,3 2-1,-1 0 1,1 2-1,1 2-567,1 4 483,-3-3 0,0 11 0,-6-3 0,-4 4 0,-3 2 0,-6 1 0,-4 2 0,-5 1 0,-4 0 1,-5-1-1,-4-1 0,-2 0 0,-2-3 214,0-6 0,2-1 1,1-7-1,1-2 1,1-5-1,0-8 1,4-7-1,3-8 1,5-3-1,4-4 1,3 0-1,1-2 1,1 5-1,3 2-139,4 4 1,5 4-1,2 4 1,3 2-1,1 3 1,3 3 0,2 4-1,0 2 1,0 2-1,-2 2 1,-1 2-1,-1 5 1,0 5 0,-5 4-72,-6 1 0,-3-2 0,-6 3 0,0 3 0,-2 0 0,-3 3 0,-6 2 0,-6 1 0,-2-3 0,-3-3 0,-1-3 0,-1-4 0,2-4 0,1-3 191,-1-4 0,0-1 0,2-5 0,2-4 0,3-7 0,1-5 1,4-5-1,3-5 0,6 0 0,4-2 0,5 0 0,6 0 0,4 1 1,4 2-175,0 3 1,4 6 0,4 2 0,2 4 0,1 4 0,0 2 0,-1 2-1,-3 2 1,-4 2 0,-5 3 0,-2 4 0,-4 5 15,-4 3 0,-5-1 0,-5 6 0,-3 1 0,-4 2 0,-6-1 0,-7-1 0,-4-1 0,-4-1 0,-1 0 0,-1-4 0,-2-2 0,-1-3 0,1-3 164,2-4 0,1-2 1,6-4-1,0-2 1,4-5-1,3-7 1,5-3-1,5-1 0,5-1 1,1 0-1,2 1 1,7-1-1,6 0 1,6 2-209,3 2 1,4 1 0,9 2 0,-1 3-1,-2 1 1,0 3 0,-3 3 0,-2 3-1,-5 2 1,-5 3 0,-5 5 0,-5 3 0,-4 3-1,-4 3 124,-1 1 0,-7 2 0,-5 3 1,-8-1-1,-3-1 0,-2 0 1,0-3-1,0-1 0,1-1 0,-1-3 1,1-5-1,2-5 0,3-2 1,1-2-125,3 0 1,5 0 0,3-2-1,2-2 1,2-5 0,2-7 0,2-3-1,3-1 1,5 0 0,2 2 0,1 3-1,0 3 1,2 3-9024,3 5 6662,-4 3 0,11 6 1,-5 2-1</inkml:trace>
  <inkml:trace contextRef="#ctx0" brushRef="#br1" timeOffset="46">14824 11100 8355,'0'-12'327,"0"-1"1,0 5 0,0 0-1,0-2 1,-1 2 0,-3 4-1,-4 8 1,-3 5 0,-2 4-1,1 1 1,-2 1 0,-1 3-1,-3 0 1,-1 1 0,-3 2-1,-3 5 1,-4 6 0,-6 3-1,-3 3 1,-5 0 0,-2 3-1,-6 6 1,23-21 0,-1-1-1,-2 3 1,0-1 0,-1 2-1,-1-1 1,0 1 0,-1 1-17,-1 0 1,1 1-1,-1-1 1,-1 0-1,0 0 1,-1 0-1,1-1 1,1 0-1,0 0 1,-1-1-1,1 1 1,-1-1 0,0 0-1,0-1 1,0 0-1,0 0 1,1 0-1,0 0 1,-1-1-1,-1 1 1,0 0-1,0 0 1,-2 1-1,0-1 1,1 1 0,-1 1-1,-1 0 1,0 1-1,0 1 1,-1 0-265,0 2 1,-1 0-1,2 0 1,0 0-1,0 1 1,-1 0-1,3-3 1,0 0-1,1-1 1,0 0-1,2-1 1,1 0-1,0 0 1,2-1-1,2-3 1,0 1-1,2-1 1,0-1-1,-24 23 1,2 0-1,4-3 1,4-2-1,0-4 1,0-1-48,-2 1 0,-2-1 0,-4 0 0,-1 2 0,-1 2 0,25-19 0,-1 1 0,0 1 0,-1 1 0,0-1 0,0 1 0,0 0 0,1 1 0,-1 1 0,0 0 0,0 0 0,0 1 0,0 0 0,1-1 0,1-1 0,1 1 0,0-1 0,1 1 0,-1 1 0,2-1 0,-20 26 0,2-1 0,5-4 0,4-4 0,4-2 0,4-5 0,3-4 0,3-4 0,1-4 0,3-3 0,1-1 0,3-2 0,2-1 0,0 0 0,1-5 0,-4 5 0,-2 0 0,-1 3 0,-2 2 0,1 2 0,0-1 0,3-2 0,2-3 0,0 0 0,0-1 0,-2 0 0,1-1 0,-1-5 0,0 2 0,-3 1 0,-2 1 0,1 0 0,-3-1 0,1 0 0,-5 3 0,-2 0 0,-3 1 0,0-1 0,0 1-43,1 1 0,-1-1 0,4 2 0,1-4 0,2 0 0,3 0 0,1-2 1,4-2-1,3 0 0,3-2 0,0-1 0,-1-2 0,1 0-118,-1-1 1,2 3 0,-2-5 0,0 1 0,-1 1 0,0-2 0,2 2 0,-2-2 0,1 2 0,-1-1 0,3 1-1245,2 0 1,2-5 0,7 4-1,7-2 1,8 0 0,12-4-1,7-8-1053,8-13 0,2-8 1,2-8-1</inkml:trace>
  <inkml:trace contextRef="#ctx0" brushRef="#br1" timeOffset="47">10495 14498 8355,'-10'-12'1547,"-2"0"0,-3 3 0,2 2 0,1 2 1,0 3-1064,-1 5 1,6 4-1,2 6 1,-1 0-1,-2 4 1,-3 4-1,-2 2 1,0 3-1,-2 3 1,-3 4-1,-2 4 1,-2 3-1,0 3-395,2 1 0,-4 4 1,5 5-1,0-2 1,3 0-1,7-4 0,3-5 1,2-5-1,0-3 1,1-7-1,3-3 0,3-5 1,2-3-105,2-5 1,2 0 0,3-5 0,2-1 0,1 1-1,1-3 1,1-2 0,1-1 0,3 0 0,3 0 0,5 0-1,3 1 1,1 4 0,0 1 0,3 3-169,4-1 1,-1 0 0,3 5-1,0-2 1,-1-2 0,0-2 0,1-1-1,-1-3 1,-1-2 0,-3-2 0,-2-4-1,-4-3 1,0-3 0,-4-1-4308,0-1 1,-3 2 2970,1 3 1,0-3 0,0 4 0</inkml:trace>
  <inkml:trace contextRef="#ctx0" brushRef="#br2" timeOffset="48">15656 2977 8787,'-5'-9'252,"1"1"0,0 0 0,3-3 0,-2 1 0,-1 2 0,1-2 0,2-1 0,-1-1 0,0-1 0,-4 1 0,1 0 0,-2 1 0,0 1 0,-3 3 0,-1 0 0,-1 2 0,-1-1 0,1 3 1,0 2-1,-1 1 0,1 0 0,-1 0 0,0 0 0,-3 1 0,-2 3 0,-1 5 0,-4 2 0,-3 3 0,-3 1 0,0 3 0,-2 0 0,0 1 0,-1 0 0,3 2 0,3-1 0,1 1 0,-1 1 1,0 0-1,-1 0 362,4-1 0,2-6 1,-1 3-1,2-1 0,-2-1 1,-2 1-1,1 1 1,1 1-1,1 1 0,-1 1 1,-2 0-1,0-1 0,-1 1 1,0 1-1,0 2 1,0 0-599,1 1 0,3-1 0,0-2 0,1-2 0,-1 2 0,0 2 0,1-1 0,-1-1 0,0-1 0,-1 1 0,0 1 0,0 2 0,1 0 0,1 0-16,0 0 0,-3-3 0,2 0 0,-2 3 0,-1-2 0,2 2 0,2-3 0,-1 1 0,0-1 0,1 0 0,-1-1 0,0 1 0,2 0 0,1 0 0,2-2 0,-2-3 0,2 5 0,-3-1 0,1 3 0,2 2 0,-1 0 0,-1 2 0,0-1 0,-1 5 0,1 2 0,-1 3 0,1-1 0,0-1 0,3-2 0,1-2 0,2 4 0,-2-2 0,-3 1 0,-2 2 0,-2 0 0,2-1 0,0-2 0,-1 0 0,-2-2 0,0 0 0,0-1 0,2 3 0,-1 3 0,-5 1 0,0 0 0,-2 1 0,3-1 0,0 0 0,3 0 0,-1 2 0,1-1 0,0 1 0,2-3 0,3-2 0,1-1 0,3-1 0,0-2 0,1 3 0,-1-4 0,1 0 0,1 0 0,1 1 0,2 1 0,-2 1 0,-1-2 0,-1 2 0,0-2 0,-1 2 0,1-2 0,-1 2 0,1-2 0,-1 0 0,0 0 0,-2-1 0,-2 3 0,0 1 0,1-1 0,-1-2 0,2-2 0,1-2 0,2-1 0,0 0 0,-1 1 0,1 3 0,1-3 0,1 4 0,2-1 0,-2 1 0,1 1 0,-1 0 0,2 0 0,-1 0 0,1 0 0,1-1 0,0-1 0,2 0 0,-2 0 0,0-2 0,3 0 0,-3-1 0,0 1 0,2 2 0,-2 0 0,0 2 0,-3 2 0,-2 2 0,-5 4 0,-2 1 0,0 3 0,1-2 0,1-1 0,1-4 0,-1-6 0,6 2 0,1-2 0,2-1 0,0 1 0,0 4 0,-1 1 0,1 1 0,1-4 0,2-5 0,1-2 0,-1 1 0,1 1 0,-1-1 0,2-1 0,-4-1 0,0 0 0,2-2 0,-2-1 0,1 1 0,-1 0 0,2 0 0,-2-3 0,1 0 0,0 1 0,0 0 0,-1 1 0,0 0 0,0-5 0,-2 3 0,2-1 0,1-1 0,2-1 0,0 1 0,-1 0 0,-1 0 0,-1 3 0,2 0 0,-1 0 0,3-2 0,-2 6 0,-1-2 0,1 0 0,-1 2 0,2-2 0,0 0 0,-1-1 0,-1 1 0,-1 0 0,2 0 0,-2-2 0,1 3 0,-1 0 0,0 2 0,1 0 0,-4-1 0,3 1 0,0-1 0,0-2 0,-1-2 0,0 1 0,1 0 0,0-2 0,1 0 0,-1 1 0,1 2 0,1 2 0,-3 4 0,-1 2 0,-3 2 0,0 2 0,0 4 0,-1 2 0,1 1 0,-1-1 0,1-2 0,0-2 0,-1-3 0,2-4 0,3-2 0,-2-3 0,5 0 0,-1-2 0,1-3 0,2-1 0,2-3 0,1-1 0,0-2 0,0 1 0,0-1 0,0-4 0,0 1 0,-2 0 0,-1 2 0,-1 2 0,2-1 0,0 1 0,2-1 0,-1 0 0,-2 1-281,-1-1 0,0 1 1,4-1-1,0 2 1,0 1-1,0 1 0,0 1 1,0 0-1,0-1 1,0-1-1,0-1 1,0-2 581,0 1-1264,0-1-2314,0-5 0,0 0 0,1-4 1007,3 1 1,-2 0 0,3-4 0</inkml:trace>
  <inkml:trace contextRef="#ctx0" brushRef="#br2" timeOffset="49">11661 9178 8355,'-11'-3'9830,"4"3"-9186,7 5 1,6 11-1,5 4 1,-2 5-1,0 3 1,0 2-1,2 2 1,2 1-1,-1 0 1,0 0-1,1 1 1,-1 2-1,1 0-500,-1-3 0,5 3 0,-1-4 1,-2-1-1,-2-2 0,-2-4 0,1-4 1,-1-5-1,-1-2 0,0-3 0,-1-3 1,0-2-98,-1-1 0,4-3 0,-3 3 0,3-1 0,2 1 0,-1-3 0,2 0 1,1-2-143,2 0 1,6-9 0,2-9 0,7-15 0,5-15 0,-17 19 0,0-2 0,2-5-1,0-1 1,1-4 0,1 0 0,1-3 0,1-1 0,0 0 0,0 0 0,1 0 0,0 0-1,-1 4 1,0 0 0,-1 3 0,0 1 0,-2 5 0,1 1-4677,-1 3 0,1 1 2313,24-19 0,2 4 1,-1 4-1</inkml:trace>
  <inkml:trace contextRef="#ctx0" brushRef="#br2" timeOffset="50">15928 3386 10570,'-5'-7'327,"2"0"1,-5 4 0,0-2-1,-1-1 1,1 1 0,-2 1-1,-1-1 1,-1 1 0,0 2-1,-1 0 1,1 4 0,-1 2-1,1 4 1,-2 3 0,-1 3-1,-3 2 1,-1 5 0,-3 2-1,-3 2 1,-3 0 0,0 0-1,-1 0 1,0-1 0,-2 0-1,2-2 1,2-3 0,3-1-1,2-4 1,3-3 0,2-3 7943,4 2-8271,0 1 0,5 1 0,1 1 0,0-1 0,2 1 0,-2-1 0,1 2 0,-1 1 0,1 3 0,-4 1 0,-1 2 0,-2-1 0,0 1 0,-4 2 0,-4 5 0,-2 0 0,-3 5 0,-3 1 0,-4 3 0,-2 3 0,1 2 0,1-2 0,0-2 0,1-2 0,3-3 0,4-4 0,3-3 0,2-1 0,4-2 0,0 0 0,2-4 0,2 0 0,-1-1 0,2 1 0,3-1 0,2 0 0,2-1 0,0 1 0,0 2 0,0 4 0,0 0 0,1 1 0,-4 4 0,-1 0 0,-2 0 0,1 1 0,0 3 0,-2 3 0,-1 0 0,-2-3 0,3-4 0,0-1 0,0-1 0,-1 1 0,-1-3 0,2-3 0,3 0 0,-2-4 0,6 0 0,0-2 0,0 1 0,0-1 0,1 1 0,2 1 0,-1 1 0,-1 3 0,-1 0 0,0 0 0,-1-1 0,2-1 0,-4 5 0,0 0 0,2 0 0,-2 0 0,0-1 0,-2 3 0,1-1 0,0 1 0,0-2 0,-1 0 0,3-4 0,-1-1 0,1-2 0,1 0 0,-4 3 0,5-3 0,0 0 0,0 0 0,0-2 0,0 1 0,0 1 0,-1-1 0,1 1 0,0-1 0,0-1 0,1 1 0,-2 4 0,1-5 0,-1 1 0,1-1 0,0 2 0,1 0 0,1 1 0,-1-1 0,-1 2 0,0-1 0,-1 2 0,1-1 0,2 1 0,0 1 0,2 1 0,0 2 0,0-1 0,0-2 0,0-2 0,0 1 0,0 0 0,0-1 0,0 2 0,0 0 0,0 0 0,0-1 0,0 0 0,2 4 0,0-1 0,2 1 0,-1 0 0,-1 0 0,-1 0 0,2-1 0,1 1 0,-1 0 0,-2 0 0,0-2 0,2-1 0,1-2 0,-1-2 0,0 2 0,0-3 0,1-2 0,0-1 0,0-2 0,0 0 0,-1 1 0,0-1 0,-1 1 0,4 0 0,-1 4 0,2 4 0,-1 1 0,-1-2 0,4 4 0,-4-5 0,1 2 0,1-1 0,-2 1 0,1 0 0,-2-2 0,0-1 0,1-3 0,1-1 0,1 0 0,0 2 0,-3-6 0,3 2 0,0-1 0,-2 0 0,2 3 0,0 1 0,2 3 0,1 2 0,0 2 0,-3 0 0,0 1 0,-2 0 0,1 4 0,2-1 0,-4-4 0,-1-1 0,-2-1 0,-1 0 0,2-3 0,0 0 0,2 0 0,-1-2 0,-1-2 0,-1-2 0,2-1 0,1-2 0,1-3 0,-2 3 0,3 1 0,0 2 0,3 2 0,-1 1 0,0 2 0,2 5 0,1 2 0,1 3 0,1 3 0,-5-2 0,0 0 0,2-3 0,1-4 0,1 2 0,-1 0 0,-1 0 0,-2-2 0,2-2 0,0-3 0,-1-1 0,0-2 0,-1 0 0,0 1 0,0-1 0,1 1 0,2-1 0,-2 0 0,0 1 0,-1-1 0,0 1 0,0 0 0,2 2 0,0 2 0,-1 0 0,0 0 0,-5-3 0,3 3 0,0-3 0,-2-2 0,1 0 0,-2 1 0,0-1 0,0 1 0,0-1 0,0 0 0,0 1 0,-1-1 0,3 1 0,-2 0 0,-1 3 0,-1 0 0,1-1 0,1-1 0,-1-2 0,-2 1 0,1-1 0,0 1 0,3-1 0,-3 0 0,0 1 0,-1-1 0,2 1 0,1-1 0,-1 0 0,0 2 0,-1 1 0,2 2 0,-1-2 0,-1-1 0,-1-2 0,2 1 0,1-1 0,0 0 0,-3 1 0,2-1 0,1 1 0,-1-1 0,-2 0 0,-1 1 0,2-1 0,0 2 0,3 1 0,-3 2 0,0-2 0,-2-1 0,0-2 0,0 0 0,1 1 0,2-1 0,1 1 0,-1-1 0,0 1 0,-1-1 0,2 0 0,-1 1 0,0 0 0,0 3 0,1 2 0,-1 1 0,3-4 0,-3 8 0,4-2 0,-1 3 0,-2 0 0,0 1 0,1 0 0,1-2 0,-1-1 0,0-1 0,-1 0 0,0-2 0,0-2-19,2-4 0,-4 0 0,7-1 0,-1 1 0,-1-1 1,-2 2-1,-1 1 0,2 3 0,-1 1 0,1 3 0,-3 3 1,-2 4-245,-1 4 0,0 3 1,0 0-1,0-3 1,0-4-1,0-5 1,0-3-1,0-4 0,0-8-630,0-9 1,4-13-1,0-21 1,-1-3 0,-2-1-1,-1 0 1,0 8 0,0 5-1566,0 5 0,-5 5 1,-2-3-1</inkml:trace>
  <inkml:trace contextRef="#ctx0" brushRef="#br2" timeOffset="51">14787 9265 8879,'-12'-20'671,"-1"4"1,-3 2 0,-1 3 0,2 1 0,1 3 0,2 2 0,0 2 0,-1 2 0,1 1 99,-1 0 0,6 1 0,5 3 1,6 3-1,7 1 0,4-1 1,0 0-1,0-1 0,1 1 0,1-1-314,3 4 1,-4 3 0,5 3 0,1 5 0,1 4 0,1 3 0,-2 6 0,-1 1 0,-1 3 0,1-1 0,0 0 0,-1 0-420,0 0 0,-1-4 1,-3-1-1,5-2 1,1-2-1,0-2 1,-1-1-1,0 0 0,-1 0 1,0-2-1,-3-2 1,-1-3-1,-3-3 1,0-1-40,-1-3 1,-5-6 0,-1 2-1,-2-3 1,1-7 0,1-6 0,1-8-1,0-1 1,2-1 0,1 0-30,-2-3 1,3 2-1,-3 0 1,3-2 0,2 0-1,-2 0 1,-1 2 0,-2 1-1,1 1 1,1-1 0,0-1-1,-3-2 1,0-1-143,-1-2 1,1-5 0,3-3 0,-3-3 0,0 0 0,-2 2 0,2 1 0,-1 0 0,1 1-1,-2 3 1,2 3 0,-2 2 0,1 4-4185,-3 3 1,0 5 1897,1 3 0,-3 4 1,5 5-1</inkml:trace>
  <inkml:trace contextRef="#ctx0" brushRef="#br2" timeOffset="52">11425 10133 8355,'-5'-13'252,"-2"2"0,-4 2 0,1 2 0,2 1 0,-2 3 0,1 3 0,-1 5 0,2 4 0,-2 6 0,0 6 0,1 3 0,1 2 0,-1 1 0,1 4 0,0-1 0,-2 2 0,-1-2 0,-1 2 1,-1-1-1,-1 4 0,-1-1 0,-3 1 0,0-4 0,1 1 0,0 0 0,-1 2 0,-3 2 0,-1 1 0,0 0 0,2 2 0,-1 1 0,2 1 0,2-2 0,3-3 0,3-5 0,3-2 0,3-4 1,0-4-1,4-3-1542,7-3 1,6-8-1169,13-7 0,11-17 1,2-9-1</inkml:trace>
  <inkml:trace contextRef="#ctx0" brushRef="#br2" timeOffset="53">11438 10269 11151,'-25'0'1404,"0"0"0,2 0 0,2-1 1,4-2-1,6-1 0,7 2 1,7 5-936,3 6 1,5 2 0,-3 1 0,3 0 0,0 2 0,-1 3 0,-4 3 0,1 5 0,-1 4 0,-1 4 0,0 4 0,-1 3 0,0 2 0,-1-1 0,-2 0-635,-1 1 0,1 5 1,2-3-1,1 1 1,-1-1-1,-2-1 0,-1-3 1,2-2-1,0 0 1,3-2-1,-3-2 0,0-2-1474,-2-2 1,0-1-1,0-4 1,1 0 0,2-2-1,1-2-819,-1-5 0,4-2 1,0-2-1</inkml:trace>
  <inkml:trace contextRef="#ctx0" brushRef="#br2" timeOffset="54">11140 10790 8355,'-18'0'1228,"3"-1"1,-4-2 0,1-1 0,3 1-1,1 2 1,1 1 0,2 1 0,3 3-615,4 4 0,9 3 0,6 2 0,6-2 1,2-1-1,3-4 0,2 1 0,1-1 0,1-1 1,3-2-1,2-3 0,3-3 0,-1-2 1,0-1-676,-2 1 1,5 1-1,-4 4 1,1 0-1,-1 0 1,-2 0-1,-2 1 1,-4 3-1,-2 4 1,-2 3-1,-2 0 1,-3-1-1,-3-2 1,-2 1-3897,-2-2 0,-5 4 1499,1-3 0,-3 8 1,-1 4-1</inkml:trace>
  <inkml:trace contextRef="#ctx0" brushRef="#br2" timeOffset="55">15618 10517 8355,'-12'-4'273,"0"-1"0,2-1 0,6 1 0,8 2 0,6 3 0,2 4 0,0 4 0,1 5 0,-2 3 0,-2 6 0,0 6 0,-1 6 0,-1 6 0,-3 6 0,-3 2 0,-1 3 0,0 0 1,0 1-1,-1-1 0,-3 3 0,-3 1 0,-3 3 0,1-2 0,-2-2 0,1-4 0,-1-3 0,0-5 0,0-2 0,1-5 0,3-4 0,2-4 0,2-5 0,2-6 0,1-2 1,1-3-1,3-3-6099,5-4 4169,7-2 1,3-13 0,6-3 0</inkml:trace>
  <inkml:trace contextRef="#ctx0" brushRef="#br2" timeOffset="56">15879 10654 10764,'-37'-13'0,"1"2"0,4 3 893,7 4 1,7 1-1,11 0 1,9-1 0,10 0-1,12-2 1,7-2 0,7-3-1,2-1 1,2-1 0,1 2-221,0 3 0,-3 3 0,-6 5 0,-2 0 0,-2 1 0,-2 4 0,-3 8 0,-3 6 0,-3 5 0,-1 0 1,-4 3-1,-3 2-673,-3 4 0,-5-2 0,1 2 0,-4 2 0,-3-1 0,-2-1 0,-1-4 0,-1-4 0,-1-4 0,-4-5 0,-4-2 0,0-2 0,-2 1 0,-4-2 0,-6-3 0,2 3 0,-4-3 0,-1 3 0,0 2 0,-1-1 0,3-1 0,3-1 0,2-2 0,4 1 0,3-1 0,3 0 0,6-1 0,1 3 0,3-4 0,6 1 0,6-1 0,6 1 0,2 0 0,1 2 0,-1 1 0,2 1 0,0 0-40,0 3 1,4 1 0,-3-1 0,2 2 0,-2 4 0,1 0 0,-2-1 0,-1 1 0,-1-1 0,-4 3 0,-4 0 0,-4 0 0,-2-2 44,-2-3 0,0 4 0,-2-3 0,-3 0 1,-6 0-1,-6-3 0,-2-1 0,-3-3 0,-3-2 1,-2-2-1,-2 0 0,0-1 0,0-1 50,0-2 0,-3-2 0,6-1 0,2 0 0,2 0 0,3 0 0,3 0 1,2 0-56,1 0 0,8 0 0,5 0 0,7 0 0,2 2 0,1 1 0,-2 2 0,2 2 0,1 3-256,1 1 0,-5-3 1,-4-1-1,-7 0 1,-8-2-1,-8 2 0,-5-1 1,-4 0-1,-2 0 1,-4-1-1,-1-2 1,-2-3-2203,-1-4 0,1-8 1,1-8-1</inkml:trace>
  <inkml:trace contextRef="#ctx0" brushRef="#br2" timeOffset="57">9056 16259 8355,'-4'-8'0,"-2"1"-757,-1 2 1,5-5 0,-3 2 668,4-3 0,-4 4 0,-2 1 0</inkml:trace>
  <inkml:trace contextRef="#ctx0" brushRef="#br2" timeOffset="58">27577 7367 8355,'0'-12'454,"-1"-1"-202,-3 1 0,1 1 0,-4 1 0,0 3 0,2 3 0,-1 5 0,5 6 0,2 4 0,3 2 0,-1 1 0,0 1 0,-1 1 0,3 1 0,-3-1 0,0 2 0,-1 2 0,2 2 0,2 1 1,1 2-1,1 1 0,-2 3 0,2 4 0,0 4 0,3 6 0,1 5 0,1 7 0,1 5 0,-2 4 0,-2 5 0,-5-32 0,1 1 0,-1 0 0,1 1 0,1 0 0,1 0 0,0 0 0,1 0 1,0-1-1,0 1 55,0-1 0,-1 1 0,0-3 0,0 1 0,-1 1 1,1 1-1,-1-2 0,1 0 0,0-1 0,0 0 1,0 1-1,0 1 0,-1-1 0,-1 0 0,1 2 1,0 1-1,1 0 0,-1 1 0,1 2 0,0 1 1,-2 0-1,1 1 0,-1 1 0,1-1 0,-1 1 0,-1 0 1,1 2-1,0 0 0,-1 0 0,-1 1 0,0 2 1,-1-1-302,0 2 1,-1-1 0,0-2-1,-1 0 1,1 3 0,-2 0 0,1 0-1,0 2 1,0 0 0,0 2 0,0 2-1,0 1 1,1 1 0,-2 1 0,1 2-1,-1 0 1,0 0 0,-1 0 0,0 2-1,0 0 1,1 0 0,-1 0-1,1-1 1,0 1 0,-1-1 0,1 0-1,-1 0 1,0 0 0,0 0 0,1 1-7,0-1 0,1 1 0,-2-2 0,0 0 0,-1 1 0,1 0 0,0-2 0,0 0 0,0-2 0,0 0 0,0-2 0,0-1 0,0 0 0,1-1 0,0 0 0,1-1 0,-1 0 0,0 0 0,0-1 0,0-1 0,-1 1 0,0-2 0,0 0 0,1-2 0,0 1 0,0-1 0,1 0 0,-1-1 0,-1 0 0,0 0 0,1-3 0,1-1 0,-2 1 0,-1-1 0,2-1 0,1 0 0,0-1 0,0 0 0,0-2 0,0-1 0,1-2 0,-1-2 0,3 30 0,1-6 0,0-8 0,1-5 0,-1-7 0,-2-6 0,0-6 0,-2-6 0,4-8 0,0-6 0,6-5 0,-2 1 0,3 1 0,1 1 0,2-1 0,3 1 0,3-2 0,4 0 0,1 2 0,1-1 0,3 2 0,4-1 0,3 1 0,2-1 0,4 4 0,-4 1 0,5 1 0,-2 1 0,2 1 0,1 2 0,2 3 0,1 2 0,1-2 0,4 1 0,3-2 0,7 1 0,5-1 0,-33-9 0,2 0 0,4-1 0,1 0 0,-1-1 0,0-1 0,3 0 0,1-1 0,3-1 0,1 0 0,1-1 0,0-2 0,3 0 0,-1 0 0,0-1 0,-1 0 0,1 0 0,0 0 0,-2 0 0,0 0 0,1 0 0,0 0 0,-1 0 0,0 0 0,1 0 0,0 0 0,-3 0 0,-1 0 0,-1 0 0,0 0 0,2 0 0,0 0 0,-4-1 0,0 2 0,1-1 0,1 1 0,-1 0 0,0 1 0,-1 0 0,1 0 0,-2-1 0,1 1 0,-1-2 0,0 1 0,0-1 0,0 0 0,1 0 0,0 0 0,1-1 0,0 1 0,-1-2 0,1-1 0,0-1 0,0-1 0,0-3 0,0 1 0,-1 0 0,0 0 0,2-4 0,-1 0 0,-2 2 0,-1 1 0,-2 0 0,1 0 0,-1-1 0,0 1 0,-2 0 0,-1 0 0,-1 0 0,-1 0 0,27-4 0,-7 4 0,-9 4 0,-6 2 0,-6 2 0,-3 0-4,-2 0 0,-4 6 1,-2 1-1,-2 1 1,-1-1-1,-1 0 1,1 0-1,1 1 0,2-1 1,1-3-1,2-4 1,1-4-1,2-4 1,-1-3-598,-3-2 1,-1-5 0,-6-1 0,-4-2 0,-3 2-1,-6 1 1,-4 3 0,-7 2 0,-9 5 0,-13 5-1,-10 8 1,-8 8 0,-4 11 0,-4 7-2792,-1 5 0,2 0 1467,-4-3 0,0-2 0,-4-7 0</inkml:trace>
  <inkml:trace contextRef="#ctx0" brushRef="#br2" timeOffset="59">27701 7231 9063,'-5'-14'614,"-4"6"0,4 6 0,1 6 0,2 5 1,4 2-1,3 2 0,6 3 0,6 0 0,2 1 1,5-1-1,5 1 0,8-4-218,7-3 0,7 0 1,5-6-1,9-1 1,5-2-1,-31-1 1,0 0-1,0 0 1,2 0-1,1 0 0,1 0 1,2 0-1,0 0 1,1 0-1,1 0 1,0 0-1,0 0 1,-1 0-1,0 1 0,0 1 1,-1 1-1,2 0 1,-1 2-276,1 0 1,-1 1 0,3 0 0,-1 0 0,2 0 0,-1 1 0,1-1 0,-1 0 0,0 0 0,-1 0 0,1 1 0,1-1 0,0 0 0,1 0 0,0 0 0,1-1 0,1 0 0,0 0 0,2-1 0,-1-1 0,2 0 0,0-1 0,-1 0 0,0-1-116,0 0 1,-1-1 0,2 1 0,1-2 0,1 1 0,0 0 0,0 0 0,0 0 0,-2 0-1,1 0 1,0 1 0,0 0 0,0 0 0,-1 1 0,1 0 0,-1 1 0,1 0 0,-1 0 0,1 0-1,-1 0 1,0 1 0,0-1 0,-2 2 0,1 0 0,-2 0 0,0 0 0,0 0 0,0-1-11,0 1 1,0-1 0,-3-2 0,-1 0-1,1 1 1,0 1 0,-3-1 0,1-1 0,-3 0-1,-1-1 1,0 0 0,1-1 0,-2 0-1,0-1 1,0-1 0,-2 0 0,0-2 0,0-1-1,-2 0 1,-1-1 0,0 0 0,0-1 0,-1-1-1,0 0 1,0 0 0,-1 0 0,0 0-1,0-1-108,-1 0 0,0 1 0,29-6 0,-2-1 0,-7 5 0,-6 6 0,-3 2 0,-6 2 0,-6 0 0,-5 2 0,-3 2 0,-2 4 0,-2 3 208,-1 2 1,-6 3 0,0 2 0,-4 1 0,-4 3 0,0 2 0,-2 1 0,1-1 0,-3 3 0,-2 0 0,-1 4 0,-1 0 0,-4 4-1,-3 2-96,-3 4 1,-5-1-1,-2 6 1,0 0-1,0 3 1,3 0-1,-1 2 1,1 3-1,-1 4 1,2 5-1,8-28 1,1 1-1,1 2 1,0 2-1,-1 2 1,1 2 6,1 1 0,0 1 0,-1-2 0,2 0 0,2 1 0,0 1 0,0-3 0,-1 1 0,-1-2 0,1 1 0,-1 0 0,0-1 0,0 2 0,1 1 0,0-1 0,1 1 0,0 2 0,0 0 0,-1 1 0,0 0 0,0 2 0,-2 1 0,-1 0 1,0 0-1,-1 1 0,-1 1-7,0-1 0,-1 0 0,-1 4 0,-2-1 0,1-3 0,-1 0 0,0 1 0,0-1 0,-1 0 0,1 1 0,-2 2 0,0 0 0,0 3 0,-2 1 0,-1 4 0,0 0 0,0 0 0,0 2 0,-1 0 0,0 1 0,0-2 0,0 1 0,-1 1 0,0 0 0,-1 1 0,1 0 0,6-21 0,-1 0 0,1 0-11,0 1 0,0 0 0,0-1 0,-5 20 0,0-2 0,-1 1 0,1 0 0,1-3 0,1 0 0,1-5 0,0 0 0,1-2 0,0-1 0,2-4 0,0 0 0,1 0 0,1 0 0,1-3 0,0 1 0,2-1 0,-1-1 0,1 0 0,1-1 0,0 1 0,1-1 11,0 1 0,0-1 0,0 0 0,1 0 0,0-3 0,1 0 0,-1-1 0,0 1 0,0-2 0,1 1 0,0 0 0,1-1 0,0 0 0,0-1 0,-1 1 0,0 0 0,0-2 0,0 1 0,-1 0 0,-1-1 0,2-1 0,0-1 0,-1 34 0,2-2 0,0-3 0,0-2 0,0-6 0,0-5 0,0-5 0,0-5 0,2 0 0,0-1 0,4-2 0,-1-3 0,2-5 0,0 1 0,3-3 0,1-3 0,-3 2 0,0-9 0,1 0 0,-1-1 0,-1-1 0,0-1 0,-2-1 0,1-1 0,-3-1 0,-2-1-545,-1 0 0,0-3 0,-1-1 0,-4 0 1,-1 0-1,-3-3 0,2-8-3018,2-11 1,-6-20 3562,-2-16 0,-9-13 0,8 23 0,-1 0 0,1-3 0,1 0 0,0-1 0,0 0 0</inkml:trace>
  <inkml:trace contextRef="#ctx0" brushRef="#br2" timeOffset="60">29140 5569 8355,'-14'-6'35,"-2"-1"1,8-5 0,-2-1 328,2 1 0,-2 0 0,6-1 0,1 1 0,2-2 0,1-1 0,-2-2 0,0 2 0,-2 1 0,-1 3 0,1 2 0,-1 0 1,-1 0-1,-1-1 0,0 2 0,-2 4 0,-2 4 0,0 5 0,1 8 0,2 6 0,-2 6 0,-1 5 0,-1 7 0,-1 6 0,1 5 1,0 3-1,-1 4 291,1-1 0,-1 8 1,2 0-1,3 2 0,2-2 1,2-2-1,2-1 0,3 2 1,6-2-1,5 1 0,5-4 1,3-2-1,4-5 0,1-3 1,0-6-638,-1-6 1,1-5 0,0-7 0,1-4 0,2-3-1,2-5 1,2-4 0,1-8 0,0-6 0,1-10-1,4-11 1,0-11 0,-1-10-39,-2-7 0,-6-4 1,-13 25-1,0-2 0,-1-3 1,0-1-1,-1-2 1,-1 0-1,1-4 0,-1 1 1,-1 0-1,-1 0 0,0-1 1,-1 1-1,-1 1 1,0 1-1,-2 1 0,1 1 1,-1 3-1,0 0 0,-2 4 1,-1 0-1,3-28 88,-4 7 0,2 6 0,0 6 0,-3 5 0,0 5 0,-2 6 0,0 5 0,0 3 0,0 4 1,-2 5-1,0 2-83,-3 2 1,1 7 0,4 1 0,2 7 0,0 4 0,3 1 0,-1 2 0,0 1 0,0 3-554,-1 1 1,-2 0 0,-1 3 0,0-2 0,0-1 0,0-1-1891,0 0 0,0 4 1,0-3-1</inkml:trace>
  <inkml:trace contextRef="#ctx0" brushRef="#br2" timeOffset="61">30678 5544 8610,'7'-6'0,"-1"-2"399,-1-3 1,1-1 0,5-2 0,-1-3 0,1-2 0,-2 0 0,2 1 0,-1 1 0,-2 1 0,-4 1 0,-2 1 0,-2 1 0,0 1 0,0 0 0,-2-1 0,-2 1 356,-4-1 0,-4 2 0,-5 2 0,-4 2 0,-2 0 0,-2 1 1,-2 1-1,-4 2 0,-3 3 0,-2 4 0,-3 5 0,-1 2 1,0 1-485,2 0 0,-4 2 0,2 1 0,2 3 0,2 0 0,2 1 0,3 1 0,4 0 1,3 1-1,4 0 0,3 1 0,3 1 0,2 2 0,1 1-271,3 3 1,2 0-1,7 6 1,4 0 0,4 0-1,8-1 1,8-2 0,8-4-1,5-6 1,6-6 0,2-2-1,3-2 1,1 1 0,2-1-2,-1 1 0,-1-4 0,-4 2 0,-5 4 0,-4 3 0,-4 6 0,-5 3 0,-6 8 0,-7 3 0,-5 5 0,-6 1 0,-3 3 0,-1 0 0,0-2 0,0-6 0,-1-7 0,-2-2 0,-3-3 0,0-2 0,-4-4 0,-2-5 0,-5-2 0,-4-1 0,-4-2 0,-3-2 0,-6-2 0,-1-1 0,-3 2 0,0-4 0,-1 0 0,1 0 0,3 1 0,3-3 0,6 0 0,3-2 0,5 1 0,3 2 0,4 1-942,0-1 1,5-7 0,2-5-1,3-2 1,1-3 0,1-1-1,5-3-1516,6-1 0,6-7 1,7-6-1</inkml:trace>
  <inkml:trace contextRef="#ctx0" brushRef="#br2" timeOffset="62">31386 5358 9336,'-13'0'1092,"5"0"0,0 1 0,-1 5 0,2 6 1,2 7-1,1 6 0,-2 4 0,1 6 1,-2 5-614,0 5 1,-1 9 0,-5 4 0,0 5 0,5-29 0,0 1 0,0 2 0,-2 0 0,2 1 0,-1 0 0,-1 0 0,0 0 0,1-1 0,0-1 0,0-1 0,0 0-1,-6 31 1,3-4 0,2-4-917,2-4 1,5 0 0,-1-3-1,3-4 1,1-3 0,1-4 0,3-3-1,3-4 1,1-5 0,1-5 0,0-5-1,4-3 1,2-5-4480,1-3 1,2-7 3153,-1-13 0,2-8 0,6-16 1</inkml:trace>
  <inkml:trace contextRef="#ctx0" brushRef="#br2" timeOffset="63">31634 5135 8355,'-31'-7'983,"-4"-3"0,-7 6 0,5 1 0,5 2 0,9 1 0,4 0 0,5 1 0,5 2 0,11 2 0,9 2-317,8 3 0,12-3 1,6 1-1,8 0 1,9-1-1,5-1 1,5-2-1,-1 1 1,2 2-1,-3 4 1,-1 3-1,-5 4 1,-2 1-613,-6 3 1,-4 2-1,-8 1 1,-3-1-1,-5 1 1,-6 0 0,-6 1-1,-3 2 1,-5 2-1,-4 0 1,-3 2 0,-2 0-1,-4 2-73,-8 2 0,-5-3 0,-8 0 0,-4 0 0,-8 0 0,-6-1 0,-4-2 0,-3-1 1,-1-1-1,-3-2 0,-1-3 0,1 0 0,4-4 0,4-3 96,6-2 1,3 1-1,3-1 1,5-3 0,6-1-1,6-2 1,9-1 0,7-2-1,11-2-74,6-1 0,4-2 1,6 0-1,0 0 0,1 0 1,3 1-1,3 2 0,1 2 1,0 3-1,0 5 0,0 2 1,-1 0 20,-2-1 1,3 3-1,-4 0 1,-3 1-1,-2 2 1,-5-1-1,-3 3 1,-3 1-1,-5 4 1,-2 2-1,-4 5 1,-3 7-1,-7 9 0,-9 6 1,-5 5 0,-4-2 0,-2-4-1,-2-6 1,-2-7 0,-2-6 0,-2-5 0,0-7-1,2-3 1,2-6 0,2-5 0,1-5-25,-2 1 0,4-5 0,-5 2 0,0-6 0,1-5 0,-4-3 0,1-1 0,1-1 0,4 1 0,3 1 0,2 1 0,2 3 0,4 0 0,3 2-500,4-1 0,5 2 1,0 3-1,1-2 0,7-1 1,5 1-1959,4 2 0,7 1 1,1 0-1</inkml:trace>
  <inkml:trace contextRef="#ctx0" brushRef="#br3" timeOffset="64">29103 5271 8355,'-10'-12'468,"-1"-1"0,-2 2 0,-1 2 0,0 2 0,2 1 0,-1 3 0,1 5 0,1 6 0,1 9 1,3 6-1,0 9 0,0 8 0,-1 9 0,0 6 0,1 6 0,1 2 0,4 4 0,0-4 0,2-2 1,0-5-1,2-1 234,2-2 0,-3-1 0,3 0 0,-2 2 0,-2-2 0,0 1 1,0-1-1,0 3 0,0 0 0,0 2 0,1-3 0,3-1 0,5-3 1,3 0-710,4-4 1,5-4 0,7-2 0,3-4-1,4-6 1,3-3 0,1-6 0,1-4 0,0-8-1,1-2 1,-1-7 0,-1-7 0,-3-11 0,-2-9-128,-1-10 0,-1-8 0,1-8 0,-4-5 0,-3-3 1,-1-4-1,-12 32 0,-1-1 0,0-2 0,1 0 0,-1 1 1,-1 0-1,0-1 0,0 0 0,-1 1 0,-1-1 1,1-2-1,0 0 130,0 0 1,-1 0-1,-1 2 1,-1 0 0,2 1-1,-1 0 1,-1-1 0,0 1-1,-1-1 1,0 0-1,0-1 1,0 1 0,0 0-1,-1 0 1,0 0 0,-1 1-1,0-33 1,-3 3 0,-1 6-1,0 5 1,0 9-1,0 6 339,0 6 0,-4 4 0,0 8 0,0 5 0,0 2 1,-1 5-1,1 4 0,0 10-949,0 4 0,0 5 1,3 1-1,-2 2 1,-1-2-1,0-1 1,-1-2-1,1 0 0,1 1-1844,2-1 0,-4 6 1,-2 1-1</inkml:trace>
  <inkml:trace contextRef="#ctx0" brushRef="#br3" timeOffset="65">30803 5358 8168,'-6'-13'0,"-2"1"0,-3 0 983,-2-1 0,2 5 0,2 0 0,0-1 0,1 1 0,0 1 0,0 0 0,-2 2 0,-1-1 0,-2 2-356,1-1 1,-2 3 0,-1-2 0,-3 3 0,-1 1 0,-5 0 0,-3 1 0,-6 3 0,-4 5 0,-6 3 0,-4 5 0,-4 3 0,1 2 0,2 0-484,5-1 1,5 0 0,5 3 0,4 1-1,4-1 1,4-2 0,5-2 0,3 2 0,5 2-1,4-1 1,3-1 0,1-2 0,1-2-145,3-3 0,3 4 0,10-4 0,0 4 0,3-1 0,0-1 0,2 1 0,2 1 0,2 2 0,2-1 0,1 4 0,1 2 0,2 3-25,2-1 1,-2-2-1,0-1 1,-1-1 0,0 1-1,-1-1 1,-3-2 0,0-3-1,-3-1 1,0-3 0,-2-1-1,-4-2 1,-3 2 2,-4 2 0,-3 4 0,1 5 1,-5-1-1,-3 1 0,-1 1 0,-1 2 1,-2 1-1,-3-2 0,0 0 0,-4-3 1,-1 0-1,-2-3 64,1-5 1,-2-4 0,-1-2 0,-1-3 0,0 0 0,1-2 0,0 1-1,-3-3 1,0-2 0,0-1 0,3 0 0,1 0 0,3 1 0,2 2-43,0 1 0,5 0 0,-4-5 0,0-3 0,-1-3 0,1-1 0,0-1 0,0 0-1081,-1-2 0,0-2 1,-6 2-1,-2 2-1377,2 0 0,-4 7 1,-1-4-1</inkml:trace>
  <inkml:trace contextRef="#ctx0" brushRef="#br3" timeOffset="66">31609 5135 10417,'0'-13'685,"0"1"0,-1 5 0,-4 3 0,-3 2 0,-3 2 0,0 3 1,1 4-1,4 7 0,-1 4 0,1 5 0,1 3 0,0 6-13,0 4 0,4 0 1,-4 9-1,4 3 0,0 3 1,-3 3-1,-3 0 1,-2 1-1,1 3 0,-3 4 1,-3 3-1,-2 1 0,1 0 1,-1 1-714,8-31 1,0-1 0,-6 32 0,-2-1-1,3-4 1,4-4 0,2-5 0,1-7-1,2-4 1,0-4 0,0-2 0,1-3-1,3-4 1,3-4 0,2-3-933,2-1 1,1-6 0,5 1 0,-2-2 0,-2-1 0,0-2 0,0-3 0,2-4 0,2-5 0,-1-8-1486,1-7 0,-1-23 1,0-6-1</inkml:trace>
  <inkml:trace contextRef="#ctx0" brushRef="#br3" timeOffset="67">31683 5259 9752,'-29'-20'0,"2"4"1228,3 2 1,1 2 0,6 1 0,2 2-1,3 4 1,2 1 0,5 1 0,5 3-549,9 3 0,8 6 1,9 0-1,3 2 1,4 1-1,3 0 1,3-1-1,2-1 1,3 0-1,3 2 1,0 3-1,2 0 1,0-1-664,-1-1 0,4 0 1,-5 3-1,3 1 0,-2 3 1,-1 0-1,-3 2 0,-4 2 1,-6 2-1,-5 2 1,-3 2-1,-3 3 0,-6 3 1,-6 1-18,-4 0 0,-4 2 0,-7 1 0,-6 1 0,-6-1 0,-8-1 0,-6-2 0,-4-1 0,-6-2 0,-5-2 0,-4 0 0,-5-2 0,-2 2 0,-4-1 0,0-3 0,-2 1 0,1-4 0,3-5 0,4-3 0,6-3 0,5-3 0,6-2 0,3-2 0,2 0 0,4-1 0,6-1 0,6-2 0,10-2 0,10-2 0,12-3 0,6-3 0,2-1 0,1 1 0,0 0 0,0 1 0,0 1 0,0 1 0,-1 4 0,0 1 0,-2 4 0,-3 8 0,0 6 0,1 6 0,0 4 0,1 4 0,-2 6 0,-1 3 0,-3 8 0,-1 5 0,-3-4 0,-2 10 0,-7-3 0,-4-5 0,-7-2 0,-3-7 0,-5-4 0,-5-4 0,-5-3 0,-6-4 0,-3-4 0,-1-3 0,-2-3 0,-2-1 0,2-1 0,-6-9 0,6-1 0,3-2 0,2-2 0,1-3 0,1-4 0,3-6 0,4-3 0,3-5 0,1-2 0,1-2 0,0-1-26,2-2 1,-2 0 0,3 1-1,2-1 1,1 1 0,2 4 0,0 3-1,-1 3 1,2 2 0,1-1 0,2 2-1,-1 3-8078,-3 4 5646,6 3 0,6 1 1,6 0-1</inkml:trace>
  <inkml:trace contextRef="#ctx0" brushRef="#br3" timeOffset="68">30195 8706 8355,'-13'7'5,"1"-1"1,2-8-1,6-2 1,8-4-667,6-3 0,8-7 0,1-1 1</inkml:trace>
  <inkml:trace contextRef="#ctx0" brushRef="#br3" timeOffset="69">30269 8558 15897,'-11'1'0,"1"2"0,2 1 710,-1-1 1,3-1-1,0 3 1,1 4-1,-5 6 1,-3 7-1,-5 6 1,0 5 0,-2 4-1,2 3 1,-1 3-1,0 0-558,-3-1 1,0 5 0,-2-1 0,1 1 0,-6 1 0,-4 1-1,-7 5 1,19-25 0,-1 1 0,-1 2 0,-1 1 0,0 3 0,-1 0-1,-1 1 1,-1 0 0,0 1 0,1 0 0,0-1 0,1-1 0,1-1-1,1-1 1,3-3 0,1 0 0,-13 24 0,9-5 0,5-5-479,7-4 0,4-7 1,7-5-1,0-5 1,2-3-1,2-4 1,5-4-1,6-2 1,6-2-1,3-5 1,2-6-1,3-6 1,4-8-1,4-9-2132,4-8 0,-2-11 1,4-13-1</inkml:trace>
  <inkml:trace contextRef="#ctx0" brushRef="#br3" timeOffset="70">30182 8830 9808,'-23'-16'983,"2"-1"0,5 5 0,7 4 0,7-2 0,6 0 0,7 2 0,5 3 0,5 1 0,4-1 0,2 4-648,1 4 0,2 5 0,1 10 0,-1 7 0,0 9 1,-2 9-1,-3 9 0,-3 8 0,-3 6 0,-9-31 0,-1 0 1,0 1-1,0 1 0,0 0 0,0 0 0,-1 0 0,1-1-342,0 1 0,0-2 0,6 31 0,-5-32 0,0 0 0,11 31 1,0-8-1,-2-3 0,0-7 0,-1-3 0,0-4 0,-3-3 0,-1-4 1,-3-5-1,-3-6 0,-2-5-1253,-1-4 1,-5-2 0,2-4 0,-6-7 0,-3-7-1199,-3-4 0,-1-12 1,-1-3-1</inkml:trace>
  <inkml:trace contextRef="#ctx0" brushRef="#br3" timeOffset="71">29537 10207 8355,'-12'-1'0,"-1"-2"655,1-1 0,0-6 1,-1 2-1,1-2 0,-1 1 1,1 0-1,0 0 0,-1-1 1,1 0-1,-1 4 0,0 0 1,-3 5-1,-2 3 0,1 9 1,-3 10-334,1 12 1,-3 11 0,-6 16 0,14-26 0,-1 2 0,1 4 0,-1 1 0,1 3 0,-1 0 0,1 2 0,1-1 0,0 0 0,1 0 0,1-2 0,1-1 0,1-3 0,1-1 0,-6 30-1,4-10 1,6-9 0,3-7-972,1-6 0,5-14 1,5-3-1,5-8 0,6-8 1,2-7-1,3-9 0,3-9 1,3-10-1810,0-9 0,3-17 1,-3-5-1</inkml:trace>
  <inkml:trace contextRef="#ctx0" brushRef="#br3" timeOffset="72">29574 10232 10791,'-30'0'989,"5"0"0,0 0 0,8 0 0,3 0 0,3 1 0,2 5 0,5 8 0,4 10 0,4 12-658,5 8 1,2 11-1,1 7 1,1 7 0,-7-32-1,0 1 1,0 0 0,0 1-1,0 1 1,-1 0 0,0 0-1,-1 1 1,-2 0 0,0-1-1,-1-1 1,-1 0-1,0 31 1,-1-5 0,-3-6-1,-5-4-819,-2-5 1,-1-14-1,1-3 1,1-7-1,3-6 1,1-4 0,0-10-1,0-10 1,5-14-1,5-12-2789,9-11 0,5-12 0,6-6 1806,1-6 0,0 2 0,0-5 0</inkml:trace>
  <inkml:trace contextRef="#ctx0" brushRef="#br3" timeOffset="73">29636 10393 15433,'-12'-21'0,"1"2"0,1 1 0,2 5 0,0 1 0,0 6 0,1-1 0,1 0 0,5-3 0,4 1 0,5 0 0,4 5 655,5 3 0,-2 2 1,6 5-1,2 7 0,2 11 1,2 10-1,-2 10 0,0 10 1,-3 5-1,1 3 0,0 2 1,-3 2-1,-11-32 0,-1 1 1,6 34-661,-2-3 0,0-4 1,1-3-1,-1-2 1,1-2-1,-1-4 1,0-3-1,-1-4 1,-1-3-1,-3-5 1,0-5-1,-2-7 1,2-3-1,-1-4-9826,-1-4 7422,-1-6 1,-4-12-1,0-9 1</inkml:trace>
  <inkml:trace contextRef="#ctx0" brushRef="#br3" timeOffset="74">30691 10368 9382,'-25'-5'0,"0"-3"0,2-2 517,2 2 0,3 2 1,6 5-1,-1-2 0,1 0 1,1 6-1,1 7 0,3 6 1,1 5-1,0 5 1,-1 6-1,0 4 0,-2 2 1,-2 4-1,-2 3 0,-1 3 1,-2 2-1,-6 1 1,-4 3-49,-3 3 1,-4 4 0,4 1-1,1-1 1,2-2 0,4-3-1,4 1 1,7-2 0,4-1 0,4-7-1,5-9 1,5-9 0,8-7-1,7-7 1,8-6-2928,5-9 0,6-13 1,2-13-1,-1-11 491,1-11 1,-19 21 0,-1-1 0,21-34 0</inkml:trace>
  <inkml:trace contextRef="#ctx0" brushRef="#br3" timeOffset="75">30678 10629 9689,'-12'-19'562,"0"1"1,-1 5 0,1 2 0,1 2 0,1 2 0,5 1 0,3 3 0,8 2 0,3 1 7119,4 0-7355,-1 0 0,1 1 0,0 4 0,1 4 0,0 6 0,-3 7 0,-1 6 1,-3 8-1,-3 6 0,-3 11 0,-1 5 0,0 6 0,0 3-345,0 0 0,0-30 1,0 1-1,0-2 1,-1-1-1,0 0 1,-1 1-1,0-1 1,0 0-1,-1 32 1,2 1-1,1-6 1,0-6-1,1-6 1,3-5-1,3-5 1,1-7-7231,1-5 6382,-7-9 0,9-6 1,-2-12-1,2-8 0,3-13-1404,2-15 0,-2-10 0,4-17 0</inkml:trace>
  <inkml:trace contextRef="#ctx0" brushRef="#br3" timeOffset="76">30815 10554 9133,'-12'-11'960,"-1"3"1,1-2 0,1 5 0,2-2 0,7-1 0,4 0-1,8 1 1,4 1 0,4 3 0,1 3 5660,3 4-6409,2 9 0,2 9 0,1 11 0,2 8 0,0 8 0,-1 4 1,-1 5-1,-2 3 0,0 2 0,-4 2 0,-1 1 0,-2-2 1,0-5-201,-3-5 1,-5-3-1,-2-5 1,2-3-1,1-7 1,1-6-1,1-5 1,-1-4 0,1-5-1,-1-3 1,0-4-1,1 1 1,-1 1-1,-1 1-598,-3 1 0,3 1 0,-2 1 0,2 1 0,0 1 0,-2-1 0,-2 1 0,-1-2 0,-3-1 0,-2-2 1,-2 1-1873,-4-1 0,-7 0 1,-7 1-1</inkml:trace>
  <inkml:trace contextRef="#ctx0" brushRef="#br3" timeOffset="77">30629 12154 8355,'-17'0'289,"1"0"0,1 0 0,1 0 0,1 0 0,1 0 0,0 0 0,-1 2 0,1 2 1,1 4-1,1 4 0,2 5 0,-2 5 0,-2 7 0,-3 8 0,-3 9 0,0 6 1,-1 6-1,1 3 0,-2 1 0,2 1 0,0 2 0,2 0 0,-1-5 0,1-3 1,1-5-1,1 0 0,1-2 0,1-2 0,0-5 0,-1-3 0,2-6 0,3-5 0,2-8 1,2-6-981,0-2 1,6-8 0,6-8 0,4-12-1733,5-12 1,2-19-1,6-5 1</inkml:trace>
  <inkml:trace contextRef="#ctx0" brushRef="#br3" timeOffset="78">30554 12415 9215,'7'-17'0,"-3"1"651,-2 1 0,-2 1 0,0 1 1,0 1-1,0 0 0,1-1 1,3 2-1,5 3 0,2 4 0,1 2 1,0 2-1,1 0 0,-1 2 1,-1 2 84,-2 4 1,0 9-1,-5 3 1,0 5-1,1 4 1,-1 6-1,0 4 1,1 8-1,4 3 1,2 4-1,1-1 1,1 4-1,0-2 28,4 2-868,-3-6 0,10 4 0,-2-7 0,3-3 0,-1-3 0,-1-4 0,-1-2 0,0-1 0,-2-4 0,-4-2 0,-3-4 0,-4-4 0,-1-2-857,-1 0 0,-1-8 1,-6 2-1,-2-4 1,-2-3-1,-5-8 1,-5-9-1498,-3-8 0,-5-10 1,3-2-1</inkml:trace>
  <inkml:trace contextRef="#ctx0" brushRef="#br3" timeOffset="79">18682 5259 8355,'-17'0'0,"3"0"0,-1-2 0,4-1 0,4-2 0,0-1 0,1 0-656,1-1 1,-10-7 0,1-5 0</inkml:trace>
  <inkml:trace contextRef="#ctx0" brushRef="#br3" timeOffset="80">18149 5445 8337,'0'5'420,"0"-5"0,-1-8 0,-2-6 1,-3-2-1,0 2 212,-4 4 0,4 6 0,2 10 0,3 5 1,1 4-1,0 1 0,1-1 0,2-1 1,2-3-1,2-1 0,3-3-253,1-3 0,-3-3 1,1-1-1,2 0 0,2-1 1,4-3-1,-1-3 0,1-1 1,1 1-1,1 1 0,5 3 1,3 2-1,5 1 0,1 1-112,0 4 1,-4 1 0,4 7 0,0-1-1,0 1 1,-1-1 0,0-1 0,-2-1-1,2-3 1,-2-1 0,2 0 0,-2 1 0,2-2-1,-1 1-130,4-3 1,1-1-1,1 1 1,0 1-1,2-1 1,1-2-1,3 1 1,-1 1-1,2 2 1,0 1-1,2 1 1,-1-2-1,0 2 1,-3 0-117,-2 2 0,0-2 0,0 2 0,2 0 0,-2 2 0,-2 2 1,-1-1-1,1-1 0,-1 0 0,0 0 0,-1 2 0,-2-2 0,-1-2 1,0 1-22,-1 1 0,5 3 0,-1-1 0,6 1 0,0-3 0,4 0 0,1 0 0,4 0 0,-2-1 0,1-2 0,-2 1 0,3-1 0,0 0 0,-1 2 0,-5 1 0,2 1 0,-6 1 0,1-1 0,-1 2 0,0 1 0,-1 3 0,-1 0 0,-2 1 0,2 0 0,1 3 0,1 0 0,-1-1 0,3-2 0,-3-3 0,-2 0 0,-2-2 0,0-3 0,-3-3 0,-1 2 0,-5 1 0,0 1 0,-3-1 0,1-1 0,0-2 0,0 2 0,0 1 0,-5 1 0,1 2 0,0 1 0,-1 2 0,0-2 0,-1-1 0,-1-1 0,1 3 0,-1 0 0,1-1 0,-1-1 0,0-2 0,-1 1 0,1-1 0,-3-4 0,4 1 0,1 0 0,-3 2 0,1 0 0,-1-1 0,1 0 0,1 2 0,2 3 0,-1 0 0,3 1 0,-1-1 0,0 3 0,-2 1 0,0-2 0,2 2 0,-2 0 0,1-1 0,-2 0 0,-1-3 0,-1-1 0,-1-2 0,-1-1 0,-1-1 0,-1-3 0,-1 0 0,0 0 0,1 2 0,-1-3 0,1-1 0,-1 1 0,0 1 0,1 1 0,-1 0 0,1 1 0,-2-1 0,-2 0 0,-2 2 0,0 1 0,0 1 0,3 1 0,-5-1 0,1-1 0,-2-1 0,0-2 0,-1 2 0,0-1 0,-1 1 0,2-2 0,1 2 0,0 1 0,2 1 0,0-4 0,-2-1 0,1 0 0,2-1 0,2 1 0,-1-2 0,0 1 0,-1 3 0,4 0 0,-1 3 0,-1 3 0,-3 2 0,0-1 0,-2 1 0,1-1 0,-2-1 0,0-1 0,0-1 0,0-1 0,-4-7 0,0-5 0,0-6-1187,0-5 1,-1 4 0,-3 3 0,-4 5-1,-3 6-1271,-2 5 0,1 3 1,-1-2-1</inkml:trace>
  <inkml:trace contextRef="#ctx0" brushRef="#br3" timeOffset="81">22727 7330 8272,'-13'0'8,"5"0"1,0 0-1,-1-2 1,1 0-1,0-2 1,-2-1-1,-1 1 971,-1 0 1,5-6 0,1 4 0,2-3-1,-1 2 1,-1 1 0,-1-1 0,2-3 0,-1-1-740,4-1 1,6 3 0,5 2-1,5 2 1,4 2 0,0 2 0,1 2-1,1 3 1,0 5 0,1 2 0,-2 2-1,-1 3 1,-3 1-393,-1 3 1,-3 0 0,-3 5 0,-3 0 0,-4 0 0,-1 0-1,-1-1 1,-4 1 0,-4 0 0,-5-2 0,-4-2 0,-1-4 0,-3-5-1,-2-4 614,-1-4 1,1-2 0,-1-4 0,0-3 0,2-7-1,2-6 1,4-3 0,4 0 0,2-1 0,2-1-1,5-1 1,3 2-429,1 2 1,1 0 0,3 0 0,6 3 0,5 3 0,6 2 0,2 1-1,2 3 1,0 4 0,1 2 0,2 2 0,1 0 0,-2 0 0,-2 2-271,-4 2 0,1-2 0,-7 7 1,-3 0-1,-4 2 0,-2 2 0,-3-1 1,-2 1-1,-2-1 0,-3 0 1,-5 1-1,-2-1 395,-1 1 0,-6-2 1,-1-2-1,-2-2 0,0-1 1,-1-4-1,-1 0 0,-2-2 1,0-2-1,2-2 0,2-3 1,5-1-1,2 0-19,1-2 1,6 3 0,3-1 0,4-2 0,6 1 0,5-1 0,5 2 0,4 0 0,3-1 0,3 2 0,3 1 0,0 0-393,2 1 0,-5 0 1,1 5-1,-5 0 1,-5 0-1,-3 2 0,-3 2 1,-3 4-1,-4 3 1,-2 3-1,-2 3 1,0 3-1,0 4 423,0 0 0,-6 5 0,-2-1 0,-3-3 0,-2-5 0,1-2 0,-1-3 0,0-1 0,-2-3 0,-2-2 0,0-5 0,1-4 0,-2-4 25,-1-5 0,4-2 0,-3-3 0,2-1 1,3-1-1,2 1 0,1 1 0,3 1 1,3 1-1,3 0 0,1-1 0,1 1 0,3-1 1,4 1-553,3 0 1,7 1 0,3 1 0,2 3-1,2 2 1,0 2 0,-2 1 0,0 2 0,-4 0-1,-1 0 1,-4 2 0,-5 2 0,-3 6 375,-1 5 1,-3 0-1,2 6 1,-4-1-1,-3 0 1,-1-3-1,0 0 1,0-1-1,-2 0 1,-1-4-1,-2-4 1,-3-4-1,0-2 161,0-2 0,-1-2 0,1-2 0,-1-5 0,1-6 0,0-6 0,1-3 0,2 1 0,5 2 1,3 3-1,1 2 0,0-1 0,0 2-364,0 1 1,5 6-1,4 0 1,3 0-1,3 1 1,3 3-1,0 2 1,1 2-1,-1 0 1,0 0-1,-3 2 1,-2 2-1,-5 4 1,-2 4 229,-1 5 0,-4 1 1,4 4-1,-5-1 1,-3-1-1,-3 1 1,1-2-1,-2-1 1,0-3-1,-1-1 1,-1-3-1,1-3 81,-1-4 1,-3-2-1,0-2 1,-2-2 0,-1-2-1,-1-4 1,0-4-1,4-4 1,2 0 0,2-1-1,0 1 1,1-1-1,3 2-327,2 1 1,2 6 0,2 1 0,2 2 0,6 1 0,3-1 0,4 1 0,-2 2 0,-1 0 0,-3 4 0,-1 2 0,-4 4 103,0 3 1,-2 3-1,-4 1 1,0 3-1,-1 0 1,-2 0-1,-3-2 1,0 1-1,-4-1 1,-1-1-1,-2-2 1,1-3 223,0-2 0,-1-5 0,1-1 1,1-6-1,3-7 0,2-4 0,2-2 1,0 0-1,1-4 0,2-1 0,1 0 1,0 2-1,0 3-208,0 1 0,0 3 0,1 2 0,3 1 0,4 3 0,3 0 0,3 2 0,3-1 0,2 3 0,2 2 0,-2 1 0,0 0 0,-1 0 0,0 1-73,-3 4 0,-5 1 1,-3 7-1,-2-1 0,-2 2 1,-1 3-1,-4 2 1,-2 1-1,-4 1 0,-3 0 1,-3-2-1,-1-2 0,-2-4 535,2 0 0,0-2 1,0-3-1,-2-2 0,2-2 1,1 0-1,2-3 0,-1-2 1,2-5-1,2 1 0,2-2 1,1 0-1,4-3-674,0-1 1,2-1 0,0-2 0,0-2 0,2-5-1,0-2 1,4-1 0,-1 4 0,1 2 0,-3 1 0,-1 2-1729,3 4 1453,-4 4 1,4 8 0,-5 4 0,0 4 0,2 6-1893,2 6 0,3 8 1,5 3-1</inkml:trace>
  <inkml:trace contextRef="#ctx0" brushRef="#br3" timeOffset="82">23285 6015 8355,'0'-8'578,"0"0"0,0-2 0,0-1 0,0-1 1,0-1-1,0 1 0,0-1 0,-1 1 1,-4 0-1,-2-1 0,1 1 0,0-1 1,1 2-1,-2 2 0,-2 2 0,1 0 1,-2 1 240,-1 1 0,-1-3 0,-2 3 0,-2 3 0,-4 0 1,1 2-1,3 2 0,0 0 0,1 4 0,-1 1 0,-1 1 1,1 0-774,-1 1 1,-1-1 0,3 4 0,-2 1 0,2 0 0,2 3 0,0 2-1,1-1 1,-1 3 0,1-1 0,0 3 0,0 2 0,3 0 0,2 3-47,1 1 0,2-3 0,4 1 0,0-3 0,0-1 0,0 0 0,0 0 0,2-3 0,0 0 0,4-1 0,-1 0 0,2-1 0,0-1 0,3 2 0,1 1 0,-3 2 0,0 2 0,2-1 0,0-1 0,-1 1 0,-2 2 0,0-1 0,-1-1 0,1-3 0,-2 1 0,2-2 0,-1 0 0,0-3 0,1-2 0,-3-4 0,5-1 0,0 0 0,2-1 0,2-3 0,-1-2 0,1-2 0,-1 0 0,2 0 0,2 0 0,4 0 0,0 0 0,1 0 0,-2-2 0,3 0 0,-2-3 0,-1 3 0,-1 0 0,0 1 0,-2-2 0,1-1 0,-1 1 0,0 2 0,-3 1 0,0 0 0,-1-4 0,1 0 0,-1 1 0,-1 0 0,-1 0 0,-3-2-378,-2-2 0,3-1 0,-4-5 0,-1 5-9453,-1 8 7373,-2 3 0,-11 31 1,-3-1-1</inkml:trace>
  <inkml:trace contextRef="#ctx0" brushRef="#br3" timeOffset="83">28421 943 8355,'-25'30'-656,"0"7"1,-11 7 0,-2 6 0</inkml:trace>
  <inkml:trace contextRef="#ctx0" brushRef="#br3" timeOffset="84">27875 1414 8355,'0'-13'468,"0"1"0,1 1 0,2 1 0,3 4 0,-1-1 0,1 0 0,-4 0 0,0 4 0,-2 7 1,-2 7-1,0 4 0,-3 2 0,1-2 0,0 0 0,-1 0 0,-2 3 0,-3 2 0,-2 0 0,-3 1 1,-3 0-1,-2 2 74,-2 5 1,-1-1 0,-3 5 0,-2 0 0,-1-1 0,0 2 0,0 0 0,0 0 0,2 2 0,1-1 0,2 1 0,2-2 0,3 0 0,1 0-1,3-1-639,1-2 0,1-1 0,1-4 0,1 0 0,1-2 0,2 0 0,-2 0 0,-2 1 0,-3 1 0,-3 4 0,0 0 0,-1 3 0,1-2 1,-1 0-466,-1-2 0,5-2 0,-1-3 0,2 0 1,1-4-1,2-1-470,3-3 0,4-7 1,9-5-1,9-6 1,10-6-1,9-9 1,7-10-698,5-8 0,-16 11 0,1-1 0,34-25 0</inkml:trace>
  <inkml:trace contextRef="#ctx0" brushRef="#br3" timeOffset="85">28731 905 8922,'0'-12'1965,"0"0"0,0-1 0,0 1 0,-2-1-1431,-2 1 0,3 6 0,-3 6 1,2 9-1,2 6 0,0 7 1,0 7-1,0 8 0,0 9 1,0 5-1,-1 4 0,-2 1 1,-2 5-530,-2 4 1,3-29-1,0 1 1,-2 4 0,-1 0-1,1 2 1,0 0 0,0 2-1,-1 1 1,1-2 0,0 0-1,0 0 1,1-1 0,0-4-1,2-1 1,0-2-1,2-2 1,-1 25 0,2-6-1,0-11 1,2-6 0,0-8-3915,2-6 3914,6-10 1,-9-3 0,4-9-1,-4-7 1,-1-7 0,0-7 0,-1-5-1,-4-6 1,-4-6 0,-5-4 0,-4-2 267,-1 0 1,-2 4 0,-5 0 0,-2 6 0,-1 6 0,1 5 0,-1 4 0,-2 1 0,1 4 0,-2 4 0,2 5 0,0 1 0,2-1 0,2 4-189,1 4 1,0 5 0,2 9-1,1 3 1,2 5 0,2 4-1,3 4 1,3 3 0,4 1 0,2 0-1,2 1 1,0-3 0,2 0-1,4-2-43,2 1 1,6-3 0,-2-1 0,3-1-1,1 0 1,2 0 0,1 0 0,3 0-1,0 0 1,1 0 0,1 0 0,2-2 0,1-1-553,2-1 1,4-4-1,1-2 1,1-1 0,0-4-1,1-5 1,1-4 0,0-4-1,-1-2 1,0-4 0,-2-4-1,0-6 1,-1-7 0,0-5-7593,0-2 6944,-5-5 1,-1-3 0,-4-7 0</inkml:trace>
  <inkml:trace contextRef="#ctx0" brushRef="#br3" timeOffset="86">29066 1947 12632,'-13'0'854,"1"0"0,2 0 0,6 0 1,8-1-1,7-2 0,6-1 0,4 1 1,2 0-1,2 1 0,1-3-898,3 3 1,-3-4-1,3 1 1,-3-2-1,-1-1 1,-1-1-1,-2 1 1,-3-2-1,-1-1 1,-3-1 0,-1 0-1,-2-2 1,-1-1 21,-3-2 0,2 1 1,-6 2-1,-1-1 1,-2-3-1,-1 0 1,0-2-1,-1 3 0,-3-3 1,-4 2-1,-5-1 1,-2 1-1,-3 0 1,-1 2 480,-3-2 1,-2 4 0,-1-3 0,1 5-1,-1 2 1,0 4 0,0 0 0,0 3-1,1 2 1,-3 4 0,1 4 0,0 6-1,3 7-440,-1 6 0,4 4 0,2 7 0,5 1 0,4-1 0,2 0 0,3 0 0,2 0 0,4 2 0,2 1 1,4 1-1,3-1-928,1-1 888,1-2 0,-2 4 0,-2 1 1,0-2-1,0 0 0,1 0 1,0 1-1,-2-1 0,2-3 1,1-4-1,2-4 0,3-3-908,0-1 0,6-6 0,0-3 0,4-7 0,5-5 0,-1-4 0,2-5 0,-2-8 0,2-7-1529,-1-8 0,-3-9 1,2-7-1</inkml:trace>
  <inkml:trace contextRef="#ctx0" brushRef="#br3" timeOffset="87">29661 1650 8355,'-7'-13'0,"3"1"1092,3-1 0,1 5 0,0 0 0,0-2 1,1 0-1,3 4 0,3 6 0,0 6 1,-3 7-326,-2 3 0,2 0 1,0 4-1,-1 2 1,-2 3-1,-1 4 1,0 4-1,0 4 0,0 5 1,0 3-1,0 3 1,0 5-670,0 5 0,0-5 0,0 7 0,0-7 1,0-4-1,1-3 0,2-3 0,1-4 1,-1-8-1,0-3 0,0-6 0,2-3 1,1-4-99,-1-1 0,5-3 0,-2-2 0,3-5 0,1-3 0,1-1 0,-1 0 0,1-1 0,-1-3 0,2-7 0,2-7 0,4-10-47,-1-6 1,3-2 0,-4-11 0,0-4 0,1-4-1,-1-3 1,0 0 0,-4 0 0,-3 2 0,-3-1 0,0 2-1,1 0 1,-2 7 51,-2 6 1,1 8-1,-4 10 1,2 4-1,-1 3 1,-1 4-1,-4 1-851,-2 4 1,-3 3-1,-5 5 1,-1 0-1,1 0 1,0 1-1,-1 2-1612,1 1 0,-1 0 1,1-4-1</inkml:trace>
  <inkml:trace contextRef="#ctx0" brushRef="#br3" timeOffset="88">31348 1116 9354,'-13'0'0,"-4"0"576,-4 0 1,3 0-1,2 0 1,2 0-1,2 0 1,1 3-1,0 4 1,0 7-1,-3 4 1,0 4 0,0 1-1,2 2 1,-1 0-1,1 1 1,0 1-1,-1 5 1,1 3-61,-1 3 0,1 8 0,-2-1 1,-2 5-1,-5 5 0,-2 4 1,-2 4-1,0 2 0,12-31 1,0 1-1,-1 0 0,0 0 0,-1 1 1,0 0-1,0-1 0,0-1 1,-1 0-1,1-1-501,1 0 1,1-1 0,-12 26 0,4-4 0,3-3 0,3-3 0,1-1 0,3-3 0,0 0 0,0-1 0,-1 0 0,-1-3 0,1-2 0,0-1-90,-1 1 0,2-7 0,2-2 0,0-4 0,0-4 0,-2-5 0,0-2 0,1-2 0,3 1 0,0-1-894,0 1 1,6-7 0,1-3 0,8-7 0,7-10 0,6-9-1,4-10-1490,4-7 0,8-15 1,7-9-1</inkml:trace>
  <inkml:trace contextRef="#ctx0" brushRef="#br3" timeOffset="89">31857 1761 8355,'0'-8'327,"0"0"1,1-3 0,4-3-1,3-4 1,3-1 0,0-2-1,-2 0 1,0 2 0,-1 0-1,-1 1 1,-3 0 0,-3 3-1,-1 1 1,-1 3 0,-4 3-1,-6 3 1,-6 4 0,-2 2-1,-5 4 1,-3 3 0,-6 4-1,-3 5 1,-1 2 0,-1 2-1,1-2 1,1 0 0,3-1-1,4 0 1,3-3 0,3-1 4131,2-1-4525,3 4 0,6-3 0,-1 3 0,2-3 1,3-2-1,4 2 0,1 1 0,0 1 0,-1 1 1,1-1-1,2 1 0,1 0 0,0-1 1,0 2 60,0 1 0,0 2 1,0 4-1,1 0 0,2-2 1,3-1-1,1-1 0,2 1 1,2 0-1,3 0 0,3-1 1,3-1-1,4 1 44,0 0 1,3-2 0,2 2-1,2-5 1,1-1 0,-3 0 0,-3 2-1,-2-1 1,-4 1 0,-3 0 0,-5-1-1,-4 1 1,-3 1 0,-4-1 204,-1 1 1,-6 3 0,-3-3 0,-6 3 0,-5 2 0,0 2 0,-1 0 0,-1-1 0,-1 1 0,-1-3 0,2-2 0,1-5-292,-1-1 1,9-8 0,0-1 0,3-5 0,2-5 0,0-4 0,0-6 0,-1-6 0,1-4 0,-3-2 0,-3-1 0,-2 3 0,-1 5-1823,-1 2 1,5 2-1,-4 8 1,5 3-590,3-1 0,4 5 1,5-5-1</inkml:trace>
  <inkml:trace contextRef="#ctx0" brushRef="#br3" timeOffset="90">32663 1017 8994,'7'-21'0,"-3"2"999,-2 1 1,-2 2-1,-2 7 1,0 9-1,-4 14 1,-1 12-1,-2 10 1,-2 5-524,-2 4 0,5 3 0,1 4 0,1-1 0,4 3 0,0-2 0,2 2 1,0-3-1,0 0 0,0-1 0,0-2 0,0 0 0,0-1-377,0 1 0,0 0 0,0 3 0,0 3 0,0 1 0,0-1 0,-1-4 0,-2-4 0,-1-2 0,0-2 0,0-4 0,-2-2 0,-1-3 0,-1-4-315,1-3 0,-2-6 1,3-5-1,1-4 1,-2-4-1,0-4 1,-2-8-1,1-7 1,1-6-1,0-4 1,1-1 94,-4-2 0,0-8 1,1-3-1,0 0 0,0-1 1,-2 2-1,-2 0 0,1-1 1,-2 0-1,-1 3 0,-3 4 1,-1 3-1,-3 2 0,-2 4 342,-1 3 1,1 5-1,0 2 1,2 3 0,1 2-1,1 3 1,-1 5-1,2 4 1,1 1 0,4 0-1,3 2 1,4 1 0,2 2-1,2-1-232,1 0 0,-2 2 0,0 1 0,1 2 0,2-1 0,0 1 0,-2-1 0,-3 1 0,0 1 0,-4 3 0,-1 2 0,-3 2 1,-1 1 91,-2 3 1,-1-2 0,3 7 0,-1 0-1,1 2 1,1 0 0,3-2 0,3-2-1,2-2 1,2-2 0,0-4 0,1-1-1,2-4 1,1 0-37,0 0 0,0-3 0,0 0 1,0-1-1,1 0 0,2 2 1,1-2-1,0-1 0,2-2 1,2 1-1,3-1 0,3 1 1,2-2-38,5-3 1,2-1 0,3-5-1,2 3 1,2-4 0,1-2-1,0-5 1,0-2 0,0-5-1,0-3 1,0-2 0,0-1-1,0-1 1,0 0-2032,-1 0 1745,-1-3 0,-10 6 1,-2-2-1,-3 5 0,-2 2 1,-1 2-1,-1 1 0,-3 0 1,-2 1-1,-3 0-2563,-5 1 0,-4-3 565,-6 6 1,-4-5-1,-3 2 1</inkml:trace>
  <inkml:trace contextRef="#ctx0" brushRef="#br3" timeOffset="91">33408 2071 8821,'-13'-11'0,"2"2"393,3 0 0,-3 5 0,3-3 0,-2 0 1,0 2-1,3-2 0,1 0 0,0-3 0,-1 1 1,2-1-1,-1 2 0,3-2 0,2-1 0,0-3 1,-2-1-1,-1-1 0,1 1 0,2 1 0,1 1 1,0 1-1,-2 0 0,-2-1 0,-4 2 0,-3 1 1,-2 4 25,1 0 1,-2 2-1,-2 4 1,-5 1 0,-2 3-1,-2 5 1,0 3-1,0 3 1,0 3 0,2 0-1,1 1 1,3-1-1,1 2 1,2-1 0,3 3-387,0 1 1,1 2-1,1 0 1,1 0 0,2 1-1,-2 2 1,-1 2-1,-1 2 1,-1 2 0,1 2-1,0 2 1,-1 1-1,1 0 51,-1-4 0,-3 0 1,1 2-1,2 0 1,4-1-1,0-1 1,2-4-1,3-2 1,3-4-1,1-3 1,1-1-1,3-2 0,6-2 1,5-4-79,6 0 1,4-2 0,4-3-1,4-4 1,3-2 0,1-4-1,0-2 1,0-4 0,1-3-1,-1-2 1,0 1 0,-1 0 0,-3-2-359,-4-3 0,1 3 0,0-2 1,1 2-1,-2 2 0,-4-1 0,-5 2 1,-2 2-1,-3 2 0,-1 1-179,-2 3 0,-5 8 0,-4 1 0,-6 3 0,-4-1 0,-1 0 0,0-1 0,-2-3-1927,-1-2 0,-1-2 1,-1 0-1</inkml:trace>
  <inkml:trace contextRef="#ctx0" brushRef="#br3" timeOffset="92">26771 3163 8355,'-20'-6'269,"4"-2"0,6-2 1,3 1-1,2 0 0,4 1 1,3 0-1,7 1 0,0 0 1,1 1-1,-3 0 1,0 0-1,-2-1 0,2 2 1,0-2-1,3 1 0,2-1 1,5 0-1,3-2 1,4-1-1,2 1 0,3 0 1,2 1-1,3 1 0,-1 3 1,0 3-1,0 1 1,0 0-1,1 0 86,2 0 1,3 5-1,1 3 1,2 3-1,3 2 1,1-1-1,3 1 1,0-1-1,2-1 1,3-1-1,4-3 1,3-1-1,1 0 1,1-1-277,3-2 1,-30-2-1,0 0 1,2-1 0,0 0-1,-2 0 1,-1 0-1,36 0 1,-2 0 0,1 1-1,-1 2 1,-2 2 0,-1 2-1,1 4 1,-4 3-1,-2 2 9,-3 0 1,-1 2-1,6-2 1,-1 1 0,1-1-1,2 1 1,2-4 0,2-2-1,-33-7 1,0-1 0,1 0-1,0 0 1,2-1 0,1-1-1,1-1 1,1 0 0,0-2-1,0 0 1,0-2 0,1-1-43,1 0 1,-1-1 0,-3 0 0,0 0 0,3 0 0,1-1 0,-1 1-1,-1-1 1,0-1 0,0 0 0,0 1 0,0-1 0,-2 2 0,0 0-1,0 1 1,-1 0 0,-2 1 0,0 0 0,1 0 0,0 0 0,-1 0-1,-1 1 1,2-1 0,0 1 0,-1 0 0,-1 0 24,0 1 1,1-1 0,1 1 0,0 0 0,31 2-1,1-2 1,-34 1 0,0 0 0,1-1 0,0 0-1,2 0 1,1-1 0,0 1 0,1-1 0,1-1-1,0 0 1,1-1 0,0 0 0,0 0 0,0 0 0,1 1-1,-1 0 1,0-1 0,0 0 0,-1 0 0,0-1-72,-1 0 0,1 0 0,-4 2 0,1 0 0,0 0 0,0 1 0,-1-1 0,-1 1 0,-2 0 0,0 0 0,30-2 0,-5 2 0,-3 2 1,-2 1-1,-4 0 0,-4 0 0,-6 0 0,-3 0 1,-5 0 1,-3 0-1,-5 0 1,-2 0 0,-1 0-1,-2 0 1,-3 0 0,-3 1-1,-3 2 1,-2 1 96,0-1 0,-2-2 0,0 1 1,0 0-1,0 2 0,2-1 0,2-1-320,2-2 1,-5 0-1,0 1 1,2 2 156,1 1 0,-3 0 1,1-3-1,2 3 1,2 5-1,4 0 1,0 0-1,0-4 1,3-1-1,-1 0-236,-2-1 1,0-1 0,0-2 0,-2 0-1,-1 0 1,-3-2-11,-3-2 0,-1 3 0,-3-3 0,5 2 0,2 2 0,1 0-1533,0 0 1,-6 0 0,-7 0-615,-10 0 0,-18 0 1,-10 0-1</inkml:trace>
  <inkml:trace contextRef="#ctx0" brushRef="#br3" timeOffset="93">30145 8446 8355,'-5'0'282,"5"0"1,5 1-1,3 2 1,1 1-1,-1-2 1,-3-4-1,-3-3 1,-5 1-1,2 1 1,2 6 923,3 2 1,-1-2-1,-6 0 1,-2-5-1,-2-3 1,-3-2-971,-1-3 0,4-1 1,4 0-1,5 2 1,3 0-1,1 0 0,1-1 1,-2 0-1,1 2 1,-4-2-148,0-1 1,-4 3 0,0 0 0,-4 0-1,1-1 1,-2 1 0,1-2 0,1-1-1,2-1 1,2 0-10,1-1 1,0 1 0,1-1 0,2 1 0,1 0 0,-1-1 0,-2 1 0,-1-1-1,-1 2-44,-3 3 1,-3-2-1,-6 5 1,-1-2 0,-1-1-1,-1-1 1,1 3 0,1-1-1,1 0 1,2-3-1,2-1 1,2-1 0,0-1 79,0 1 0,4 0 0,-2-1 0,1 1 1,-2 1-1,-1 1 0,-2 3 0,-2 0 1,-3 2-1,-3-2 0,-3 1 0,-4 1-17,-1 2 0,-4 2 1,-1 1-1,-2 0 1,-1 0-1,2 0 1,2 0-1,2 0 1,3 0-1,0 0 1,2 0-1,3 0 1,1 0-16,3 0 1,-3 0-1,1-2 1,1 0 0,-1-3-1,-1 3 1,0 0 0,-2 2-1,-2 0 1,-5 0 0,1 0-1,0 0 1,1 0-81,0 0 0,1 0 0,-1 0 1,0 0-1,-1 0 0,0 0 1,-2 0-1,3 0 0,0 0 1,3 0-1,-1-1 0,0-2 1,-2-1-22,0 1 1,0-2 0,0-1 0,-1 1 0,-1-1 0,-4 3 0,1 1 0,-3-1 0,0-1 0,-3 1 0,1 2 0,0 1 0,-1 0 0,0 0 114,3 0 0,-2 0 0,6 0 0,2 0 1,1-2-1,1 0 0,0-4 0,0-1 1,0-1-1,1 0 0,-1-1 0,0 1 1,0 0-1,0 1-135,1 1 0,-1-2 1,0 3-1,-1-1 0,-2-1 1,-1 2-1,2-1 1,2 2-1,3 0 0,1-2 1,0 1-1,1-2 21,-1 0 1,6 0 0,-2-2 0,4 0 0,-1 0 0,-1-1 0,-2 0 0,1 2 0,-2-2-1,-2 1 1,0-1 0,-1 2 0,-1 0 0,-3-1 37,-4 1 0,3 4 0,-3-4 0,2-1 0,-1 1 0,-1 1 0,1 0 0,1 2 0,-1-2 0,-1 1 1,2 0-1,1 0 1160,1 1-1182,0-5 0,0 7 0,-1-4 0,-2 2 0,-1 1 0,1-1 0,-3 1 0,-1 2 0,-2 0 0,-3 2 0,6 0 0,-6 0 0,-1 0-1,-4 0 0,4 0 0,3 0 1,-1 0 1,2 0 0,1 0-1,0 0 0,2 0 0,7-1 0,-1-2 0,0-1 0,0 0 0,2 0 1,1 0-1,1 1 0,0 0 0,-3 0 0,-1-1 0,-1 0 0,-2 0 0,-2 0 0,-1 1 0,0 2 0,-1 1 0,-1 0 0,-2-2 0,1-1 0,0-1 0,-4 0 0,9 4 0,2 0 0,-1-1 0,1-2 0,-1-1 0,3 1 0,3 2 0,0 1 0,-1 0 0,-1 0 0,2-2 0,2-2 0,-1 3 0,-4-3 0,0 2 0,0 2 0,1 0 0,-1 0 0,0 0 0,0 0 0,0 2 0,1 1 0,-1 1 0,1-2 0,2 0 0,2-2 0,4 0 0,-1 0 0,0 0 0,0 0 0,2 0 0,0 0 0,0 0 0,-2 0 0,2 0 0,0 0 0,0 0 0,-3 0 0,-1 0 0,2 0 0,-2 0 0,0 0 0,-1 0 0,0 1 0,-1 2 0,0 1 0,1-1 0,-1 0 0,2-1 0,-1 2 0,2-1 0,1-1 0,-1-2 0,2 0 0,-1 0 0,-3 1 0,-2 2 0,0 1 0,0-1 0,1-2 0,-1-1 0,-1 0 0,-2 0 0,0 1 0,0 2 0,1 1 0,-1 0 0,0-4 0,2 0 0,1 0 0,1 2 0,-1 1 0,0 1 0,0-2 0,1 0 0,0-1 0,1 2 0,0 1 0,2-1 0,3-2 0,-3 1 0,0 0 0,1 4 0,-3-1 0,2 1 0,-1-2 0,1 0 0,-1 2 0,1-1 0,0 2 0,3-1 0,1-1 0,2-2 0,-1-2 0,5 3 0,0 0 0,-2-1 0,0 0 0,1 0 0,0 1 0,0-1 0,-2-2 0,-2-1 0,5 0 0,0 1 0,-2 2 0,-1 1 0,-1-1 0,-1 0 0,1 0 0,0 1 0,-1-2 0,5 0 0,0-1 0,-2 2 0,-1 1 0,-1-1 0,-1-2 0,1-1 0,-1 0 0,1 0 0,-1 0 0,1 0 0,0 0 0,-1 0 0,1 0 0,-1 0 0,1 0 0,0 0 0,3 0 0,1 0 0,0-1 0,0-2 0,1-2 0,0-1-14,0 1 1,4-1-1,-2 3 1,-1-1 0,-2 1-1,-3 2-2104,-2 1 0,2 1 0,3 5-340,4 6 0,8 1 1,3 5-1</inkml:trace>
  <inkml:trace contextRef="#ctx0" brushRef="#br3" timeOffset="94">23694 7280 9075,'-5'-19'2416,"-4"2"0,4 8 0,1 0-377,2 0 0,2 5 1,-1 4-1,-2 7-1769,-1 4 0,-5 1 1,0 0-1,0 1 1,-2-1-1,0 2 1,-3 1-1,0 3 1,-1 1-1,0 2 1,-2 0-1,2-1 1,1 1-1,2 0-243,-1-1 1,2-4-1,2 0 1,2-2 0,1-2-1,2-1 1,0-1-1,0-2 1,0 2-20,-2 1 0,5-3 0,-5-1 1,2 0-1,-1 0 0,-1 2 1,1 2-3,2 2 1,3-5 0,4-1 0,4 0 0,3-2 0,2 2 0,-1-1 0,-1 1-3,-3 0 0,3-3 0,-2 4 0,0 2 0,1 1 0,-3 1 0,0 0 0,-2 1 0,2-2 0,0-1 0,3-2-4,1 1 0,1 2 0,2 2 0,1-2 0,3-1 0,0-2 0,1 1 0,-1 1 0,0 0 0,-1-2 0,-1 2 0,1 1 0,-2 1 0,0-4 0,0 1 0,2 2 0,-2 1 0,-1 2 0,-2-3 0,1 0 0,-1 0 0,0 0 0,-1-1 0,-1-2-637,-2 1 0,-1-4 1,0-5-1,-7-7 0,-5-6-1821,-2-3 0,-10-15 1,3-7-1</inkml:trace>
  <inkml:trace contextRef="#ctx0" brushRef="#br3" timeOffset="95">15742 2406 8355,'0'-16'50,"0"-1"1,0 2-147,0 1 1,0-4 0,2-3 0,2-2 0,6-2 0,3 0 0,4 1-1,-1-3 1,1-2 0,0-2 0,-2-1 0,-2 3 0,-2 2 0,-1-1 0,-3 0-1,-1 4 1,-4 2 0,0 1 0,-2 2 0,0 2-110,0 3 0,0 2 0,0 0 1</inkml:trace>
  <inkml:trace contextRef="#ctx0" brushRef="#br3" timeOffset="96">15904 1898 8355,'-13'-5'1228,"1"1"1,-1-4 0,1 4 0,0 0-1,-1 0 1,4-1 0,4 3 0,10-1 36,4-1 0,4 2 0,-1-2 0,0 3 0,1 0 1,-1-2 1610,1-1-2857,-6 0-19,4 4 0,-16 2 0,0 7 0,-9 7 0,-8 8 0,-4 4 0,-4 6 0,-1 1 0,1 3 0,2-1 0,1 0 0,-1 0 0,-1-1 0,2-3 0,-1 4 0,1-1 0,-4 5 0,1 4 0,-2 1 0,2 3 0,-2 0 0,2 1 0,-2-1 0,1 2 0,-3 2 0,3 1 0,0-2 0,1-1 0,9-7 0,-3-3 0,10-8 0,0-5 0,4-6 0,3-5 0,3-5 0,-1-4 0,3-9 0,0-13 0,4-8 0,8-8 0,4-5 0,4-5 0,1-2 0,3-4 0,2 1 0,2-1 0,1-1 0,4-1 0,0-2 0,4 1 0,1-1 0,2 1 0,2-2 0,2-2 0,-2-2 0,0 0 0,0 0 0,1 1 0,-1 0 0,-3 2 0,-2 2 0,-2 5 0,-2 4 0,-3 5 0,1-1 0,-11 15 0,2-2 0,-3 5 0,-3 5 0,-1 3 0,3 3 0,0 0 0,-1-1 0,-1 2 0,-1 2 0,-1 2 0,0 2 0,1 1 0,-1 0 0,1 0 0,-1 0 0,0 0 0,-5 1 0,-4 5 0,-6 6 0,-5 7 0,-7 5 0,-3 2 0,-1 1 0,-3 4 0,-3-1 0,-3 2 0,-1-1 0,2 3 0,-1-1 0,1 0 0,-4 0 0,1 0 0,0 0 0,2 1 0,-4 4 0,-1 3 0,-3 4 0,-2 5 0,-2 2 0,-3 4 0,2-3 0,1 0 0,5-7 0,4-1 0,3-7 0,2-3 0,1-2 0,2-7 0,1-3 0,2-1 0,2-2 0,3-4 0,1-3 0,2-4 0,0-1 0,5-10 0,3-2 0,5-7 0,6-7 0,8-7 0,7-7 0,8-5 0,6-4 0,6-6 0,2-3 0,3-2 0,-23 25 0,1 1 0,22-22 0,-21 22 0,-1 0 0,19-21 0,-7 6 0,-2 3 0,-5 5 0,-4 4 0,-5 5 0,-4 2 0,-5 2 0,-2 2 0,-2 3 0,-1 1 0,-2 2 0,1 0 0,-5 3-244,3 1 0,-4 7 0,-4 2 0,-6 9 0,-3 6 0,-4 2 0,2 1 0,1-1 0,2 2 1,1-2-1,3 1 0,3-1-2214,4 0 0,12 9 1,3-1-1</inkml:trace>
  <inkml:trace contextRef="#ctx0" brushRef="#br3" timeOffset="97">18360 4564 8355,'-12'-10'424,"-1"-2"1,6 7-1,2-8 1,1 2 0,-1 0-1,3-3 1,0-1 0,2-1-1,0 0 1,0 3 0,0 0-1,0 1 1,2 1 0,2 3-1,3 5 1,1 4 0,-1 5-1,-2 1 1,0 2 0,-1 2-1,0 3 278,-1 3 0,-2 3 0,-1 8 0,0 2 0,0 3 0,-1 6 1,-2 5-1,-3 3 0,1 0 0,-2-2 0,1 1 0,1-2 0,2-4 1,2-6-1083,1-5 1,0-4 0,0-5 0,1-3 0,3-5 0,5-5-1,2-7 1,1-8 0,0-7 582,1-6 1,-1-6 0,1-2 0,-1 0-1,2-2 1,1-2 0,3-2 0,1-4-1,5-2 1,2-4 0,3 0 0,-2 0-1,-1-1 1,-1 2-105,0 3 1,-1 12 0,-4 5 0,-5 5 0,-4 4-1,-4 1 1,0 3 0,-1 4 11,-1 7 0,5 7 0,-2 8 0,3 3 0,2 1 0,-2 3 0,-2 2 0,-2-1 0,0-1 0,-1-1 0,-1 1 0,-2 1-111,-2 2 0,-1 0 0,0 0 0,0 0 0,-1-1 0,-2 1 0,-1 0 0,0 1 0,0 0 0,-1 1 0,3-4 0,0-1 0,1-3 0,-2-2 0,-1-3 0,0-6-2,4 0 1,0-10 0,0-3 0,0-4 0,1-5 0,2-1-1,1-3 1,0-1 0,2-3 0,2-2 0,3-1 0,2 1 0,-1-3-1,0 0-6,1-2 1,3-6 0,2 2 0,2-3 0,0-1 0,2-1 0,3-4 0,4-2-1,0 2 1,-3 3 0,-5 7 0,-3 6 0,-3 8 0,-1 6-6,-2 3 1,-4 7 0,-1-1 0,-1 6 0,-3 6-1,-1 5 1,1 5 26,1 5 1,0-2-1,-4 7 1,0-2-1,0 1 1,2 1-1,0 0 1,3 3-1,-1 5 1,0 5-1,0 3 1,-1-5-1,-2-6 1,-1-5-15,0-3 0,0-1 0,0 0 0,0-2 0,0-2 0,0-3 0,2-3 0,0-1 0,2-3 0,-1 0-1907,-1 0 1,-2-6-1,1-5 1,3-7 0,4-4-552,3-1 0,2-12 1,-1-2-1</inkml:trace>
  <inkml:trace contextRef="#ctx0" brushRef="#br3" timeOffset="98">19625 4378 9751,'-12'0'1966,"6"0"0,5 1 0,5 4 0,2 3 0,1 3-1373,-1 1 1,-3 2 0,3 3 0,-2 3 0,0 4-1,-1 2 1,-2 3 0,-1 4 0,0 3 0,0 1-1,-1 1 1,-2 1 0,-1 1 0,0-3-856,-2-1 0,5-4 1,-3-12-1,1-3 1,0-7-1,-1-12 0,3-14 1,3-13 196,7-7 0,2-3 0,0 1 0,-2-1 0,0 5 1,0 2-1,4 4 0,2 4 0,1 2 0,0 2 0,-3 1 1,1 1-1,1 0 0,2 2-117,-2-2 1,-1 8 0,-2-2 0,1 1 0,-1 1 0,0 2 3514,1 4-3224,-1 2 1,-4 8 0,1 3 0,0 5-1,2 4 1,0 1 0,-1 2 0,-2 0 0,2-2-1,0 0 1,-1-1 0,0 0 0,-1-1-122,-1 1 0,4-3 0,-4 4 0,1 0 0,-1 1 0,-2 2 0,-1 0 1,1 0-1,-1-2 0,-1 2 0,-2 1 0,-1-1 0,0-3-1401,0-1-1045,0-2 0,0-7 1,1-3-1,3-3 0,5-8 0,7-8 1,4-11-1</inkml:trace>
  <inkml:trace contextRef="#ctx0" brushRef="#br3" timeOffset="99">20295 4477 11595,'-11'-8'7337,"2"1"-6503,0 2 1,8 0 0,1 5 0,8-1 0,6-3 0,4-3 0,3-1 0,3 0 0,5-2-1,3 0-1317,2 2 0,2-3 0,0 3 0,-1-2 0,-4 0 0,0 3 0,-4 2 0,-2 2 0,-3 2 0,-3 1 0,-1 0-7741,-3 0 6221,-1 0 1,-1 0 0,-1 0 0</inkml:trace>
  <inkml:trace contextRef="#ctx0" brushRef="#br3" timeOffset="100">20469 3832 8355,'-13'0'2282,"2"2"0,3 2 0,4 4 1,4 3-1613,4 2 1,-1 4 0,4 4 0,0 3 0,-2 2 0,1 3-1,-4 4 1,0 3 0,-2 1 0,0 1 0,0 4 0,-2 5-1,0 5 1,-4 6-552,-1 2 1,5-2 0,-3-1-1,4-2 1,1-3 0,1-1 0,4-4-1,3-4 1,3-7 0,1-5 0,1-3-1,-1-3 1,0-5 0,1-3 0,-1-3-139,1-2 0,-1-1 0,1-1 0,-1-3 0,0 0 0,1-2 0,-1 2 0,1-2 0,-1 2 0,0-1 0,1 1 0,-1-2-651,1 1 1,-1 2-1,0-2 1,1-1 0,-1 1-1,1-2 1,-1 0-1,0 0 1,1-1 0,-1-2-1,1-1-1788,-1 0 0,6 11 1,1 3-1</inkml:trace>
  <inkml:trace contextRef="#ctx0" brushRef="#br3" timeOffset="101">30319 8582 6503,'7'13'-193,"4"-1"1,-10-5 0,5-1 0</inkml:trace>
  <inkml:trace contextRef="#ctx0" brushRef="#br3" timeOffset="102">28359 13109 8355,'-6'-12'449,"3"5"1,-3 6 0,-1 7 0,0 11 0,-3 5 0,-1 3 0,0 0 0,1-1 0,2 3 0,0-1 0,1 0 0,3-4 0,2-3 0,2-3 0,0-3 0,0 0 0,2-2 1830,2-3-1896,-3-2 0,6-8 1,-4-2-1,1-4 1,0-3-1,0-2 1,1 1-1,-3 0-580,0-1 1,-2 5 0,-2 1 0,0 0-1,-3 0 1,3-2 0,0-2 0,4-2 0,0 1-1,4-1 1,-1 1 0,1-1 0,-3 1-103,-2 0 1,-1-1-1,-1 2 1,-3 3-1,-5 4 1,-2 2 0,-1 2 1140,-1 0 0,7 2 0,0 1 0,2 2 0,0 2 0,0 3 0,-1 1-431,1 1 0,-1 2 0,2 2 0,-1 4 0,1 2 0,0 1 0,1 5 0,-2 2 0,1 5 0,1 2 0,2 3 0,2 2 0,2 2-364,4 3 0,-1 3 0,0 2 0,0 2 1,0 0-1,1 1 0,0 3 0,1 2 1,-1 1-1,0 0 0,-1-2 0,0 2 0,0-2 1,1 0-49,-1-2 0,4 0 0,-3-1 0,2 3 0,0-1 0,-2-2 0,1-5 0,1-4 0,0-6 0,-3-2 0,0-3 0,-2-3 0,1-4 0,-4-3 0,4-3 0,-2-2 0,0-3 0,0-1 0,0 0 0,1 1 0,-1 2 0,0-2 0,-1 1 0,-2-1 0,0 1 0,2-1-40,1 0 1,0-2 0,-2-3 0,0-1 0,3 1 0,-1-1-1,1 0 1,4 1 0,0-1 0,1-1 40,-2-2 42,-5-4 0,4-5 1,-3 1-1,4 2 1,3 1-1,2 1 1,-1-1-1,2 1 1,2 2-44,5 3 0,8 1 0,4 2 0,4 3 0,5 0 0,4 1 0,5-1 0,6 2 0,2 0 0,7 1 0,-31-9 0,1-2 0,2 1 0,2-1 0,2-2 0,0-1 0,1 1 0,0 0 0,5-2 0,0-1 0,1 1 0,0 0 0,1 0 0,1-1 0,0 1 0,0-1 0,0 0 0,1 0 0,0 0 0,0 1 0,-1-1 0,0 0 0,0 2 0,1 0 0,-1 0 0,0 0 0,1 0 0,-1-1 0,-1 1 0,0-1 0,-2 1 0,1-1 0,2 0 0,-1-1 0,-3 1 0,0-1 0,-1 1 0,0-1 0,-1 0 0,-2 0 0,-2-1 0,0 1 0,-3-1 0,1-1 0,-3 0 0,1-1 0,-1 0 0,1 0 0,-1 0 0,0 0 0,0 0 0,-1 0 0,34-1 0,-1-2 0,-2-2 0,1-2 0,-3 4 0,2-1 0,-3 2 0,-2 2 0,-2 2 0,-2 2 0,-3 3 0,-5 1 0,-3 0 0,-5 1 0,-4-1 0,-4 0 0,-2 2 0,-8-5 0,-6-1 0,-5-1 0,-5-1 0,-7-1 0,-8-4 0,-7-2 0,-6-5-1129,-3-1 0,-2-1 1,-3 1-1,-5 2 1,-6 5-1,-7 3-1329,-5 1 0,-16 11 1,-8 3-1</inkml:trace>
  <inkml:trace contextRef="#ctx0" brushRef="#br3" timeOffset="103">28210 13382 16478,'19'0'324,"6"2"0,0 0 0,6 4 0,8 1 0,7 2 0,7 2 0,7 2 0,3 1 0,3 1 0,-31-6 0,0 0 0,2-1 0,-1 2 0,2-1 0,-1 1 0,1-1 0,0 0 0,1 0 0,0 0-125,2-1 1,1-1 0,1 0 0,-1 0 0,1-1 0,0 0 0,-2 0 0,1 0 0,-2 1 0,0-1 0,-1 0 0,1 0 0,2 0 0,-1 1 0,2-1 0,0 0 0,-1 0-1,1 0 1,-1 1 0,0-1 0,0 0 0,-1 0 0,1 0 0,0 1 0,1-2 0,-1 1 0,2-1 0,-1-1-184,1 0 1,-1 1 0,1-1 0,0 0 0,1 1 0,0 1 0,0-1 0,1-1 0,-1 1-1,-1-1 1,1 0 0,0 1 0,-1 0 0,0 0 0,0 0 0,1 0 0,-3-1 0,1 0-1,0 1 1,-1 1 0,0 1 0,-1 0 0,0 1 0,-1 0 0,-1 0 0,0-1-17,-1 0 0,1 0 0,0 1 0,-1 1 0,-1-1 0,-1 0 0,-1 0 0,0-1 0,32 7 0,-4-1 0,-1-1 0,0-1 0,0-1 0,-1-3 0,-2-2 0,-4-2 0,-3 0 0,-3 1 0,-2-3 0,1 5 0,-4-2 0,-5 1 0,-6 1 0,-4 1 0,-5 0 0,-3 1 0,-3 0 0,-3-1 0,-2 0 0,-5 0 0,-3-4 0,-5 3 0,0-1 0,2 3 0,0 3 0,4 1 0,1 2 0,4 0 0,3 0 0,4-3 0,1 0 0,2 0 0,3 0 0,1-2 0,-1-2 0,-2 0 0,-3-1 0,-1-1 0,-4-1 0,-3 0 0,-4 2 0,-2 1 0,-1-3 0,-4 4 0,0 2 0,0 1 0,0-3 0,0 0 0,0 2 0,-1 2 0,-2 4 0,-1 2 0,0 1 0,0 3 0,-2 0 0,-1-1 0,3 2 0,-3-2 0,0 4 0,2 2 0,-2 3 0,1 1 0,0 2 0,-1 1 0,-3 6 0,-1 4 0,-1 9 0,-2 7 0,6-26 0,-1 1 0,0 1 0,-1 0 0,-2 1 0,1 2 0,-1 2 0,1 0 0,1 2 0,0 0 0,-1 1 0,0 1 0,0-1 0,0 1 0,-1-1 0,2 0 0,0-1 0,0-1 0,2 0 0,0-1 0,1-2 0,1 0 0,2 0 0,0 0 0,1-1 0,-1-1 0,1 0 0,-1 1 0,3 2 0,0 0 0,-2-5 0,1 0 0,1 34 0,1-2 0,0 0 0,0-3 0,0-3 0,0-5 0,0-5 0,-1-1 0,-2-6 0,-3-4 0,1-8-437,-1-5 1,-2-7 0,3-4 0,-2-3 0,-3-7 0,-1-6 0,-1-11 0,-2-11 0,-3-13 0,-3-11-1531,-4-9 1,9 18 0,0-2 0,-17-43 0</inkml:trace>
  <inkml:trace contextRef="#ctx0" brushRef="#br3" timeOffset="104">28867 14052 8355,'-5'-15'393,"-2"1"0,-1 4 0,-1 3 0,1 6 1,1 5-1,3 7 0,3 6 0,1 1 0,0 2 1,0 2-1,0 6 0,-2 2 0,-3 6 0,-6 3 1,-4 3-1,-2 4 0,1 3 0,-1 4 0,2-1 1,2-2-1,4-5 0,2-3 0,1-5 0,4-4 1,0-4 308,2-3 0,6-1 0,3-2 0,7-1 0,4-2 0,5-3 1,3-1-1,3-3 0,4 0 0,5-2 0,2-3 0,7-4 0,3-2 1,5-2-842,-1 0 0,-2-6 1,-9-1-1,-3-1 0,-6 1 1,-6 2-1,-5 2 1,-3 1-1,-3 2 0,-2 0 1,-4 0-1,-2 2-5490,-2 2 3088,-4-3 0,-2 5 83,-3-6 0,-3-11 1,-9-3-1</inkml:trace>
  <inkml:trace contextRef="#ctx0" brushRef="#br3" timeOffset="105">29004 14213 8355,'-32'-5'983,"3"-4"0,8 2 0,5 1 0,2-1 0,3 0 0,1-3 0,4-1 0,0-1 0,5-1 0,3 1-227,7-1 0,-2 7 0,2 1 0,4 4 0,3 1 0,3 0 1,4 0-1,1 1 0,4 4 0,4 3 0,2 3 0,5 0 1,1-1-768,2-2 0,1-4 0,4 4 0,-3 0 1,0 1-1,-2-2 0,-3 0 0,-4-1 0,-5 3 1,-5-1-1,-6 0 0,-3 0 0,-7 1-2467,-2-1 2687,-3 0 0,-4 5 0,0-1 0,-1 2 0,-3 1 0,-5 3 0,-3 1 0,-5 5 0,-2 2 0,-1 3 0,0-2 0,1 0 0,0-1 0,-2 1-205,2 2 0,-3 6 0,4-1 1,0 5-1,0 2 0,4 0 0,3 2 1,4 1-1,2 2 0,2-2 0,1-2 1,2-3-1,2-4-863,2-7 0,3-1 0,5-4 1,1-2-1,-1-6 0,1-5-1599,-1-6 0,6-8 1,1-3-1</inkml:trace>
  <inkml:trace contextRef="#ctx0" brushRef="#br3" timeOffset="106">30058 14399 9820,'7'-18'1013,"0"4"0,-3-1 0,4 4 0,3 3 1,2-2-1,-2-1 0,-1 0-311,-2 3 0,-5 5 0,-1 12 0,-6 8 0,-7 10 0,-7 7 1,-4 5-1,-5 3 0,-2 2 0,-3 2 0,0-1 0,-1 1 0,0-1 1,1-1-555,2-2 0,2-9 1,8-4-1,3-3 0,5-3 1,4-1-1,3-1 1,4 0-1,4-1 0,4 0 1,8-1-1,7-1 1,8 0-149,5-3 0,2-7 0,6 2 0,2-6 0,2-1 0,0-2 0,-3-1 0,-1 0 0,-3-1 0,-3-2 0,-5-1 0,-6 1 0,-6 2-1115,-2 1 0,-2 1 1,-8 3-1,-3 3 0,-1 2 1,1-1-1,-4 1-1343,-4 2 0,2-4 1,-5-1-1</inkml:trace>
  <inkml:trace contextRef="#ctx0" brushRef="#br3" timeOffset="107">30170 14449 8355,'-30'-2'893,"5"-2"1,1 3-1,9-5 1,3 2 0,3-1-1,4-2 1,2-3 0,3-1-1,4-1 1,6-1 0,5 1-212,6 0 0,4-1 0,4 2 0,4 3 0,4 4 0,3 2 0,1 2 0,-1 0 0,-3 2 0,-2 2 0,-3 4 0,-2 3 0,-3 2-949,0-1 0,-8 2 0,-3 1 0,-3 1 1,-3 0-1,-4-3 0,0 0 0,-3-1 0,-2 1 1,-1-1-1,0 0 0,0 1 603,0-1 0,-5 2 0,-4 2 0,-2 5 0,-3 4 0,-2 4 0,-5 5 0,-2 5 0,-3 5 0,-2 3 0,0 2 0,4 1 0,3-2 0,4 1-604,6-3 1,0-4 0,7-1 0,2-4 0,0-4 0,2-5 0,2-6 0,2-5 0,4-5 0,3-4 0,1-4 0,1-5-2191,-1-7 0,1-6 1,-1-11-1</inkml:trace>
  <inkml:trace contextRef="#ctx0" brushRef="#br3" timeOffset="108">31013 14498 8939,'9'-4'0,"-1"-1"756,2-2 0,1 4 0,0 0 0,-3 6 0,-4 7 0,-3 5 1,-1 7-1,-1 5 0,-4 9 0,-6 6 0,-5 7 0,0 4 1,-2 3-64,-3-2 1,-1 2 0,0-2 0,1-3 0,1-5 0,-1-9 0,2-7 0,1-5 0,3-4 0,1-5 0,3-2 0,1-3-563,2-3 0,7 3 0,1-4 1,8 1-1,7-1 0,7 0 0,6-1 1,5-1-1,3-2 0,1-2 0,1-1 1,1 0-761,-2 0 1,3 2-1,-7 0 1,2 4 0,-4-1-1,-4 1 1,-7-2 0,-2 0-1,-3 0 1,-1 0-1,-3-1-1829,-3-3 0,-2-8 1,-6-11-1</inkml:trace>
  <inkml:trace contextRef="#ctx0" brushRef="#br3" timeOffset="109">31212 14697 10019,'-29'-8'1092,"0"-1"0,6 6 0,6-1 0,3 3 1,2 1-1,1-1 0,4-4 0,7-1 1,8-3-554,7 1 1,1 0 0,4-3-1,2 1 1,2 2 0,2 0 0,1-1-1,4 2 1,-1 1 0,2 0 0,-2 0-1,2 4 1,-2 0 0,0 4-782,-2 2 1,-3-1 0,-4 5 0,-4 2-1,-1 1 1,-3 2 0,-3 2 0,-3 2 0,-4-2-1,-2 0 1,-1 1 0,-1 1 0,-3 3 511,-5 2 1,-6 1 0,-3 3-1,-1 2 1,-3 2 0,-2 2-1,0 4 1,-1 4 0,0 5 0,0 2-1,2 0 1,2-3 0,5-1-1,3-3 343,5-2-1182,2-1 0,6-5 0,0-3 0,2-4 0,2-6 0,4-5 0,3-6 0,3-2 0,1-6 0,3-7-1889,1-10 0,-4-5 1,3-2-1</inkml:trace>
  <inkml:trace contextRef="#ctx0" brushRef="#br3" timeOffset="110">29078 11237 8319,'-11'-2'427,"3"-2"0,1 3 1,4-5-1,-1 1 0,0-4 1,0-2-1,0-1 1,1 0-1,2-1 0,1 1 1,0-1-1,1 2 1,2 2-1,2 2 0,2 1 1,3 3-1,1 2 1,0 2-1,-2 4 0,-2 3 1,-1 3-1,-3 1 1,-2 1 2970,-1-1-3618,-6 1 0,4-1 1,-7 0-1,1 1 1,0-2-1,0-3 1,-2-4-1,0-4 0,2-4 1,4-4 624,3-3 0,1-2 0,0 1 1,0 0-1,0-1 0,1 1 1,2-1-1,2 2 0,1 2 1,1 2-1,0 1 0,2 3-434,2 2 0,2 1 0,-2 1 1,-2 2-1,-2 3 0,-1 1 1,-4 2-1,0 2 0,-4 2 0,-2-1 1,-4 1-1,-3-1-117,-1 0 1,-1-1 0,1-1 0,-1-3 0,0 0 0,-3-2 0,0 1 0,1-3 0,1-2 0,3-2 400,3-4 0,2 3 1,8-7-1,0 0 1,4-1-1,1 0 1,2 2-1,4-1 1,2-2-1,1-2 0,0 1 1,-3 1-1,0 2-260,-1 5 1,1-1 0,-2 2-1,-3 4 1,-4 8 0,-4 4-1,-4 5 1,-4 2 0,-3 2-1,-3 1 1,-1 1 75,-2-4 0,1 2 1,3-5-1,1-2 1,-1-3-1,1-3 0,0-5 1,1-4-1,1-4 1,3-6-1,1-5 0,4-6 1,2-2-1,2-2 37,3 0 0,3 2 1,-3 2-1,1 4 1,1 4-1,0 0 1,2 2-1,2 3 1,2 4-1,-1 3 1,2 1-1,0 1-281,-2 3 1,3 4-1,-6 7 1,0 2-1,1 0 1,-3-1-1,-2 1 1,-2-2 0,-2-1-1243,-1-2 1562,-5 0 1,-2-5-1,-5-1 1,-2-2-1,-1 0 1,-2-1 0,1-3-1,-1-4 1,0-5-1,2-3 1,2-3 0,0-3-1,2 0-18,3 0 0,2 2 1,6 3-1,0 1 1,2-1-1,2 2 1,4 2-1,5 2 1,2 1-1,3 3 1,1 2-1,2 1 1,-1 1-181,1 4 0,-7 2 0,-1 5 0,-4 0 0,-4 2 0,-2 1 0,-2 2 0,-2-2 0,-3-1 0,-4-2 0,-3 1 0,-3-2 1,-1-2 110,-2-1 1,-1-5 0,3 1-1,-2-2 1,2-4 0,2 0 0,2-4-1,2-1-915,5-2 1,8 2-1,5 0 1,3 0-1,4 1 1,5-1-1604,3 1 0,0-3 1,1-3-1</inkml:trace>
  <inkml:trace contextRef="#ctx0" brushRef="#br3" timeOffset="111">15879 2022 8355,'32'37'0,"3"1"0,-2 4 0,-11-15 0,1 2 0,2 6 0,2 0 0,3 5 0,1 2-437,0 2 0,1 1 0,2 4 0,1 2 1,34 55-1</inkml:trace>
  <inkml:trace contextRef="#ctx0" brushRef="#br3" timeOffset="112">28148 16123 8355,'-2'-11'517,"-2"3"0,-3 2 1,-1 2-1,0 0 0,-2 3 1,-1 5-1,-1 7 0,-1 5 1,1 4-1,1 2 1,3 1-1,2 2 0,2 1 1,0 2-1,2 1 0,5-2 1,7-1-1,4-1 1,4 0-151,1 0 1,3-5 0,6 0 0,2-2 0,2-3 0,1-3 0,-2-2 0,0-3 0,-2 0 0,0-2 0,-2 1 0,-1-4 0,-2 0 0,-2-2-412,-2 0 0,1-6 0,4-2 0,0-3 0,-2-3 1,-1-4-1,-2-5 0,-1-5 0,-1-1 0,0-1 0,-5-3 1,-2-3-1,-4 0 0,-1 2 319,-3 1 1,-2 5-1,-1-1 1,0 3-1,0 3 1,0 1-1,-1 2 1,-3 2-1,-5 3 1,-2 1 0,-1 3-1,-2 3 1,-3 4-134,-3 3 0,-4 1 1,0 0-1,-1 0 1,0 0-1,-1 0 0,-2 1 1,-1 2-1,2 2 1,2 1-1,3 1 1,1 0-1,0 1 0,1 0-231,-1 0 0,6 5 0,-2 5 0,2 1 0,0 3 0,0 1 0,3 2 0,2 0 0,2 0 0,-1 1 1,2 0-1,2 0 0,1-4 0,0-1-738,0-2 0,-1-3 0,5 0 0,0-2 254,0-2 1,0-3-1,0-1 1,0 1-1,0 4 1,0 3-1,0 6-1885,0 6 0,6 4 1,1 5-1</inkml:trace>
  <inkml:trace contextRef="#ctx0" brushRef="#br3" timeOffset="113">8907 18107 8677,'-8'-4'0,"1"-1"0,0-2 371,0-3 1,4-1-1,-1-1 1,3-1-1,1 1 1,-2 1-1,-2 3 1,-4 5 0,-2 6-1,2 5 1,3 2-1,0-1 1,0 0-1,-1 0 1,1 4-1,1 2 1,0 3 0,-2 1-1,1 3 1,-2 1-1,1 4 1,1 0-1,1 5 1,-1 4 0,1 5-1,2 3 28,0 2 1,8-6 0,3 0 0,7-5 0,4-3 0,4-3 0,2-6 0,3-5 0,4-5 0,3-5-1,1-4 1,0-2 0,0-5 0,-1-4-305,-3-6 0,3-7 0,-4 1 1,-2-4-1,-4 0 0,-5-5 0,-3 0 1,-3-4-1,-1 2 0,-3-2 0,-3 0 1,-4-1-1,-2-1 0,-2-2 100,0-3 1,0-1 0,0 3 0,-2-2 0,-2-1 0,-3-1 0,-1 1 0,0 2 0,-1 0 0,1 1 0,0 0 0,-2 1 0,1 3 0,-1 4-181,2 3 0,-1 3 1,-3 2-1,0 6 1,-1 4-1,-1 4 1,-1 1-1,-3 5 1,-2 4-1,-7 6 1,-3 6-1,-3 6 0,0 3 0,0 4 0,-4 3 0,-1-1 1,4-1-1,2-4 0,6-3 0,1-1 0,5-2 1,0-3-1,7-2 0,2-1 0,4-1 0,1 2-307,3 2 0,2 4 0,1 4 0,0 3 1,0 2-1,0 5 0,1 5 0,3 2 1,5-3-1,2-2 0,3-3 0,1 0 1,3-2-1,1-5-2462,3-4 1,1-7 0,4 0 295,2-5 0,-3-5 1,4-5-1</inkml:trace>
  <inkml:trace contextRef="#ctx0" brushRef="#br3" timeOffset="114">18769 11981 8355,'-8'-4'0,"1"-2"0,0 1 0,2-2 289,-1 0 0,1 3 0,2-5 0,-1 0 0,1-2 0,3 0 0,4 2 0,4 5 1,4 3-1,1 1 0,2 0 0,2 0 0,-2 0 0,0 0 0,-1 1 0,0 2 1,-3 2-1,-1 2 0,-2 3 0,-1 1 0,-3 1 0,-4 2 0,-4 1 0,-5 2 1,-3-2-1,-3-3 0,0-2 0,1-3 0,0-1 0,-1-4 0,-2 0 0,2-4 0,2-2 1,0-4 365,1-3 0,1-2 1,2 1-1,4 0 0,1-1 1,0 1-1,1-1 0,3 1 1,4 1-1,6 1 0,3 3 1,5 2-1,2 2 0,2 2 1,1 1-844,2 0 1,0 0-1,-2 1 1,-2 3-1,-5 5 1,-2 2-1,-3 2 1,-3 3-1,-3 2 1,-4 1-1,-2 1 1,-4 1-1,-3-2 1,-3 1 0,-1-2 814,-1 0-476,1-2 1,0-8 0,-1-1 0,1-1 0,-1-5 0,0-5 0,-1-8 0,0-8 0,3-4 0,1-5 0,2-5 0,1-1-74,2-3 0,1 8 0,4 4 1,0 5-1,0 3 0,0 3 1,1 1-1,4 3 0,6 3 1,6 5-1,2 6 0,3 5 1,2 5-255,1 3 1,2 0 0,-1 3 0,-2 0 0,-2-1-1,-4 1 1,-4-1 0,-6 2 0,-3-3 0,-2 3-1,-3-2 1,-4 0 0,-6-3 0,-4-2 349,-2 0 0,-6-1 0,3-1 0,-2-2 0,0-5 0,1-3 0,0-1 0,4-1 0,2-3 0,2-5 0,-1-2 0,2-1 1,1-1-170,2 1 1,5 0 0,1-1-1,4 1 1,7-1 0,2 2 0,1 2-1,2 2 1,2 1 0,5 2 0,3 0-1,0 0 1,1 1 0,-1 3-112,-4 4 0,2-1 0,-5 5 0,-3 2 0,-5 2 0,-5 4 0,-2 0 0,-2 1 0,-2 1 0,-2 1 0,-4 2 0,-4-2 0,-4-1 1,-1-3 216,-3-1 0,4-3 0,-4-3 0,1-4 0,1-2 0,0-4 0,3-3 0,1-6 1,2-6-1,1-4 0,3-5 0,4-4 0,2-3 0,4 1-141,2 2 0,3 1 0,5 5 0,0 4 0,2 3 1,3 3-1,3 3 0,4 3 0,1 4 0,-2 3 0,-1 2 1,-1 3-1,-1 4 0,-2 3-75,-5 2 0,-2 5 1,-7 1-1,-1 2 0,-3-1 1,-4 2-1,-5 2 1,-3 1-1,-3-1 0,-3 0 1,0-3-1,-1-4 226,-1 1 0,4-8 1,-4 1-1,3-4 1,0-4-1,0-2 1,2-2-1,3-3 1,2-5-1,2-3 0,0-5 1,1-2-1,1-2 1,4 1-161,0-2 1,4-2 0,2 1 0,5 1 0,5 3 0,4 1 0,3 2 0,3 3 0,4 0 0,1 2 0,0 2 0,1 2 0,-1 1 0,-1 3-162,-5 2 0,-6 7 1,-2 2-1,-5 4 1,-6 5-1,-4 3 1,-4 4-1,-6 2 1,-5 2-1,-6 2 1,-1 0-1,0 1 1,1-5-1,1-3 466,0-2 1,-2-7 0,6-1-1,1-4 1,1-4 0,1-2 0,1-3-1,0-6 1,1-5 0,2-5-1,5-3 1,3-5-254,1-3 1,0 0 0,1-3 0,2 1 0,2 2 0,2 2 0,3 4 0,0 3 0,-1 3 0,0 3-305,0 3 1,-3 5 0,-2 8 0,-3 5 0,-1 2-1001,0 1 0,-4-4 1,-1 1-1,-2 0 1,-2 2-1,1 2 1,1-1-1168,2 0 0,-10 1 1,1-1-1</inkml:trace>
  <inkml:trace contextRef="#ctx0" brushRef="#br3" timeOffset="115">18261 12898 8355,'-4'13'0,"-1"-1"-656,3 1 1,6-1 0,3 0 0</inkml:trace>
  <inkml:trace contextRef="#ctx0" brushRef="#br3" timeOffset="116">18348 12787 7116,'-16'-14'0,"3"-1"0,2-2 0,1 2 0,3 1 0,2 1 0,0-3 0,1 0 0,0 1 741,-1 1 1,3 6 0,-3-1 0,-1 1-1,-1 0 1,-1 1 0,0 2 0,-2 2 0,0 3-164,2 4 0,3 8 0,6 12 0,2 6 1,1 9-1,-1 5 0,-2 4 0,-1 4 1,0 2-1,0 4 0,-1-2 0,-2 1 1,-1-6-1,0-4 0,0-6 0,-1-2 1,3-5-2276,0-5 767,2 0 1,0-15 0,2 2 0,2-3 0,4-5-1529,3-4 0,7-8 1,1-3-1</inkml:trace>
  <inkml:trace contextRef="#ctx0" brushRef="#br3" timeOffset="117">18397 12663 12247,'-37'-18'983,"2"5"0,5 1 0,8 5 0,6 3 0,5 0 0,2 1 0,8 0 0,9 1 0,13-4 0,9 1-512,7-1 0,9 2 0,1 4 0,2 1 0,2 3 0,-4 5 0,-1 3 0,-4 6 0,0 6 0,-5 3 0,-4 2 0,-4 0 0,-6 1 0,-5 1-471,-4-1 0,-3 7 0,-3-4 0,-3-1 0,-4-2 0,-2-1 0,-4 0 0,-3-1 0,-4-1 0,-5-1 0,-5 2 0,-4-2 0,-4 0 0,-2-1 0,-2 0 0,-6 0 0,-3 1 0,0 0 0,-2 2 0,-1-4 0,-1 1 0,3-4 0,1-2 0,3-4 0,5-2 0,3-4 0,4-2-341,4-1 0,-3-2 0,11-4 0,1-1 0,1-2 0,1-3 0,2-1 0,2-1 0,2 0 1,1 0-2118,4-2 0,6-1 1,3-1-1</inkml:trace>
  <inkml:trace contextRef="#ctx0" brushRef="#br3" timeOffset="118">19278 12440 8785,'-12'-6'0,"1"-2"223,2-3 1,4-2-1,5 1-1154,0 0 1,5-1 0,2 1 0</inkml:trace>
  <inkml:trace contextRef="#ctx0" brushRef="#br3" timeOffset="119">19266 12303 11231,'-11'-1'0,"1"-2"0,2-1 912,-2 1 0,3 2 0,2 2 0,3 2-506,8 1 0,-1 0 0,3-2 0,1 2 0,-2 4 0,-3 3 0,-3 1 173,-1 1 0,0-5 0,0 0 0,2 2 0,0 1 0,4 0 0,1-3 1420,2-4-1241,-3-2-586,-1-2-282,-5 0 112,6 0 145,-5 5 0,10 2 0,-4 6 0,1-2 0,1-2 0,0-2 0,2 0 0,2 0 0,-1 1 561,1-1-727,5 4 1,-3-8 0,4 4 0,2 0-1,-1-2 1,5 2 0,0-1 0,4 0 0,0 1-1,4 3 1,1 1 0,5 1 0,-2 1-1,0 1 101,1 2 1,-4-1-1,7 6 1,-1 1-1,0 1 1,2 2-1,-1 0 1,2 1-1,1 2 1,1 1-1,1 0 1,1 0-1,2 1 1,4 0-1,1 1-88,-2-4 0,-1 3 0,-1-1 0,-1-1 0,2-2 0,2 0 0,0 2 0,0 1 1,-2-2-1,-2 1 0,1-1 0,0 2 0,-1 0 0,1 0 149,-1 0 0,5 4 1,1-2-1,2-1 0,3 2 1,2-2-1,-29-14 1,-1 0-144,0 0 0,1-1 0,2 0 0,2-1 0,3 2 0,1 0 0,0-1 0,1 0 0,-1-1 0,0 0 0,2 0 0,0-1 0,1 2 0,1-1 0,1-1 0,-1 1 0,3 0 0,1 0 0,1 0 0,-1 0 0,-1-1 0,1 0 0,0 1 0,0 0 0,-2-1 0,1 0 0,2 1 0,0-1 0,0 0 0,1-1 0,1 1 0,1-1 0,-2-1 0,0 0 0,0 1 0,1 0 0,-2-1 0,-1 0 0,1 0 0,1 1 0,0 0 0,0-1 0,0 2 0,0-1 0,1 1 0,1-1 0,-2 0 0,0 1 0,-2-1 0,0 1 0,1-1 0,0 1 0,0-2 0,1 1 0,1 0 0,1-1-28,-1 2 1,0-1 0,-5-1 0,0 0 0,6 3 0,0 1 0,0-2 0,-1 0 0,-1 0 0,0-1 0,1 1 0,-1-1 0,-1 0 0,0 1 27,-2-1 0,1 1 0,2-3 0,-1 0 0,-2 1 0,-1-1 0,1 0 0,1 1 0,0-2 0,-1 1 0,0-2 0,0 0 0,-1 0 0,1-2 0,-3 0 0,1-1 0,0 0 0,0 0 0,-1-1 0,1-1 0,1 0 0,0-1 0,-2 0 0,1-1 0,-1 0 0,1 1 0,-2-1 0,0 1 0,1-1 0,-1 2 0,1-1 0,0 1 0,-1-1 0,-1-1 0,0 1 0,-1 1 0,0 0 0,-1 0 0,-1 0 0,0 1 0,0-1 0,0 1 0,1 0 0,-1 1 0,1 0 0,0 0 0,-2 0 0,0 0 0,-1-1 0,0 0 0,-1 1 0,0 0 0,1-1 0,-1 1-4,0-1 1,0 0 0,-1 2 0,-1 0 0,33 0 0,-1 3 0,-5-2 0,-3-1 0,-1 0-1,-2-1 1,-3 0 0,-6-1 0,-6 0 0,-2 0 0,-4 0 0,-2 0 7,-4-1 1,-7-2 0,-2 1 0,-2 1 0,-3 1 0,-1 0 0,-2 0 0,-1 1 0,-1 1 0,-2 1-5,2 0 1,-5-6-1,-1-1 0,-2-1-193,-2-8 1,1 7 0,3-2 0,4 2-1,3 2 1,2 0-2798,-1 0 1,-3 0 0,-3 2 2989,0 2 0,-2 1 0</inkml:trace>
  <inkml:trace contextRef="#ctx0" brushRef="#br3" timeOffset="120">28111 14474 8633,'-9'-7'1905,"1"3"1,-2 2 0,1 4 0,0 2-1251,5 4 0,4 3 1,3 3-1,3 2 0,0 4 1,6 2-1,1 1 0,4 3 1,-1 2-1,2 1 0,2 0 1,0-2-1,0-1 0,-3-1 1,-1 0-525,-3 0 0,0-6 0,-2-1 0,-3-1 1,-4-1-1,-2-1 0,-2 0 0,-3 1 1,-4 1-1,-5 1 0,-4 2 0,0-1 1,-2 2-65,-1-2 1,4 4-1,-3-3 1,1 0 0,1 0-1,0-2 1,3-3 0,0-2-1,1 0 1,-1-1-1,0 1 1,-5-2 0,-6-2-675,-3 0 1,-9-5 0,-1 3 0,-6-2-1,-3-1 1,4 0 0,4 1 0,11-1 0,9 1-1852,8 3 0,5 3 1,5 2-1</inkml:trace>
  <inkml:trace contextRef="#ctx0" brushRef="#br3" timeOffset="121">27317 15491 8355,'-13'-6'-303,"1"-2"-277,5-3 1,7-2-1,7 1 1</inkml:trace>
  <inkml:trace contextRef="#ctx0" brushRef="#br3" timeOffset="122">19241 13519 10890,'-20'-5'0,"4"1"0,2 2 182,2 0 0,-1 4 0,1 0 0,1 4 0,3 1 0,3 4 0,4 2 0,1 7 0,1 3 0,2 8 0,4 6 0,1 7 0,3 8 0,-2 6 0,-2 8 0,-6-31 0,0 1 0,0 2 0,0 2 0,-2 2 0,0 0 0,-1 4 0,-1 0 0,-3 3 0,-1 0 1,-2 3-1,-1 1 0,-1 1 0,-1 1 0,-1 1 0,-1-1 0,1 1 0,-1-1 0,-1 0 0,1 0 0,0-2 0,0 0 0,1-2 0,0-1 0,1-5 0,1-1 0,0-3 0,1-2 0,2-3 0,1-2 0,-4 27 0,4-9 0,2-9 0,3-7 0,4-8 0,3-6 1,2-7-1,4-6 0,3-4-1658,2-4 1,1-8 0,-5-7-1,1-9 1,-2-10-428,-3-7 1,-3-10 0,-5-6 0</inkml:trace>
  <inkml:trace contextRef="#ctx0" brushRef="#br3" timeOffset="123">18521 14920 9437,'-23'-12'530,"2"-1"1,3 2-1,6 3 1,1 2 0,2 1-1,7-3 1,6-2 0,8 0-1,8 3 48,3 2 0,3 1 0,2 5 0,1 3 1,-2 6-1,-1 5 0,-1 6 0,-1 2 1,-4 2-1,-3 1 0,-5 2 0,-2 1 1,-3-3-1,-2-3 0,-2-3 0,-1-2 1,-2-3-132,0-2 1,0-4 0,0-4-1,0-5-2905,0-9 0,5-24 1,2-13-1</inkml:trace>
  <inkml:trace contextRef="#ctx0" brushRef="#br3" timeOffset="124">18372 15069 9479,'-7'-24'0,"-4"4"1228,-4 3 1,0 3 0,5 3 0,4 6-1,0 9 1,5 13 0,3 10 0,8 9-675,5 4 0,5 3 1,4-3-1,1 2 1,0 1-1,0 1 1,-2 0-1,-1 3 1,-2 0-1,-1 0 1,-1-2-1,0 2 1,-3 0-1,-1-2-431,-2-3 0,-2-4 0,1-2 0,4-4 0,1-7 0,5-7 0,1-6 0,7-5 0,6-11 0,9-16 0,7-17 1,-22 12-1,1-2-155,2-5 1,1-2 0,-1-1 0,1-1 0,1-4 0,2-1 0,0 0 0,1 1 0,-1 1 0,1 1 0,-1 1-1,0 1 1,-4 3 0,-1 2 0,-2 3 0,-1 1 0,20-17 0,-7 10 0,-8 7 0,-8 8 0,-8 5-4042,-8 5 1,-3 7 1614,-6 2 0,-6 11 1,-1 9-1</inkml:trace>
  <inkml:trace contextRef="#ctx0" brushRef="#br1" timeOffset="125">15097 1029 8355,'0'-12'-1311,"0"12"1</inkml:trace>
  <inkml:trace contextRef="#ctx0" brushRef="#br1" timeOffset="126">14973 260 8442,'0'-17'-12,"0"-4"0,-1 4 0,-2 4 0,-2 4 0,-1 2 0,-1 2 0,0-1 0,-2 4 0,-1 2 0,0 4 0,4 4 805,0 3 1,-2 1 0,4 1-1,1-1 1,0 1 0,0-1-1,-1 0 1022,1 1-174,8-6 2010,-4-2-3468,4-5 0,-5 2 0,-1 0 0,-2 4 0,-4 1 0,-2 2-60,-5 2 0,-5 2 0,1 1 0,-2 1 0,-2 3 0,-1 1 0,-2 3 1,-1 1-1,-2 4 0,-1 0 0,1 2 0,-1 0 0,0 0 0,1 1 506,2 2-563,-4-4 1,2 6 0,-4-2 0,1 1-1,-1 4 1,-3 2 0,0 3 0,-4 4-1,-2 2 1,-3 3 0,-2 0 0,1 1-19,21-25 1,1 0-1,-21 21 1,21-21-1,0 0 1,0 2 0,-1 0-1,0 2 1,0 1-1,-1 4 1,-1 0-1,0 2 1,0 0 0,-2 3-1,-1 1 1,0 1-1,-1 2 1,-2 3 0,-1 0-1,0 2 1,0-1-1,-2 2 1,1-1-1,1-1 1,0 0 0,0-1-1,1-1-34,1-1 0,1-1 0,1-1 0,0-1 0,0-1 1,-1 0-1,2-1 0,0-1 0,1 0 0,0-1 0,2-2 1,0 0-1,2-2 0,1 0 0,0 0 0,1-1 1,1-1-1,2 0 0,-1 0 0,2-1 0,-16 27 0,0-1 1,-1 0-58,18-26 1,-1-1-1,-12 33 1,13-30-1,-1 1 1,0-1 0,0-1-1,-1 1 1,-1 0-1,-1 0 1,0 1 0,-2 1-1,1 1 1,0 0-1,-1 0 1,0 3-1,-1 0 1,0 1 0,-1-1-1,-1 3 1,-1 0-1,0 0 1,-1-1 0,1 2-1,-1 0-23,0 1 1,0 0 0,-3 3-1,1 1 1,1-3 0,1 0 0,-1 1-1,0 0 1,2-1 0,0 0-1,-1 1 1,0 1 0,1-2 0,-1 0-1,-1 1 1,0-1 0,2-3 0,0 0-1,0 1 1,1-1 0,1-1-1,0-1 1,0 0 0,1-1 0,0-1-1,0-1 71,0 1 1,0-2-1,-1-1 1,1 0 0,-1-1-1,1-1 1,1-1 0,0 0-1,0 1 1,0-1 0,0 1-1,0 0 1,-2 0 0,1-1-1,-1 1 1,-1 0 0,1 1-1,-1 2 1,-1 1 0,1 1-1,-2 1 1,0 1 0,-1 0-1,0 1 1,-2 0 0,0 0-49,-1 2 1,0 0 0,4-2 0,-1 0 0,-3 3 0,0 1 0,1 1 0,-1 0 0,1 1 0,0 0 0,-2 2 0,0-1 0,0 1 0,0 0 0,-1-1 0,-1 1 0,2-1 0,0 0 0,0-2 0,2-1 0,0-2 0,0-1 0,2-2 0,0-2-1,0-2 1,1-1 123,0-2 1,1-2 0,1 2 0,1-1 0,0-4-1,1-1 1,1 2 0,0 0 0,0 0 0,0 0-1,0 0 1,1 0 0,-1 0 0,1 0 0,0 0-1,1-1 1,0 2 0,0-1 0,0 0 0,1 1 0,1 0-1,0 0 1,1 0 0,0 0 0,0 0 0,1 1-221,-1 1 1,1 0 0,-1 3 0,1 1 0,-3 2 0,0 1 0,1-1 0,-1 0 0,1 1-1,0-1 1,1 0 0,0 1 0,0-2 0,1 1 0,-1-2 0,1 0 0,0-1 0,0-2-1,1 0 1,0-1 0,-13 27 0,2-5 0,4-6 0,3-5 252,3-4 1,3-9 0,2-5 0,2-5 0,5-3 0,2-4-1,-1-3 1,-1-3 0,1 2 0,1 1 0,4 1 0,1 1-1,1-1 1,0 2-165,1 2 0,1 4 0,4 4 1,-4 3-1,1 0 0,-1 3 1,1 1-1,0 0 0,2 0 1,2-1-1,2-2 0,1-4 29,2-3 0,2 1 1,4-5-1,-1-2 1,1-1-1,1-2 1,3-1-1,2-1 1,2-2-1,1 2 1,0 1-1,1 2 1,2 3-1,4 2 172,3 1 0,2 3 1,4 5-1,-2 4 1,2-1-1,3 3 1,2 0-1,2 3 1,-2-2-1,0 2 0,2 0 1,4 1-141,-28-18 1,1 0 0,31 12 0,0 0 0,-30-16-1,1 0 1,1 1 0,1 0 0,2 0 0,0 1-1,1-1 1,0-1 0,0 1 0,1 0 0,-1-1-1,1 0 1,1 1 0,0 0 0,0 0 0,0 0-1,1 1 1,-1 0 0,1 2 0,0-1 0,0 2-1,0 0-10,0 1 1,0 0-1,1 1 1,0 1 0,-3-1-1,0-1 1,1 1 0,-1 0-1,1 1 1,0 1 0,0 0-1,1 1 1,0 1 0,1-1-1,0 2 1,0-1-1,1-1 1,-1 1 0,2-1-1,-1 1 1,0-2 0,0 0-1,0-1 1,1-1 105,0 0 1,1-1 0,2-1 0,1-3 0,2 0 0,1-2-1,0 0 1,1-1 0,1-1 0,0-3 0,4 0 0,-1-3-1,3-1 1,0-2 0,0-2 0,2 0 0,-1-1 0,1-1 0,1 0-1,0 0 1,2 0 0,0 0 0,1 0 0,1-1 0,0 0-1,0-1-141,1 0 1,-1 0 0,-1-2-1,1 0 1,1 1 0,1 2 0,-1-1-1,-1 1 1,2 0 0,-1 0 0,0 1-1,-1-1 1,0 0 0,0-1 0,-1 0-1,0 0 1,0 1 0,-1-1 0,0 1-1,-1 0 1,0-1 0,0-1 0,-1 0-1,0 0 1,0-1 0,0-1 6,0 1 1,0 0-1,-2 2 1,1 0 0,0-2-1,1 0 1,0-1 0,1 0-1,0 0 1,-1 0 0,1 0-1,0 1 1,-1 0 0,0 1-1,-1-1 1,1 1 0,-2 0-1,1 0 1,-2 0 0,-1 1-1,0 0 1,-1 1-1,-2 0 1,0 1 0,-1 0-1,-1 0 36,-2-1 0,0 2 0,1 1 0,0 1 0,-5 1 0,1 1 0,0 0 0,0 1 0,1 0 0,-1 0 0,-1 0 0,-1 0 0,0 1 0,-1-1 0,0 0 0,-1 0 0,-1 0 0,1 1 0,0-1 0,0 0 0,0 0 0,0 0 0,0 1 0,0-1 0,0 0 0,-1-1 27,0-1 0,1 0 0,1 0 0,1-1 0,-1-1 0,1-1 0,-1 1 0,1 0 0,0-1 0,0 1 0,1-2 0,0 1 0,0-1 0,0 0 1,-2 0-1,1 0 0,-2 0 0,0 0 0,-1 0 0,1 0 0,-2 0 0,0 0 0,-1 0 0,-1 1 0,-1 1 0,1 0 0,0 2 0,1 1-50,1 0 0,0 1 1,-2-1-1,-1-1 1,-1 2-1,-1-1 0,1 2 1,-1 0-1,-1 0 1,1 0-1,0 0 0,0 0 1,0-1-1,1 0 1,-1 0-1,0 1 0,1-1 1,0 0-1,1 0 1,1-1-1,0 0 0,1-2 1,1 0-1,0-2 1,0 0-1,0 0 0,0-1 1,0 0 53,0 0 0,-1 0 1,-1-3-1,1 0 1,1 0-1,0-1 1,-1 0-1,0 0 1,-2 1-1,0-1 1,-1 1-1,0 1 1,-1 0-1,-1 1 1,0 0-1,0 1 1,33 0-1,-2 0 1,-1 0-1,0 0 1,1 1-26,-1 3 0,1-1 0,-2 5 0,3 0 0,1 1 0,-34-6 1,0 1-1,0-1 0,1 0 0,2 0 0,0 0 0,3 0 1,1-1-1,1 0 0,1-1 0,0 0 0,0-2 0,-1 0 1,1-1-1,1 0 0,-1-1 0,2 0 0,1-1-18,1-1 1,0 0 0,1 2 0,-1 0-1,0-1 1,0 1 0,-1 0 0,0 0-1,0 2 1,0-1 0,-1 2 0,0-1-1,0 1 1,0 0 0,-1 1 0,-1-1 0,-1 1-1,-1 1 1,0 1 0,-1 0 0,0 0-1,1 1 1,-2 0 0,1 1 0,-2 0-1,-1 1 1,-1 1 0,-1 0 4,-1 1 0,0 1 0,2-2 0,-1 1 0,2 1 0,0 1 0,-1-1 0,-1 0 0,1-1 0,1-1 0,-1 0 0,0 0 0,2-1 0,-1 0 0,1 0 0,0-1 1,0 0-1,0 0 0,0-1 0,1-1 0,-2 0 0,1-1 0,1 0 0,0-1 0,0 0 0,1-1 0,1 0 0,0-1 26,-2-1 0,0 0 0,1 1 0,0-1 1,-2-1-1,0-1 0,-1 1 0,0 1 0,-2 0 1,0 1-1,30 0 0,-3 1 0,-2 0 0,-3 0 1,-5 1-1,-2 2 0,-4 2 0,-4 1-28,-6-1 0,-8 1 0,0-3 0,-4 1 0,-4-2 0,-5 0 0,-2-2 0,-4-2-20,-6-2 0,-6-7 0,-11-5 0,-4-1 0,-4 1 0,-3-1 0,-5 2 0,-5 1 1,-1 2-1,-4-1 0,-2 1 0,-5 0 0,-3-2-542,-5-3 569,8 4 0,-12-15 1,10 3-1,0-1 0,1-2 1,0-1-1,-1-5 0,-2-5 1,2-3-1,1-2 0,2-3 1,-1-1-1,-1-2 0,1 0-38,-1 1 1,19 21 0,1 1 0,2-1-1,0-1 1,-1 0 0,0 0 0,-2 0 0,0 0-1,0 0 1,0 0 0,-1 0 0,0-1 0,0 1-1,0-1 1,0 0 0,-1-1 0,0 2 0,1-1-1,-1-1 1,0 0 0,2 0 0,0-1 0,0-1-1,-1 0 82,1 0 0,0 1 0,1-1 0,0 1 0,-1 0 1,0-1-1,0 0 0,0-1 0,2 0 0,0 0 1,0 0-1,0-1 0,-1 1 0,1-1 0,-1-1 1,1-1-1,-1 0 0,1-1 0,0-2 0,0 0 1,0 0-1,-1 0 0,0 0 0,-1 0 0,1 1 1,-1 1-1,-1-2 0,0 1-50,-1-2 1,0-1 0,1 4 0,1 1 0,-4-5 0,1-1 0,-1 1 0,2-1 0,0 1 0,0-1 0,-1-2 0,0 0 0,0 1-1,0 1 1,-1 0 0,0-1 0,0 2 0,1 0 0,0 0 0,0-1 0,2 1 0,-1 0 0,-1-2 0,0 1 0,0 0 0,-1-1-17,-1 1 1,0-1 0,-2-2 0,1 0-1,0 3 1,2-1 0,-1 0 0,-1-1 0,-1-3-1,0 1 1,0-1 0,0 1 0,-2-2 0,1 0-1,-1 0 1,-1 0 0,0-1 0,-1-1 0,0 1-1,1 0 1,0-1 0,1 1 0,2 2-1,-1 0 1,0 0 0,0 2 11,-1 1 1,1 0 0,2 2-1,1-1 1,-2 1 0,1-2-1,-3-2 1,1-1 0,-2 0-1,1-2 1,-1-2 0,0 0-1,1-1 1,1 0 0,0-2-1,1-1 1,0 2 0,1 1-1,-1 0 1,-1 0 0,1 1-1,-1 0 1,-3 0 0,0 0-1,0-1 1,0-1 4,-1 1 0,0 0 0,-1 0 0,-1 0 0,2 2 0,0 0 0,0 0 0,0-1 0,0 0 0,-1 1 0,1-1 0,0 0 0,-1 0 0,1 1 0,0 0 0,0 1 0,-1 1 0,1 0 0,-1 2 0,0-1 0,-1 0 0,0-1 0,0-1 0,0 0 0,0-1 0,0 0 0,1 1 0,-1 0-2,0-1 0,0 0 0,0 0 0,0 0 0,-1 0 1,1 1-1,0 0 0,0 0 0,-1-1 0,0 0 1,1 0-1,0 1 0,-1-2 0,-1 1 0,1 0 1,-1 0-1,0-1 0,-1 2 0,1 1 0,1 1 1,-1 1-1,0-1 0,0 1 0,1 0 0,-2-1 1,0 0-1,1 0 0,0 1 0,0 1 0,0 1 0,0-3 0,1 1 0,0 3 0,1 0 0,-1-2 0,1-1 0,2-1 0,-1 0 0,1 0 0,0-1 0,1 2 0,1-1 0,-1 1 0,1 1 0,-1-2 0,1 1 0,-2-2 0,1 0 0,0-1 0,1 0 0,0 2 0,1-1 0,1 0 0,-1 0 0,0 1 0,0-1 0,3 2 0,0-1 0,-2 0 0,-2 1 0,1 1 0,0 1 0,-1 1 0,0 0 0,-1 1 0,-1 1 0,1 0 0,0 1 0,-1 1 0,1 1 0,-1 1 0,0 1 0,0-1 0,-1 1 0,0 1 0,0-1 0,1 1 0,-1 0 0,1 1 0,0 0 0,-1-1 0,-1 1 0,1-2 0,0 0 0,3 2 0,0 0 0,0 1 0,0-1 0,1 1 0,0 1 0,1 0 0,0 1 0,0 0 0,0-1 0,1 0 0,0 0 0,0-1 0,1-1 0,1 1 0,30 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11T14:38:49.283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17119 1860 8355,'0'-19'0,"0"5"0,0 6 307,0-2 0,0 6 0,0 4 0,-1 7 0,-3 6 1,-4 3-1,-3 5 0,-2 2 0,1 2 0,-2 1 1,-1 2-1,-2 2 0,1 0 0,-2 2 0,-3-2 1,-2 2-1,-2 0 0,0 2 0,0 2 0,0 1 1,-1 0-1,-1 2 0,-2 1 0,0 3 0,0 1 0,-1 1 1,-1 1-1,0-1 0,-1 2 0,-3 1 0,0 2 1,-3 1-1,1 3 0,-6-1 0,21-23 0,-1 1 0,-1 1 1,0 1-1,-2 0 0,1 0 0,-1 2 0,-1 0 1,0 1-1,-1 0 0,1 2 0,-1 0 0,0-1 1,-1 1-1,1 2 0,-1-1 0,-2 0 0,1 1 1,-1 0-1,0 1 0,1-2 0,1-1 0,0 0 0,0 0 1,1-2-1,1-1 0,-2 1 0,1 0 0,1-1 1,-1-1-285,0-1 0,1 0 1,2-1-1,0 0 1,3-2-1,0 0 1,1 0-1,-1-1 0,2 0 1,-1 0-1,1 0 1,0 0-1,0 1 1,0-1-1,1 2 0,0-1 1,-2 2-1,2 1 1,-1-1-1,1 1 1,0-1-1,-1 0 0,-15 28 1,1-4-1,4-3 1,3-2-1,0-2 1,4 1-24,-1-1 0,7-5 0,-7 5 0,3-4 0,-1 2 0,0 1 0,3-1 0,0 0 0,1-3 0,0-3 0,3-2 0,1-5 0,2-2-480,-1-4 1,5-4 0,1-3 0,1-4-1,5-5 1,5-6 0,7-9 0,6-11-1,3-7 1,5-6-2798,3-3 0,5 1 0,-4-3 1198,-2 2 1,0 1 0,-3 4 0</inkml:trace>
  <inkml:trace contextRef="#ctx0" brushRef="#br0" timeOffset="1">17020 2232 8355,'-1'-19'491,"-2"3"1,-2 2-1,-1 1 1,-1 2-1,2 2 1,-2 2-1,1 3 1,1 5-1,2 9 1,2 8-1,1 8 1,0 6-1,-2 6 1,-1 6-1,-2 6 1,-2 4-1,-3 5 1,1 4-1,3-28 1,1 0 886,-2 4 1,1 0 0,2-2 0,-1 1 0,-3 7 0,-1 0-1329,2-1 1,0 2 0,0 4 0,1 2 0,-2-1 0,0 0 0,0 0 0,0 1 0,0 2 0,1 1-1,0 0 1,0 1 0,1 3 0,-1 0 0,1-2 0,0 0 0,0 0 0,1-1 0,0-2 0,0-1-1,2 3 1,-1-1 0,1-2 0,1 0-42,0-2 0,1 0 0,0-1 1,1-1-1,0-8 0,0-1 1,0 2-1,0-1 0,0 0 1,0-1-1,0 0 0,0-1 1,0-2-1,0 0 0,-2 33 1,0-3-1,-2-5 0,1-5 1,0-3-1,0-6 0,-1-6 1,1-8-1,2-5-1111,1-3 0,0-10 1,-1-5-1,-2-3 1,-1-5-1,1-9 0,3-21-865,4-27 1,-3 11 0,0-5 0,4-72 0</inkml:trace>
  <inkml:trace contextRef="#ctx0" brushRef="#br0" timeOffset="2">17144 2282 8888,'-8'4'1180,"0"0"0,-1 0 0,-3-4 1,0 0-1,-1 0 0,2 3 1,3 5-1,4 9-835,2 5 0,2 12 0,3 5 1,4 4-1,7 4 0,4 2 1,4 5-1,1 4 0,2 4 1,-12-29-1,0 0 0,1 2 1,0 0-1,0 2 0,1-1 0,-1 2 1,1 0-1,-1 1 0,1-1-217,-1 1 1,1 1 0,0 1 0,0 1 0,-1-2 0,-1-1 0,2 3 0,1-1 0,0 3 0,-1 0 0,2 2 0,1 1 0,0 1 0,1 0 0,0 0 0,1 1 0,-1-1 0,0 0 0,-1-2 0,0-1 0,1-1 0,-1-1 0,1-2 0,0-1 0,1 0 0,0 0 0,-2-2 0,1-2-122,-2-2 0,2 0 0,2 4 0,0 0 0,-2-3 0,0 0 0,0 2 0,0 0 0,1 2 0,-1 0 0,-1-1 1,1 1-1,0 0 0,-1-1 0,0-1 0,0-1 0,0-1 0,-1-1 0,-2-1 0,0 0 0,-1 0 0,-1-1 1,11 28-1,-2-4-416,-3-5 0,-1-9 1,-5-3-1,0-6 0,1-4 1,0-6-1,-3-5 1,0-4-1,0-3-1329,1-3 0,-5-5 0,-3-15 0,-5-19 0,-7-25 99,0 16 1,-1-3-1,-2-8 1,0-4 0,-14-76-1</inkml:trace>
  <inkml:trace contextRef="#ctx0" brushRef="#br0" timeOffset="3">17417 2344 10018,'-25'-5'3458,"1"-4"0,7 5-2183,9 4 0,8 6 0,15 7-743,6 4 0,2 8-79,14 8 1,2 5-264,-13-15 1,2 0-1,-1-1 1,2 1 0,7 5-1,2-1-371,2 1 1,0 0-1,3-2 1,0 1 298,2 4 0,1 0 0,0-1 0,0 0-232,2 2 1,-1 2 0,3 0 0,0 1 302,-1 0 0,1 0 0,-3 1 0,0 0 0,1 0 0,0-1 113,-1 1 1,0-1 0,-1-3 0,0-1-166,1 0 0,1 0 1,1 0-1,0 0-119,-1-2 0,-1 0 0,2 1 0,0 0-18,1 2 0,-1-2 0,-3-1 0,-1-1-245,1-1 0,-1 0 1,-2 1-1,-2 0 245,3 1 0,-1 0 0,-2 0 0,-1 0 0,-2 1 0,-2 1-173,-1 0 0,0 1 0,-1 1 0,-2 0 173,-3 0 0,0 0 0,1-1 0,-1 1 67,-2 2 1,0 0 0,0-2 0,0 0 0,-2 2 0,-1-1-68,1 0 0,0 0 0,-1-1 0,0-1 0,-1-3 0,0 0 0,0-2 0,1 1 0,17 21 0,-5-5 0,-7-2 0,-3-5 610,-1-4 1,-5-3-611,1-5 0,-6-6 557,2-2 0,-8-3-557,0-2 0,-1 1 0,4-1 0,1 0 0,-1 1 0,1-1 0,-1 1 0,0-2 1006,1-3-2331,-6 3 875,-2-10-3531,1 5 2047,-5-6-2470,5 0 1946,-12-11 0,-1-20 1,-5-14-1</inkml:trace>
  <inkml:trace contextRef="#ctx0" brushRef="#br0" timeOffset="4">14465 6164 8355,'-25'5'307,"0"4"0,2 0 0,2 1 0,4-3 0,4-2 1,0-2-1,2-3 0,3-4 0,4-4 0,2-3 1,2-2-1,0 4 0,-1 6 0,-3 13 0,-4 12 1,-3 9-1,-3 7 0,-1 3 0,-3 6 0,-2 2 1,-2 4-1,-1-2 0,-3 2 0,-3 4 0,12-26 0,-1 1 1,-1 3-1,-2-1 0,-2 3 0,0 1 0,-3 0 1,1 1 4607,-2-1 0,0 2-4887,-5 10 0,-1 1 1,2-5-1,-1 0 0,-5 9 1,-1 1-1,0-2 0,0 0 1,0 0-1,-1 0 1,0 2-1,0 0 0,-1 0 1,1 1-1,0 1 0,1 1 1,0-1-1,1-1 1,2 0-1,1-1 0,2-1 1,0-1-28,0 1 0,2-1 1,2-2-1,1-1 0,1 0 1,1-1-1,1-3 1,2 0-1,0-2 0,1-1 1,2-1-1,0-2 1,1 0-1,1-2 0,2-2 1,1-1-1,1-2 1,0 0-1,-12 29 0,-1 1 1,-1-1-1,-2 0 1,2-3-220,5-4 0,-1-8 0,2-6 0,-1-4 0,2-2 0,3-3 0,2-4 0,1-3 0,0-2 0,3-3 0,2-5 0,2-2 0,1-2-1187,1 1 1,3-5 0,0-1-1,4-2 1,8-2 0,6-4-1,11-9-1053,8-11 0,14-30 1,7-13-1</inkml:trace>
  <inkml:trace contextRef="#ctx0" brushRef="#br0" timeOffset="5">14440 6251 8355,'-14'-7'819,"-1"3"0,-2 2 0,2 2 0,0 3 0,0 4 1,-2 7-1,1 5 0,-2 7 0,-1 7 0,-2 9 0,2 7 1,1 9-524,3 7 0,7-27 1,2 1-1,-1 2 0,1 1 1,0-1-1,0 0 0,0 2 1,0 0-1,-1 2 0,1 1 1,0 1-1,0 1 0,0 2 1,-1 1-1,1 0 0,-1 2 1,-1 5-1,0 0 0,0 3 1,-2 1-1,1 2 1,-1 1-1,-1 0 0,0 0 1,-1 1-1,1 1-250,2-20 1,1 1-1,0-1 1,0 0-1,-1-1 1,1 2-1,0 4 1,-1 1-1,1 0 1,0-1 0,0 0-1,1 0 1,0-1-1,0 0 1,2 0-1,-1 0 1,2-1-1,0 1 1,0-3-1,2 0 1,-1-1 0,0 21-1,1-1 1,0-7-1,1-1 1,0-7-1,1-1 1,0-7-1,0-1 1,0-5-1,0 0 1,1 28 0,2-8-1,2-9-838,2-6 1,-4-16 0,3-7 0,-2-11-1,1-11 1,1-16 0,1-22 0,-2-26-1,-2 18 1,0-5-614,-1-13 1,-2-4 0,0 17-1,-2-1 1,0-2 0,-5-142-1</inkml:trace>
  <inkml:trace contextRef="#ctx0" brushRef="#br0" timeOffset="6">14564 6400 9764,'-18'0'0,"-1"0"893,-1 0 1,7 4-1,6 1 1,1 2 0,3 4-1,2 4 1,2 7 0,2 6-1,3 5 1,1 6 0,2 6 582,2 9 1,6 11 0,-8-30 0,0 1 0,0 2 0,1 1-1423,1 2 0,0 1 0,1 5 0,0 0-307,0 0 0,0 1 0,1 5 0,1 0 0,-1-2 1,1 0 252,1 1 0,-1 1 0,1 4 0,0 1-320,0 0 1,-1 0 0,2 2 0,0 0 319,3 4 0,-1 0 0,-1-1 0,-2 1-179,0 5 0,-1-2 0,-1-7 0,0-1 179,0-3 0,-1 0 0,-1-3 0,-1 1 0,0 5 0,0 2 0,0 3 0,0 0 0,0 2 0,0 0 0,0 1 0,-2 0 0,-1-3 0,-1 0 0,0-2 0,0-1 0,0-1 0,0 0 0,1-4 0,0-1-163,1-4 0,1-2 1,-2-7-1,1 0-51,2-2 0,1-2 1,4 23-1,1-7 0,-2-12 1,-3-9-1,-1-8 1,-2-8-1,0-10 0,-1-12 1,-3-15-4358,-2-19 1,-9-17 3568,1 14 0,-1-3 1002,-1-9 0,-2-4 0,-3-9 0,-3-2 0,6 18 0,-1-2 0,1 1 0</inkml:trace>
  <inkml:trace contextRef="#ctx0" brushRef="#br0" timeOffset="7">14663 6548 8355,'-34'-27'3276,"5"2"1,8 6 0,6 4-2698,3 2 0,10 9 1,8 8-1,9 13 1,10 10-1,6 9 1,5 5-1,4 4 1,3 1-1,5 3 1,2 0-1,-23-23 1,1 1-1,1 1 0,1 2-511,4 2 0,0 2 0,3 5 0,0 3 1,2 2-1,-1 2 0,0 0 0,-1 3 0,0 1 1,-1 2-1,-2-1 0,-1 1 0,0 2 0,-1 1 1,-1 0-1,0 1 0,0 3 0,-1 1 0,0-1 1,-1-1-1,0 0 0,-1 0 0,-1-3 0,-1-1 1,-1-2-1,0 0-67,-1-2 0,-1-2 0,-3-2 0,0-2 0,0-3 0,1-1 0,-1 0 0,-1 0 0,-1-2 1,0-2-1,-1-1 0,0-1 0,-1-2 0,0 0 0,0-1 0,-1 1 0,1 1 0,-1-1 1,0 0-1,1 1-1,1-2 0,-2 1 0,-1 1 0,0 0 0,0 0 0,1-1 0,11 31 0,-1 1 0,4-9 0,-2 6 0,-3-5 0,3 2 0,-5-4 0,-1-3 0,-2-6 0,-4-6 0,1-6 0,-1-3 0,1-2 0,-1-1 0,-1 1 0,-1 1 0,3 7 0,1-1 0,-1 7 0,1 2 0,1 3 0,0 1 0,1 0 0,-1-1 0,0-3 0,-3-3 0,-3-5 0,-3-7 0,-4-7-114,1-5 1,-5-8 0,3-3 0,-4-6 0,-5-10 0,-8-10-1,-8-12 1,-6-9-4358,-6-6 1,-6-4 2831,17 24 1,-1 0-1,-5-1 1,-1 0 0,-40-35-1</inkml:trace>
  <inkml:trace contextRef="#ctx0" brushRef="#br0" timeOffset="8">21201 5904 8355,'-13'-13'-1311,"-11"-12"1</inkml:trace>
  <inkml:trace contextRef="#ctx0" brushRef="#br0" timeOffset="9">20779 5333 8355,'7'-12'207,"-2"-5"470,-5 1 1,-1-1 0,-3 5 0,-4 1-1,-3 2 1,-2 5 0,2 4 0,2 6-1,2 5 1,1 5 0,2 4 2216,-2 2 0,1 1-1927,-3 2 1,-7 1-609,2 3 1,-8 4-1,-1 10 236,-5 6 0,-2 4-477,11-23 1,-1 2-1,-1 2 1,0 2 0,-5 5-1,-1 2 1,-1 2-1,0 0 1,-1 1 0,-1 0-1,1 0 1,-1 0-177,0 0 1,0-1-1,0 0 1,0 1 57,-2 3 0,0 1 0,-1 2 0,0 0 0,-1 3 0,0 1 0,3-3 0,-1 0 0,-1 7 0,0 0 0,-1 0 0,1 0 0,0-2 0,1 0 0,1 0 0,2 0 0,2-7 0,2 0 0,3-3 0,1-1 0,3-5 0,1-1 0,1-4 0,1 0 0,1-3 0,1-2 0,-9 25 0,5-4 0,6-9 0,3 5 0,2-5-42,2-4 1,1-7 0,2-3 0,0-1 0,0 0 0,0 0 0,0 0 0,0 3 0,0 2 0,-1 6 0,-3 3 0,-6 5 0,-5 3-106,-6 3 0,-2 9 0,-2-1 0,0 1 1,-1 1-1,0-4 0,0-2 0,4-5 0,2-6 1,5-7-1,1-7 0,3-9 0,3-6 1,4-4-1498,3-2 911,1-5 1,2-2-1,7-11 1,9-6-1,8-10 1,8-13-1,8-17 1,-18 17-1,0-3 733,3-7 0,-2-3 0,-2-3 0,-3-2 0,-3-5 0,-4 0 0,-3-2 0</inkml:trace>
  <inkml:trace contextRef="#ctx0" brushRef="#br0" timeOffset="10">20804 5370 8355,'-14'-4'2427,"-1"0"0,-2 1 0,2 2-1633,1 1 1,2 5-1,0 4 1,-1 3-1,2 5 1,1 5-1,4 5-472,0 6 1,2 9 0,4 4-1,0 5 1,1 7 0,3 4 0,5 7-1,-3-32 1,0 1 0,2 3 0,-1 2-1,2 3 1,-1 1 0,0 4 0,0 0-1,1 2 1,-1-1 0,0 1-1,0 0 13,1 0 1,-2-1 0,-3 0 0,0 1-336,-2 2 0,0 1 0,-1-4 0,-1 0 0,0-2 0,-1 0 0,-1 1 0,0-1 0,-2 0 0,0 0 0,-2 4 0,-1 0 0,-1 3 0,0 0 0,-3 6 0,0 1 0,-2 3 0,-1 0 0,5-21 0,-2 0 0,1 0 0,-5 20 0,0 0 0,0-2 0,-1-1-83,2-4 1,1-1 0,0-4-1,1-2 1,2-7 0,1-1-1,2-2 1,1-1 0,3-4-1,1-1 1,0 28 0,2-12-1,2-9 1,1-12 0,4-7-1,2-9 1,5-7 0,1-9-1,3-14-1322,3-17 1,-3-9 0,-2-26-1,-9 29 1,-1-2 0,-2-7-1,0-3-234,-1-4 1,-2-3-1,-2-11 1,-2-2 0,-4-87-1</inkml:trace>
  <inkml:trace contextRef="#ctx0" brushRef="#br0" timeOffset="11">21027 5742 8355,'-25'-30'6091,"5"9"-4080,-1 1 1762,6 10-2874,-3 4 0,7 8 114,3 2 0,-2 6 0,6 10-390,1 9 1,2 7-374,1 5 0,0 5 807,0 8-1900,5 2 907,2 6 0,1-26 0,2 1 0,0 2 1,1 1-65,0 2 0,1 0 0,0 1 0,1 1 0,-1-1 0,1 0 0,0 1 0,0 1 0,1-1 0,-1 1 0,2 1 0,-1 1 0,1 0 0,-1 1 0,1 0 0,-1 1 0,1 2 0,-1-1 0,0 1 0,0 1-10,-1 3 1,0 1 0,0 0 0,-1 1 0,0 4 0,-1 2 0,0 2 0,-1 2-1,-1 1 1,-2 2 0,-2-22 0,0 1 0,-1 0 0,0-1 0,0 0 0,-1 1-1,0-1 1,0 1 0,0 0 0,0 19 0,-1 0 0,0-3 0,0-2 0,0-5-1,0-1 1,0-4 0,-1-2 0,0-3 0,1-2 0,0-3 0,0-2-34,2-2 0,0-2 0,3 29 0,1-1 0,2-6 0,1-7 0,1-6 0,2-9 1,0-7-1,1-3 0,-2-4 0,-1-4 0,-2-5 0,1-6-1405,0-2 0,-3-9 1,-1-12-1,-2-15 0,-2-21-191,-1 17 1,-2-4-1,-7-16 1,-3-5 0,-11-75-1</inkml:trace>
  <inkml:trace contextRef="#ctx0" brushRef="#br0" timeOffset="12">21089 5842 9598,'-23'-24'0,"2"5"2965,4 6 0,4 6 0,2 9-1437,2 2 1,4 4-1323,5 9 0,1 3 1084,3 9 0,5 3 0,7 4-163,5-3 0,4 3-835,4-3 1,2 4-293,7 4 0,8 5-33,-21-20 1,0 2 0,1 0-1,0 2 1,0 3 0,-1 1 0,2 2-1,-1 1 1,1 2 0,1 1 32,0 0 0,0 1 0,-1 1 0,0 1-417,2 4 1,0 1-1,1 3 1,-1 2 416,5 6 0,-1 2 0,-3 0 0,-1 0 0,-9-17 0,0 0 0,-1-1 0,8 21 0,-2-2 0,-2-6 0,-1-1 0,-2-3 0,0 0 0,-2-4 0,-1 0 0,0 1 0,-1-1 0,-1-3 0,-2-1 0,-1-2 0,-1-1 0,0-4 0,-1-1 0,1-1 0,0-1 0,11 31 0,0-2 0,-1-1 0,-2-10 0,3-3 0,-2-5 0,-1-3 0,-1-1 0,1-1 0,-1-2 0,1 0 0,-1 2 0,2-2 0,-3 0 0,1-3 0,-2 1 0,-3-3 0,0-2 0,-2-5 0,-2-3 0,-2-4 0,-1-6 0,-3-1 0,3-5 0,-4-4-618,2-10 1,-8-7 0,-4-14 0,-5-4 0,-3-3 617,-5-1 0,-2-2 0,-2 1 0,0-2 0,0 0 0,0-2 0</inkml:trace>
  <inkml:trace contextRef="#ctx0" brushRef="#br0" timeOffset="13">16598 10554 8355,'0'-12'200,"5"0"1,-1-1-1,0 1 1,0-1-1,1 0 1,1-3 0,1 0-1,-2 1 1,2 2-1,-1 4 1,1 2-1,0 1 1,2 4 0,2 0-1,3 4 1,1 3-1,2 6 1,-2 6 0,-1 2-1,-1 3 1,3 1-1,-1 2 1,-3 0-1,-4-2 1,-1-1 0,-1-2-1,-1-1 1,-3-1-1,-4 1 1,-5-1 0,-2 0-1,-6-1 1,-3-2-1,-4-1 1,-2-3-1,-2-2 1,-2-2 0,0-4-1,0-6 3698,2-5-3372,1-3 0,2-7-370,2-3 0,3-2 0,7-2 1,3 0-1,4 0 0,2 1 1,4 0-1,3 2 0,6 3 0,6 0 1,2 1-1,4 1 0,4 5 1,4 2-249,5 0 1,-6 1 0,6-1-1,-4 3 1,-5 2 0,-2 2-1,-4 2 1,-6 2 0,-5 3-1,-6 4 1,-3 3 0,-3 3-1,-5 1 230,-6 2 0,-7 5 0,-1-1 0,-3 1 0,0-2 0,-1-3 0,0-3 0,0-3 0,2-3 0,1-4 1,1-3-1,0-1 0,2 0 0,3-1-29,2-3 0,1-3 0,2-5 0,2-1 0,2 1 0,1-1 0,4 1 0,2 0 0,5-1 0,6 2 0,6 2 0,3 2 0,5 1-371,3 3 0,6-2 1,-1 1-1,3 1 1,0 2-1,-2 1 0,-3 0 1,-5 1-1,-7 3 1,-5 6-1,-6 5 1,-4 6-1,-4 3 0,-4 5 422,-4 4 1,-9-1 0,-3 1 0,-4 2-1,-1-2 1,1-3 0,-1-7 0,1-3 0,2-7-1,2-3 1,-2-7 0,0-6 0,1-7-26,4-5 0,4-9 0,2-10 1,2-1-1,5-4 0,3 0 0,2 1 1,3 3-1,5 4 0,3 3 0,3 3 1,2 6-1,-1 5 0,2 6 0,3 3-371,2 2 1,2 3-1,0 4 1,-2 6 0,-2 3-1,-5 5 1,-2 2 0,-3 2-1,-2 1 1,-5 0 0,-3-1-1,-2-1 330,-3 1 1,-1 0 0,-6-1-1,-2-3 1,-3-3 0,0-1 0,-2-5-1,-1-2 1,-2-4 0,0-2 0,1-2-1,-1-3 1,2-4 0,2-5-7,3-3 1,3 1-1,3-5 1,4 1 0,3 1-1,1 0 1,1 3-1,3 1 1,6 2 0,4 1-1,3 1 1,3 3-1,2 2 1,3 2-377,4 2 1,-5 1 0,3 1 0,-7 4-1,-2 7 1,-4 4 0,-4 3 0,-6 3-1,-3 2 1,-2 2 0,-5 2 0,-5 0 1185,-4 0-737,-7 4 1,4-7-1,-4 1 1,3-7 0,-1-4-1,2-5 1,-1-3-1,1-5 1,0-3 0,3-7-1,3-9 1,2-6-1,3-6-159,2-4 1,1 1-1,4 0 1,1 2 0,3 4-1,3 3 1,1 3 0,1 1-1,0 2 1,2 2 0,0 4-1,-1 2-442,-2 2 1,-4 1 0,3 8-1,-1 2 1,-4 4 0,0 3 0,-2 1-1,0 1 1,0-1-693,0 1 0,0-1 0,0 0 0,0 1 1,0 1-1327,0 2 0,5 9 1,2 7-1</inkml:trace>
  <inkml:trace contextRef="#ctx0" brushRef="#br0" timeOffset="14">16673 11100 8355,'-2'-16'256,"-2"-1"0,3 0 0,-3 5 0,1 1 0,0 1 0,-1 2 1,1-1-1,2-3 0,2 1 0,4 2 0,1 1 0,3-2 0,-1-1 1,2-2 430,1 1 1,1 1-1,-1 1 1,-1 4 0,-2 0-1,0 5 1,-1 5-1,-4 8 1,-4 9-158,-4 6 0,-3 5 0,3 7 0,-2 2 0,-2 4 1,1 4-1,1 2 0,0 2 0,2 4 0,-2 2 1,1 3-1,0 7 0,2-31 0,1 0-432,-2 3 0,0 1 1,1 0-1,1 1 1,-1 1-1,0 0 1,-1 2-1,0 1 1,0 2-1,-1 2 1,0 4-1,-2 0 1,1 4-1,-1 1 1,0 1-1,0 1 1,0-1-1,2 2 1,0-1-1,1 0 1,1 0-1,1 0 1,-1-1-1,1 0 1,0 1-1,1-1 42,-1 1 0,0 0 0,1-3 0,0 0-140,2 1 0,0 0 0,0 0 0,1-1 0,0-6 0,1-1 0,1-3 0,0-1 0,-1-2 0,1-1 0,0-4 0,0-2 0,-2-2 0,0-1 0,1 30 0,-2-2 0,0-2 0,0 0 0,-2 0 0,-2 0 0,-3 4 0,-5 2 0,0 0 0,1 1 0,1-2 0,3-8 0,1-7 0,2-8 0,0-5 0,0-7 0,1-8 0,3-7-404,4-7 1,-1-1 0,5-6 0,2-6 0,1-8 0,3-8-1,0-5 1,0-2 0,-5-3 0,-1-4 0,-2-1 0,-1 1-1,-3 4 1,-5 3-9428,-5 1 7965,-3 0 1,-7-5 0,-1-2 0</inkml:trace>
  <inkml:trace contextRef="#ctx0" brushRef="#br0" timeOffset="15">15978 14833 8355,'-14'-7'1414,"-1"2"1,-3 1-1037,-1 0 0,4-2 0,-2 2 0,3-4 0,3-3 0,2 0 0,2 1 0,1 2 0,5-1 0,4 2 0,5 3 0,3 3 1,1 1-1,2 0 0,3 3 0,3 4 0,4 6 0,2 5 0,2 4 0,2 2 0,0 2 0,2 2 0,-2 2 0,2 0 1,-2 0-1,1-1 113,-4 2 0,4 0 1,-1 7-1,0-3 1,1 0-1,-4-2 0,-1 0 1,-1-1-1,0-2 1,-2-1-1,-1-1 0,-2-4 1,-2-3-1,-3-4-447,-1-6 1,-2 0-1,0-7 1,1-3-1,-1-6 1,1-12 0,-1-13-1,0-13 1,2-13-1,1-12 1,-6 31 0,0-2-1,1 0 1,0 0-233,0-1 0,2 1 0,-1 5 0,0 1 0,0-3 0,0 0 0,9-29 0,2 6 0,1 8 0,-3 7 0,-3 8 0,-3 7 0,-2 7 0,0 6-1383,1 2 1,-6 8-1,-3 6 1,-3 8 0,-1 9-888,0 8 0,0 5 1,0 7-1</inkml:trace>
  <inkml:trace contextRef="#ctx0" brushRef="#br0" timeOffset="16">15829 16123 8355,'-16'-1'327,"-1"-3"1,1 2 0,3-2-1,1 3 1,-1 1 0,1 0-1,0 0 1,1 1 0,2 3-1,5 6 1,3 4 0,1 3-1,1 3 1,3 3 0,5 3-1,2 5 1,0-1 0,-2 2-1,0-1 1,0 4 0,2 1-1,2 2 1,-2 2 0,-2 3-1,-2 1 1,0 4 0,-1 5-1,-1 6 1,-2 4 0,-2 6 12,-1-32 0,0-1 0,-1 35 1,-1-32-1,0 1 0,-1 2 0,-1-1 1,0 0-1,0 1 0,0 0 0,1 0 1,-1-1-1,1-1 0,-1 0 0,1 0 1,-1-2-1,0 0 0,-1-1 0,1-1 1,-3 30-1,2-4 0,2-7 0,2-4-346,1-5 1,1-9 0,3-8-1,5-3 1,2-3 0,2-3 0,3-6-1,1-6 1,4-3 0,4-2 0,3-2-1,2-1 1,3-1 196,4-3 0,-1-3 0,-2-5 0,4-1 0,3 1 0,2 1 0,1 1 0,0 3 0,3 2 0,0 2 0,1 2 0,0 1 1,3 0-175,0 0 1,-1 0-1,-3 0 1,-2 0-1,1 0 1,-2 0 0,-2 0-1,0 0 1,-2 0-1,-2 0 1,0 0-1,0-2 1,1-1 0,-2-2-18,-4-2 0,3 0 0,-3-2 0,3 2 0,1 0 0,0 1 0,1 1 0,0 2 0,2 2 0,3 1 0,0 0 0,1 0 0,0 0 0,0 1 0,3 3 0,-2 4 0,2 3 0,1 2 0,1 1 0,-3 1 0,-1 1 0,-4-1 0,-4-1 0,-4-1 0,-2-1 0,-5-1-170,-4-3 0,-4 2 1,-6-6-1,-1-3 0,-3-3 1,-3-7-1,-4-2-1043,-1-1 0,-6 5 0,-2 4 0,-4 8 0,-5 7 0,-4 7 1,-2 5-1246,-2 0 0,-5 1 1,-2 0-1</inkml:trace>
  <inkml:trace contextRef="#ctx0" brushRef="#br0" timeOffset="17">15904 16210 8355,'0'-8'1879,"0"-1"1,-2 1-1204,-2 1 1,3 3-1,-2 8 1,6 3-1,5 1 1,3-1-1,3 0 1,4 0-1,5 3 1,8 1-1,3 2 1,6 3-1,3 0 1,4-2-401,1-4 1,7-4 0,3-3 0,3 1 0,1-1 0,1-2 0,2-1 0,2 0 0,1 0 0,2 2 0,-35-1 0,0 2 0,2 1 0,-1 2 0,0 0 0,0 1 0,1 2 0,-1-1-187,1-1 0,-1 1 0,2 1 0,0 0 0,0-1 0,0 1 0,0-2 0,0 1 1,-2-2-1,1 0 0,0-1 0,0 0 0,0-2 0,1 1 0,0-1 0,-1-1 1,-1 0-1,0-1 0,-1 0 0,0 1 0,32 0 0,-3 3-82,-3-3 1,-3 0-1,0-2 1,-3 1-1,-1 2 1,-1 1-1,-2-1 1,-2-2-1,-4-1 1,1 0-1,-1 1 1,-1 2-1,0 1 1,-1 1-9,0 0 0,4-4 0,-3 4 0,1-4 0,1-1 0,-1 4 0,5 0 0,-1 0 0,1-4 0,-2-5-109,-2-3 0,2-3 109,-2-2 0,-2 1 0,1-1 0,-4 5 0,5 0 0,-5 5 0,5-1 0,-1 3 0,5 1 0,0 1 0,-1 2 0,1 2 0,-1 2 0,1 3 0,-2-1 0,0 1 0,-1-2 0,3 1 0,1-3 0,-3 0 0,7-6 0,-1 0 0,1 0 0,2 0 0,2 0 0,2 0 0,1 0 0,0 0 0,-2 0 0,0 0 0,-2 0 0,1 0 0,-4 0 0,-1 1 0,-3 3 0,-2 5 0,1 0 0,0 1 0,-2-2 0,-1 2 0,-3 1 0,-1 1 0,-5-1 0,-2-1 0,-3-2 0,0 1 0,4-3 0,1-1 0,-1-4 0,0-2 0,2-4 0,1-3 0,2-4 0,2-5 0,2-2 0,-1-2 0,-1 2 0,-1 1 0,-3 3 0,3-3 0,-3 3 0,-3 2 0,-4 4 0,-1 1 0,-3 1 0,-2 2 0,-5 4 0,-1 1 0,-3 0 0,0 0 0,-3 0 0,-1 0 0,-2 0 0,1 0 0,-5 0 0,-1-1 0,-2-3 0,1 2 0,-3-1 0,2 6 0,1 5 0,-1 4 15,-2 0 1,-2 2-1,-1 1 1,0 3-1,0 0 1,-1 1 0,-3 2-1,-4 3 1,-2 4-1,-1 1 1,0 0-1,-3 1 1,0 2 0,0 2-16,2 2 0,0 1 0,-1 1 0,1-1 0,1 1 0,1 1 0,3 0 0,2-4 0,2 1 0,2 0 0,-1 0 0,0-2 0,-3-1 0,1-5 0,4 11 0,0-5 0,0 0 0,-1 2 0,-2 1 0,-2 3 0,-1 2 0,-1-1 0,2 0 0,-1-1 0,3-2 0,1-4 0,-1 1 0,-1 0 0,0-2 0,4 1 0,0-1 0,0 0 0,1-2 0,2 1 0,1 0 0,1-3 0,0 4 0,-3-6 0,7 2 0,-5-3 0,4-1 0,-5-5-62,8 3 0,-8-9 1,5 2-1,1-3 1,0-5-1,-5-5-1115,-8-6 0,-11-8 0,-6-6 1,-3 1-1,-2-2 0,-1-3 1,-4-2-1,0-2-1281,-4 0 0,-6 0 1,-3 1-1</inkml:trace>
  <inkml:trace contextRef="#ctx0" brushRef="#br0" timeOffset="18">18496 17971 9346,'-52'-21'1919,"2"1"0,6 4-3782,15 0 1,6 2-1,11 2 1</inkml:trace>
  <inkml:trace contextRef="#ctx0" brushRef="#br0" timeOffset="19">17740 17872 8355,'-18'7'393,"3"0"0,-5-3 1,2 4-1,3 2 1,1-1-1,2 0 0,0 0 1,-1 2-1,1 2 1,-1-2-1,2-2 0,2-2 1,2 0 538,1 0 0,4-4 0,7 2 1,6-1-1,6 0 0,2-1 0,2-1 1,-1-1-1,1 2 0,1 1-591,1-1 1,-2 2 0,0-1 0,-1 0 0,1 1 0,0-1 0,1 0 0,1 0 0,2 0 0,0 0 0,1 0 0,3 0 0,4-1 0,6-1-264,6-2 0,-3 0 0,9 0 0,0 0 0,2 0 0,4 0 0,-1 0 0,0 0 0,-4 1 0,2 5 0,-2 5 0,2 5 1,-3 2-1,1 1-78,-1 1 0,6-1 0,1 2 0,2-4-257,2-4 1,3-6 256,-30-5 0,0 0 0,1-2 0,0 0-214,5-2 1,1 0 0,-1-2 0,0-1 213,3-2 0,-1-2 0,1 0 0,0-1 0,2-3 0,-1 1 0,1 1 0,1 1 0,0-1 0,1 1-917,-2 5 1,0 1 916,1-2 0,-1 1 0,-5 4 0,0 2 0,1-2 0,-1 2 0,0 1 0,-1 3-124,0 0 1,-1 2 0,-2 1 0,0 1 123,-1 0 0,-1 2 0,29 14 0,-30-12 0,-1-1 0,24 9 0,-3 3 0,1-8 108,-1-4 1,0-5-109,-5-7 0,1-3 0,0-5 0,-1-3 0,1-14 0,0 3 0,-1-7 0,-1 3 0,-2 1 0,-5 2 0,-2 2 0,-3 6 0,-3 5 0,-4 6 46,-3 3 1,-3 1-1,-1 1 1,-2 3-1,-2 4 1,-2 3-1,1 2 1,1-1 0,0-1-1,1-1 1,0-2-1,3 0 1,3-1-1,3-3-46,1-2 0,1-2 0,-3 0 0,2-2 0,-1 0 0,-2-4 0,-1 1 0,-2-1 0,-1 3 0,-1 3 0,1 5 0,0 4 0,0 5 0,-1 4 148,1 1 1,1 2-1,2 2 1,0-1-1,1-2 1,2-4-1,2-3 1,0-5-1,2-3 1,-2-3-1,1-5 1,-2-7-1,0-3-148,0-4 0,-5-4 0,-4 5 0,-2 1 0,-3 2 0,-1 5 0,-2 4 0,-1 4 0,-3 4 60,-4 4 1,-2-1-1,-2 1 1,-2 1-1,-2-2 1,-5-3-1,-8-3 1,-6-1-1,-8-1 1,-3-2-1,-7-1-397,-6 1-1255,0 2 0,-14 2 1,5 3 1591,-1 4 0,-2 13 0,5 4 0,-1 1 0,-4 0 0,-5-1 0</inkml:trace>
  <inkml:trace contextRef="#ctx0" brushRef="#br0" timeOffset="20">17033 16706 8355,'-22'-6'213,"-3"-2"1,-3 3 0,5 1-1,2 4 1,5 2 0,2 4-1,1-1 1,2 2 0,2 0-1,2 3 1,0-1 0,1 2 0,-1 0-1,2 3 1,-2 1 0,0 3-1,-3 3 1,-2 2 0,-4 4-1,-5 2 1,-3 4 0,-2 2 0,-1 3-1,-4 0 1,0 4 0,-4 3-1,1 3 1,1 3 0,4 2-1,3-1 1,1-2 0,3-4 0,4-1-1,7-4 1,2-5 0,4-6-1,-1-7 1,4-5 0,2-5-1,2-4 1,4-2 0,1-1 0,2-5-1,2-4 1,2-5 0,1-4-2139,2-5-533,4-2 0,10-6 1,2 0-1</inkml:trace>
  <inkml:trace contextRef="#ctx0" brushRef="#br0" timeOffset="21">17194 16979 8355,'0'-8'819,"0"-1"0,-6 2 0,-2-1 0,-3 4 0,0 4 1,3 4-1,4 4 0,2 3 0,4 2 0,0 1 0,4 2 1,-1 3-165,1 1 0,2 5 1,-4-1-1,-2 7 0,-4 3 1,-5 2-1,-2 4 0,-6 3 1,-2 2-1,-2-1 0,1-2 1,0-5-1,4-4 0,3-6 1,4-5-739,2-5 1,1-6 0,6-8-1,5-13 1,7-12 0,4-12-1,4-9 1,1-7 0,4-2-1,0-2 1,2 0 0,-1 3-1,-1 3 114,2 3 0,-3 9 1,3 1-1,-4 8 1,-4 8-1,-5 3 1,0 5-1,-1 3 1,1 4-1,-1 3 0,-1 2 1,-1 2-1,-1 4 63,0 4 0,-3 0 0,-2 9 0,-2 2 1,-2 2-1,-2 3 0,-2 5 0,-3 7 1,-3 2-1,-1 3 0,-1-1 0,0 1 0,-4-1 1,-1 1-95,2 0 0,-2-6 0,10 0 0,0-9 0,0-7 0,1-7 0,4-7 0,6-9 0,4-12 0,3-10 0,3-9 0,-4-8 0,5-4 0,-1-1 0,1-4 0,1 3 0,2-3 0,-1 2 0,1 2 0,1 4 0,0 3 0,-1 5 0,-5 6 0,-2 5 0,1 4 0,-1 7 0,-3 3 0,0 3 0,-1 5 0,0 6 0,-4 5 0,0 5 0,-3 4 0,-2 0 0,-1 1 0,0 0 0,0-1 0,0 5 0,1 1 0,2 2 0,1 1 0,-1 0 0,-1 1 0,-2 3 0,1 3 0,2 1 0,1 0 0,-1 2 0,-2 0 0,-1-2 0,0 1 0,0-9 0,-1-2 0,-2-5 0,-1-6 0,1-6 0,3-10 0,3-14 0,1-11-18,5-6 0,-2-7 0,7 1 0,1 0 1,2 0-1,-1-1 0,1 3 0,1 2 0,0 4 0,0 4 1,-5 4-1,-2 5 39,-2 2 1,-7 8 0,3 6 0,-4 9 0,-1 4-1,-1 5 1,-2 2 0,-1 3 0,0 3-305,-2 3 0,5 4 1,-3-4-1,1-1 1,0-2-1,-1-3 0,1-2 1,2-4-1,1-4-9548,0 0 7373,0-6 0,0-2 1,0-5-1</inkml:trace>
  <inkml:trace contextRef="#ctx0" brushRef="#br0" timeOffset="22">18385 17140 8355,'-2'-11'750,"0"1"1,-4 3 0,1 3 0,-1 6 0,3 6 0,2 6 0,1 4 0,0 1-1,0 3 1,0 1 0,0 4 0,0 0-96,0 2 0,-4 6 1,0-4-1,0 4 0,-1 1 1,0 4-1,-1 1 0,-1 3 1,1-1-1,-3-1 0,1 0 1,1-2-1,2-3 0,2-7 1,0-6-809,-1-8 0,4-5 1,0-9-1,7-15 1,4-14-1,3-13 1,1-10-1,3-6 1,1-6-1,2-3 1,1-1-1,1 2 1,3 5 289,1 5 0,-5 10 0,-3 7 0,-1 7 0,-4 5 0,-3 4 0,-3 6 0,2 5 0,1 6 0,0 4 0,-2 3 13,0 1 0,-1 6 0,4-2 0,1 2 0,-1-1 0,0 0 1,0 0-1,-3 1 0,-1 1 0,1 0 0,-1 4 0,-1 4 1,0 6-151,0 3 0,-5 8 0,4-1 0,-2 7 0,0 2 0,-1 3 0,0 2 0,-1 4 0,3-1 0,-1-2 0,0-6 0,0-4 0,0-6 0,0-4-320,0-6 0,2-5 1,-2-8-1,3-5 0,0-9 1,-3-8-1,-3-4 1,-1-3-1,-1-4-2138,-3-6 0,2-3 1,-3-7-1</inkml:trace>
  <inkml:trace contextRef="#ctx0" brushRef="#br0" timeOffset="23">19017 17190 8355,'-17'-9'289,"-4"2"0,-3 2 0,1 2 0,2 2 0,5 2 0,2 2 0,2 2 0,1 2 1,2 3-1,7 1 0,6 0 0,9-1 0,12-3 0,11-2 0,10-2 0,6-2 1,9-1-1,5-1 0,-30 0 0,1-1 0,-1 0 0,1-1 0,-1 0 0,0 0 1,28-4-1,-4 2 0,-5-1 0,-4 3 0,-6 3 0,-8 5 0,-8 3 0,-5 1 0,-6 1 1,-3-3-3983,-4-1 1503,-7-2 1,2-4-1,-6 0 1</inkml:trace>
  <inkml:trace contextRef="#ctx0" brushRef="#br0" timeOffset="24">19563 16780 9966,'-45'27'0,"2"0"0,4 3 0,9 2 756,7 3 0,6-5 0,8-1 0,2-3 0,1 0 0,3 2 1,2 2-1,1 3 0,0 4 0,0 5 0,0 0 0,0 1 1,0-2-75,0 2 1,0 1 0,0 5-1,0-3 1,0-2 0,0-1-1,0-3 1,0-3 0,1-2 0,2-5-1,3-2 1,1-6 0,2-3-721,2-4 1,2-5 0,0-3 0,3-2 0,0-1 0,-1 1 0,-1-1 0,-2-2 0,1 1 0,-1 0-1,-1 2 1,-1 2-1177,-2 3 1,2-3 0,5 1 0,2 2 0,-1-1 0,1 0 0,1-5-1245,1-3 0,7-6 1,6-2-1</inkml:trace>
  <inkml:trace contextRef="#ctx0" brushRef="#br0" timeOffset="25">20556 16743 10615,'-18'0'0,"-2"2"756,1 2 0,0-2 0,4 5 0,-2 0 0,2 0 0,1 3 1,2 2-1,1 3 0,1 3 0,2 0 0,0 1 0,-1 2 1,1 5-366,-2 6 1,-2 5 0,-3 5-1,-4 3 1,-3 5 0,-6 3 0,-4 8-1,14-27 1,-1 1 0,-1 3-1,-1 1 1,-1 3 0,0 0 0,-1 1-1,1 1 1,1 0 0,1 0-1,2-3 1,2-1 0,1-1 0,1-2-528,1-1 0,2-1 0,0 24 0,3-3 0,7-8 0,5-8 0,4-6 0,4-11 0,5-9 0,5-9 0,6-6 0,5-9-2322,2-10 0,8-26 1,1-12-1</inkml:trace>
  <inkml:trace contextRef="#ctx0" brushRef="#br0" timeOffset="26">20816 17487 8355,'-7'-5'468,"7"-3"0,10-8 0,4-2 0,4-2 0,1-6 0,0-5 0,-2-2 0,-5 2 0,-2 0 1,-3 2-1,-3 2 0,-3 1 0,-1 3 0,-1 4 0,-3 4 0,-6 1 0,-4 3 0,-4 3 0,-2 4 1,-5 2-1,-4 5 187,-3 5 0,3 3 1,-4 13-1,0 2 0,0 0 1,1 0-1,3-1 0,5 0 1,3 0-1,2 0 0,1 1 1,-2 3-1,3 2 0,-1 3 1,2-1-624,3 1 1,0 2 0,1 3 0,1 0 0,3 3-1,3-2 1,5-2 0,6-2 0,8-3 0,9-5 0,10-6-1,6-7 1,5-5 0,4-6 0,7-6-314,5-6 0,-3-7 0,0-14 0,-3-7 0,-6-6 0,-5-9 0,-6-3 0,-5-1 0,-8 4 0,-7 4 0,-7 7 0,-6 5 512,-3 6 0,-1 9 0,-1 5 0,-3 4 0,-5 4 0,-2 3 0,-1 5 0,1 6 0,3 5 1,2 5-1,2 3 0,0 4 0,0 2-193,-2 3 0,5-1 0,-3 3 0,2 0 0,2-4 0,0 1 0,0-1 0,2 2 0,0-1 0,4-2 0,1 0 0,2 2 0,3 1 0,1-2-149,4-1 1,-3-2-1,4-2 1,-1-3 0,3-1-1,0-4 1,0-5 0,-2-4-1,-3-4 1,0-2 0,-1-4-1,0-4 1,-3-6-2837,0-6 1,-5-2-1,1-2 489,-1 0 0,4-5 1,-4-2-1</inkml:trace>
  <inkml:trace contextRef="#ctx0" brushRef="#br0" timeOffset="27">21846 16892 10315,'-19'0'893,"5"0"1,7 1-1,0 4 1,0 4 0,-1 8-1,0 7 1,-1 8 0,0 5-1,-2 5 1,-2 3 0,-1 2-285,-2-1 0,1 2 0,-5-3 0,1 3 0,0 2 0,-2 0 0,0-1 0,1 2 0,-2 2 0,-2 3 0,1 2 0,1 4 0,3-1 0,1 1-793,2-3 1,7-5-1,2-1 1,1-4-1,4-8 1,2-9-1,2-9 1,5-6-1,3-5 1,6-6-1,5-11-2274,5-10 0,2-18 1,-3-5-1</inkml:trace>
  <inkml:trace contextRef="#ctx0" brushRef="#br0" timeOffset="28">22503 17078 8355,'-12'-4'819,"0"-2"0,1-1 0,2-2 0,5-2 0,3-2 1,1 1-1,0 0 0,1 1 0,3 2 0,3 8 0,0 6 1,-3 9-1,-2 4 0,-1 4 0,2 7 0,1 6 0,0 5 1,0 5-1,0 3 0,0 5 0,0 3 0,1 8 0,-3 2 1,0 1-766,-2-2 1,-6 1 0,-2-3-1,-2-3 1,1-5 0,0-7-1,1-8 1,1-8 0,2-9-1,-1-5 1,-1-10 0,0-10-55,3-14 0,3-11 0,2-8 0,5-3 0,5-3 0,5 1 0,2 1 0,2 3 0,-1 3 0,3 3 0,1 2 0,2 2 0,0 3 0,0 10 0,0 2 0,-1 4 0,0 5 0,-2 2 0,-3 2 0,-1 4 0,-3 1 0,-1 4 0,-2 2 0,0 4 0,-3-2 0,-2-1 0,-1-2 0,-1 2 0,-2 1 0,1 3 0,-1 1 0,-2 4 0,-1 0 0,0 3 0,-1 3 0,-3 4 0,-3 3 0,-3 1 0,-1 0 0,-3 1 0,-2-3 0,1-1 0,-3-6 0,-2-1 0,0-3 0,-1 0 0,0-5 0,1-5 0,-1-6 0,2-2 0,-1-6 0,2-7 0,1-10 0,-1-12 0,4-8 0,0-8 0,4-5 0,3 0 0,5 6 0,-1 7 0,0 5 0,-1 6 0,1 3 0,2 5 0,1 3-1037,0 2 0,-1 6 0,-4 5 0,-3 4 0,-1 8 1,-1 5-1422,2 6 0,-6 8 1,-5 3-1</inkml:trace>
  <inkml:trace contextRef="#ctx0" brushRef="#br0" timeOffset="29">21300 4973 8355,'-5'-7'-116,"2"-2"1,-4 3-463,1-1 0,2 3 269,4-4 1,6 0-1,1-5 1</inkml:trace>
  <inkml:trace contextRef="#ctx0" brushRef="#br0" timeOffset="30">21399 4812 19135,'9'-14'0,"-3"-1"0,0-1 0,-3-1 0,-2 1 0,-1-1 0,0 2 0,1 2 0,2 7 0,1 6 0,-1 6 0,-2 7 0,-1 3 0,0 5 0,0 3 0,0 0 0,0 2 0,-1 2 654,-3 1 1,-2 5 0,-3 0 0,1 1-1,-2 3 1,0-1 0,1 0 0,0 0 0,1-1-1,0-3 1,1-5 0,1-6 0,4-6-1,0-2-789,2-2 1,2-7-1,2-10 1,4-10 0,3-8-1,3-6 1,1-6-1,2-3 1,-1-4 0,2 3-1,1 0 267,1 2 0,2 1 0,-4 4 0,-1 6 0,3 5 0,-2 3 0,1 3 0,-1 3 0,1 2 0,-1 3 0,1 2 0,1 2 1,0 2-1,1 2-132,0 3 0,-6 2 0,3 3 0,-2 0 0,0 2 0,-4 2 0,-4 4 0,-1 1 0,-1 3 0,-1 5 0,-2 4 0,-2 5 0,-2 2 0,-3 4 0,-5 3 0,-2 0 0,-1 3 0,1-6 0,1-1 0,3-2 0,1-5 0,0-6 0,1-5 0,2-5 0,1-3 0,2-2 0,0-8 0,3-8 0,4-13 0,7-10 0,5-12 0,6-8 0,3-5 0,0-2 0,1 1 0,2-1 0,-1 3 0,0 4 0,-2 6 0,-2 4 0,-2 5 0,-4 7 0,-3 7 0,-3 6 0,-2 3 0,0 5 0,-1 4 0,-1 4 0,-3 5 0,-2 3 0,-2 3 0,-1 2 0,2 3 0,0-3 0,-1 0 0,-2 0 0,-1 4 0,0 1 0,0 0 0,0-1 0,0 2 0,0 5 0,0 5 0,0 3 0,0 6 0,0 4 0,0 2 0,0 0 0,0-1 0,0-3 0,0-1 0,0-4 0,0-5 0,-1-6 0,-2-5 0,-1-4-87,1-1-5294,2-7 2923,1-5 0,5-1 1,2 2-1</inkml:trace>
  <inkml:trace contextRef="#ctx0" brushRef="#br0" timeOffset="31">22739 4899 8355,'-14'0'861,"-1"0"1,-1 0 0,0 0 0,4-1-1,5-2 1,7-3 0,7 1 0,4-2-351,1 0 1,1 0 0,-1-1 0,1 4 0,-2 4 0,-3 4 0,-4 5-1,-3 8 1,-1 6 0,-1 6 0,-3 4 135,-4 6 0,1 0 0,0 5 0,0 0 1,1 0-1,0 1 0,0 1 0,-1-1 1,2 2-1,-2 1 0,1 1 0,-1-4-634,0-4 0,3-2-13,-4-2 0,5-4 0,-1-2 0,1-5 0,1-7 0,-2-4 0,2-4 0,5-4 0,7-10 0,5-12 0,7-15 0,5-13 0,1-8 0,-12 20 0,1-1 0,0 0 0,-1 0 0,17-30 0,-1 7 0,-2 7 0,-2 7 0,-2 4 0,-3 3 0,-2 7 0,-4 6 0,-4 9 0,0 1 0,-1 7 0,-1 2 0,-1 4 0,-2 3 0,0 3 0,2 5 0,0 3 0,2 2 0,1 2 0,2-1 0,-2 2 0,3-1 0,0 1 0,-2 0 0,1 3 0,-4 3 0,-3 0 0,1 3 0,-2 2 0,-3 3 0,-3 0 0,-1 3 0,0-1 0,0-1 0,0-3 0,-4-3-936,0-5 0,0-6 0,2-2 0,1-6-1522,1-7 0,8-17 1,11-13-1</inkml:trace>
  <inkml:trace contextRef="#ctx0" brushRef="#br0" timeOffset="32">23434 5271 9701,'-28'0'0,"3"0"819,6 0 0,12-1 0,10-2 0,11-3 0,8-1 1,9-2-1,8-2 0,7 0 0,2 1 0,1 3 0,0 2 1,-2 2-589,-2 2 0,-9 1 0,1 0 1,-2 1-1,-4 2 0,-2 2 0,-4 1 1,-4 1-1,-3-2 0,-2 1 1,1-4-1,-2-2 0,-3-4 0,-3-4-2689,-5-3 0,-8-12 1,-3-4-1</inkml:trace>
  <inkml:trace contextRef="#ctx0" brushRef="#br0" timeOffset="33">23893 4700 8355,'-33'-11'1404,"0"3"0,5-3 0,0 4 1,6-1-1,6 1 0,2 2 1,4 5-703,6 7 0,2 12 0,10 15 0,1 6 0,2 6 0,1 2 1,-3 3-1,-2 3 0,-1 2 0,-4 3 0,0 2 0,-2 2 0,0 1 1,-2 1-672,-2 1 0,-4-2 0,1-28 0,-1 0 1,-1 1-1,0-1 0,0 1 0,0 1 1,0-2-1,0 1 0,2-2 0,0 0 1,-2 31-1,4-5 0,4-5 0,2-5 1,4-3-1,4-5 0,6-3 0,6-5 1,2-4-323,2-3 0,6-8 0,0-3 0,2-5 0,-1-3 1,0-5-1,-2-3 0,0-1 0,-2 0 0,-3-1 0,-3-5 1,-3-5-2168,-1-4 0,-1-7 1,-5 3-1</inkml:trace>
  <inkml:trace contextRef="#ctx0" brushRef="#br0" timeOffset="34">24290 8607 14037,'0'-12'338,"0"-2"1,0-1 0,0-3 0,1-1 0,2-5 0,1-2 0,-1-3 0,-2 2 0,-1 0 0,-1 3 0,-3-1 0,-5 1 0,-2 4 0,-1 3 0,-2 5 0,-2 2 0,-5 3 0,-4 2 0,-4 3 0,-4 5 0,-4 7 0,-4 3 0,-5 7 0,-1 0 0,0 5 0,2 0 0,-1 4 0,1 1 0,-1 5 4,-1 1 0,5 6 0,0 4 0,4 2 0,2 0 0,4-1 1,7-3-1,9-1 0,6-3 0,6-2 0,3-2 0,4-1 0,3-4 1,7-2-344,1-5 0,5-1 0,2-6 0,2-1 0,2-5 0,0-1 0,1-3 0,1-2 0,4-2 0,-1-1 0,2-2 0,-2-2 0,2-2 0,-2-4 0,0-3 0,-1 2 0,-4 1 0,-1 0 0,-2 0 0,-2-1 0,1 0 0,0-2 0,-1-2 0,1 1 0,0 0 0,-2-1 0,0 1 0,1-1 0,2 1 0,-3-1 0,0 1 0,1 0 0,-1-1 0,2 1 0,-1-1 0,-1 1 0,-1 1 0,-4 1 0,-3 2 0,-3-2 0,-5-1 0,0 0 0,-6 3 0,-5 4 0,-4 3 0,-4 3 0,-2 5 0,-1 6 0,3 3 0,-4 1 0,1 2 0,1 2 0,0-1 0,3 1 0,1 0 0,2-2 0,1 0 0,3 1 0,3 0 0,4 0 0,1 3 0,1-2 0,4 4 0,4 2 0,6 2 0,6 0 0,4 0 0,2 0 0,2 0 0,0 0 0,0 0 0,0-2 0,-1-1 0,-2-2 0,-1-2 0,-2-1 0,-1-1 0,-2-1 0,-1-2 0,-1-5 0,0-2 0,-3-3 0,-1-2 0,-1-2 0,3-3 0,0-4 0,-1-4-1036,-1-9 0,-2 2 0,0-4 1,-4 0-1,-4-1 0,-5 0-1422,-8 0 0,-10 8 1,-13 6-1</inkml:trace>
  <inkml:trace contextRef="#ctx0" brushRef="#br0" timeOffset="35">22776 9761 7918,'0'-17'-70,"0"1"1,0-5 0,0 4-1,0 1 1,0-1 0,0-1 0,-1 0-1,-2 1 1,-1 0 0,1 0 0,2 0-1,1-1 1,0 0 0,0 3 0,0-1 3070,0 0 0,0 2 0,0-2-2387,0 2 0,-4 14 1,-2 7-1,-1 9 0,-1 6 1,0 7-1,1 4 1,0 9-1,1 4 0,0 10 1,0 4-1,-1 8 0,4-31 1,-1 0-1,0 3 1,0 1-492,1 2 0,-1 0 0,-1 1 1,-1 0-1,2 1 0,0 0 1,-1 1-1,-1 0 0,0 0 0,-1 0 1,1 1-1,-1 0 0,-1 0 1,0 0-1,0 0 0,-1 1 1,-1 0-1,0 0 0,0 2 0,0 0 1,0 1-1,0 1 0,1 1 1,0 0-124,0 1 0,0-1 0,3 1 0,0 0 0,-1 0 0,0 1 0,3-2 0,0 0 0,1-2 0,0-1 0,2-2 0,0 0 0,0-3 0,0 0 0,2-3 0,0 0 0,0-3 0,2 0 0,1-2 0,0-1 0,6 30 0,-1-6 0,0-7 0,0-4-275,2-8 0,-2-3 1,-2-13-1,-2-5 0,-1-5 1,2-4-1,2-4 0,2-9 1,1-10-1,0-14 0,2-17 1,0-16-1,-7 21 0,-1-1-2183,-1-7 0,0-1 1,0-3-1,0-2 914,2-11 1,1-2 0,1-4-1,2-1 1,9-86 0</inkml:trace>
  <inkml:trace contextRef="#ctx0" brushRef="#br0" timeOffset="36">22900 9847 7700,'-11'-12'1295,"-1"-4"0,-7-1 0,6 2 1,8 1-1,5 3-593,4 3 0,-1 4 0,3 8 0,1 4 0,0 4 0,2 6 1,-1 7-1,1 8 0,4 7 0,5 6 0,4 2 0,7 3 0,4 1 1,7 3-509,-19-27 0,1 1 1,0 2-1,1 0 0,2 2 1,0 1-1,0 1 1,-1 1-1,1 1 0,-1 1 1,-1 3-1,-1 0 0,0 2 1,-1 1-1,-1 0 1,0 1-1,-1 0 0,0 1 1,0 1-1,-2 0 0,1 1 1,-1 2-1,-1 2 1,-1 0-195,0 2 0,-1 0 0,0-2 0,-2 1 0,0-2 0,0 1 0,-1-3 0,0 0 0,-1-5 0,1 0 0,-1-2 0,0-1 0,1-3 0,-1-1 0,0 0 0,1-2 0,11 30 0,1-4 0,1-6 0,-2-3 0,-2-5 0,2-2-194,2-1 1,-5-4-1,-1 2 1,-1-4 0,-2 0-1,-3-3 1,-4-3-1,-1-6 1,-1-5 0,-1-3-3084,-2-3 0,-4-7 0,-6-6 819,-6-9 0,-7-13 1,0-11-1</inkml:trace>
  <inkml:trace contextRef="#ctx0" brushRef="#br0" timeOffset="37">22987 9773 8355,'-12'1'893,"1"4"1,1 4-1,2 5 1,-2 4 0,-1 1-1,0 3 1,3 2 0,4 0-1,4 1 1,4 0 0,5 1-403,7 3 1,6-1-1,9 3 1,9 1-1,7-2 1,10 2-1,-26-16 1,1 0-1,4 0 1,0 1-1,1 0 1,2-1-1,0 1 1,0-1-1,-1 0 1,0 1-1,-1 0 1,-1 1-1,-1-1 1,-1 1-467,0 1 0,0 1 0,-1 2 0,0 0 1,-2 0-1,0 2 0,0 0 0,0 3 1,-1 2-1,0 1 0,0 0 0,0 2 1,-1 1-1,0 0 0,0 1 0,1 1 1,0 2-1,0 0 0,1 1 0,-1 0 0,0 0 1,-1 0-1,0-1 0,0 0 0,0 0 1,0-1-26,0 0 0,-1-1 0,-3-4 0,1 0 0,-3-4 0,-1-1 0,20 24 0,0-5 0,-2-3 0,-5-5 0,-2-3 0,-2-2 0,4 0 0,-1 0 0,1 2 0,-2 2 0,1 1 0,2 0 0,1 0 0,1-1 0,-1-1 0,-1-2 0,-3 0 0,-6-3 0,-3-4 0,-5-5 0,-1-3 0,-3-4 0,-1-3-10,-2-3 1,-1-7 0,-1 1 0,-3-6 0,-2-3 0,-2-3-1,-1-1 1,-2-1 0,0-1 0,0 1 0,0-1-3507,0 1 1,0 4-1253,0 0 2310,0 5 0,-11-3 1,-3 6-1</inkml:trace>
  <inkml:trace contextRef="#ctx0" brushRef="#br0" timeOffset="38">26113 12464 8355,'-8'-12'0,"1"0"0,2-2 0,2-1 0,2-3 0,1-2 0,1-2 0,3-1 228,4-2 1,-1 4-1,1 2 1,2 1 0,0 3-1,-2 1 1,-4 2-1,-2 0 1,-4 0 0,-1 6-1,-2 6 1,-1 6-1,1 6 1,2 1 0,2 4-1,1 3 1,0 4-1,0 2 1,0 3 0,0 4-1,0 6 1,-2 5-1,-2 7 1,-4 5 0,-4 6-1,4-28 1,-1 1-1,-2 3 1,0 1 0,-2 4-1,0 0 1,-2 1 0,-1 0-1,1 1 1,-1 0-1,-1-1 1,1 1 0,0 1-1,0-1 1,1-1-1,1-1 1,1-2 0,1-1 349,1-3 0,2-1 0,-4 22 0,9-12 1,3-8-1,1-6 0,2-9 0,7-9 1,7-10-1,9-9 0,7-13 0,6-15 1,4-14-1,-21 19 0,0-1 0,0-1 1,0 0-536,0-1 1,0 0 0,18-26-1,2 3 1,-2 6 0,-3 6 0,-2 6-1,-2 4 1,-2 6 0,-2 4 0,-2 7-1,-1 5 1,-2 6 0,-1 2 0,-2 5-44,-2 5 0,4 1 0,-3 9 0,2 0 0,-2 2 0,-1 4 0,-3 0 0,-1 1 0,-2 0 0,-1 1 0,-3 2 0,-5 4 0,-7 2 0,-8 5 0,-8-1 0,-3 1 0,-7-2 0,-2-5 0,-5-2 0,-1-1 0,1 1 0,-1 1 0,-2-1 0,-2-4 0,2-3 0,3-3 0,3-2 0,2-5 0,2-3 0,2-6 0,2-2 0,2-2 0,4-3 0,2-5 0,3-10 0,1-9 0,3-8 0,1-9 0,3-10 0,2-7 0,1-2 0,0-1 0,1 4 0,1 2 0,2 3 0,0 8 0,0 10 0,0 6 0,0 11 0,0 10 0,0 14 0,0 11-726,0 10 1,6 1 0,2 6 0,5-2 0,3-1-1733,5 2 0,2-5 1,2 4-1</inkml:trace>
  <inkml:trace contextRef="#ctx0" brushRef="#br0" timeOffset="39">25406 12192 8355,'-12'0'946,"-1"-2"-673,1-2 0,0-3 0,1-5 0,1-1 0,3 1 0,2-1 0,2 1 0,1 0 0,2-1 0,2 2 0,1 2 0,3 2 0,4 1 0,5 3 0,3 2 0,4 1 0,2 0 1,0 1-1,1 2 0,0 3 0,-2 1 0,-2 4 0,-4 2 0,-5 5 0,-4 2 0,-3 2 0,-5 2 0,-5 5 0,-4 4 0,-8 3 0,-8 2 0,-5-1 0,-3-1 0,0-3 1,0-4-1,1-5 8820,3-3-9101,3-9 1,3-6 0,0-6 0,4-1 0,3-5 0,5-8-1,5-8 1,5-7 0,2-4 0,5-3 0,6-1 0,6 1-1,3 2 1,-1 2 0,2 5 46,2 5 1,1 0-1,-2 6 1,-1 4 0,-3 4-1,-1 2 1,-3 3 0,-1 3-1,-3 5 1,-2 3 0,-5 3-1,-3 3 1,-1 2 0,-1 5-40,-3 2 0,-5-1 0,-6 0 0,-1 2 0,-1-2 0,0 0 0,1-3 0,1-2 0,1-5 0,2-4 0,-1-3 0,1-4 0,-1-2 0,2-5 0,3-6 0,-2-8 0,6-7 0,2-4 0,-1 1 0,0 0 0,-1 4 0,1 2 0,3 5 0,3 1 0,2 3 0,4 2 0,3 5 0,5 4 0,2 3 0,2 2 0,3 3 0,1 4 0,0 3 0,-2 3 0,-2 1 0,-4 3 0,-4 2 0,-2 0 0,-2 1 0,-5 0 0,-4-1 0,-4 1 0,-5-2 0,-2-1 0,-6 3 0,-4-5 0,-1 0 0,0-4 0,2-4 0,1-4 0,1-2 0,0-2 0,3 0 0,1 0 0,3-2 0,3-2 0,-3-3 0,10-5 0,-2 0 0,4-1 0,5-1 0,2-1 0,4-3 0,5 0 0,2-1 0,3 1 0,2-1 0,1 1 0,-1 1 0,1 6 0,0 5 0,-2 6 0,0 0 0,-6 1 0,-3 3 0,-7 6 0,-4 6 0,-4 8 0,-4 3 0,-4 2 0,-8 0 0,-6 1 0,-5 1 0,1-1 0,0-4 0,3-4 0,0-4 0,2-7 0,3-3 0,1-3 0,4-7 0,4-6 0,6-10 0,3-8 0,2-9 0,3-5 0,6-5 0,5-3 0,9-2 0,5 3 0,-2 5 0,-1 6 0,1 4 0,0 6 0,1 5 0,-3 7 0,-3 6 0,-2 4 0,-2 7 0,-5 8 0,-8 9 0,-3 8 0,-2 0 0,-2 5 0,-3 1 0,-6 2 0,-6 1 0,-2 0 0,-5 1 0,0-3 0,-4-2 0,3-4 0,0-4 0,5-4 0,-1-6 0,2-5 0,4-5 0,-2-5 0,5-1 0,3-5 0,5-6 0,3-7 0,2-5 0,5-2 0,5-2 0,4-1 0,1 2 0,2 1-96,3 1 0,2 0 1,2 2-1,0 2 0,-2 4 1,-2 5-1,-4 4 0,-4 4 1,-1 4-1,-4 5 0,-4 6 1,-4 6-2892,-4 2 1,0 2 0,-7 4 528,-3-1 0,-7 1 1,2 0-1</inkml:trace>
  <inkml:trace contextRef="#ctx0" brushRef="#br0" timeOffset="40">17169 893 8355,'8'-21'317,"1"1"0,-1-1 0,0 2 0,0 1 0,2 1 0,1 1 0,0-1 0,-1 1 0,-2-1 1,0 2-1,1 1 0,-3 2 0,1-1 0,0 0 0,3-3 0,0 0 0,-1 1 0,-2 1 0,0 3 1,-2 1-1,0 3 0,-8 5 0,-10 6 0,-10 10 0,-9 6 0,-4 8 0,-1 2 0,-1 6 0,-4 4 1,-2 5-1,-1 4 129,-1 0 1,24-22 0,-1 1 0,-2 2 0,0 0-1,0 1 1,0 1 0,1 1 0,-1 0 0,1 0 0,0-1-1,1 0 1,0-1 0,3-1 0,0-1 0,-16 28-1,5-6 1,2-3 0,4-5 0,4-3 0,3-4 0,3-3-338,1-4 0,2-3 1,0-3-1,-1-1 0,1-2 1,1-2-435,2-3 1,5-7-1,8-5 1,5-6-1,2-5 1,3-3-2549,2-2 2633,3-5 0,6-1 1,1-7-1,2-2 0,2-2 1,2 0-1,1-2 0,0 0 1,-1-1-1,-2 2 0,-2 2-2218,-2 2 0,-1-3 1,-1-2-1</inkml:trace>
  <inkml:trace contextRef="#ctx0" brushRef="#br0" timeOffset="41">25481 13655 8545,'-5'-8'-39,"1"-1"1,-5 5-1,0-3 1,0 1 0,-1 0-1,3-1 1,0 2-1,2-2 1,-2-2 0,1-3-1,1-3 1,2 0-1,2 0 1,1-1 0,0-1-1,0-1 1,0 0 0,0 3-1,0 1 1,0 1-1,-2 0 1,-2-3 0,-5 0-1,-5 1 1,-3 1-1,2 2 1,1-1 0,2 1-1,1-1 1,1 2-1,3 2 1062,2 0 1,1 8 0,4 1 0,0 7 0,0 4 0,0 1 0,0 1 0,0-1 0,0 2 1792,0 2 1,0 0-2364,0 4 1,1 1 0,2 5 0,4 3 0,2 6 0,7 3 0,2 6 0,4 4 0,2 6 0,5 3-68,4 1 0,5-5 0,3 4 0,-19-29 0,1 0-386,1 1 0,1-1 0,0-1 0,-1 0 0,1 1 0,-1 0 0,-1 0 0,0 1 0,0-1 0,0 0 0,0 1 0,-1 0 0,3 1 0,-1 1 0,-1-1 0,-1 0 0,-1 0 0,-1 1 0,1 0 0,-2 1 0,1 0 0,0 1 0,1 0 0,0 0 0,-1 1 0,0 0 0,0 0 0,0 1 0,0 0 0,1 1 0,-1-1 0,0 0 0,2 2 0,2 0 0,-1 2 0,2 0 0,0 1 0,1 0 0,1 2 0,1 0 0,0-1 0,0-1 0,2 2 0,0 0 0,0 0 0,2-1 0,-1 1 0,1 0 0,0-1 0,0-1 0,-2 1 0,0-2 0,0 0 0,1 0 0,-1-2 0,0 0 0,-1 2 0,-1-1 0,0-5 0,-1-1 0,-2 2 0,-2 1 0,0-1 0,0 1 0,-2-2 0,-1 0 0,-1-1 0,-1 1 0,15 27 0,-4 0 0,-2-4 0,-3-2 0,1-5 0,0-5 0,0-6 0,0-8 0,-2-5 0,-1-6 0,-1-7 0,-2 0 0,3-8 0,-3-3 0,-2-4 0,-5-6 0,-3-5 0,-5-4 0,-6-1 0,-7-2 0,-10 2-143,-10 2 0,-7 3 1,-6 3-1,-3 3 1,-2 4-1,2 3 1,5 1-1,6 0 0,10-2 1,6-1-1,5-2 1,6-2-1,9-4 1,10-4-9607,12-6 7291,6-2 0,13-8 1,1 0-1</inkml:trace>
  <inkml:trace contextRef="#ctx0" brushRef="#br0" timeOffset="42">27751 15912 8355,'-7'-11'961,"-5"3"0,-1-3 0,-3 4 1,2 0-1,1 2 0,1 0 1,0 1-1,-1 2-259,1 0 0,9 9 0,3 4 0,3 6 0,1 2 0,0 3 1,-1 1-1,-2 4 0,-1 2 0,0 2 0,0 2 0,0 0 0,0 2 1,0 1-504,0 1 1,0 4 0,0 2-1,0 0 1,0-1 0,2 0 0,2-1-1,4 0 1,3-1 0,1-1-1,2-2 1,1-1 0,2-2 0,-2-2-200,-1-2 0,-2-6 0,-4-2 0,-1-6 0,-1 0 0,-3-3 0,-5 0 0,-5-1 0,-6-1 0,-5-1 0,-6-3 0,-2-2 0,-6-1 0,-2 1 0,-5-1 0,-6 4 0,-1-3 0,-2 1 0,-2 1 0,2 0 0,1 1 0,3 0 0,3-1 0,5-1 0,6-4 0,5 0 0,4-2-360,5 0 1,2 0-1,3-2 1,3-2-1,5-4 1,6-3-1,5-1 1,3 1 0,1 1-1,2 3 1,3 2-2918,3 2 0,4 1 0,2 2 989,3 0 0,3 11 0,5 3 0</inkml:trace>
  <inkml:trace contextRef="#ctx0" brushRef="#br0" timeOffset="43">27838 17202 8355,'8'-5'0,"0"-4"277,2-2 0,2-1 0,3-2 0,2-1 1,-2-2-1,-1 1 0,-2-1 0,-1 1 0,-2 1 1,-5 1-1,-3 1 0,-2 2 0,-3 6 0,-3 9 1,0 10-1,1 5 0,2 0 0,0 2 1,1 0-1,3 1 0,3-3 0,3-1 0,-1-1 1,1-2-1,-4-2 0,0 1 7756,-2 3-7893,0 2 1,0 7-1,-2 3 1,-3 4 0,-8 6-1,-5 5 1,-1 6 0,3 2-1,2 2 1,3 1 0,3 1-1,3 1 1,4-3 0,4-6-1,5-3-51,9-1 1,5-5 0,4-1 0,3-4-1,5-4 1,5-4 0,2-3 0,-1-3 0,-1-2-1,-2-3 1,0-1 0,-1-3 0,-1-2-76,-2 0 1,-6-3-1,2 3 1,-3-4-1,-1-1 1,1 1-1,2-3 1,2 0 0,3-2-1,6 0 1,6 0-1,8 0 1,6-2 51,6-2 0,4-3 0,-31 1 0,1 0 0,1 0 0,0-1 1,2 1-1,1 0 0,2 0 0,0 0 0,2-1 0,1 1 1,3-1-1,0 0 0,2 0 0,2-1 0,3 0 0,1 0 0,0 1 1,2 0-1,1 1 0,1 1 0,-1 1 0,0 1-66,1 0 1,1 1 0,1-1 0,1 1 0,-2 2 0,0 0 0,-1 1 0,-1 0 0,0 0 0,-1 2 0,-2 1 0,-1 0 0,0 1-1,0 1 1,-2 0 0,0 1 0,0-1 0,-1 0 0,-2 0 0,-1 0 0,-2 1 0,-1 0 0,-4 1 0,-3-1 0,-2 2 0,-3-1-8,28 7 1,-8-3 0,-13-2 0,-7-3 0,-8 0-1,-10-2 1,-12 0 0,-14-5 0,-11-5-888,-5-1 0,-9 1 1,-4-2-1,-5 2 0,-3 2 1,-3 0-1,-1 1 0,-2-4 1,1-1-1,-1-2 0,0-2-1564,1-2 0,-6-5 1,-2-1-1</inkml:trace>
  <inkml:trace contextRef="#ctx0" brushRef="#br0" timeOffset="44">28557 16830 8246,'0'-36'0,"0"3"0,0 4 94,0 3 0,-4 7 0,-1 2 1,-2 5-1,-3 3 0,-1 5 1,-1 4-1,-1 4 0,1 5 1,1 2-1,1 0 598,2-3 1,5-1 0,0-4 0,6 1 0,5-1 0,5-3 0,5-5 0,6-4 0,8-5 0,5-3 0,5 2 0,5 2-539,5 0 0,7 6 1,9 3-1,-33 4 0,1 1 1,1 2-1,1 1 1,1 3-1,0 2 0,3 0 1,-1 2-1,1 2 0,0 0 1,1 1-1,0 0 1,-1 0-1,1 1 0,1-1 1,0 1-1,1-1 0,0-1 1,0 1-1,1-1 1,-1-1-1,0-1-93,-1-1 1,0 1 0,0 0 0,0 0 0,1-3-1,1-1 1,1 0 0,0-2 0,0 0 0,1-1-1,-1-1 1,1-1 0,-1 0 0,1-1 0,0 0 0,0-1-1,2 0 1,0 0 0,2 0 0,2-1 0,0 0-1,1-1 1,1 0 0,-1-1-40,1-1 1,-1 1 0,-6 1-1,0 1 1,3-1 0,2 0 0,-3 1-1,0 0 1,-3 1 0,0 0 0,-2 0-1,-1 0 1,-3 1 0,-1 0-1,-3 0 1,0 2 0,31 7 0,-6 3-1,-7 4 1,-6-1 0,-9 1 0,-7-1 123,-7 0 1,-8 2-1,-2-2 1,-3-1-1,-3-1 1,-2-2-1,-2 1 1,-1-1-1,-3 1 1,-2-1-1,-1 0 1,0 1 28,0-1 0,-1-2 0,-2 1 1,-3 4-1,-2 3 0,-4 4 0,-5 3 1,-2 4-1,-3 5 0,-2 6 0,-2 6 1,-1 3-88,-2 5 0,1-3 1,7 3-1,5-3 0,3-2 1,5 1-1,4-2 0,3-1 1,1-3-1,1-1 1,2-2-1,2 1 0,2-1 1,1-1-123,-1-2 0,3 4 0,-5-1 0,1-1 0,-1-1 0,-2-2 0,-1-1 0,-2-2 0,0-2 0,0-2 0,0-1 0,0 0 0,-2 0 0,-1-1-269,-1-2 0,0-6 0,4 0 0,0-1 0,0-1 0,-1 0 0,-2-3-1818,-1-1 1,-2-7 0,4-5 0,-2-6-338,1-8 0,1-17 1,2-10-1</inkml:trace>
  <inkml:trace contextRef="#ctx0" brushRef="#br0" timeOffset="45">29041 16706 9283,'7'1'608,"-4"3"0,-8 5 0,-7 3 1,-9 7-1,-6 9 0,-8 9 0,-5 6 1,-6 5-1,20-21 0,-1 0 1,-2 4-1,-1 1 0,-1 3 0,0 1 1,-1 1-1,-1 1-413,0 1 0,1 0 1,2-1-1,0 2 1,-3 3-1,1 0 1,1-2-1,1 0 1,2-1-1,0-1 0,0-2 1,1 0-1,0-1 1,1-2-1,1-1 1,-1-1-1,2-2 1,0-1-1,-22 22 1,6-8-1,7-10 0,9-8-1038,6-8 1,12-5 0,13-19 0,19-16 0,22-20 0,-14 14 0,1-3-797,6-4 1,2-1-1,6-2 1,0-2 0,57-45-1</inkml:trace>
  <inkml:trace contextRef="#ctx0" brushRef="#br0" timeOffset="46">29984 16966 8355,'-25'-5'659,"0"-3"0,6 2 1,1 2-1,1 3 1,1 2-1,-1 2 1,1 2-1,-1 2 1,2 3-1,0 1 1,0 3-1,-3 1 1,-3 4-196,-5 4 1,-2 1 0,-7 9 0,-7 3 0,-5 2 0,-8 5 0,26-21 0,-1 0 0,-2 2 0,1-1 0,-2 1 0,-1 0 0,-1 1 0,-1 0 0,-1 0 0,-1 0 0,0-1 0,-1 1-625,0 0 1,1 0 0,4 0 0,0-1 0,-1 1 0,0-1 0,2-1 0,1 0-1,2 0 1,0-1 0,1-1 0,1 0 0,-22 19 0,11-3 0,7-5 0,10-7-1,7-7 1,10-6 0,14-6 0,17-12-1769,17-13 0,-13 1 0,3-3 0,7-6 0,1-2 804,5-5 1,2-1 0,5-3-1,0 0 1,53-36 0</inkml:trace>
  <inkml:trace contextRef="#ctx0" brushRef="#br0" timeOffset="47">30157 17066 10012,'-13'-29'1157,"-4"0"1,7 5 0,-1 8 0,5 2 0,3 2-1,3-1 1,4 2-803,4 3 1,-2 5 0,-2 11 0,-6 10-1,-6 10 1,-10 9 0,-9 9 0,-12 7-1,16-23 1,-1 1 0,-3 2 0,-1 1-1,-2 3 1,-1 0-406,-2 3 1,-1-1 0,1-1 0,0-1 0,-2 1 0,1 0 0,0-1 0,0 0 0,0 0 0,1-1 0,2-2 0,1 0 0,3-5 0,0-1 0,-15 18 0,6-12 0,8-7 0,8-7 0,6-5-1147,4-5 0,9-4 0,2-6 0,12-2 1,10-3-1,11-8-1118,11-6 0,6-15 0,11-5 1</inkml:trace>
  <inkml:trace contextRef="#ctx0" brushRef="#br0" timeOffset="48">30703 17103 9084,'13'-11'787,"-1"3"1,1 2 0,-1 5 0,0-2-1,1-1 1,-1 1 0,1 2 0,-2 2-1,-6 3 1,-9 7-348,-11 8 0,-14 5 0,-10 14 0,-9 9 0,20-20 1,-1 1-1,-1 3 0,0 0 0,-1 2 0,0-1 1,0 2-1,0 0 0,-1 0 0,0 1 0,1 0 0,0 0 1,2-1-1,0-1 0,4-1 0,1-2-1066,1-1 0,0-2 0,-10 14 0,2-5 0,7-6 0,8-7 0,3-5 0,6-5 0,7-5 0,10-7 0,8-6 1,9-10-1833,8-7 0,5-6 1,9-9-1</inkml:trace>
  <inkml:trace contextRef="#ctx0" brushRef="#br0" timeOffset="49">31100 17177 9504,'6'-25'545,"-3"2"1,5 2 0,1 5 0,2 3 0,2 5 0,-1 4 0,1 3 0,-1 1-1,1 0 157,-1 0 0,0 4 1,1 1-1,-2 2 0,-3 3 1,-4 1-1,-2 1 1,-4 1-1,-2-1 0,-6 2 1,-6 2-362,-9 5 1,-3 5 0,-9 6-1,-7 6 1,-5 4 0,21-20 0,-1 1-1,0 1 1,-1-1 0,-1 2 0,0 1-1,0 0 1,1 1 0,1-1 0,2 1-1,1-1 1,2 1 0,-17 21-1361,5-5 0,12-5 0,2-2 0,6-3 0,6-5 0,3-6 1,6-6-1,4-3-1439,5-5 0,14-3 1,4-5-1</inkml:trace>
  <inkml:trace contextRef="#ctx0" brushRef="#br0" timeOffset="50">31361 17252 8355,'12'0'1061,"1"0"0,-1 0 0,0 0 0,1-2 0,-1 0 0,1-3 0,-1 3 1,0-1-1,1 0-56,-1-1 0,-5 1 0,-4 9 0,-7 8 1,-9 8-1,-7 8 0,-7 4 0,-3 5 1,-3 1-1150,-6 3 1,2-1 0,-4 5 0,2-4-1,2-3 1,1-4 0,5 0 0,4-2 0,7-1-1,2-5 1,4-5 0,4-4 0,6-1-1901,3-3 0,1-1 1,0-1-1,0-1-414,0 0 0,5 6 1,2 2-1</inkml:trace>
  <inkml:trace contextRef="#ctx0" brushRef="#br0" timeOffset="51">14179 15218 8355,'-23'-2'0,"2"-2"0,3 3 0,6-3 0,1 1 0,1-1-656,2-5 1,0-7 0,-5-3 0</inkml:trace>
  <inkml:trace contextRef="#ctx0" brushRef="#br0" timeOffset="52">13944 14647 9111,'-6'-11'0,"-2"1"983,-3 2 0,1 5 0,6-1 0,8 3 0,7 2 0,6 2 0,3 1 0,4 0 0,1 0 0,-1 1-583,1-3 0,-1 4 1,-2-2-1,-4 0 0,-3 0 1,-4 0-1,-1 1-1533,-4 0 1,-1-4 0,-10 4 0,-3-4 0,-3-1 0,-1 0 0,-1 0-889,1 0 0,0 5 0,-1 2 0</inkml:trace>
  <inkml:trace contextRef="#ctx0" brushRef="#br0" timeOffset="53">12914 14238 9445,'-48'-14'0,"4"-2"0,6 0 819,8 5 0,5 0 0,3 4 0,3-1 0,1 1 1,4 0-1,3 2 0,6-1 0,3 5 0,9 4 0,8 6 1,12 8-413,8 8 1,14 1 0,10 7-1,-27-15 1,1 0 0,2 1 0,1 0-1,3 2 1,1 0 0,2-1 0,0 0-1,2-1 1,0 0 0,1 1 0,1-1-1,3 1 1,0 0 0,2 0 0,0 0-1,3-1 1,0-1 0,0-1 0,0-1-411,3-1 1,1 0 0,-1 1 0,0-1 0,-1-1 0,0 1 0,2 1-1,0 2 1,0 1 0,1 1 0,-2 1 0,0 0 0,-2 1 0,-1 1 0,-2 0-1,-2 0 1,-1 2 0,-1 0 0,-3 1 0,-1 0 0,-2 1 0,-1 1 0,-4 0-1,-2 1 1,-4 0 0,-2 1 0,-3 0 0,-2 1 0,-2-1 0,-1 1 10,14 26 0,-8-6 1,-11-8-1,-3-3 1,-4-7-1,-2-4 1,-1-7 14,-4-3-23,-6-13 0,-3-13 0,-5-14 0,-6-6 0,-3-2 0,-2-6 0,-2 2 0,0-1 0,1-1 0,0 4 0,2 0 0,1 4 0,-1 2 0,-1 3 0,-2 1 0,4 5 0,2-3 0,0-1 0,0 2 0,-5-1 0,-2 0 0,-6-3 0,-2-2 0,-5-2 0,-1-1 0,-3-2 0,-2 0 0,-5-2 0,-3-2 0,0-3 0,-5 1 0,-1 0 0,-2 3 0,-1 3 0,2 6 0,0 5 0,4 6 0,1 3 0,4 5 0,3 3 0,5 1 0,3 0 0,4 0 0,7 0 0,0-1 0,3-2 0,1-1 0,2 1 0,2 0 0,4 0 0,4-2 0,0-1 0,2 0 0,3-1 0,-2 2 0,8 0 0,4 5 0,11 11 0,9 11 0,8 11 0,5 6 0,6 3 0,6 3 0,5-6 0,-21-18 0,2 0 0,-1-1 0,2-2 0,0 1 0,2-2 0,1 0 0,0-1 0,2-1 0,0-1 0,1 0 0,1 0 0,0 0 0,1-1 0,1 2 0,1-1 0,-2 0 0,1 0 0,0-1 0,-1 0 0,-1 0 0,0 0 0,-2 1 0,0 0 0,-1 0 0,-1 1 0,1 2 0,0 0 0,-6-1 0,0 0 0,30 17 0,-4 0 0,-3 3 0,-2 2 0,-4 5 0,-3-1 0,-6-3 0,-6-4 0,-5-3 0,-4-5 0,-4-2 0,-5-4 0,-6-3 0,-5-7 0,-3-3 0,-9-4 0,-8-4 0,-11-4 0,-12-4 0,-10-3 0,-8-7 0,-11-3 0,31 7 0,-2-1 0,-3-1 0,-1-1 0,-2-1 0,-1-1 0,-3-2 0,-1-1 0,-2-1 0,0-2 0,1-2 0,0 0 0,1 0 0,1-1 0,2 0 0,1-1 0,2 2 0,2-1 0,3 1 0,2 1 0,4 1 0,2 1 0,-21-18 0,9 3 0,8 2 0,5 5 0,8 3 0,5 4 0,3 5 0,8 6 0,10 8 0,15 12 0,13 9 0,11 10 0,7 5 0,-20-11 0,1-1 0,2 2 0,0-1 0,2 1 0,2 0 0,3 1 0,1 1 0,2-1 0,0-1 0,1 0 0,1 0 0,-1-2 0,1 0 0,-1-1 0,1 0 0,-1-1 0,0 0 0,-2-1 0,-1 0 0,-2 0 0,0-1 0,-2 1 0,-2 1 0,0-1 0,-1 1 0,25 12 0,-11 1 0,-11-3 0,-9-3 0,-8-1 0,-7-2 0,-6-2 0,-3-3 0,-5-1 0,-5-2 0,-9 0 0,-4 1 0,-3-1 0,-9-5 0,-6-3 0,-6-4 0,-11-4 0,-6-7 0,25 2 0,-1-1 0,-3-4 0,0-3 0,-4-2 0,-1-3 0,-4-3 0,0-2 0,-4-4 0,0 0 0,-2-3 0,0-1 0,0-1 0,0-1 0,0 0 0,1 1 0,0-2 0,1 0 0,2 5 0,1 1 0,2 1 0,1 2 0,4 2 0,1 1 0,3 3 0,1 2 0,3 3 0,2 0 0,-22-12 0,11 8 0,12 7 0,8 6 0,5 4 0,13 2 0,12 7 0,16 6 0,12 5 0,9 6 0,10 4 0,9 4 0,-29-13 0,1 2 0,3 1 0,0 1 0,1 0 0,1 1 0,0-1 0,-1 1 0,0 0 0,0 1 0,0 0 0,0 1 0,-1 1 0,-1 1 0,2-1 0,0 1 0,-1 0 0,-1 0 0,-1 0 0,-2 0 0,0-1 0,-1 0 0,-1-1 0,-1-1 0,-2-1 0,1 0 0,24 16 0,-7-3 0,-7-3 0,-8-4 0,-8-5 0,-6-3 0,-3-6 0,-11-6 0,-9-2 0,-13-3 0,-9-5 0,-8-7 0,-6-6 0,-7-9 0,-7-8 0,24 13 0,0-2 0,-3-1 0,1-2 0,-1-2 0,1-1 0,0 0 0,1-2 0,0 0 0,1 0 0,1 0 0,0 0 0,-1 1 0,1 0 0,2 0 0,0 1 0,1 0 0,0 2 0,-24-22 0,5 5 0,3 6 0,5 2 0,5 5 0,7 4 0,8 6 0,3 5-38,1 4 0,9 7 0,8 3 1,13 9-1,9 11 0,9 9 1,4 4-1,8 2 0,6 2 0,3 0 1,2-3-1,0-3-65,1 0 1,-2-3-1,1 3 1,1-1 0,0 1-1,-1 2 1,-5 1 0,-7 0-1,-6 1 1,-5 2 0,-6 0-1,-4-4-422,-5-5 677,-2-2 0,-10-6 1,-1-2-1,-3-5 0,-8-5 1,-12-7-1,-19-7 1,-16-5-1,-16-5-118,27 8 1,0-2 0,-3-3 0,0-1 0,-4-1 0,-1-1-1,0-1 1,0-1 0,1-2 0,1 0 0,-1-1 0,1 0-1,1-1 1,0 1 0,1 0 0,0 0 0,3 0 0,2 1-1,3 1 1,2 1 0,-26-15 0,12 6 0,10 6 0,9 6-35,7 2 0,8 3 0,15 3 0,17 3 0,17 4 0,14 1 0,15 1 0,-27 2 0,1 1 0,5 3 0,0 1 0,2 4 0,1 1-40,2 2 1,0 1 0,-5 0 0,0 2 0,2 2 0,1 1 0,-3 2 0,1 0-1,-2 1 1,0 0 0,-1 1 0,0 0 0,-2-1 0,0 1 0,-3 0 0,-1 0-1,-2-1 1,-1 0 0,-2 0 0,-1-1 0,24 20 0,-8-5 0,-8-6 0,-8-6 115,-7-5 0,-5-3 0,-10-7 0,-7-4 1,-9-7-1,-7-9 0,-10-6 0,-9-7 0,-6-5 1,-5-8-63,-5-5 1,5-4 0,-5-4 0,1 1-1,3 3 1,2 1 0,5 5 0,5 3-1,6 8 1,4 5 0,8 5 0,4 5-47,5 3 1,8 4 0,4 5 0,13 3 0,9 4 0,8 6 0,6 7-1,6 4 1,2 5 0,3 3 0,1 1 0,2 0 0,-3 0 0,-4 2-124,-6 1 1,-2-3 0,-3-3 0,-5-3 0,-6-4 0,-7-4 0,-6-4 0,-3-1 0,-6-3 0,-6-3 0,-8-4 0,-9-2 0,-10-4 297,-8-2 0,-5-4 1,-8-9-1,-7-5 1,-3-4-1,28 11 1,0-2-1,0 1 1,1-2-1,0-1 1,1-1-1,-24-17 1,8 4-1,10 7 1,6 5-1,8 3 1,5 4-144,6 5 0,10 5 0,6 9 0,12 9 0,8 9 0,9 9 0,9 5 0,3 2 0,2 1 0,-3-3-2,-1-1 1,2-3 0,-5-7 0,-2 2 0,-5-1-1,-3-2 1,-2-3 0,-4-1 0,-3-2 0,-4-2-1,-4-4 1,0-2 0,-1-1-10,1-2 0,-5-5 0,-3 1 0,-2-4 0,-7-5 0,-4-6 0,-7-6 0,-2-2 0,-2-2-255,-1 2 0,0-5 0,-4 5 0,2 0 1,3 4-1,2 4 0,5 4 0,4 0 0,1 1 1,4 1-2193,6 2 0,1-4 1,14 0-1</inkml:trace>
  <inkml:trace contextRef="#ctx0" brushRef="#br0" timeOffset="54">15073 14709 8355,'-6'-23'234,"-2"2"0,-3 6 0,-2 5 0,1 6 0,0 3 0,0 2 0,4 5 0,4 6 0,3 7 0,2 6 0,3 3 0,4 2 0,5 2 0,2 2 0,3 2 0,0 1 0,1 0 0,0 2 0,2 2 1,0 6-1,-2 6 0,0 6 0,-1 6 0,-9-31 0,0 2 0,0 1 0,-1 0 0,0 2 0,0-1 0,1 1 0,-1 0 0,0-2 0,-1 0 0,0-1 0,0 0 0,7 33 0,1-6 0,1-8 0,-1-9 1,-2-8-1,-3-6 0,-4-6 55,0-5 0,2-7 1,-4-10-1,-1-10 1,-2-19-1,1-24 1,-1 13-1,1-3 0,0-7 1,0-1-1,-1-5 1,1-1-1,-2-3 1,1-1-1,-1-2 1,0-1-1,0 0 0,0-1-139,0 0 1,0 2-1,0 7 1,0 2-1,0 5 1,0 1 0,0 3-1,0 2 1,0-29-1,0 13 1,1 14-1,2 10 1,3 12-1,0 11 1,3 12 0,-2 13-15,-3 9 1,-3 12-1,-1 12 1,-1 9-1,-3 9 1,-1-30 0,0 1-1,-2 2 1,0 1-1,-1 2 1,0 0-1,-1-1 1,1 1 0,0-2-1,0 1 1,-1-2-1,1-1 1,0 0-1,1 0 1,0-1 0,0-1-215,1 1 0,0-2 0,-5 29 0,2-8 0,4-12 0,1-12 0,0-9 1,2-9-1,5-9 0,5-14 0,6-20 0,5-27-33,-6 16 0,-1-4 1,2-5-1,0-4 1,-2-6-1,-1-1 0,0-1 1,-1-1-1,-2 1 1,-1 0-1,-2 1 0,0 1 1,-3 3-1,0 1 1,-1 3-1,-1 2 0,0 4 1,-1 2-1,-1 6 1,0 1-1,-5-23 0,-2 12 1,3 13-1,0 11 551,3 7 0,-2 10 0,2 5 0,4 8 0,6 7 0,4 7 0,0 4 0,-1 6-435,-2 4 0,-5 0 0,1 8 0,-2 0 0,-4 0 0,-3 3 0,-6 1 0,-6 2 0,-2-2 0,-2-1 0,0-3 0,2-1 0,1-3 0,3-2-137,1-1 1,2-5 0,1-3-1,3-4 1,3-5 0,4-3-1,1-6 1,1-7 0,4-9-81,3-9 0,7-15 0,2-11 0,-2-7 0,-3-7 0,-2-2 1,-3-2-1,-2-1 0,-2-1 0,-2 4 0,-1 6 0,-1 8 0,-3 4 1,-3 7 416,0 6 0,0 6 0,4 6 0,-1 5 0,1 8 0,3 14 0,5 13 0,3 15 0,1 13-93,0 12 0,-6-29 0,-1 0 1,-1 5-1,-2 1 0,1-1 0,0 1 1,0-1-1,0-1 0,0-1 0,-1-1 1,0-2-1,-1-1 0,-3 29 0,-1-8 1,-1-9-1,0-7 0,-1-8 0,0-6 1,0-7-277,-2-9 0,3-8 0,0-12 0,2-16 0,2-16 0,1-22 1,2 25-1,0-1 0,0-6 0,0-2 0,0-2 0,0-2 1,0-3-1,0-1 0,0-4 0,0 0 0,0-3 0,0-1 125,0-2 1,0 0-1,1 0 1,0 0 0,0 1-1,1 1 1,0 6-1,1 3 1,0 7 0,0 4-1,2-26 1,-1 17 0,0 14-1,0 13 1,-1 17-1,-1 20 1,-2 21 192,0 21 1,0-17-1,0 2 1,-1 10-1,0 3 1,0 4 0,0 2-1,-2 2 1,0 0-1,0 2 1,0-2-1,1-2 1,-1 0 0,1-4-1,1-2 1,1-4-1,0-3 1,2-4 0,0-4-1,7 24 1,2-13-1,1-12 1,0-8-242,1-7 0,-5-10 0,-1-10 0,-1-11 1,-4-11-1,0-12 0,-4-8 0,-3-7 1,-6-5-1,-7-7-36,-6-6 1,2 0 0,8 30 0,-1 0 0,2 0 0,0-1-1,1 2 1,1 0 0,-10-31 0,5 7 0,2 8 0,3 9-1,2 7 1,5 6 0,3 6 138,1 5 0,1 9 0,3 5 0,5 9 1,2 10-1,3 15 0,1 14 0,1 17 1,-8-25-1,-2 2 0,0 4 0,-2 1 1,-2 1-1,0 1 0,-1 0 0,-1 0 1,0-2-1,0 0 0,0-1 0,0-2 71,0-2 0,0 0 1,0-2-1,0-1 1,0 23-1,0-5 1,-1-9-1,-2-6 0,-1-6 1,1-6-1,2-5 1,1-5-1,-2-5-511,-2-4 1,2-2 0,-8-6 0,-3 0 0,-3 0-1,-2 1 1,-1 2 0,-1 1 0,0-1 0,-1-2 0,0-1-1,-1 0 1,0 0-2577,2 0 2882,-4-5 1,5 2-1,-5-5 1,1 0-1,0-1 1,-5 2-1,-2 2 1,-6 2-1,-4 5 1,-6 7 0,-2 12-1,-3 13 286,24-10 0,0 1 1,1 0-1,0 2 0,-2 5 1,1 1-1,0-3 1,2 0-1,1-2 0,2-1 1,-18 23-1,10-10 0,6-10 1,8-9-1,5-9 1,8-10-1,13-15 0,12-16 347,9-12 0,11-3 0,3 0 1,5 1-1,4 5 0,3 5 0,3 6 1,-1 7-1,-4 3 0,-2 6 1,-7 6-1,0 3 0,-5 2 0,-1 3-443,-4 5 1,-3 1-1,0 7 1,-2-2-1,-3-2 1,1-1 0,-2-1-1,-4-3 1,-2-2-1,1-2 1,1-2-1,2-1 1,0 0 0,-2 0-73,-2 0 0,-3-4 0,-6-1 0,-1-2 0,-4-1 0,-10 1 0,-10 3 0,-12 2 0,-5 2 0,-6 0 0,-4 0 0,-6 0 0,-5 0 0,-1 0 0,1 0 0,0 0 0,5 0 0,6 0 0,6 0 0,2 0 0,5 0 0,6 0 0,6 0-113,2 0 0,7 2 0,4 0 0,10 5 0,13 3 1,12 5-1,11 2 0,10 1 0,8-2 0,6-1 0,-32-8 1,1 0 3,1-1 1,-1-1 0,-1-3-1,0 0 1,2 0 0,-1 0 0,29 0-1,-8-2 1,-9 0 0,-9 0-1,-9 1 1,-12 3 0,-11 3 0,-13 3-1,-16 2 1,-14 6 279,-9 4 1,-11 3-1,-5-2 1,-7-1-1,33-12 1,-1 0-1,0-1 1,-1 0-1,-1-2 1,1-1-1,-2 0 1,0-2-1,0-1 1,0-2-1,1-1 1,1-1-1,-30-8 1,8-7-178,7-6 0,10-3 0,13 0 0,6 0 0,7 2 0,5 1 0,9 3 0,8-1 0,11 2 0,9 1 0,10 1 0,8 3 0,4 2 0,5 2-583,4 5 1,-3 3 0,0 2 0,-3 3 0,-2 5 0,-4 3 0,-4 5 0,1 5 0,0 4-1870,0 3 0,9 16 1,-1 1-1</inkml:trace>
  <inkml:trace contextRef="#ctx0" brushRef="#br1" timeOffset="55">17678 1476 8355,'12'0'-1311,"0"0"1</inkml:trace>
  <inkml:trace contextRef="#ctx0" brushRef="#br1" timeOffset="56">17578 1538 7918,'7'-13'-310,"-3"1"0,-2 0 0,-4 1 1,-2 2-1,-3 7 1467,1 4 0,-1 0 0,2 2 0,-1-4 0,-1-4 1,1-3-1,2-1 0,0-1 189,1 0 0,3 3 0,4 2 1,5 3-1,0 2 0,1 3 23,-2 4 0,-4-1 0,3 2-1226,-1 0 1,2 6-1,-3 2 1,1-2-1,1-1 1,-2-2-144,1 1 0,4-1 0,-4 1 0,3-2 0,-1-2 0,2-2 0,1-1 0,-3 3 0,0-2 0,2 1 0,2-1 0,3 0 0,2-1 0,-1 1 0,1-2 0,1 2 0,0-2 0,0 2 0,-2 0 0,2 3 0,-4-3 0,3 1 0,-2-4 0,0 3 0,1 0 0,0 0 0,-3 1 0,0 0 0,1 1 0,2 0 0,3 2 0,1 0 0,-4-1 0,-2-2 0,-2-1 0,1 3 0,-1-3 0,2 0 0,1-2 0,2 2 0,-1-1 0,1 0 0,1 0 0,0 1 0,0 0 0,-2 1 0,2-1 0,-3 2 0,4-3 0,-1 1 0,-1 1 0,-1 0 0,1 1 0,-2 0 0,-1 2 0,0 2 0,1-1 0,1 1 0,0-1 0,-3 0 0,0 1 0,3 3 0,2 1 0,0-2 0,0-1 0,4 2 0,-1 1 0,2-1 0,2 1 0,0-1 0,0 0 0,1-3 0,1 0 0,2-1 0,-1 1 0,-2-1 0,-2 0 0,-2 2 0,-2 1 0,2 2 0,0-2 0,0 0 0,-1 0 0,1 3 0,2 2 0,-1 2 0,-1 0 0,-1 0 0,1-2 0,1 1 0,2 4 0,0 0 0,0-1 0,0 1 0,-1-1 0,1-2 0,1-2 0,2 2 0,1 1 0,-2-1 0,0-2 0,-3 2 0,1 2 0,0 1 0,0-1 0,0 1 0,-2 0 0,-1 1 0,0 2 0,3 1 0,3-2 0,-1-1 0,1-1 0,-1 0 0,2-2 0,-1-1 0,-2-1 0,3-2 0,0 2 0,-2-4 0,0-2 0,-3 0 0,0 1 0,-2 0 0,-1-3 0,-1 0 0,0 1 0,-2 1 0,-2 1 0,1-1 0,-1 3 0,-2-1 0,1-2 0,2-1 0,-2-2 0,0 2 0,0 1 0,3 2 0,0-2 0,1-1 0,-1-1 0,1 3 0,-1 0 0,0-1 0,0 0 0,-3 1 0,2 0 0,-2 1 0,-1-1 0,-2 1 0,1-2 0,-1 0 0,0 0 0,1 3 0,-1 1 0,5-2 0,-1 4 0,1-5 0,-5 3 0,2-1 0,1-1 0,2-1 0,-1 2 0,1 0 0,1 0 0,0-3 0,0 1 0,-2-1 0,1 3 0,-1 0 0,-1-1 0,3 1 0,-1-2 0,-2 0 0,-1 1 0,0 0 0,1 3 0,1 0 0,1 0 0,-1-1 0,1-1 0,-1 1 0,1-1 0,0 1 0,-2 1 0,3-4 0,0 4 0,-1-3 0,1-1 0,-1-3 0,-1 0 0,1 1 0,-2 1 0,0 1 0,1-1 0,0-1 0,-1 0 0,-1 1 0,-2 2 0,1 1 0,-1-3 0,1 1 0,-1-1 0,0 1 0,1-1 0,-1 3 0,1 0 0,-1 1 0,0 0 0,2 2 0,1 0 0,3-1 0,2 2 0,2 2 0,-3-4 0,0 1 0,1 0 0,-3-1 0,3 0 0,-2-2 0,1-2 0,-1 2 0,0 1 0,-2 2 0,1 0 0,-1 1 0,0 1 0,3 2 0,-4 1 0,6 2 0,-1 2 0,1 0 0,0 2 0,1-2 0,1 1 0,2-2 0,0 0 0,0-1 0,-2 0 0,-1-2 0,-1-1 0,0 0 0,2-2 0,-1-1 0,-1-1 0,1 1 0,0 1 0,0 2 0,-1 0 0,-1 0 0,5 0 0,0 1 0,0 1 0,-1 2 0,1-1 0,0 2 0,0-1 0,1 1 0,2-2 0,1 2 0,0 2 0,1 1 0,2 0 0,1-1 0,0-2 0,-2 5 0,3-2 0,0-2 0,-5 3 0,4-7 0,-4 2 0,1 1 0,-1-1 0,-3 4 0,3-4 0,-2-1 0,-3-1 0,1 1 0,0 1 0,0-2 0,1 1 0,2 0 0,-1 1 0,-1-2 0,0-1 0,-8-1 0,7 0 0,-1 0 0,-2-2 0,0-1 0,-3-1 0,0 1 0,-1 0 0,0 0 0,-3-1 0,-1 1 0,-1 1 0,0 1 0,4-4 0,-3 4 0,2-4 0,-2 2 0,-2 0 0,1-2 0,-1-1 0,1-1 0,-1 0 0,0-2 0,1 1 0,-2-1 0,-2 0 0,0-3 0,0 0 0,2 5 0,-2-5 0,-1 5 0,2 0 0,1 2 0,0 0 0,-2 0 0,0-1 0,0-1 0,1 1 0,0-1 0,-2 1 0,1-1 0,2 0 0,3 4 0,1-3 0,2 2 0,-2-2 0,-1 1 0,-2-2 0,1 1 0,-1-1 0,1 0 0,-1-2 0,0 1 0,1-1 0,-1 1 0,1 1 0,-1-3 0,0 6 0,1 1 0,-1 0 0,1 1 0,-1 1 0,0 2 0,1 0 0,1 0 0,1-1 0,1 0 0,1 0 0,-1-1 0,1 1 0,1 0 0,-3 0 0,3 0 0,1-1 0,2 1 0,0 0 0,-1 0 0,1 0 0,0-1 0,-1 1 0,1 1 0,0 2 0,-1 2 0,2 2 0,2-3 0,1 4 0,-1 1 0,1 1 0,0-1 0,0-2 0,1-2 0,2-1 0,2 0 0,2 0 0,1 0 0,0 0 0,0 0 0,1-1 0,1 2 0,-1-1 0,-1 0 0,2 1 0,-1 3 0,1 2 0,-4-1 0,1-1 0,-2 2 0,1 0 0,-4 3 0,-1-1 0,-1 0 0,0 0 0,0 0 0,0 1 0,0-1 0,-1 0 0,3-1 0,0-2 0,2-1 0,0 0 0,0 0 0,1-1 0,2 0 0,1-2 0,0 1 0,0-4 0,0-1 0,3-1 0,-1-2 0,-4 0 0,1-3 0,-2 2 0,1 2 0,-4 0 0,-2 1 0,-3 0 0,-1 1 0,-1 2 0,1 1 0,0-2 0,-6 4 0,3-2 0,-2-2 0,1-1 0,-1-1 0,1 0 0,1 0 0,0 0 0,1-1 0,-1 1 0,1 0 0,1-2 0,0-1 0,0-1 0,2 0 0,-6 4 0,1-1 0,-1 0 0,1-2 0,-2-1 0,-1 1 0,-2 1 0,1 2 0,-1 0 0,-1-1 0,-1 1 0,-2 0 0,2 0 0,-3-4 0,1-1 0,1 2 0,2 0 0,2 0 0,-2-2 0,-1-1 0,-2-1 0,1 1 0,2-1 0,2 0 0,-1-3 0,-1-1 0,-1-2 0,-2 2 0,1 1 0,-1 2 0,0-2 0,0-1 0,1-2 0,-3 1 0,1 0 0,-1 4 0,1 2 0,0 0 0,-3 3 0,3-4 0,0 2 0,-2 0 0,2 1 0,0 0 0,3-1 0,1 1 0,1-2 0,0-1 0,1-3 0,1-1 0,1 0 0,1 2 0,1-2 0,-5 1 0,1-4 0,-2-2 0,-2 0 0,0 2 0,-1 2 0,0-2 0,-1-2 0,-1 0 0,-4 0 0,0 2 0,-2 2 0,0-1 0,0 1 0,0-1 0,0 0 0,0 1 0,1 1 0,2 1 0,1 1 0,-1-1 0,-1-1 0,1-1 0,1-1 0,5 0 0,-4-1 0,1-1 0,-1-2 0,-1 1-7,2-2 1,-6-1 0,0-3-1,-7 1 1,-4 0 0,-3 1-1,-1-1 1,-3-2 0,0 0-1,0-2 1,3-2 0,1-2 0,2-4-1310,-1-3 1,5-3 0,1-1 0,2-3-1,1 0-1142,-2 0 0,-1-4 1,-5 3-1</inkml:trace>
  <inkml:trace contextRef="#ctx0" brushRef="#br1" timeOffset="57">26051 11509 8883,'-12'-4'0,"-1"0"1638,1 1 0,7-2 1,5 1-1,6 1 0,5 2 1,2 1-883,-1 0 0,1 1 0,-1 3 0,0 4 0,2 3 0,1 2 1,3 1-1,2 1 0,2 3 0,1 1 0,3 3 0,3 0 1,4 0-748,3-1 0,6-6 0,0 3 0,2-2 0,2 1 0,-1-2 1,1 0-1,-1 0 0,-2 3 0,-4 0 0,-6 1 0,-3 1 0,-4 0 1,-2 1-10,-4 0 0,-4-2 0,0 3 0,-2-3 0,-2-1 0,1-1 0,-1-2 0,0-1 0,1-3 0,-1 0 0,1-1 0,-1-2 0,0-4 0,1-3 0,3-1 0,1 0 0,-2-1 0,0-5 0,0-5 0,2-7 0,-2-5 0,0-7 0,0-6 0,2-4 0,0-4 0,-1-3 0,1-4 0,-1-1 0,-3 3 0,-1 3 0,-1 1 0,-1 1 0,-3 3 0,-2 1 0,-1 4 0,0 0 0,0 2 0,1 1 0,-1 3 0,0 1-196,-1 0 0,-2 0 0,-1 4 0,1 1 1,2 2-1,1 3 0,-1 1 0,-2 2 1,1-1-1,1 1-9635,1 0 7373,5 8 0,-7-3 1,3 4-1</inkml:trace>
  <inkml:trace contextRef="#ctx0" brushRef="#br1" timeOffset="58">20705 5383 8355,'-7'-6'0,"1"3"3872,6-5-1703,0 5-1727,0-8 0,0 4 191,0-5-315,0 0 335,0-1 369,0 6 1130,0-4-1395,0 10 208,0-5 1,0 5 2812,0-3-2156,0 3-1097,0-5-525,0 6 0,6 0 0,2 0 0,3 1 0,1 4 0,1 1 0,-1 7 0,-5-1 0,-1 2 0,-2 3 0,-2 3 0,-3 4 0,-7 0-123,-7 1 49,-5 6 0,-6-5 0,-3 3-145,-4-3 0,3-3 258,1-2 1,-1 0 194,1-9 0,1 2-171,7-10 1,-1-1 0,6-7-46,1-5 0,1-2-14,1-1 1,2-5-5,3 1 0,3-6 0,5 1 0,1 2 0,3-2 0,6-1 0,5-1 0,1 2 0,8 0 0,2-1 0,7 4 0,-1 0 0,5 6 0,3-2 0,6-2 0,-5 3 0,9 1 0,-10 1 0,-3 7 0,-6 1 0,-6 7 0,-5 4 0,-4 8 0,-2 0 0,-7 12 0,-3-2 0,-8 10 0,-5-3 0,-7 8 0,1-8 0,-6 7 0,-1-5 0,-7 0 0,3-4 0,-3 0 0,3-6 0,1-6 0,0-6 0,0-2 0,1-3 0,-1-2 0,0-6 0,0-10 0,0-2 0,2-9 0,2 0 0,3-6 0,6-4 0,-1 0 0,7 3 0,1-1 0,4 7 0,1 2 0,1 3 0,4-4 0,3 6 0,8-1 0,4 0 0,6 1 0,4-1 0,7 1 0,2 5 0,6 2 0,1 1 0,4-1 0,-8-2 0,-4 6 0,-7 0 0,-6 4 0,-6 1 0,-2 3 0,-5 0 0,-3 9 0,-4-2 0,-5 9 0,-1 1 0,-3 4 0,-9 5 0,-8 2 0,-2 1 0,-2-3 0,0-2 0,1-5 0,-1-6 0,1-1 0,2-3 0,2-5 0,-2-4 0,0-5 0,-1-8 0,4-7 0,1-8 0,3-4 0,1-6 0,3-1 0,3-3 0,4 1 0,3 0 0,1 3 0,1 5 0,2 8 0,2 6 0,2 4 0,4 3 0,3 3 0,5 5 0,3 5 0,6 3 0,2 4 0,5 3 0,0 2 0,-3 4 0,-3-4 0,-3 3 0,-2 0 0,-4 1 0,-4 0 0,-7 1 0,-5 1 0,-5 3 0,-7 2 0,-9 1 0,-5-2 0,-3-2 0,0-4 0,-4 1 0,1-5 0,0-4 0,2-3 0,1-6 0,0-3 0,2-2 0,1-4 0,1-9 0,0-11 0,2-12 0,4-11 0,5-8 0,6 0 0,3-1 0,1 8 0,0 2 0,1 8 0,3 6 0,4 6 0,4 2 0,0 4 0,0 6 0,2 4 0,3 4 0,3 2 0,4 1 0,5 4 0,1 0 0,0 0 0,2 1 0,-2 4 0,1 6 0,-5 6 0,-4 2 0,-7 3 0,-5 5 0,-6 3 0,-5 6 0,-8 2 0,-9 5 0,-8 0 0,-4 4 0,-5-6 0,4-3 0,0-3 0,4-6 0,1-4 0,2-6 0,2-7 0,3-6 0,1-5 0,3-1 0,1-4 0,3-7 0,3-10 0,-2-16 0,6-4 0,1-7 0,3-3 0,4 1 0,3 7 0,1 6 0,1 7 0,-1 4 0,0 6 0,0 5 0,3 3 0,3 1 0,3 2 0,5 4 0,-1 5 0,3 1 0,4 3 0,1 5 0,-2 2 0,-2 3 0,-4 2 0,-5 5 0,-3 4 0,-5 4 0,-5 4 0,-7 2 0,-9 3 0,-2-1 0,-8 0 0,-5 0 0,-1-1 0,-1-3 0,2-4 0,2-4 0,1-4 0,1-6 0,0-6 0,2-4 0,3-4 0,-1-2 0,3-4 0,-1-6 0,2-8 0,7-7 0,2-13 0,1-2 0,5-5 0,5-3 0,7-2 0,6 1 0,2 6 0,3 4 0,2 6 0,2 5 0,1 8 0,2 7 0,-1 6 0,2 3 0,0 6 0,1 4 0,-2 6 0,-4 6 0,-5 4 0,-3 5 0,-6 4 0,-6 5 0,-3 0 0,-4 4 0,-3 1 0,-8 1 0,-6 1 0,-4-5 0,-2-7 0,0-2 0,0-6 0,0-3 0,2-4 0,1-2 0,1-5 0,-1-4 0,-1-4 0,-1-4 0,2-6 0,2-5 0,-2-6 0,4-7 0,2-6 0,5-3 0,5-1 0,0-1 0,5 5 0,2 2 0,6 4 0,3 4 0,5 4 0,3 8 0,4 6 0,2 5 0,5 1 0,3 0 0,4 1 0,-2 4 0,-2 3 0,-2 3 0,-2 3 0,-3 1 0,-6 3 0,-5 1 0,-6 3 0,-4 3 0,-5 4 0,-5 2 0,-7 5 0,-4-1 0,-2-5 0,-2-2 0,2-5 0,0-1 0,1-3 0,-2-3 0,2-5 0,-1-5 0,1 0 0,-1-5 0,0-3 0,3-7 0,0-7 0,2-5 0,3-5 0,3-6 0,4-6 0,2-6 0,4-5 0,2 1 0,4 5 0,3 6 0,3 5 0,1 2 0,3 4 0,3 4 0,5 5 0,-1 8 0,4 2 0,-2 1 0,1 5 0,-1 2 0,-2 6 0,-4 3 0,-3 5 0,-5 4 0,-3 7 0,-6 6 0,-2 4 0,-2 1 0,-10 5 0,-4 2 0,-5 3 0,-6 2 0,-2-1 0,-2-1 0,0-3 0,0-2 0,3-7 0,3-4 0,6-8 0,-1-5 0,4-5 0,-3-7 0,5-7 0,2-10 0,3-10 0,2-9 0,2-11 0,3-13 0,4-9 0,4-6 0,-2 33 0,1 1 0,8-31 0,2 7 0,-5 2 0,-4 19 0,2 5 0,1 8 0,0 6 0,-1 4 0,-2 2 0,2 5 0,1 4 0,1 4 0,0 4 0,1 4 0,-1 6 0,1 7 0,2 1 0,-1 11 0,-3 1 0,-2 2 0,-2 1 0,-3 0 0,-2 1 0,-2-3 0,0 0 0,0-3 0,-2-2 0,-2-3 0,-4 0 0,-3-3 0,-2-3 0,1-2 0,-2-1 0,-1-4 0,-1-4 0,0-5 0,3-1 0,0 1 0,1-4 0,-1-4 0,1-6 0,1-7 0,3-7 0,4-9 0,2-1 0,2-8 0,0 2 0,2 2 0,2 1 0,4 3 0,3 6 0,1 5 0,1 4 0,-1 2 0,2 4 0,1 5 0,2 4 0,-2 3 0,-1 0 0,-2 0 0,-1 3 0,-1 4 0,-2 5 0,0 2 0,0 1 0,-1 2 0,-1 4 0,-3 2 0,-2 0 0,-1 0 0,-1-3 0,-3 2 0,1 0 0,-6 0 0,-2-1 0,-2 0 0,-2-2 0,2-1 0,3-2 0,1 0 0,-2-4-409,-2-2 1,5-8-1,1 1 1,0-7-1,2-7 1,-1-4-1,4-2 1,0 1-1,2-2 1,0 0-2050,0 0 0,0 7 1,0 5-1</inkml:trace>
  <inkml:trace contextRef="#ctx0" brushRef="#br1" timeOffset="59">22702 9426 8355,'-18'-18'0,"3"4"0,-5-2 0,1 2 297,0 1 1,5 5 0,0 0 0,5 0 0,0-1 0,2 1 0,5-2 0,6-1-1,8-1 1,6 0 0,3-1 0,0 2 0,1 3 0,0 4 0,0 2 0,-2 4-1,1 2 1,0 4 0,-2 6 0,-1 5 0,-3 7 0,-1 5 0,-3 2 0,-3 0 0,-4 0-1,-2 1 1,-2 2 0,0 1 0,-2 1 0,-2-3 0,-5 0 0,-5-5 0,-4-2 9532,-1-5-9780,3-6 0,-6-5 1,4-8-1,-1-2 1,-4-5-1,-2-5 1,-1-10-1,2-8 1,1-8-1,1-3 1,1-5-1,6-5 1,4-3-51,3 2 0,5-2 0,0 1 0,4 6 0,5 6 0,2 5 0,5 3 0,3 6 0,4 5 0,2 5 0,1 5 0,2 4 0,0 3 0,-1 1 0,1 1 0,0 3 0,0 6 0,-2 3 0,-1 5 0,-4 2 0,-3 2 0,-5 3 0,-3 2 0,-4 5 0,-3 1 0,-6 3 0,-6-2 0,-3 5 0,-9 2 0,-2-1 0,0-3 0,0-4 0,1-4 0,0-4 0,0-4 0,2-5 0,1-3 0,1-5 0,-1-4 0,0-4 0,1-4 0,3-6 0,6-10 0,1-9 0,3-7 0,5-7 0,7-6 0,7-7 0,7 0 0,4 2 0,6 5 0,2 3 0,4 5 0,-1 8 0,2 4 0,-1 4 0,-3 4 0,-4 5 0,-3 3 0,-4 5 0,-3 4 0,-3 3 0,-3 2 0,-2 4 0,-2 8 0,-1 6 0,-3 5 0,-3 10 0,-5 3 0,-3 6 0,-8 0 0,-5 3 0,-3 1 0,0 0 0,-1-4 0,0-5 0,0-6 0,0-4 0,1-6 0,-1-3 0,0-4 0,0-6 0,0-7 0,2-4 0,1-8 0,3-5 0,1-7 0,4-6 0,4-6 0,7-8 0,6-6 0,7-6 0,5-2 0,2 3 0,6 1 0,3 5 0,0 7 0,2 6 0,1 6 0,4 6 0,1 6 0,1 3 0,-2 5 0,1 4 0,1 3 0,-1 2 0,-1 3 0,-6 7 0,-3 7 0,-6 3 0,-5 5 0,-5 6 0,-4 3 0,-5 3 0,-7 0 0,-9 3 0,-5 4 0,-4 0 0,-3-1 0,-4-1 0,-3-3 0,3-7 0,1-4 0,0-4 0,2-5 0,-2-5 0,2-5 0,-2-6 0,2-2 0,0-5 0,4-5 0,2-9 0,5-6 0,1-6 0,3-4 0,6-9 0,5-3 0,6-3 0,6-3 0,10-2 0,7 2 0,5 6 0,3 8 0,4 6 0,5 8 0,2 5 0,3 4 0,-3 7 0,1 3 0,1 3 0,-2 3 0,-4 7 0,-7 7 0,-8 8 0,-9 6 0,-6 7 0,-9 7 0,-8 6 0,-9 2 0,-6 2 0,-9 8 0,-3-3 0,15-29 0,-2 0 0,-1-1 0,-1 1 0,-1-2 0,1 0 0,-24 25 0,3-8 0,1-8 0,3-6 0,1-8 0,4-6 0,1-9-4,6-5 0,5-6 0,4-7 1,3-12-1,5-11 0,5-10 1,6-5-1,6-7 0,6-4 1,6 0-1,3 3 0,-1 8 1,2 7-1,0 8-997,-1 7 0,2 10 1,-2 4-1458,3 7 0,6 14 1,2 5-1</inkml:trace>
  <inkml:trace contextRef="#ctx0" brushRef="#br1" timeOffset="60">16871 2183 8355,'-7'-14'273,"3"-1"0,3-3 0,1-3 0,0-4 0,0-2 0,0 1 0,1 4 0,2 5 0,3 3 0,0 3 0,4 4 0,1 7 0,3 9 0,4 7 0,5 9 0,5 7 0,-1 4 1,-2 1-1,-3 0 0,-1 0 0,0 0 0,-2-1 0,-4-1 0,-5-4 0,-6 0 0,-3-4 0,-1-1 0,-3-1 0,-5-1 0,-7-2 0,-4-4 0,-2-3 0,-2-6 0,-4-2 1,-3-4-1,0-2 429,-1-1 0,-2-9 0,4-6 0,2-7 0,1-10 0,2-5 1,4-6-1,4-1 0,7-2 0,5 2 0,4 3 0,4 4 0,5 5 1,7 6-662,4 4 0,5 7 0,5 0 0,6 5 1,6 6-1,2 4 0,3 4 0,-1 6 1,0 5-1,-6 4 0,-6 2 0,-5-1 0,-4 4 1,-6 2-38,-6 3 0,-6 5 1,-10-1-1,-5 5 0,-9 2 1,-5 1-1,-4-1 1,-2-2-1,-2-2 0,0-3 1,-1-4-1,4-4 1,1-4-4,1-5 1,-1-7-1,-1-5 1,1-3-1,3-2 1,1-5 0,1-6-1,2-9 1,1-5-1,4-4 1,4-1-1,6 1 1,3 2 0,1 2-2,0 1 0,1 2 0,5 2 0,6 5 0,7 3 0,6 4 0,4 2 0,4 1 0,5 4 0,3 0 0,3 4 0,0 2 0,-3 4 0,-3 3 0,-5 1 0,-4 1 0,-9-2 0,-4-1 0,-7-2 0,-5 1 0,-2 2 0,-2 2 0,-3-1 0,-4 2 0,-7 1 0,-4 2 0,-4-2 0,-1-1 0,-2 1 0,0-3 0,0 2 0,2-10 0,2-1 0,3-2 0,2-1 0,-1-1 0,4-3 0,1-4 0,6-5 0,-1-2 0,1-3 0,1-1 0,1 2 0,4-3 0,1-1 0,2 0 0,4 1 0,2-1 0,5 2 0,1 1 0,3 1 0,4 1 0,4 0 0,3 3 0,-1 0 0,2 6 0,-1 3 0,-1 3 0,-4 1 0,-3 0 0,-6 1 0,-4 3 0,-4 5 0,-1 2 0,-5 2 0,-5 5 0,-10 7 0,-9 7 0,-8 4 0,-3 1 0,-3 0 0,6-5 0,-6-3 0,3-4 0,2-5 0,3-5 0,4-4 0,3-4 0,3-3 0,1-5 0,4-7 0,3-9 0,4-10 0,2-13 0,3-7 0,12-17 0,-1 30 0,1-2 0,3-2 0,2 0 0,0 1 0,2 0 0,0 2 0,2 1 0,-1 3 0,2 1 0,23-25 0,0 10 0,-1 9 0,0 11 0,-2 6 0,-3 4 0,3 6 0,-20 4 0,3 6 0,-7 5 0,-4 8 0,-5 10 0,-5 12 0,-6 10 0,-7 7 0,-7 9 0,5-28 0,-1 0 0,0 2 0,-2 0 0,-1 0 0,0-1 0,-1 1 0,1 0 0,1-2 0,-1 0 0,-13 19 0,5-7 0,0-8 0,2-5 0,2-6 0,5-8 0,2-8 0,1-4 0,1-4 0,0-3 0,1-6 0,2-6 0,5-8 0,-1-10 0,0-9 0,4-7 0,5-10 0,7-1 0,4-1 0,2 5 0,0 8 0,-1 8 0,-1 8 0,0 7-28,2 4 0,-3 7 0,2 7 0,-2 5 0,-3 7 0,-3 9 0,-4 6 0,-4 6 0,-4 7 0,-4 5 0,-3 6 0,-1-1-1508,-1-2 1,1-4-1,-1-6 1,2-2-923,3-2 0,-8-1 1,2-4-1</inkml:trace>
  <inkml:trace contextRef="#ctx0" brushRef="#br1" timeOffset="61">19725 5730 8355,'-13'0'364,"1"0"0,1 1 0,1 2 0,3 3 0,2 2 0,1 4 0,-2 5 0,-2 2 0,-3 4 0,-3 5 0,-3 5 0,-5 3 1,-4 1-1,-3 0 0,0 1 0,0-1 0,-1 0 0,0-1 0,-1-2 0,4-2 0,1-2 0,1-4 0,1-4 0,4-5 0,3-3 1,3-3-1,2-3-2822,0-4 0,-1-8 1,1-3-1</inkml:trace>
  <inkml:trace contextRef="#ctx0" brushRef="#br1" timeOffset="62">19402 5680 8355,'-33'-12'1092,"1"1"0,3 3 0,7 6 0,10 9 1,12 11-1,12 8 0,10 7 0,9 4 1,3 5-274,5 3 0,1 4 0,-3 0 0,0 1 0,-1-2 1,-3 0-1,-5 0 0,-6 5 0,-6 1 0,-3 2 0,-4 1 1,-2 2-1865,-1 1 1,-2 2-1,-4 0 1,0-1-1414,0-3 0,0-3 1,0-5-1</inkml:trace>
  <inkml:trace contextRef="#ctx0" brushRef="#br1" timeOffset="63">2010 6809 8355,'0'-41'0,"-2"-1"206,-2 2 1,1 7 0,-5 6-1,0 3 1,0 5 0,-1 1 0,0 3-1,-2 2 1,-2 4 0,1 2 0,-1 1-1,2 5 1,5 2 0,4 5 0,5 1-1,1 4 1,2 4 0,0 7 0,1 7-1,-1 7 1,-2 6 0,0 7-1,-1 6 1,-2 5 0,-1 8 0,0-31-1,0 0 1,0 4 0,0 0 0,0 1-1,0 1 2800,0 1 0,0-1-2921,0-2 1,0-1 0,0 5 0,0 0-1,0-2 1,0 1 0,0 0 0,0 0 0,1-1-1,0-1 1,0-1 0,0 0 0,2-3 0,0 1-1,0 0 1,-1 0 0,2 1 0,-1 0-1,1 3 1,-1 0 0,1 1 0,0 0 0,0 2-1,-1 0 1,0 2 0,-2-1 0,0 2 0,0 0-1,-1 2 1,0 0-79,0 2 0,0 0 0,0-1 0,0 0 0,0 4 0,-2 1 0,0-2 0,-1 0 0,-2 1 0,-1-1 0,-1 1 1,-1 0-1,0-1 0,-1 0 0,1-1 0,0 0 0,-1 1 0,0 0 0,-1 2 0,0 0 0,0 4 0,-2 0 0,1 2 1,-1 2-1,0 3 0,-1 2 0,5-22 0,0 1 0,-1 0 0,1 1 0,0 2 0,0-1 72,-1 0 1,1-1 0,0 2-1,0 1 1,0 0 0,0 0-1,1-1 1,-1 0 0,1-1 0,1-1-1,-1 0 1,1 0 0,0-2-1,0 0 1,0-1 0,1 0 0,0 0-1,1 0 1,-1 22 0,1 0-1,1 0 1,1 0 0,1-2 0,0 1-1,-1-3 1,1 0 0,-1-1-1,0-1 1,0-1 0,1-1-1,1 0 1,0-1-134,2 0 1,0 0 0,1-3 0,1-1-1,2 1 1,1-1 0,-1-3 0,0 0-1,0-2 1,0 0 0,1-2 0,0 0-1,0-1 1,1-1 0,0-1 0,1-1 0,-1-1-1,0-1 1,1-2 0,0 1 0,1-3-1,0 0 1,0-2 0,0-1 0,1-1-1,-1 0 1,0-1 0,1 0-39,8 33 0,-6-32 1,0-1-1,9 30 0,0-5 1,2-1-1,0-2 0,4 2 1,1-1-1,0-4 0,0-2 1,1-1-1,0-2 1,4-2-1,-1-6 113,1-6 0,5 1 1,-6-6-1,3-3 1,-1-3-1,0-4 1,-2-1-1,1-2 1,2-3-1,2 0 0,-1-1 1,0 1-1,2-1 419,2 0-453,-3 1 1,5-1 0,-4 1 0,1-1 0,1 0-1,-1 1 1,-1-1 0,-2 1 0,0-1 0,2 0 0,1 1-1,1-1 1,2 1 170,4-1 0,-5 0 1,9 1-1,0-1 1,0-1-1,6-1 1,2-2-1,5 0 1,0 1-1,3-1 1,-3 2-1,1 1 0,0 0 1,2-2-195,2 0 0,-3-1 0,3 4 0,-1 1 0,-3-1 0,-2 0 0,-1 1 0,0-2 0,0-2 0,0 0 0,0-1 0,2 0 0,-1-1 0,2 0 42,0 0 1,-3-4-1,7 1 1,0-1-1,-2-1 1,1 2-1,-4-1 1,0-1-1,-4-1 1,0 2-1,-2 1 1,-1 0-1,1 2 1,0 0-555,2 1 506,-5-1 1,5-1 0,-3 2 0,1 0 0,0-1-1,1-2 1,2 0 0,-1-1 0,-1-2 0,-1-1-1,2 0 1,-3 0 0,0 0 88,-3 0 0,-6 0 0,4-1 1,-2-2-1,-3-1 0,1 1 0,-1 2 1,0 1-1,-2 0 0,-1 0 1,-1 0-1,-1 0 0,-1 0-188,0 0 0,5 0 0,-4 0 0,1 0 1,1 0-1,0 0 0,3-2 0,0 0 0,-1-4 1,-6-1-1,-5-1 0,-3 0 0,-3 1-1291,-6 1 0,1-2 1,-8 4-1,-2 0 0,-7-3-1026,-11-6 0,-14-10 1,-14-9-1</inkml:trace>
  <inkml:trace contextRef="#ctx0" brushRef="#br1" timeOffset="64">2059 6511 9316,'-7'13'421,"3"3"1,10 1 0,5-1-1,7 1 1,7-1 0,10-1 0,12-2-1,14-5 1,-26-5 0,2-2-1,5 0 1,1 0 0,3-1 0,2 0-1,3-1 1,1 0 0,2 0-1,1-2 1,4-1 0,1 0-271,2-1 1,1-1 0,2-2 0,1-1 0,2 1 0,0 0 0,1 0 0,-1 1 0,0 0 0,0 0 0,1 0 0,0 1 0,1 1 0,-1-1 0,-22 3 0,0 0 0,0 0 0,21-1 0,0-1 0,-1 1 0,-1 0-1,-3 1 1,1-1 0,-2 2 0,1 0 0,-2 1 0,-1 1 0,0 0 0,-1 0-102,0 0 0,-1 0 0,-1 0 0,0 1 0,2 0 0,0 1 0,-1 0 0,1 1 0,-1 1 0,-1-1 0,3 1 0,0 1 1,0-1-1,-1 0 0,1 0 0,0 0 0,-1 1 0,-1 0 0,1 0 0,-1 1 0,0-1 0,0 1 0,0-1 0,0 0 1,0-1-1,1 0 0,0 0 0,-1 0 1,1-1 0,-1 1 1,-2 1-1,0 0 1,-2-2-1,-1-1 1,2 1-1,-1 0 1,0-1-1,0 1 1,-1-1-1,0 0 1,-3 0-1,-1 0 1,-1 1-1,-1 0 1,-3 0-1,-1-1 1,-1 1-1,-1 0 1,-2-1-1,-1 0 0,0 0 1,-2 0-1,33 4 1,-7-1-173,-6 1 0,-7 2 0,-5-2 0,-7-1 1,-6 2-1,-5 0 0,-1 1 0,-2 0 1,-1 1-1,-2 0 0,-2 2 0,-2 2 0,1-1 198,-1 0 0,1 1 0,-5 1 1,0 1-1,1 1 0,-1 1 1,1 1-1,-2 2 0,-2 5 1,0 1-1,-1 1 0,-1-4 1,-2 1-1,-1-2-42,1-2 1,3 4 0,-4-5 0,0 2-1,0-2 1,2 0 0,-1 0 0,2 4-1,-1 1 1,-1 5 0,-1 4 0,0 5-1,1 3 27,-3 4 0,0 8 0,-2 3 0,0 4 1,-2 4-1,0 5 0,-1-33 0,0 1 0,0 2 1,-1-1-1,0 2 0,0 0 0,0 3 0,0 0 1,0 0-1,1 1 0,-1 1 0,1 2 0,0 0 1,0 1-1,0 2 0,-1 1 0,2-2 1,-1 1 483,0 0 1,0-1-539,1-3 0,0 0 1,0 4-1,0 0 0,0-2 1,0 0-1,1 2 0,-1-1 1,1 0-1,1 0 0,0 1 1,0-1-1,-1 1 0,1 0 1,-2 1-1,1 1 1,-2-1-1,0 0 0,0 1 1,-1 1-1,0-2 0,-1 1 1,-1 2-1,1 1 0,-1 1 1,-1 1 1,1 2 1,0 2-1,-2 0 1,-1 0-1,0 2 1,0 1 0,1 1-1,-1 0 1,-1 3-1,0 0 1,1 0-1,0 0 1,0 2 0,-1-2-1,1-2 1,0-1-1,-1 0 1,1 0-1,0-1 1,0 0 0,0 1-1,0 1 1,1 1-1,-1-1 1,1 1-1,0 0 88,0 1 0,-1-1-146,1 1 1,0-1 0,1 3 0,0-1 0,0 1-1,-1-2 1,0-1 0,-1 0 0,2 0 0,-1 0-1,1-2 1,0 0 0,1 1 0,0-2 0,0-2 0,0-1-1,-1-1 1,1 0 0,0-1 0,1 0 0,0 0-1,0 1 1,1-4 0,0 1 0,0-2 0,-1 0-23,-1 1 0,1-1 0,-1-6 0,0-1 0,1 4 0,1 1 0,0-6 1,0-1-1,-1-3 0,0-2 0,0 1 0,-1-1 0,0-1 0,-1 0 1,2 0-1,-1 0 0,1-1 0,-1-1 0,1 1 0,-1-1 0,0 0 1,-1 0-1,0 0 0,0-2 0,-7 33 0,2-4-184,-1-3 1,5-5 0,0-5 0,-1-5-1,1-6 1,1-2 0,0-3 0,2-5-1,-1-6-5265,4-7 4623,0-21 1,1-19 895,-3-27 0,-2-15 0,2 25 0,0-2 0,1 0 0,2 0 0,-1-42 0</inkml:trace>
  <inkml:trace contextRef="#ctx0" brushRef="#br1" timeOffset="65">2121 4366 8355,'-5'-20'546,"-3"4"0,-2 2 0,0 2 0,3-1 0,0 2 0,1 2 0,-4 0 0,-1 1 1,-2 1-1,2 6 0,3 8 0,4 11 0,3 9 0,-1 9 0,0 5 0,-4 5 0,1 5 1,-2 5-132,0 5 0,-2 4 0,-3 4 0,6-32 1,0 1-1,0 1 0,1-1 0,0 1 1,0 0-1,1-3 0,1 1 0,0-1 1,1-1-1,-1 33 0,3-6 0,4-8 1,6-8-1,6-6 0,9-5 0,7-8 1,6-6-493,8-8 1,6-9-1,13-14 1,-31 1-1,-1-3 1,2-2-1,-1-3 1,2-4-1,-1-1 1,0-3-1,-1-2 1,-1-4-1,0 0 1,-1-3-1,-1 0 1,0-1-1,-1-2 1,-1 1-1,0-1 1,-3 0-1,0 0 1,-2 0-1,-1 0-415,-2-1 0,-1 1 508,0 0 0,-1 0 0,-1-2 1,0-1-1,-1 0 0,-1 0 0,-2 0 1,-1 0-1,0 1 0,-2 0 0,-1 2 1,-1 1-1,9-30 0,-3 6 0,-2 9 1,-4 9-1,-2 10 0,-1 8 0,-4 8 262,0 2 1,-4 7 0,-2 5 0,-4 6 0,-3 8 0,-3 9 0,-1 6-1,-2 8 1,2 5 0,2 5 0,0 5 0,1 2 577,-1 2-856,6 5 0,-2-4 0,5 3 0,-1-4 0,1-4 0,0-4 0,1-3 0,3-2 0,5-2 0,1 1 0,3-1 0,-2-1 0,-2-1-55,-2 1 1,2 4 0,0 2 0,-3 0 0,0-2-1,-2-4 1,0-2 0,1-4 0,2-7 0,1-7-1,0-6-2403,2-4 0,1-4 1,6-10-1,4-12 0,4-14 0,2-31 1,2-15-1</inkml:trace>
  <inkml:trace contextRef="#ctx0" brushRef="#br1" timeOffset="66">4081 4626 8355,'2'7'184,"2"-3"1,4-3 0,3-1 0,2-1 0,0-3 0,3-4 0,0-5 0,1-3 0,-1-5 0,1-2 0,-2-2 429,-1 0 0,-3 0 1,-2-1-1,-2-1 0,-1-2 1,-4 1-1,-2 2 1,-4 1-1,-4 0 0,-4 0 1,-5 1-1,-4-1 0,-2 1 1,-2 2-1,0 3 1,1 0-184,-1-1 1,-6 5-1,-2-1 1,-2 2-1,-3 2 1,2 1-1,2 2 1,0 5-1,-4 4 1,-2 4-1,-1 7 1,0 7-1,-1 8 1,2 5-1,3 3 860,4 2-1245,3 1 0,5 0 0,1-1 0,4-3 0,5-4 0,4-4 0,4-2 0,1 1 0,5 2 0,5 0 0,8 2 0,8-1 0,6 4-89,7 0 1,1-2 0,12 3-1,1-2 1,2-2 0,4-1-1,2 1 1,1 1 0,4 0-1,-1 0 1,-1 0 0,-4-2 0,-5 0 80,-3-3 0,-4 1 1,-6 0-1,-4 0 0,-6 0 1,-7-1-1,-3 1 0,-7 1 1,-2 3-1,-4 4 0,-4 5 1,-6 2-1,-7 2-28,-4 2 0,-4-2 0,-6 2 0,-3-1 1,-2-5-1,-3-3 0,1-7 0,-1-4 1,1-6-1,-3-7 0,1-4 0,-1-6 0,-2-5 1,-3-10-11,-1-9-627,9-8 0,-3-4 0,11 0 0,5 3 0,5 4 1,5 3-1,7 4 0,4 2 0,3 1 0,8-1-1831,11-1 0,8 0 1,8-5-1</inkml:trace>
  <inkml:trace contextRef="#ctx0" brushRef="#br1" timeOffset="67">4888 3956 8355,'-18'0'756,"1"2"0,-1 0 0,7 4 0,4 1 0,5 3 0,0 1 1,2 2-1,0 4 0,2 4 0,2 3 0,4 5 0,2 4 1,1 6-330,1 6 0,-6 8 1,6 14-1,-7-30 0,0 1 1,-1 4-1,-1 3 1,-1 4-1,0 2 0,-1 7 1,-1 1-1,0 4 1,-1 0-1,-1 1 0,0 1 1,-2-1-1,-1-1 1,0-2-1,-1-1 0,0-3 1,-1-2-1,0-5 1,0-1-931,1-3 1,-1-1 0,-1-6-1,1-2 1,0 30 0,0-12 0,3-13-1,3-12 1,4-9 0,5-13 0,8-18-1,9-25-1464,8-27 1,-16 11 0,-1-6 0,27-77 0</inkml:trace>
  <inkml:trace contextRef="#ctx0" brushRef="#br1" timeOffset="68">5161 4142 8355,'-17'-13'1092,"-1"4"0,0 7 0,0 2 0,3 1 1,3 3-1,4 4 0,5 3 0,7 2 1,8-1-488,8 1 0,3-1 1,3 0-1,3 1 0,3-1 1,1 1-1,0-1 0,1 0 1,2 1-1,0-1 0,-3 1 1,-4-1-1,-3 0 0,-2 1-586,-4-1 1,1 5-1,-7-1 1,-3-1-1,-1 1 1,-4-1-1,-1 1 1,-7 1-1,-5 1 1,-6 4-1,-7 5 1,-7 6-1,-8 5 116,-5 3 0,-8-2 0,0 2 1,-6-4-1,-1-4 0,0-5 1,4-5-1,4-4 0,6-1 1,5-2-1,5-3 0,8-2 1,5-1-136,7-2 0,1-5 0,12 1 0,7-2 0,11-2 0,7 1 0,9 2 0,5 1 0,8 0 0,2 1 0,2 4-23,-2 2 0,3 3 1,-10 2-1,0 6 1,-2 6-1,-5 6 0,-4 5 1,-5 2-1,-6-1 1,-7 0-1,-6 0 0,-4 3 1,-5-2 41,-5-2 1,-3-1 0,-8-8 0,-6 1 0,-6-1 0,-5-4 0,-6-2 0,-3-5-1,-5 0 1,0-1 0,-1 0 0,-1-4 0,0-4 0,1-5-4,2 1-16,3-5 0,10 4 0,3-5 0,2-1 0,6-2 0,2-1 0,3 0 0,2 0 0,4 0-1617,0 1 0,7-2 1,5-1-1,10-1 0,10-3-841,6-1 0,5-6 1,5-3-1</inkml:trace>
  <inkml:trace contextRef="#ctx0" brushRef="#br1" timeOffset="69">4813 7516 8355,'-11'-13'719,"2"2"-527,0 3 1,7-3 0,-3 3-1,4-3 1,0 0 0,-3 3 0,-5 5-1,-3 7 1,-5 10 0,-3 10 0,-5 12-1,-4 13 1,-6 11 0,16-24 0,-2 1-1,-1 3 1,-1 0 0,-2 3 0,0 0-1,-1 0 1,0 2 0,-1 1 0,-1 0-1,0 0 1,-1-1 0,0 1 0,-1-1-1,-1-1 1,0 0 0,-2 1 0,0 0-1,-1 0 1,-1-1 0,0 2 0,0-1-1,0 0 1,1 0 0,0-1 0,0-1-1,2-2 1,-1 0 0,2-2 0,0 0-1,2-3 1,1-1 0,1-2 0,1 0-1,2-1 1,1 0 0,3-2 0,2 0-19,-13 28 1,5-8-1,14-12 1,5-7 0,5-12-1,8-8 1,8-8 0,11-9-1,10-10 1,11-13-1,9-13 1,-23 17 0,1-3-1814,3-4 1,1-1-1,7-5 1,0-1 0,44-42-1</inkml:trace>
  <inkml:trace contextRef="#ctx0" brushRef="#br1" timeOffset="70">4751 7838 8355,'-31'-16'1228,"3"1"1,6 4 0,10 5 0,10 6-1,15 4 1,11 4 0,12 3 0,11 3-802,7 3 0,2 3 1,4 8-1,-2 4 0,-2 4 1,-28-15-1,-1 3 1,0 2-1,-1 2 0,0 4 1,0 2-1,-1 2 1,0 1-1,-1 4 0,0 2 1,-2 1-1,-1 2 1,-1 2-1,-1 1 0,0 1 1,-2 1-1,1 1 1,-1 1-425,-1 0 0,-1 1 1,0-1-1,-1-1 0,-2-1 1,-2 0-1,1-3 1,-1-1-1,0-3 0,1-1 1,-1-3-1,0 0 1,0-4-1,0-1 0,9 29 1,-1-12-1,0-6 1,-2-8-1,1-5 0,-2-8 1,-2-7-2756,-4-4 1,-1-3-1,2-3 294,-6-4 0,-16-19 1,-14-6-1</inkml:trace>
  <inkml:trace contextRef="#ctx0" brushRef="#br1" timeOffset="71">3746 9116 8355,'-42'12'4988,"9"1"-4649,0-1 0,10 2 0,7 1-71,2 1 1,2 2 728,-1-1 1,1-3-24,0 2 0,-2-1-60,-3 2 0,2 2 1,-7 7 401,-4 3 0,-5 4-543,-6 9 1,-1 9-745,17-21 0,0 2 1,-1 6-1,0 4 119,-3 4 0,1 3 0,-2 5 0,1 3-408,-3 7 1,2 0-1,2 0 1,1 1 271,6-19 1,1 1 0,-1 0 0,2-1 0,0 0 0,0 0 5,0 1 0,-1 0 0,1 0 0,1-2 1,0 0-1,0 0 0,-5 16 0,0-1-334,1-2 0,-1 0 1,4-4-1,0-1 1,2-8-1,1-2 1,3-5-1,0-3 0,-3 19 1,3-18-1,7-15 1,4-15-1,8-17 1,7-23-1,7-25 1,-7 19-1,0-3-2142,2-6 0,2-3 1,1-4-1,1-2 2458,-6 15 0,1-1 0,1-1 0,0-2 0,1 0 0,0-1 0,1-3 0,1-1 0</inkml:trace>
  <inkml:trace contextRef="#ctx0" brushRef="#br1" timeOffset="72">3722 9562 8355,'-31'-5'1671,"6"3"0,1 1 0,6 6-421,4 8 1,3 2-1162,3-3 0,-2 6 0,6 4-89,1 6 0,2 15 0,5 13 0,-1-21 0,-1 0 0,2 2 0,-1-1 0,1 4 0,1 0 364,1 1 0,0 1 0,-2 2 0,0 0 0,0 1 0,1 0 0,-1-1 0,0 0 0,0 1 0,0 1 0,0-1 0,-1 1 1,0 0-1,-1 0 0,1 0 0,-1-1 0,0 1 0,1-1 0,1 0 0,0-2 0,2-1 0,-1-1 0,1-4 0,1-1 0,7 30 1,2-7-1,5-2-932,2-5 1,-2-6-1,0-6 1,1-6-1,0-5 1,0-3-1,-3-4 1,0-4 0,1-7-1891,2-4 0,7-14 1,2-6-1</inkml:trace>
  <inkml:trace contextRef="#ctx0" brushRef="#br1" timeOffset="73">6017 9909 8355,'-38'-15'819,"1"3"0,10-2 0,3 9 0,3-1 0,4-1 1,-3 2-1,1-1 0,-3 3 0,-2 2 0,-2 1 0,-3 1 1,-5 5 3575,-6 6 0,0 13-3861,-6 12 1,-3 13-960,22-20 1,0 2 0,-1 2 0,1 2 440,0 5 1,0 1-1,1-3 1,0 0-17,-3 5 0,0-1 0,3 1 0,0-1 0,-1 0 0,0 1 0,-1 5 0,1 0 0,0-3 0,0-1 0,3-3 0,1-2 0,4-4 0,1-1 0,-18 23 243,7-9 1,6-10-244,6-10 0,7-9-6118,2-3 4673,5-9 1,9-2 0,13-8 0,13-5 1444,13-9 0,6-12 0,-20 9 0,0-2 0,3 1 0,0 0 0,38-21 0</inkml:trace>
  <inkml:trace contextRef="#ctx0" brushRef="#br1" timeOffset="74">5744 9971 8355,'-20'0'0,"4"0"2735,2 0 1,7 6 1137,3 2 1,4 9-2455,4 3 1,-2 5-295,2 4 0,1 6-390,-1 10 1,2 8-467,-2 13 0,-1 1-484,1-28 0,0 1 1,-2-1-1,0 2 215,2 6 0,0 1 0,1-1 0,0 1-321,3 1 1,1 1 0,-2 3 0,1 0 320,2 3 0,0 0 0,-1-5 0,-1 0 0,2 1 0,1-1 0,-4-9 0,1-1-347,0-1 0,0-2 1,6 23 180,-1-7 0,-5-10-1093,0-11 1,-1-8-134,1-9-1163,-2-2 0,-5-7 152,3-3-44,-2-19 0,3-22 1,-5-21-1</inkml:trace>
  <inkml:trace contextRef="#ctx0" brushRef="#br1" timeOffset="75">5967 9909 9542,'-25'17'0,"2"1"0,3 1 0,8 3 2830,7 2 1,5 0 0,4 1-1162,4 0 1,4 0-556,5 0 0,2-5 159,6 1 1,1 1-657,3 7 1,3 0-55,5 8 0,2-1-754,2 9 0,-19-18 1,0 2 190,3 1 0,0 2 0,-2 3 0,1 3-224,1 0 0,-1 2 0,-2 1 0,-1 1 224,4 5 0,0 1 0,-3-2 0,1 0-248,0 0 1,0-1 0,-2-1 0,0-2 211,-2-4 0,-1-2 0,-1-4 0,-2 0-1054,14 25 0,-4-10-38,-4-5 1,-3-11-1016,-6-6 1468,0-6-2676,-5-12 2477,4-1 1,-5-9 47,2-5-1165,-2-23 1,-12-31 0,-1-20-1</inkml:trace>
  <inkml:trace contextRef="#ctx0" brushRef="#br1" timeOffset="76">13882 6350 8355,'2'-21'0,"7"1"0,0 2 0,13-6 0,5-3-656,4-4 1,5-2 0,1-4 0</inkml:trace>
  <inkml:trace contextRef="#ctx0" brushRef="#br1" timeOffset="77">14266 5916 8355,'0'-8'470,"-1"-1"584,-3 0-497,2 3-260,-3-5 0,6 8 1,3-3-1,3-1 2178,0 0-1748,-1 4 972,-6-2-784,0 5 269,0 0-1025,-6 5 0,3-4 178,-5 4-169,0 1 1,-5-4-11,1 2 1,0-3 10,-1-1 0,1 4-482,-1 1 1,-5-1 1473,-2-4 1,-5 1-326,-4 3 0,-4 3-482,-8 6 0,-4-1 1076,-4 0 0,-10 5-1275,-3-1 0,28-5 1,0 0-76,-1 0 0,0-1 1,-31 14-81,28-12 0,1 0 0,2 1 0,0-1 0,-1 0 0,2 1 0,-30 12 0,6 0 0,2-2-218,-2-2 0,3 2 218,5-2 0,0 2 0,1 2 0,3-4 0,1-1 0,-3 1 0,-2 4 0,-7 0 0,8-1 0,-9 3 0,0 2 0,-3-2 0,-1 6 0,2 0 0,0 3 0,3-3 0,27-12 0,2-1 0,-29 18 0,30-16 0,0 1 0,-24 19 0,2-3 0,-1 3 0,6-8 0,3 3 0,3-8 0,5 0 0,-1-2 0,5-3 0,-5 1 0,6 0-60,-5 0 1,0 5 59,-4 3 0,-3 2 0,2-2 0,-6 7 0,7-3 0,-8 8-190,-1 1 0,2-2 190,-1 1 0,0 1 0,0 3 0,-3 1 0,2 0 0,3-6 0,2-3 0,4-4 0,4-4 0,2-2 340,7-6 0,-1-2-340,0-2 0,0 1 222,0-6 0,1 5-222,-1-5 0,4 5-57,0-4 1,6 3 40,-1-3 0,2-1-182,2-3-606,-1-1-482,6 1 642,2-7 193,5 0-323,0-6 1,1 0-869,3 0 1,5-6 370,7-2 1,5-4-695,8-5 0,4 2 79,8-6 0,-2-5 0,3-5 1</inkml:trace>
  <inkml:trace contextRef="#ctx0" brushRef="#br1" timeOffset="78">12182 3932 8357,'-1'-13'393,"-3"1"0,2-2 0,-2-1 0,3-2 1,1 2-1,0 0 0,1 0 0,2-2 0,1 2 1,-1 1-1,-1 2 0,1 0 0,1 2 0,-1 7 1,-2 11-1,-1 12 0,0 7 0,-1 8 0,-3 3 1,-4 6-1,-5 3 0,-2 4 0,-3 2 0,0 0 1,-1 1 8168,0-2-8708,-2-1 0,-2-4 1,2-4-1,4-7 0,4-6 1,2-6-1,2-7 0,5-6 1,6-11-1,6-15 2,8-15 0,13-21 0,7-5 0,-16 24 0,0 0 0,1-1 0,-1 0 0,1 1 0,0 1 0,0 0 1,1 1-1,20-25 0,0 2 0,-7 8 0,-4 6 0,-6 10 0,-5 7 574,-3 6 1,-3 8-1,-3 6 1,-3 9-1,-4 11 1,-3 7-1,-1 7 1,0 2-1,0 6-237,0 3 1,0-2 0,0 3 0,-1 0 0,-3-1 0,-4 1-1,-3 0 1,-2 3 0,1 0 0,-1 0-190,1-2 1,0-5 0,1 0-5,2-5 0,-2 0 0,10-10 0,-3 0 0,2-7 0,2-4 0,0-2 0,10-5-27,2-3 0,10-15 0,3-11 0,8-14 1,9-13-1,-19 20 0,1-2 0,0-1 1,1 0-64,0-1 1,-2 1 0,-1 0 0,-1 0 0,1 2-1,-1 1 1,17-25 0,-7 10 0,-6 8 0,-7 8 0,-3 3-1,-4 5 198,0 8 0,-4 7 0,0 10 0,-1 7 0,0 6 0,1 4 1,0 2-1,1 3 0,0 2 0,-1 3 0,-1-2 0,-4 2-93,0 0-15,-2-5 0,0 8 0,0-5 0,0 2 0,-6-1 0,-2 3 0,-4 1 0,-5-2 0,2 5 0,-6 3 0,2-2 0,-2 2 0,-1-7 0,6-1 0,-1-6 0,5-3 0,3-2-1749,1-9 1,5 2-1936,-1-7 2315,3-2 0,2-2-1089,3-8 0,9-9 1,6-6-1</inkml:trace>
  <inkml:trace contextRef="#ctx0" brushRef="#br1" timeOffset="79">13361 4266 8355,'4'-8'451,"0"0"0,0-2 1,0-1-1,2 0 1,1 2-1,1 0 0,0 1 1,-1 0-1,0 1 641,0 1 0,-4 4 0,-1 6 0,-4 5 1,-7 9-1,-2 10 0,-3 9 0,-1 6 1,-3 5-678,-1 4 1,3-3-1,-4 2 1,1-2-1,1-3 1,0-2-1,4-6 1,3-2-1,3-6 1,0-3-1,1-8 1,3-4-673,2-2 0,4-7 0,2-3 0,5-7 0,5-10 1,6-11-1,2-10 0,5-11 0,4-6 0,2-5 1,-2 2-1,-2 6 422,-3 6 1,-1 10-1,-1 5 1,-2 6-1,-3 6 1,-1 3 0,-2 5-1,1 4 1,0 2-1,-2 2 1,-1 2 0,-2 1-1,0 3-33,1 5 1,-2-1 0,-2 8 0,-2-1-1,0 2 1,-1 3 0,-1 5 0,-2 4 0,-3 5-1,-4 4 1,-4 6 0,-3 5 0,-2 3-349,1-1 1,-1-4-1,1-3 1,1-5-1,3-4 1,2-4-1,2-4 1,0-3-1,1-2 1,2-4 0,2-4-4701,3-7 1,3-5 2457,6-8 0,4-8 1,3-7-1</inkml:trace>
  <inkml:trace contextRef="#ctx0" brushRef="#br1" timeOffset="80">13993 4490 8355,'-38'-4'0,"0"-1"0,5 3 893,10 0 1,9 2-1,11 0 1,12 0 0,10 0-1,9 0 1,7 0 0,7-1-1,6-3 1,0-5 0,2-2-402,-3-1 1,-6 0 0,-1-1 0,-4 1-1,-6 1 1,-2 1 0,-6 2 0,-3 0-1,-4-1 1,-1 2 0,-3 1 0,-1 0-1898,-2 1 1,-4-5 0,4 0-1,1-5 1,-1-6 0,0-3-1,0-7-729,-1-6 1,4-6 0,-4-6 0</inkml:trace>
  <inkml:trace contextRef="#ctx0" brushRef="#br1" timeOffset="81">14502 4018 8355,'-18'-19'430,"-1"3"0,-6 6 0,0 3 1,0 1-1,0 2 0,2 0 1,1 0-1,3 1 0,1 1 1,3-3-1,1-1 0,3-3 389,2 1 0,3 5 0,1-1 0,-3 5 0,-3 9 1,-3 12-1,-1 13 0,-3 10 0,-1 9 0,-3 11 0,10-29 1,1 2 510,-2 2 1,1 1 0,1 1 0,1 0-1331,0-2 0,-1-1 0,2-1 0,-1 1 0,-1 2 0,1-1 0,2 0 0,1 0 0,1-1 0,1 0 0,1-2 0,1 0 0,-2 32 0,2-7 0,3-7 0,4-5 0,4-5 0,3-2 0,2-6 0,-1-4 0,1 0 0,3-5 0,1 1 0,5-7-95,-2-2 1,3-3-146,-3 4 0,4-6-3100,-4 1 0,5-6 564,4-2 318,-3 0 0,10-1 1,-4-1-1</inkml:trace>
  <inkml:trace contextRef="#ctx0" brushRef="#br1" timeOffset="82">14986 4328 8355,'0'-16'511,"0"-1"1,0 1-1,1-2 1,3-3 0,4-4-1,4-2 1,0-2 0,-1 1-1,-1 4 1,-4 2 0,0 2-1,-3 2 1,-2 3 4403,-1 1 0,-1 3-2998,-3 3 1,-3 8-1918,-6 8 0,5 5 0,0 3 0,1 4 0,-1 4 0,2 1 0,6 1 0,0 3 0,0-3 0,0 3 0,6 2 0,2-2 0,-1 4 0,1-4 0,-1 5 0,1-1 0,2 4 0,-6 5 0,0 9 0,-4 11 0,-1 3 0,-1-28 0,0 0 0,-3-1 0,-1 0 0,-2 3 0,-1 2 0,1-2 0,0 1 0,-1 0 0,1 0 0,0 0 0,-1 0 0,2-2 0,-1 0 0,2-1 0,0-1 0,-2 32 0,-2-8 0,6-5 0,1-4 0,2-8 0,1-7 0,0-8 0,1-5 0,2-4 0,1-1 0,-1-3 0,-1-2 0,1-4 0,1 0-739,-1 0 1,-2-2 0,1 1 0,1 2 0,1 1 0,0 0-1720,1-3 0,2 3 1,6-4-1</inkml:trace>
  <inkml:trace contextRef="#ctx0" brushRef="#br1" timeOffset="83">10458 8471 8355,'12'-19'0,"1"-4"0,-1 7 0,0 1-776,1 1 0,-2 6 1022,-3-1 1,-1 5-1,-3-4 1,3-3-1,0-3 1,-2-2 0,0 1-1,-1-1 1,-3 1-1,-4-1 1,-5 2 0,-4 3-1,-4 4 1,-1 0-1,-3 2 1,-2-1 0,-1 3-1,-1 2 1,2 1-1,3 0 1,1-1 646,3-4 1,7 3-1,3-7 1,5 1 0,5 0-1,3 0 1,4-1 0,5 1-1,3 1 1,4 2 0,1 2-341,0 2 0,-2 2 0,-2 3 0,-5 4 0,-3 5 0,-5 3 0,-4 5 0,-3 4 0,-1 2 0,-2 4 0,-5-1 1,-7 0-565,-4-2 1,-1 1 0,-3-3 0,1-4 0,0-3-1,1-4 1,0-2 0,2-5 0,3-4 0,1-2-1,2-4 1,0-2 0,1-6 0,2-3 36,5-4 0,3-6 0,1-1 0,1-3 0,3-1 0,5 2 1,2 1-1,2 2 0,5 1 0,6 2 0,5 4 0,1 3 0,2 5 1,-1 3-50,4 2 0,-5 2 1,-1 2-1,-4 3 1,-4 4-1,-5 5 0,-3 3 1,-5 5-1,-4 1 1,-3 1-1,-1 1 0,-1 2 1,-4-1-1,-6-2 47,-5-2 0,-4-2 0,2 2 0,-2-5 0,0-3 1,-1-5-1,0-4 0,1-2 0,-1-2 0,2-3 0,1-4 1,1-7-1,2-4-24,3-4 0,-2-1 0,10-2 0,1 2 1,2 1-1,1 2 0,1 2 0,3 3 1,6 3-1,4 3 0,4 5 0,1 3 1,4 1-1,5 0 0,-5 7 0,5 4 0,-1 4 0,0 2 0,-3-1 0,-2 1 0,-4-2 0,-2-1 0,-7-2 0,-2 0 0,-4 1 0,-2-1 0,-1 1 0,-5-5 0,-4-1 0,-2-2 0,-2-2 0,-4-2 0,-4-1 0,-2 0 0,-2-1 0,2-3 0,1-6 0,2-5 0,2-6 0,3-2 0,3-2 0,2 2 0,3 1 0,2 2 0,2 2 0,3 3 0,3 2 0,4 0 0,2 2 0,5 1 0,1 4 0,2 0 0,-1 3 0,1 2 0,-5 2 0,-1 5 0,-2 5 0,-5 5 0,-4 2 0,-4 2 0,-5-1 0,-2 2 0,-1-1-31,0 1 1,-1-7 0,1-1 0,-1-3-1,1-2 1,0-2 0,1-6-1488,2-7 0,4-4 0,3 0 0,0 1-940,-3 2 0,7 11 1,5-2-1</inkml:trace>
  <inkml:trace contextRef="#ctx0" brushRef="#br1" timeOffset="84">9738 8458 9804,'-5'-1'2620,"5"-2"0,7-1 897,4 1-2235,-4 2 1,-3 1-808,-8 0 1,1 0 0,-4-1 0,0-2 0,0-3-1,-3-1-313,-1-2 0,-2-4 0,-3-2 1,-3-3-292,-4-1 0,-1-2 283,-9-3 1,0-1 0,-5 0-1,-4 0 1,-3 0 0,-5 2-1,-2 1 1,-3 1 0,-2 1-1,-2-1 1,-2 2 0,-2-1-102,-3 1 1,5-2 0,-4-2 0,0 1 0,1 1 0,30 10 0,0-1 0,0-1 0,-1 0 0,0-2 0,0-1 0,0 1 0,0 0 0,-1-1 0,0 0 0,0 1 0,0 0-1,0-1 1,-1 0 0,1 0 0,-1 1 0,-1-2 0,0 0-4,1 1 0,-2 1 0,0-1 0,-2 0 0,2 2 1,-1 1-1,-1-2 0,0 2 0,0 1 0,0 1 0,-1 0 1,1 2-1,0 1 0,-1 0 0,0-1 0,0 1 0,0 1 1,0 0-1,0 2 0,0-1 0,1 2 0,1 0 0,-1-1 1,2 0-51,0 0 0,0-1 0,-1 1 0,0-1 0,2 1 0,-1 1 0,2 0 0,0-1 0,2 1 0,0-1 0,-34-8 0,1-2 0,1-1 0,2-1 0,0 1 0,0-1 0,-1 2 0,1 1 0,0 3 0,1 2 0,-2 0 0,30 8 0,1-1 0,-31 0 0,1 4 0,2 5 0,4 6 0,3-1 0,7 1 0,2-1 0,4 0 0,6 1 0,7-2 0,5-2 0,4-2 0,5-1 0,2-3 0,3-1 0,1 1 0,2 1 0,-2-1 0,-1-2 0,-2 1 0,-3 1 0,-2 2 0,-1 2-160,-3 3 0,-3 2 0,-2 3 0,-2 3 1,1 0-1,2 1 0,3-1 0,2-1 0,4-5-2234,4-2 0,11-7 0,8 1 0,6-3-64,5-1 0,5-5 1,-3-2-1</inkml:trace>
  <inkml:trace contextRef="#ctx0" brushRef="#br1" timeOffset="85">5272 7045 8355,'-34'-14'0,"-2"-1"1638,2 2 0,3 4 1,11 6-1,3-3 0,3 1 1,2-1 818,-1 3 1,1 2-1,0 2 1,-2 5-2420,-3 6 1,2 12-1,-6 10 1,-1 8-1,-1 7 1,-2 10 0,13-25-1,-1 0 1,0 4-1,0 0 1,-1 1 0,1 0-1,-1 1 1,0-1-1,2-2 1,1-1 0,-7 31-39,4-3 0,7-13 0,3-6 0,4-12 0,4-8 0,7-8 0,7-8 0,9-6 0,8-7 0,9-10 0,6-9 0,6-9 0,3-4 0,-27 18 0,0 0 0,-1 1 0,1 0 0,32-13-7,-2 3 1,-10 5 0,-4 11 0,-4 3 0,-5 5 0,-5 6 0,-6 5 0,-5 5 0,-3 3 0,-1 5 0,-1 2 0,0 2-1420,-3 0 1,0 4-1,0 0 1,5 0-1,2 0-1032,4 0 0,7 5 1,-1-2-1</inkml:trace>
  <inkml:trace contextRef="#ctx0" brushRef="#br1" timeOffset="86">31361 16135 8355,'16'-53'175,"1"-1"1,-1 7-1,-5 11 1,-2 10-1,-7 11 1,-6 9-1,-8 12 1,-9 8-1,-6 8 1,-6 5-1,-5 6 1,-3 3-1,-6 3 1,-7 2 0,23-17-1,-1 0 1,-3 3-1,-2 2 1,-2 2-1,-2 2 1,0 2-1,-2 1 1,-1 2-1,-1 2 1,-1 1-1,1 1 1,-2 2 0,0 0-1,1 0 1,0 0-1,-1 1 1,1 0-1,1 0 1,1 1-1,-1 1 1,0 1-1,1 0 1,0 2-1,0 0 1,0 0 0,1 0-1,0 1 1,1 0-1,0 0 1,1-2-1,1 1 1,1-1-1,1 0 1,1-3-1,1 0 1,1-1-1,2 0 1,1-3 0,1 0-1,2-2 1,2 0 526,3-3 0,0 0 0,4-6 0,2 0 0,-15 30 0,-1-5 1,4-5-1,4-4 0,5-7 0,3-4 0,3-4 0,1-3 0,3-6 1,3-5-1794,4-4 0,3-10 1,1-8-1,1-14 1,3-14-1,6-15 0,5-15 1,-5 25-1,1-2-548,0-3 1,1-1-1,3-4 1,0-1 0,17-46-1</inkml:trace>
  <inkml:trace contextRef="#ctx0" brushRef="#br1" timeOffset="87">30592 15987 8355,'-6'-71'0,"-2"4"0,-3 10 655,-2 17 0,0 16 1,-3 15-1,0 7 0,1 6 1,1 9-1,2 12 0,-1 12 1,-1 13-1,1 9 0,-1 9 1,8-32-1,1 1 0,-1 2 1,1 2-305,-1 1 0,1 0 0,-1-1 0,1 1 0,0-1 0,1 0 0,2 1 0,-1 0 0,0 1 0,0 0 0,0 0 0,0 1 0,-2-1 1,0 0-1,-1 2 0,-1 0 0,0 1 0,-2 0 0,-1 3 0,-1 0 0,0 1 0,-1 1 0,-1 2 0,0 1 0,-1 2 0,1 0 1,0 2-1,0 1-324,1 0 0,-1 0 1,3-2-1,0-1 0,0 3 1,0 0-1,1 1 0,1-1 1,0 0-1,2 0 0,0-1 1,1 1-1,1-4 0,1 0 1,-1-2-1,1-1 0,0-5 1,0-1-1,0-3 0,0-2 1,0-2-1,0-2 0,-2 32 1,2-7-537,1-8 1,2-7 0,0-14-1,0-4 1,0-4 0,2-5-1,2-5 1,4-5 0,3-6-3961,2-2 0,-2-8 2113,-3-2 0,3-3 0,-4-2 0</inkml:trace>
  <inkml:trace contextRef="#ctx0" brushRef="#br1" timeOffset="88">26349 11968 8355,'7'-14'161,"-3"-1"0,-3-3 0,-1 0 0,0 1 0,0 1 0,0 3 1,0 0-1,-1 2 0,-3 6 0,-4 9 0,-5 12 0,-3 9 0,-6 7 1,-7 2-1,-9 6 0,-7 3 0,18-18 0,-1 0 0,-4 1 0,-1 1 1,-4 3-1,-2 0 0,-2-1 0,-2 1 0,-4 1 0,-1 1 1,-4 2-1,-2 1 0,15-9 0,-1 0 0,-1 1 0,-1 0 0,0 1 1,-1-1-1,0 2 0,-1-1 0,0 1 0,1-1 0,1 1 0,-1 1 1,0 0-1,1 0 0,0 1 0,2-1 0,1 1 0,0 0 1,1 0-1,0 0 0,1 1 0,-16 14 0,1 1 0,2 1 0,1 1 1,4-2-1,1 0 0,4-2 0,2 0 0,3-2 0,1 0 0,2-1 1,2 0 375,3-1 1,2-1 0,3-2-1,4-1 1,-10 26 0,6-6-1,7-9 1,5-5 0,6-8-1,4-6 1,4-7 0,6-7-1,5-5 1,7-6 0,7-6-1,10-12-9343,9-15 8312,1-17 1,-16 14 0,1-5-1,0-5 1,-1-2 0,4-7 0,1-3-736,-12 14 0,0-1 0,0-1 0,2-3 1,0-1-1,0-1 0,54-96 0</inkml:trace>
  <inkml:trace contextRef="#ctx0" brushRef="#br1" timeOffset="89">25952 11633 9644,'-1'-46'0,"-3"6"819,-5 11 0,-2 13 0,0 14 0,2 4 0,0 8 1,1 7-1,0 7 0,1 10 0,0 6 0,1 5 0,0 6 1,0 5-421,1 6 1,0-24 0,1 0 0,1 1 0,1 1 0,-2 3 0,-1 1 0,0 2-1,-2 1 1,-1 3 0,0 1 0,-2 2 0,0 0 0,-1 3 0,0 1 0,0 2-1,-1 1 1,-1 1 0,0 0 0,-1 2 0,0 0 0,-1 0 0,1 2-409,0 1 1,0 0-1,-1 0 1,0 0 0,1 1-1,-1 0 1,1 1 0,-1 0-1,0 1 1,0-1 0,-1 0-1,0 0 1,1-4 0,0-1-1,1-5 1,2-2 0,1-5-1,1-2 1,1-4-1,0-2 1,1-5 0,1 0-1,-5 26 1,3-11 0,5-12-1153,3-12 1,1-8 0,3-10 0,3-6 0,8-10 0,6-15-1298,6-10 0,4-11 1,7-3-1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9CF4-452E-A446-A66C-7347F3262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89A37-EA81-6547-BD65-298ABC4C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46A98C11-DEC0-5C48-B496-904E5E9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CAC25C3-79F2-6141-91CE-1B2875AC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4F45543-52F6-5642-948B-6E29A672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0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0863D-E719-7443-8D5F-356D0FD4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0724D8D-6603-C342-A8E6-43A12214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2C9434B-3EA2-B44E-9073-B04695B5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AC8C374-11DB-6649-9D57-F8299EBA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38A834-CA03-E641-85C7-66D24230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19D5D8-619C-8745-9CF1-A23046368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CD735A28-3F09-5B49-A315-596A644B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87C1F2D-D154-504E-9FD4-9AF53014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A4282FF-2F4D-4E40-9AF0-2F335D83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7A0AEC3-E1C6-E049-A212-53B9DC71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9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7CE20-A447-B94D-A52D-07C632E5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C112B-B671-9448-8A7E-1CF3E3AD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4E45582-B5B3-9641-A1E7-9F5DE1C0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B281055-3F22-B94F-99D0-68BBF221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C08D516-1F44-AA41-BF5E-9F29B2A5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5181E-253F-1B4F-B6AD-70E17266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DE6D223-9A7E-464C-8A8E-1EB57501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985CDC6-9831-474A-B9DF-69B6C23C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8FE3B6A-B7DD-1B44-B2FC-10B856D6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4345DCF-459B-5A41-826F-3337371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4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6941D-C07D-8C43-9DE7-04457419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D4D43-9D02-D44E-92A0-9401087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94F8BE-F682-7B4C-8F7F-36676B8F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6D7328E-E53D-6549-A891-7AF0B93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9BA056-26B9-C149-B1CF-441E5108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223DB03D-3C68-ED4E-A659-31EBE89E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7189C-0A8F-4944-AB67-0D37FBB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4F64A8E9-BC10-E546-B1E6-E9CF2C00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9DAC7F-53E1-5649-B0EE-8822203A0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F3E2DCBB-5ABF-704F-A49E-A104C3466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6DE1C0-EB9B-454F-AFCD-07D83D516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F44ED1B6-4C43-AC45-B896-F8A949E8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383B3D73-3304-CF4B-A1C3-6EF5371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2CA1677F-519E-3D4F-8946-50A27C9E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8EE9-FF0C-A549-90F4-CD30D7FA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282FA3FD-9F86-0648-AE3F-2ED3360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28965D0-3696-1C41-8CC8-A86CD3AB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D87E092A-7955-AC41-96AD-14BD8DA9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2F4D1F3F-880D-814C-991C-070AB4C1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C5C20ABD-A645-6E47-B33A-E898FBC5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5CDE5994-04F5-8F4A-9CE9-D97785A7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6547E-67C6-D649-BBB0-560E37C8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6F87C-EF97-A441-B276-5BC583AD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BD459C27-BF4B-E748-A443-0CADFD24A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B9C1AB4-81BF-E445-B2D4-DE84D64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606AA75C-322F-7E48-BD26-4A6EB3C0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C171F8D-792C-3945-85B1-4131B599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1D5DC-461A-3542-B35D-7F864A7F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B1F1E0E6-B3A1-284C-941F-79D955290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CB915FDE-DEF1-2A48-AEE2-E3C58761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15EF2460-C3A8-C546-9B7E-2D5651EE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9A33FA0-5A18-8E4F-AE6A-FA695284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AA8A79D-2B94-7A46-973B-EDE2BB33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615E3036-9EB3-E440-9905-9A386CBD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02208833-E54A-214A-AE9D-A36C8A54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E049B99-0A1F-484C-97E9-43AA6F00B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9C14-A56E-0F49-B377-20B8BFE50973}" type="datetimeFigureOut">
              <a:rPr lang="en-US" altLang="zh-TW" smtClean="0"/>
              <a:t>5/11/18</a:t>
            </a:fld>
            <a:endParaRPr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ECED632-1CB6-E046-B7F0-BEFBBE12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99AFF96-A818-224D-BA98-48C470050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17AC-C846-864A-83EF-30304EE99A49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8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D1968DC2-C962-9548-A8E6-41138310B6BC}"/>
                  </a:ext>
                </a:extLst>
              </p14:cNvPr>
              <p14:cNvContentPartPr/>
              <p14:nvPr/>
            </p14:nvContentPartPr>
            <p14:xfrm>
              <a:off x="1791720" y="-360"/>
              <a:ext cx="10271160" cy="67201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D1968DC2-C962-9548-A8E6-41138310B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360" y="-9720"/>
                <a:ext cx="10289880" cy="67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09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CC75EAE-A23E-0248-93B6-C97797C84B6E}"/>
                  </a:ext>
                </a:extLst>
              </p14:cNvPr>
              <p14:cNvContentPartPr/>
              <p14:nvPr/>
            </p14:nvContentPartPr>
            <p14:xfrm>
              <a:off x="581040" y="199080"/>
              <a:ext cx="10986120" cy="66326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CC75EAE-A23E-0248-93B6-C97797C84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189720"/>
                <a:ext cx="11004840" cy="66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87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習五 羅</cp:lastModifiedBy>
  <cp:revision>2</cp:revision>
  <dcterms:modified xsi:type="dcterms:W3CDTF">2018-05-11T14:39:08Z</dcterms:modified>
</cp:coreProperties>
</file>