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703"/>
  </p:normalViewPr>
  <p:slideViewPr>
    <p:cSldViewPr snapToGrid="0" snapToObjects="1">
      <p:cViewPr varScale="1">
        <p:scale>
          <a:sx n="85" d="100"/>
          <a:sy n="85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0B3F-EAF9-D34E-9E46-CA725B5F2589}" type="datetimeFigureOut">
              <a:rPr kumimoji="1" lang="zh-TW" altLang="en-US" smtClean="0"/>
              <a:t>2018/5/16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BC88-D77F-9C48-A9D7-602B71AE3F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788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0B3F-EAF9-D34E-9E46-CA725B5F2589}" type="datetimeFigureOut">
              <a:rPr kumimoji="1" lang="zh-TW" altLang="en-US" smtClean="0"/>
              <a:t>2018/5/16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BC88-D77F-9C48-A9D7-602B71AE3F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231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0B3F-EAF9-D34E-9E46-CA725B5F2589}" type="datetimeFigureOut">
              <a:rPr kumimoji="1" lang="zh-TW" altLang="en-US" smtClean="0"/>
              <a:t>2018/5/16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BC88-D77F-9C48-A9D7-602B71AE3F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463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0B3F-EAF9-D34E-9E46-CA725B5F2589}" type="datetimeFigureOut">
              <a:rPr kumimoji="1" lang="zh-TW" altLang="en-US" smtClean="0"/>
              <a:t>2018/5/16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BC88-D77F-9C48-A9D7-602B71AE3F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98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0B3F-EAF9-D34E-9E46-CA725B5F2589}" type="datetimeFigureOut">
              <a:rPr kumimoji="1" lang="zh-TW" altLang="en-US" smtClean="0"/>
              <a:t>2018/5/16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BC88-D77F-9C48-A9D7-602B71AE3F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401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0B3F-EAF9-D34E-9E46-CA725B5F2589}" type="datetimeFigureOut">
              <a:rPr kumimoji="1" lang="zh-TW" altLang="en-US" smtClean="0"/>
              <a:t>2018/5/16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BC88-D77F-9C48-A9D7-602B71AE3F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056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0B3F-EAF9-D34E-9E46-CA725B5F2589}" type="datetimeFigureOut">
              <a:rPr kumimoji="1" lang="zh-TW" altLang="en-US" smtClean="0"/>
              <a:t>2018/5/16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BC88-D77F-9C48-A9D7-602B71AE3F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5323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0B3F-EAF9-D34E-9E46-CA725B5F2589}" type="datetimeFigureOut">
              <a:rPr kumimoji="1" lang="zh-TW" altLang="en-US" smtClean="0"/>
              <a:t>2018/5/16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BC88-D77F-9C48-A9D7-602B71AE3F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257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0B3F-EAF9-D34E-9E46-CA725B5F2589}" type="datetimeFigureOut">
              <a:rPr kumimoji="1" lang="zh-TW" altLang="en-US" smtClean="0"/>
              <a:t>2018/5/16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BC88-D77F-9C48-A9D7-602B71AE3F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2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0B3F-EAF9-D34E-9E46-CA725B5F2589}" type="datetimeFigureOut">
              <a:rPr kumimoji="1" lang="zh-TW" altLang="en-US" smtClean="0"/>
              <a:t>2018/5/16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BC88-D77F-9C48-A9D7-602B71AE3F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879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0B3F-EAF9-D34E-9E46-CA725B5F2589}" type="datetimeFigureOut">
              <a:rPr kumimoji="1" lang="zh-TW" altLang="en-US" smtClean="0"/>
              <a:t>2018/5/16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BC88-D77F-9C48-A9D7-602B71AE3F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173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D0B3F-EAF9-D34E-9E46-CA725B5F2589}" type="datetimeFigureOut">
              <a:rPr kumimoji="1" lang="zh-TW" altLang="en-US" smtClean="0"/>
              <a:t>2018/5/16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BC88-D77F-9C48-A9D7-602B71AE3F7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514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POSIX IPC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中正大學，作業系統實驗室</a:t>
            </a:r>
            <a:endParaRPr kumimoji="1" lang="en-US" altLang="zh-TW" dirty="0"/>
          </a:p>
          <a:p>
            <a:r>
              <a:rPr kumimoji="1" lang="zh-TW" altLang="en-US" dirty="0"/>
              <a:t>羅習五</a:t>
            </a:r>
            <a:r>
              <a:rPr kumimoji="1" lang="zh-Hant" altLang="en-US" dirty="0"/>
              <a:t> 陽春副教授</a:t>
            </a:r>
            <a:endParaRPr kumimoji="1" lang="zh-TW" altLang="en-US"/>
          </a:p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207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Message queue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193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mqopen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Menlo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Menlo" charset="0"/>
              </a:rPr>
              <a:t>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Menlo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Menlo" charset="0"/>
              </a:rPr>
              <a:t>fcntl.h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Menlo" charset="0"/>
              </a:rPr>
              <a:t>&gt;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Menlo" charset="0"/>
              </a:rPr>
              <a:t>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Menlo" charset="0"/>
              </a:rPr>
              <a:t>/* For O_* constants */</a:t>
            </a:r>
            <a:endParaRPr lang="en-US" altLang="zh-TW" b="0" dirty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Menlo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Menlo" charset="0"/>
              </a:rPr>
              <a:t>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Menlo" charset="0"/>
              </a:rPr>
              <a:t>&lt;sys/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Menlo" charset="0"/>
              </a:rPr>
              <a:t>stat.h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Menlo" charset="0"/>
              </a:rPr>
              <a:t>&gt;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Menlo" charset="0"/>
              </a:rPr>
              <a:t> 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Menlo" charset="0"/>
              </a:rPr>
              <a:t>/* For mode constants */</a:t>
            </a:r>
            <a:endParaRPr lang="en-US" altLang="zh-TW" b="0" dirty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en-US" altLang="zh-TW" b="0" dirty="0">
                <a:solidFill>
                  <a:srgbClr val="AF00DB"/>
                </a:solidFill>
                <a:effectLst/>
                <a:latin typeface="Menlo" charset="0"/>
              </a:rPr>
              <a:t>#include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Menlo" charset="0"/>
              </a:rPr>
              <a:t> 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Menlo" charset="0"/>
              </a:rPr>
              <a:t>&lt;</a:t>
            </a:r>
            <a:r>
              <a:rPr lang="en-US" altLang="zh-TW" b="0" dirty="0" err="1">
                <a:solidFill>
                  <a:srgbClr val="A31515"/>
                </a:solidFill>
                <a:effectLst/>
                <a:latin typeface="Menlo" charset="0"/>
              </a:rPr>
              <a:t>mqueue.h</a:t>
            </a:r>
            <a:r>
              <a:rPr lang="en-US" altLang="zh-TW" b="0" dirty="0">
                <a:solidFill>
                  <a:srgbClr val="A31515"/>
                </a:solidFill>
                <a:effectLst/>
                <a:latin typeface="Menlo" charset="0"/>
              </a:rPr>
              <a:t>&gt;</a:t>
            </a:r>
            <a:endParaRPr lang="en-US" altLang="zh-TW" b="0" dirty="0">
              <a:solidFill>
                <a:srgbClr val="000000"/>
              </a:solidFill>
              <a:effectLst/>
              <a:latin typeface="Menlo" charset="0"/>
            </a:endParaRPr>
          </a:p>
          <a:p>
            <a:r>
              <a:rPr lang="en-US" altLang="zh-TW" b="0" dirty="0" err="1">
                <a:solidFill>
                  <a:srgbClr val="267F99"/>
                </a:solidFill>
                <a:effectLst/>
                <a:latin typeface="Menlo" charset="0"/>
              </a:rPr>
              <a:t>mqd_t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Menlo" charset="0"/>
              </a:rPr>
              <a:t>mq_open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Menlo" charset="0"/>
              </a:rPr>
              <a:t>const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Menlo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 *name, 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Menlo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Menlo" charset="0"/>
              </a:rPr>
              <a:t>oflag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);</a:t>
            </a:r>
          </a:p>
          <a:p>
            <a:r>
              <a:rPr lang="en-US" altLang="zh-TW" b="0" dirty="0" err="1">
                <a:solidFill>
                  <a:srgbClr val="267F99"/>
                </a:solidFill>
                <a:effectLst/>
                <a:latin typeface="Menlo" charset="0"/>
              </a:rPr>
              <a:t>mqd_t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Menlo" charset="0"/>
              </a:rPr>
              <a:t>mq_open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Menlo" charset="0"/>
              </a:rPr>
              <a:t>const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Menlo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 *name, 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Menlo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Menlo" charset="0"/>
              </a:rPr>
              <a:t>oflag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, 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Menlo" charset="0"/>
              </a:rPr>
              <a:t>mode_t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 mode, 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Menlo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Menlo" charset="0"/>
              </a:rPr>
              <a:t>mq_attr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 *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Menlo" charset="0"/>
              </a:rPr>
              <a:t>attr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);</a:t>
            </a:r>
          </a:p>
          <a:p>
            <a:r>
              <a:rPr lang="en-US" altLang="zh-TW" b="0" dirty="0" err="1">
                <a:solidFill>
                  <a:srgbClr val="0000FF"/>
                </a:solidFill>
                <a:effectLst/>
                <a:latin typeface="Menlo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Menlo" charset="0"/>
              </a:rPr>
              <a:t>mq_close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(</a:t>
            </a:r>
            <a:r>
              <a:rPr lang="en-US" altLang="zh-TW" b="0" dirty="0" err="1">
                <a:solidFill>
                  <a:srgbClr val="267F99"/>
                </a:solidFill>
                <a:effectLst/>
                <a:latin typeface="Menlo" charset="0"/>
              </a:rPr>
              <a:t>mqd_t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Menlo" charset="0"/>
              </a:rPr>
              <a:t>mqdes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);</a:t>
            </a:r>
          </a:p>
          <a:p>
            <a:r>
              <a:rPr lang="en-US" altLang="zh-TW" b="0" dirty="0" err="1">
                <a:solidFill>
                  <a:srgbClr val="0000FF"/>
                </a:solidFill>
                <a:effectLst/>
                <a:latin typeface="Menlo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altLang="zh-TW" b="0" dirty="0" err="1">
                <a:solidFill>
                  <a:srgbClr val="795E26"/>
                </a:solidFill>
                <a:effectLst/>
                <a:latin typeface="Menlo" charset="0"/>
              </a:rPr>
              <a:t>mq_unlink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(</a:t>
            </a:r>
            <a:r>
              <a:rPr lang="en-US" altLang="zh-TW" b="0" dirty="0" err="1">
                <a:solidFill>
                  <a:srgbClr val="0000FF"/>
                </a:solidFill>
                <a:effectLst/>
                <a:latin typeface="Menlo" charset="0"/>
              </a:rPr>
              <a:t>const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ffectLst/>
                <a:latin typeface="Menlo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Menlo" charset="0"/>
              </a:rPr>
              <a:t> *name);</a:t>
            </a:r>
          </a:p>
          <a:p>
            <a:endParaRPr lang="en-US" altLang="zh-TW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TW" b="0" dirty="0">
                <a:solidFill>
                  <a:srgbClr val="008000"/>
                </a:solidFill>
                <a:effectLst/>
                <a:latin typeface="Menlo" charset="0"/>
              </a:rPr>
              <a:t>/*Link with -</a:t>
            </a:r>
            <a:r>
              <a:rPr lang="en-US" altLang="zh-TW" b="0" dirty="0" err="1">
                <a:solidFill>
                  <a:srgbClr val="008000"/>
                </a:solidFill>
                <a:effectLst/>
                <a:latin typeface="Menlo" charset="0"/>
              </a:rPr>
              <a:t>lrt</a:t>
            </a:r>
            <a:r>
              <a:rPr lang="en-US" altLang="zh-TW" b="0" dirty="0">
                <a:solidFill>
                  <a:srgbClr val="008000"/>
                </a:solidFill>
                <a:effectLst/>
                <a:latin typeface="Menlo" charset="0"/>
              </a:rPr>
              <a:t>.*/</a:t>
            </a:r>
            <a:endParaRPr lang="en-US" altLang="zh-TW" b="0" dirty="0">
              <a:solidFill>
                <a:srgbClr val="000000"/>
              </a:solidFill>
              <a:effectLst/>
              <a:latin typeface="Menlo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8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mqopen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zh-TW" dirty="0" err="1"/>
              <a:t>oflag</a:t>
            </a:r>
            <a:r>
              <a:rPr kumimoji="1" lang="zh-TW" altLang="en-US" dirty="0"/>
              <a:t>：</a:t>
            </a:r>
            <a:r>
              <a:rPr kumimoji="1" lang="en-US" altLang="zh-TW" dirty="0"/>
              <a:t>O_RDONLY</a:t>
            </a:r>
            <a:r>
              <a:rPr kumimoji="1" lang="zh-TW" altLang="en-US" dirty="0"/>
              <a:t>、</a:t>
            </a:r>
            <a:r>
              <a:rPr kumimoji="1" lang="en-US" altLang="zh-TW" dirty="0"/>
              <a:t>O_WRONLY</a:t>
            </a:r>
            <a:r>
              <a:rPr kumimoji="1" lang="zh-TW" altLang="en-US" dirty="0"/>
              <a:t>、</a:t>
            </a:r>
            <a:r>
              <a:rPr kumimoji="1" lang="en-US" altLang="zh-TW" dirty="0"/>
              <a:t>ORDWR</a:t>
            </a:r>
            <a:r>
              <a:rPr kumimoji="1" lang="zh-TW" altLang="en-US" dirty="0"/>
              <a:t>、</a:t>
            </a:r>
            <a:r>
              <a:rPr kumimoji="1" lang="en-US" altLang="zh-TW" dirty="0"/>
              <a:t>O_CREAT, O_EXCL</a:t>
            </a:r>
            <a:r>
              <a:rPr kumimoji="1" lang="zh-TW" altLang="en-US" dirty="0"/>
              <a:t>、</a:t>
            </a:r>
            <a:r>
              <a:rPr kumimoji="1" lang="en-US" altLang="zh-TW" dirty="0"/>
              <a:t>O_NONBLOCK</a:t>
            </a:r>
          </a:p>
          <a:p>
            <a:r>
              <a:rPr kumimoji="1" lang="en-US" altLang="zh-TW" dirty="0"/>
              <a:t>mode</a:t>
            </a:r>
            <a:r>
              <a:rPr kumimoji="1" lang="zh-TW" altLang="en-US" dirty="0"/>
              <a:t>：讀寫權限</a:t>
            </a:r>
            <a:endParaRPr kumimoji="1" lang="en-US" altLang="zh-TW" dirty="0"/>
          </a:p>
          <a:p>
            <a:r>
              <a:rPr kumimoji="1" lang="en-US" altLang="zh-TW" dirty="0" err="1"/>
              <a:t>attr</a:t>
            </a:r>
            <a:r>
              <a:rPr kumimoji="1" lang="zh-TW" altLang="en-US" dirty="0"/>
              <a:t>：可以傳入</a:t>
            </a:r>
            <a:r>
              <a:rPr kumimoji="1" lang="en-US" altLang="zh-TW" dirty="0"/>
              <a:t>NULL</a:t>
            </a:r>
            <a:r>
              <a:rPr kumimoji="1" lang="zh-TW" altLang="en-US" dirty="0"/>
              <a:t>或者是使用</a:t>
            </a:r>
            <a:r>
              <a:rPr kumimoji="1" lang="en-US" altLang="zh-TW" dirty="0" err="1"/>
              <a:t>mq_getattr</a:t>
            </a:r>
            <a:r>
              <a:rPr kumimoji="1" lang="zh-TW" altLang="en-US" dirty="0"/>
              <a:t>設定</a:t>
            </a:r>
          </a:p>
        </p:txBody>
      </p:sp>
    </p:spTree>
    <p:extLst>
      <p:ext uri="{BB962C8B-B14F-4D97-AF65-F5344CB8AC3E}">
        <p14:creationId xmlns:p14="http://schemas.microsoft.com/office/powerpoint/2010/main" val="27778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mq_close</a:t>
            </a:r>
            <a:r>
              <a:rPr kumimoji="1" lang="zh-TW" altLang="en-US" dirty="0"/>
              <a:t>及</a:t>
            </a:r>
            <a:r>
              <a:rPr kumimoji="1" lang="en-US" altLang="zh-TW" dirty="0" err="1"/>
              <a:t>mq_unlink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zh-TW" altLang="en-US" dirty="0"/>
              <a:t>使用完</a:t>
            </a:r>
            <a:r>
              <a:rPr kumimoji="1" lang="en-US" altLang="zh-TW" dirty="0"/>
              <a:t>message queue</a:t>
            </a:r>
            <a:r>
              <a:rPr kumimoji="1" lang="zh-TW" altLang="en-US" dirty="0"/>
              <a:t>以後，使用</a:t>
            </a:r>
            <a:r>
              <a:rPr kumimoji="1" lang="en-US" altLang="zh-TW" dirty="0" err="1"/>
              <a:t>mq_close</a:t>
            </a:r>
            <a:r>
              <a:rPr kumimoji="1" lang="zh-TW" altLang="en-US" dirty="0"/>
              <a:t>關閉該</a:t>
            </a:r>
            <a:r>
              <a:rPr kumimoji="1" lang="en-US" altLang="zh-TW" dirty="0"/>
              <a:t>message queue</a:t>
            </a:r>
          </a:p>
          <a:p>
            <a:r>
              <a:rPr kumimoji="1" lang="zh-TW" altLang="en-US" dirty="0"/>
              <a:t>即使所有的</a:t>
            </a:r>
            <a:r>
              <a:rPr kumimoji="1" lang="en-US" altLang="zh-TW" dirty="0"/>
              <a:t>process</a:t>
            </a:r>
            <a:r>
              <a:rPr kumimoji="1" lang="zh-TW" altLang="en-US" dirty="0"/>
              <a:t>都關閉（</a:t>
            </a:r>
            <a:r>
              <a:rPr kumimoji="1" lang="en-US" altLang="zh-TW" dirty="0" err="1"/>
              <a:t>mq_close</a:t>
            </a:r>
            <a:r>
              <a:rPr kumimoji="1" lang="zh-TW" altLang="en-US" dirty="0"/>
              <a:t>）</a:t>
            </a:r>
            <a:r>
              <a:rPr kumimoji="1" lang="en-US" altLang="zh-TW" dirty="0"/>
              <a:t>message queue</a:t>
            </a:r>
            <a:r>
              <a:rPr kumimoji="1" lang="zh-TW" altLang="en-US" dirty="0"/>
              <a:t>，該</a:t>
            </a:r>
            <a:r>
              <a:rPr kumimoji="1" lang="en-US" altLang="zh-TW" dirty="0"/>
              <a:t>message queue</a:t>
            </a:r>
            <a:r>
              <a:rPr kumimoji="1" lang="zh-TW" altLang="en-US" dirty="0"/>
              <a:t>還是會存在於系統上，必須使用</a:t>
            </a:r>
            <a:r>
              <a:rPr kumimoji="1" lang="en-US" altLang="zh-TW" dirty="0" err="1"/>
              <a:t>mq_unlink</a:t>
            </a:r>
            <a:r>
              <a:rPr kumimoji="1" lang="zh-TW" altLang="en-US" dirty="0"/>
              <a:t>消滅此</a:t>
            </a:r>
            <a:r>
              <a:rPr kumimoji="1" lang="en-US" altLang="zh-TW" dirty="0"/>
              <a:t>message queue</a:t>
            </a:r>
          </a:p>
        </p:txBody>
      </p:sp>
    </p:spTree>
    <p:extLst>
      <p:ext uri="{BB962C8B-B14F-4D97-AF65-F5344CB8AC3E}">
        <p14:creationId xmlns:p14="http://schemas.microsoft.com/office/powerpoint/2010/main" val="155068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211</Words>
  <Application>Microsoft Macintosh PowerPoint</Application>
  <PresentationFormat>寬螢幕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黑体</vt:lpstr>
      <vt:lpstr>Arial</vt:lpstr>
      <vt:lpstr>Menlo</vt:lpstr>
      <vt:lpstr>Office 佈景主題</vt:lpstr>
      <vt:lpstr>POSIX IPC</vt:lpstr>
      <vt:lpstr>Message queue</vt:lpstr>
      <vt:lpstr>mqopen()</vt:lpstr>
      <vt:lpstr>mqopen()</vt:lpstr>
      <vt:lpstr>mq_close及mq_unlink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POSIX IPC</dc:title>
  <dc:creator>shiwu Lo</dc:creator>
  <cp:lastModifiedBy>習五 羅</cp:lastModifiedBy>
  <cp:revision>5</cp:revision>
  <dcterms:created xsi:type="dcterms:W3CDTF">2017-06-06T22:45:34Z</dcterms:created>
  <dcterms:modified xsi:type="dcterms:W3CDTF">2018-05-16T04:07:27Z</dcterms:modified>
</cp:coreProperties>
</file>