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80972-9926-49D7-A6B7-D53DC6CAA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281563-ADB9-4DC1-A431-9567B96D8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F3CE3-CAAA-42ED-855F-E78606CB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C64E-826A-424C-A219-EB59F604E72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F3FEF-2564-4277-BC4C-7D48E2EA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BDB44-DE48-4296-8A17-B095F5E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66B-0E59-4161-A976-B9154D1F6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0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4327D-1ECE-4FD1-A292-E3C82BB1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BB1E4-33D3-4E2A-9DE1-9F2E0C5B0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68B3C-474F-4417-BBCF-1DE94479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C64E-826A-424C-A219-EB59F604E72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B8240-B70F-4E88-A4C0-3769818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E4648-4AAB-4D84-9EF9-02855B10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66B-0E59-4161-A976-B9154D1F6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2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9A6A49-E8BE-480A-9505-C507D65A6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DB88B-052C-4387-821F-65E67DAE5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AAF92-A4B9-4CD9-8C27-78A7F56C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C64E-826A-424C-A219-EB59F604E72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9038D-CCE5-459E-AD7C-F52D6FC1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291E7-B098-4E60-AF63-EBD08E11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66B-0E59-4161-A976-B9154D1F6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19B9E-1609-43F5-B56E-A2FD2AE8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C2C63-032C-4655-A51D-B6A30D6A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19AFB-C179-44E7-B3EB-6631AB55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C64E-826A-424C-A219-EB59F604E72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A2FEE-EEB6-4AC4-B565-6A14147B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30C03-0E14-43C0-8CAD-D28F1F52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66B-0E59-4161-A976-B9154D1F6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2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20679-DFE3-4352-8A16-C52BB13B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F54E1-B9C6-401A-9710-AC1E02B5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6B163-B7A9-4F2A-B72D-4C149DAE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C64E-826A-424C-A219-EB59F604E72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57227-2CCD-4E85-A9EE-AF86DA63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5A625-CAC8-40F8-BF7B-0A1A33F6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66B-0E59-4161-A976-B9154D1F6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D21C5-ACEF-4354-8DFA-DFD4F853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213F5-9A4F-4F23-9F87-643D95CA5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8AD6B-2B2D-41F4-8FCF-E1A3B9475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65D9F7-EE57-4320-9BA6-46868CB7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C64E-826A-424C-A219-EB59F604E72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7F5D13-53AC-41FB-BF6C-88269F98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C48EAF-98D6-4271-900F-ADC1BF25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66B-0E59-4161-A976-B9154D1F6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946CB-91D0-49CF-8066-C34D437B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B6FC42-E1F6-4E50-85BE-FCB54A78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4F0B25-F277-46C1-BF02-912672535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D9A809-D36C-449C-89DC-1E52E73C8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F46F8B-E063-4D47-893F-829D0125F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B1463F-073B-4F80-B970-C9258DF7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C64E-826A-424C-A219-EB59F604E72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D95347-E48D-48AD-AA83-9F3815CB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EC4A51-25A1-4AE5-ABE8-BBF119E0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66B-0E59-4161-A976-B9154D1F6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6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5A545-C98E-4F20-9CBB-346E2391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DD11B1-A4F3-479F-8E03-30FFAF6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C64E-826A-424C-A219-EB59F604E72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D8AA1B-604B-4962-900E-4E3FB5B3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38A79-A47B-4E32-9541-AD30ECF2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66B-0E59-4161-A976-B9154D1F6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4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621E1C-07EE-4D50-8599-C3A033FD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C64E-826A-424C-A219-EB59F604E72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C8A9D-F57F-4FF4-A8A6-8427C4CB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E467DE-5F61-4C65-AAA4-B93AB1D1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66B-0E59-4161-A976-B9154D1F6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0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57AEF-B533-4EB0-9C2A-AF3D1B95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54B25-E56D-4438-A43B-B4CD2B8A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5648D6-D825-4965-9AAB-BB6AE4F6F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B1C780-401B-4131-AA62-B41E7811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C64E-826A-424C-A219-EB59F604E72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6E40D-500D-48C5-B8ED-DABA0445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18DA6-A5A2-42F4-8D9E-656AA8BB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66B-0E59-4161-A976-B9154D1F6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5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D4040-575C-4D52-B3DC-ED63EF18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31F16-1E1D-4B7C-A450-2D0B16E80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8ABF2A-4DA6-4599-923F-7D8C1CA62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1AE9C-945A-4932-92A5-A459F6FC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C64E-826A-424C-A219-EB59F604E72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01ED9-5878-4F63-B9FC-4EE12E9E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D8564-EAFA-4671-9132-9A6A757D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F66B-0E59-4161-A976-B9154D1F6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17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C431EA-38C0-4B74-818A-928815A3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4806D-6F96-4A0E-ADA9-B5AA4ED75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3A425-699A-4D70-990A-DD802467B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6C64E-826A-424C-A219-EB59F604E729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12148-14C4-4A29-A8FF-D8DEF51DE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CB13E-5CE0-4264-BF1B-A7971EC8F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F66B-0E59-4161-A976-B9154D1F6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9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29A9C6-CDF9-4488-84D8-C0D724FBF1C6}"/>
              </a:ext>
            </a:extLst>
          </p:cNvPr>
          <p:cNvSpPr/>
          <p:nvPr/>
        </p:nvSpPr>
        <p:spPr>
          <a:xfrm>
            <a:off x="1869440" y="955040"/>
            <a:ext cx="1117600" cy="50393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D759F1-F9D5-4A6C-ADC8-71876858351B}"/>
              </a:ext>
            </a:extLst>
          </p:cNvPr>
          <p:cNvSpPr/>
          <p:nvPr/>
        </p:nvSpPr>
        <p:spPr>
          <a:xfrm>
            <a:off x="1871040" y="955040"/>
            <a:ext cx="1116000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Context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AC1992-67D9-45A8-8FAC-FC46E590B815}"/>
              </a:ext>
            </a:extLst>
          </p:cNvPr>
          <p:cNvSpPr/>
          <p:nvPr/>
        </p:nvSpPr>
        <p:spPr>
          <a:xfrm>
            <a:off x="1871040" y="1964690"/>
            <a:ext cx="1116000" cy="23050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Handler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Call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Stack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401626A-AF9A-438D-B0F4-A3A1EDF5A170}"/>
              </a:ext>
            </a:extLst>
          </p:cNvPr>
          <p:cNvCxnSpPr/>
          <p:nvPr/>
        </p:nvCxnSpPr>
        <p:spPr>
          <a:xfrm>
            <a:off x="1390650" y="1066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3AA01D7-0486-4F6E-83C0-FC2BE883FD95}"/>
              </a:ext>
            </a:extLst>
          </p:cNvPr>
          <p:cNvSpPr txBox="1"/>
          <p:nvPr/>
        </p:nvSpPr>
        <p:spPr>
          <a:xfrm>
            <a:off x="77491" y="5683945"/>
            <a:ext cx="139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Low Addr</a:t>
            </a:r>
          </a:p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Stack top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256027-861B-4A5F-A5A8-6A649ACEC312}"/>
              </a:ext>
            </a:extLst>
          </p:cNvPr>
          <p:cNvSpPr txBox="1"/>
          <p:nvPr/>
        </p:nvSpPr>
        <p:spPr>
          <a:xfrm>
            <a:off x="1869440" y="6268720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[1]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65EBAC-33B5-46FC-BA0D-8A6042F6C6BB}"/>
              </a:ext>
            </a:extLst>
          </p:cNvPr>
          <p:cNvSpPr/>
          <p:nvPr/>
        </p:nvSpPr>
        <p:spPr>
          <a:xfrm>
            <a:off x="4978400" y="955040"/>
            <a:ext cx="1117600" cy="50393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225EEF-0E43-4391-BA14-AFF6B60BB872}"/>
              </a:ext>
            </a:extLst>
          </p:cNvPr>
          <p:cNvSpPr/>
          <p:nvPr/>
        </p:nvSpPr>
        <p:spPr>
          <a:xfrm>
            <a:off x="4980000" y="955040"/>
            <a:ext cx="1116000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Context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05274D-E5F5-4FA9-B074-A7C40461714D}"/>
              </a:ext>
            </a:extLst>
          </p:cNvPr>
          <p:cNvSpPr/>
          <p:nvPr/>
        </p:nvSpPr>
        <p:spPr>
          <a:xfrm>
            <a:off x="4980000" y="1964690"/>
            <a:ext cx="1116000" cy="23050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Handler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Call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Stack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8A2ACA-B623-4D08-8137-1F6D88B770BA}"/>
              </a:ext>
            </a:extLst>
          </p:cNvPr>
          <p:cNvSpPr/>
          <p:nvPr/>
        </p:nvSpPr>
        <p:spPr>
          <a:xfrm>
            <a:off x="4980000" y="4269740"/>
            <a:ext cx="1116000" cy="1009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task_cx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32B0CD-F2DD-495D-B404-DEC97A96E0FF}"/>
              </a:ext>
            </a:extLst>
          </p:cNvPr>
          <p:cNvSpPr txBox="1"/>
          <p:nvPr/>
        </p:nvSpPr>
        <p:spPr>
          <a:xfrm>
            <a:off x="4978400" y="6268720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[2]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6C0CC1A-C24D-4A91-80E2-90772396AA9A}"/>
              </a:ext>
            </a:extLst>
          </p:cNvPr>
          <p:cNvSpPr/>
          <p:nvPr/>
        </p:nvSpPr>
        <p:spPr>
          <a:xfrm>
            <a:off x="6727520" y="5060950"/>
            <a:ext cx="1644320" cy="436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task_cx_ptr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0EF5F9C-B5E0-4AFB-B86D-E704E0C663A7}"/>
              </a:ext>
            </a:extLst>
          </p:cNvPr>
          <p:cNvCxnSpPr>
            <a:stCxn id="16" idx="1"/>
          </p:cNvCxnSpPr>
          <p:nvPr/>
        </p:nvCxnSpPr>
        <p:spPr>
          <a:xfrm flipH="1">
            <a:off x="6096000" y="5279390"/>
            <a:ext cx="6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23D6AB4B-888B-4B1E-B317-BA6373D7681A}"/>
              </a:ext>
            </a:extLst>
          </p:cNvPr>
          <p:cNvSpPr/>
          <p:nvPr/>
        </p:nvSpPr>
        <p:spPr>
          <a:xfrm>
            <a:off x="9157030" y="5060950"/>
            <a:ext cx="1815770" cy="436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task_cx_ptr2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F716035-0520-42DE-9D6D-098C6347144C}"/>
              </a:ext>
            </a:extLst>
          </p:cNvPr>
          <p:cNvCxnSpPr>
            <a:stCxn id="19" idx="1"/>
            <a:endCxn id="16" idx="3"/>
          </p:cNvCxnSpPr>
          <p:nvPr/>
        </p:nvCxnSpPr>
        <p:spPr>
          <a:xfrm flipH="1">
            <a:off x="8371840" y="5279390"/>
            <a:ext cx="785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3D94726-68D5-4F7F-9DBE-0A20DD0DCBD6}"/>
              </a:ext>
            </a:extLst>
          </p:cNvPr>
          <p:cNvSpPr txBox="1"/>
          <p:nvPr/>
        </p:nvSpPr>
        <p:spPr>
          <a:xfrm>
            <a:off x="6411760" y="4306470"/>
            <a:ext cx="521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task_cx_ptr=&amp;task_cx=kstack_top</a:t>
            </a:r>
          </a:p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task_cx_ptr2=&amp;task_cx_ptr=&amp;&amp;task_cx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B52E27-2E00-454A-B25A-B3965B49658A}"/>
              </a:ext>
            </a:extLst>
          </p:cNvPr>
          <p:cNvSpPr txBox="1"/>
          <p:nvPr/>
        </p:nvSpPr>
        <p:spPr>
          <a:xfrm>
            <a:off x="3312160" y="4597201"/>
            <a:ext cx="1645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TaskContext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1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BE7F76-3FED-4855-A6A5-D71175312833}"/>
              </a:ext>
            </a:extLst>
          </p:cNvPr>
          <p:cNvSpPr/>
          <p:nvPr/>
        </p:nvSpPr>
        <p:spPr>
          <a:xfrm>
            <a:off x="488080" y="883920"/>
            <a:ext cx="1117600" cy="50393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9253CB-5064-48FC-A2E3-09AECF05322C}"/>
              </a:ext>
            </a:extLst>
          </p:cNvPr>
          <p:cNvSpPr/>
          <p:nvPr/>
        </p:nvSpPr>
        <p:spPr>
          <a:xfrm>
            <a:off x="489680" y="883920"/>
            <a:ext cx="1116000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Context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0DEB14-F29E-4B68-9723-A21EABBBEA01}"/>
              </a:ext>
            </a:extLst>
          </p:cNvPr>
          <p:cNvSpPr/>
          <p:nvPr/>
        </p:nvSpPr>
        <p:spPr>
          <a:xfrm>
            <a:off x="489680" y="1893570"/>
            <a:ext cx="1116000" cy="23050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Handler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Call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Stack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4DF8AB-1339-4EDA-B7E4-E90D56716094}"/>
              </a:ext>
            </a:extLst>
          </p:cNvPr>
          <p:cNvSpPr/>
          <p:nvPr/>
        </p:nvSpPr>
        <p:spPr>
          <a:xfrm>
            <a:off x="1727600" y="883920"/>
            <a:ext cx="1117600" cy="50393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A1E3F5-21D0-44A3-9E7F-89EFB1703489}"/>
              </a:ext>
            </a:extLst>
          </p:cNvPr>
          <p:cNvSpPr/>
          <p:nvPr/>
        </p:nvSpPr>
        <p:spPr>
          <a:xfrm>
            <a:off x="1729200" y="883920"/>
            <a:ext cx="1116000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Context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778C49-931A-4A78-94F3-F123D41937E6}"/>
              </a:ext>
            </a:extLst>
          </p:cNvPr>
          <p:cNvSpPr/>
          <p:nvPr/>
        </p:nvSpPr>
        <p:spPr>
          <a:xfrm>
            <a:off x="1729200" y="1893570"/>
            <a:ext cx="1116000" cy="16116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Handler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Call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Stack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E0A405-BB78-4D51-AE62-CC916BF41A53}"/>
              </a:ext>
            </a:extLst>
          </p:cNvPr>
          <p:cNvSpPr/>
          <p:nvPr/>
        </p:nvSpPr>
        <p:spPr>
          <a:xfrm>
            <a:off x="1729200" y="3505200"/>
            <a:ext cx="1116000" cy="1009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task_cx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85AB371-F951-4411-B887-F01547340DAA}"/>
              </a:ext>
            </a:extLst>
          </p:cNvPr>
          <p:cNvCxnSpPr/>
          <p:nvPr/>
        </p:nvCxnSpPr>
        <p:spPr>
          <a:xfrm flipH="1">
            <a:off x="51200" y="4198620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47410DF-CBAD-4540-B4AE-311C4079FF07}"/>
              </a:ext>
            </a:extLst>
          </p:cNvPr>
          <p:cNvSpPr txBox="1"/>
          <p:nvPr/>
        </p:nvSpPr>
        <p:spPr>
          <a:xfrm>
            <a:off x="10560" y="3810000"/>
            <a:ext cx="4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3E882F-2E9E-4366-9D68-EA8BE84DD03A}"/>
              </a:ext>
            </a:extLst>
          </p:cNvPr>
          <p:cNvSpPr/>
          <p:nvPr/>
        </p:nvSpPr>
        <p:spPr>
          <a:xfrm>
            <a:off x="3361760" y="883920"/>
            <a:ext cx="1117600" cy="50393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134602-B6BB-4806-8E1A-0F3695004F71}"/>
              </a:ext>
            </a:extLst>
          </p:cNvPr>
          <p:cNvSpPr/>
          <p:nvPr/>
        </p:nvSpPr>
        <p:spPr>
          <a:xfrm>
            <a:off x="3363360" y="883920"/>
            <a:ext cx="1116000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Context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E5D753-615C-4FA7-BF8C-0CA36F91F99E}"/>
              </a:ext>
            </a:extLst>
          </p:cNvPr>
          <p:cNvSpPr/>
          <p:nvPr/>
        </p:nvSpPr>
        <p:spPr>
          <a:xfrm>
            <a:off x="3363360" y="1893570"/>
            <a:ext cx="1116000" cy="23050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Handler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Call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Stack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08465F-EE1F-4F6D-A628-055ABDAA339E}"/>
              </a:ext>
            </a:extLst>
          </p:cNvPr>
          <p:cNvSpPr/>
          <p:nvPr/>
        </p:nvSpPr>
        <p:spPr>
          <a:xfrm>
            <a:off x="4601280" y="883920"/>
            <a:ext cx="1117600" cy="50393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561578-698C-4A80-A8DE-497B4FC400C1}"/>
              </a:ext>
            </a:extLst>
          </p:cNvPr>
          <p:cNvSpPr/>
          <p:nvPr/>
        </p:nvSpPr>
        <p:spPr>
          <a:xfrm>
            <a:off x="4602880" y="883920"/>
            <a:ext cx="1116000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Context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93E62E-5C17-43A4-BA32-38A722347198}"/>
              </a:ext>
            </a:extLst>
          </p:cNvPr>
          <p:cNvSpPr/>
          <p:nvPr/>
        </p:nvSpPr>
        <p:spPr>
          <a:xfrm>
            <a:off x="4602880" y="1893570"/>
            <a:ext cx="1116000" cy="16116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Handler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Call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Stack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C9BC4C-D77A-4C0B-8A63-45EF6FA87E17}"/>
              </a:ext>
            </a:extLst>
          </p:cNvPr>
          <p:cNvSpPr/>
          <p:nvPr/>
        </p:nvSpPr>
        <p:spPr>
          <a:xfrm>
            <a:off x="4602880" y="3505200"/>
            <a:ext cx="1116000" cy="1009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task_cx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C18CF0-6117-4767-9DD5-B6F2DB531B7B}"/>
              </a:ext>
            </a:extLst>
          </p:cNvPr>
          <p:cNvSpPr/>
          <p:nvPr/>
        </p:nvSpPr>
        <p:spPr>
          <a:xfrm>
            <a:off x="3361760" y="4198620"/>
            <a:ext cx="1116000" cy="1009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task_cx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0E110B5-B845-4229-84C2-C92CEAC406D6}"/>
              </a:ext>
            </a:extLst>
          </p:cNvPr>
          <p:cNvCxnSpPr/>
          <p:nvPr/>
        </p:nvCxnSpPr>
        <p:spPr>
          <a:xfrm flipH="1">
            <a:off x="2924880" y="5208270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C9A11D3-D4AC-4BEB-82C9-E7CE1427CCA4}"/>
              </a:ext>
            </a:extLst>
          </p:cNvPr>
          <p:cNvSpPr txBox="1"/>
          <p:nvPr/>
        </p:nvSpPr>
        <p:spPr>
          <a:xfrm>
            <a:off x="2945200" y="4838939"/>
            <a:ext cx="475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sp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669D3A7-3548-4339-80EC-96255B0E6E8A}"/>
              </a:ext>
            </a:extLst>
          </p:cNvPr>
          <p:cNvSpPr/>
          <p:nvPr/>
        </p:nvSpPr>
        <p:spPr>
          <a:xfrm>
            <a:off x="6217520" y="883920"/>
            <a:ext cx="1117600" cy="50393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4339FC-E74C-45C2-AF9C-FA3A5681144F}"/>
              </a:ext>
            </a:extLst>
          </p:cNvPr>
          <p:cNvSpPr/>
          <p:nvPr/>
        </p:nvSpPr>
        <p:spPr>
          <a:xfrm>
            <a:off x="6219120" y="883920"/>
            <a:ext cx="1116000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Context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B7A601-15C9-4405-88DC-0BBE4C202A44}"/>
              </a:ext>
            </a:extLst>
          </p:cNvPr>
          <p:cNvSpPr/>
          <p:nvPr/>
        </p:nvSpPr>
        <p:spPr>
          <a:xfrm>
            <a:off x="6219120" y="1893570"/>
            <a:ext cx="1116000" cy="23050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Handler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Call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Stack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3A1C0F-773F-4C70-A3D7-D39AFAA95605}"/>
              </a:ext>
            </a:extLst>
          </p:cNvPr>
          <p:cNvSpPr/>
          <p:nvPr/>
        </p:nvSpPr>
        <p:spPr>
          <a:xfrm>
            <a:off x="7457040" y="883920"/>
            <a:ext cx="1117600" cy="50393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CA66570-5BC2-43A1-A777-7C675B6BD1AD}"/>
              </a:ext>
            </a:extLst>
          </p:cNvPr>
          <p:cNvSpPr/>
          <p:nvPr/>
        </p:nvSpPr>
        <p:spPr>
          <a:xfrm>
            <a:off x="7458640" y="883920"/>
            <a:ext cx="1116000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Context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2AA557D-DF1C-4FBD-A9B5-04167DEE2E7E}"/>
              </a:ext>
            </a:extLst>
          </p:cNvPr>
          <p:cNvSpPr/>
          <p:nvPr/>
        </p:nvSpPr>
        <p:spPr>
          <a:xfrm>
            <a:off x="7458640" y="1893570"/>
            <a:ext cx="1116000" cy="16116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Handler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Call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Stack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27C625D-54C5-45D2-A842-BF8E82882C11}"/>
              </a:ext>
            </a:extLst>
          </p:cNvPr>
          <p:cNvSpPr/>
          <p:nvPr/>
        </p:nvSpPr>
        <p:spPr>
          <a:xfrm>
            <a:off x="7458640" y="3505200"/>
            <a:ext cx="1116000" cy="1009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task_cx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C1A9AB-2B46-419A-86BE-829669E54BE4}"/>
              </a:ext>
            </a:extLst>
          </p:cNvPr>
          <p:cNvSpPr/>
          <p:nvPr/>
        </p:nvSpPr>
        <p:spPr>
          <a:xfrm>
            <a:off x="6217520" y="4198620"/>
            <a:ext cx="1116000" cy="1009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task_cx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16B77E5-FA77-49A6-A1BE-91058D27D9C4}"/>
                  </a:ext>
                </a:extLst>
              </p:cNvPr>
              <p:cNvSpPr txBox="1"/>
              <p:nvPr/>
            </p:nvSpPr>
            <p:spPr>
              <a:xfrm>
                <a:off x="3084160" y="6057900"/>
                <a:ext cx="28647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task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cx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ptr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sp</m:t>
                      </m:r>
                    </m:oMath>
                  </m:oMathPara>
                </a14:m>
                <a:endParaRPr lang="en-US" altLang="zh-CN" sz="1600" b="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r>
                  <a:rPr lang="en-US" altLang="zh-CN" sz="1600" b="0" dirty="0">
                    <a:latin typeface="JetBrains Mono Medium" panose="02000009000000000000" pitchFamily="49" charset="0"/>
                    <a:ea typeface="Cambria Math" panose="02040503050406030204" pitchFamily="18" charset="0"/>
                    <a:cs typeface="JetBrains Mono Medium" panose="02000009000000000000" pitchFamily="49" charset="0"/>
                  </a:rPr>
                  <a:t>or</a:t>
                </a:r>
                <a:r>
                  <a:rPr lang="en-US" altLang="zh-CN" sz="1600" b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task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cx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ptr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</m:t>
                    </m:r>
                  </m:oMath>
                </a14:m>
                <a:endParaRPr lang="en-US" altLang="zh-CN" sz="1600" b="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16B77E5-FA77-49A6-A1BE-91058D27D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60" y="6057900"/>
                <a:ext cx="2864720" cy="584775"/>
              </a:xfrm>
              <a:prstGeom prst="rect">
                <a:avLst/>
              </a:prstGeom>
              <a:blipFill>
                <a:blip r:embed="rId2"/>
                <a:stretch>
                  <a:fillRect l="-127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AB7F9C1-A253-4D62-9727-4BF1C0E44602}"/>
              </a:ext>
            </a:extLst>
          </p:cNvPr>
          <p:cNvCxnSpPr/>
          <p:nvPr/>
        </p:nvCxnSpPr>
        <p:spPr>
          <a:xfrm>
            <a:off x="8574640" y="4514850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7C0EBF1-851D-4DE7-82AD-5B39E3A88C2C}"/>
              </a:ext>
            </a:extLst>
          </p:cNvPr>
          <p:cNvSpPr txBox="1"/>
          <p:nvPr/>
        </p:nvSpPr>
        <p:spPr>
          <a:xfrm>
            <a:off x="8537880" y="4145518"/>
            <a:ext cx="475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sp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ABFE828-7C53-4712-A0A2-CF372E2A810C}"/>
              </a:ext>
            </a:extLst>
          </p:cNvPr>
          <p:cNvSpPr/>
          <p:nvPr/>
        </p:nvSpPr>
        <p:spPr>
          <a:xfrm>
            <a:off x="980840" y="220980"/>
            <a:ext cx="1249680" cy="5283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CPU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06D0BF2-F4F0-44E9-8469-938156B4EC6B}"/>
              </a:ext>
            </a:extLst>
          </p:cNvPr>
          <p:cNvSpPr/>
          <p:nvPr/>
        </p:nvSpPr>
        <p:spPr>
          <a:xfrm>
            <a:off x="3891680" y="220980"/>
            <a:ext cx="1249680" cy="5283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CPU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8E64EB70-24FE-4DB9-AE95-65F1465CA654}"/>
              </a:ext>
            </a:extLst>
          </p:cNvPr>
          <p:cNvCxnSpPr>
            <a:stCxn id="37" idx="1"/>
            <a:endCxn id="21" idx="1"/>
          </p:cNvCxnSpPr>
          <p:nvPr/>
        </p:nvCxnSpPr>
        <p:spPr>
          <a:xfrm rot="10800000" flipV="1">
            <a:off x="3361760" y="485139"/>
            <a:ext cx="529920" cy="4218305"/>
          </a:xfrm>
          <a:prstGeom prst="bentConnector3">
            <a:avLst>
              <a:gd name="adj1" fmla="val 143139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B0E7E5E-D5B6-4F3B-B91B-9A0E55B2A8D3}"/>
              </a:ext>
            </a:extLst>
          </p:cNvPr>
          <p:cNvSpPr/>
          <p:nvPr/>
        </p:nvSpPr>
        <p:spPr>
          <a:xfrm>
            <a:off x="6708680" y="220980"/>
            <a:ext cx="1249680" cy="5283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CPU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748A94D-AD1A-49EA-96A1-0BAAD9FA11BC}"/>
              </a:ext>
            </a:extLst>
          </p:cNvPr>
          <p:cNvSpPr/>
          <p:nvPr/>
        </p:nvSpPr>
        <p:spPr>
          <a:xfrm>
            <a:off x="9170540" y="883920"/>
            <a:ext cx="1117600" cy="50393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929899B-1BAE-4C5E-ADBD-76477F681C7E}"/>
              </a:ext>
            </a:extLst>
          </p:cNvPr>
          <p:cNvSpPr/>
          <p:nvPr/>
        </p:nvSpPr>
        <p:spPr>
          <a:xfrm>
            <a:off x="9172140" y="883920"/>
            <a:ext cx="1116000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Context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522B5E-D4CA-4CD6-A73E-9E9407B7BB6D}"/>
              </a:ext>
            </a:extLst>
          </p:cNvPr>
          <p:cNvSpPr/>
          <p:nvPr/>
        </p:nvSpPr>
        <p:spPr>
          <a:xfrm>
            <a:off x="9172140" y="1893570"/>
            <a:ext cx="1116000" cy="23050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Handler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Call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Stack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D8DE05E-BD71-45CC-BBB8-3684BCE98A82}"/>
              </a:ext>
            </a:extLst>
          </p:cNvPr>
          <p:cNvSpPr/>
          <p:nvPr/>
        </p:nvSpPr>
        <p:spPr>
          <a:xfrm>
            <a:off x="10410060" y="883920"/>
            <a:ext cx="1117600" cy="50393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2123AE6-E8E1-424C-891E-54506618A810}"/>
              </a:ext>
            </a:extLst>
          </p:cNvPr>
          <p:cNvSpPr/>
          <p:nvPr/>
        </p:nvSpPr>
        <p:spPr>
          <a:xfrm>
            <a:off x="10411660" y="883920"/>
            <a:ext cx="1116000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Context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EA4F70-389B-474A-81ED-7BC27D63C879}"/>
              </a:ext>
            </a:extLst>
          </p:cNvPr>
          <p:cNvSpPr/>
          <p:nvPr/>
        </p:nvSpPr>
        <p:spPr>
          <a:xfrm>
            <a:off x="10411660" y="1893570"/>
            <a:ext cx="1116000" cy="16116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Handler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Call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Stack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F89BCA-3F43-476F-93D4-481F08E7E870}"/>
              </a:ext>
            </a:extLst>
          </p:cNvPr>
          <p:cNvSpPr/>
          <p:nvPr/>
        </p:nvSpPr>
        <p:spPr>
          <a:xfrm>
            <a:off x="10411660" y="3505200"/>
            <a:ext cx="1116000" cy="1009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task_cx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41C3345-3D38-430F-8B41-422001A12A07}"/>
              </a:ext>
            </a:extLst>
          </p:cNvPr>
          <p:cNvSpPr/>
          <p:nvPr/>
        </p:nvSpPr>
        <p:spPr>
          <a:xfrm>
            <a:off x="9170540" y="4198620"/>
            <a:ext cx="1116000" cy="1009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task_cx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4E5548E-2C3C-4E75-BD70-CAE5AFFF3A2D}"/>
              </a:ext>
            </a:extLst>
          </p:cNvPr>
          <p:cNvCxnSpPr/>
          <p:nvPr/>
        </p:nvCxnSpPr>
        <p:spPr>
          <a:xfrm>
            <a:off x="11527660" y="4514850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4518161-0C4E-4EE6-BB15-471A86724DC3}"/>
              </a:ext>
            </a:extLst>
          </p:cNvPr>
          <p:cNvSpPr txBox="1"/>
          <p:nvPr/>
        </p:nvSpPr>
        <p:spPr>
          <a:xfrm>
            <a:off x="11487820" y="4145518"/>
            <a:ext cx="475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sp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1265E8A-954C-4D55-B06C-CCEFB7176F1C}"/>
              </a:ext>
            </a:extLst>
          </p:cNvPr>
          <p:cNvSpPr/>
          <p:nvPr/>
        </p:nvSpPr>
        <p:spPr>
          <a:xfrm>
            <a:off x="9661700" y="220980"/>
            <a:ext cx="1249680" cy="5283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CPU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641F0A2B-C8BB-461D-8F49-9063BE97CC00}"/>
              </a:ext>
            </a:extLst>
          </p:cNvPr>
          <p:cNvCxnSpPr>
            <a:stCxn id="47" idx="3"/>
            <a:endCxn id="51" idx="3"/>
          </p:cNvCxnSpPr>
          <p:nvPr/>
        </p:nvCxnSpPr>
        <p:spPr>
          <a:xfrm flipH="1" flipV="1">
            <a:off x="10911380" y="485140"/>
            <a:ext cx="616280" cy="3524885"/>
          </a:xfrm>
          <a:prstGeom prst="bentConnector3">
            <a:avLst>
              <a:gd name="adj1" fmla="val -37094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2958583-1A10-4D96-A272-F08B3BF83831}"/>
                  </a:ext>
                </a:extLst>
              </p:cNvPr>
              <p:cNvSpPr txBox="1"/>
              <p:nvPr/>
            </p:nvSpPr>
            <p:spPr>
              <a:xfrm>
                <a:off x="6024680" y="6057900"/>
                <a:ext cx="28647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sp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task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cx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ptr</m:t>
                      </m:r>
                    </m:oMath>
                  </m:oMathPara>
                </a14:m>
                <a:endParaRPr lang="en-US" altLang="zh-CN" sz="1600" b="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r>
                  <a:rPr lang="en-US" altLang="zh-CN" sz="1600" dirty="0">
                    <a:latin typeface="JetBrains Mono Medium" panose="02000009000000000000" pitchFamily="49" charset="0"/>
                    <a:ea typeface="Cambria Math" panose="02040503050406030204" pitchFamily="18" charset="0"/>
                    <a:cs typeface="JetBrains Mono Medium" panose="02000009000000000000" pitchFamily="49" charset="0"/>
                  </a:rPr>
                  <a:t>o</a:t>
                </a:r>
                <a:r>
                  <a:rPr lang="en-US" altLang="zh-CN" sz="1600" b="0" dirty="0">
                    <a:latin typeface="JetBrains Mono Medium" panose="02000009000000000000" pitchFamily="49" charset="0"/>
                    <a:ea typeface="Cambria Math" panose="02040503050406030204" pitchFamily="18" charset="0"/>
                    <a:cs typeface="JetBrains Mono Medium" panose="02000009000000000000" pitchFamily="49" charset="0"/>
                  </a:rPr>
                  <a:t>r</a:t>
                </a:r>
                <a:r>
                  <a:rPr lang="en-US" altLang="zh-CN" sz="1600" b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task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cx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ptr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</m:t>
                    </m:r>
                  </m:oMath>
                </a14:m>
                <a:endParaRPr lang="en-US" altLang="zh-CN" sz="1600" b="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2958583-1A10-4D96-A272-F08B3BF83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680" y="6057900"/>
                <a:ext cx="2864720" cy="584775"/>
              </a:xfrm>
              <a:prstGeom prst="rect">
                <a:avLst/>
              </a:prstGeom>
              <a:blipFill>
                <a:blip r:embed="rId3"/>
                <a:stretch>
                  <a:fillRect l="-1064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F56B1748-78C0-4A19-B695-21FCB8488691}"/>
              </a:ext>
            </a:extLst>
          </p:cNvPr>
          <p:cNvSpPr txBox="1"/>
          <p:nvPr/>
        </p:nvSpPr>
        <p:spPr>
          <a:xfrm>
            <a:off x="3218740" y="485138"/>
            <a:ext cx="71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Save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3E80B1E-BE07-4682-8A0A-B23D79F8FEED}"/>
              </a:ext>
            </a:extLst>
          </p:cNvPr>
          <p:cNvSpPr txBox="1"/>
          <p:nvPr/>
        </p:nvSpPr>
        <p:spPr>
          <a:xfrm>
            <a:off x="10971640" y="498868"/>
            <a:ext cx="71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Load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4FE343C-68F2-430A-B853-D56A72022869}"/>
              </a:ext>
            </a:extLst>
          </p:cNvPr>
          <p:cNvSpPr txBox="1"/>
          <p:nvPr/>
        </p:nvSpPr>
        <p:spPr>
          <a:xfrm>
            <a:off x="182880" y="220980"/>
            <a:ext cx="64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[1]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2714F3F-A607-44C0-8BD9-CBE204FB6D89}"/>
              </a:ext>
            </a:extLst>
          </p:cNvPr>
          <p:cNvSpPr txBox="1"/>
          <p:nvPr/>
        </p:nvSpPr>
        <p:spPr>
          <a:xfrm>
            <a:off x="5201620" y="220226"/>
            <a:ext cx="64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[2]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7AE30D-212C-475C-8F02-2DD6949FFAB1}"/>
              </a:ext>
            </a:extLst>
          </p:cNvPr>
          <p:cNvSpPr txBox="1"/>
          <p:nvPr/>
        </p:nvSpPr>
        <p:spPr>
          <a:xfrm>
            <a:off x="7994980" y="220226"/>
            <a:ext cx="64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[3]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3ED6982-DC13-4D83-9C1E-3DB49FF127BA}"/>
              </a:ext>
            </a:extLst>
          </p:cNvPr>
          <p:cNvSpPr txBox="1"/>
          <p:nvPr/>
        </p:nvSpPr>
        <p:spPr>
          <a:xfrm>
            <a:off x="9133580" y="223044"/>
            <a:ext cx="64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[4]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0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EBB88E-295E-4405-AB59-A111E7BA096B}"/>
              </a:ext>
            </a:extLst>
          </p:cNvPr>
          <p:cNvSpPr/>
          <p:nvPr/>
        </p:nvSpPr>
        <p:spPr>
          <a:xfrm>
            <a:off x="4978400" y="1158240"/>
            <a:ext cx="1117600" cy="50393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6B1479-AB0D-4DB1-AFEC-E5816B625AB5}"/>
              </a:ext>
            </a:extLst>
          </p:cNvPr>
          <p:cNvSpPr/>
          <p:nvPr/>
        </p:nvSpPr>
        <p:spPr>
          <a:xfrm>
            <a:off x="4980000" y="1158240"/>
            <a:ext cx="1116000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Context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ABF6C8-CDE7-42F0-937D-5B3404F3EB01}"/>
              </a:ext>
            </a:extLst>
          </p:cNvPr>
          <p:cNvSpPr/>
          <p:nvPr/>
        </p:nvSpPr>
        <p:spPr>
          <a:xfrm>
            <a:off x="4980000" y="2167890"/>
            <a:ext cx="1116000" cy="23050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Handler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Call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Stack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9C6B11-044C-4F2E-B617-31189136124D}"/>
              </a:ext>
            </a:extLst>
          </p:cNvPr>
          <p:cNvSpPr/>
          <p:nvPr/>
        </p:nvSpPr>
        <p:spPr>
          <a:xfrm>
            <a:off x="6217920" y="1158240"/>
            <a:ext cx="1117600" cy="50393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3FAE2C-7F06-4112-B1F5-7E0B86C30103}"/>
              </a:ext>
            </a:extLst>
          </p:cNvPr>
          <p:cNvSpPr/>
          <p:nvPr/>
        </p:nvSpPr>
        <p:spPr>
          <a:xfrm>
            <a:off x="6219520" y="1158240"/>
            <a:ext cx="1116000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Context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06B1B2-0F58-4E3B-AC28-332DA381B167}"/>
              </a:ext>
            </a:extLst>
          </p:cNvPr>
          <p:cNvSpPr/>
          <p:nvPr/>
        </p:nvSpPr>
        <p:spPr>
          <a:xfrm>
            <a:off x="6219520" y="2167890"/>
            <a:ext cx="1116000" cy="16116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Handler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Call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Stack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BFB7DC-CAF9-49DB-ADFB-818D14F7FF39}"/>
              </a:ext>
            </a:extLst>
          </p:cNvPr>
          <p:cNvSpPr/>
          <p:nvPr/>
        </p:nvSpPr>
        <p:spPr>
          <a:xfrm>
            <a:off x="4978400" y="4472940"/>
            <a:ext cx="1116000" cy="1009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task_cx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7F2AE0-5972-4ED5-B29E-A6FEB0691B12}"/>
              </a:ext>
            </a:extLst>
          </p:cNvPr>
          <p:cNvCxnSpPr/>
          <p:nvPr/>
        </p:nvCxnSpPr>
        <p:spPr>
          <a:xfrm>
            <a:off x="7335520" y="3779520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811673B-8EBC-465C-A52E-C2F075CFBCE6}"/>
              </a:ext>
            </a:extLst>
          </p:cNvPr>
          <p:cNvSpPr txBox="1"/>
          <p:nvPr/>
        </p:nvSpPr>
        <p:spPr>
          <a:xfrm>
            <a:off x="7255840" y="3410188"/>
            <a:ext cx="475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sp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77B2F4-5189-47F9-AAA7-6AAD202BF57D}"/>
              </a:ext>
            </a:extLst>
          </p:cNvPr>
          <p:cNvSpPr/>
          <p:nvPr/>
        </p:nvSpPr>
        <p:spPr>
          <a:xfrm>
            <a:off x="5469560" y="495300"/>
            <a:ext cx="1249680" cy="5283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CPU</a:t>
            </a:r>
            <a:endParaRPr lang="zh-CN" altLang="en-US" sz="16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C9D63A-F6D9-4530-B60C-366BE184C15A}"/>
              </a:ext>
            </a:extLst>
          </p:cNvPr>
          <p:cNvSpPr txBox="1"/>
          <p:nvPr/>
        </p:nvSpPr>
        <p:spPr>
          <a:xfrm>
            <a:off x="4829260" y="536932"/>
            <a:ext cx="64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[5]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9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8F43426-B3F1-462F-9D65-5F4724F6F4C6}"/>
              </a:ext>
            </a:extLst>
          </p:cNvPr>
          <p:cNvCxnSpPr/>
          <p:nvPr/>
        </p:nvCxnSpPr>
        <p:spPr>
          <a:xfrm>
            <a:off x="1743075" y="5229225"/>
            <a:ext cx="76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DCB126-43E5-475A-B82B-E2EBAA142846}"/>
              </a:ext>
            </a:extLst>
          </p:cNvPr>
          <p:cNvCxnSpPr/>
          <p:nvPr/>
        </p:nvCxnSpPr>
        <p:spPr>
          <a:xfrm>
            <a:off x="1743075" y="3429000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0E1FED1-71EB-47AC-92B9-E4C27534F516}"/>
              </a:ext>
            </a:extLst>
          </p:cNvPr>
          <p:cNvCxnSpPr>
            <a:cxnSpLocks/>
          </p:cNvCxnSpPr>
          <p:nvPr/>
        </p:nvCxnSpPr>
        <p:spPr>
          <a:xfrm>
            <a:off x="3009900" y="1333500"/>
            <a:ext cx="0" cy="42195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97400D3-6BAD-4E4B-B094-1324E69A0429}"/>
              </a:ext>
            </a:extLst>
          </p:cNvPr>
          <p:cNvSpPr txBox="1"/>
          <p:nvPr/>
        </p:nvSpPr>
        <p:spPr>
          <a:xfrm>
            <a:off x="2305058" y="5553075"/>
            <a:ext cx="1409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I/O Start</a:t>
            </a:r>
          </a:p>
          <a:p>
            <a:pPr algn="ctr"/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yield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15BFEF-65BF-4B0A-A053-DA85B76D2AF9}"/>
              </a:ext>
            </a:extLst>
          </p:cNvPr>
          <p:cNvCxnSpPr/>
          <p:nvPr/>
        </p:nvCxnSpPr>
        <p:spPr>
          <a:xfrm>
            <a:off x="3009899" y="4324350"/>
            <a:ext cx="1333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5B71DC0-1FBD-453B-9345-423F23F67DCE}"/>
              </a:ext>
            </a:extLst>
          </p:cNvPr>
          <p:cNvCxnSpPr/>
          <p:nvPr/>
        </p:nvCxnSpPr>
        <p:spPr>
          <a:xfrm>
            <a:off x="3009898" y="2514600"/>
            <a:ext cx="284797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C5D5438-4047-4C85-A0D2-3263E2554CBD}"/>
              </a:ext>
            </a:extLst>
          </p:cNvPr>
          <p:cNvCxnSpPr>
            <a:cxnSpLocks/>
          </p:cNvCxnSpPr>
          <p:nvPr/>
        </p:nvCxnSpPr>
        <p:spPr>
          <a:xfrm>
            <a:off x="5857875" y="1333500"/>
            <a:ext cx="0" cy="42195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09E4DC4-E43E-43D3-B347-D46551770D62}"/>
              </a:ext>
            </a:extLst>
          </p:cNvPr>
          <p:cNvSpPr txBox="1"/>
          <p:nvPr/>
        </p:nvSpPr>
        <p:spPr>
          <a:xfrm>
            <a:off x="5153033" y="5553075"/>
            <a:ext cx="1409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I/O</a:t>
            </a:r>
          </a:p>
          <a:p>
            <a:pPr algn="ctr"/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Complete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EACB34A-3A5F-4E6B-9B17-AD34F5434977}"/>
              </a:ext>
            </a:extLst>
          </p:cNvPr>
          <p:cNvCxnSpPr/>
          <p:nvPr/>
        </p:nvCxnSpPr>
        <p:spPr>
          <a:xfrm>
            <a:off x="4343400" y="3443287"/>
            <a:ext cx="428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B9851A6-F411-4765-A0FF-FA4A72978D61}"/>
              </a:ext>
            </a:extLst>
          </p:cNvPr>
          <p:cNvCxnSpPr>
            <a:cxnSpLocks/>
          </p:cNvCxnSpPr>
          <p:nvPr/>
        </p:nvCxnSpPr>
        <p:spPr>
          <a:xfrm>
            <a:off x="4772025" y="1333500"/>
            <a:ext cx="0" cy="42195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D4827A9-4F4D-41D4-AF7C-6D0B5B5DDC2F}"/>
              </a:ext>
            </a:extLst>
          </p:cNvPr>
          <p:cNvCxnSpPr>
            <a:cxnSpLocks/>
          </p:cNvCxnSpPr>
          <p:nvPr/>
        </p:nvCxnSpPr>
        <p:spPr>
          <a:xfrm>
            <a:off x="4772025" y="4324350"/>
            <a:ext cx="2257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338E651-33F4-4FF6-B27A-4FD9158E100C}"/>
              </a:ext>
            </a:extLst>
          </p:cNvPr>
          <p:cNvCxnSpPr/>
          <p:nvPr/>
        </p:nvCxnSpPr>
        <p:spPr>
          <a:xfrm>
            <a:off x="7029450" y="3443287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4161F97-DBC1-434B-A1E7-265F874214FA}"/>
              </a:ext>
            </a:extLst>
          </p:cNvPr>
          <p:cNvCxnSpPr>
            <a:cxnSpLocks/>
          </p:cNvCxnSpPr>
          <p:nvPr/>
        </p:nvCxnSpPr>
        <p:spPr>
          <a:xfrm>
            <a:off x="7029450" y="1333500"/>
            <a:ext cx="0" cy="42195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E1EDCF3-BAFC-4E1D-BAD3-420DC267FABD}"/>
              </a:ext>
            </a:extLst>
          </p:cNvPr>
          <p:cNvCxnSpPr/>
          <p:nvPr/>
        </p:nvCxnSpPr>
        <p:spPr>
          <a:xfrm flipV="1">
            <a:off x="1743075" y="571500"/>
            <a:ext cx="0" cy="465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86768C4-0BD5-4A7A-A6BE-22ACA1DC8BAA}"/>
              </a:ext>
            </a:extLst>
          </p:cNvPr>
          <p:cNvSpPr txBox="1"/>
          <p:nvPr/>
        </p:nvSpPr>
        <p:spPr>
          <a:xfrm>
            <a:off x="219085" y="2329934"/>
            <a:ext cx="1466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I/O Device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EDD76F-1E45-4A1D-AB26-B5C10D4A6A6E}"/>
              </a:ext>
            </a:extLst>
          </p:cNvPr>
          <p:cNvSpPr txBox="1"/>
          <p:nvPr/>
        </p:nvSpPr>
        <p:spPr>
          <a:xfrm>
            <a:off x="204805" y="3244334"/>
            <a:ext cx="1466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I/O Task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5330B5-B1E7-438F-90C0-534CD5EDA63B}"/>
              </a:ext>
            </a:extLst>
          </p:cNvPr>
          <p:cNvSpPr txBox="1"/>
          <p:nvPr/>
        </p:nvSpPr>
        <p:spPr>
          <a:xfrm>
            <a:off x="219085" y="4139684"/>
            <a:ext cx="1466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Other Task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4193280-E0B2-4E44-B2E0-628D34E50667}"/>
              </a:ext>
            </a:extLst>
          </p:cNvPr>
          <p:cNvSpPr txBox="1"/>
          <p:nvPr/>
        </p:nvSpPr>
        <p:spPr>
          <a:xfrm>
            <a:off x="4067183" y="5553075"/>
            <a:ext cx="1409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Not Complete</a:t>
            </a:r>
          </a:p>
          <a:p>
            <a:pPr algn="ctr"/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yield</a:t>
            </a:r>
          </a:p>
          <a:p>
            <a:pPr algn="ctr"/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again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7D078B-A1FE-4C0E-B72B-A3F4A4A81091}"/>
              </a:ext>
            </a:extLst>
          </p:cNvPr>
          <p:cNvSpPr txBox="1"/>
          <p:nvPr/>
        </p:nvSpPr>
        <p:spPr>
          <a:xfrm>
            <a:off x="6562716" y="5553075"/>
            <a:ext cx="140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Continue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34A17A-172D-4704-BBC6-2B02EFC32FCA}"/>
              </a:ext>
            </a:extLst>
          </p:cNvPr>
          <p:cNvSpPr txBox="1"/>
          <p:nvPr/>
        </p:nvSpPr>
        <p:spPr>
          <a:xfrm>
            <a:off x="8696333" y="5543550"/>
            <a:ext cx="140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Timeline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6321CB3-9088-4FF7-84C5-6D07A3BE8DDA}"/>
              </a:ext>
            </a:extLst>
          </p:cNvPr>
          <p:cNvCxnSpPr>
            <a:cxnSpLocks/>
          </p:cNvCxnSpPr>
          <p:nvPr/>
        </p:nvCxnSpPr>
        <p:spPr>
          <a:xfrm>
            <a:off x="4343400" y="1333500"/>
            <a:ext cx="0" cy="42195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A304DB7-77DC-4C5C-B9CA-DAC64EADE27B}"/>
              </a:ext>
            </a:extLst>
          </p:cNvPr>
          <p:cNvSpPr txBox="1"/>
          <p:nvPr/>
        </p:nvSpPr>
        <p:spPr>
          <a:xfrm>
            <a:off x="3421856" y="932144"/>
            <a:ext cx="202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Switch Back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0507310-ABDC-4E54-908B-A5A0C3A5F3CE}"/>
              </a:ext>
            </a:extLst>
          </p:cNvPr>
          <p:cNvSpPr txBox="1"/>
          <p:nvPr/>
        </p:nvSpPr>
        <p:spPr>
          <a:xfrm>
            <a:off x="457210" y="495300"/>
            <a:ext cx="145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Entity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3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219C1B3-A039-465B-AC81-98150F56A508}"/>
              </a:ext>
            </a:extLst>
          </p:cNvPr>
          <p:cNvSpPr/>
          <p:nvPr/>
        </p:nvSpPr>
        <p:spPr>
          <a:xfrm>
            <a:off x="2143125" y="1933575"/>
            <a:ext cx="1524000" cy="1047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UnInit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98A5245-3DA6-47E2-99E4-1043431410FE}"/>
              </a:ext>
            </a:extLst>
          </p:cNvPr>
          <p:cNvSpPr/>
          <p:nvPr/>
        </p:nvSpPr>
        <p:spPr>
          <a:xfrm>
            <a:off x="5048250" y="1933575"/>
            <a:ext cx="1524000" cy="1047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Ready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0AEA10F-6B7B-4DA2-A2B1-25B4E5D7E4AC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3667125" y="2457450"/>
            <a:ext cx="1381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8136C7F-7E1C-48EB-86F7-6122E8B8C98D}"/>
              </a:ext>
            </a:extLst>
          </p:cNvPr>
          <p:cNvSpPr txBox="1"/>
          <p:nvPr/>
        </p:nvSpPr>
        <p:spPr>
          <a:xfrm>
            <a:off x="3724274" y="2121098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initialize</a:t>
            </a:r>
            <a:endParaRPr lang="zh-CN" altLang="en-US" sz="14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3164C0-AEAF-4FB4-8BC5-2C221925B79D}"/>
              </a:ext>
            </a:extLst>
          </p:cNvPr>
          <p:cNvSpPr/>
          <p:nvPr/>
        </p:nvSpPr>
        <p:spPr>
          <a:xfrm>
            <a:off x="8848724" y="1905000"/>
            <a:ext cx="1647825" cy="1047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Running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3E5A726-348B-4AA2-9371-F28E76B6ECAB}"/>
              </a:ext>
            </a:extLst>
          </p:cNvPr>
          <p:cNvSpPr/>
          <p:nvPr/>
        </p:nvSpPr>
        <p:spPr>
          <a:xfrm>
            <a:off x="6972300" y="4438650"/>
            <a:ext cx="1524000" cy="1047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Exited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2900B34-EE84-4CBA-814A-0580C145B3BA}"/>
              </a:ext>
            </a:extLst>
          </p:cNvPr>
          <p:cNvSpPr/>
          <p:nvPr/>
        </p:nvSpPr>
        <p:spPr>
          <a:xfrm>
            <a:off x="6267450" y="1057273"/>
            <a:ext cx="2895600" cy="962027"/>
          </a:xfrm>
          <a:custGeom>
            <a:avLst/>
            <a:gdLst>
              <a:gd name="connsiteX0" fmla="*/ 0 w 2895600"/>
              <a:gd name="connsiteY0" fmla="*/ 962027 h 962027"/>
              <a:gd name="connsiteX1" fmla="*/ 1085850 w 2895600"/>
              <a:gd name="connsiteY1" fmla="*/ 2 h 962027"/>
              <a:gd name="connsiteX2" fmla="*/ 2895600 w 2895600"/>
              <a:gd name="connsiteY2" fmla="*/ 952502 h 96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0" h="962027">
                <a:moveTo>
                  <a:pt x="0" y="962027"/>
                </a:moveTo>
                <a:cubicBezTo>
                  <a:pt x="301625" y="481808"/>
                  <a:pt x="603250" y="1589"/>
                  <a:pt x="1085850" y="2"/>
                </a:cubicBezTo>
                <a:cubicBezTo>
                  <a:pt x="1568450" y="-1585"/>
                  <a:pt x="2578100" y="827089"/>
                  <a:pt x="2895600" y="95250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EA05569-584A-4C25-8E2E-F9D7247E3101}"/>
              </a:ext>
            </a:extLst>
          </p:cNvPr>
          <p:cNvSpPr/>
          <p:nvPr/>
        </p:nvSpPr>
        <p:spPr>
          <a:xfrm>
            <a:off x="8429625" y="2819400"/>
            <a:ext cx="1828800" cy="2400300"/>
          </a:xfrm>
          <a:custGeom>
            <a:avLst/>
            <a:gdLst>
              <a:gd name="connsiteX0" fmla="*/ 1828800 w 1828800"/>
              <a:gd name="connsiteY0" fmla="*/ 0 h 2400300"/>
              <a:gd name="connsiteX1" fmla="*/ 1390650 w 1828800"/>
              <a:gd name="connsiteY1" fmla="*/ 1762125 h 2400300"/>
              <a:gd name="connsiteX2" fmla="*/ 0 w 1828800"/>
              <a:gd name="connsiteY2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400300">
                <a:moveTo>
                  <a:pt x="1828800" y="0"/>
                </a:moveTo>
                <a:cubicBezTo>
                  <a:pt x="1762125" y="681037"/>
                  <a:pt x="1695450" y="1362075"/>
                  <a:pt x="1390650" y="1762125"/>
                </a:cubicBezTo>
                <a:cubicBezTo>
                  <a:pt x="1085850" y="2162175"/>
                  <a:pt x="215900" y="2241550"/>
                  <a:pt x="0" y="24003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10F26A2-02B2-4F6F-B0FC-3ACD365E827B}"/>
              </a:ext>
            </a:extLst>
          </p:cNvPr>
          <p:cNvSpPr/>
          <p:nvPr/>
        </p:nvSpPr>
        <p:spPr>
          <a:xfrm>
            <a:off x="6067425" y="2943225"/>
            <a:ext cx="3381375" cy="428625"/>
          </a:xfrm>
          <a:custGeom>
            <a:avLst/>
            <a:gdLst>
              <a:gd name="connsiteX0" fmla="*/ 3381375 w 3381375"/>
              <a:gd name="connsiteY0" fmla="*/ 0 h 428625"/>
              <a:gd name="connsiteX1" fmla="*/ 1800225 w 3381375"/>
              <a:gd name="connsiteY1" fmla="*/ 428625 h 428625"/>
              <a:gd name="connsiteX2" fmla="*/ 0 w 3381375"/>
              <a:gd name="connsiteY2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375" h="428625">
                <a:moveTo>
                  <a:pt x="3381375" y="0"/>
                </a:moveTo>
                <a:cubicBezTo>
                  <a:pt x="2872581" y="214312"/>
                  <a:pt x="2363787" y="428625"/>
                  <a:pt x="1800225" y="428625"/>
                </a:cubicBezTo>
                <a:cubicBezTo>
                  <a:pt x="1236663" y="428625"/>
                  <a:pt x="300037" y="46038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AC44CC-1CD8-41DB-B1DE-1279D4EF2F52}"/>
              </a:ext>
            </a:extLst>
          </p:cNvPr>
          <p:cNvSpPr txBox="1"/>
          <p:nvPr/>
        </p:nvSpPr>
        <p:spPr>
          <a:xfrm>
            <a:off x="7467599" y="2933700"/>
            <a:ext cx="24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yield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BE6BF2-57E7-4E0C-BCD3-1677B8EC0D62}"/>
              </a:ext>
            </a:extLst>
          </p:cNvPr>
          <p:cNvSpPr txBox="1"/>
          <p:nvPr/>
        </p:nvSpPr>
        <p:spPr>
          <a:xfrm>
            <a:off x="9058275" y="4269373"/>
            <a:ext cx="24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exit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3D4651-E8EF-4765-92F7-757A498E1561}"/>
              </a:ext>
            </a:extLst>
          </p:cNvPr>
          <p:cNvSpPr txBox="1"/>
          <p:nvPr/>
        </p:nvSpPr>
        <p:spPr>
          <a:xfrm>
            <a:off x="6534150" y="724987"/>
            <a:ext cx="24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run_as_next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0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286</Words>
  <Application>Microsoft Office PowerPoint</Application>
  <PresentationFormat>宽屏</PresentationFormat>
  <Paragraphs>161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Consolas</vt:lpstr>
      <vt:lpstr>JetBrains Mono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 wu</dc:creator>
  <cp:lastModifiedBy>yifan wu</cp:lastModifiedBy>
  <cp:revision>19</cp:revision>
  <dcterms:created xsi:type="dcterms:W3CDTF">2021-01-04T01:51:28Z</dcterms:created>
  <dcterms:modified xsi:type="dcterms:W3CDTF">2021-01-06T10:30:40Z</dcterms:modified>
</cp:coreProperties>
</file>