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7" r:id="rId3"/>
    <p:sldId id="279" r:id="rId4"/>
    <p:sldId id="280" r:id="rId5"/>
    <p:sldId id="264" r:id="rId6"/>
    <p:sldId id="265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75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793E-F0D4-49B0-AC41-C21F1561B282}">
  <a:tblStyle styleId="{9BB1793E-F0D4-49B0-AC41-C21F1561B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61D3A0-E1E8-48F2-A547-865FE6007C08}"/>
    <pc:docChg chg="modSld">
      <pc:chgData name="" userId="" providerId="" clId="Web-{AA61D3A0-E1E8-48F2-A547-865FE6007C08}" dt="2019-03-18T16:28:07.896" v="0" actId="1076"/>
      <pc:docMkLst>
        <pc:docMk/>
      </pc:docMkLst>
      <pc:sldChg chg="modSp">
        <pc:chgData name="" userId="" providerId="" clId="Web-{AA61D3A0-E1E8-48F2-A547-865FE6007C08}" dt="2019-03-18T16:28:07.896" v="0" actId="1076"/>
        <pc:sldMkLst>
          <pc:docMk/>
          <pc:sldMk cId="0" sldId="259"/>
        </pc:sldMkLst>
        <pc:spChg chg="mod">
          <ac:chgData name="" userId="" providerId="" clId="Web-{AA61D3A0-E1E8-48F2-A547-865FE6007C08}" dt="2019-03-18T16:28:07.896" v="0" actId="1076"/>
          <ac:spMkLst>
            <pc:docMk/>
            <pc:sldMk cId="0" sldId="259"/>
            <ac:spMk id="144" creationId="{00000000-0000-0000-0000-000000000000}"/>
          </ac:spMkLst>
        </pc:spChg>
      </pc:sldChg>
    </pc:docChg>
  </pc:docChgLst>
  <pc:docChgLst>
    <pc:chgData clId="Web-{B2EC0C71-FF61-4320-A034-B602B93990C9}"/>
    <pc:docChg chg="addSld delSld modSld">
      <pc:chgData name="" userId="" providerId="" clId="Web-{B2EC0C71-FF61-4320-A034-B602B93990C9}" dt="2019-03-19T05:24:38.214" v="352" actId="14100"/>
      <pc:docMkLst>
        <pc:docMk/>
      </pc:docMkLst>
      <pc:sldChg chg="delSp modSp">
        <pc:chgData name="" userId="" providerId="" clId="Web-{B2EC0C71-FF61-4320-A034-B602B93990C9}" dt="2019-03-19T04:51:24.121" v="13"/>
        <pc:sldMkLst>
          <pc:docMk/>
          <pc:sldMk cId="0" sldId="257"/>
        </pc:sldMkLst>
        <pc:spChg chg="del mod">
          <ac:chgData name="" userId="" providerId="" clId="Web-{B2EC0C71-FF61-4320-A034-B602B93990C9}" dt="2019-03-19T04:51:24.121" v="13"/>
          <ac:spMkLst>
            <pc:docMk/>
            <pc:sldMk cId="0" sldId="257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1:11.433" v="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" userId="" providerId="" clId="Web-{B2EC0C71-FF61-4320-A034-B602B93990C9}" dt="2019-03-19T04:50:58.938" v="6" actId="14100"/>
          <ac:spMkLst>
            <pc:docMk/>
            <pc:sldMk cId="0" sldId="257"/>
            <ac:spMk id="127" creationId="{00000000-0000-0000-0000-000000000000}"/>
          </ac:spMkLst>
        </pc:spChg>
        <pc:graphicFrameChg chg="mod">
          <ac:chgData name="" userId="" providerId="" clId="Web-{B2EC0C71-FF61-4320-A034-B602B93990C9}" dt="2019-03-19T04:51:07.447" v="7" actId="1076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mod">
          <ac:chgData name="" userId="" providerId="" clId="Web-{B2EC0C71-FF61-4320-A034-B602B93990C9}" dt="2019-03-19T04:51:07.468" v="8" actId="1076"/>
          <ac:cxnSpMkLst>
            <pc:docMk/>
            <pc:sldMk cId="0" sldId="257"/>
            <ac:cxnSpMk id="4" creationId="{00000000-0000-0000-0000-000000000000}"/>
          </ac:cxnSpMkLst>
        </pc:cxnChg>
        <pc:cxnChg chg="del">
          <ac:chgData name="" userId="" providerId="" clId="Web-{B2EC0C71-FF61-4320-A034-B602B93990C9}" dt="2019-03-19T04:51:11.433" v="10"/>
          <ac:cxnSpMkLst>
            <pc:docMk/>
            <pc:sldMk cId="0" sldId="257"/>
            <ac:cxnSpMk id="6" creationId="{00000000-0000-0000-0000-000000000000}"/>
          </ac:cxnSpMkLst>
        </pc:cxnChg>
      </pc:sldChg>
      <pc:sldChg chg="addSp modSp">
        <pc:chgData name="" userId="" providerId="" clId="Web-{B2EC0C71-FF61-4320-A034-B602B93990C9}" dt="2019-03-19T04:51:56.559" v="15" actId="14100"/>
        <pc:sldMkLst>
          <pc:docMk/>
          <pc:sldMk cId="0" sldId="258"/>
        </pc:sldMkLst>
        <pc:spChg chg="add mod">
          <ac:chgData name="" userId="" providerId="" clId="Web-{B2EC0C71-FF61-4320-A034-B602B93990C9}" dt="2019-03-19T04:51:56.559" v="15" actId="14100"/>
          <ac:spMkLst>
            <pc:docMk/>
            <pc:sldMk cId="0" sldId="258"/>
            <ac:spMk id="3" creationId="{2B411A2B-93CB-48C9-BF12-C8392A405BB4}"/>
          </ac:spMkLst>
        </pc:spChg>
        <pc:spChg chg="add">
          <ac:chgData name="" userId="" providerId="" clId="Web-{B2EC0C71-FF61-4320-A034-B602B93990C9}" dt="2019-03-19T04:51:13.837" v="12"/>
          <ac:spMkLst>
            <pc:docMk/>
            <pc:sldMk cId="0" sldId="258"/>
            <ac:spMk id="12" creationId="{493F863B-EE40-4048-B4C4-E79276BAF5A5}"/>
          </ac:spMkLst>
        </pc:spChg>
        <pc:spChg chg="mod">
          <ac:chgData name="" userId="" providerId="" clId="Web-{B2EC0C71-FF61-4320-A034-B602B93990C9}" dt="2019-03-19T04:50:39.268" v="1" actId="20577"/>
          <ac:spMkLst>
            <pc:docMk/>
            <pc:sldMk cId="0" sldId="258"/>
            <ac:spMk id="134" creationId="{00000000-0000-0000-0000-000000000000}"/>
          </ac:spMkLst>
        </pc:spChg>
        <pc:graphicFrameChg chg="add mod modGraphic">
          <ac:chgData name="" userId="" providerId="" clId="Web-{B2EC0C71-FF61-4320-A034-B602B93990C9}" dt="2019-03-19T04:51:35.075" v="14"/>
          <ac:graphicFrameMkLst>
            <pc:docMk/>
            <pc:sldMk cId="0" sldId="258"/>
            <ac:graphicFrameMk id="2" creationId="{5ACC0D74-F1CB-47B9-969F-38456CBD0223}"/>
          </ac:graphicFrameMkLst>
        </pc:graphicFrameChg>
        <pc:cxnChg chg="add">
          <ac:chgData name="" userId="" providerId="" clId="Web-{B2EC0C71-FF61-4320-A034-B602B93990C9}" dt="2019-03-19T04:51:13.837" v="12"/>
          <ac:cxnSpMkLst>
            <pc:docMk/>
            <pc:sldMk cId="0" sldId="258"/>
            <ac:cxnSpMk id="13" creationId="{B255E9BD-0C41-44C3-A395-34A091643D68}"/>
          </ac:cxnSpMkLst>
        </pc:cxnChg>
      </pc:sldChg>
      <pc:sldChg chg="modSp add replId">
        <pc:chgData name="" userId="" providerId="" clId="Web-{B2EC0C71-FF61-4320-A034-B602B93990C9}" dt="2019-03-19T04:52:06.639" v="17" actId="20577"/>
        <pc:sldMkLst>
          <pc:docMk/>
          <pc:sldMk cId="3254228887" sldId="268"/>
        </pc:sldMkLst>
        <pc:spChg chg="mod">
          <ac:chgData name="" userId="" providerId="" clId="Web-{B2EC0C71-FF61-4320-A034-B602B93990C9}" dt="2019-03-19T04:52:06.639" v="17" actId="20577"/>
          <ac:spMkLst>
            <pc:docMk/>
            <pc:sldMk cId="3254228887" sldId="268"/>
            <ac:spMk id="134" creationId="{00000000-0000-0000-0000-000000000000}"/>
          </ac:spMkLst>
        </pc:spChg>
      </pc:sldChg>
      <pc:sldChg chg="addSp delSp modSp add replId">
        <pc:chgData name="" userId="" providerId="" clId="Web-{B2EC0C71-FF61-4320-A034-B602B93990C9}" dt="2019-03-19T05:06:38.113" v="215"/>
        <pc:sldMkLst>
          <pc:docMk/>
          <pc:sldMk cId="3911395193" sldId="269"/>
        </pc:sldMkLst>
        <pc:spChg chg="mod">
          <ac:chgData name="" userId="" providerId="" clId="Web-{B2EC0C71-FF61-4320-A034-B602B93990C9}" dt="2019-03-19T04:54:07.147" v="56" actId="20577"/>
          <ac:spMkLst>
            <pc:docMk/>
            <pc:sldMk cId="3911395193" sldId="269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4:03.203" v="54"/>
          <ac:spMkLst>
            <pc:docMk/>
            <pc:sldMk cId="3911395193" sldId="269"/>
            <ac:spMk id="3" creationId="{00000000-0000-0000-0000-000000000000}"/>
          </ac:spMkLst>
        </pc:spChg>
        <pc:spChg chg="del">
          <ac:chgData name="" userId="" providerId="" clId="Web-{B2EC0C71-FF61-4320-A034-B602B93990C9}" dt="2019-03-19T04:53:48.135" v="19"/>
          <ac:spMkLst>
            <pc:docMk/>
            <pc:sldMk cId="3911395193" sldId="269"/>
            <ac:spMk id="5" creationId="{00000000-0000-0000-0000-000000000000}"/>
          </ac:spMkLst>
        </pc:spChg>
        <pc:spChg chg="add mod ord">
          <ac:chgData name="" userId="" providerId="" clId="Web-{B2EC0C71-FF61-4320-A034-B602B93990C9}" dt="2019-03-19T05:02:50.284" v="158" actId="20577"/>
          <ac:spMkLst>
            <pc:docMk/>
            <pc:sldMk cId="3911395193" sldId="269"/>
            <ac:spMk id="6" creationId="{1C50F8C8-EA89-48BA-B932-D35AB4CDE1FC}"/>
          </ac:spMkLst>
        </pc:spChg>
        <pc:spChg chg="del">
          <ac:chgData name="" userId="" providerId="" clId="Web-{B2EC0C71-FF61-4320-A034-B602B93990C9}" dt="2019-03-19T04:53:55.057" v="51"/>
          <ac:spMkLst>
            <pc:docMk/>
            <pc:sldMk cId="3911395193" sldId="269"/>
            <ac:spMk id="7" creationId="{00000000-0000-0000-0000-000000000000}"/>
          </ac:spMkLst>
        </pc:spChg>
        <pc:spChg chg="add mod">
          <ac:chgData name="" userId="" providerId="" clId="Web-{B2EC0C71-FF61-4320-A034-B602B93990C9}" dt="2019-03-19T05:01:54.643" v="138" actId="14100"/>
          <ac:spMkLst>
            <pc:docMk/>
            <pc:sldMk cId="3911395193" sldId="269"/>
            <ac:spMk id="10" creationId="{BEE8D642-A318-4FAC-8E56-B1E6443E0054}"/>
          </ac:spMkLst>
        </pc:spChg>
        <pc:spChg chg="del">
          <ac:chgData name="" userId="" providerId="" clId="Web-{B2EC0C71-FF61-4320-A034-B602B93990C9}" dt="2019-03-19T04:53:55.057" v="50"/>
          <ac:spMkLst>
            <pc:docMk/>
            <pc:sldMk cId="3911395193" sldId="269"/>
            <ac:spMk id="13" creationId="{00000000-0000-0000-0000-000000000000}"/>
          </ac:spMkLst>
        </pc:spChg>
        <pc:spChg chg="del">
          <ac:chgData name="" userId="" providerId="" clId="Web-{B2EC0C71-FF61-4320-A034-B602B93990C9}" dt="2019-03-19T04:53:55.056" v="49"/>
          <ac:spMkLst>
            <pc:docMk/>
            <pc:sldMk cId="3911395193" sldId="269"/>
            <ac:spMk id="14" creationId="{00000000-0000-0000-0000-000000000000}"/>
          </ac:spMkLst>
        </pc:spChg>
        <pc:spChg chg="del">
          <ac:chgData name="" userId="" providerId="" clId="Web-{B2EC0C71-FF61-4320-A034-B602B93990C9}" dt="2019-03-19T04:53:55.056" v="48"/>
          <ac:spMkLst>
            <pc:docMk/>
            <pc:sldMk cId="3911395193" sldId="269"/>
            <ac:spMk id="15" creationId="{00000000-0000-0000-0000-000000000000}"/>
          </ac:spMkLst>
        </pc:spChg>
        <pc:spChg chg="del">
          <ac:chgData name="" userId="" providerId="" clId="Web-{B2EC0C71-FF61-4320-A034-B602B93990C9}" dt="2019-03-19T04:53:55.056" v="47"/>
          <ac:spMkLst>
            <pc:docMk/>
            <pc:sldMk cId="3911395193" sldId="269"/>
            <ac:spMk id="16" creationId="{00000000-0000-0000-0000-000000000000}"/>
          </ac:spMkLst>
        </pc:spChg>
        <pc:spChg chg="del">
          <ac:chgData name="" userId="" providerId="" clId="Web-{B2EC0C71-FF61-4320-A034-B602B93990C9}" dt="2019-03-19T04:53:55.056" v="46"/>
          <ac:spMkLst>
            <pc:docMk/>
            <pc:sldMk cId="3911395193" sldId="269"/>
            <ac:spMk id="17" creationId="{00000000-0000-0000-0000-000000000000}"/>
          </ac:spMkLst>
        </pc:spChg>
        <pc:spChg chg="del">
          <ac:chgData name="" userId="" providerId="" clId="Web-{B2EC0C71-FF61-4320-A034-B602B93990C9}" dt="2019-03-19T04:53:55.055" v="45"/>
          <ac:spMkLst>
            <pc:docMk/>
            <pc:sldMk cId="3911395193" sldId="269"/>
            <ac:spMk id="18" creationId="{00000000-0000-0000-0000-000000000000}"/>
          </ac:spMkLst>
        </pc:spChg>
        <pc:spChg chg="del">
          <ac:chgData name="" userId="" providerId="" clId="Web-{B2EC0C71-FF61-4320-A034-B602B93990C9}" dt="2019-03-19T04:53:55.055" v="44"/>
          <ac:spMkLst>
            <pc:docMk/>
            <pc:sldMk cId="3911395193" sldId="269"/>
            <ac:spMk id="19" creationId="{00000000-0000-0000-0000-000000000000}"/>
          </ac:spMkLst>
        </pc:spChg>
        <pc:spChg chg="del">
          <ac:chgData name="" userId="" providerId="" clId="Web-{B2EC0C71-FF61-4320-A034-B602B93990C9}" dt="2019-03-19T04:53:55.054" v="43"/>
          <ac:spMkLst>
            <pc:docMk/>
            <pc:sldMk cId="3911395193" sldId="269"/>
            <ac:spMk id="20" creationId="{00000000-0000-0000-0000-000000000000}"/>
          </ac:spMkLst>
        </pc:spChg>
        <pc:spChg chg="del">
          <ac:chgData name="" userId="" providerId="" clId="Web-{B2EC0C71-FF61-4320-A034-B602B93990C9}" dt="2019-03-19T04:53:55.054" v="42"/>
          <ac:spMkLst>
            <pc:docMk/>
            <pc:sldMk cId="3911395193" sldId="269"/>
            <ac:spMk id="21" creationId="{00000000-0000-0000-0000-000000000000}"/>
          </ac:spMkLst>
        </pc:spChg>
        <pc:spChg chg="del">
          <ac:chgData name="" userId="" providerId="" clId="Web-{B2EC0C71-FF61-4320-A034-B602B93990C9}" dt="2019-03-19T04:53:55.054" v="41"/>
          <ac:spMkLst>
            <pc:docMk/>
            <pc:sldMk cId="3911395193" sldId="269"/>
            <ac:spMk id="27" creationId="{00000000-0000-0000-0000-000000000000}"/>
          </ac:spMkLst>
        </pc:spChg>
        <pc:spChg chg="del">
          <ac:chgData name="" userId="" providerId="" clId="Web-{B2EC0C71-FF61-4320-A034-B602B93990C9}" dt="2019-03-19T04:53:55.054" v="40"/>
          <ac:spMkLst>
            <pc:docMk/>
            <pc:sldMk cId="3911395193" sldId="269"/>
            <ac:spMk id="28" creationId="{00000000-0000-0000-0000-000000000000}"/>
          </ac:spMkLst>
        </pc:spChg>
        <pc:spChg chg="del">
          <ac:chgData name="" userId="" providerId="" clId="Web-{B2EC0C71-FF61-4320-A034-B602B93990C9}" dt="2019-03-19T04:53:55.053" v="39"/>
          <ac:spMkLst>
            <pc:docMk/>
            <pc:sldMk cId="3911395193" sldId="269"/>
            <ac:spMk id="29" creationId="{00000000-0000-0000-0000-000000000000}"/>
          </ac:spMkLst>
        </pc:spChg>
        <pc:spChg chg="del">
          <ac:chgData name="" userId="" providerId="" clId="Web-{B2EC0C71-FF61-4320-A034-B602B93990C9}" dt="2019-03-19T04:53:55.053" v="38"/>
          <ac:spMkLst>
            <pc:docMk/>
            <pc:sldMk cId="3911395193" sldId="269"/>
            <ac:spMk id="30" creationId="{00000000-0000-0000-0000-000000000000}"/>
          </ac:spMkLst>
        </pc:spChg>
        <pc:spChg chg="del">
          <ac:chgData name="" userId="" providerId="" clId="Web-{B2EC0C71-FF61-4320-A034-B602B93990C9}" dt="2019-03-19T04:53:55.053" v="37"/>
          <ac:spMkLst>
            <pc:docMk/>
            <pc:sldMk cId="3911395193" sldId="269"/>
            <ac:spMk id="31" creationId="{00000000-0000-0000-0000-000000000000}"/>
          </ac:spMkLst>
        </pc:spChg>
        <pc:spChg chg="del">
          <ac:chgData name="" userId="" providerId="" clId="Web-{B2EC0C71-FF61-4320-A034-B602B93990C9}" dt="2019-03-19T04:53:55.053" v="36"/>
          <ac:spMkLst>
            <pc:docMk/>
            <pc:sldMk cId="3911395193" sldId="269"/>
            <ac:spMk id="32" creationId="{00000000-0000-0000-0000-000000000000}"/>
          </ac:spMkLst>
        </pc:spChg>
        <pc:spChg chg="del">
          <ac:chgData name="" userId="" providerId="" clId="Web-{B2EC0C71-FF61-4320-A034-B602B93990C9}" dt="2019-03-19T04:53:55.052" v="35"/>
          <ac:spMkLst>
            <pc:docMk/>
            <pc:sldMk cId="3911395193" sldId="269"/>
            <ac:spMk id="33" creationId="{00000000-0000-0000-0000-000000000000}"/>
          </ac:spMkLst>
        </pc:spChg>
        <pc:spChg chg="del">
          <ac:chgData name="" userId="" providerId="" clId="Web-{B2EC0C71-FF61-4320-A034-B602B93990C9}" dt="2019-03-19T04:54:00.400" v="53"/>
          <ac:spMkLst>
            <pc:docMk/>
            <pc:sldMk cId="3911395193" sldId="269"/>
            <ac:spMk id="34" creationId="{00000000-0000-0000-0000-000000000000}"/>
          </ac:spMkLst>
        </pc:spChg>
        <pc:spChg chg="del">
          <ac:chgData name="" userId="" providerId="" clId="Web-{B2EC0C71-FF61-4320-A034-B602B93990C9}" dt="2019-03-19T04:53:51.472" v="20"/>
          <ac:spMkLst>
            <pc:docMk/>
            <pc:sldMk cId="3911395193" sldId="269"/>
            <ac:spMk id="37" creationId="{00000000-0000-0000-0000-000000000000}"/>
          </ac:spMkLst>
        </pc:spChg>
        <pc:spChg chg="del">
          <ac:chgData name="" userId="" providerId="" clId="Web-{B2EC0C71-FF61-4320-A034-B602B93990C9}" dt="2019-03-19T04:53:55.052" v="34"/>
          <ac:spMkLst>
            <pc:docMk/>
            <pc:sldMk cId="3911395193" sldId="269"/>
            <ac:spMk id="38" creationId="{00000000-0000-0000-0000-000000000000}"/>
          </ac:spMkLst>
        </pc:spChg>
        <pc:spChg chg="del">
          <ac:chgData name="" userId="" providerId="" clId="Web-{B2EC0C71-FF61-4320-A034-B602B93990C9}" dt="2019-03-19T04:53:55.052" v="33"/>
          <ac:spMkLst>
            <pc:docMk/>
            <pc:sldMk cId="3911395193" sldId="269"/>
            <ac:spMk id="39" creationId="{00000000-0000-0000-0000-000000000000}"/>
          </ac:spMkLst>
        </pc:spChg>
        <pc:spChg chg="del">
          <ac:chgData name="" userId="" providerId="" clId="Web-{B2EC0C71-FF61-4320-A034-B602B93990C9}" dt="2019-03-19T04:53:55.051" v="32"/>
          <ac:spMkLst>
            <pc:docMk/>
            <pc:sldMk cId="3911395193" sldId="269"/>
            <ac:spMk id="40" creationId="{00000000-0000-0000-0000-000000000000}"/>
          </ac:spMkLst>
        </pc:spChg>
        <pc:spChg chg="del">
          <ac:chgData name="" userId="" providerId="" clId="Web-{B2EC0C71-FF61-4320-A034-B602B93990C9}" dt="2019-03-19T04:53:55.051" v="31"/>
          <ac:spMkLst>
            <pc:docMk/>
            <pc:sldMk cId="3911395193" sldId="269"/>
            <ac:spMk id="41" creationId="{00000000-0000-0000-0000-000000000000}"/>
          </ac:spMkLst>
        </pc:spChg>
        <pc:spChg chg="del">
          <ac:chgData name="" userId="" providerId="" clId="Web-{B2EC0C71-FF61-4320-A034-B602B93990C9}" dt="2019-03-19T04:53:55.051" v="30"/>
          <ac:spMkLst>
            <pc:docMk/>
            <pc:sldMk cId="3911395193" sldId="269"/>
            <ac:spMk id="42" creationId="{00000000-0000-0000-0000-000000000000}"/>
          </ac:spMkLst>
        </pc:spChg>
        <pc:spChg chg="del">
          <ac:chgData name="" userId="" providerId="" clId="Web-{B2EC0C71-FF61-4320-A034-B602B93990C9}" dt="2019-03-19T04:53:55.050" v="29"/>
          <ac:spMkLst>
            <pc:docMk/>
            <pc:sldMk cId="3911395193" sldId="269"/>
            <ac:spMk id="43" creationId="{00000000-0000-0000-0000-000000000000}"/>
          </ac:spMkLst>
        </pc:spChg>
        <pc:spChg chg="del">
          <ac:chgData name="" userId="" providerId="" clId="Web-{B2EC0C71-FF61-4320-A034-B602B93990C9}" dt="2019-03-19T04:53:55.050" v="28"/>
          <ac:spMkLst>
            <pc:docMk/>
            <pc:sldMk cId="3911395193" sldId="269"/>
            <ac:spMk id="44" creationId="{00000000-0000-0000-0000-000000000000}"/>
          </ac:spMkLst>
        </pc:spChg>
        <pc:spChg chg="del">
          <ac:chgData name="" userId="" providerId="" clId="Web-{B2EC0C71-FF61-4320-A034-B602B93990C9}" dt="2019-03-19T04:53:55.050" v="27"/>
          <ac:spMkLst>
            <pc:docMk/>
            <pc:sldMk cId="3911395193" sldId="269"/>
            <ac:spMk id="45" creationId="{00000000-0000-0000-0000-000000000000}"/>
          </ac:spMkLst>
        </pc:spChg>
        <pc:spChg chg="del">
          <ac:chgData name="" userId="" providerId="" clId="Web-{B2EC0C71-FF61-4320-A034-B602B93990C9}" dt="2019-03-19T04:53:55.050" v="26"/>
          <ac:spMkLst>
            <pc:docMk/>
            <pc:sldMk cId="3911395193" sldId="269"/>
            <ac:spMk id="46" creationId="{00000000-0000-0000-0000-000000000000}"/>
          </ac:spMkLst>
        </pc:spChg>
        <pc:spChg chg="del">
          <ac:chgData name="" userId="" providerId="" clId="Web-{B2EC0C71-FF61-4320-A034-B602B93990C9}" dt="2019-03-19T04:53:55.049" v="25"/>
          <ac:spMkLst>
            <pc:docMk/>
            <pc:sldMk cId="3911395193" sldId="269"/>
            <ac:spMk id="47" creationId="{00000000-0000-0000-0000-000000000000}"/>
          </ac:spMkLst>
        </pc:spChg>
        <pc:spChg chg="del">
          <ac:chgData name="" userId="" providerId="" clId="Web-{B2EC0C71-FF61-4320-A034-B602B93990C9}" dt="2019-03-19T04:53:55.049" v="24"/>
          <ac:spMkLst>
            <pc:docMk/>
            <pc:sldMk cId="3911395193" sldId="269"/>
            <ac:spMk id="48" creationId="{00000000-0000-0000-0000-000000000000}"/>
          </ac:spMkLst>
        </pc:spChg>
        <pc:spChg chg="del">
          <ac:chgData name="" userId="" providerId="" clId="Web-{B2EC0C71-FF61-4320-A034-B602B93990C9}" dt="2019-03-19T04:53:55.049" v="23"/>
          <ac:spMkLst>
            <pc:docMk/>
            <pc:sldMk cId="3911395193" sldId="269"/>
            <ac:spMk id="49" creationId="{00000000-0000-0000-0000-000000000000}"/>
          </ac:spMkLst>
        </pc:spChg>
        <pc:spChg chg="del">
          <ac:chgData name="" userId="" providerId="" clId="Web-{B2EC0C71-FF61-4320-A034-B602B93990C9}" dt="2019-03-19T04:53:55.048" v="22"/>
          <ac:spMkLst>
            <pc:docMk/>
            <pc:sldMk cId="3911395193" sldId="269"/>
            <ac:spMk id="50" creationId="{00000000-0000-0000-0000-000000000000}"/>
          </ac:spMkLst>
        </pc:spChg>
        <pc:spChg chg="del">
          <ac:chgData name="" userId="" providerId="" clId="Web-{B2EC0C71-FF61-4320-A034-B602B93990C9}" dt="2019-03-19T04:53:55.048" v="21"/>
          <ac:spMkLst>
            <pc:docMk/>
            <pc:sldMk cId="3911395193" sldId="269"/>
            <ac:spMk id="51" creationId="{00000000-0000-0000-0000-000000000000}"/>
          </ac:spMkLst>
        </pc:spChg>
        <pc:spChg chg="del">
          <ac:chgData name="" userId="" providerId="" clId="Web-{B2EC0C71-FF61-4320-A034-B602B93990C9}" dt="2019-03-19T04:53:57.574" v="52"/>
          <ac:spMkLst>
            <pc:docMk/>
            <pc:sldMk cId="3911395193" sldId="269"/>
            <ac:spMk id="56" creationId="{00000000-0000-0000-0000-000000000000}"/>
          </ac:spMkLst>
        </pc:spChg>
        <pc:graphicFrameChg chg="add mod modGraphic">
          <ac:chgData name="" userId="" providerId="" clId="Web-{B2EC0C71-FF61-4320-A034-B602B93990C9}" dt="2019-03-19T05:06:38.113" v="215"/>
          <ac:graphicFrameMkLst>
            <pc:docMk/>
            <pc:sldMk cId="3911395193" sldId="269"/>
            <ac:graphicFrameMk id="4" creationId="{E4E3AF77-DD38-46A6-AED6-3F8E8291A3A0}"/>
          </ac:graphicFrameMkLst>
        </pc:graphicFrameChg>
        <pc:cxnChg chg="add del mod">
          <ac:chgData name="" userId="" providerId="" clId="Web-{B2EC0C71-FF61-4320-A034-B602B93990C9}" dt="2019-03-19T05:00:32.314" v="117"/>
          <ac:cxnSpMkLst>
            <pc:docMk/>
            <pc:sldMk cId="3911395193" sldId="269"/>
            <ac:cxnSpMk id="8" creationId="{12C4A402-CE00-46F5-BDB3-EBAB5C62531B}"/>
          </ac:cxnSpMkLst>
        </pc:cxnChg>
        <pc:cxnChg chg="add mod">
          <ac:chgData name="" userId="" providerId="" clId="Web-{B2EC0C71-FF61-4320-A034-B602B93990C9}" dt="2019-03-19T05:05:13.206" v="181" actId="1076"/>
          <ac:cxnSpMkLst>
            <pc:docMk/>
            <pc:sldMk cId="3911395193" sldId="269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05:40.160" v="183"/>
        <pc:sldMkLst>
          <pc:docMk/>
          <pc:sldMk cId="3002424765" sldId="270"/>
        </pc:sldMkLst>
        <pc:spChg chg="add del mod">
          <ac:chgData name="" userId="" providerId="" clId="Web-{B2EC0C71-FF61-4320-A034-B602B93990C9}" dt="2019-03-19T05:03:55.815" v="168"/>
          <ac:spMkLst>
            <pc:docMk/>
            <pc:sldMk cId="3002424765" sldId="270"/>
            <ac:spMk id="5" creationId="{AE766E64-AC4F-4F96-A946-1D0FA600DE63}"/>
          </ac:spMkLst>
        </pc:spChg>
        <pc:spChg chg="del mod">
          <ac:chgData name="" userId="" providerId="" clId="Web-{B2EC0C71-FF61-4320-A034-B602B93990C9}" dt="2019-03-19T05:03:46.722" v="167"/>
          <ac:spMkLst>
            <pc:docMk/>
            <pc:sldMk cId="3002424765" sldId="270"/>
            <ac:spMk id="6" creationId="{1C50F8C8-EA89-48BA-B932-D35AB4CDE1FC}"/>
          </ac:spMkLst>
        </pc:spChg>
        <pc:spChg chg="mod">
          <ac:chgData name="" userId="" providerId="" clId="Web-{B2EC0C71-FF61-4320-A034-B602B93990C9}" dt="2019-03-19T05:03:39.268" v="165" actId="20577"/>
          <ac:spMkLst>
            <pc:docMk/>
            <pc:sldMk cId="3002424765" sldId="270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03:23.581" v="162"/>
          <ac:graphicFrameMkLst>
            <pc:docMk/>
            <pc:sldMk cId="3002424765" sldId="270"/>
            <ac:graphicFrameMk id="4" creationId="{E4E3AF77-DD38-46A6-AED6-3F8E8291A3A0}"/>
          </ac:graphicFrameMkLst>
        </pc:graphicFrameChg>
        <pc:cxnChg chg="mod">
          <ac:chgData name="" userId="" providerId="" clId="Web-{B2EC0C71-FF61-4320-A034-B602B93990C9}" dt="2019-03-19T05:03:07.020" v="160" actId="14100"/>
          <ac:cxnSpMkLst>
            <pc:docMk/>
            <pc:sldMk cId="3002424765" sldId="270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18:04.649" v="308"/>
        <pc:sldMkLst>
          <pc:docMk/>
          <pc:sldMk cId="2688355155" sldId="271"/>
        </pc:sldMkLst>
        <pc:cxnChg chg="mod">
          <ac:chgData name="" userId="" providerId="" clId="Web-{B2EC0C71-FF61-4320-A034-B602B93990C9}" dt="2019-03-19T05:04:36.784" v="173" actId="14100"/>
          <ac:cxnSpMkLst>
            <pc:docMk/>
            <pc:sldMk cId="2688355155" sldId="271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06:48.629" v="217"/>
        <pc:sldMkLst>
          <pc:docMk/>
          <pc:sldMk cId="2265044324" sldId="272"/>
        </pc:sldMkLst>
        <pc:graphicFrameChg chg="modGraphic">
          <ac:chgData name="" userId="" providerId="" clId="Web-{B2EC0C71-FF61-4320-A034-B602B93990C9}" dt="2019-03-19T05:05:50.785" v="184"/>
          <ac:graphicFrameMkLst>
            <pc:docMk/>
            <pc:sldMk cId="2265044324" sldId="272"/>
            <ac:graphicFrameMk id="4" creationId="{E4E3AF77-DD38-46A6-AED6-3F8E8291A3A0}"/>
          </ac:graphicFrameMkLst>
        </pc:graphicFrameChg>
      </pc:sldChg>
      <pc:sldChg chg="addSp delSp modSp add replId">
        <pc:chgData name="" userId="" providerId="" clId="Web-{B2EC0C71-FF61-4320-A034-B602B93990C9}" dt="2019-03-19T05:20:27.087" v="331" actId="20577"/>
        <pc:sldMkLst>
          <pc:docMk/>
          <pc:sldMk cId="2186864435" sldId="273"/>
        </pc:sldMkLst>
        <pc:spChg chg="add del mod">
          <ac:chgData name="" userId="" providerId="" clId="Web-{B2EC0C71-FF61-4320-A034-B602B93990C9}" dt="2019-03-19T05:08:40.442" v="236"/>
          <ac:spMkLst>
            <pc:docMk/>
            <pc:sldMk cId="2186864435" sldId="273"/>
            <ac:spMk id="5" creationId="{5C2DC4C3-975D-4E37-8C3F-9533FB66C812}"/>
          </ac:spMkLst>
        </pc:spChg>
        <pc:spChg chg="del">
          <ac:chgData name="" userId="" providerId="" clId="Web-{B2EC0C71-FF61-4320-A034-B602B93990C9}" dt="2019-03-19T05:08:32.911" v="234"/>
          <ac:spMkLst>
            <pc:docMk/>
            <pc:sldMk cId="2186864435" sldId="273"/>
            <ac:spMk id="6" creationId="{1C50F8C8-EA89-48BA-B932-D35AB4CDE1FC}"/>
          </ac:spMkLst>
        </pc:spChg>
        <pc:spChg chg="add del mod ord">
          <ac:chgData name="" userId="" providerId="" clId="Web-{B2EC0C71-FF61-4320-A034-B602B93990C9}" dt="2019-03-19T05:20:27.087" v="331" actId="20577"/>
          <ac:spMkLst>
            <pc:docMk/>
            <pc:sldMk cId="2186864435" sldId="273"/>
            <ac:spMk id="10" creationId="{BEE8D642-A318-4FAC-8E56-B1E6443E0054}"/>
          </ac:spMkLst>
        </pc:spChg>
        <pc:graphicFrameChg chg="mod ord modGraphic">
          <ac:chgData name="" userId="" providerId="" clId="Web-{B2EC0C71-FF61-4320-A034-B602B93990C9}" dt="2019-03-19T05:12:44.319" v="266" actId="1076"/>
          <ac:graphicFrameMkLst>
            <pc:docMk/>
            <pc:sldMk cId="2186864435" sldId="273"/>
            <ac:graphicFrameMk id="4" creationId="{E4E3AF77-DD38-46A6-AED6-3F8E8291A3A0}"/>
          </ac:graphicFrameMkLst>
        </pc:graphicFrameChg>
        <pc:cxnChg chg="add del mod ord">
          <ac:chgData name="" userId="" providerId="" clId="Web-{B2EC0C71-FF61-4320-A034-B602B93990C9}" dt="2019-03-19T05:12:44.334" v="267" actId="1076"/>
          <ac:cxnSpMkLst>
            <pc:docMk/>
            <pc:sldMk cId="2186864435" sldId="273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12:56.491" v="269"/>
        <pc:sldMkLst>
          <pc:docMk/>
          <pc:sldMk cId="1905183637" sldId="274"/>
        </pc:sldMkLst>
        <pc:spChg chg="add del">
          <ac:chgData name="" userId="" providerId="" clId="Web-{B2EC0C71-FF61-4320-A034-B602B93990C9}" dt="2019-03-19T05:10:42.146" v="246"/>
          <ac:spMkLst>
            <pc:docMk/>
            <pc:sldMk cId="1905183637" sldId="274"/>
            <ac:spMk id="6" creationId="{524A5C56-5CB9-4685-9F74-EADA1BECD756}"/>
          </ac:spMkLst>
        </pc:spChg>
        <pc:spChg chg="add">
          <ac:chgData name="" userId="" providerId="" clId="Web-{B2EC0C71-FF61-4320-A034-B602B93990C9}" dt="2019-03-19T05:10:52.349" v="249"/>
          <ac:spMkLst>
            <pc:docMk/>
            <pc:sldMk cId="1905183637" sldId="274"/>
            <ac:spMk id="7" creationId="{2454503A-6670-4A17-8442-9AC8204823A5}"/>
          </ac:spMkLst>
        </pc:spChg>
        <pc:spChg chg="del">
          <ac:chgData name="" userId="" providerId="" clId="Web-{B2EC0C71-FF61-4320-A034-B602B93990C9}" dt="2019-03-19T05:10:07.708" v="242"/>
          <ac:spMkLst>
            <pc:docMk/>
            <pc:sldMk cId="1905183637" sldId="274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0:20.474" v="243"/>
          <ac:graphicFrameMkLst>
            <pc:docMk/>
            <pc:sldMk cId="1905183637" sldId="274"/>
            <ac:graphicFrameMk id="4" creationId="{E4E3AF77-DD38-46A6-AED6-3F8E8291A3A0}"/>
          </ac:graphicFrameMkLst>
        </pc:graphicFrameChg>
        <pc:cxnChg chg="ord">
          <ac:chgData name="" userId="" providerId="" clId="Web-{B2EC0C71-FF61-4320-A034-B602B93990C9}" dt="2019-03-19T05:10:31.724" v="244"/>
          <ac:cxnSpMkLst>
            <pc:docMk/>
            <pc:sldMk cId="1905183637" sldId="274"/>
            <ac:cxnSpMk id="9" creationId="{3DD5124B-1B8E-42B9-95BA-58C7633377CC}"/>
          </ac:cxnSpMkLst>
        </pc:cxnChg>
      </pc:sldChg>
      <pc:sldChg chg="addSp modSp add replId">
        <pc:chgData name="" userId="" providerId="" clId="Web-{B2EC0C71-FF61-4320-A034-B602B93990C9}" dt="2019-03-19T05:24:38.214" v="352" actId="14100"/>
        <pc:sldMkLst>
          <pc:docMk/>
          <pc:sldMk cId="414700457" sldId="275"/>
        </pc:sldMkLst>
        <pc:spChg chg="mod">
          <ac:chgData name="" userId="" providerId="" clId="Web-{B2EC0C71-FF61-4320-A034-B602B93990C9}" dt="2019-03-19T05:24:38.214" v="352" actId="14100"/>
          <ac:spMkLst>
            <pc:docMk/>
            <pc:sldMk cId="414700457" sldId="275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24:14.636" v="349"/>
          <ac:graphicFrameMkLst>
            <pc:docMk/>
            <pc:sldMk cId="414700457" sldId="275"/>
            <ac:graphicFrameMk id="4" creationId="{E4E3AF77-DD38-46A6-AED6-3F8E8291A3A0}"/>
          </ac:graphicFrameMkLst>
        </pc:graphicFrameChg>
        <pc:cxnChg chg="add mod">
          <ac:chgData name="" userId="" providerId="" clId="Web-{B2EC0C71-FF61-4320-A034-B602B93990C9}" dt="2019-03-19T05:23:41.323" v="344" actId="14100"/>
          <ac:cxnSpMkLst>
            <pc:docMk/>
            <pc:sldMk cId="414700457" sldId="275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23:47.838" v="345" actId="1076"/>
          <ac:cxnSpMkLst>
            <pc:docMk/>
            <pc:sldMk cId="414700457" sldId="275"/>
            <ac:cxnSpMk id="6" creationId="{03970BB0-E199-495E-8D79-464B3C38EA0B}"/>
          </ac:cxnSpMkLst>
        </pc:cxnChg>
        <pc:cxnChg chg="mod">
          <ac:chgData name="" userId="" providerId="" clId="Web-{B2EC0C71-FF61-4320-A034-B602B93990C9}" dt="2019-03-19T05:13:44.757" v="272"/>
          <ac:cxnSpMkLst>
            <pc:docMk/>
            <pc:sldMk cId="414700457" sldId="275"/>
            <ac:cxnSpMk id="9" creationId="{3DD5124B-1B8E-42B9-95BA-58C7633377CC}"/>
          </ac:cxnSpMkLst>
        </pc:cxnChg>
        <pc:cxnChg chg="add mod">
          <ac:chgData name="" userId="" providerId="" clId="Web-{B2EC0C71-FF61-4320-A034-B602B93990C9}" dt="2019-03-19T05:23:55.182" v="347" actId="1076"/>
          <ac:cxnSpMkLst>
            <pc:docMk/>
            <pc:sldMk cId="414700457" sldId="275"/>
            <ac:cxnSpMk id="11" creationId="{47B1ED4B-D0B8-4C85-A67F-269F2FC3D88B}"/>
          </ac:cxnSpMkLst>
        </pc:cxnChg>
      </pc:sldChg>
      <pc:sldChg chg="addSp delSp modSp add replId">
        <pc:chgData name="" userId="" providerId="" clId="Web-{B2EC0C71-FF61-4320-A034-B602B93990C9}" dt="2019-03-19T05:19:39.321" v="327" actId="20577"/>
        <pc:sldMkLst>
          <pc:docMk/>
          <pc:sldMk cId="3813759284" sldId="276"/>
        </pc:sldMkLst>
        <pc:spChg chg="mod">
          <ac:chgData name="" userId="" providerId="" clId="Web-{B2EC0C71-FF61-4320-A034-B602B93990C9}" dt="2019-03-19T05:19:39.321" v="327" actId="20577"/>
          <ac:spMkLst>
            <pc:docMk/>
            <pc:sldMk cId="3813759284" sldId="276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8:25.197" v="313"/>
          <ac:graphicFrameMkLst>
            <pc:docMk/>
            <pc:sldMk cId="3813759284" sldId="276"/>
            <ac:graphicFrameMk id="4" creationId="{E4E3AF77-DD38-46A6-AED6-3F8E8291A3A0}"/>
          </ac:graphicFrameMkLst>
        </pc:graphicFrameChg>
        <pc:cxnChg chg="del">
          <ac:chgData name="" userId="" providerId="" clId="Web-{B2EC0C71-FF61-4320-A034-B602B93990C9}" dt="2019-03-19T05:18:10.977" v="310"/>
          <ac:cxnSpMkLst>
            <pc:docMk/>
            <pc:sldMk cId="3813759284" sldId="276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18:43.618" v="316" actId="1076"/>
          <ac:cxnSpMkLst>
            <pc:docMk/>
            <pc:sldMk cId="3813759284" sldId="276"/>
            <ac:cxnSpMk id="5" creationId="{E3C1D583-EFDC-4B8A-95D0-01CAC4284941}"/>
          </ac:cxnSpMkLst>
        </pc:cxnChg>
        <pc:cxnChg chg="del">
          <ac:chgData name="" userId="" providerId="" clId="Web-{B2EC0C71-FF61-4320-A034-B602B93990C9}" dt="2019-03-19T05:18:09.039" v="309"/>
          <ac:cxnSpMkLst>
            <pc:docMk/>
            <pc:sldMk cId="3813759284" sldId="276"/>
            <ac:cxnSpMk id="6" creationId="{03970BB0-E199-495E-8D79-464B3C38EA0B}"/>
          </ac:cxnSpMkLst>
        </pc:cxnChg>
        <pc:cxnChg chg="del">
          <ac:chgData name="" userId="" providerId="" clId="Web-{B2EC0C71-FF61-4320-A034-B602B93990C9}" dt="2019-03-19T05:18:14.039" v="311"/>
          <ac:cxnSpMkLst>
            <pc:docMk/>
            <pc:sldMk cId="3813759284" sldId="276"/>
            <ac:cxnSpMk id="9" creationId="{3DD5124B-1B8E-42B9-95BA-58C7633377CC}"/>
          </ac:cxnSpMkLst>
        </pc:cxnChg>
      </pc:sldChg>
    </pc:docChg>
  </pc:docChgLst>
  <pc:docChgLst>
    <pc:chgData clId="Web-{1BFBEA3E-B098-487A-8FD5-16A4443EF435}"/>
    <pc:docChg chg="addSld delSld modSld sldOrd">
      <pc:chgData name="" userId="" providerId="" clId="Web-{1BFBEA3E-B098-487A-8FD5-16A4443EF435}" dt="2019-03-20T19:19:58.161" v="52"/>
      <pc:docMkLst>
        <pc:docMk/>
      </pc:docMkLst>
      <pc:sldChg chg="addSp delSp modSp">
        <pc:chgData name="" userId="" providerId="" clId="Web-{1BFBEA3E-B098-487A-8FD5-16A4443EF435}" dt="2019-03-20T19:19:31.817" v="48"/>
        <pc:sldMkLst>
          <pc:docMk/>
          <pc:sldMk cId="3911395193" sldId="269"/>
        </pc:sldMkLst>
        <pc:spChg chg="add del">
          <ac:chgData name="" userId="" providerId="" clId="Web-{1BFBEA3E-B098-487A-8FD5-16A4443EF435}" dt="2019-03-20T19:18:56.223" v="36"/>
          <ac:spMkLst>
            <pc:docMk/>
            <pc:sldMk cId="3911395193" sldId="269"/>
            <ac:spMk id="7" creationId="{AC82B2B5-76B1-4DE5-97AA-284F89B725B8}"/>
          </ac:spMkLst>
        </pc:spChg>
        <pc:spChg chg="add del mod">
          <ac:chgData name="" userId="" providerId="" clId="Web-{1BFBEA3E-B098-487A-8FD5-16A4443EF435}" dt="2019-03-20T19:19:29.286" v="47"/>
          <ac:spMkLst>
            <pc:docMk/>
            <pc:sldMk cId="3911395193" sldId="269"/>
            <ac:spMk id="8" creationId="{AC82B2B5-76B1-4DE5-97AA-284F89B725B8}"/>
          </ac:spMkLst>
        </pc:spChg>
        <pc:spChg chg="add del">
          <ac:chgData name="" userId="" providerId="" clId="Web-{1BFBEA3E-B098-487A-8FD5-16A4443EF435}" dt="2019-03-20T19:19:31.817" v="48"/>
          <ac:spMkLst>
            <pc:docMk/>
            <pc:sldMk cId="3911395193" sldId="269"/>
            <ac:spMk id="10" creationId="{BEE8D642-A318-4FAC-8E56-B1E6443E0054}"/>
          </ac:spMkLst>
        </pc:spChg>
      </pc:sldChg>
      <pc:sldChg chg="addSp delSp modSp add del">
        <pc:chgData name="" userId="" providerId="" clId="Web-{1BFBEA3E-B098-487A-8FD5-16A4443EF435}" dt="2019-03-20T19:19:55.489" v="51"/>
        <pc:sldMkLst>
          <pc:docMk/>
          <pc:sldMk cId="2186864435" sldId="273"/>
        </pc:sldMkLst>
        <pc:spChg chg="mod">
          <ac:chgData name="" userId="" providerId="" clId="Web-{1BFBEA3E-B098-487A-8FD5-16A4443EF435}" dt="2019-03-20T19:19:50.505" v="50" actId="1076"/>
          <ac:spMkLst>
            <pc:docMk/>
            <pc:sldMk cId="2186864435" sldId="273"/>
            <ac:spMk id="10" creationId="{BEE8D642-A318-4FAC-8E56-B1E6443E0054}"/>
          </ac:spMkLst>
        </pc:spChg>
        <pc:spChg chg="add">
          <ac:chgData name="" userId="" providerId="" clId="Web-{1BFBEA3E-B098-487A-8FD5-16A4443EF435}" dt="2019-03-20T19:19:55.489" v="51"/>
          <ac:spMkLst>
            <pc:docMk/>
            <pc:sldMk cId="2186864435" sldId="273"/>
            <ac:spMk id="13" creationId="{BA3CC443-CDE0-44D8-A617-4148BAA3BF5D}"/>
          </ac:spMkLst>
        </pc:spChg>
        <pc:graphicFrameChg chg="add del mod">
          <ac:chgData name="" userId="" providerId="" clId="Web-{1BFBEA3E-B098-487A-8FD5-16A4443EF435}" dt="2019-03-20T19:14:25.423" v="3"/>
          <ac:graphicFrameMkLst>
            <pc:docMk/>
            <pc:sldMk cId="2186864435" sldId="273"/>
            <ac:graphicFrameMk id="3" creationId="{4BF35A50-16AE-43D3-8901-9DF71C7A282A}"/>
          </ac:graphicFrameMkLst>
        </pc:graphicFrameChg>
        <pc:graphicFrameChg chg="add del">
          <ac:chgData name="" userId="" providerId="" clId="Web-{1BFBEA3E-B098-487A-8FD5-16A4443EF435}" dt="2019-03-20T19:14:32.611" v="7"/>
          <ac:graphicFrameMkLst>
            <pc:docMk/>
            <pc:sldMk cId="2186864435" sldId="273"/>
            <ac:graphicFrameMk id="5" creationId="{0A4976B3-E007-4238-82B7-634295623C70}"/>
          </ac:graphicFrameMkLst>
        </pc:graphicFrameChg>
        <pc:cxnChg chg="add del">
          <ac:chgData name="" userId="" providerId="" clId="Web-{1BFBEA3E-B098-487A-8FD5-16A4443EF435}" dt="2019-03-20T19:14:32.611" v="6"/>
          <ac:cxnSpMkLst>
            <pc:docMk/>
            <pc:sldMk cId="2186864435" sldId="273"/>
            <ac:cxnSpMk id="7" creationId="{E276888A-7397-4CFE-B905-323CADEEDF80}"/>
          </ac:cxnSpMkLst>
        </pc:cxnChg>
      </pc:sldChg>
      <pc:sldChg chg="ord">
        <pc:chgData name="" userId="" providerId="" clId="Web-{1BFBEA3E-B098-487A-8FD5-16A4443EF435}" dt="2019-03-20T19:15:42.050" v="17"/>
        <pc:sldMkLst>
          <pc:docMk/>
          <pc:sldMk cId="414700457" sldId="275"/>
        </pc:sldMkLst>
      </pc:sldChg>
      <pc:sldChg chg="addSp delSp modSp">
        <pc:chgData name="" userId="" providerId="" clId="Web-{1BFBEA3E-B098-487A-8FD5-16A4443EF435}" dt="2019-03-20T19:16:03.926" v="20" actId="1076"/>
        <pc:sldMkLst>
          <pc:docMk/>
          <pc:sldMk cId="3813759284" sldId="276"/>
        </pc:sldMkLst>
        <pc:cxnChg chg="add mod">
          <ac:chgData name="" userId="" providerId="" clId="Web-{1BFBEA3E-B098-487A-8FD5-16A4443EF435}" dt="2019-03-20T19:16:03.926" v="20" actId="1076"/>
          <ac:cxnSpMkLst>
            <pc:docMk/>
            <pc:sldMk cId="3813759284" sldId="276"/>
            <ac:cxnSpMk id="3" creationId="{91B323D9-6F9C-4732-B63E-6DB1A861E506}"/>
          </ac:cxnSpMkLst>
        </pc:cxnChg>
        <pc:cxnChg chg="del">
          <ac:chgData name="" userId="" providerId="" clId="Web-{1BFBEA3E-B098-487A-8FD5-16A4443EF435}" dt="2019-03-20T19:15:58.629" v="18"/>
          <ac:cxnSpMkLst>
            <pc:docMk/>
            <pc:sldMk cId="3813759284" sldId="276"/>
            <ac:cxnSpMk id="5" creationId="{E3C1D583-EFDC-4B8A-95D0-01CAC4284941}"/>
          </ac:cxnSpMkLst>
        </pc:cxnChg>
      </pc:sldChg>
      <pc:sldChg chg="addSp delSp modSp add del replId">
        <pc:chgData name="" userId="" providerId="" clId="Web-{1BFBEA3E-B098-487A-8FD5-16A4443EF435}" dt="2019-03-20T19:19:58.161" v="52"/>
        <pc:sldMkLst>
          <pc:docMk/>
          <pc:sldMk cId="3954316329" sldId="277"/>
        </pc:sldMkLst>
        <pc:spChg chg="add del mod">
          <ac:chgData name="" userId="" providerId="" clId="Web-{1BFBEA3E-B098-487A-8FD5-16A4443EF435}" dt="2019-03-20T19:16:41.348" v="25"/>
          <ac:spMkLst>
            <pc:docMk/>
            <pc:sldMk cId="3954316329" sldId="277"/>
            <ac:spMk id="5" creationId="{CC062BE3-AD90-46F4-91E1-C174B24093B5}"/>
          </ac:spMkLst>
        </pc:spChg>
        <pc:spChg chg="del">
          <ac:chgData name="" userId="" providerId="" clId="Web-{1BFBEA3E-B098-487A-8FD5-16A4443EF435}" dt="2019-03-20T19:16:25.894" v="22"/>
          <ac:spMkLst>
            <pc:docMk/>
            <pc:sldMk cId="3954316329" sldId="277"/>
            <ac:spMk id="6" creationId="{1C50F8C8-EA89-48BA-B932-D35AB4CDE1FC}"/>
          </ac:spMkLst>
        </pc:spChg>
        <pc:spChg chg="add mod">
          <ac:chgData name="" userId="" providerId="" clId="Web-{1BFBEA3E-B098-487A-8FD5-16A4443EF435}" dt="2019-03-20T19:18:08.536" v="32" actId="20577"/>
          <ac:spMkLst>
            <pc:docMk/>
            <pc:sldMk cId="3954316329" sldId="277"/>
            <ac:spMk id="11" creationId="{0FFBA945-1D2B-4740-8701-7E355D447192}"/>
          </ac:spMkLst>
        </pc:spChg>
      </pc:sldChg>
      <pc:sldChg chg="addSp delSp modSp add replId">
        <pc:chgData name="" userId="" providerId="" clId="Web-{1BFBEA3E-B098-487A-8FD5-16A4443EF435}" dt="2019-03-20T19:15:36.253" v="16" actId="1076"/>
        <pc:sldMkLst>
          <pc:docMk/>
          <pc:sldMk cId="1724859480" sldId="278"/>
        </pc:sldMkLst>
        <pc:spChg chg="add mod">
          <ac:chgData name="" userId="" providerId="" clId="Web-{1BFBEA3E-B098-487A-8FD5-16A4443EF435}" dt="2019-03-20T19:15:36.253" v="16" actId="1076"/>
          <ac:spMkLst>
            <pc:docMk/>
            <pc:sldMk cId="1724859480" sldId="278"/>
            <ac:spMk id="7" creationId="{C29CBFF5-EE90-4256-9833-341D13330BD1}"/>
          </ac:spMkLst>
        </pc:spChg>
        <pc:spChg chg="del">
          <ac:chgData name="" userId="" providerId="" clId="Web-{1BFBEA3E-B098-487A-8FD5-16A4443EF435}" dt="2019-03-20T19:15:32.191" v="15"/>
          <ac:spMkLst>
            <pc:docMk/>
            <pc:sldMk cId="1724859480" sldId="278"/>
            <ac:spMk id="10" creationId="{BEE8D642-A318-4FAC-8E56-B1E6443E0054}"/>
          </ac:spMkLst>
        </pc:spChg>
        <pc:graphicFrameChg chg="add">
          <ac:chgData name="" userId="" providerId="" clId="Web-{1BFBEA3E-B098-487A-8FD5-16A4443EF435}" dt="2019-03-20T19:15:12.721" v="12"/>
          <ac:graphicFrameMkLst>
            <pc:docMk/>
            <pc:sldMk cId="1724859480" sldId="278"/>
            <ac:graphicFrameMk id="3" creationId="{EFFB6E58-5225-42F8-8C2E-B9F371DA3856}"/>
          </ac:graphicFrameMkLst>
        </pc:graphicFrameChg>
        <pc:graphicFrameChg chg="del">
          <ac:chgData name="" userId="" providerId="" clId="Web-{1BFBEA3E-B098-487A-8FD5-16A4443EF435}" dt="2019-03-20T19:15:10.064" v="10"/>
          <ac:graphicFrameMkLst>
            <pc:docMk/>
            <pc:sldMk cId="1724859480" sldId="278"/>
            <ac:graphicFrameMk id="4" creationId="{E4E3AF77-DD38-46A6-AED6-3F8E8291A3A0}"/>
          </ac:graphicFrameMkLst>
        </pc:graphicFrameChg>
        <pc:cxnChg chg="add">
          <ac:chgData name="" userId="" providerId="" clId="Web-{1BFBEA3E-B098-487A-8FD5-16A4443EF435}" dt="2019-03-20T19:15:12.736" v="13"/>
          <ac:cxnSpMkLst>
            <pc:docMk/>
            <pc:sldMk cId="1724859480" sldId="278"/>
            <ac:cxnSpMk id="5" creationId="{314B345B-3041-476F-8E59-5BB66E1726EC}"/>
          </ac:cxnSpMkLst>
        </pc:cxnChg>
        <pc:cxnChg chg="del">
          <ac:chgData name="" userId="" providerId="" clId="Web-{1BFBEA3E-B098-487A-8FD5-16A4443EF435}" dt="2019-03-20T19:15:11.955" v="11"/>
          <ac:cxnSpMkLst>
            <pc:docMk/>
            <pc:sldMk cId="1724859480" sldId="278"/>
            <ac:cxnSpMk id="9" creationId="{3DD5124B-1B8E-42B9-95BA-58C7633377CC}"/>
          </ac:cxnSpMkLst>
        </pc:cxnChg>
      </pc:sldChg>
    </pc:docChg>
  </pc:docChgLst>
  <pc:docChgLst>
    <pc:chgData clId="Web-{7EA9EF57-1B2C-4CB4-9288-5F76481AA6BE}"/>
    <pc:docChg chg="addSld modSld">
      <pc:chgData name="" userId="" providerId="" clId="Web-{7EA9EF57-1B2C-4CB4-9288-5F76481AA6BE}" dt="2019-03-18T16:06:00.070" v="742" actId="20577"/>
      <pc:docMkLst>
        <pc:docMk/>
      </pc:docMkLst>
      <pc:sldChg chg="addSp delSp modSp">
        <pc:chgData name="" userId="" providerId="" clId="Web-{7EA9EF57-1B2C-4CB4-9288-5F76481AA6BE}" dt="2019-03-18T15:45:27.640" v="370" actId="20577"/>
        <pc:sldMkLst>
          <pc:docMk/>
          <pc:sldMk cId="0" sldId="257"/>
        </pc:sldMkLst>
        <pc:spChg chg="mod">
          <ac:chgData name="" userId="" providerId="" clId="Web-{7EA9EF57-1B2C-4CB4-9288-5F76481AA6BE}" dt="2019-03-18T15:45:27.640" v="370" actId="20577"/>
          <ac:spMkLst>
            <pc:docMk/>
            <pc:sldMk cId="0" sldId="257"/>
            <ac:spMk id="127" creationId="{00000000-0000-0000-0000-000000000000}"/>
          </ac:spMkLst>
        </pc:spChg>
        <pc:graphicFrameChg chg="mod modGraphic">
          <ac:chgData name="" userId="" providerId="" clId="Web-{7EA9EF57-1B2C-4CB4-9288-5F76481AA6BE}" dt="2019-03-18T15:45:17.687" v="367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add del mod">
          <ac:chgData name="" userId="" providerId="" clId="Web-{7EA9EF57-1B2C-4CB4-9288-5F76481AA6BE}" dt="2019-03-18T15:39:51.122" v="319"/>
          <ac:cxnSpMkLst>
            <pc:docMk/>
            <pc:sldMk cId="0" sldId="257"/>
            <ac:cxnSpMk id="2" creationId="{D1540EA3-9E08-4686-840D-DFCDE206912F}"/>
          </ac:cxnSpMkLst>
        </pc:cxnChg>
        <pc:cxnChg chg="add mod">
          <ac:chgData name="" userId="" providerId="" clId="Web-{7EA9EF57-1B2C-4CB4-9288-5F76481AA6BE}" dt="2019-03-18T15:42:30.029" v="346" actId="1076"/>
          <ac:cxnSpMkLst>
            <pc:docMk/>
            <pc:sldMk cId="0" sldId="257"/>
            <ac:cxnSpMk id="3" creationId="{6FA4DA1E-05E1-4B1F-BEEA-E90EF7B4B889}"/>
          </ac:cxnSpMkLst>
        </pc:cxnChg>
        <pc:cxnChg chg="add mod">
          <ac:chgData name="" userId="" providerId="" clId="Web-{7EA9EF57-1B2C-4CB4-9288-5F76481AA6BE}" dt="2019-03-18T15:42:39.201" v="347" actId="14100"/>
          <ac:cxnSpMkLst>
            <pc:docMk/>
            <pc:sldMk cId="0" sldId="257"/>
            <ac:cxnSpMk id="7" creationId="{A3FF8D26-0D30-483A-BF3A-69AFD8A86E1D}"/>
          </ac:cxnSpMkLst>
        </pc:cxnChg>
        <pc:cxnChg chg="add mod">
          <ac:chgData name="" userId="" providerId="" clId="Web-{7EA9EF57-1B2C-4CB4-9288-5F76481AA6BE}" dt="2019-03-18T15:43:45.280" v="354"/>
          <ac:cxnSpMkLst>
            <pc:docMk/>
            <pc:sldMk cId="0" sldId="257"/>
            <ac:cxnSpMk id="8" creationId="{2EAD4477-39DF-4286-8450-1264116D724E}"/>
          </ac:cxnSpMkLst>
        </pc:cxnChg>
      </pc:sldChg>
      <pc:sldChg chg="modSp">
        <pc:chgData name="" userId="" providerId="" clId="Web-{7EA9EF57-1B2C-4CB4-9288-5F76481AA6BE}" dt="2019-03-18T15:54:17.409" v="523" actId="20577"/>
        <pc:sldMkLst>
          <pc:docMk/>
          <pc:sldMk cId="0" sldId="258"/>
        </pc:sldMkLst>
        <pc:spChg chg="mod">
          <ac:chgData name="" userId="" providerId="" clId="Web-{7EA9EF57-1B2C-4CB4-9288-5F76481AA6BE}" dt="2019-03-18T15:54:17.409" v="523" actId="20577"/>
          <ac:spMkLst>
            <pc:docMk/>
            <pc:sldMk cId="0" sldId="258"/>
            <ac:spMk id="134" creationId="{00000000-0000-0000-0000-000000000000}"/>
          </ac:spMkLst>
        </pc:spChg>
      </pc:sldChg>
      <pc:sldChg chg="modSp">
        <pc:chgData name="" userId="" providerId="" clId="Web-{7EA9EF57-1B2C-4CB4-9288-5F76481AA6BE}" dt="2019-03-18T15:52:34.705" v="511" actId="20577"/>
        <pc:sldMkLst>
          <pc:docMk/>
          <pc:sldMk cId="0" sldId="259"/>
        </pc:sldMkLst>
        <pc:spChg chg="mod">
          <ac:chgData name="" userId="" providerId="" clId="Web-{7EA9EF57-1B2C-4CB4-9288-5F76481AA6BE}" dt="2019-03-18T15:52:34.705" v="511" actId="20577"/>
          <ac:spMkLst>
            <pc:docMk/>
            <pc:sldMk cId="0" sldId="259"/>
            <ac:spMk id="144" creationId="{00000000-0000-0000-0000-000000000000}"/>
          </ac:spMkLst>
        </pc:spChg>
      </pc:sldChg>
      <pc:sldChg chg="modSp">
        <pc:chgData name="" userId="" providerId="" clId="Web-{7EA9EF57-1B2C-4CB4-9288-5F76481AA6BE}" dt="2019-03-18T16:06:00.070" v="742" actId="20577"/>
        <pc:sldMkLst>
          <pc:docMk/>
          <pc:sldMk cId="0" sldId="261"/>
        </pc:sldMkLst>
        <pc:spChg chg="mod">
          <ac:chgData name="" userId="" providerId="" clId="Web-{7EA9EF57-1B2C-4CB4-9288-5F76481AA6BE}" dt="2019-03-18T16:06:00.070" v="742" actId="20577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">
        <pc:chgData name="" userId="" providerId="" clId="Web-{7EA9EF57-1B2C-4CB4-9288-5F76481AA6BE}" dt="2019-03-18T15:22:25.394" v="118" actId="20577"/>
        <pc:sldMkLst>
          <pc:docMk/>
          <pc:sldMk cId="1223370051" sldId="265"/>
        </pc:sldMkLst>
        <pc:spChg chg="mod">
          <ac:chgData name="" userId="" providerId="" clId="Web-{7EA9EF57-1B2C-4CB4-9288-5F76481AA6BE}" dt="2019-03-18T15:16:02.013" v="19" actId="14100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7EA9EF57-1B2C-4CB4-9288-5F76481AA6BE}" dt="2019-03-18T15:17:29.638" v="39" actId="20577"/>
          <ac:spMkLst>
            <pc:docMk/>
            <pc:sldMk cId="1223370051" sldId="265"/>
            <ac:spMk id="5" creationId="{3675ED6D-09D7-425F-8891-1365AAFA4914}"/>
          </ac:spMkLst>
        </pc:spChg>
        <pc:spChg chg="add mod">
          <ac:chgData name="" userId="" providerId="" clId="Web-{7EA9EF57-1B2C-4CB4-9288-5F76481AA6BE}" dt="2019-03-18T15:22:14.691" v="110" actId="20577"/>
          <ac:spMkLst>
            <pc:docMk/>
            <pc:sldMk cId="1223370051" sldId="265"/>
            <ac:spMk id="6" creationId="{8716F6C3-1DB2-4A84-93BC-21ACEDDEB074}"/>
          </ac:spMkLst>
        </pc:spChg>
        <pc:spChg chg="add mod">
          <ac:chgData name="" userId="" providerId="" clId="Web-{7EA9EF57-1B2C-4CB4-9288-5F76481AA6BE}" dt="2019-03-18T15:22:25.394" v="118" actId="20577"/>
          <ac:spMkLst>
            <pc:docMk/>
            <pc:sldMk cId="1223370051" sldId="265"/>
            <ac:spMk id="7" creationId="{8A026622-524D-4F61-8904-2D23C88A0526}"/>
          </ac:spMkLst>
        </pc:spChg>
        <pc:graphicFrameChg chg="add del">
          <ac:chgData name="" userId="" providerId="" clId="Web-{7EA9EF57-1B2C-4CB4-9288-5F76481AA6BE}" dt="2019-03-18T15:19:34.483" v="78"/>
          <ac:graphicFrameMkLst>
            <pc:docMk/>
            <pc:sldMk cId="1223370051" sldId="265"/>
            <ac:graphicFrameMk id="4" creationId="{00000000-0000-0000-0000-000000000000}"/>
          </ac:graphicFrameMkLst>
        </pc:graphicFrameChg>
      </pc:sldChg>
      <pc:sldChg chg="addSp delSp modSp add replId">
        <pc:chgData name="" userId="" providerId="" clId="Web-{7EA9EF57-1B2C-4CB4-9288-5F76481AA6BE}" dt="2019-03-18T15:30:59.491" v="304" actId="20577"/>
        <pc:sldMkLst>
          <pc:docMk/>
          <pc:sldMk cId="2085621941" sldId="266"/>
        </pc:sldMkLst>
        <pc:spChg chg="mod">
          <ac:chgData name="" userId="" providerId="" clId="Web-{7EA9EF57-1B2C-4CB4-9288-5F76481AA6BE}" dt="2019-03-18T15:27:20.771" v="256" actId="1076"/>
          <ac:spMkLst>
            <pc:docMk/>
            <pc:sldMk cId="2085621941" sldId="266"/>
            <ac:spMk id="2" creationId="{00000000-0000-0000-0000-000000000000}"/>
          </ac:spMkLst>
        </pc:spChg>
        <pc:spChg chg="del">
          <ac:chgData name="" userId="" providerId="" clId="Web-{7EA9EF57-1B2C-4CB4-9288-5F76481AA6BE}" dt="2019-03-18T15:22:44.613" v="121"/>
          <ac:spMkLst>
            <pc:docMk/>
            <pc:sldMk cId="2085621941" sldId="266"/>
            <ac:spMk id="3" creationId="{12447127-F02D-4EF2-A223-52707BAA1113}"/>
          </ac:spMkLst>
        </pc:spChg>
        <pc:spChg chg="del">
          <ac:chgData name="" userId="" providerId="" clId="Web-{7EA9EF57-1B2C-4CB4-9288-5F76481AA6BE}" dt="2019-03-18T15:22:46.394" v="122"/>
          <ac:spMkLst>
            <pc:docMk/>
            <pc:sldMk cId="2085621941" sldId="266"/>
            <ac:spMk id="5" creationId="{3675ED6D-09D7-425F-8891-1365AAFA4914}"/>
          </ac:spMkLst>
        </pc:spChg>
        <pc:spChg chg="del">
          <ac:chgData name="" userId="" providerId="" clId="Web-{7EA9EF57-1B2C-4CB4-9288-5F76481AA6BE}" dt="2019-03-18T15:22:47.785" v="123"/>
          <ac:spMkLst>
            <pc:docMk/>
            <pc:sldMk cId="2085621941" sldId="266"/>
            <ac:spMk id="6" creationId="{8716F6C3-1DB2-4A84-93BC-21ACEDDEB074}"/>
          </ac:spMkLst>
        </pc:spChg>
        <pc:spChg chg="mod">
          <ac:chgData name="" userId="" providerId="" clId="Web-{7EA9EF57-1B2C-4CB4-9288-5F76481AA6BE}" dt="2019-03-18T15:27:39.146" v="269" actId="1076"/>
          <ac:spMkLst>
            <pc:docMk/>
            <pc:sldMk cId="2085621941" sldId="266"/>
            <ac:spMk id="7" creationId="{8A026622-524D-4F61-8904-2D23C88A0526}"/>
          </ac:spMkLst>
        </pc:spChg>
        <pc:spChg chg="add mod">
          <ac:chgData name="" userId="" providerId="" clId="Web-{7EA9EF57-1B2C-4CB4-9288-5F76481AA6BE}" dt="2019-03-18T15:28:02.849" v="293" actId="1076"/>
          <ac:spMkLst>
            <pc:docMk/>
            <pc:sldMk cId="2085621941" sldId="266"/>
            <ac:spMk id="8" creationId="{12F05FCB-0B86-475D-988E-B9DEA9FB2BD0}"/>
          </ac:spMkLst>
        </pc:spChg>
        <pc:spChg chg="add mod">
          <ac:chgData name="" userId="" providerId="" clId="Web-{7EA9EF57-1B2C-4CB4-9288-5F76481AA6BE}" dt="2019-03-18T15:30:59.491" v="304" actId="20577"/>
          <ac:spMkLst>
            <pc:docMk/>
            <pc:sldMk cId="2085621941" sldId="266"/>
            <ac:spMk id="9" creationId="{41CDF8A0-1292-4AFA-A55C-93D80951DF18}"/>
          </ac:spMkLst>
        </pc:spChg>
        <pc:spChg chg="add mod">
          <ac:chgData name="" userId="" providerId="" clId="Web-{7EA9EF57-1B2C-4CB4-9288-5F76481AA6BE}" dt="2019-03-18T15:29:27.335" v="298" actId="20577"/>
          <ac:spMkLst>
            <pc:docMk/>
            <pc:sldMk cId="2085621941" sldId="266"/>
            <ac:spMk id="10" creationId="{4F972721-4C6C-455F-932E-B6FE6D29A8B6}"/>
          </ac:spMkLst>
        </pc:spChg>
      </pc:sldChg>
      <pc:sldChg chg="modSp add replId">
        <pc:chgData name="" userId="" providerId="" clId="Web-{7EA9EF57-1B2C-4CB4-9288-5F76481AA6BE}" dt="2019-03-18T16:02:46.976" v="685" actId="14100"/>
        <pc:sldMkLst>
          <pc:docMk/>
          <pc:sldMk cId="3643271291" sldId="267"/>
        </pc:sldMkLst>
        <pc:spChg chg="mod">
          <ac:chgData name="" userId="" providerId="" clId="Web-{7EA9EF57-1B2C-4CB4-9288-5F76481AA6BE}" dt="2019-03-18T16:02:46.976" v="685" actId="14100"/>
          <ac:spMkLst>
            <pc:docMk/>
            <pc:sldMk cId="3643271291" sldId="267"/>
            <ac:spMk id="144" creationId="{00000000-0000-0000-0000-000000000000}"/>
          </ac:spMkLst>
        </pc:spChg>
      </pc:sldChg>
    </pc:docChg>
  </pc:docChgLst>
  <pc:docChgLst>
    <pc:chgData clId="Web-{4D676DC9-7479-4963-840D-297509413B07}"/>
    <pc:docChg chg="modSld">
      <pc:chgData name="" userId="" providerId="" clId="Web-{4D676DC9-7479-4963-840D-297509413B07}" dt="2019-03-20T19:23:38.522" v="29" actId="20577"/>
      <pc:docMkLst>
        <pc:docMk/>
      </pc:docMkLst>
      <pc:sldChg chg="modSp">
        <pc:chgData name="" userId="" providerId="" clId="Web-{4D676DC9-7479-4963-840D-297509413B07}" dt="2019-03-20T19:23:38.522" v="29" actId="20577"/>
        <pc:sldMkLst>
          <pc:docMk/>
          <pc:sldMk cId="0" sldId="261"/>
        </pc:sldMkLst>
        <pc:spChg chg="mod">
          <ac:chgData name="" userId="" providerId="" clId="Web-{4D676DC9-7479-4963-840D-297509413B07}" dt="2019-03-20T19:23:38.522" v="29" actId="20577"/>
          <ac:spMkLst>
            <pc:docMk/>
            <pc:sldMk cId="0" sldId="261"/>
            <ac:spMk id="161" creationId="{00000000-0000-0000-0000-000000000000}"/>
          </ac:spMkLst>
        </pc:spChg>
      </pc:sldChg>
      <pc:sldChg chg="modSp">
        <pc:chgData name="" userId="" providerId="" clId="Web-{4D676DC9-7479-4963-840D-297509413B07}" dt="2019-03-20T19:23:21.569" v="16" actId="20577"/>
        <pc:sldMkLst>
          <pc:docMk/>
          <pc:sldMk cId="3254228887" sldId="268"/>
        </pc:sldMkLst>
        <pc:spChg chg="mod">
          <ac:chgData name="" userId="" providerId="" clId="Web-{4D676DC9-7479-4963-840D-297509413B07}" dt="2019-03-20T19:23:21.569" v="16" actId="20577"/>
          <ac:spMkLst>
            <pc:docMk/>
            <pc:sldMk cId="3254228887" sldId="268"/>
            <ac:spMk id="134" creationId="{00000000-0000-0000-0000-000000000000}"/>
          </ac:spMkLst>
        </pc:spChg>
      </pc:sldChg>
    </pc:docChg>
  </pc:docChgLst>
  <pc:docChgLst>
    <pc:chgData clId="Web-{7BAA2D52-23C6-42AD-9FA2-AC7F62DE1C98}"/>
    <pc:docChg chg="modSld">
      <pc:chgData name="" userId="" providerId="" clId="Web-{7BAA2D52-23C6-42AD-9FA2-AC7F62DE1C98}" dt="2019-03-18T14:17:34.488" v="85"/>
      <pc:docMkLst>
        <pc:docMk/>
      </pc:docMkLst>
      <pc:sldChg chg="addSp delSp modSp">
        <pc:chgData name="" userId="" providerId="" clId="Web-{7BAA2D52-23C6-42AD-9FA2-AC7F62DE1C98}" dt="2019-03-18T14:17:34.488" v="85"/>
        <pc:sldMkLst>
          <pc:docMk/>
          <pc:sldMk cId="1223370051" sldId="265"/>
        </pc:sldMkLst>
        <pc:spChg chg="mod">
          <ac:chgData name="" userId="" providerId="" clId="Web-{7BAA2D52-23C6-42AD-9FA2-AC7F62DE1C98}" dt="2019-03-18T14:17:34.488" v="85"/>
          <ac:spMkLst>
            <pc:docMk/>
            <pc:sldMk cId="1223370051" sldId="265"/>
            <ac:spMk id="3" creationId="{12447127-F02D-4EF2-A223-52707BAA1113}"/>
          </ac:spMkLst>
        </pc:spChg>
        <pc:spChg chg="add del mod">
          <ac:chgData name="" userId="" providerId="" clId="Web-{7BAA2D52-23C6-42AD-9FA2-AC7F62DE1C98}" dt="2019-03-18T14:17:26.691" v="82"/>
          <ac:spMkLst>
            <pc:docMk/>
            <pc:sldMk cId="1223370051" sldId="265"/>
            <ac:spMk id="5" creationId="{E4AC2215-1DFC-4372-BDB1-1DA1E0299878}"/>
          </ac:spMkLst>
        </pc:spChg>
      </pc:sldChg>
    </pc:docChg>
  </pc:docChgLst>
  <pc:docChgLst>
    <pc:chgData clId="Web-{8253AFFC-CDC9-4914-809B-A46E312F6506}"/>
    <pc:docChg chg="delSld modSld">
      <pc:chgData name="" userId="" providerId="" clId="Web-{8253AFFC-CDC9-4914-809B-A46E312F6506}" dt="2019-03-19T01:09:00.105" v="19"/>
      <pc:docMkLst>
        <pc:docMk/>
      </pc:docMkLst>
      <pc:sldChg chg="addSp delSp modSp">
        <pc:chgData name="" userId="" providerId="" clId="Web-{8253AFFC-CDC9-4914-809B-A46E312F6506}" dt="2019-03-19T01:08:59.433" v="17" actId="20577"/>
        <pc:sldMkLst>
          <pc:docMk/>
          <pc:sldMk cId="1223370051" sldId="265"/>
        </pc:sldMkLst>
        <pc:spChg chg="del">
          <ac:chgData name="" userId="" providerId="" clId="Web-{8253AFFC-CDC9-4914-809B-A46E312F6506}" dt="2019-03-19T01:08:30.276" v="1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8253AFFC-CDC9-4914-809B-A46E312F6506}" dt="2019-03-19T01:08:53.668" v="11" actId="20577"/>
          <ac:spMkLst>
            <pc:docMk/>
            <pc:sldMk cId="1223370051" sldId="265"/>
            <ac:spMk id="4" creationId="{47E2A030-812C-4EAF-90DC-28617290BE5A}"/>
          </ac:spMkLst>
        </pc:spChg>
        <pc:spChg chg="del">
          <ac:chgData name="" userId="" providerId="" clId="Web-{8253AFFC-CDC9-4914-809B-A46E312F6506}" dt="2019-03-19T01:08:28.026" v="0"/>
          <ac:spMkLst>
            <pc:docMk/>
            <pc:sldMk cId="1223370051" sldId="265"/>
            <ac:spMk id="5" creationId="{3675ED6D-09D7-425F-8891-1365AAFA4914}"/>
          </ac:spMkLst>
        </pc:spChg>
        <pc:spChg chg="del">
          <ac:chgData name="" userId="" providerId="" clId="Web-{8253AFFC-CDC9-4914-809B-A46E312F6506}" dt="2019-03-19T01:08:33.401" v="2"/>
          <ac:spMkLst>
            <pc:docMk/>
            <pc:sldMk cId="1223370051" sldId="265"/>
            <ac:spMk id="6" creationId="{8716F6C3-1DB2-4A84-93BC-21ACEDDEB074}"/>
          </ac:spMkLst>
        </pc:spChg>
        <pc:spChg chg="del">
          <ac:chgData name="" userId="" providerId="" clId="Web-{8253AFFC-CDC9-4914-809B-A46E312F6506}" dt="2019-03-19T01:08:35.839" v="3"/>
          <ac:spMkLst>
            <pc:docMk/>
            <pc:sldMk cId="1223370051" sldId="265"/>
            <ac:spMk id="7" creationId="{8A026622-524D-4F61-8904-2D23C88A0526}"/>
          </ac:spMkLst>
        </pc:spChg>
        <pc:spChg chg="add mod">
          <ac:chgData name="" userId="" providerId="" clId="Web-{8253AFFC-CDC9-4914-809B-A46E312F6506}" dt="2019-03-19T01:08:59.433" v="17" actId="20577"/>
          <ac:spMkLst>
            <pc:docMk/>
            <pc:sldMk cId="1223370051" sldId="265"/>
            <ac:spMk id="8" creationId="{08365D9E-5A12-4904-BD35-0B00E8CCF301}"/>
          </ac:spMkLst>
        </pc:spChg>
      </pc:sldChg>
      <pc:sldChg chg="del">
        <pc:chgData name="" userId="" providerId="" clId="Web-{8253AFFC-CDC9-4914-809B-A46E312F6506}" dt="2019-03-19T01:09:00.105" v="19"/>
        <pc:sldMkLst>
          <pc:docMk/>
          <pc:sldMk cId="2085621941" sldId="266"/>
        </pc:sldMkLst>
      </pc:sldChg>
    </pc:docChg>
  </pc:docChgLst>
  <pc:docChgLst>
    <pc:chgData clId="Web-{1F74FEA3-C5A5-4DA8-9A33-ECC5D1B94669}"/>
    <pc:docChg chg="modSld">
      <pc:chgData name="" userId="" providerId="" clId="Web-{1F74FEA3-C5A5-4DA8-9A33-ECC5D1B94669}" dt="2019-03-17T11:39:03.284" v="6" actId="1076"/>
      <pc:docMkLst>
        <pc:docMk/>
      </pc:docMkLst>
      <pc:sldChg chg="addSp modSp">
        <pc:chgData name="" userId="" providerId="" clId="Web-{1F74FEA3-C5A5-4DA8-9A33-ECC5D1B94669}" dt="2019-03-17T11:39:03.284" v="6" actId="1076"/>
        <pc:sldMkLst>
          <pc:docMk/>
          <pc:sldMk cId="1223370051" sldId="265"/>
        </pc:sldMkLst>
        <pc:spChg chg="add mod">
          <ac:chgData name="" userId="" providerId="" clId="Web-{1F74FEA3-C5A5-4DA8-9A33-ECC5D1B94669}" dt="2019-03-17T11:39:03.284" v="6" actId="1076"/>
          <ac:spMkLst>
            <pc:docMk/>
            <pc:sldMk cId="1223370051" sldId="265"/>
            <ac:spMk id="3" creationId="{12447127-F02D-4EF2-A223-52707BAA11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c1ad84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4c1ad84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10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bd7537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4bd7537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74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2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1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47289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85900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ubtitle">
  <p:cSld name="1_Sub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8EC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80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i="1"/>
            </a:lvl3pPr>
            <a:lvl4pPr marL="1828800" lvl="3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i="1"/>
            </a:lvl5pPr>
            <a:lvl6pPr marL="2743200" lvl="5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6pPr>
            <a:lvl7pPr marL="3200400" lvl="6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7pPr>
            <a:lvl8pPr marL="3657600" lvl="7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8pPr>
            <a:lvl9pPr marL="4114800" lvl="8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9600"/>
              <a:buFont typeface="Arial"/>
              <a:buNone/>
            </a:pPr>
            <a:r>
              <a:rPr lang="en-US" sz="9600" b="1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28650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028950" y="648185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26917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+ 2 columns">
  <p:cSld name="1_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4742329" y="1837721"/>
            <a:ext cx="363819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432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628650" y="647289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3028950" y="647289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948239" y="643143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893699" y="1824742"/>
            <a:ext cx="3525892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4325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130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Char char="■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76C2E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B2DDF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232911" y="941837"/>
            <a:ext cx="6994607" cy="241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320"/>
              <a:buFont typeface="Arial"/>
              <a:buNone/>
            </a:pPr>
            <a:r>
              <a:rPr lang="en-US" sz="4320" dirty="0" smtClean="0"/>
              <a:t>Steal the most Value</a:t>
            </a:r>
            <a:br>
              <a:rPr lang="en-US" sz="4320" dirty="0" smtClean="0"/>
            </a:br>
            <a:r>
              <a:rPr lang="en-US" sz="2790" dirty="0" smtClean="0"/>
              <a:t> </a:t>
            </a:r>
            <a:r>
              <a:rPr lang="en-US" sz="4320" dirty="0" smtClean="0"/>
              <a:t/>
            </a:r>
            <a:br>
              <a:rPr lang="en-US" sz="4320" dirty="0" smtClean="0"/>
            </a:br>
            <a:r>
              <a:rPr lang="en-US" sz="3240" dirty="0" smtClean="0"/>
              <a:t>Data Structures Assignment 0</a:t>
            </a:r>
            <a:br>
              <a:rPr lang="en-US" sz="3240" dirty="0" smtClean="0"/>
            </a:br>
            <a:r>
              <a:rPr lang="en-US" sz="3240" dirty="0" smtClean="0"/>
              <a:t>Overviews and Recursive</a:t>
            </a:r>
            <a:endParaRPr sz="324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2020.3.11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NTHU EECS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19416" y="5232096"/>
            <a:ext cx="500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https://acm.cs.nthu.edu.tw/problem/12694/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</a:pPr>
            <a:r>
              <a:rPr lang="en-US" dirty="0" smtClean="0"/>
              <a:t>Description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368576" y="1973319"/>
            <a:ext cx="8337947" cy="548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4625" indent="-22098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are a thief sneaking into a house that contain N-items with a bag that can hold K-kilograms.</a:t>
            </a:r>
          </a:p>
          <a:p>
            <a:pPr marL="174625" indent="-22098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Each item contains its own value</a:t>
            </a:r>
            <a:r>
              <a:rPr lang="en-US" altLang="zh-TW" dirty="0" smtClean="0"/>
              <a:t>(Vi) and weight(Wi).</a:t>
            </a:r>
          </a:p>
          <a:p>
            <a:pPr marL="174625" indent="-22098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Since your bag is not strong enough to carry over the limit of K(the sum of weight W you carry must be less than K).</a:t>
            </a:r>
          </a:p>
          <a:p>
            <a:pPr marL="174625" indent="-22098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What is the highest value you can carry out from this house?</a:t>
            </a:r>
            <a:endParaRPr lang="en-US" dirty="0"/>
          </a:p>
          <a:p>
            <a:pPr marL="174625" lvl="0" indent="-22098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327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first line contains two integers N(the number of items in the house) and K(how much can the bag hold).</a:t>
            </a:r>
          </a:p>
          <a:p>
            <a:r>
              <a:rPr lang="en-US" altLang="zh-TW" dirty="0" smtClean="0"/>
              <a:t>Each of the following N lines contains two integers Vi and Wi, which describe the value and weight of </a:t>
            </a:r>
            <a:r>
              <a:rPr lang="en-US" altLang="zh-TW" dirty="0" err="1" smtClean="0"/>
              <a:t>i-th</a:t>
            </a:r>
            <a:r>
              <a:rPr lang="en-US" altLang="zh-TW" dirty="0" smtClean="0"/>
              <a:t> item, respectively.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89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Print the most value the thief can get.</a:t>
            </a:r>
          </a:p>
          <a:p>
            <a:r>
              <a:rPr lang="en-US" altLang="zh-TW" dirty="0" smtClean="0"/>
              <a:t>P.S. You don’t need to print newline in the end!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92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794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</a:pPr>
            <a:r>
              <a:rPr lang="en-US" dirty="0"/>
              <a:t>Sample Input</a:t>
            </a:r>
            <a:endParaRPr dirty="0"/>
          </a:p>
        </p:txBody>
      </p:sp>
      <p:sp>
        <p:nvSpPr>
          <p:cNvPr id="4" name="文字方塊 6"/>
          <p:cNvSpPr txBox="1"/>
          <p:nvPr/>
        </p:nvSpPr>
        <p:spPr>
          <a:xfrm>
            <a:off x="2226851" y="214574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/>
              <a:t>N,K</a:t>
            </a:r>
            <a:endParaRPr lang="en-US" altLang="zh-TW" sz="1600" dirty="0"/>
          </a:p>
        </p:txBody>
      </p:sp>
      <p:sp>
        <p:nvSpPr>
          <p:cNvPr id="7" name="文字方塊 9"/>
          <p:cNvSpPr txBox="1"/>
          <p:nvPr/>
        </p:nvSpPr>
        <p:spPr>
          <a:xfrm>
            <a:off x="2228017" y="2972958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dirty="0" smtClean="0"/>
              <a:t>Vi, Wi</a:t>
            </a:r>
            <a:endParaRPr lang="en-US" altLang="zh-TW" sz="1600" dirty="0"/>
          </a:p>
        </p:txBody>
      </p:sp>
      <p:sp>
        <p:nvSpPr>
          <p:cNvPr id="9" name="矩形 16"/>
          <p:cNvSpPr/>
          <p:nvPr/>
        </p:nvSpPr>
        <p:spPr>
          <a:xfrm>
            <a:off x="3533526" y="2143206"/>
            <a:ext cx="3192780" cy="3094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5 7</a:t>
            </a:r>
            <a:endParaRPr lang="en-US" altLang="zh-TW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pt-BR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3 4</a:t>
            </a:r>
            <a:endParaRPr lang="pt-B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10000"/>
              </a:lnSpc>
              <a:buSzPts val="1100"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5 3</a:t>
            </a:r>
            <a:endParaRPr lang="pl-PL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10000"/>
              </a:lnSpc>
              <a:buSzPts val="1100"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6 3</a:t>
            </a:r>
            <a:endParaRPr lang="pl-PL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10000"/>
              </a:lnSpc>
              <a:buSzPts val="1100"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4 3</a:t>
            </a:r>
            <a:endParaRPr lang="pl-PL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10000"/>
              </a:lnSpc>
              <a:buSzPts val="1100"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</a:t>
            </a:r>
            <a:endParaRPr lang="pl-PL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手繪多邊形 17"/>
          <p:cNvSpPr/>
          <p:nvPr/>
        </p:nvSpPr>
        <p:spPr>
          <a:xfrm>
            <a:off x="4295366" y="2228263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9"/>
          <p:cNvSpPr/>
          <p:nvPr/>
        </p:nvSpPr>
        <p:spPr>
          <a:xfrm>
            <a:off x="4290750" y="2473339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20"/>
          <p:cNvSpPr/>
          <p:nvPr/>
        </p:nvSpPr>
        <p:spPr>
          <a:xfrm>
            <a:off x="4288227" y="2760354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21"/>
          <p:cNvSpPr/>
          <p:nvPr/>
        </p:nvSpPr>
        <p:spPr>
          <a:xfrm>
            <a:off x="4288227" y="3072258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22"/>
          <p:cNvSpPr/>
          <p:nvPr/>
        </p:nvSpPr>
        <p:spPr>
          <a:xfrm>
            <a:off x="4316372" y="3377502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23"/>
          <p:cNvSpPr/>
          <p:nvPr/>
        </p:nvSpPr>
        <p:spPr>
          <a:xfrm>
            <a:off x="4316372" y="368940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大括弧 2"/>
          <p:cNvSpPr/>
          <p:nvPr/>
        </p:nvSpPr>
        <p:spPr>
          <a:xfrm>
            <a:off x="3115468" y="2553349"/>
            <a:ext cx="337460" cy="1208550"/>
          </a:xfrm>
          <a:prstGeom prst="leftBrace">
            <a:avLst>
              <a:gd name="adj1" fmla="val 74187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向右箭號 1"/>
          <p:cNvSpPr/>
          <p:nvPr/>
        </p:nvSpPr>
        <p:spPr>
          <a:xfrm>
            <a:off x="2783304" y="2214795"/>
            <a:ext cx="689528" cy="173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5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sp>
        <p:nvSpPr>
          <p:cNvPr id="5" name="矩形 16"/>
          <p:cNvSpPr/>
          <p:nvPr/>
        </p:nvSpPr>
        <p:spPr>
          <a:xfrm>
            <a:off x="1340275" y="2035591"/>
            <a:ext cx="6593669" cy="647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>
                <a:solidFill>
                  <a:schemeClr val="tx1"/>
                </a:solidFill>
              </a:rPr>
              <a:t>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1774" y="6567578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122337005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184</Words>
  <Application>Microsoft Office PowerPoint</Application>
  <PresentationFormat>如螢幕大小 (4:3)</PresentationFormat>
  <Paragraphs>27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Noto Sans Symbols</vt:lpstr>
      <vt:lpstr>新細明體</vt:lpstr>
      <vt:lpstr>Arial</vt:lpstr>
      <vt:lpstr>Calibri</vt:lpstr>
      <vt:lpstr>Courier New</vt:lpstr>
      <vt:lpstr>Advantage</vt:lpstr>
      <vt:lpstr>Steal the most Value   Data Structures Assignment 0 Overviews and Recursive</vt:lpstr>
      <vt:lpstr>Description</vt:lpstr>
      <vt:lpstr>Input</vt:lpstr>
      <vt:lpstr>Output</vt:lpstr>
      <vt:lpstr>Sample Input</vt:lpstr>
      <vt:lpstr>Sample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Puzzle   Data Structures Assignment 2 Stacks and Queues</dc:title>
  <dc:creator>Grace</dc:creator>
  <cp:lastModifiedBy>n2</cp:lastModifiedBy>
  <cp:revision>359</cp:revision>
  <dcterms:modified xsi:type="dcterms:W3CDTF">2020-03-16T07:08:54Z</dcterms:modified>
</cp:coreProperties>
</file>