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3"/>
  </p:notesMasterIdLst>
  <p:handoutMasterIdLst>
    <p:handoutMasterId r:id="rId14"/>
  </p:handoutMasterIdLst>
  <p:sldIdLst>
    <p:sldId id="282" r:id="rId5"/>
    <p:sldId id="259" r:id="rId6"/>
    <p:sldId id="286" r:id="rId7"/>
    <p:sldId id="273" r:id="rId8"/>
    <p:sldId id="257" r:id="rId9"/>
    <p:sldId id="274" r:id="rId10"/>
    <p:sldId id="265"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660B408-B3CF-4A94-85FC-2B1E0A45F4A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7" autoAdjust="0"/>
  </p:normalViewPr>
  <p:slideViewPr>
    <p:cSldViewPr snapToGrid="0">
      <p:cViewPr varScale="1">
        <p:scale>
          <a:sx n="86" d="100"/>
          <a:sy n="86" d="100"/>
        </p:scale>
        <p:origin x="562" y="62"/>
      </p:cViewPr>
      <p:guideLst/>
    </p:cSldViewPr>
  </p:slideViewPr>
  <p:outlineViewPr>
    <p:cViewPr>
      <p:scale>
        <a:sx n="33" d="100"/>
        <a:sy n="33" d="100"/>
      </p:scale>
      <p:origin x="0" y="-21342"/>
    </p:cViewPr>
  </p:outlineViewPr>
  <p:notesTextViewPr>
    <p:cViewPr>
      <p:scale>
        <a:sx n="1" d="1"/>
        <a:sy n="1" d="1"/>
      </p:scale>
      <p:origin x="0" y="0"/>
    </p:cViewPr>
  </p:notesTextViewPr>
  <p:notesViewPr>
    <p:cSldViewPr snapToGrid="0">
      <p:cViewPr>
        <p:scale>
          <a:sx n="50" d="100"/>
          <a:sy n="50" d="100"/>
        </p:scale>
        <p:origin x="2640" y="3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4F2345-EC98-4DA1-BEDE-E955624755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C33E638-B8D4-466B-AD53-47551EDA16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D51EFA-6533-45C3-8394-23FFC04F750D}" type="datetimeFigureOut">
              <a:rPr lang="en-US" smtClean="0"/>
              <a:t>11/18/2019</a:t>
            </a:fld>
            <a:endParaRPr lang="en-US" dirty="0"/>
          </a:p>
        </p:txBody>
      </p:sp>
      <p:sp>
        <p:nvSpPr>
          <p:cNvPr id="4" name="Footer Placeholder 3">
            <a:extLst>
              <a:ext uri="{FF2B5EF4-FFF2-40B4-BE49-F238E27FC236}">
                <a16:creationId xmlns:a16="http://schemas.microsoft.com/office/drawing/2014/main" id="{C2889FA8-6777-4B9D-A1A9-C7DBF5FEA9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04C72C3-43D9-4379-9293-03F53C8488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E2DD4-2E30-4434-A427-2EC50491079F}" type="slidenum">
              <a:rPr lang="en-US" smtClean="0"/>
              <a:t>‹#›</a:t>
            </a:fld>
            <a:endParaRPr lang="en-US" dirty="0"/>
          </a:p>
        </p:txBody>
      </p:sp>
    </p:spTree>
    <p:extLst>
      <p:ext uri="{BB962C8B-B14F-4D97-AF65-F5344CB8AC3E}">
        <p14:creationId xmlns:p14="http://schemas.microsoft.com/office/powerpoint/2010/main" val="24103731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B4C180-10CF-422C-B717-65F1B78C7EB7}" type="datetimeFigureOut">
              <a:rPr lang="en-US" noProof="0" smtClean="0"/>
              <a:t>11/18/2019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8375C1-7C5C-42A2-80F2-05631BB3764E}" type="slidenum">
              <a:rPr lang="en-US" noProof="0" smtClean="0"/>
              <a:t>‹#›</a:t>
            </a:fld>
            <a:endParaRPr lang="en-US" noProof="0" dirty="0"/>
          </a:p>
        </p:txBody>
      </p:sp>
    </p:spTree>
    <p:extLst>
      <p:ext uri="{BB962C8B-B14F-4D97-AF65-F5344CB8AC3E}">
        <p14:creationId xmlns:p14="http://schemas.microsoft.com/office/powerpoint/2010/main" val="3572554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1</a:t>
            </a:fld>
            <a:endParaRPr lang="en-US" noProof="0" dirty="0"/>
          </a:p>
        </p:txBody>
      </p:sp>
    </p:spTree>
    <p:extLst>
      <p:ext uri="{BB962C8B-B14F-4D97-AF65-F5344CB8AC3E}">
        <p14:creationId xmlns:p14="http://schemas.microsoft.com/office/powerpoint/2010/main" val="17988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2</a:t>
            </a:fld>
            <a:endParaRPr lang="en-US" noProof="0" dirty="0"/>
          </a:p>
        </p:txBody>
      </p:sp>
    </p:spTree>
    <p:extLst>
      <p:ext uri="{BB962C8B-B14F-4D97-AF65-F5344CB8AC3E}">
        <p14:creationId xmlns:p14="http://schemas.microsoft.com/office/powerpoint/2010/main" val="258550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3</a:t>
            </a:fld>
            <a:endParaRPr lang="en-US" dirty="0"/>
          </a:p>
        </p:txBody>
      </p:sp>
    </p:spTree>
    <p:extLst>
      <p:ext uri="{BB962C8B-B14F-4D97-AF65-F5344CB8AC3E}">
        <p14:creationId xmlns:p14="http://schemas.microsoft.com/office/powerpoint/2010/main" val="2609089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8375C1-7C5C-42A2-80F2-05631BB3764E}" type="slidenum">
              <a:rPr lang="en-US" smtClean="0"/>
              <a:t>4</a:t>
            </a:fld>
            <a:endParaRPr lang="en-US"/>
          </a:p>
        </p:txBody>
      </p:sp>
    </p:spTree>
    <p:extLst>
      <p:ext uri="{BB962C8B-B14F-4D97-AF65-F5344CB8AC3E}">
        <p14:creationId xmlns:p14="http://schemas.microsoft.com/office/powerpoint/2010/main" val="913152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B5E4AF-373C-429A-8AD0-F68B6D291494}" type="slidenum">
              <a:rPr lang="en-US" smtClean="0"/>
              <a:t>5</a:t>
            </a:fld>
            <a:endParaRPr lang="en-US" dirty="0"/>
          </a:p>
        </p:txBody>
      </p:sp>
    </p:spTree>
    <p:extLst>
      <p:ext uri="{BB962C8B-B14F-4D97-AF65-F5344CB8AC3E}">
        <p14:creationId xmlns:p14="http://schemas.microsoft.com/office/powerpoint/2010/main" val="2098987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6</a:t>
            </a:fld>
            <a:endParaRPr lang="en-US" noProof="0" dirty="0"/>
          </a:p>
        </p:txBody>
      </p:sp>
    </p:spTree>
    <p:extLst>
      <p:ext uri="{BB962C8B-B14F-4D97-AF65-F5344CB8AC3E}">
        <p14:creationId xmlns:p14="http://schemas.microsoft.com/office/powerpoint/2010/main" val="400624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7</a:t>
            </a:fld>
            <a:endParaRPr lang="en-US" noProof="0" dirty="0"/>
          </a:p>
        </p:txBody>
      </p:sp>
    </p:spTree>
    <p:extLst>
      <p:ext uri="{BB962C8B-B14F-4D97-AF65-F5344CB8AC3E}">
        <p14:creationId xmlns:p14="http://schemas.microsoft.com/office/powerpoint/2010/main" val="2834863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8</a:t>
            </a:fld>
            <a:endParaRPr lang="en-US" noProof="0" dirty="0"/>
          </a:p>
        </p:txBody>
      </p:sp>
    </p:spTree>
    <p:extLst>
      <p:ext uri="{BB962C8B-B14F-4D97-AF65-F5344CB8AC3E}">
        <p14:creationId xmlns:p14="http://schemas.microsoft.com/office/powerpoint/2010/main" val="1407462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6977C32-6781-4E43-B083-CC319C1A2BE1}"/>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rIns="1044000" anchor="ctr"/>
          <a:lstStyle>
            <a:lvl1pPr marL="0" indent="0" algn="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Rectangle 5">
            <a:extLst>
              <a:ext uri="{FF2B5EF4-FFF2-40B4-BE49-F238E27FC236}">
                <a16:creationId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37700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C4908609-0EC4-4718-AC46-A50BB2DA333E}"/>
              </a:ext>
            </a:extLst>
          </p:cNvPr>
          <p:cNvSpPr>
            <a:spLocks noGrp="1"/>
          </p:cNvSpPr>
          <p:nvPr>
            <p:ph sz="half" idx="29" hasCustomPrompt="1"/>
          </p:nvPr>
        </p:nvSpPr>
        <p:spPr>
          <a:xfrm>
            <a:off x="1790100" y="2701131"/>
            <a:ext cx="4113900"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C61EBC7C-80CF-489F-86B3-5894908189E4}"/>
              </a:ext>
            </a:extLst>
          </p:cNvPr>
          <p:cNvSpPr>
            <a:spLocks noGrp="1"/>
          </p:cNvSpPr>
          <p:nvPr>
            <p:ph sz="half" idx="2" hasCustomPrompt="1"/>
          </p:nvPr>
        </p:nvSpPr>
        <p:spPr>
          <a:xfrm>
            <a:off x="7658100" y="2701131"/>
            <a:ext cx="4113900"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1" name="Text Placeholder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1793079" y="1728000"/>
            <a:ext cx="4122920" cy="735800"/>
          </a:xfrm>
          <a:noFill/>
        </p:spPr>
        <p:txBody>
          <a:bodyPr anchor="t"/>
          <a:lstStyle>
            <a:lvl1pPr marL="0" indent="0" algn="l">
              <a:buNone/>
              <a:defRPr sz="54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5" name="Text Placeholder 4">
            <a:extLst>
              <a:ext uri="{FF2B5EF4-FFF2-40B4-BE49-F238E27FC236}">
                <a16:creationId xmlns:a16="http://schemas.microsoft.com/office/drawing/2014/main" id="{867F0EAC-0FF4-447C-8EE4-2B107165DF3F}"/>
              </a:ext>
            </a:extLst>
          </p:cNvPr>
          <p:cNvSpPr>
            <a:spLocks noGrp="1"/>
          </p:cNvSpPr>
          <p:nvPr>
            <p:ph type="body" sz="quarter" idx="30" hasCustomPrompt="1"/>
          </p:nvPr>
        </p:nvSpPr>
        <p:spPr>
          <a:xfrm>
            <a:off x="7655762" y="1722438"/>
            <a:ext cx="4104437" cy="735749"/>
          </a:xfrm>
        </p:spPr>
        <p:txBody>
          <a:bodyPr anchor="t"/>
          <a:lstStyle>
            <a:lvl1pPr marL="0" indent="0">
              <a:buNone/>
              <a:defRPr sz="5400">
                <a:solidFill>
                  <a:schemeClr val="accent4"/>
                </a:solidFill>
                <a:latin typeface="+mj-lt"/>
              </a:defRPr>
            </a:lvl1pPr>
          </a:lstStyle>
          <a:p>
            <a:pPr lvl="0"/>
            <a:r>
              <a:rPr lang="en-US" noProof="0"/>
              <a:t>2</a:t>
            </a:r>
          </a:p>
        </p:txBody>
      </p:sp>
      <p:sp>
        <p:nvSpPr>
          <p:cNvPr id="16" name="Text Placeholder 5">
            <a:extLst>
              <a:ext uri="{FF2B5EF4-FFF2-40B4-BE49-F238E27FC236}">
                <a16:creationId xmlns:a16="http://schemas.microsoft.com/office/drawing/2014/main" id="{DED90C13-8D49-4652-B68A-A0B5084BB4D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4175959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11" name="Text Placeholder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890706" y="1593150"/>
            <a:ext cx="4348065" cy="4348065"/>
          </a:xfrm>
          <a:prstGeom prst="ellipse">
            <a:avLst/>
          </a:prstGeom>
          <a:solidFill>
            <a:schemeClr val="tx1">
              <a:alpha val="10000"/>
            </a:schemeClr>
          </a:solidFill>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2" name="Text Placeholder 9">
            <a:extLst>
              <a:ext uri="{FF2B5EF4-FFF2-40B4-BE49-F238E27FC236}">
                <a16:creationId xmlns:a16="http://schemas.microsoft.com/office/drawing/2014/main" id="{C15F42E2-EE95-4479-80E9-94A75E9D6E98}"/>
              </a:ext>
            </a:extLst>
          </p:cNvPr>
          <p:cNvSpPr>
            <a:spLocks noGrp="1"/>
          </p:cNvSpPr>
          <p:nvPr>
            <p:ph type="body" sz="quarter" idx="28" hasCustomPrompt="1"/>
          </p:nvPr>
        </p:nvSpPr>
        <p:spPr>
          <a:xfrm>
            <a:off x="4739330" y="1767887"/>
            <a:ext cx="3998591" cy="3998591"/>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9" name="Text Placeholder 9">
            <a:extLst>
              <a:ext uri="{FF2B5EF4-FFF2-40B4-BE49-F238E27FC236}">
                <a16:creationId xmlns:a16="http://schemas.microsoft.com/office/drawing/2014/main" id="{4059823C-F505-4D2A-854E-5144BD58A767}"/>
              </a:ext>
            </a:extLst>
          </p:cNvPr>
          <p:cNvSpPr>
            <a:spLocks noGrp="1"/>
          </p:cNvSpPr>
          <p:nvPr>
            <p:ph type="body" sz="quarter" idx="29" hasCustomPrompt="1"/>
          </p:nvPr>
        </p:nvSpPr>
        <p:spPr>
          <a:xfrm>
            <a:off x="8238481" y="2207063"/>
            <a:ext cx="3120238" cy="3120238"/>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Text Placeholder 3">
            <a:extLst>
              <a:ext uri="{FF2B5EF4-FFF2-40B4-BE49-F238E27FC236}">
                <a16:creationId xmlns:a16="http://schemas.microsoft.com/office/drawing/2014/main" id="{B30FA196-A035-4908-BA51-B769293255A9}"/>
              </a:ext>
            </a:extLst>
          </p:cNvPr>
          <p:cNvSpPr>
            <a:spLocks noGrp="1"/>
          </p:cNvSpPr>
          <p:nvPr>
            <p:ph type="body" sz="quarter" idx="30" hasCustomPrompt="1"/>
          </p:nvPr>
        </p:nvSpPr>
        <p:spPr>
          <a:xfrm>
            <a:off x="1658929" y="2205688"/>
            <a:ext cx="2811618" cy="1440000"/>
          </a:xfrm>
          <a:prstGeom prst="rect">
            <a:avLst/>
          </a:prstGeom>
          <a:noFill/>
        </p:spPr>
        <p:txBody>
          <a:bodyPr anchor="b"/>
          <a:lstStyle>
            <a:lvl1pPr marL="0" indent="0" algn="ctr">
              <a:spcBef>
                <a:spcPts val="0"/>
              </a:spcBef>
              <a:spcAft>
                <a:spcPts val="0"/>
              </a:spcAft>
              <a:buNone/>
              <a:defRPr sz="6600">
                <a:solidFill>
                  <a:schemeClr val="tx1">
                    <a:lumMod val="75000"/>
                    <a:lumOff val="25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Text Placeholder 9">
            <a:extLst>
              <a:ext uri="{FF2B5EF4-FFF2-40B4-BE49-F238E27FC236}">
                <a16:creationId xmlns:a16="http://schemas.microsoft.com/office/drawing/2014/main" id="{38F1EEC3-A74E-4124-95F3-D8A27EA3DDFC}"/>
              </a:ext>
            </a:extLst>
          </p:cNvPr>
          <p:cNvSpPr>
            <a:spLocks noGrp="1"/>
          </p:cNvSpPr>
          <p:nvPr>
            <p:ph type="body" sz="quarter" idx="31" hasCustomPrompt="1"/>
          </p:nvPr>
        </p:nvSpPr>
        <p:spPr>
          <a:xfrm>
            <a:off x="5332816"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2</a:t>
            </a:r>
          </a:p>
        </p:txBody>
      </p:sp>
      <p:sp>
        <p:nvSpPr>
          <p:cNvPr id="14" name="Text Placeholder 9">
            <a:extLst>
              <a:ext uri="{FF2B5EF4-FFF2-40B4-BE49-F238E27FC236}">
                <a16:creationId xmlns:a16="http://schemas.microsoft.com/office/drawing/2014/main" id="{744F95B1-3E5D-46C4-846F-01E3035D1A72}"/>
              </a:ext>
            </a:extLst>
          </p:cNvPr>
          <p:cNvSpPr>
            <a:spLocks noGrp="1"/>
          </p:cNvSpPr>
          <p:nvPr>
            <p:ph type="body" sz="quarter" idx="32" hasCustomPrompt="1"/>
          </p:nvPr>
        </p:nvSpPr>
        <p:spPr>
          <a:xfrm>
            <a:off x="8547101"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3</a:t>
            </a:r>
          </a:p>
        </p:txBody>
      </p:sp>
      <p:sp>
        <p:nvSpPr>
          <p:cNvPr id="16" name="Content Placeholder 3">
            <a:extLst>
              <a:ext uri="{FF2B5EF4-FFF2-40B4-BE49-F238E27FC236}">
                <a16:creationId xmlns:a16="http://schemas.microsoft.com/office/drawing/2014/main" id="{39CDA933-12B5-44CD-BD16-C9589DE755EE}"/>
              </a:ext>
            </a:extLst>
          </p:cNvPr>
          <p:cNvSpPr>
            <a:spLocks noGrp="1"/>
          </p:cNvSpPr>
          <p:nvPr>
            <p:ph sz="half" idx="2" hasCustomPrompt="1"/>
          </p:nvPr>
        </p:nvSpPr>
        <p:spPr>
          <a:xfrm>
            <a:off x="2074738"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7" name="Text Placeholder 5">
            <a:extLst>
              <a:ext uri="{FF2B5EF4-FFF2-40B4-BE49-F238E27FC236}">
                <a16:creationId xmlns:a16="http://schemas.microsoft.com/office/drawing/2014/main" id="{9751FCE0-5FA8-4E25-A4E7-8B2901F69491}"/>
              </a:ext>
            </a:extLst>
          </p:cNvPr>
          <p:cNvSpPr>
            <a:spLocks noGrp="1"/>
          </p:cNvSpPr>
          <p:nvPr>
            <p:ph type="body" sz="quarter" idx="12" hasCustomPrompt="1"/>
          </p:nvPr>
        </p:nvSpPr>
        <p:spPr>
          <a:xfrm>
            <a:off x="5748625"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8" name="Text Placeholder 9">
            <a:extLst>
              <a:ext uri="{FF2B5EF4-FFF2-40B4-BE49-F238E27FC236}">
                <a16:creationId xmlns:a16="http://schemas.microsoft.com/office/drawing/2014/main" id="{0D97BC04-5B6C-4CFD-8184-7637C9A8F8E4}"/>
              </a:ext>
            </a:extLst>
          </p:cNvPr>
          <p:cNvSpPr>
            <a:spLocks noGrp="1"/>
          </p:cNvSpPr>
          <p:nvPr>
            <p:ph type="body" sz="quarter" idx="13" hasCustomPrompt="1"/>
          </p:nvPr>
        </p:nvSpPr>
        <p:spPr>
          <a:xfrm>
            <a:off x="8808600"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22" name="Text Placeholder 5">
            <a:extLst>
              <a:ext uri="{FF2B5EF4-FFF2-40B4-BE49-F238E27FC236}">
                <a16:creationId xmlns:a16="http://schemas.microsoft.com/office/drawing/2014/main" id="{E7A8CB18-EF35-4644-9DDB-02D8B65EA55E}"/>
              </a:ext>
            </a:extLst>
          </p:cNvPr>
          <p:cNvSpPr>
            <a:spLocks noGrp="1"/>
          </p:cNvSpPr>
          <p:nvPr>
            <p:ph type="body" sz="quarter" idx="33"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897170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436FA5D-088F-4BDE-ABD2-A640A8610900}"/>
              </a:ext>
            </a:extLst>
          </p:cNvPr>
          <p:cNvCxnSpPr/>
          <p:nvPr userDrawn="1"/>
        </p:nvCxnSpPr>
        <p:spPr>
          <a:xfrm>
            <a:off x="6096000" y="1319756"/>
            <a:ext cx="0" cy="461010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cxnSp>
        <p:nvCxnSpPr>
          <p:cNvPr id="8" name="Straight Connector 7">
            <a:extLst>
              <a:ext uri="{FF2B5EF4-FFF2-40B4-BE49-F238E27FC236}">
                <a16:creationId xmlns:a16="http://schemas.microsoft.com/office/drawing/2014/main" id="{0C2BCB80-6997-4274-AAFE-65C2CCFFFD10}"/>
              </a:ext>
            </a:extLst>
          </p:cNvPr>
          <p:cNvCxnSpPr>
            <a:cxnSpLocks/>
          </p:cNvCxnSpPr>
          <p:nvPr userDrawn="1"/>
        </p:nvCxnSpPr>
        <p:spPr>
          <a:xfrm flipH="1">
            <a:off x="432000" y="3624806"/>
            <a:ext cx="11340000"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 Placeholder 5">
            <a:extLst>
              <a:ext uri="{FF2B5EF4-FFF2-40B4-BE49-F238E27FC236}">
                <a16:creationId xmlns:a16="http://schemas.microsoft.com/office/drawing/2014/main" id="{9A1FC84B-8A06-4879-86ED-47E43AAC9888}"/>
              </a:ext>
            </a:extLst>
          </p:cNvPr>
          <p:cNvSpPr>
            <a:spLocks noGrp="1"/>
          </p:cNvSpPr>
          <p:nvPr>
            <p:ph type="body" sz="quarter" idx="12" hasCustomPrompt="1"/>
          </p:nvPr>
        </p:nvSpPr>
        <p:spPr>
          <a:xfrm>
            <a:off x="5112000" y="951013"/>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4B975678-3DFA-4D26-9CF6-01294F7259E4}"/>
              </a:ext>
            </a:extLst>
          </p:cNvPr>
          <p:cNvSpPr>
            <a:spLocks noGrp="1"/>
          </p:cNvSpPr>
          <p:nvPr>
            <p:ph type="body" sz="quarter" idx="13" hasCustomPrompt="1"/>
          </p:nvPr>
        </p:nvSpPr>
        <p:spPr>
          <a:xfrm>
            <a:off x="5106000" y="6046600"/>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3" name="Text Placeholder 5">
            <a:extLst>
              <a:ext uri="{FF2B5EF4-FFF2-40B4-BE49-F238E27FC236}">
                <a16:creationId xmlns:a16="http://schemas.microsoft.com/office/drawing/2014/main" id="{8B55997C-0304-482F-A7C3-8E50C8ED55D7}"/>
              </a:ext>
            </a:extLst>
          </p:cNvPr>
          <p:cNvSpPr>
            <a:spLocks noGrp="1"/>
          </p:cNvSpPr>
          <p:nvPr>
            <p:ph type="body" sz="quarter" idx="14" hasCustomPrompt="1"/>
          </p:nvPr>
        </p:nvSpPr>
        <p:spPr>
          <a:xfrm>
            <a:off x="432000" y="3260393"/>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4" name="Text Placeholder 5">
            <a:extLst>
              <a:ext uri="{FF2B5EF4-FFF2-40B4-BE49-F238E27FC236}">
                <a16:creationId xmlns:a16="http://schemas.microsoft.com/office/drawing/2014/main" id="{E26AB0A6-DA7A-4EA3-9528-68FDBA8BF358}"/>
              </a:ext>
            </a:extLst>
          </p:cNvPr>
          <p:cNvSpPr>
            <a:spLocks noGrp="1"/>
          </p:cNvSpPr>
          <p:nvPr>
            <p:ph type="body" sz="quarter" idx="15" hasCustomPrompt="1"/>
          </p:nvPr>
        </p:nvSpPr>
        <p:spPr>
          <a:xfrm>
            <a:off x="9792001" y="3260393"/>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Tree>
    <p:extLst>
      <p:ext uri="{BB962C8B-B14F-4D97-AF65-F5344CB8AC3E}">
        <p14:creationId xmlns:p14="http://schemas.microsoft.com/office/powerpoint/2010/main" val="966920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150211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1FED-0A73-4769-96A2-4C362E5D9DE0}"/>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728000"/>
            <a:ext cx="54720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AC4D4C6E-0D63-44CE-B0B4-BAA8F101EAFF}"/>
              </a:ext>
            </a:extLst>
          </p:cNvPr>
          <p:cNvSpPr>
            <a:spLocks noGrp="1"/>
          </p:cNvSpPr>
          <p:nvPr>
            <p:ph sz="half" idx="2" hasCustomPrompt="1"/>
          </p:nvPr>
        </p:nvSpPr>
        <p:spPr>
          <a:xfrm>
            <a:off x="6300000" y="1728000"/>
            <a:ext cx="54720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43C0B96F-9D35-4001-9F9C-1A7004D61F3D}"/>
              </a:ext>
            </a:extLst>
          </p:cNvPr>
          <p:cNvSpPr>
            <a:spLocks noGrp="1"/>
          </p:cNvSpPr>
          <p:nvPr>
            <p:ph type="ftr" sz="quarter" idx="10"/>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4050061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15908-D8D7-48AF-8B8F-21B88B87DDF2}"/>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4" name="Content Placeholder 3">
            <a:extLst>
              <a:ext uri="{FF2B5EF4-FFF2-40B4-BE49-F238E27FC236}">
                <a16:creationId xmlns:a16="http://schemas.microsoft.com/office/drawing/2014/main" id="{60B617A5-FA6C-44C9-ABCB-DCA5D4615EC7}"/>
              </a:ext>
            </a:extLst>
          </p:cNvPr>
          <p:cNvSpPr>
            <a:spLocks noGrp="1"/>
          </p:cNvSpPr>
          <p:nvPr>
            <p:ph sz="half" idx="2" hasCustomPrompt="1"/>
          </p:nvPr>
        </p:nvSpPr>
        <p:spPr>
          <a:xfrm>
            <a:off x="432000" y="2210852"/>
            <a:ext cx="5472000"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Content Placeholder 5">
            <a:extLst>
              <a:ext uri="{FF2B5EF4-FFF2-40B4-BE49-F238E27FC236}">
                <a16:creationId xmlns:a16="http://schemas.microsoft.com/office/drawing/2014/main" id="{0A122ACD-5C8B-4CDA-89C5-565C88865B50}"/>
              </a:ext>
            </a:extLst>
          </p:cNvPr>
          <p:cNvSpPr>
            <a:spLocks noGrp="1"/>
          </p:cNvSpPr>
          <p:nvPr>
            <p:ph sz="quarter" idx="4" hasCustomPrompt="1"/>
          </p:nvPr>
        </p:nvSpPr>
        <p:spPr>
          <a:xfrm>
            <a:off x="6300000" y="2210852"/>
            <a:ext cx="5472000"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Footer Placeholder 9">
            <a:extLst>
              <a:ext uri="{FF2B5EF4-FFF2-40B4-BE49-F238E27FC236}">
                <a16:creationId xmlns:a16="http://schemas.microsoft.com/office/drawing/2014/main" id="{43614A35-31E3-40DA-85DD-07B207690717}"/>
              </a:ext>
            </a:extLst>
          </p:cNvPr>
          <p:cNvSpPr>
            <a:spLocks noGrp="1"/>
          </p:cNvSpPr>
          <p:nvPr>
            <p:ph type="ftr" sz="quarter" idx="10"/>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B171800C-9F25-4694-879B-16A1F7BBAA77}"/>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cxnSp>
        <p:nvCxnSpPr>
          <p:cNvPr id="12" name="Straight Connector 11" title="Divider Line">
            <a:extLst>
              <a:ext uri="{FF2B5EF4-FFF2-40B4-BE49-F238E27FC236}">
                <a16:creationId xmlns:a16="http://schemas.microsoft.com/office/drawing/2014/main" id="{03063CBE-E62B-44CB-9B45-D39B595FE2AF}"/>
              </a:ext>
            </a:extLst>
          </p:cNvPr>
          <p:cNvCxnSpPr>
            <a:cxnSpLocks/>
          </p:cNvCxnSpPr>
          <p:nvPr userDrawn="1"/>
        </p:nvCxnSpPr>
        <p:spPr>
          <a:xfrm>
            <a:off x="449349" y="2159999"/>
            <a:ext cx="42141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Divider Line">
            <a:extLst>
              <a:ext uri="{FF2B5EF4-FFF2-40B4-BE49-F238E27FC236}">
                <a16:creationId xmlns:a16="http://schemas.microsoft.com/office/drawing/2014/main" id="{0EA58CA1-D7A1-4089-B687-193C35202523}"/>
              </a:ext>
            </a:extLst>
          </p:cNvPr>
          <p:cNvCxnSpPr>
            <a:cxnSpLocks/>
          </p:cNvCxnSpPr>
          <p:nvPr userDrawn="1"/>
        </p:nvCxnSpPr>
        <p:spPr>
          <a:xfrm>
            <a:off x="6312700" y="2159999"/>
            <a:ext cx="42141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Text Placeholder 2">
            <a:extLst>
              <a:ext uri="{FF2B5EF4-FFF2-40B4-BE49-F238E27FC236}">
                <a16:creationId xmlns:a16="http://schemas.microsoft.com/office/drawing/2014/main" id="{A1844C96-F6D4-4E32-8A11-B1815109D205}"/>
              </a:ext>
            </a:extLst>
          </p:cNvPr>
          <p:cNvSpPr>
            <a:spLocks noGrp="1"/>
          </p:cNvSpPr>
          <p:nvPr>
            <p:ph type="body" idx="1" hasCustomPrompt="1"/>
          </p:nvPr>
        </p:nvSpPr>
        <p:spPr>
          <a:xfrm>
            <a:off x="432000" y="1654025"/>
            <a:ext cx="54720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5" name="Text Placeholder 4">
            <a:extLst>
              <a:ext uri="{FF2B5EF4-FFF2-40B4-BE49-F238E27FC236}">
                <a16:creationId xmlns:a16="http://schemas.microsoft.com/office/drawing/2014/main" id="{EA0BCCC6-F846-426B-B421-41B835224F43}"/>
              </a:ext>
            </a:extLst>
          </p:cNvPr>
          <p:cNvSpPr>
            <a:spLocks noGrp="1"/>
          </p:cNvSpPr>
          <p:nvPr>
            <p:ph type="body" sz="quarter" idx="3" hasCustomPrompt="1"/>
          </p:nvPr>
        </p:nvSpPr>
        <p:spPr>
          <a:xfrm>
            <a:off x="6312700" y="1654025"/>
            <a:ext cx="54593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Tree>
    <p:extLst>
      <p:ext uri="{BB962C8B-B14F-4D97-AF65-F5344CB8AC3E}">
        <p14:creationId xmlns:p14="http://schemas.microsoft.com/office/powerpoint/2010/main" val="553097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FF5B2679-5029-4692-A1C7-099E7A583624}"/>
              </a:ext>
            </a:extLst>
          </p:cNvPr>
          <p:cNvSpPr>
            <a:spLocks noGrp="1"/>
          </p:cNvSpPr>
          <p:nvPr>
            <p:ph idx="14" hasCustomPrompt="1"/>
          </p:nvPr>
        </p:nvSpPr>
        <p:spPr>
          <a:xfrm>
            <a:off x="43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a16="http://schemas.microsoft.com/office/drawing/2014/main" id="{1B5AA133-C824-4B4A-96F4-D48A58E222DA}"/>
              </a:ext>
            </a:extLst>
          </p:cNvPr>
          <p:cNvSpPr>
            <a:spLocks noGrp="1"/>
          </p:cNvSpPr>
          <p:nvPr>
            <p:ph idx="15" hasCustomPrompt="1"/>
          </p:nvPr>
        </p:nvSpPr>
        <p:spPr>
          <a:xfrm>
            <a:off x="430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388A40C4-1887-4DBA-90FF-4CF89932DA57}"/>
              </a:ext>
            </a:extLst>
          </p:cNvPr>
          <p:cNvSpPr>
            <a:spLocks noGrp="1"/>
          </p:cNvSpPr>
          <p:nvPr>
            <p:ph idx="16" hasCustomPrompt="1"/>
          </p:nvPr>
        </p:nvSpPr>
        <p:spPr>
          <a:xfrm>
            <a:off x="817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1728000"/>
            <a:ext cx="3600000"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noProof="0"/>
              <a:t>Section 1 Title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43CF4B74-3202-48D6-B573-AA3882B039F4}"/>
              </a:ext>
            </a:extLst>
          </p:cNvPr>
          <p:cNvSpPr>
            <a:spLocks noGrp="1"/>
          </p:cNvSpPr>
          <p:nvPr>
            <p:ph idx="12" hasCustomPrompt="1"/>
          </p:nvPr>
        </p:nvSpPr>
        <p:spPr>
          <a:xfrm>
            <a:off x="4302000" y="1728000"/>
            <a:ext cx="3600000"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noProof="0"/>
              <a:t>Section 2 Title</a:t>
            </a:r>
          </a:p>
        </p:txBody>
      </p:sp>
      <p:sp>
        <p:nvSpPr>
          <p:cNvPr id="9" name="Content Placeholder 2">
            <a:extLst>
              <a:ext uri="{FF2B5EF4-FFF2-40B4-BE49-F238E27FC236}">
                <a16:creationId xmlns:a16="http://schemas.microsoft.com/office/drawing/2014/main" id="{0BA6D519-EE14-4D3E-B15F-70C4423A3988}"/>
              </a:ext>
            </a:extLst>
          </p:cNvPr>
          <p:cNvSpPr>
            <a:spLocks noGrp="1"/>
          </p:cNvSpPr>
          <p:nvPr>
            <p:ph idx="13" hasCustomPrompt="1"/>
          </p:nvPr>
        </p:nvSpPr>
        <p:spPr>
          <a:xfrm>
            <a:off x="8172000" y="1728000"/>
            <a:ext cx="3600000"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noProof="0"/>
              <a:t>Section 3 Title</a:t>
            </a:r>
          </a:p>
        </p:txBody>
      </p:sp>
      <p:sp>
        <p:nvSpPr>
          <p:cNvPr id="13" name="Text Placeholder 5">
            <a:extLst>
              <a:ext uri="{FF2B5EF4-FFF2-40B4-BE49-F238E27FC236}">
                <a16:creationId xmlns:a16="http://schemas.microsoft.com/office/drawing/2014/main" id="{4DA29CFB-3C73-4618-B2D9-70E396D1EBA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1601538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Text Placeholder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cxnSp>
        <p:nvCxnSpPr>
          <p:cNvPr id="8" name="Straight Arrow Connector 7">
            <a:extLst>
              <a:ext uri="{FF2B5EF4-FFF2-40B4-BE49-F238E27FC236}">
                <a16:creationId xmlns:a16="http://schemas.microsoft.com/office/drawing/2014/main" id="{B66BE87F-A588-41BE-A251-8940FFF7BDB0}"/>
              </a:ext>
            </a:extLst>
          </p:cNvPr>
          <p:cNvCxnSpPr/>
          <p:nvPr userDrawn="1"/>
        </p:nvCxnSpPr>
        <p:spPr>
          <a:xfrm>
            <a:off x="431800" y="3866682"/>
            <a:ext cx="1133951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 Placeholder 10">
            <a:extLst>
              <a:ext uri="{FF2B5EF4-FFF2-40B4-BE49-F238E27FC236}">
                <a16:creationId xmlns:a16="http://schemas.microsoft.com/office/drawing/2014/main" id="{EE87B275-BCEB-48C5-BD58-39E2B9AB906E}"/>
              </a:ext>
            </a:extLst>
          </p:cNvPr>
          <p:cNvSpPr>
            <a:spLocks noGrp="1"/>
          </p:cNvSpPr>
          <p:nvPr>
            <p:ph type="body" sz="quarter" idx="33" hasCustomPrompt="1"/>
          </p:nvPr>
        </p:nvSpPr>
        <p:spPr>
          <a:xfrm>
            <a:off x="4129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0" name="Text Placeholder 10">
            <a:extLst>
              <a:ext uri="{FF2B5EF4-FFF2-40B4-BE49-F238E27FC236}">
                <a16:creationId xmlns:a16="http://schemas.microsoft.com/office/drawing/2014/main" id="{75FEF587-0930-42DA-AF85-54F9A14870D3}"/>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1" name="Text Placeholder 10">
            <a:extLst>
              <a:ext uri="{FF2B5EF4-FFF2-40B4-BE49-F238E27FC236}">
                <a16:creationId xmlns:a16="http://schemas.microsoft.com/office/drawing/2014/main" id="{77B00876-F334-4F19-ACB9-5A52E300C62F}"/>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2" name="Text Placeholder 10">
            <a:extLst>
              <a:ext uri="{FF2B5EF4-FFF2-40B4-BE49-F238E27FC236}">
                <a16:creationId xmlns:a16="http://schemas.microsoft.com/office/drawing/2014/main" id="{DC5160FB-C621-4014-AF15-7C31EBF94639}"/>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3" name="Text Placeholder 10">
            <a:extLst>
              <a:ext uri="{FF2B5EF4-FFF2-40B4-BE49-F238E27FC236}">
                <a16:creationId xmlns:a16="http://schemas.microsoft.com/office/drawing/2014/main" id="{3D37E5E1-DD5A-4C77-849F-40C0D2AE3F71}"/>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4" name="Text Placeholder 10">
            <a:extLst>
              <a:ext uri="{FF2B5EF4-FFF2-40B4-BE49-F238E27FC236}">
                <a16:creationId xmlns:a16="http://schemas.microsoft.com/office/drawing/2014/main" id="{8164CA25-5B7F-4EDD-8B42-0D567DED1794}"/>
              </a:ext>
            </a:extLst>
          </p:cNvPr>
          <p:cNvSpPr>
            <a:spLocks noGrp="1"/>
          </p:cNvSpPr>
          <p:nvPr>
            <p:ph type="body" sz="quarter" idx="38" hasCustomPrompt="1"/>
          </p:nvPr>
        </p:nvSpPr>
        <p:spPr>
          <a:xfrm>
            <a:off x="60771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15876039-3F56-4587-900E-4FCE60BCA50B}"/>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515FCEBD-9007-4B9D-AE69-7F8068A14B21}"/>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8856F7F9-97EB-4612-BB5C-DDB9D90C9CD4}"/>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B0C577BC-AD44-4FF0-8F34-D7ABD44B100A}"/>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12E19F39-39CE-43A3-912F-3D8656DA5E76}"/>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0" name="Text Placeholder 10">
            <a:extLst>
              <a:ext uri="{FF2B5EF4-FFF2-40B4-BE49-F238E27FC236}">
                <a16:creationId xmlns:a16="http://schemas.microsoft.com/office/drawing/2014/main" id="{64F2C543-C785-4078-9811-96F28F1BF210}"/>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022F0FFE-8538-47C2-9227-B4DE41186CE8}"/>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5D12B21-B498-4E00-B817-457BAED99A33}"/>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A60F8F4D-F654-4555-BC21-7137D98E027C}"/>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0B633DEF-CDC6-4A75-A05B-0C875E2B8FF1}"/>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23A67F56-440C-4AE2-B52E-F6ECF3E31F86}"/>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E8F5BF8F-8918-4E36-8AAF-45E994E46B29}"/>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1A2F56E4-C780-42A2-BA54-B1EAB7CA2197}"/>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7405E86B-3690-4EBE-8353-7ABE76F10810}"/>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DB54048B-A035-47F0-B54D-1B9676EE8931}"/>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12F6976C-DDBF-4808-9B45-2C78E0FC6AA7}"/>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66103D17-8EEC-45BF-B909-8F6DB8575A35}"/>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57F6EB7B-A4AE-4147-A94B-9C2860A158F4}"/>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95673032-36DB-4772-82D8-46E21D810A56}"/>
              </a:ext>
            </a:extLst>
          </p:cNvPr>
          <p:cNvSpPr>
            <a:spLocks noGrp="1"/>
          </p:cNvSpPr>
          <p:nvPr>
            <p:ph type="body" sz="quarter" idx="57" hasCustomPrompt="1"/>
          </p:nvPr>
        </p:nvSpPr>
        <p:spPr>
          <a:xfrm>
            <a:off x="1081616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CDE9935C-FEBD-421A-A63B-8A87A2D4A4D9}"/>
              </a:ext>
            </a:extLst>
          </p:cNvPr>
          <p:cNvSpPr>
            <a:spLocks noGrp="1"/>
          </p:cNvSpPr>
          <p:nvPr>
            <p:ph type="body" sz="quarter" idx="58" hasCustomPrompt="1"/>
          </p:nvPr>
        </p:nvSpPr>
        <p:spPr>
          <a:xfrm>
            <a:off x="1128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 name="Text Placeholder 3">
            <a:extLst>
              <a:ext uri="{FF2B5EF4-FFF2-40B4-BE49-F238E27FC236}">
                <a16:creationId xmlns:a16="http://schemas.microsoft.com/office/drawing/2014/main" id="{D242C672-1222-4C21-9E3D-F365D9665E1B}"/>
              </a:ext>
            </a:extLst>
          </p:cNvPr>
          <p:cNvSpPr>
            <a:spLocks noGrp="1"/>
          </p:cNvSpPr>
          <p:nvPr>
            <p:ph type="body" sz="quarter" idx="59" hasCustomPrompt="1"/>
          </p:nvPr>
        </p:nvSpPr>
        <p:spPr>
          <a:xfrm>
            <a:off x="5360988" y="2190750"/>
            <a:ext cx="1793875" cy="561975"/>
          </a:xfrm>
          <a:solidFill>
            <a:schemeClr val="bg1">
              <a:lumMod val="95000"/>
            </a:schemeClr>
          </a:solidFill>
        </p:spPr>
        <p:txBody>
          <a:bodyPr tIns="36000" anchor="t"/>
          <a:lstStyle>
            <a:lvl1pPr marL="0" indent="0" algn="ctr">
              <a:buNone/>
              <a:defRPr sz="1600"/>
            </a:lvl1pPr>
          </a:lstStyle>
          <a:p>
            <a:pPr lvl="0"/>
            <a:r>
              <a:rPr lang="en-US" noProof="0"/>
              <a:t>Item Title</a:t>
            </a:r>
          </a:p>
        </p:txBody>
      </p:sp>
      <p:sp>
        <p:nvSpPr>
          <p:cNvPr id="37" name="Text Placeholder 36">
            <a:extLst>
              <a:ext uri="{FF2B5EF4-FFF2-40B4-BE49-F238E27FC236}">
                <a16:creationId xmlns:a16="http://schemas.microsoft.com/office/drawing/2014/main" id="{2F97A7E3-509A-417D-9818-EDDA3B539E4F}"/>
              </a:ext>
            </a:extLst>
          </p:cNvPr>
          <p:cNvSpPr>
            <a:spLocks noGrp="1"/>
          </p:cNvSpPr>
          <p:nvPr>
            <p:ph type="body" sz="quarter" idx="60" hasCustomPrompt="1"/>
          </p:nvPr>
        </p:nvSpPr>
        <p:spPr>
          <a:xfrm>
            <a:off x="5412717"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Tree>
    <p:extLst>
      <p:ext uri="{BB962C8B-B14F-4D97-AF65-F5344CB8AC3E}">
        <p14:creationId xmlns:p14="http://schemas.microsoft.com/office/powerpoint/2010/main" val="5291107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Picture Placeholder 4">
            <a:extLst>
              <a:ext uri="{FF2B5EF4-FFF2-40B4-BE49-F238E27FC236}">
                <a16:creationId xmlns:a16="http://schemas.microsoft.com/office/drawing/2014/main" id="{8977821B-617D-47E4-AAA2-FADADD15EBCD}"/>
              </a:ext>
            </a:extLst>
          </p:cNvPr>
          <p:cNvSpPr>
            <a:spLocks noGrp="1"/>
          </p:cNvSpPr>
          <p:nvPr>
            <p:ph type="pic" sz="quarter" idx="12" hasCustomPrompt="1"/>
          </p:nvPr>
        </p:nvSpPr>
        <p:spPr>
          <a:xfrm>
            <a:off x="431799"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1974854"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11" name="Text Placeholder 10">
            <a:extLst>
              <a:ext uri="{FF2B5EF4-FFF2-40B4-BE49-F238E27FC236}">
                <a16:creationId xmlns:a16="http://schemas.microsoft.com/office/drawing/2014/main" id="{53739758-B746-428A-A18B-3989DA89A860}"/>
              </a:ext>
            </a:extLst>
          </p:cNvPr>
          <p:cNvSpPr>
            <a:spLocks noGrp="1"/>
          </p:cNvSpPr>
          <p:nvPr>
            <p:ph type="body" sz="quarter" idx="14" hasCustomPrompt="1"/>
          </p:nvPr>
        </p:nvSpPr>
        <p:spPr>
          <a:xfrm>
            <a:off x="1974854"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Text Placeholder 8">
            <a:extLst>
              <a:ext uri="{FF2B5EF4-FFF2-40B4-BE49-F238E27FC236}">
                <a16:creationId xmlns:a16="http://schemas.microsoft.com/office/drawing/2014/main" id="{B502D142-31B4-4BFF-A18F-9FB36E0F4005}"/>
              </a:ext>
            </a:extLst>
          </p:cNvPr>
          <p:cNvSpPr>
            <a:spLocks noGrp="1"/>
          </p:cNvSpPr>
          <p:nvPr>
            <p:ph type="body" sz="quarter" idx="33" hasCustomPrompt="1"/>
          </p:nvPr>
        </p:nvSpPr>
        <p:spPr>
          <a:xfrm>
            <a:off x="1974854"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1" name="Picture Placeholder 4">
            <a:extLst>
              <a:ext uri="{FF2B5EF4-FFF2-40B4-BE49-F238E27FC236}">
                <a16:creationId xmlns:a16="http://schemas.microsoft.com/office/drawing/2014/main" id="{ED382BE6-73A2-49C4-9284-7996310FE85F}"/>
              </a:ext>
            </a:extLst>
          </p:cNvPr>
          <p:cNvSpPr>
            <a:spLocks noGrp="1"/>
          </p:cNvSpPr>
          <p:nvPr>
            <p:ph type="pic" sz="quarter" idx="34" hasCustomPrompt="1"/>
          </p:nvPr>
        </p:nvSpPr>
        <p:spPr>
          <a:xfrm>
            <a:off x="4268028"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2" name="Text Placeholder 8">
            <a:extLst>
              <a:ext uri="{FF2B5EF4-FFF2-40B4-BE49-F238E27FC236}">
                <a16:creationId xmlns:a16="http://schemas.microsoft.com/office/drawing/2014/main" id="{5E81FDE4-AA9D-42F8-BEAF-C710A81DC8AB}"/>
              </a:ext>
            </a:extLst>
          </p:cNvPr>
          <p:cNvSpPr>
            <a:spLocks noGrp="1"/>
          </p:cNvSpPr>
          <p:nvPr>
            <p:ph type="body" sz="quarter" idx="35" hasCustomPrompt="1"/>
          </p:nvPr>
        </p:nvSpPr>
        <p:spPr>
          <a:xfrm>
            <a:off x="5811083"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3" name="Text Placeholder 10">
            <a:extLst>
              <a:ext uri="{FF2B5EF4-FFF2-40B4-BE49-F238E27FC236}">
                <a16:creationId xmlns:a16="http://schemas.microsoft.com/office/drawing/2014/main" id="{9D6585E1-D051-4611-811C-C8101B0D2F03}"/>
              </a:ext>
            </a:extLst>
          </p:cNvPr>
          <p:cNvSpPr>
            <a:spLocks noGrp="1"/>
          </p:cNvSpPr>
          <p:nvPr>
            <p:ph type="body" sz="quarter" idx="36" hasCustomPrompt="1"/>
          </p:nvPr>
        </p:nvSpPr>
        <p:spPr>
          <a:xfrm>
            <a:off x="5811083"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4" name="Text Placeholder 8">
            <a:extLst>
              <a:ext uri="{FF2B5EF4-FFF2-40B4-BE49-F238E27FC236}">
                <a16:creationId xmlns:a16="http://schemas.microsoft.com/office/drawing/2014/main" id="{6C195A32-24CC-4109-9C00-31757D0A0A3C}"/>
              </a:ext>
            </a:extLst>
          </p:cNvPr>
          <p:cNvSpPr>
            <a:spLocks noGrp="1"/>
          </p:cNvSpPr>
          <p:nvPr>
            <p:ph type="body" sz="quarter" idx="37" hasCustomPrompt="1"/>
          </p:nvPr>
        </p:nvSpPr>
        <p:spPr>
          <a:xfrm>
            <a:off x="581108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5" name="Picture Placeholder 4">
            <a:extLst>
              <a:ext uri="{FF2B5EF4-FFF2-40B4-BE49-F238E27FC236}">
                <a16:creationId xmlns:a16="http://schemas.microsoft.com/office/drawing/2014/main" id="{B318C64F-C963-4A3C-BB8F-999A7F7F5F88}"/>
              </a:ext>
            </a:extLst>
          </p:cNvPr>
          <p:cNvSpPr>
            <a:spLocks noGrp="1"/>
          </p:cNvSpPr>
          <p:nvPr>
            <p:ph type="pic" sz="quarter" idx="38" hasCustomPrompt="1"/>
          </p:nvPr>
        </p:nvSpPr>
        <p:spPr>
          <a:xfrm>
            <a:off x="8112825"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6" name="Text Placeholder 8">
            <a:extLst>
              <a:ext uri="{FF2B5EF4-FFF2-40B4-BE49-F238E27FC236}">
                <a16:creationId xmlns:a16="http://schemas.microsoft.com/office/drawing/2014/main" id="{B8B9BC49-5937-4C0A-9AA6-7A7DA7F18CAF}"/>
              </a:ext>
            </a:extLst>
          </p:cNvPr>
          <p:cNvSpPr>
            <a:spLocks noGrp="1"/>
          </p:cNvSpPr>
          <p:nvPr>
            <p:ph type="body" sz="quarter" idx="39" hasCustomPrompt="1"/>
          </p:nvPr>
        </p:nvSpPr>
        <p:spPr>
          <a:xfrm>
            <a:off x="9647313"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7" name="Text Placeholder 10">
            <a:extLst>
              <a:ext uri="{FF2B5EF4-FFF2-40B4-BE49-F238E27FC236}">
                <a16:creationId xmlns:a16="http://schemas.microsoft.com/office/drawing/2014/main" id="{8020B4D6-002F-4FA9-BF1D-FC56D9A06F28}"/>
              </a:ext>
            </a:extLst>
          </p:cNvPr>
          <p:cNvSpPr>
            <a:spLocks noGrp="1"/>
          </p:cNvSpPr>
          <p:nvPr>
            <p:ph type="body" sz="quarter" idx="40" hasCustomPrompt="1"/>
          </p:nvPr>
        </p:nvSpPr>
        <p:spPr>
          <a:xfrm>
            <a:off x="9647313"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8" name="Text Placeholder 8">
            <a:extLst>
              <a:ext uri="{FF2B5EF4-FFF2-40B4-BE49-F238E27FC236}">
                <a16:creationId xmlns:a16="http://schemas.microsoft.com/office/drawing/2014/main" id="{93C1946C-7118-4BF3-8EE8-B0944465F49A}"/>
              </a:ext>
            </a:extLst>
          </p:cNvPr>
          <p:cNvSpPr>
            <a:spLocks noGrp="1"/>
          </p:cNvSpPr>
          <p:nvPr>
            <p:ph type="body" sz="quarter" idx="41" hasCustomPrompt="1"/>
          </p:nvPr>
        </p:nvSpPr>
        <p:spPr>
          <a:xfrm>
            <a:off x="964731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Tree>
    <p:extLst>
      <p:ext uri="{BB962C8B-B14F-4D97-AF65-F5344CB8AC3E}">
        <p14:creationId xmlns:p14="http://schemas.microsoft.com/office/powerpoint/2010/main" val="1638949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9" name="Text Placeholder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0" name="Text Placeholder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1" name="Text Placeholder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375703"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2" name="Text Placeholder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375703"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3" name="Text Placeholder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4319606"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4" name="Text Placeholder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4319606"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Text Placeholder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6263509"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6" name="Text Placeholder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6263509"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8207412"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8207412"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16" name="Picture Placeholder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9" name="Picture Placeholder 15">
            <a:extLst>
              <a:ext uri="{FF2B5EF4-FFF2-40B4-BE49-F238E27FC236}">
                <a16:creationId xmlns:a16="http://schemas.microsoft.com/office/drawing/2014/main" id="{522AE46C-0845-4BB0-9861-06071BCF56F6}"/>
              </a:ext>
            </a:extLst>
          </p:cNvPr>
          <p:cNvSpPr>
            <a:spLocks noGrp="1"/>
          </p:cNvSpPr>
          <p:nvPr>
            <p:ph type="pic" sz="quarter" idx="42"/>
          </p:nvPr>
        </p:nvSpPr>
        <p:spPr>
          <a:xfrm>
            <a:off x="237570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0" name="Picture Placeholder 15">
            <a:extLst>
              <a:ext uri="{FF2B5EF4-FFF2-40B4-BE49-F238E27FC236}">
                <a16:creationId xmlns:a16="http://schemas.microsoft.com/office/drawing/2014/main" id="{D791A6AF-478F-443B-A785-F82A8DBA9F30}"/>
              </a:ext>
            </a:extLst>
          </p:cNvPr>
          <p:cNvSpPr>
            <a:spLocks noGrp="1"/>
          </p:cNvSpPr>
          <p:nvPr>
            <p:ph type="pic" sz="quarter" idx="43"/>
          </p:nvPr>
        </p:nvSpPr>
        <p:spPr>
          <a:xfrm>
            <a:off x="4319606"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1" name="Picture Placeholder 15">
            <a:extLst>
              <a:ext uri="{FF2B5EF4-FFF2-40B4-BE49-F238E27FC236}">
                <a16:creationId xmlns:a16="http://schemas.microsoft.com/office/drawing/2014/main" id="{1A65AFE9-2875-44A5-BF13-6E8438892669}"/>
              </a:ext>
            </a:extLst>
          </p:cNvPr>
          <p:cNvSpPr>
            <a:spLocks noGrp="1"/>
          </p:cNvSpPr>
          <p:nvPr>
            <p:ph type="pic" sz="quarter" idx="44"/>
          </p:nvPr>
        </p:nvSpPr>
        <p:spPr>
          <a:xfrm>
            <a:off x="6263509"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2" name="Picture Placeholder 15">
            <a:extLst>
              <a:ext uri="{FF2B5EF4-FFF2-40B4-BE49-F238E27FC236}">
                <a16:creationId xmlns:a16="http://schemas.microsoft.com/office/drawing/2014/main" id="{069B9167-077F-4123-82C5-01EB62AFB3E6}"/>
              </a:ext>
            </a:extLst>
          </p:cNvPr>
          <p:cNvSpPr>
            <a:spLocks noGrp="1"/>
          </p:cNvSpPr>
          <p:nvPr>
            <p:ph type="pic" sz="quarter" idx="45"/>
          </p:nvPr>
        </p:nvSpPr>
        <p:spPr>
          <a:xfrm>
            <a:off x="8207412"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21" name="Text Placeholder 8">
            <a:extLst>
              <a:ext uri="{FF2B5EF4-FFF2-40B4-BE49-F238E27FC236}">
                <a16:creationId xmlns:a16="http://schemas.microsoft.com/office/drawing/2014/main" id="{F9EF21D5-1862-4F5B-86BF-B76AF2A72B32}"/>
              </a:ext>
            </a:extLst>
          </p:cNvPr>
          <p:cNvSpPr>
            <a:spLocks noGrp="1"/>
          </p:cNvSpPr>
          <p:nvPr>
            <p:ph type="body" sz="quarter" idx="46" hasCustomPrompt="1"/>
          </p:nvPr>
        </p:nvSpPr>
        <p:spPr>
          <a:xfrm>
            <a:off x="10151313"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22" name="Text Placeholder 10">
            <a:extLst>
              <a:ext uri="{FF2B5EF4-FFF2-40B4-BE49-F238E27FC236}">
                <a16:creationId xmlns:a16="http://schemas.microsoft.com/office/drawing/2014/main" id="{80EC8DA4-EC6B-4362-949F-968E973A545B}"/>
              </a:ext>
            </a:extLst>
          </p:cNvPr>
          <p:cNvSpPr>
            <a:spLocks noGrp="1"/>
          </p:cNvSpPr>
          <p:nvPr>
            <p:ph type="body" sz="quarter" idx="47" hasCustomPrompt="1"/>
          </p:nvPr>
        </p:nvSpPr>
        <p:spPr>
          <a:xfrm>
            <a:off x="10151313"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3" name="Picture Placeholder 15">
            <a:extLst>
              <a:ext uri="{FF2B5EF4-FFF2-40B4-BE49-F238E27FC236}">
                <a16:creationId xmlns:a16="http://schemas.microsoft.com/office/drawing/2014/main" id="{FC64B5FD-0E87-4FAB-AFEA-D10DFED9F653}"/>
              </a:ext>
            </a:extLst>
          </p:cNvPr>
          <p:cNvSpPr>
            <a:spLocks noGrp="1"/>
          </p:cNvSpPr>
          <p:nvPr>
            <p:ph type="pic" sz="quarter" idx="48"/>
          </p:nvPr>
        </p:nvSpPr>
        <p:spPr>
          <a:xfrm>
            <a:off x="1015131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Tree>
    <p:extLst>
      <p:ext uri="{BB962C8B-B14F-4D97-AF65-F5344CB8AC3E}">
        <p14:creationId xmlns:p14="http://schemas.microsoft.com/office/powerpoint/2010/main" val="346205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Picture Placeholder 9">
            <a:extLst>
              <a:ext uri="{FF2B5EF4-FFF2-40B4-BE49-F238E27FC236}">
                <a16:creationId xmlns:a16="http://schemas.microsoft.com/office/drawing/2014/main" id="{8BA39708-26C4-4C58-AAF1-7DDBAAFACC99}"/>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0" name="Rectangle 9">
            <a:extLst>
              <a:ext uri="{FF2B5EF4-FFF2-40B4-BE49-F238E27FC236}">
                <a16:creationId xmlns:a16="http://schemas.microsoft.com/office/drawing/2014/main" id="{129FEC1A-545F-4D58-B291-028B7D695567}"/>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539896" y="2377000"/>
            <a:ext cx="3571782" cy="2387600"/>
          </a:xfrm>
        </p:spPr>
        <p:txBody>
          <a:bodyPr anchor="b"/>
          <a:lstStyle>
            <a:lvl1pPr algn="l">
              <a:defRPr sz="36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539896" y="4962525"/>
            <a:ext cx="35717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Rectangle 5">
            <a:extLst>
              <a:ext uri="{FF2B5EF4-FFF2-40B4-BE49-F238E27FC236}">
                <a16:creationId xmlns:a16="http://schemas.microsoft.com/office/drawing/2014/main" id="{787B6BB1-24C3-48A6-913C-94F7EA8127A1}"/>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C1C9CBFF-5639-480A-82C7-50DAD54E2E48}"/>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12861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Text Placeholder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2434267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30592846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82A4E56-DEE9-4FB2-89FF-0F12DB08ADCA}"/>
              </a:ext>
            </a:extLst>
          </p:cNvPr>
          <p:cNvSpPr>
            <a:spLocks noGrp="1"/>
          </p:cNvSpPr>
          <p:nvPr>
            <p:ph type="ftr" sz="quarter" idx="10"/>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CA8525B7-4C8D-4482-98E3-A68789AAB0CF}"/>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17602381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chemeClr val="bg1">
            <a:lumMod val="95000"/>
          </a:schemeClr>
        </a:solidFill>
        <a:effectLst/>
      </p:bgPr>
    </p:bg>
    <p:spTree>
      <p:nvGrpSpPr>
        <p:cNvPr id="1" name=""/>
        <p:cNvGrpSpPr/>
        <p:nvPr/>
      </p:nvGrpSpPr>
      <p:grpSpPr>
        <a:xfrm>
          <a:off x="0" y="0"/>
          <a:ext cx="0" cy="0"/>
          <a:chOff x="0" y="0"/>
          <a:chExt cx="0" cy="0"/>
        </a:xfrm>
      </p:grpSpPr>
      <p:sp>
        <p:nvSpPr>
          <p:cNvPr id="14" name="Picture Placeholder 9">
            <a:extLst>
              <a:ext uri="{FF2B5EF4-FFF2-40B4-BE49-F238E27FC236}">
                <a16:creationId xmlns:a16="http://schemas.microsoft.com/office/drawing/2014/main" id="{FF978957-D101-43B4-A717-19B1820B4F1A}"/>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9" name="Rectangle 8">
            <a:extLst>
              <a:ext uri="{FF2B5EF4-FFF2-40B4-BE49-F238E27FC236}">
                <a16:creationId xmlns:a16="http://schemas.microsoft.com/office/drawing/2014/main" id="{84DD3616-4E40-4CE5-88C8-2AF6E47D2086}"/>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1EA3B184-0AF0-4DF5-B2BD-E6D1806BE1BF}"/>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B8FC9062-5711-4550-8470-F1324E804FFF}"/>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6336000" y="0"/>
            <a:ext cx="3979575"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hasCustomPrompt="1"/>
          </p:nvPr>
        </p:nvSpPr>
        <p:spPr>
          <a:xfrm>
            <a:off x="6539896" y="2377000"/>
            <a:ext cx="3571782" cy="2387600"/>
          </a:xfrm>
        </p:spPr>
        <p:txBody>
          <a:bodyPr anchor="b"/>
          <a:lstStyle>
            <a:lvl1pPr algn="l">
              <a:defRPr sz="5400" spc="-30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hasCustomPrompt="1"/>
          </p:nvPr>
        </p:nvSpPr>
        <p:spPr>
          <a:xfrm>
            <a:off x="6905624" y="5057775"/>
            <a:ext cx="3206053" cy="247650"/>
          </a:xfrm>
        </p:spPr>
        <p:txBody>
          <a:bodyPr/>
          <a:lstStyle>
            <a:lvl1pPr marL="0" indent="0" algn="l">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5" name="Text Placeholder 4">
            <a:extLst>
              <a:ext uri="{FF2B5EF4-FFF2-40B4-BE49-F238E27FC236}">
                <a16:creationId xmlns:a16="http://schemas.microsoft.com/office/drawing/2014/main" id="{99EABB85-2AAF-4939-BDF4-E3CF2F31B32F}"/>
              </a:ext>
            </a:extLst>
          </p:cNvPr>
          <p:cNvSpPr>
            <a:spLocks noGrp="1"/>
          </p:cNvSpPr>
          <p:nvPr>
            <p:ph type="body" sz="quarter" idx="12" hasCustomPrompt="1"/>
          </p:nvPr>
        </p:nvSpPr>
        <p:spPr>
          <a:xfrm>
            <a:off x="6905625" y="5400675"/>
            <a:ext cx="3206750" cy="247650"/>
          </a:xfrm>
        </p:spPr>
        <p:txBody>
          <a:bodyPr vert="horz" lIns="0" tIns="0" rIns="0" bIns="0" rtlCol="0">
            <a:noAutofit/>
          </a:bodyPr>
          <a:lstStyle>
            <a:lvl1pPr marL="0" indent="0">
              <a:buNone/>
              <a:defRPr lang="en-US" sz="1400" dirty="0" smtClean="0">
                <a:solidFill>
                  <a:schemeClr val="bg1"/>
                </a:solidFill>
              </a:defRPr>
            </a:lvl1pPr>
            <a:lvl2pPr>
              <a:defRPr lang="en-US" sz="2000" dirty="0" smtClean="0"/>
            </a:lvl2pPr>
            <a:lvl3pPr>
              <a:defRPr lang="en-US" sz="1800" dirty="0" smtClean="0"/>
            </a:lvl3pPr>
            <a:lvl4pPr>
              <a:defRPr lang="en-US" sz="1600" dirty="0" smtClean="0"/>
            </a:lvl4pPr>
            <a:lvl5pPr>
              <a:defRPr lang="en-ZA" sz="1600" dirty="0"/>
            </a:lvl5pPr>
          </a:lstStyle>
          <a:p>
            <a:pPr marL="266700" lvl="0" indent="-266700"/>
            <a:r>
              <a:rPr lang="en-US" noProof="0"/>
              <a:t>Contact Number</a:t>
            </a:r>
          </a:p>
        </p:txBody>
      </p:sp>
      <p:sp>
        <p:nvSpPr>
          <p:cNvPr id="10" name="Text Placeholder 9">
            <a:extLst>
              <a:ext uri="{FF2B5EF4-FFF2-40B4-BE49-F238E27FC236}">
                <a16:creationId xmlns:a16="http://schemas.microsoft.com/office/drawing/2014/main" id="{04E7DF27-55E9-4F17-91D3-29228A4020F3}"/>
              </a:ext>
            </a:extLst>
          </p:cNvPr>
          <p:cNvSpPr>
            <a:spLocks noGrp="1"/>
          </p:cNvSpPr>
          <p:nvPr>
            <p:ph type="body" sz="quarter" idx="13" hasCustomPrompt="1"/>
          </p:nvPr>
        </p:nvSpPr>
        <p:spPr>
          <a:xfrm>
            <a:off x="6905625" y="5751513"/>
            <a:ext cx="3206750" cy="247650"/>
          </a:xfrm>
        </p:spPr>
        <p:txBody>
          <a:bodyPr vert="horz" lIns="0" tIns="0" rIns="0" bIns="0" rtlCol="0">
            <a:noAutofit/>
          </a:bodyPr>
          <a:lstStyle>
            <a:lvl1pPr marL="0" indent="0">
              <a:buNone/>
              <a:defRPr lang="en-US" sz="1400" smtClean="0">
                <a:solidFill>
                  <a:schemeClr val="bg1"/>
                </a:solidFill>
              </a:defRPr>
            </a:lvl1pPr>
            <a:lvl2pPr>
              <a:defRPr lang="en-US" sz="2000" smtClean="0"/>
            </a:lvl2pPr>
            <a:lvl3pPr>
              <a:defRPr lang="en-US" sz="1800" smtClean="0"/>
            </a:lvl3pPr>
            <a:lvl4pPr>
              <a:defRPr lang="en-US" sz="1600" smtClean="0"/>
            </a:lvl4pPr>
            <a:lvl5pPr>
              <a:defRPr lang="en-ZA" sz="1600"/>
            </a:lvl5pPr>
          </a:lstStyle>
          <a:p>
            <a:pPr marL="266700" lvl="0" indent="-266700"/>
            <a:r>
              <a:rPr lang="en-US" noProof="0"/>
              <a:t>Email or Social Media Handle</a:t>
            </a:r>
          </a:p>
        </p:txBody>
      </p:sp>
    </p:spTree>
    <p:extLst>
      <p:ext uri="{BB962C8B-B14F-4D97-AF65-F5344CB8AC3E}">
        <p14:creationId xmlns:p14="http://schemas.microsoft.com/office/powerpoint/2010/main" val="41008153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obile App Previews">
    <p:spTree>
      <p:nvGrpSpPr>
        <p:cNvPr id="1" name=""/>
        <p:cNvGrpSpPr/>
        <p:nvPr/>
      </p:nvGrpSpPr>
      <p:grpSpPr>
        <a:xfrm>
          <a:off x="0" y="0"/>
          <a:ext cx="0" cy="0"/>
          <a:chOff x="0" y="0"/>
          <a:chExt cx="0" cy="0"/>
        </a:xfrm>
      </p:grpSpPr>
      <p:pic>
        <p:nvPicPr>
          <p:cNvPr id="8" name="Picture 7" descr="Screen of a cell phone&#10;&#10;Description generated with high confidence">
            <a:extLst>
              <a:ext uri="{FF2B5EF4-FFF2-40B4-BE49-F238E27FC236}">
                <a16:creationId xmlns:a16="http://schemas.microsoft.com/office/drawing/2014/main" id="{68055F11-596F-47BF-A832-A501EC346C2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3307" y="915497"/>
            <a:ext cx="4666142" cy="4684105"/>
          </a:xfrm>
          <a:prstGeom prst="rect">
            <a:avLst/>
          </a:prstGeom>
        </p:spPr>
      </p:pic>
      <p:pic>
        <p:nvPicPr>
          <p:cNvPr id="9" name="Picture 8" descr="Screen of a cell phone&#10;&#10;Description generated with high confidence">
            <a:extLst>
              <a:ext uri="{FF2B5EF4-FFF2-40B4-BE49-F238E27FC236}">
                <a16:creationId xmlns:a16="http://schemas.microsoft.com/office/drawing/2014/main" id="{80EBF765-2A5E-4BDA-B092-25691E47915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762929" y="915497"/>
            <a:ext cx="4666142" cy="4684105"/>
          </a:xfrm>
          <a:prstGeom prst="rect">
            <a:avLst/>
          </a:prstGeom>
        </p:spPr>
      </p:pic>
      <p:pic>
        <p:nvPicPr>
          <p:cNvPr id="10" name="Picture 9" descr="Screen of a cell phone&#10;&#10;Description generated with high confidence">
            <a:extLst>
              <a:ext uri="{FF2B5EF4-FFF2-40B4-BE49-F238E27FC236}">
                <a16:creationId xmlns:a16="http://schemas.microsoft.com/office/drawing/2014/main" id="{E97A6530-14B5-4A05-B7A3-7BA661FCD58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92551" y="915497"/>
            <a:ext cx="4666142" cy="4684105"/>
          </a:xfrm>
          <a:prstGeom prst="rect">
            <a:avLst/>
          </a:prstGeom>
        </p:spPr>
      </p:pic>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1" name="Content Placeholder 3">
            <a:extLst>
              <a:ext uri="{FF2B5EF4-FFF2-40B4-BE49-F238E27FC236}">
                <a16:creationId xmlns:a16="http://schemas.microsoft.com/office/drawing/2014/main" id="{47EC9494-5A42-419D-AADF-96EF1EFD7B64}"/>
              </a:ext>
            </a:extLst>
          </p:cNvPr>
          <p:cNvSpPr>
            <a:spLocks noGrp="1"/>
          </p:cNvSpPr>
          <p:nvPr>
            <p:ph sz="half" idx="2" hasCustomPrompt="1"/>
          </p:nvPr>
        </p:nvSpPr>
        <p:spPr>
          <a:xfrm>
            <a:off x="1615505"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2" name="Text Placeholder 11">
            <a:extLst>
              <a:ext uri="{FF2B5EF4-FFF2-40B4-BE49-F238E27FC236}">
                <a16:creationId xmlns:a16="http://schemas.microsoft.com/office/drawing/2014/main" id="{CE2D3309-00A3-42D9-8706-6F2A6AD3BB04}"/>
              </a:ext>
            </a:extLst>
          </p:cNvPr>
          <p:cNvSpPr>
            <a:spLocks noGrp="1"/>
          </p:cNvSpPr>
          <p:nvPr>
            <p:ph type="body" sz="quarter" idx="14" hasCustomPrompt="1"/>
          </p:nvPr>
        </p:nvSpPr>
        <p:spPr>
          <a:xfrm>
            <a:off x="1615505"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3" name="Content Placeholder 3">
            <a:extLst>
              <a:ext uri="{FF2B5EF4-FFF2-40B4-BE49-F238E27FC236}">
                <a16:creationId xmlns:a16="http://schemas.microsoft.com/office/drawing/2014/main" id="{94E4C70C-AC1E-4EDE-B2C1-23A54123479F}"/>
              </a:ext>
            </a:extLst>
          </p:cNvPr>
          <p:cNvSpPr>
            <a:spLocks noGrp="1"/>
          </p:cNvSpPr>
          <p:nvPr>
            <p:ph sz="half" idx="15" hasCustomPrompt="1"/>
          </p:nvPr>
        </p:nvSpPr>
        <p:spPr>
          <a:xfrm>
            <a:off x="517714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4" name="Text Placeholder 11">
            <a:extLst>
              <a:ext uri="{FF2B5EF4-FFF2-40B4-BE49-F238E27FC236}">
                <a16:creationId xmlns:a16="http://schemas.microsoft.com/office/drawing/2014/main" id="{14B1BB7D-C6D3-4D9C-A235-6CBB5A13EEC6}"/>
              </a:ext>
            </a:extLst>
          </p:cNvPr>
          <p:cNvSpPr>
            <a:spLocks noGrp="1"/>
          </p:cNvSpPr>
          <p:nvPr>
            <p:ph type="body" sz="quarter" idx="16" hasCustomPrompt="1"/>
          </p:nvPr>
        </p:nvSpPr>
        <p:spPr>
          <a:xfrm>
            <a:off x="517714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5" name="Content Placeholder 3">
            <a:extLst>
              <a:ext uri="{FF2B5EF4-FFF2-40B4-BE49-F238E27FC236}">
                <a16:creationId xmlns:a16="http://schemas.microsoft.com/office/drawing/2014/main" id="{718515F4-6451-4FB7-ACE4-5D9C2CD207A4}"/>
              </a:ext>
            </a:extLst>
          </p:cNvPr>
          <p:cNvSpPr>
            <a:spLocks noGrp="1"/>
          </p:cNvSpPr>
          <p:nvPr>
            <p:ph sz="half" idx="17" hasCustomPrompt="1"/>
          </p:nvPr>
        </p:nvSpPr>
        <p:spPr>
          <a:xfrm>
            <a:off x="869987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6" name="Text Placeholder 11">
            <a:extLst>
              <a:ext uri="{FF2B5EF4-FFF2-40B4-BE49-F238E27FC236}">
                <a16:creationId xmlns:a16="http://schemas.microsoft.com/office/drawing/2014/main" id="{B362C889-34FC-4EB1-967B-DC98349082CB}"/>
              </a:ext>
            </a:extLst>
          </p:cNvPr>
          <p:cNvSpPr>
            <a:spLocks noGrp="1"/>
          </p:cNvSpPr>
          <p:nvPr>
            <p:ph type="body" sz="quarter" idx="18" hasCustomPrompt="1"/>
          </p:nvPr>
        </p:nvSpPr>
        <p:spPr>
          <a:xfrm>
            <a:off x="869987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4" name="Picture Placeholder 3">
            <a:extLst>
              <a:ext uri="{FF2B5EF4-FFF2-40B4-BE49-F238E27FC236}">
                <a16:creationId xmlns:a16="http://schemas.microsoft.com/office/drawing/2014/main" id="{4C4EB921-BD58-4C2E-BDD5-FC8D2629829B}"/>
              </a:ext>
            </a:extLst>
          </p:cNvPr>
          <p:cNvSpPr>
            <a:spLocks noGrp="1"/>
          </p:cNvSpPr>
          <p:nvPr>
            <p:ph type="pic" sz="quarter" idx="19"/>
          </p:nvPr>
        </p:nvSpPr>
        <p:spPr>
          <a:xfrm>
            <a:off x="1751679"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17" name="Picture Placeholder 3">
            <a:extLst>
              <a:ext uri="{FF2B5EF4-FFF2-40B4-BE49-F238E27FC236}">
                <a16:creationId xmlns:a16="http://schemas.microsoft.com/office/drawing/2014/main" id="{3CB44DE3-C599-4EA7-BFDA-4E39AE89FC01}"/>
              </a:ext>
            </a:extLst>
          </p:cNvPr>
          <p:cNvSpPr>
            <a:spLocks noGrp="1"/>
          </p:cNvSpPr>
          <p:nvPr>
            <p:ph type="pic" sz="quarter" idx="20"/>
          </p:nvPr>
        </p:nvSpPr>
        <p:spPr>
          <a:xfrm>
            <a:off x="5281301"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18" name="Picture Placeholder 3">
            <a:extLst>
              <a:ext uri="{FF2B5EF4-FFF2-40B4-BE49-F238E27FC236}">
                <a16:creationId xmlns:a16="http://schemas.microsoft.com/office/drawing/2014/main" id="{A4392E45-2A0B-49BF-9952-79C42AF8DE90}"/>
              </a:ext>
            </a:extLst>
          </p:cNvPr>
          <p:cNvSpPr>
            <a:spLocks noGrp="1"/>
          </p:cNvSpPr>
          <p:nvPr>
            <p:ph type="pic" sz="quarter" idx="21"/>
          </p:nvPr>
        </p:nvSpPr>
        <p:spPr>
          <a:xfrm>
            <a:off x="8810923"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Tree>
    <p:extLst>
      <p:ext uri="{BB962C8B-B14F-4D97-AF65-F5344CB8AC3E}">
        <p14:creationId xmlns:p14="http://schemas.microsoft.com/office/powerpoint/2010/main" val="12301276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stimoni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 name="Text Placeholder 3">
            <a:extLst>
              <a:ext uri="{FF2B5EF4-FFF2-40B4-BE49-F238E27FC236}">
                <a16:creationId xmlns:a16="http://schemas.microsoft.com/office/drawing/2014/main" id="{749CC2AE-E299-42B4-A2C4-357708A0054F}"/>
              </a:ext>
            </a:extLst>
          </p:cNvPr>
          <p:cNvSpPr>
            <a:spLocks noGrp="1"/>
          </p:cNvSpPr>
          <p:nvPr>
            <p:ph type="body" sz="quarter" idx="34" hasCustomPrompt="1"/>
          </p:nvPr>
        </p:nvSpPr>
        <p:spPr>
          <a:xfrm>
            <a:off x="431800"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582556"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2" name="Text Placeholder 3">
            <a:extLst>
              <a:ext uri="{FF2B5EF4-FFF2-40B4-BE49-F238E27FC236}">
                <a16:creationId xmlns:a16="http://schemas.microsoft.com/office/drawing/2014/main" id="{03139A49-E537-4395-967A-08C997820703}"/>
              </a:ext>
            </a:extLst>
          </p:cNvPr>
          <p:cNvSpPr>
            <a:spLocks noGrp="1"/>
          </p:cNvSpPr>
          <p:nvPr>
            <p:ph type="body" sz="quarter" idx="35" hasCustomPrompt="1"/>
          </p:nvPr>
        </p:nvSpPr>
        <p:spPr>
          <a:xfrm>
            <a:off x="4325172" y="3591659"/>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3" name="Text Placeholder 8">
            <a:extLst>
              <a:ext uri="{FF2B5EF4-FFF2-40B4-BE49-F238E27FC236}">
                <a16:creationId xmlns:a16="http://schemas.microsoft.com/office/drawing/2014/main" id="{3EE1C8A1-F171-46D2-A92F-1B0E9C52B1A9}"/>
              </a:ext>
            </a:extLst>
          </p:cNvPr>
          <p:cNvSpPr>
            <a:spLocks noGrp="1"/>
          </p:cNvSpPr>
          <p:nvPr>
            <p:ph type="body" sz="quarter" idx="36" hasCustomPrompt="1"/>
          </p:nvPr>
        </p:nvSpPr>
        <p:spPr>
          <a:xfrm>
            <a:off x="4468052" y="5448541"/>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4" name="Text Placeholder 3">
            <a:extLst>
              <a:ext uri="{FF2B5EF4-FFF2-40B4-BE49-F238E27FC236}">
                <a16:creationId xmlns:a16="http://schemas.microsoft.com/office/drawing/2014/main" id="{E3E7FB48-98BE-4677-A80F-969F9F307209}"/>
              </a:ext>
            </a:extLst>
          </p:cNvPr>
          <p:cNvSpPr>
            <a:spLocks noGrp="1"/>
          </p:cNvSpPr>
          <p:nvPr>
            <p:ph type="body" sz="quarter" idx="37" hasCustomPrompt="1"/>
          </p:nvPr>
        </p:nvSpPr>
        <p:spPr>
          <a:xfrm>
            <a:off x="8218545"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5" name="Text Placeholder 8">
            <a:extLst>
              <a:ext uri="{FF2B5EF4-FFF2-40B4-BE49-F238E27FC236}">
                <a16:creationId xmlns:a16="http://schemas.microsoft.com/office/drawing/2014/main" id="{0146F28A-70F5-4E8B-8A3A-ADB1B6A080D1}"/>
              </a:ext>
            </a:extLst>
          </p:cNvPr>
          <p:cNvSpPr>
            <a:spLocks noGrp="1"/>
          </p:cNvSpPr>
          <p:nvPr>
            <p:ph type="body" sz="quarter" idx="38" hasCustomPrompt="1"/>
          </p:nvPr>
        </p:nvSpPr>
        <p:spPr>
          <a:xfrm>
            <a:off x="8369301"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Tree>
    <p:extLst>
      <p:ext uri="{BB962C8B-B14F-4D97-AF65-F5344CB8AC3E}">
        <p14:creationId xmlns:p14="http://schemas.microsoft.com/office/powerpoint/2010/main" val="23627155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Rectangle 5">
            <a:extLst>
              <a:ext uri="{FF2B5EF4-FFF2-40B4-BE49-F238E27FC236}">
                <a16:creationId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3102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05D700-F00E-4505-8483-501219FB8BD2}"/>
              </a:ext>
            </a:extLst>
          </p:cNvPr>
          <p:cNvSpPr/>
          <p:nvPr userDrawn="1"/>
        </p:nvSpPr>
        <p:spPr>
          <a:xfrm>
            <a:off x="0" y="0"/>
            <a:ext cx="12192000" cy="63653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Rectangle 4">
            <a:extLst>
              <a:ext uri="{FF2B5EF4-FFF2-40B4-BE49-F238E27FC236}">
                <a16:creationId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a:lstStyle/>
          <a:p>
            <a:fld id="{4B73C415-D670-4716-A5EC-CC4D52CA2BAC}" type="slidenum">
              <a:rPr lang="en-US" noProof="0" smtClean="0"/>
              <a:pPr/>
              <a:t>‹#›</a:t>
            </a:fld>
            <a:endParaRPr lang="en-US" noProof="0" dirty="0"/>
          </a:p>
        </p:txBody>
      </p:sp>
      <p:sp>
        <p:nvSpPr>
          <p:cNvPr id="9" name="Footer Placeholder 8">
            <a:extLst>
              <a:ext uri="{FF2B5EF4-FFF2-40B4-BE49-F238E27FC236}">
                <a16:creationId xmlns:a16="http://schemas.microsoft.com/office/drawing/2014/main" id="{AF77174B-114F-48DF-AFBF-1AA3416ACD4A}"/>
              </a:ext>
            </a:extLst>
          </p:cNvPr>
          <p:cNvSpPr>
            <a:spLocks noGrp="1"/>
          </p:cNvSpPr>
          <p:nvPr>
            <p:ph type="ftr" sz="quarter" idx="13"/>
          </p:nvPr>
        </p:nvSpPr>
        <p:spPr/>
        <p:txBody>
          <a:bodyPr/>
          <a:lstStyle/>
          <a:p>
            <a:r>
              <a:rPr lang="en-US" noProof="0" dirty="0"/>
              <a:t>Add a footer</a:t>
            </a:r>
          </a:p>
        </p:txBody>
      </p:sp>
    </p:spTree>
    <p:extLst>
      <p:ext uri="{BB962C8B-B14F-4D97-AF65-F5344CB8AC3E}">
        <p14:creationId xmlns:p14="http://schemas.microsoft.com/office/powerpoint/2010/main" val="41868349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11" name="Title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2" name="Text Placeholder 3">
            <a:extLst>
              <a:ext uri="{FF2B5EF4-FFF2-40B4-BE49-F238E27FC236}">
                <a16:creationId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3" name="Content Placeholder 2">
            <a:extLst>
              <a:ext uri="{FF2B5EF4-FFF2-40B4-BE49-F238E27FC236}">
                <a16:creationId xmlns:a16="http://schemas.microsoft.com/office/drawing/2014/main" id="{DF554488-3F7D-4F3A-9AAF-73FB0977D735}"/>
              </a:ext>
            </a:extLst>
          </p:cNvPr>
          <p:cNvSpPr>
            <a:spLocks noGrp="1"/>
          </p:cNvSpPr>
          <p:nvPr>
            <p:ph idx="1" hasCustomPrompt="1"/>
          </p:nvPr>
        </p:nvSpPr>
        <p:spPr>
          <a:xfrm>
            <a:off x="5805962" y="457200"/>
            <a:ext cx="5501126" cy="5411787"/>
          </a:xfrm>
        </p:spPr>
        <p:txBody>
          <a:bodyPr/>
          <a:lstStyle>
            <a:lvl1pPr>
              <a:buClr>
                <a:schemeClr val="bg1"/>
              </a:buCl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996757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11" name="Title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2" name="Text Placeholder 3">
            <a:extLst>
              <a:ext uri="{FF2B5EF4-FFF2-40B4-BE49-F238E27FC236}">
                <a16:creationId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Picture Placeholder 2">
            <a:extLst>
              <a:ext uri="{FF2B5EF4-FFF2-40B4-BE49-F238E27FC236}">
                <a16:creationId xmlns:a16="http://schemas.microsoft.com/office/drawing/2014/main" id="{56321125-B861-4CD5-8023-6E403517657A}"/>
              </a:ext>
            </a:extLst>
          </p:cNvPr>
          <p:cNvSpPr>
            <a:spLocks noGrp="1"/>
          </p:cNvSpPr>
          <p:nvPr>
            <p:ph type="pic" idx="1"/>
          </p:nvPr>
        </p:nvSpPr>
        <p:spPr>
          <a:xfrm>
            <a:off x="5804181" y="457201"/>
            <a:ext cx="5504688" cy="5403850"/>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877188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bg>
      <p:bgPr>
        <a:solidFill>
          <a:schemeClr val="bg1">
            <a:lumMod val="95000"/>
          </a:schemeClr>
        </a:solidFill>
        <a:effectLst/>
      </p:bgPr>
    </p:bg>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6FAD7B97-1B74-414B-B585-45E33908CBEB}"/>
              </a:ext>
            </a:extLst>
          </p:cNvPr>
          <p:cNvSpPr>
            <a:spLocks noGrp="1"/>
          </p:cNvSpPr>
          <p:nvPr>
            <p:ph type="pic" sz="quarter" idx="10" hasCustomPrompt="1"/>
          </p:nvPr>
        </p:nvSpPr>
        <p:spPr>
          <a:xfrm>
            <a:off x="0" y="0"/>
            <a:ext cx="12192000" cy="6365363"/>
          </a:xfrm>
          <a:solidFill>
            <a:schemeClr val="tx1">
              <a:lumMod val="75000"/>
              <a:lumOff val="25000"/>
            </a:schemeClr>
          </a:solidFill>
        </p:spPr>
        <p:txBody>
          <a:bodyPr vert="vert270" lIns="144000" tIns="0" rIns="0" anchor="t"/>
          <a:lstStyle>
            <a:lvl1pPr marL="0" indent="0" algn="ct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Rectangle 4">
            <a:extLst>
              <a:ext uri="{FF2B5EF4-FFF2-40B4-BE49-F238E27FC236}">
                <a16:creationId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a:lstStyle/>
          <a:p>
            <a:fld id="{4B73C415-D670-4716-A5EC-CC4D52CA2BAC}" type="slidenum">
              <a:rPr lang="en-US" noProof="0" smtClean="0"/>
              <a:pPr/>
              <a:t>‹#›</a:t>
            </a:fld>
            <a:endParaRPr lang="en-US" noProof="0" dirty="0"/>
          </a:p>
        </p:txBody>
      </p:sp>
      <p:sp>
        <p:nvSpPr>
          <p:cNvPr id="9" name="Footer Placeholder 8">
            <a:extLst>
              <a:ext uri="{FF2B5EF4-FFF2-40B4-BE49-F238E27FC236}">
                <a16:creationId xmlns:a16="http://schemas.microsoft.com/office/drawing/2014/main" id="{AF77174B-114F-48DF-AFBF-1AA3416ACD4A}"/>
              </a:ext>
            </a:extLst>
          </p:cNvPr>
          <p:cNvSpPr>
            <a:spLocks noGrp="1"/>
          </p:cNvSpPr>
          <p:nvPr>
            <p:ph type="ftr" sz="quarter" idx="13"/>
          </p:nvPr>
        </p:nvSpPr>
        <p:spPr/>
        <p:txBody>
          <a:bodyPr/>
          <a:lstStyle/>
          <a:p>
            <a:r>
              <a:rPr lang="en-US" noProof="0" dirty="0"/>
              <a:t>Add a footer</a:t>
            </a:r>
          </a:p>
        </p:txBody>
      </p:sp>
    </p:spTree>
    <p:extLst>
      <p:ext uri="{BB962C8B-B14F-4D97-AF65-F5344CB8AC3E}">
        <p14:creationId xmlns:p14="http://schemas.microsoft.com/office/powerpoint/2010/main" val="149566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3714749"/>
            <a:ext cx="6406950" cy="3143249"/>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1999" y="3714746"/>
            <a:ext cx="4416225" cy="2364591"/>
          </a:xfrm>
        </p:spPr>
        <p:txBody>
          <a:bodyPr ancho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5658103" y="3981451"/>
            <a:ext cx="5749483" cy="1343026"/>
          </a:xfrm>
        </p:spPr>
        <p:txBody>
          <a:bodyPr anchor="b"/>
          <a:lstStyle>
            <a:lvl1pPr>
              <a:defRPr sz="3600">
                <a:solidFill>
                  <a:schemeClr val="bg1"/>
                </a:solidFill>
              </a:defRPr>
            </a:lvl1pPr>
          </a:lstStyle>
          <a:p>
            <a:r>
              <a:rPr lang="en-US" noProof="0"/>
              <a:t>Click to edit Master title style</a:t>
            </a:r>
          </a:p>
        </p:txBody>
      </p:sp>
      <p:sp>
        <p:nvSpPr>
          <p:cNvPr id="5" name="Picture Placeholder 4">
            <a:extLst>
              <a:ext uri="{FF2B5EF4-FFF2-40B4-BE49-F238E27FC236}">
                <a16:creationId xmlns:a16="http://schemas.microsoft.com/office/drawing/2014/main" id="{528B6E3D-9C01-45EA-9E2B-711EC1B84F84}"/>
              </a:ext>
            </a:extLst>
          </p:cNvPr>
          <p:cNvSpPr>
            <a:spLocks noGrp="1"/>
          </p:cNvSpPr>
          <p:nvPr>
            <p:ph type="pic" sz="quarter" idx="12" hasCustomPrompt="1"/>
          </p:nvPr>
        </p:nvSpPr>
        <p:spPr>
          <a:xfrm>
            <a:off x="5353050" y="0"/>
            <a:ext cx="640695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20" name="Text Placeholder 19">
            <a:extLst>
              <a:ext uri="{FF2B5EF4-FFF2-40B4-BE49-F238E27FC236}">
                <a16:creationId xmlns:a16="http://schemas.microsoft.com/office/drawing/2014/main" id="{CC8965A7-6363-464F-998B-64E00F4F4956}"/>
              </a:ext>
            </a:extLst>
          </p:cNvPr>
          <p:cNvSpPr>
            <a:spLocks noGrp="1"/>
          </p:cNvSpPr>
          <p:nvPr>
            <p:ph type="body" sz="quarter" idx="14" hasCustomPrompt="1"/>
          </p:nvPr>
        </p:nvSpPr>
        <p:spPr>
          <a:xfrm>
            <a:off x="5658442" y="5657850"/>
            <a:ext cx="5749334" cy="1119943"/>
          </a:xfrm>
        </p:spPr>
        <p:txBody>
          <a:bodyPr/>
          <a:lstStyle>
            <a:lvl1pPr marL="0" indent="0">
              <a:buNone/>
              <a:defRPr sz="1800">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Subtitle, tagline or blurb can go here</a:t>
            </a:r>
          </a:p>
        </p:txBody>
      </p:sp>
    </p:spTree>
    <p:extLst>
      <p:ext uri="{BB962C8B-B14F-4D97-AF65-F5344CB8AC3E}">
        <p14:creationId xmlns:p14="http://schemas.microsoft.com/office/powerpoint/2010/main" val="3420662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9" name="Text Placeholder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0" name="Text Placeholder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1" name="Text Placeholder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7718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2" name="Text Placeholder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7718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3" name="Text Placeholder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4" name="Text Placeholder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5" name="Text Placeholder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6" name="Text Placeholder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97920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8" name="Text Placeholder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97920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6" name="Picture Placeholder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9" name="Picture Placeholder 15">
            <a:extLst>
              <a:ext uri="{FF2B5EF4-FFF2-40B4-BE49-F238E27FC236}">
                <a16:creationId xmlns:a16="http://schemas.microsoft.com/office/drawing/2014/main" id="{522AE46C-0845-4BB0-9861-06071BCF56F6}"/>
              </a:ext>
            </a:extLst>
          </p:cNvPr>
          <p:cNvSpPr>
            <a:spLocks noGrp="1"/>
          </p:cNvSpPr>
          <p:nvPr>
            <p:ph type="pic" sz="quarter" idx="42"/>
          </p:nvPr>
        </p:nvSpPr>
        <p:spPr>
          <a:xfrm>
            <a:off x="27718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0" name="Picture Placeholder 15">
            <a:extLst>
              <a:ext uri="{FF2B5EF4-FFF2-40B4-BE49-F238E27FC236}">
                <a16:creationId xmlns:a16="http://schemas.microsoft.com/office/drawing/2014/main" id="{D791A6AF-478F-443B-A785-F82A8DBA9F30}"/>
              </a:ext>
            </a:extLst>
          </p:cNvPr>
          <p:cNvSpPr>
            <a:spLocks noGrp="1"/>
          </p:cNvSpPr>
          <p:nvPr>
            <p:ph type="pic" sz="quarter" idx="43"/>
          </p:nvPr>
        </p:nvSpPr>
        <p:spPr>
          <a:xfrm>
            <a:off x="51122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1" name="Picture Placeholder 15">
            <a:extLst>
              <a:ext uri="{FF2B5EF4-FFF2-40B4-BE49-F238E27FC236}">
                <a16:creationId xmlns:a16="http://schemas.microsoft.com/office/drawing/2014/main" id="{1A65AFE9-2875-44A5-BF13-6E8438892669}"/>
              </a:ext>
            </a:extLst>
          </p:cNvPr>
          <p:cNvSpPr>
            <a:spLocks noGrp="1"/>
          </p:cNvSpPr>
          <p:nvPr>
            <p:ph type="pic" sz="quarter" idx="44"/>
          </p:nvPr>
        </p:nvSpPr>
        <p:spPr>
          <a:xfrm>
            <a:off x="74519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2" name="Picture Placeholder 15">
            <a:extLst>
              <a:ext uri="{FF2B5EF4-FFF2-40B4-BE49-F238E27FC236}">
                <a16:creationId xmlns:a16="http://schemas.microsoft.com/office/drawing/2014/main" id="{069B9167-077F-4123-82C5-01EB62AFB3E6}"/>
              </a:ext>
            </a:extLst>
          </p:cNvPr>
          <p:cNvSpPr>
            <a:spLocks noGrp="1"/>
          </p:cNvSpPr>
          <p:nvPr>
            <p:ph type="pic" sz="quarter" idx="45"/>
          </p:nvPr>
        </p:nvSpPr>
        <p:spPr>
          <a:xfrm>
            <a:off x="97805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Tree>
    <p:extLst>
      <p:ext uri="{BB962C8B-B14F-4D97-AF65-F5344CB8AC3E}">
        <p14:creationId xmlns:p14="http://schemas.microsoft.com/office/powerpoint/2010/main" val="4064838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 Bulle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FA8C4C-FE50-44C1-8434-6C7BB898173F}"/>
              </a:ext>
            </a:extLst>
          </p:cNvPr>
          <p:cNvSpPr/>
          <p:nvPr userDrawn="1"/>
        </p:nvSpPr>
        <p:spPr>
          <a:xfrm>
            <a:off x="432000" y="0"/>
            <a:ext cx="5472000"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680728" y="5657850"/>
            <a:ext cx="4974545" cy="707513"/>
          </a:xfrm>
        </p:spPr>
        <p:txBody>
          <a:bodyPr/>
          <a:lstStyle>
            <a:lvl1pPr marL="0" indent="0">
              <a:buNone/>
              <a:defRPr sz="1800">
                <a:solidFill>
                  <a:schemeClr val="bg1"/>
                </a:solidFill>
              </a:defRPr>
            </a:lvl1pPr>
          </a:lstStyle>
          <a:p>
            <a:pPr lvl="0"/>
            <a:r>
              <a:rPr lang="en-US" noProof="0"/>
              <a:t>Subtitle, tagline or blurb can go here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a:xfrm>
            <a:off x="432000" y="6365363"/>
            <a:ext cx="5472000" cy="412431"/>
          </a:xfrm>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Picture Placeholder 4">
            <a:extLst>
              <a:ext uri="{FF2B5EF4-FFF2-40B4-BE49-F238E27FC236}">
                <a16:creationId xmlns:a16="http://schemas.microsoft.com/office/drawing/2014/main" id="{704BE0A1-F26A-4947-971D-055860FFC91D}"/>
              </a:ext>
            </a:extLst>
          </p:cNvPr>
          <p:cNvSpPr>
            <a:spLocks noGrp="1"/>
          </p:cNvSpPr>
          <p:nvPr>
            <p:ph type="pic" sz="quarter" idx="12" hasCustomPrompt="1"/>
          </p:nvPr>
        </p:nvSpPr>
        <p:spPr>
          <a:xfrm>
            <a:off x="432000" y="0"/>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680728" y="3981450"/>
            <a:ext cx="4974545" cy="1343025"/>
          </a:xfrm>
        </p:spPr>
        <p:txBody>
          <a:bodyPr vert="horz" lIns="0" tIns="0" rIns="0" bIns="0" rtlCol="0" anchor="b">
            <a:noAutofit/>
          </a:bodyPr>
          <a:lstStyle>
            <a:lvl1pPr>
              <a:defRPr lang="en-ZA" sz="3600" dirty="0">
                <a:solidFill>
                  <a:schemeClr val="bg1"/>
                </a:solidFill>
              </a:defRPr>
            </a:lvl1pPr>
          </a:lstStyle>
          <a:p>
            <a:pPr lvl="0"/>
            <a:r>
              <a:rPr lang="en-US" noProof="0"/>
              <a:t>Click to edit Master title style</a:t>
            </a:r>
          </a:p>
        </p:txBody>
      </p:sp>
      <p:sp>
        <p:nvSpPr>
          <p:cNvPr id="13" name="Text Placeholder 8">
            <a:extLst>
              <a:ext uri="{FF2B5EF4-FFF2-40B4-BE49-F238E27FC236}">
                <a16:creationId xmlns:a16="http://schemas.microsoft.com/office/drawing/2014/main" id="{B51A342D-6638-406F-A54B-59B56F36AD4A}"/>
              </a:ext>
            </a:extLst>
          </p:cNvPr>
          <p:cNvSpPr>
            <a:spLocks noGrp="1"/>
          </p:cNvSpPr>
          <p:nvPr>
            <p:ph type="body" sz="quarter" idx="13" hasCustomPrompt="1"/>
          </p:nvPr>
        </p:nvSpPr>
        <p:spPr>
          <a:xfrm>
            <a:off x="6288002"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a16="http://schemas.microsoft.com/office/drawing/2014/main" id="{C32169FB-F8BF-46FF-8BDE-E27C751C1C46}"/>
              </a:ext>
            </a:extLst>
          </p:cNvPr>
          <p:cNvSpPr>
            <a:spLocks noGrp="1"/>
          </p:cNvSpPr>
          <p:nvPr>
            <p:ph type="body" sz="quarter" idx="14" hasCustomPrompt="1"/>
          </p:nvPr>
        </p:nvSpPr>
        <p:spPr>
          <a:xfrm>
            <a:off x="6288002"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a16="http://schemas.microsoft.com/office/drawing/2014/main" id="{051BC42F-45BF-462B-A15F-54639A5DA461}"/>
              </a:ext>
            </a:extLst>
          </p:cNvPr>
          <p:cNvSpPr>
            <a:spLocks noGrp="1"/>
          </p:cNvSpPr>
          <p:nvPr>
            <p:ph type="body" sz="quarter" idx="15" hasCustomPrompt="1"/>
          </p:nvPr>
        </p:nvSpPr>
        <p:spPr>
          <a:xfrm>
            <a:off x="8202527"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16" name="Text Placeholder 10">
            <a:extLst>
              <a:ext uri="{FF2B5EF4-FFF2-40B4-BE49-F238E27FC236}">
                <a16:creationId xmlns:a16="http://schemas.microsoft.com/office/drawing/2014/main" id="{08A990CD-AF1D-4FBE-B3FF-4BC5BE2BFD9F}"/>
              </a:ext>
            </a:extLst>
          </p:cNvPr>
          <p:cNvSpPr>
            <a:spLocks noGrp="1"/>
          </p:cNvSpPr>
          <p:nvPr>
            <p:ph type="body" sz="quarter" idx="16" hasCustomPrompt="1"/>
          </p:nvPr>
        </p:nvSpPr>
        <p:spPr>
          <a:xfrm>
            <a:off x="8202527"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7" name="Text Placeholder 8">
            <a:extLst>
              <a:ext uri="{FF2B5EF4-FFF2-40B4-BE49-F238E27FC236}">
                <a16:creationId xmlns:a16="http://schemas.microsoft.com/office/drawing/2014/main" id="{C595063C-F901-4E60-A714-6454F42F0D95}"/>
              </a:ext>
            </a:extLst>
          </p:cNvPr>
          <p:cNvSpPr>
            <a:spLocks noGrp="1"/>
          </p:cNvSpPr>
          <p:nvPr>
            <p:ph type="body" sz="quarter" idx="17" hasCustomPrompt="1"/>
          </p:nvPr>
        </p:nvSpPr>
        <p:spPr>
          <a:xfrm>
            <a:off x="10117052"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18" name="Text Placeholder 10">
            <a:extLst>
              <a:ext uri="{FF2B5EF4-FFF2-40B4-BE49-F238E27FC236}">
                <a16:creationId xmlns:a16="http://schemas.microsoft.com/office/drawing/2014/main" id="{C7672B0A-0079-40F6-8B93-A5F1DB5882E0}"/>
              </a:ext>
            </a:extLst>
          </p:cNvPr>
          <p:cNvSpPr>
            <a:spLocks noGrp="1"/>
          </p:cNvSpPr>
          <p:nvPr>
            <p:ph type="body" sz="quarter" idx="18" hasCustomPrompt="1"/>
          </p:nvPr>
        </p:nvSpPr>
        <p:spPr>
          <a:xfrm>
            <a:off x="10117052"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Tree>
    <p:extLst>
      <p:ext uri="{BB962C8B-B14F-4D97-AF65-F5344CB8AC3E}">
        <p14:creationId xmlns:p14="http://schemas.microsoft.com/office/powerpoint/2010/main" val="5466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 Bulle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FA8C4C-FE50-44C1-8434-6C7BB898173F}"/>
              </a:ext>
            </a:extLst>
          </p:cNvPr>
          <p:cNvSpPr/>
          <p:nvPr userDrawn="1"/>
        </p:nvSpPr>
        <p:spPr>
          <a:xfrm>
            <a:off x="432000" y="0"/>
            <a:ext cx="5472000"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680728" y="5657850"/>
            <a:ext cx="4974545" cy="707513"/>
          </a:xfrm>
        </p:spPr>
        <p:txBody>
          <a:bodyPr/>
          <a:lstStyle>
            <a:lvl1pPr marL="0" indent="0">
              <a:buNone/>
              <a:defRPr sz="1800">
                <a:solidFill>
                  <a:schemeClr val="bg1"/>
                </a:solidFill>
              </a:defRPr>
            </a:lvl1pPr>
          </a:lstStyle>
          <a:p>
            <a:pPr lvl="0"/>
            <a:r>
              <a:rPr lang="en-US" noProof="0"/>
              <a:t>Subtitle, tagline or blurb can go here</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Picture Placeholder 4">
            <a:extLst>
              <a:ext uri="{FF2B5EF4-FFF2-40B4-BE49-F238E27FC236}">
                <a16:creationId xmlns:a16="http://schemas.microsoft.com/office/drawing/2014/main" id="{704BE0A1-F26A-4947-971D-055860FFC91D}"/>
              </a:ext>
            </a:extLst>
          </p:cNvPr>
          <p:cNvSpPr>
            <a:spLocks noGrp="1"/>
          </p:cNvSpPr>
          <p:nvPr>
            <p:ph type="pic" sz="quarter" idx="12" hasCustomPrompt="1"/>
          </p:nvPr>
        </p:nvSpPr>
        <p:spPr>
          <a:xfrm>
            <a:off x="432000" y="0"/>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680728" y="3981450"/>
            <a:ext cx="4974545" cy="1343025"/>
          </a:xfrm>
        </p:spPr>
        <p:txBody>
          <a:bodyPr vert="horz" lIns="0" tIns="0" rIns="0" bIns="0" rtlCol="0" anchor="b">
            <a:noAutofit/>
          </a:bodyPr>
          <a:lstStyle>
            <a:lvl1pPr>
              <a:defRPr lang="en-ZA" sz="3600" dirty="0">
                <a:solidFill>
                  <a:schemeClr val="bg1"/>
                </a:solidFill>
              </a:defRPr>
            </a:lvl1pPr>
          </a:lstStyle>
          <a:p>
            <a:pPr lvl="0"/>
            <a:r>
              <a:rPr lang="en-US" noProof="0"/>
              <a:t>Click to edit Master title style</a:t>
            </a:r>
          </a:p>
        </p:txBody>
      </p:sp>
      <p:sp>
        <p:nvSpPr>
          <p:cNvPr id="13" name="Text Placeholder 8">
            <a:extLst>
              <a:ext uri="{FF2B5EF4-FFF2-40B4-BE49-F238E27FC236}">
                <a16:creationId xmlns:a16="http://schemas.microsoft.com/office/drawing/2014/main" id="{B51A342D-6638-406F-A54B-59B56F36AD4A}"/>
              </a:ext>
            </a:extLst>
          </p:cNvPr>
          <p:cNvSpPr>
            <a:spLocks noGrp="1"/>
          </p:cNvSpPr>
          <p:nvPr>
            <p:ph type="body" sz="quarter" idx="13" hasCustomPrompt="1"/>
          </p:nvPr>
        </p:nvSpPr>
        <p:spPr>
          <a:xfrm>
            <a:off x="7078577" y="5010963"/>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14" name="Text Placeholder 10">
            <a:extLst>
              <a:ext uri="{FF2B5EF4-FFF2-40B4-BE49-F238E27FC236}">
                <a16:creationId xmlns:a16="http://schemas.microsoft.com/office/drawing/2014/main" id="{C32169FB-F8BF-46FF-8BDE-E27C751C1C46}"/>
              </a:ext>
            </a:extLst>
          </p:cNvPr>
          <p:cNvSpPr>
            <a:spLocks noGrp="1"/>
          </p:cNvSpPr>
          <p:nvPr>
            <p:ph type="body" sz="quarter" idx="14" hasCustomPrompt="1"/>
          </p:nvPr>
        </p:nvSpPr>
        <p:spPr>
          <a:xfrm>
            <a:off x="7078577" y="5645363"/>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a16="http://schemas.microsoft.com/office/drawing/2014/main" id="{051BC42F-45BF-462B-A15F-54639A5DA461}"/>
              </a:ext>
            </a:extLst>
          </p:cNvPr>
          <p:cNvSpPr>
            <a:spLocks noGrp="1"/>
          </p:cNvSpPr>
          <p:nvPr>
            <p:ph type="body" sz="quarter" idx="15" hasCustomPrompt="1"/>
          </p:nvPr>
        </p:nvSpPr>
        <p:spPr>
          <a:xfrm>
            <a:off x="9402677" y="5010963"/>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16" name="Text Placeholder 10">
            <a:extLst>
              <a:ext uri="{FF2B5EF4-FFF2-40B4-BE49-F238E27FC236}">
                <a16:creationId xmlns:a16="http://schemas.microsoft.com/office/drawing/2014/main" id="{08A990CD-AF1D-4FBE-B3FF-4BC5BE2BFD9F}"/>
              </a:ext>
            </a:extLst>
          </p:cNvPr>
          <p:cNvSpPr>
            <a:spLocks noGrp="1"/>
          </p:cNvSpPr>
          <p:nvPr>
            <p:ph type="body" sz="quarter" idx="16" hasCustomPrompt="1"/>
          </p:nvPr>
        </p:nvSpPr>
        <p:spPr>
          <a:xfrm>
            <a:off x="9402677" y="5645363"/>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3" name="Text Placeholder 8">
            <a:extLst>
              <a:ext uri="{FF2B5EF4-FFF2-40B4-BE49-F238E27FC236}">
                <a16:creationId xmlns:a16="http://schemas.microsoft.com/office/drawing/2014/main" id="{B71CBA76-3CE4-4FA7-8940-41ECC9129C5A}"/>
              </a:ext>
            </a:extLst>
          </p:cNvPr>
          <p:cNvSpPr>
            <a:spLocks noGrp="1"/>
          </p:cNvSpPr>
          <p:nvPr>
            <p:ph type="body" sz="quarter" idx="17" hasCustomPrompt="1"/>
          </p:nvPr>
        </p:nvSpPr>
        <p:spPr>
          <a:xfrm>
            <a:off x="7078577" y="2360347"/>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4" name="Text Placeholder 10">
            <a:extLst>
              <a:ext uri="{FF2B5EF4-FFF2-40B4-BE49-F238E27FC236}">
                <a16:creationId xmlns:a16="http://schemas.microsoft.com/office/drawing/2014/main" id="{ADC8FCF6-5E2F-4976-8979-F493766C38E0}"/>
              </a:ext>
            </a:extLst>
          </p:cNvPr>
          <p:cNvSpPr>
            <a:spLocks noGrp="1"/>
          </p:cNvSpPr>
          <p:nvPr>
            <p:ph type="body" sz="quarter" idx="18" hasCustomPrompt="1"/>
          </p:nvPr>
        </p:nvSpPr>
        <p:spPr>
          <a:xfrm>
            <a:off x="7078577" y="2994747"/>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5" name="Text Placeholder 8">
            <a:extLst>
              <a:ext uri="{FF2B5EF4-FFF2-40B4-BE49-F238E27FC236}">
                <a16:creationId xmlns:a16="http://schemas.microsoft.com/office/drawing/2014/main" id="{F111F3D7-9557-4D01-B2FB-38A2FFA1052E}"/>
              </a:ext>
            </a:extLst>
          </p:cNvPr>
          <p:cNvSpPr>
            <a:spLocks noGrp="1"/>
          </p:cNvSpPr>
          <p:nvPr>
            <p:ph type="body" sz="quarter" idx="19" hasCustomPrompt="1"/>
          </p:nvPr>
        </p:nvSpPr>
        <p:spPr>
          <a:xfrm>
            <a:off x="9402677" y="2360347"/>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26" name="Text Placeholder 10">
            <a:extLst>
              <a:ext uri="{FF2B5EF4-FFF2-40B4-BE49-F238E27FC236}">
                <a16:creationId xmlns:a16="http://schemas.microsoft.com/office/drawing/2014/main" id="{FE89EBCC-101B-4979-93C1-08579B031993}"/>
              </a:ext>
            </a:extLst>
          </p:cNvPr>
          <p:cNvSpPr>
            <a:spLocks noGrp="1"/>
          </p:cNvSpPr>
          <p:nvPr>
            <p:ph type="body" sz="quarter" idx="20" hasCustomPrompt="1"/>
          </p:nvPr>
        </p:nvSpPr>
        <p:spPr>
          <a:xfrm>
            <a:off x="9402677" y="2994747"/>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Tree>
    <p:extLst>
      <p:ext uri="{BB962C8B-B14F-4D97-AF65-F5344CB8AC3E}">
        <p14:creationId xmlns:p14="http://schemas.microsoft.com/office/powerpoint/2010/main" val="304084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gital Product">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E857ED-B36A-4B8A-81C4-94389617E240}"/>
              </a:ext>
            </a:extLst>
          </p:cNvPr>
          <p:cNvPicPr>
            <a:picLocks noChangeAspect="1"/>
          </p:cNvPicPr>
          <p:nvPr userDrawn="1"/>
        </p:nvPicPr>
        <p:blipFill>
          <a:blip r:embed="rId3"/>
          <a:stretch>
            <a:fillRect/>
          </a:stretch>
        </p:blipFill>
        <p:spPr>
          <a:xfrm>
            <a:off x="663465" y="1007667"/>
            <a:ext cx="11528535" cy="5645385"/>
          </a:xfrm>
          <a:prstGeom prst="rect">
            <a:avLst/>
          </a:prstGeom>
        </p:spPr>
      </p:pic>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3613424"/>
            <a:ext cx="3974900" cy="246591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9" name="Text Placeholder 8">
            <a:extLst>
              <a:ext uri="{FF2B5EF4-FFF2-40B4-BE49-F238E27FC236}">
                <a16:creationId xmlns:a16="http://schemas.microsoft.com/office/drawing/2014/main" id="{177496E8-E637-4081-A0D0-AB167EE45909}"/>
              </a:ext>
            </a:extLst>
          </p:cNvPr>
          <p:cNvSpPr>
            <a:spLocks noGrp="1"/>
          </p:cNvSpPr>
          <p:nvPr>
            <p:ph type="body" sz="quarter" idx="12" hasCustomPrompt="1"/>
          </p:nvPr>
        </p:nvSpPr>
        <p:spPr>
          <a:xfrm>
            <a:off x="431800" y="1582738"/>
            <a:ext cx="3975100" cy="1744662"/>
          </a:xfrm>
        </p:spPr>
        <p:txBody>
          <a:bodyPr anchor="b"/>
          <a:lstStyle>
            <a:lvl1pPr marL="0" indent="0">
              <a:buNone/>
              <a:defRPr sz="3200">
                <a:solidFill>
                  <a:schemeClr val="tx1">
                    <a:lumMod val="75000"/>
                    <a:lumOff val="25000"/>
                  </a:schemeClr>
                </a:solidFill>
              </a:defRPr>
            </a:lvl1pPr>
          </a:lstStyle>
          <a:p>
            <a:pPr lvl="0"/>
            <a:r>
              <a:rPr lang="en-US" noProof="0"/>
              <a:t>Emphasized Text</a:t>
            </a:r>
          </a:p>
        </p:txBody>
      </p:sp>
      <p:sp>
        <p:nvSpPr>
          <p:cNvPr id="11" name="Picture Placeholder 10">
            <a:extLst>
              <a:ext uri="{FF2B5EF4-FFF2-40B4-BE49-F238E27FC236}">
                <a16:creationId xmlns:a16="http://schemas.microsoft.com/office/drawing/2014/main" id="{DE221C2C-B20F-4F90-A44F-08EE879BA9C9}"/>
              </a:ext>
            </a:extLst>
          </p:cNvPr>
          <p:cNvSpPr>
            <a:spLocks noGrp="1"/>
          </p:cNvSpPr>
          <p:nvPr>
            <p:ph type="pic" sz="quarter" idx="13" hasCustomPrompt="1"/>
          </p:nvPr>
        </p:nvSpPr>
        <p:spPr>
          <a:xfrm>
            <a:off x="5217319" y="1450975"/>
            <a:ext cx="6974680" cy="3935414"/>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spTree>
    <p:extLst>
      <p:ext uri="{BB962C8B-B14F-4D97-AF65-F5344CB8AC3E}">
        <p14:creationId xmlns:p14="http://schemas.microsoft.com/office/powerpoint/2010/main" val="7745007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1FED-0A73-4769-96A2-4C362E5D9DE0}"/>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008000"/>
            <a:ext cx="11340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Single line of text</a:t>
            </a:r>
          </a:p>
        </p:txBody>
      </p:sp>
      <p:sp>
        <p:nvSpPr>
          <p:cNvPr id="4" name="Content Placeholder 3">
            <a:extLst>
              <a:ext uri="{FF2B5EF4-FFF2-40B4-BE49-F238E27FC236}">
                <a16:creationId xmlns:a16="http://schemas.microsoft.com/office/drawing/2014/main" id="{AC4D4C6E-0D63-44CE-B0B4-BAA8F101EAFF}"/>
              </a:ext>
            </a:extLst>
          </p:cNvPr>
          <p:cNvSpPr>
            <a:spLocks noGrp="1"/>
          </p:cNvSpPr>
          <p:nvPr>
            <p:ph sz="half" idx="2" hasCustomPrompt="1"/>
          </p:nvPr>
        </p:nvSpPr>
        <p:spPr>
          <a:xfrm>
            <a:off x="2231749"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8" name="Footer Placeholder 7">
            <a:extLst>
              <a:ext uri="{FF2B5EF4-FFF2-40B4-BE49-F238E27FC236}">
                <a16:creationId xmlns:a16="http://schemas.microsoft.com/office/drawing/2014/main" id="{43C0B96F-9D35-4001-9F9C-1A7004D61F3D}"/>
              </a:ext>
            </a:extLst>
          </p:cNvPr>
          <p:cNvSpPr>
            <a:spLocks noGrp="1"/>
          </p:cNvSpPr>
          <p:nvPr>
            <p:ph type="ftr" sz="quarter" idx="10"/>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0BF46361-E4F6-47BA-9660-22CF6C0669CB}"/>
              </a:ext>
            </a:extLst>
          </p:cNvPr>
          <p:cNvSpPr>
            <a:spLocks noGrp="1"/>
          </p:cNvSpPr>
          <p:nvPr>
            <p:ph type="body" sz="quarter" idx="12" hasCustomPrompt="1"/>
          </p:nvPr>
        </p:nvSpPr>
        <p:spPr>
          <a:xfrm>
            <a:off x="5111498"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0" name="Text Placeholder 9">
            <a:extLst>
              <a:ext uri="{FF2B5EF4-FFF2-40B4-BE49-F238E27FC236}">
                <a16:creationId xmlns:a16="http://schemas.microsoft.com/office/drawing/2014/main" id="{2BB15A8A-91AC-4F5D-A727-1D120F5D43D5}"/>
              </a:ext>
            </a:extLst>
          </p:cNvPr>
          <p:cNvSpPr>
            <a:spLocks noGrp="1"/>
          </p:cNvSpPr>
          <p:nvPr>
            <p:ph type="body" sz="quarter" idx="13" hasCustomPrompt="1"/>
          </p:nvPr>
        </p:nvSpPr>
        <p:spPr>
          <a:xfrm>
            <a:off x="7991247"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2" name="Text Placeholder 11">
            <a:extLst>
              <a:ext uri="{FF2B5EF4-FFF2-40B4-BE49-F238E27FC236}">
                <a16:creationId xmlns:a16="http://schemas.microsoft.com/office/drawing/2014/main" id="{1A87D1D6-A833-418D-948C-DDF79372310E}"/>
              </a:ext>
            </a:extLst>
          </p:cNvPr>
          <p:cNvSpPr>
            <a:spLocks noGrp="1"/>
          </p:cNvSpPr>
          <p:nvPr>
            <p:ph type="body" sz="quarter" idx="14" hasCustomPrompt="1"/>
          </p:nvPr>
        </p:nvSpPr>
        <p:spPr>
          <a:xfrm>
            <a:off x="2231749"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1</a:t>
            </a:r>
          </a:p>
        </p:txBody>
      </p:sp>
      <p:sp>
        <p:nvSpPr>
          <p:cNvPr id="14" name="Text Placeholder 13">
            <a:extLst>
              <a:ext uri="{FF2B5EF4-FFF2-40B4-BE49-F238E27FC236}">
                <a16:creationId xmlns:a16="http://schemas.microsoft.com/office/drawing/2014/main" id="{729FC9F6-9736-4DA2-A807-7430389A47FC}"/>
              </a:ext>
            </a:extLst>
          </p:cNvPr>
          <p:cNvSpPr>
            <a:spLocks noGrp="1"/>
          </p:cNvSpPr>
          <p:nvPr>
            <p:ph type="body" sz="quarter" idx="15" hasCustomPrompt="1"/>
          </p:nvPr>
        </p:nvSpPr>
        <p:spPr>
          <a:xfrm>
            <a:off x="5111498"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2</a:t>
            </a:r>
          </a:p>
        </p:txBody>
      </p:sp>
      <p:sp>
        <p:nvSpPr>
          <p:cNvPr id="16" name="Text Placeholder 15">
            <a:extLst>
              <a:ext uri="{FF2B5EF4-FFF2-40B4-BE49-F238E27FC236}">
                <a16:creationId xmlns:a16="http://schemas.microsoft.com/office/drawing/2014/main" id="{8FD41719-B17D-4C65-8905-CFB25698E450}"/>
              </a:ext>
            </a:extLst>
          </p:cNvPr>
          <p:cNvSpPr>
            <a:spLocks noGrp="1"/>
          </p:cNvSpPr>
          <p:nvPr>
            <p:ph type="body" sz="quarter" idx="16" hasCustomPrompt="1"/>
          </p:nvPr>
        </p:nvSpPr>
        <p:spPr>
          <a:xfrm>
            <a:off x="7991247"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3</a:t>
            </a:r>
          </a:p>
        </p:txBody>
      </p:sp>
    </p:spTree>
    <p:extLst>
      <p:ext uri="{BB962C8B-B14F-4D97-AF65-F5344CB8AC3E}">
        <p14:creationId xmlns:p14="http://schemas.microsoft.com/office/powerpoint/2010/main" val="2306804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6A7F847-7F52-4026-B418-55C25C28C4CB}"/>
              </a:ext>
            </a:extLst>
          </p:cNvPr>
          <p:cNvSpPr/>
          <p:nvPr userDrawn="1"/>
        </p:nvSpPr>
        <p:spPr>
          <a:xfrm>
            <a:off x="0" y="6365364"/>
            <a:ext cx="12192000" cy="421200"/>
          </a:xfrm>
          <a:prstGeom prst="rect">
            <a:avLst/>
          </a:prstGeom>
          <a:gradFill>
            <a:gsLst>
              <a:gs pos="53000">
                <a:schemeClr val="bg1">
                  <a:lumMod val="95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FF47D8FD-2235-485B-95E1-2EBD5AB47AAD}"/>
              </a:ext>
            </a:extLst>
          </p:cNvPr>
          <p:cNvSpPr>
            <a:spLocks noGrp="1"/>
          </p:cNvSpPr>
          <p:nvPr>
            <p:ph type="title"/>
          </p:nvPr>
        </p:nvSpPr>
        <p:spPr>
          <a:xfrm>
            <a:off x="432000" y="432000"/>
            <a:ext cx="11340000" cy="432000"/>
          </a:xfrm>
          <a:prstGeom prst="rect">
            <a:avLst/>
          </a:prstGeom>
        </p:spPr>
        <p:txBody>
          <a:bodyPr vert="horz" lIns="0" tIns="0" rIns="0" bIns="0" rtlCol="0" anchor="t">
            <a:noAutofit/>
          </a:bodyPr>
          <a:lstStyle/>
          <a:p>
            <a:r>
              <a:rPr lang="en-US" noProof="0"/>
              <a:t>Click to edit Master title style</a:t>
            </a:r>
          </a:p>
        </p:txBody>
      </p:sp>
      <p:sp>
        <p:nvSpPr>
          <p:cNvPr id="3" name="Text Placeholder 2">
            <a:extLst>
              <a:ext uri="{FF2B5EF4-FFF2-40B4-BE49-F238E27FC236}">
                <a16:creationId xmlns:a16="http://schemas.microsoft.com/office/drawing/2014/main" id="{99F4A233-446A-4EDA-9622-BBF0631DFEFF}"/>
              </a:ext>
            </a:extLst>
          </p:cNvPr>
          <p:cNvSpPr>
            <a:spLocks noGrp="1"/>
          </p:cNvSpPr>
          <p:nvPr>
            <p:ph type="body" idx="1"/>
          </p:nvPr>
        </p:nvSpPr>
        <p:spPr>
          <a:xfrm>
            <a:off x="432000" y="1728000"/>
            <a:ext cx="11340000" cy="4351338"/>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504A2955-0629-484D-8B16-D4500802A4E6}"/>
              </a:ext>
            </a:extLst>
          </p:cNvPr>
          <p:cNvSpPr>
            <a:spLocks noGrp="1"/>
          </p:cNvSpPr>
          <p:nvPr>
            <p:ph type="sldNum" sz="quarter" idx="4"/>
          </p:nvPr>
        </p:nvSpPr>
        <p:spPr>
          <a:xfrm>
            <a:off x="11772000" y="6365363"/>
            <a:ext cx="420000" cy="421200"/>
          </a:xfrm>
          <a:prstGeom prst="rect">
            <a:avLst/>
          </a:prstGeom>
          <a:solidFill>
            <a:schemeClr val="bg1">
              <a:lumMod val="95000"/>
            </a:schemeClr>
          </a:solidFill>
          <a:ln w="6350">
            <a:noFill/>
          </a:ln>
        </p:spPr>
        <p:txBody>
          <a:bodyPr vert="horz" lIns="0" tIns="0" rIns="0" bIns="0" rtlCol="0" anchor="ctr"/>
          <a:lstStyle>
            <a:lvl1pPr algn="ctr">
              <a:defRPr sz="1200" b="0" i="0">
                <a:solidFill>
                  <a:schemeClr val="tx1">
                    <a:lumMod val="65000"/>
                    <a:lumOff val="35000"/>
                  </a:schemeClr>
                </a:solidFill>
                <a:latin typeface="+mn-lt"/>
              </a:defRPr>
            </a:lvl1pPr>
          </a:lstStyle>
          <a:p>
            <a:fld id="{4B73C415-D670-4716-A5EC-CC4D52CA2BAC}" type="slidenum">
              <a:rPr lang="en-US" noProof="0" smtClean="0"/>
              <a:pPr/>
              <a:t>‹#›</a:t>
            </a:fld>
            <a:endParaRPr lang="en-US" noProof="0" dirty="0"/>
          </a:p>
        </p:txBody>
      </p:sp>
      <p:sp>
        <p:nvSpPr>
          <p:cNvPr id="7" name="Footer Placeholder 6">
            <a:extLst>
              <a:ext uri="{FF2B5EF4-FFF2-40B4-BE49-F238E27FC236}">
                <a16:creationId xmlns:a16="http://schemas.microsoft.com/office/drawing/2014/main" id="{DBD150CE-DC66-461D-A66C-7CF33070436A}"/>
              </a:ext>
            </a:extLst>
          </p:cNvPr>
          <p:cNvSpPr>
            <a:spLocks noGrp="1"/>
          </p:cNvSpPr>
          <p:nvPr>
            <p:ph type="ftr" sz="quarter" idx="3"/>
          </p:nvPr>
        </p:nvSpPr>
        <p:spPr>
          <a:xfrm>
            <a:off x="432000" y="6365363"/>
            <a:ext cx="5472000" cy="412431"/>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8" name="Rectangle 7">
            <a:extLst>
              <a:ext uri="{FF2B5EF4-FFF2-40B4-BE49-F238E27FC236}">
                <a16:creationId xmlns:a16="http://schemas.microsoft.com/office/drawing/2014/main" id="{00ED0A63-77FF-4992-99DD-A09E96E22ACC}"/>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96335A3F-070E-4B0E-A4FA-9B3279A2897C}"/>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TextBox 12">
            <a:extLst>
              <a:ext uri="{FF2B5EF4-FFF2-40B4-BE49-F238E27FC236}">
                <a16:creationId xmlns:a16="http://schemas.microsoft.com/office/drawing/2014/main" id="{7C7EB16B-9FE5-4954-8D9A-47381E739BF5}"/>
              </a:ext>
            </a:extLst>
          </p:cNvPr>
          <p:cNvSpPr txBox="1"/>
          <p:nvPr userDrawn="1"/>
        </p:nvSpPr>
        <p:spPr>
          <a:xfrm>
            <a:off x="9529311" y="6365363"/>
            <a:ext cx="2047875" cy="429969"/>
          </a:xfrm>
          <a:prstGeom prst="rect">
            <a:avLst/>
          </a:prstGeom>
          <a:noFill/>
        </p:spPr>
        <p:txBody>
          <a:bodyPr wrap="square" lIns="0" tIns="0" rIns="0" bIns="0" rtlCol="0" anchor="ctr" anchorCtr="0">
            <a:noAutofit/>
          </a:bodyPr>
          <a:lstStyle/>
          <a:p>
            <a:pPr algn="r"/>
            <a:r>
              <a:rPr lang="en-US" sz="1200" b="0" noProof="0" dirty="0">
                <a:solidFill>
                  <a:schemeClr val="bg1">
                    <a:lumMod val="65000"/>
                  </a:schemeClr>
                </a:solidFill>
                <a:latin typeface="+mn-lt"/>
              </a:rPr>
              <a:t>NAME OR LOGO</a:t>
            </a:r>
          </a:p>
        </p:txBody>
      </p:sp>
    </p:spTree>
    <p:extLst>
      <p:ext uri="{BB962C8B-B14F-4D97-AF65-F5344CB8AC3E}">
        <p14:creationId xmlns:p14="http://schemas.microsoft.com/office/powerpoint/2010/main" val="224487801"/>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2" r:id="rId3"/>
    <p:sldLayoutId id="2147483657" r:id="rId4"/>
    <p:sldLayoutId id="2147483658" r:id="rId5"/>
    <p:sldLayoutId id="2147483659" r:id="rId6"/>
    <p:sldLayoutId id="2147483660" r:id="rId7"/>
    <p:sldLayoutId id="2147483661" r:id="rId8"/>
    <p:sldLayoutId id="2147483664" r:id="rId9"/>
    <p:sldLayoutId id="2147483665" r:id="rId10"/>
    <p:sldLayoutId id="2147483666" r:id="rId11"/>
    <p:sldLayoutId id="2147483667" r:id="rId12"/>
    <p:sldLayoutId id="2147483650" r:id="rId13"/>
    <p:sldLayoutId id="2147483652" r:id="rId14"/>
    <p:sldLayoutId id="2147483653" r:id="rId15"/>
    <p:sldLayoutId id="2147483668" r:id="rId16"/>
    <p:sldLayoutId id="2147483669" r:id="rId17"/>
    <p:sldLayoutId id="2147483671" r:id="rId18"/>
    <p:sldLayoutId id="2147483672" r:id="rId19"/>
    <p:sldLayoutId id="2147483654" r:id="rId20"/>
    <p:sldLayoutId id="2147483678" r:id="rId21"/>
    <p:sldLayoutId id="2147483655" r:id="rId22"/>
    <p:sldLayoutId id="2147483673" r:id="rId23"/>
    <p:sldLayoutId id="2147483674" r:id="rId24"/>
    <p:sldLayoutId id="2147483675" r:id="rId25"/>
    <p:sldLayoutId id="2147483676" r:id="rId26"/>
    <p:sldLayoutId id="2147483677" r:id="rId27"/>
    <p:sldLayoutId id="2147483679" r:id="rId28"/>
    <p:sldLayoutId id="2147483680" r:id="rId29"/>
  </p:sldLayoutIdLst>
  <p:hf hdr="0" ftr="0" dt="0"/>
  <p:txStyles>
    <p:title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1.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10.jpe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20.jpg"/><Relationship Id="rId4" Type="http://schemas.openxmlformats.org/officeDocument/2006/relationships/image" Target="../media/image19.jpg"/></Relationships>
</file>

<file path=ppt/slides/_rels/slide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7" name="Picture Placeholder 6" descr="Two young girls looking at a laptop screen">
            <a:extLst>
              <a:ext uri="{FF2B5EF4-FFF2-40B4-BE49-F238E27FC236}">
                <a16:creationId xmlns:a16="http://schemas.microsoft.com/office/drawing/2014/main" id="{F05D089D-7A15-41BC-B971-911CC28C4A8D}"/>
              </a:ext>
            </a:extLst>
          </p:cNvPr>
          <p:cNvPicPr>
            <a:picLocks noGrp="1" noChangeAspect="1"/>
          </p:cNvPicPr>
          <p:nvPr>
            <p:ph type="pic" sz="quarter" idx="10"/>
          </p:nvPr>
        </p:nvPicPr>
        <p:blipFill>
          <a:blip r:embed="rId4" cstate="screen">
            <a:extLst>
              <a:ext uri="{28A0092B-C50C-407E-A947-70E740481C1C}">
                <a14:useLocalDpi xmlns:a14="http://schemas.microsoft.com/office/drawing/2010/main"/>
              </a:ext>
            </a:extLst>
          </a:blip>
          <a:srcRect/>
          <a:stretch>
            <a:fillRect/>
          </a:stretch>
        </p:blipFill>
        <p:spPr>
          <a:xfrm>
            <a:off x="0" y="-55208"/>
            <a:ext cx="12192000" cy="6786563"/>
          </a:xfrm>
        </p:spPr>
      </p:pic>
      <p:sp>
        <p:nvSpPr>
          <p:cNvPr id="28" name="Rectangle 27">
            <a:extLst>
              <a:ext uri="{FF2B5EF4-FFF2-40B4-BE49-F238E27FC236}">
                <a16:creationId xmlns:a16="http://schemas.microsoft.com/office/drawing/2014/main" id="{E93CFE69-79B0-440B-949E-DA17AD834A10}"/>
              </a:ext>
              <a:ext uri="{C183D7F6-B498-43B3-948B-1728B52AA6E4}">
                <adec:decorative xmlns:adec="http://schemas.microsoft.com/office/drawing/2017/decorative" val="1"/>
              </a:ext>
            </a:extLst>
          </p:cNvPr>
          <p:cNvSpPr/>
          <p:nvPr/>
        </p:nvSpPr>
        <p:spPr>
          <a:xfrm>
            <a:off x="6335999" y="0"/>
            <a:ext cx="3979575"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5170152F-4BDD-EA4D-B3D1-E9A87974CFC0}"/>
              </a:ext>
            </a:extLst>
          </p:cNvPr>
          <p:cNvSpPr txBox="1"/>
          <p:nvPr/>
        </p:nvSpPr>
        <p:spPr bwMode="gray">
          <a:xfrm>
            <a:off x="6539895" y="3216634"/>
            <a:ext cx="3367585" cy="535531"/>
          </a:xfrm>
          <a:prstGeom prst="rect">
            <a:avLst/>
          </a:prstGeom>
          <a:noFill/>
        </p:spPr>
        <p:txBody>
          <a:bodyPr wrap="square" rtlCol="0">
            <a:spAutoFit/>
          </a:bodyPr>
          <a:lstStyle/>
          <a:p>
            <a:pPr>
              <a:lnSpc>
                <a:spcPct val="90000"/>
              </a:lnSpc>
            </a:pPr>
            <a:r>
              <a:rPr lang="en-US" sz="3200" b="1" noProof="1">
                <a:gradFill>
                  <a:gsLst>
                    <a:gs pos="0">
                      <a:schemeClr val="accent1"/>
                    </a:gs>
                    <a:gs pos="51300">
                      <a:schemeClr val="accent2"/>
                    </a:gs>
                    <a:gs pos="100000">
                      <a:schemeClr val="accent3"/>
                    </a:gs>
                  </a:gsLst>
                  <a:lin ang="0" scaled="0"/>
                </a:gradFill>
              </a:rPr>
              <a:t>EY AUCTIONS</a:t>
            </a:r>
          </a:p>
        </p:txBody>
      </p:sp>
      <p:sp>
        <p:nvSpPr>
          <p:cNvPr id="2" name="Title 1">
            <a:extLst>
              <a:ext uri="{FF2B5EF4-FFF2-40B4-BE49-F238E27FC236}">
                <a16:creationId xmlns:a16="http://schemas.microsoft.com/office/drawing/2014/main" id="{8468F2B1-EF8F-4772-ADA1-4195B20EBA74}"/>
              </a:ext>
            </a:extLst>
          </p:cNvPr>
          <p:cNvSpPr>
            <a:spLocks noGrp="1"/>
          </p:cNvSpPr>
          <p:nvPr>
            <p:ph type="ctrTitle"/>
          </p:nvPr>
        </p:nvSpPr>
        <p:spPr bwMode="gray">
          <a:xfrm>
            <a:off x="6539895" y="2403476"/>
            <a:ext cx="3571782" cy="2387600"/>
          </a:xfrm>
        </p:spPr>
        <p:txBody>
          <a:bodyPr/>
          <a:lstStyle/>
          <a:p>
            <a:r>
              <a:rPr lang="en-US" sz="3200" dirty="0"/>
              <a:t>One Stop For Every Bid</a:t>
            </a:r>
          </a:p>
        </p:txBody>
      </p:sp>
      <p:cxnSp>
        <p:nvCxnSpPr>
          <p:cNvPr id="16" name="Straight Connector 15">
            <a:extLst>
              <a:ext uri="{FF2B5EF4-FFF2-40B4-BE49-F238E27FC236}">
                <a16:creationId xmlns:a16="http://schemas.microsoft.com/office/drawing/2014/main" id="{F3753AF9-461F-4049-BB9D-621E76A51470}"/>
              </a:ext>
              <a:ext uri="{C183D7F6-B498-43B3-948B-1728B52AA6E4}">
                <adec:decorative xmlns:adec="http://schemas.microsoft.com/office/drawing/2017/decorative" val="1"/>
              </a:ext>
            </a:extLst>
          </p:cNvPr>
          <p:cNvCxnSpPr>
            <a:cxnSpLocks/>
          </p:cNvCxnSpPr>
          <p:nvPr/>
        </p:nvCxnSpPr>
        <p:spPr>
          <a:xfrm>
            <a:off x="6539896" y="4876800"/>
            <a:ext cx="3571782"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565124A8-7554-4DB8-896F-F9946B9CF1F9}"/>
              </a:ext>
            </a:extLst>
          </p:cNvPr>
          <p:cNvSpPr>
            <a:spLocks noGrp="1"/>
          </p:cNvSpPr>
          <p:nvPr>
            <p:ph type="subTitle" idx="1"/>
          </p:nvPr>
        </p:nvSpPr>
        <p:spPr bwMode="gray"/>
        <p:txBody>
          <a:bodyPr/>
          <a:lstStyle/>
          <a:p>
            <a:r>
              <a:rPr lang="en-US" dirty="0"/>
              <a:t>A new way to engage in auctions across </a:t>
            </a:r>
            <a:r>
              <a:rPr lang="en-US" dirty="0" err="1"/>
              <a:t>india</a:t>
            </a:r>
            <a:r>
              <a:rPr lang="en-US" dirty="0"/>
              <a:t> &amp; world.</a:t>
            </a:r>
          </a:p>
        </p:txBody>
      </p:sp>
    </p:spTree>
    <p:extLst>
      <p:ext uri="{BB962C8B-B14F-4D97-AF65-F5344CB8AC3E}">
        <p14:creationId xmlns:p14="http://schemas.microsoft.com/office/powerpoint/2010/main" val="2941958224"/>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358B6C62-CDD6-4E2C-8BC8-699230D3934A}"/>
              </a:ext>
            </a:extLst>
          </p:cNvPr>
          <p:cNvSpPr>
            <a:spLocks noGrp="1"/>
          </p:cNvSpPr>
          <p:nvPr>
            <p:ph idx="1"/>
          </p:nvPr>
        </p:nvSpPr>
        <p:spPr>
          <a:xfrm>
            <a:off x="360977" y="1520520"/>
            <a:ext cx="4416225" cy="5419011"/>
          </a:xfrm>
        </p:spPr>
        <p:txBody>
          <a:bodyPr/>
          <a:lstStyle/>
          <a:p>
            <a:pPr marL="0" indent="0">
              <a:buNone/>
            </a:pPr>
            <a:r>
              <a:rPr lang="en-US" sz="3200" b="1" noProof="1">
                <a:gradFill>
                  <a:gsLst>
                    <a:gs pos="0">
                      <a:schemeClr val="accent1"/>
                    </a:gs>
                    <a:gs pos="51300">
                      <a:schemeClr val="accent2"/>
                    </a:gs>
                    <a:gs pos="100000">
                      <a:schemeClr val="accent3"/>
                    </a:gs>
                  </a:gsLst>
                  <a:lin ang="0" scaled="0"/>
                </a:gradFill>
              </a:rPr>
              <a:t>EyAuction.in </a:t>
            </a:r>
          </a:p>
          <a:p>
            <a:pPr marL="0" indent="0">
              <a:buNone/>
            </a:pPr>
            <a:r>
              <a:rPr lang="en-IN" sz="2400" dirty="0"/>
              <a:t>"</a:t>
            </a:r>
            <a:r>
              <a:rPr lang="en-IN" sz="2400" b="1" dirty="0"/>
              <a:t>EY Auctions</a:t>
            </a:r>
            <a:r>
              <a:rPr lang="en-IN" sz="2400" dirty="0"/>
              <a:t>" is an online auction web site aimed at taking the auction to the fingertips of aspiring bidders there by opening up the doors of the auctions to a wider range of products. </a:t>
            </a:r>
            <a:endParaRPr lang="en-US" sz="4000" b="1" noProof="1">
              <a:gradFill>
                <a:gsLst>
                  <a:gs pos="0">
                    <a:schemeClr val="accent1"/>
                  </a:gs>
                  <a:gs pos="51300">
                    <a:schemeClr val="accent2"/>
                  </a:gs>
                  <a:gs pos="100000">
                    <a:schemeClr val="accent3"/>
                  </a:gs>
                </a:gsLst>
                <a:lin ang="0" scaled="0"/>
              </a:gradFill>
            </a:endParaRPr>
          </a:p>
        </p:txBody>
      </p:sp>
      <p:sp>
        <p:nvSpPr>
          <p:cNvPr id="4" name="Title 3">
            <a:extLst>
              <a:ext uri="{FF2B5EF4-FFF2-40B4-BE49-F238E27FC236}">
                <a16:creationId xmlns:a16="http://schemas.microsoft.com/office/drawing/2014/main" id="{A03D6D45-09FB-4A71-8BA9-C71413D258DB}"/>
              </a:ext>
            </a:extLst>
          </p:cNvPr>
          <p:cNvSpPr>
            <a:spLocks noGrp="1"/>
          </p:cNvSpPr>
          <p:nvPr>
            <p:ph type="title"/>
          </p:nvPr>
        </p:nvSpPr>
        <p:spPr bwMode="ltGray">
          <a:xfrm>
            <a:off x="5658103" y="3981451"/>
            <a:ext cx="5749483" cy="1343026"/>
          </a:xfrm>
        </p:spPr>
        <p:txBody>
          <a:bodyPr/>
          <a:lstStyle/>
          <a:p>
            <a:r>
              <a:rPr lang="en-US" dirty="0"/>
              <a:t>By </a:t>
            </a:r>
          </a:p>
        </p:txBody>
      </p:sp>
      <p:cxnSp>
        <p:nvCxnSpPr>
          <p:cNvPr id="45" name="Straight Connector 44">
            <a:extLst>
              <a:ext uri="{FF2B5EF4-FFF2-40B4-BE49-F238E27FC236}">
                <a16:creationId xmlns:a16="http://schemas.microsoft.com/office/drawing/2014/main" id="{68893E2F-227D-4472-B59F-3DEBF46C0EDC}"/>
              </a:ext>
              <a:ext uri="{C183D7F6-B498-43B3-948B-1728B52AA6E4}">
                <adec:decorative xmlns:adec="http://schemas.microsoft.com/office/drawing/2017/decorative" val="1"/>
              </a:ext>
            </a:extLst>
          </p:cNvPr>
          <p:cNvCxnSpPr>
            <a:cxnSpLocks/>
          </p:cNvCxnSpPr>
          <p:nvPr/>
        </p:nvCxnSpPr>
        <p:spPr bwMode="ltGray">
          <a:xfrm>
            <a:off x="5657669" y="5491163"/>
            <a:ext cx="5750421"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CAA3871B-5A80-4D63-B9BD-FFAB1FF70683}"/>
              </a:ext>
            </a:extLst>
          </p:cNvPr>
          <p:cNvSpPr>
            <a:spLocks noGrp="1"/>
          </p:cNvSpPr>
          <p:nvPr>
            <p:ph type="body" sz="quarter" idx="14"/>
          </p:nvPr>
        </p:nvSpPr>
        <p:spPr bwMode="gray">
          <a:xfrm>
            <a:off x="5658442" y="5657850"/>
            <a:ext cx="5749144" cy="1119943"/>
          </a:xfrm>
        </p:spPr>
        <p:txBody>
          <a:bodyPr/>
          <a:lstStyle/>
          <a:p>
            <a:pPr algn="ctr"/>
            <a:r>
              <a:rPr lang="en-US" sz="3200" dirty="0">
                <a:latin typeface="Arial Nova Cond Light" panose="020B0306020202020204" pitchFamily="34" charset="0"/>
              </a:rPr>
              <a:t>Shivam Sharma || Aniket </a:t>
            </a:r>
            <a:r>
              <a:rPr lang="en-US" sz="3200" dirty="0" err="1">
                <a:latin typeface="Arial Nova Cond Light" panose="020B0306020202020204" pitchFamily="34" charset="0"/>
              </a:rPr>
              <a:t>Kulshreshta</a:t>
            </a:r>
            <a:endParaRPr lang="en-US" sz="3200" dirty="0">
              <a:latin typeface="Arial Nova Cond Light" panose="020B0306020202020204" pitchFamily="34" charset="0"/>
            </a:endParaRPr>
          </a:p>
        </p:txBody>
      </p:sp>
      <p:sp>
        <p:nvSpPr>
          <p:cNvPr id="3" name="Slide Number Placeholder 2">
            <a:extLst>
              <a:ext uri="{FF2B5EF4-FFF2-40B4-BE49-F238E27FC236}">
                <a16:creationId xmlns:a16="http://schemas.microsoft.com/office/drawing/2014/main" id="{AAEF3E39-2332-4C12-9142-1DB674D9F855}"/>
              </a:ext>
            </a:extLst>
          </p:cNvPr>
          <p:cNvSpPr>
            <a:spLocks noGrp="1"/>
          </p:cNvSpPr>
          <p:nvPr>
            <p:ph type="sldNum" sz="quarter" idx="11"/>
          </p:nvPr>
        </p:nvSpPr>
        <p:spPr/>
        <p:txBody>
          <a:bodyPr/>
          <a:lstStyle/>
          <a:p>
            <a:fld id="{4B73C415-D670-4716-A5EC-CC4D52CA2BAC}" type="slidenum">
              <a:rPr lang="en-US" smtClean="0"/>
              <a:pPr/>
              <a:t>2</a:t>
            </a:fld>
            <a:endParaRPr lang="en-US" dirty="0"/>
          </a:p>
        </p:txBody>
      </p:sp>
      <p:pic>
        <p:nvPicPr>
          <p:cNvPr id="9" name="Picture Placeholder 13" descr="A man sitting at his desk with a book in his hand">
            <a:extLst>
              <a:ext uri="{FF2B5EF4-FFF2-40B4-BE49-F238E27FC236}">
                <a16:creationId xmlns:a16="http://schemas.microsoft.com/office/drawing/2014/main" id="{26FF7574-F608-4C1E-B0BD-DA0B217F0A4D}"/>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a:stretch/>
        </p:blipFill>
        <p:spPr>
          <a:xfrm>
            <a:off x="5350229" y="0"/>
            <a:ext cx="6409772" cy="3733793"/>
          </a:xfrm>
        </p:spPr>
      </p:pic>
      <p:sp>
        <p:nvSpPr>
          <p:cNvPr id="5" name="Rectangle 4">
            <a:extLst>
              <a:ext uri="{FF2B5EF4-FFF2-40B4-BE49-F238E27FC236}">
                <a16:creationId xmlns:a16="http://schemas.microsoft.com/office/drawing/2014/main" id="{3C850D01-EFA1-4CFD-A1ED-D4869DC88A82}"/>
              </a:ext>
            </a:extLst>
          </p:cNvPr>
          <p:cNvSpPr/>
          <p:nvPr/>
        </p:nvSpPr>
        <p:spPr>
          <a:xfrm>
            <a:off x="5350229" y="3981451"/>
            <a:ext cx="3669594" cy="646331"/>
          </a:xfrm>
          <a:prstGeom prst="rect">
            <a:avLst/>
          </a:prstGeom>
        </p:spPr>
        <p:txBody>
          <a:bodyPr wrap="none">
            <a:spAutoFit/>
          </a:bodyPr>
          <a:lstStyle/>
          <a:p>
            <a:pPr>
              <a:lnSpc>
                <a:spcPct val="90000"/>
              </a:lnSpc>
            </a:pPr>
            <a:r>
              <a:rPr lang="en-US" sz="4000" b="1" noProof="1">
                <a:gradFill>
                  <a:gsLst>
                    <a:gs pos="0">
                      <a:schemeClr val="accent1"/>
                    </a:gs>
                    <a:gs pos="51300">
                      <a:schemeClr val="accent2"/>
                    </a:gs>
                    <a:gs pos="100000">
                      <a:schemeClr val="accent3"/>
                    </a:gs>
                  </a:gsLst>
                  <a:lin ang="0" scaled="0"/>
                </a:gradFill>
              </a:rPr>
              <a:t>EyAuctions.in</a:t>
            </a:r>
          </a:p>
        </p:txBody>
      </p:sp>
    </p:spTree>
    <p:extLst>
      <p:ext uri="{BB962C8B-B14F-4D97-AF65-F5344CB8AC3E}">
        <p14:creationId xmlns:p14="http://schemas.microsoft.com/office/powerpoint/2010/main" val="3530665019"/>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descr="Man talks by phone">
            <a:extLst>
              <a:ext uri="{FF2B5EF4-FFF2-40B4-BE49-F238E27FC236}">
                <a16:creationId xmlns:a16="http://schemas.microsoft.com/office/drawing/2014/main" id="{2894B736-0F24-454E-8A9D-717EB78697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0650" y="0"/>
            <a:ext cx="6991350" cy="6858000"/>
          </a:xfrm>
          <a:prstGeom prst="rect">
            <a:avLst/>
          </a:prstGeom>
        </p:spPr>
      </p:pic>
      <p:sp>
        <p:nvSpPr>
          <p:cNvPr id="5" name="object 3" descr="Beige rectangle">
            <a:extLst>
              <a:ext uri="{FF2B5EF4-FFF2-40B4-BE49-F238E27FC236}">
                <a16:creationId xmlns:a16="http://schemas.microsoft.com/office/drawing/2014/main" id="{DCF29767-6635-4A46-AB77-672CC90C6FBE}"/>
              </a:ext>
            </a:extLst>
          </p:cNvPr>
          <p:cNvSpPr/>
          <p:nvPr/>
        </p:nvSpPr>
        <p:spPr>
          <a:xfrm>
            <a:off x="8181340" y="1359001"/>
            <a:ext cx="4010660" cy="4194074"/>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6" name="object 6" descr="Blue rectangle">
            <a:extLst>
              <a:ext uri="{FF2B5EF4-FFF2-40B4-BE49-F238E27FC236}">
                <a16:creationId xmlns:a16="http://schemas.microsoft.com/office/drawing/2014/main" id="{9FABC344-E043-45BE-8588-06C658DBCE70}"/>
              </a:ext>
            </a:extLst>
          </p:cNvPr>
          <p:cNvSpPr/>
          <p:nvPr/>
        </p:nvSpPr>
        <p:spPr>
          <a:xfrm>
            <a:off x="5502275" y="1692008"/>
            <a:ext cx="6689725" cy="3528060"/>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345C5720-51D4-4632-91CD-936B8AB96750}"/>
              </a:ext>
            </a:extLst>
          </p:cNvPr>
          <p:cNvSpPr>
            <a:spLocks noGrp="1"/>
          </p:cNvSpPr>
          <p:nvPr>
            <p:ph type="title"/>
          </p:nvPr>
        </p:nvSpPr>
        <p:spPr bwMode="white">
          <a:xfrm>
            <a:off x="6198107" y="2331086"/>
            <a:ext cx="5165558" cy="833856"/>
          </a:xfrm>
        </p:spPr>
        <p:txBody>
          <a:bodyPr/>
          <a:lstStyle/>
          <a:p>
            <a:r>
              <a:rPr lang="en-US" dirty="0">
                <a:solidFill>
                  <a:schemeClr val="bg1"/>
                </a:solidFill>
              </a:rPr>
              <a:t>OUR BIG IDEA</a:t>
            </a:r>
            <a:endParaRPr lang="en-US" dirty="0"/>
          </a:p>
        </p:txBody>
      </p:sp>
      <p:sp>
        <p:nvSpPr>
          <p:cNvPr id="3" name="Slide Number Placeholder 2">
            <a:extLst>
              <a:ext uri="{FF2B5EF4-FFF2-40B4-BE49-F238E27FC236}">
                <a16:creationId xmlns:a16="http://schemas.microsoft.com/office/drawing/2014/main" id="{24D506CC-0185-443E-82C7-1600C21D6E91}"/>
              </a:ext>
            </a:extLst>
          </p:cNvPr>
          <p:cNvSpPr>
            <a:spLocks noGrp="1"/>
          </p:cNvSpPr>
          <p:nvPr>
            <p:ph type="sldNum" sz="quarter" idx="12"/>
          </p:nvPr>
        </p:nvSpPr>
        <p:spPr>
          <a:xfrm>
            <a:off x="11468844" y="6174902"/>
            <a:ext cx="357116" cy="365125"/>
          </a:xfrm>
          <a:prstGeom prst="rect">
            <a:avLst/>
          </a:prstGeom>
        </p:spPr>
        <p:txBody>
          <a:bodyPr vert="horz" lIns="91440" tIns="45720" rIns="91440" bIns="45720" rtlCol="0" anchor="ctr"/>
          <a:lstStyle>
            <a:defPPr>
              <a:defRPr lang="en-US"/>
            </a:defPPr>
            <a:lvl1pPr marL="0" algn="r" defTabSz="914400" rtl="0" eaLnBrk="1" latinLnBrk="0" hangingPunct="1">
              <a:defRPr sz="1000" i="1" kern="1200">
                <a:solidFill>
                  <a:schemeClr val="tx2">
                    <a:alpha val="7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2EE24B5-652C-4DB5-B7C3-B5BBEC1280B1}" type="slidenum">
              <a:rPr lang="en-US" smtClean="0"/>
              <a:pPr/>
              <a:t>3</a:t>
            </a:fld>
            <a:endParaRPr lang="en-US" dirty="0"/>
          </a:p>
        </p:txBody>
      </p:sp>
      <p:sp>
        <p:nvSpPr>
          <p:cNvPr id="7" name="object 9" descr="Beige rectangle">
            <a:extLst>
              <a:ext uri="{FF2B5EF4-FFF2-40B4-BE49-F238E27FC236}">
                <a16:creationId xmlns:a16="http://schemas.microsoft.com/office/drawing/2014/main" id="{02C6628C-972C-4717-AAF3-D882B30F6658}"/>
              </a:ext>
            </a:extLst>
          </p:cNvPr>
          <p:cNvSpPr/>
          <p:nvPr/>
        </p:nvSpPr>
        <p:spPr bwMode="white">
          <a:xfrm>
            <a:off x="6313932" y="3042424"/>
            <a:ext cx="2970000" cy="0"/>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endParaRPr lang="en-US" dirty="0"/>
          </a:p>
        </p:txBody>
      </p:sp>
      <p:sp>
        <p:nvSpPr>
          <p:cNvPr id="9" name="Content Placeholder 3">
            <a:extLst>
              <a:ext uri="{FF2B5EF4-FFF2-40B4-BE49-F238E27FC236}">
                <a16:creationId xmlns:a16="http://schemas.microsoft.com/office/drawing/2014/main" id="{E7A818AB-B120-41D5-88A6-933AB9CAAE68}"/>
              </a:ext>
            </a:extLst>
          </p:cNvPr>
          <p:cNvSpPr txBox="1">
            <a:spLocks/>
          </p:cNvSpPr>
          <p:nvPr/>
        </p:nvSpPr>
        <p:spPr bwMode="white">
          <a:xfrm>
            <a:off x="6188242" y="3217631"/>
            <a:ext cx="5181600" cy="1762742"/>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000" i="1" dirty="0">
                <a:solidFill>
                  <a:schemeClr val="bg1"/>
                </a:solidFill>
              </a:rPr>
              <a:t>The existing Auctions are managed manually. This conventional method most of the times prevent aspiring bidders from participating in the bidding process. </a:t>
            </a:r>
            <a:r>
              <a:rPr lang="en-US" sz="2000" i="1" dirty="0">
                <a:solidFill>
                  <a:schemeClr val="bg1"/>
                </a:solidFill>
              </a:rPr>
              <a:t>The "EY Auctions" is online auction house so the seller or bidder doesn't need to go anywhere, instead they can take part in the auction just sitting in the comfort of their living room, be it during the day or night.</a:t>
            </a:r>
            <a:endParaRPr lang="en-AU" sz="2000" i="1" dirty="0">
              <a:solidFill>
                <a:schemeClr val="bg1"/>
              </a:solidFill>
            </a:endParaRPr>
          </a:p>
          <a:p>
            <a:pPr marL="0" indent="0">
              <a:buNone/>
            </a:pPr>
            <a:endParaRPr lang="en-US" i="1" spc="-25" dirty="0">
              <a:solidFill>
                <a:schemeClr val="bg2">
                  <a:lumMod val="20000"/>
                  <a:lumOff val="80000"/>
                </a:schemeClr>
              </a:solidFill>
              <a:cs typeface="Arial"/>
            </a:endParaRPr>
          </a:p>
        </p:txBody>
      </p:sp>
      <p:pic>
        <p:nvPicPr>
          <p:cNvPr id="10" name="Picture Placeholder 12" descr="A group of people around a table having a meeting">
            <a:extLst>
              <a:ext uri="{FF2B5EF4-FFF2-40B4-BE49-F238E27FC236}">
                <a16:creationId xmlns:a16="http://schemas.microsoft.com/office/drawing/2014/main" id="{3600F4AB-9455-484A-9ACE-50B0F45FEB9C}"/>
              </a:ext>
            </a:extLst>
          </p:cNvPr>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0" y="-8878"/>
            <a:ext cx="5200650" cy="6791417"/>
          </a:xfrm>
          <a:prstGeom prst="rect">
            <a:avLst/>
          </a:prstGeom>
        </p:spPr>
      </p:pic>
    </p:spTree>
    <p:extLst>
      <p:ext uri="{BB962C8B-B14F-4D97-AF65-F5344CB8AC3E}">
        <p14:creationId xmlns:p14="http://schemas.microsoft.com/office/powerpoint/2010/main" val="1793949734"/>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itle 72">
            <a:extLst>
              <a:ext uri="{FF2B5EF4-FFF2-40B4-BE49-F238E27FC236}">
                <a16:creationId xmlns:a16="http://schemas.microsoft.com/office/drawing/2014/main" id="{59944BFF-EB0E-47AA-AE6D-B2808E119493}"/>
              </a:ext>
            </a:extLst>
          </p:cNvPr>
          <p:cNvSpPr>
            <a:spLocks noGrp="1"/>
          </p:cNvSpPr>
          <p:nvPr>
            <p:ph type="title"/>
          </p:nvPr>
        </p:nvSpPr>
        <p:spPr/>
        <p:txBody>
          <a:bodyPr/>
          <a:lstStyle/>
          <a:p>
            <a:r>
              <a:rPr lang="en-US" dirty="0"/>
              <a:t>Target Audience(s)</a:t>
            </a:r>
          </a:p>
        </p:txBody>
      </p:sp>
      <p:pic>
        <p:nvPicPr>
          <p:cNvPr id="88" name="Picture Placeholder 87" descr="Portrait of a man looking down">
            <a:extLst>
              <a:ext uri="{FF2B5EF4-FFF2-40B4-BE49-F238E27FC236}">
                <a16:creationId xmlns:a16="http://schemas.microsoft.com/office/drawing/2014/main" id="{19C1C15E-A3C7-49BA-BCDD-5C95EE280367}"/>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a:stretch/>
        </p:blipFill>
        <p:spPr>
          <a:xfrm>
            <a:off x="431799" y="2319681"/>
            <a:ext cx="1352367" cy="1352367"/>
          </a:xfrm>
        </p:spPr>
      </p:pic>
      <p:sp>
        <p:nvSpPr>
          <p:cNvPr id="75" name="Text Placeholder 74">
            <a:extLst>
              <a:ext uri="{FF2B5EF4-FFF2-40B4-BE49-F238E27FC236}">
                <a16:creationId xmlns:a16="http://schemas.microsoft.com/office/drawing/2014/main" id="{54A28B80-949D-4875-8454-65C677C242C0}"/>
              </a:ext>
            </a:extLst>
          </p:cNvPr>
          <p:cNvSpPr>
            <a:spLocks noGrp="1"/>
          </p:cNvSpPr>
          <p:nvPr>
            <p:ph type="body" sz="quarter" idx="13"/>
          </p:nvPr>
        </p:nvSpPr>
        <p:spPr/>
        <p:txBody>
          <a:bodyPr/>
          <a:lstStyle/>
          <a:p>
            <a:r>
              <a:rPr lang="en-US" dirty="0"/>
              <a:t>Seller’s</a:t>
            </a:r>
          </a:p>
        </p:txBody>
      </p:sp>
      <p:cxnSp>
        <p:nvCxnSpPr>
          <p:cNvPr id="95" name="Straight Connector 94">
            <a:extLst>
              <a:ext uri="{FF2B5EF4-FFF2-40B4-BE49-F238E27FC236}">
                <a16:creationId xmlns:a16="http://schemas.microsoft.com/office/drawing/2014/main" id="{80BC67F4-4E33-4709-9D60-593B322A8C48}"/>
              </a:ext>
              <a:ext uri="{C183D7F6-B498-43B3-948B-1728B52AA6E4}">
                <adec:decorative xmlns:adec="http://schemas.microsoft.com/office/drawing/2017/decorative" val="1"/>
              </a:ext>
            </a:extLst>
          </p:cNvPr>
          <p:cNvCxnSpPr>
            <a:cxnSpLocks/>
          </p:cNvCxnSpPr>
          <p:nvPr/>
        </p:nvCxnSpPr>
        <p:spPr>
          <a:xfrm>
            <a:off x="1974854" y="3332591"/>
            <a:ext cx="1548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2" name="Picture Placeholder 91" descr="Portrait of a woman with a phone in her hand">
            <a:extLst>
              <a:ext uri="{FF2B5EF4-FFF2-40B4-BE49-F238E27FC236}">
                <a16:creationId xmlns:a16="http://schemas.microsoft.com/office/drawing/2014/main" id="{921A3CFA-B715-446B-83FD-D5AA8586EBE2}"/>
              </a:ext>
            </a:extLst>
          </p:cNvPr>
          <p:cNvPicPr>
            <a:picLocks noGrp="1" noChangeAspect="1"/>
          </p:cNvPicPr>
          <p:nvPr>
            <p:ph type="pic" sz="quarter" idx="34"/>
          </p:nvPr>
        </p:nvPicPr>
        <p:blipFill rotWithShape="1">
          <a:blip r:embed="rId4" cstate="screen">
            <a:extLst>
              <a:ext uri="{28A0092B-C50C-407E-A947-70E740481C1C}">
                <a14:useLocalDpi xmlns:a14="http://schemas.microsoft.com/office/drawing/2010/main"/>
              </a:ext>
            </a:extLst>
          </a:blip>
          <a:srcRect/>
          <a:stretch/>
        </p:blipFill>
        <p:spPr>
          <a:xfrm>
            <a:off x="4268028" y="2319681"/>
            <a:ext cx="1352367" cy="1352367"/>
          </a:xfrm>
        </p:spPr>
      </p:pic>
      <p:sp>
        <p:nvSpPr>
          <p:cNvPr id="80" name="Text Placeholder 79">
            <a:extLst>
              <a:ext uri="{FF2B5EF4-FFF2-40B4-BE49-F238E27FC236}">
                <a16:creationId xmlns:a16="http://schemas.microsoft.com/office/drawing/2014/main" id="{E86E6499-D2B1-4F88-A5B6-F0C83093D6C8}"/>
              </a:ext>
            </a:extLst>
          </p:cNvPr>
          <p:cNvSpPr>
            <a:spLocks noGrp="1"/>
          </p:cNvSpPr>
          <p:nvPr>
            <p:ph type="body" sz="quarter" idx="35"/>
          </p:nvPr>
        </p:nvSpPr>
        <p:spPr>
          <a:xfrm>
            <a:off x="5811083" y="2485913"/>
            <a:ext cx="1808917" cy="701538"/>
          </a:xfrm>
        </p:spPr>
        <p:txBody>
          <a:bodyPr/>
          <a:lstStyle/>
          <a:p>
            <a:r>
              <a:rPr lang="en-US" dirty="0">
                <a:solidFill>
                  <a:schemeClr val="tx1">
                    <a:lumMod val="75000"/>
                    <a:lumOff val="25000"/>
                  </a:schemeClr>
                </a:solidFill>
              </a:rPr>
              <a:t>Buyer’s</a:t>
            </a:r>
          </a:p>
        </p:txBody>
      </p:sp>
      <p:cxnSp>
        <p:nvCxnSpPr>
          <p:cNvPr id="96" name="Straight Connector 95">
            <a:extLst>
              <a:ext uri="{FF2B5EF4-FFF2-40B4-BE49-F238E27FC236}">
                <a16:creationId xmlns:a16="http://schemas.microsoft.com/office/drawing/2014/main" id="{F57D445D-9983-4AAC-8E68-88EA351CB22B}"/>
              </a:ext>
              <a:ext uri="{C183D7F6-B498-43B3-948B-1728B52AA6E4}">
                <adec:decorative xmlns:adec="http://schemas.microsoft.com/office/drawing/2017/decorative" val="1"/>
              </a:ext>
            </a:extLst>
          </p:cNvPr>
          <p:cNvCxnSpPr>
            <a:cxnSpLocks/>
          </p:cNvCxnSpPr>
          <p:nvPr/>
        </p:nvCxnSpPr>
        <p:spPr>
          <a:xfrm>
            <a:off x="5811084" y="3332591"/>
            <a:ext cx="15480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pic>
        <p:nvPicPr>
          <p:cNvPr id="94" name="Picture Placeholder 93" descr="Portrait of a woman looking relaxed">
            <a:extLst>
              <a:ext uri="{FF2B5EF4-FFF2-40B4-BE49-F238E27FC236}">
                <a16:creationId xmlns:a16="http://schemas.microsoft.com/office/drawing/2014/main" id="{678140F2-20DC-49B9-8BD8-815437A060C9}"/>
              </a:ext>
            </a:extLst>
          </p:cNvPr>
          <p:cNvPicPr>
            <a:picLocks noGrp="1" noChangeAspect="1"/>
          </p:cNvPicPr>
          <p:nvPr>
            <p:ph type="pic" sz="quarter" idx="38"/>
          </p:nvPr>
        </p:nvPicPr>
        <p:blipFill rotWithShape="1">
          <a:blip r:embed="rId5" cstate="screen">
            <a:extLst>
              <a:ext uri="{28A0092B-C50C-407E-A947-70E740481C1C}">
                <a14:useLocalDpi xmlns:a14="http://schemas.microsoft.com/office/drawing/2010/main"/>
              </a:ext>
            </a:extLst>
          </a:blip>
          <a:srcRect/>
          <a:stretch/>
        </p:blipFill>
        <p:spPr>
          <a:xfrm>
            <a:off x="8112825" y="2319681"/>
            <a:ext cx="1352367" cy="1352367"/>
          </a:xfrm>
        </p:spPr>
      </p:pic>
      <p:sp>
        <p:nvSpPr>
          <p:cNvPr id="84" name="Text Placeholder 83">
            <a:extLst>
              <a:ext uri="{FF2B5EF4-FFF2-40B4-BE49-F238E27FC236}">
                <a16:creationId xmlns:a16="http://schemas.microsoft.com/office/drawing/2014/main" id="{33A97CBA-B92B-47D6-939E-FC794AA85C08}"/>
              </a:ext>
            </a:extLst>
          </p:cNvPr>
          <p:cNvSpPr>
            <a:spLocks noGrp="1"/>
          </p:cNvSpPr>
          <p:nvPr>
            <p:ph type="body" sz="quarter" idx="39"/>
          </p:nvPr>
        </p:nvSpPr>
        <p:spPr/>
        <p:txBody>
          <a:bodyPr/>
          <a:lstStyle/>
          <a:p>
            <a:r>
              <a:rPr lang="en-US" dirty="0" err="1"/>
              <a:t>Mediocre’s</a:t>
            </a:r>
            <a:endParaRPr lang="en-US" dirty="0"/>
          </a:p>
        </p:txBody>
      </p:sp>
      <p:cxnSp>
        <p:nvCxnSpPr>
          <p:cNvPr id="97" name="Straight Connector 96">
            <a:extLst>
              <a:ext uri="{FF2B5EF4-FFF2-40B4-BE49-F238E27FC236}">
                <a16:creationId xmlns:a16="http://schemas.microsoft.com/office/drawing/2014/main" id="{0BCA98FD-268D-47AA-8871-119024D92EA6}"/>
              </a:ext>
              <a:ext uri="{C183D7F6-B498-43B3-948B-1728B52AA6E4}">
                <adec:decorative xmlns:adec="http://schemas.microsoft.com/office/drawing/2017/decorative" val="1"/>
              </a:ext>
            </a:extLst>
          </p:cNvPr>
          <p:cNvCxnSpPr>
            <a:cxnSpLocks/>
          </p:cNvCxnSpPr>
          <p:nvPr/>
        </p:nvCxnSpPr>
        <p:spPr>
          <a:xfrm>
            <a:off x="9647313" y="3332591"/>
            <a:ext cx="1548000"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86" name="Text Placeholder 85">
            <a:extLst>
              <a:ext uri="{FF2B5EF4-FFF2-40B4-BE49-F238E27FC236}">
                <a16:creationId xmlns:a16="http://schemas.microsoft.com/office/drawing/2014/main" id="{F71D59A8-B12B-4EFC-8838-C21115F76149}"/>
              </a:ext>
            </a:extLst>
          </p:cNvPr>
          <p:cNvSpPr>
            <a:spLocks noGrp="1"/>
          </p:cNvSpPr>
          <p:nvPr>
            <p:ph type="body" sz="quarter" idx="41"/>
          </p:nvPr>
        </p:nvSpPr>
        <p:spPr/>
        <p:txBody>
          <a:bodyPr/>
          <a:lstStyle/>
          <a:p>
            <a:r>
              <a:rPr lang="en-US" dirty="0">
                <a:solidFill>
                  <a:schemeClr val="tx1">
                    <a:lumMod val="75000"/>
                    <a:lumOff val="25000"/>
                  </a:schemeClr>
                </a:solidFill>
              </a:rPr>
              <a:t>Global</a:t>
            </a:r>
          </a:p>
        </p:txBody>
      </p:sp>
      <p:sp>
        <p:nvSpPr>
          <p:cNvPr id="3" name="Slide Number Placeholder 2">
            <a:extLst>
              <a:ext uri="{FF2B5EF4-FFF2-40B4-BE49-F238E27FC236}">
                <a16:creationId xmlns:a16="http://schemas.microsoft.com/office/drawing/2014/main" id="{582747A2-82B9-46DD-AB31-C25C5835E698}"/>
              </a:ext>
            </a:extLst>
          </p:cNvPr>
          <p:cNvSpPr>
            <a:spLocks noGrp="1"/>
          </p:cNvSpPr>
          <p:nvPr>
            <p:ph type="sldNum" sz="quarter" idx="11"/>
          </p:nvPr>
        </p:nvSpPr>
        <p:spPr/>
        <p:txBody>
          <a:bodyPr/>
          <a:lstStyle/>
          <a:p>
            <a:fld id="{4B73C415-D670-4716-A5EC-CC4D52CA2BAC}" type="slidenum">
              <a:rPr lang="en-US" smtClean="0"/>
              <a:pPr/>
              <a:t>4</a:t>
            </a:fld>
            <a:endParaRPr lang="en-US" dirty="0"/>
          </a:p>
        </p:txBody>
      </p:sp>
      <p:sp>
        <p:nvSpPr>
          <p:cNvPr id="19" name="Text Placeholder 85">
            <a:extLst>
              <a:ext uri="{FF2B5EF4-FFF2-40B4-BE49-F238E27FC236}">
                <a16:creationId xmlns:a16="http://schemas.microsoft.com/office/drawing/2014/main" id="{88691682-3C17-4A78-9760-D17ADE24530D}"/>
              </a:ext>
            </a:extLst>
          </p:cNvPr>
          <p:cNvSpPr txBox="1">
            <a:spLocks/>
          </p:cNvSpPr>
          <p:nvPr/>
        </p:nvSpPr>
        <p:spPr>
          <a:xfrm>
            <a:off x="5811083" y="3454969"/>
            <a:ext cx="2124000" cy="245885"/>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bg1">
                    <a:lumMod val="50000"/>
                  </a:schemeClr>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lumMod val="75000"/>
                    <a:lumOff val="25000"/>
                  </a:schemeClr>
                </a:solidFill>
              </a:rPr>
              <a:t>Global</a:t>
            </a:r>
          </a:p>
        </p:txBody>
      </p:sp>
      <p:sp>
        <p:nvSpPr>
          <p:cNvPr id="20" name="Text Placeholder 85">
            <a:extLst>
              <a:ext uri="{FF2B5EF4-FFF2-40B4-BE49-F238E27FC236}">
                <a16:creationId xmlns:a16="http://schemas.microsoft.com/office/drawing/2014/main" id="{BF3E1A77-EC38-4784-99A8-57444FB1156F}"/>
              </a:ext>
            </a:extLst>
          </p:cNvPr>
          <p:cNvSpPr txBox="1">
            <a:spLocks/>
          </p:cNvSpPr>
          <p:nvPr/>
        </p:nvSpPr>
        <p:spPr>
          <a:xfrm>
            <a:off x="2048684" y="3429000"/>
            <a:ext cx="2124000" cy="245885"/>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bg1">
                    <a:lumMod val="50000"/>
                  </a:schemeClr>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tx1">
                    <a:lumMod val="75000"/>
                    <a:lumOff val="25000"/>
                  </a:schemeClr>
                </a:solidFill>
              </a:rPr>
              <a:t>Global</a:t>
            </a:r>
            <a:endParaRPr lang="en-US" dirty="0">
              <a:solidFill>
                <a:schemeClr val="tx1">
                  <a:lumMod val="75000"/>
                  <a:lumOff val="25000"/>
                </a:schemeClr>
              </a:solidFill>
            </a:endParaRPr>
          </a:p>
        </p:txBody>
      </p:sp>
    </p:spTree>
    <p:extLst>
      <p:ext uri="{BB962C8B-B14F-4D97-AF65-F5344CB8AC3E}">
        <p14:creationId xmlns:p14="http://schemas.microsoft.com/office/powerpoint/2010/main" val="1283557400"/>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Freeform: Shape 106" descr="Outside Tier Circle">
            <a:extLst>
              <a:ext uri="{FF2B5EF4-FFF2-40B4-BE49-F238E27FC236}">
                <a16:creationId xmlns:a16="http://schemas.microsoft.com/office/drawing/2014/main" id="{DA5F6E6D-A9ED-471F-B5D3-C84B84665067}"/>
              </a:ext>
              <a:ext uri="{C183D7F6-B498-43B3-948B-1728B52AA6E4}">
                <adec:decorative xmlns:adec="http://schemas.microsoft.com/office/drawing/2017/decorative" val="0"/>
              </a:ext>
            </a:extLst>
          </p:cNvPr>
          <p:cNvSpPr/>
          <p:nvPr/>
        </p:nvSpPr>
        <p:spPr>
          <a:xfrm>
            <a:off x="653806" y="-89453"/>
            <a:ext cx="10937756" cy="6858000"/>
          </a:xfrm>
          <a:custGeom>
            <a:avLst/>
            <a:gdLst>
              <a:gd name="connsiteX0" fmla="*/ 1784518 w 10937756"/>
              <a:gd name="connsiteY0" fmla="*/ 0 h 6858000"/>
              <a:gd name="connsiteX1" fmla="*/ 9153238 w 10937756"/>
              <a:gd name="connsiteY1" fmla="*/ 0 h 6858000"/>
              <a:gd name="connsiteX2" fmla="*/ 9335959 w 10937756"/>
              <a:gd name="connsiteY2" fmla="*/ 174208 h 6858000"/>
              <a:gd name="connsiteX3" fmla="*/ 10937756 w 10937756"/>
              <a:gd name="connsiteY3" fmla="*/ 4041289 h 6858000"/>
              <a:gd name="connsiteX4" fmla="*/ 10277692 w 10937756"/>
              <a:gd name="connsiteY4" fmla="*/ 6648081 h 6858000"/>
              <a:gd name="connsiteX5" fmla="*/ 10156991 w 10937756"/>
              <a:gd name="connsiteY5" fmla="*/ 6858000 h 6858000"/>
              <a:gd name="connsiteX6" fmla="*/ 780765 w 10937756"/>
              <a:gd name="connsiteY6" fmla="*/ 6858000 h 6858000"/>
              <a:gd name="connsiteX7" fmla="*/ 660064 w 10937756"/>
              <a:gd name="connsiteY7" fmla="*/ 6648081 h 6858000"/>
              <a:gd name="connsiteX8" fmla="*/ 0 w 10937756"/>
              <a:gd name="connsiteY8" fmla="*/ 4041289 h 6858000"/>
              <a:gd name="connsiteX9" fmla="*/ 1601797 w 10937756"/>
              <a:gd name="connsiteY9" fmla="*/ 1742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37756" h="6858000">
                <a:moveTo>
                  <a:pt x="1784518" y="0"/>
                </a:moveTo>
                <a:lnTo>
                  <a:pt x="9153238" y="0"/>
                </a:lnTo>
                <a:lnTo>
                  <a:pt x="9335959" y="174208"/>
                </a:lnTo>
                <a:cubicBezTo>
                  <a:pt x="10325631" y="1163881"/>
                  <a:pt x="10937756" y="2531100"/>
                  <a:pt x="10937756" y="4041289"/>
                </a:cubicBezTo>
                <a:cubicBezTo>
                  <a:pt x="10937756" y="4985157"/>
                  <a:pt x="10698645" y="5873178"/>
                  <a:pt x="10277692" y="6648081"/>
                </a:cubicBezTo>
                <a:lnTo>
                  <a:pt x="10156991" y="6858000"/>
                </a:lnTo>
                <a:lnTo>
                  <a:pt x="780765" y="6858000"/>
                </a:lnTo>
                <a:lnTo>
                  <a:pt x="660064" y="6648081"/>
                </a:lnTo>
                <a:cubicBezTo>
                  <a:pt x="239111" y="5873178"/>
                  <a:pt x="0" y="4985157"/>
                  <a:pt x="0" y="4041289"/>
                </a:cubicBezTo>
                <a:cubicBezTo>
                  <a:pt x="0" y="2531100"/>
                  <a:pt x="612125" y="1163881"/>
                  <a:pt x="1601797" y="174208"/>
                </a:cubicBezTo>
                <a:close/>
              </a:path>
            </a:pathLst>
          </a:custGeom>
          <a:solidFill>
            <a:schemeClr val="bg1">
              <a:lumMod val="85000"/>
              <a:alpha val="10000"/>
            </a:schemeClr>
          </a:solid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descr="Second Tier Hierarchy Color Large Circle">
            <a:extLst>
              <a:ext uri="{FF2B5EF4-FFF2-40B4-BE49-F238E27FC236}">
                <a16:creationId xmlns:a16="http://schemas.microsoft.com/office/drawing/2014/main" id="{44864D6A-CDDD-4D60-8619-C1AD786F3FBA}"/>
              </a:ext>
            </a:extLst>
          </p:cNvPr>
          <p:cNvSpPr/>
          <p:nvPr/>
        </p:nvSpPr>
        <p:spPr>
          <a:xfrm>
            <a:off x="7037076" y="3040141"/>
            <a:ext cx="1980000" cy="1980000"/>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descr="Second Tier Hierarchy Color Large Circle">
            <a:extLst>
              <a:ext uri="{FF2B5EF4-FFF2-40B4-BE49-F238E27FC236}">
                <a16:creationId xmlns:a16="http://schemas.microsoft.com/office/drawing/2014/main" id="{9CD1768A-EC26-4C6A-A57C-E2300589049F}"/>
              </a:ext>
            </a:extLst>
          </p:cNvPr>
          <p:cNvSpPr/>
          <p:nvPr/>
        </p:nvSpPr>
        <p:spPr>
          <a:xfrm>
            <a:off x="6444530" y="4425522"/>
            <a:ext cx="1980000" cy="1980000"/>
          </a:xfrm>
          <a:prstGeom prst="ellipse">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descr="Second Tier Hierarchy Color Large Circle">
            <a:extLst>
              <a:ext uri="{FF2B5EF4-FFF2-40B4-BE49-F238E27FC236}">
                <a16:creationId xmlns:a16="http://schemas.microsoft.com/office/drawing/2014/main" id="{99530F13-2430-4DB9-9637-7708CFDD87D8}"/>
              </a:ext>
            </a:extLst>
          </p:cNvPr>
          <p:cNvSpPr/>
          <p:nvPr/>
        </p:nvSpPr>
        <p:spPr>
          <a:xfrm>
            <a:off x="6444530" y="1763284"/>
            <a:ext cx="1980000" cy="1980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descr="Second Tier Hierarchy Color Large Circle">
            <a:extLst>
              <a:ext uri="{FF2B5EF4-FFF2-40B4-BE49-F238E27FC236}">
                <a16:creationId xmlns:a16="http://schemas.microsoft.com/office/drawing/2014/main" id="{A4F69744-BE77-4CA9-862A-54E574EE8336}"/>
              </a:ext>
            </a:extLst>
          </p:cNvPr>
          <p:cNvSpPr/>
          <p:nvPr/>
        </p:nvSpPr>
        <p:spPr>
          <a:xfrm>
            <a:off x="3841485" y="4435047"/>
            <a:ext cx="1980000" cy="1980000"/>
          </a:xfrm>
          <a:prstGeom prst="ellipse">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descr="Second Tier Hierarchy Color Large Circle">
            <a:extLst>
              <a:ext uri="{FF2B5EF4-FFF2-40B4-BE49-F238E27FC236}">
                <a16:creationId xmlns:a16="http://schemas.microsoft.com/office/drawing/2014/main" id="{D8B7D5AE-8D15-48A8-BF79-863756AB2273}"/>
              </a:ext>
            </a:extLst>
          </p:cNvPr>
          <p:cNvSpPr/>
          <p:nvPr/>
        </p:nvSpPr>
        <p:spPr>
          <a:xfrm>
            <a:off x="3841485" y="1820635"/>
            <a:ext cx="1980000" cy="1980000"/>
          </a:xfrm>
          <a:prstGeom prst="ellipse">
            <a:avLst/>
          </a:prstGeom>
          <a:solidFill>
            <a:schemeClr val="accent5">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descr="Mid Tier Circle">
            <a:extLst>
              <a:ext uri="{FF2B5EF4-FFF2-40B4-BE49-F238E27FC236}">
                <a16:creationId xmlns:a16="http://schemas.microsoft.com/office/drawing/2014/main" id="{0E26D681-9D60-4729-9BAF-8F1BC982F3C1}"/>
              </a:ext>
            </a:extLst>
          </p:cNvPr>
          <p:cNvSpPr/>
          <p:nvPr/>
        </p:nvSpPr>
        <p:spPr>
          <a:xfrm>
            <a:off x="3776663" y="1744399"/>
            <a:ext cx="4638675" cy="4638675"/>
          </a:xfrm>
          <a:prstGeom prst="ellipse">
            <a:avLst/>
          </a:prstGeom>
          <a:solidFill>
            <a:schemeClr val="bg1">
              <a:lumMod val="95000"/>
              <a:alpha val="68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descr="High Tier Cricle">
            <a:extLst>
              <a:ext uri="{FF2B5EF4-FFF2-40B4-BE49-F238E27FC236}">
                <a16:creationId xmlns:a16="http://schemas.microsoft.com/office/drawing/2014/main" id="{EFD3B067-A626-42D5-A3BC-823CE088FD62}"/>
              </a:ext>
            </a:extLst>
          </p:cNvPr>
          <p:cNvSpPr/>
          <p:nvPr/>
        </p:nvSpPr>
        <p:spPr>
          <a:xfrm>
            <a:off x="4636294" y="2604030"/>
            <a:ext cx="2919412" cy="29194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a:xfrm>
            <a:off x="1143000" y="609600"/>
            <a:ext cx="9875520" cy="1356360"/>
          </a:xfrm>
        </p:spPr>
        <p:txBody>
          <a:bodyPr>
            <a:normAutofit/>
          </a:bodyPr>
          <a:lstStyle/>
          <a:p>
            <a:r>
              <a:rPr lang="en-US" dirty="0"/>
              <a:t>Network Chart </a:t>
            </a:r>
            <a:r>
              <a:rPr lang="en-US" sz="1800" dirty="0"/>
              <a:t>#</a:t>
            </a:r>
            <a:r>
              <a:rPr lang="en-US" sz="1800" dirty="0" err="1"/>
              <a:t>ConnectingProfessionals</a:t>
            </a:r>
            <a:endParaRPr lang="en-US" dirty="0"/>
          </a:p>
        </p:txBody>
      </p:sp>
      <p:sp>
        <p:nvSpPr>
          <p:cNvPr id="18" name="Rectangle 17">
            <a:extLst>
              <a:ext uri="{FF2B5EF4-FFF2-40B4-BE49-F238E27FC236}">
                <a16:creationId xmlns:a16="http://schemas.microsoft.com/office/drawing/2014/main" id="{99267414-C32D-40FE-972B-255FF1A8576C}"/>
              </a:ext>
            </a:extLst>
          </p:cNvPr>
          <p:cNvSpPr/>
          <p:nvPr/>
        </p:nvSpPr>
        <p:spPr>
          <a:xfrm>
            <a:off x="5475185" y="4839442"/>
            <a:ext cx="1332000" cy="684000"/>
          </a:xfrm>
          <a:prstGeom prst="rect">
            <a:avLst/>
          </a:prstGeom>
          <a:no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200" b="1" dirty="0" err="1">
                <a:solidFill>
                  <a:schemeClr val="tx1">
                    <a:lumMod val="75000"/>
                    <a:lumOff val="25000"/>
                  </a:schemeClr>
                </a:solidFill>
              </a:rPr>
              <a:t>Ms</a:t>
            </a:r>
            <a:r>
              <a:rPr lang="en-US" sz="1200" b="1" dirty="0">
                <a:solidFill>
                  <a:schemeClr val="tx1">
                    <a:lumMod val="75000"/>
                    <a:lumOff val="25000"/>
                  </a:schemeClr>
                </a:solidFill>
              </a:rPr>
              <a:t> Diksha</a:t>
            </a:r>
          </a:p>
          <a:p>
            <a:pPr marL="0" lvl="0" indent="0" algn="ctr" defTabSz="622300">
              <a:lnSpc>
                <a:spcPct val="90000"/>
              </a:lnSpc>
              <a:spcBef>
                <a:spcPct val="0"/>
              </a:spcBef>
              <a:spcAft>
                <a:spcPct val="35000"/>
              </a:spcAft>
              <a:buNone/>
            </a:pPr>
            <a:r>
              <a:rPr lang="en-US" sz="1200" dirty="0">
                <a:solidFill>
                  <a:schemeClr val="tx1">
                    <a:lumMod val="75000"/>
                    <a:lumOff val="25000"/>
                  </a:schemeClr>
                </a:solidFill>
              </a:rPr>
              <a:t>Wants to buy an iPhone</a:t>
            </a:r>
          </a:p>
          <a:p>
            <a:pPr marL="0" lvl="0" indent="0" algn="ctr" defTabSz="622300">
              <a:lnSpc>
                <a:spcPct val="90000"/>
              </a:lnSpc>
              <a:spcBef>
                <a:spcPct val="0"/>
              </a:spcBef>
              <a:spcAft>
                <a:spcPct val="35000"/>
              </a:spcAft>
              <a:buNone/>
            </a:pPr>
            <a:endParaRPr lang="en-US" sz="1200" kern="1200" dirty="0">
              <a:solidFill>
                <a:schemeClr val="tx1">
                  <a:lumMod val="75000"/>
                  <a:lumOff val="25000"/>
                </a:schemeClr>
              </a:solidFill>
            </a:endParaRPr>
          </a:p>
        </p:txBody>
      </p:sp>
      <p:sp>
        <p:nvSpPr>
          <p:cNvPr id="19" name="Rectangle 18">
            <a:extLst>
              <a:ext uri="{FF2B5EF4-FFF2-40B4-BE49-F238E27FC236}">
                <a16:creationId xmlns:a16="http://schemas.microsoft.com/office/drawing/2014/main" id="{2448265B-D934-4BC5-8F2B-2322214922F8}"/>
              </a:ext>
            </a:extLst>
          </p:cNvPr>
          <p:cNvSpPr/>
          <p:nvPr/>
        </p:nvSpPr>
        <p:spPr>
          <a:xfrm>
            <a:off x="2001371" y="2087302"/>
            <a:ext cx="1080000" cy="684000"/>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300" b="1" dirty="0">
                <a:solidFill>
                  <a:schemeClr val="tx1">
                    <a:lumMod val="75000"/>
                    <a:lumOff val="25000"/>
                  </a:schemeClr>
                </a:solidFill>
              </a:rPr>
              <a:t>Want to create profitable business</a:t>
            </a:r>
          </a:p>
          <a:p>
            <a:pPr marL="0" lvl="0" indent="0" algn="r" defTabSz="622300">
              <a:lnSpc>
                <a:spcPct val="90000"/>
              </a:lnSpc>
              <a:spcBef>
                <a:spcPct val="0"/>
              </a:spcBef>
              <a:spcAft>
                <a:spcPct val="35000"/>
              </a:spcAft>
              <a:buNone/>
            </a:pPr>
            <a:endParaRPr lang="en-US" sz="1300" b="1" kern="1200" dirty="0">
              <a:solidFill>
                <a:schemeClr val="tx1">
                  <a:lumMod val="75000"/>
                  <a:lumOff val="25000"/>
                </a:schemeClr>
              </a:solidFill>
            </a:endParaRPr>
          </a:p>
        </p:txBody>
      </p:sp>
      <p:sp>
        <p:nvSpPr>
          <p:cNvPr id="20" name="Rectangle 19">
            <a:extLst>
              <a:ext uri="{FF2B5EF4-FFF2-40B4-BE49-F238E27FC236}">
                <a16:creationId xmlns:a16="http://schemas.microsoft.com/office/drawing/2014/main" id="{F29B8C93-9BD8-4437-9379-8B7C1D9398C3}"/>
              </a:ext>
            </a:extLst>
          </p:cNvPr>
          <p:cNvSpPr/>
          <p:nvPr/>
        </p:nvSpPr>
        <p:spPr>
          <a:xfrm>
            <a:off x="789895" y="5699074"/>
            <a:ext cx="1080000" cy="6840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r" defTabSz="622300">
              <a:lnSpc>
                <a:spcPct val="90000"/>
              </a:lnSpc>
              <a:spcBef>
                <a:spcPct val="0"/>
              </a:spcBef>
              <a:spcAft>
                <a:spcPct val="35000"/>
              </a:spcAft>
              <a:buNone/>
            </a:pPr>
            <a:endParaRPr lang="en-US" sz="1200" kern="1200" dirty="0">
              <a:solidFill>
                <a:schemeClr val="tx1">
                  <a:lumMod val="75000"/>
                  <a:lumOff val="25000"/>
                </a:schemeClr>
              </a:solidFill>
            </a:endParaRPr>
          </a:p>
        </p:txBody>
      </p:sp>
      <p:sp>
        <p:nvSpPr>
          <p:cNvPr id="21" name="Rectangle 20">
            <a:extLst>
              <a:ext uri="{FF2B5EF4-FFF2-40B4-BE49-F238E27FC236}">
                <a16:creationId xmlns:a16="http://schemas.microsoft.com/office/drawing/2014/main" id="{11D56577-55A5-4AC0-A86E-107F2E113581}"/>
              </a:ext>
            </a:extLst>
          </p:cNvPr>
          <p:cNvSpPr/>
          <p:nvPr/>
        </p:nvSpPr>
        <p:spPr>
          <a:xfrm>
            <a:off x="653637" y="1920030"/>
            <a:ext cx="1216258" cy="684000"/>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r" defTabSz="622300">
              <a:lnSpc>
                <a:spcPct val="90000"/>
              </a:lnSpc>
              <a:spcBef>
                <a:spcPct val="0"/>
              </a:spcBef>
              <a:spcAft>
                <a:spcPct val="35000"/>
              </a:spcAft>
              <a:buNone/>
            </a:pPr>
            <a:endParaRPr lang="en-US" sz="1200" kern="1200" dirty="0">
              <a:solidFill>
                <a:schemeClr val="tx1">
                  <a:lumMod val="75000"/>
                  <a:lumOff val="25000"/>
                </a:schemeClr>
              </a:solidFill>
            </a:endParaRPr>
          </a:p>
        </p:txBody>
      </p:sp>
      <p:sp>
        <p:nvSpPr>
          <p:cNvPr id="22" name="Rectangle 21">
            <a:extLst>
              <a:ext uri="{FF2B5EF4-FFF2-40B4-BE49-F238E27FC236}">
                <a16:creationId xmlns:a16="http://schemas.microsoft.com/office/drawing/2014/main" id="{821682DD-5C22-4B97-83AE-86C7996FB90B}"/>
              </a:ext>
            </a:extLst>
          </p:cNvPr>
          <p:cNvSpPr/>
          <p:nvPr/>
        </p:nvSpPr>
        <p:spPr>
          <a:xfrm>
            <a:off x="2093570" y="5635246"/>
            <a:ext cx="1452403" cy="6840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200" b="1" kern="1200" dirty="0">
              <a:solidFill>
                <a:schemeClr val="tx1">
                  <a:lumMod val="75000"/>
                  <a:lumOff val="25000"/>
                </a:schemeClr>
              </a:solidFill>
            </a:endParaRPr>
          </a:p>
        </p:txBody>
      </p:sp>
      <p:sp>
        <p:nvSpPr>
          <p:cNvPr id="23" name="Rectangle 22">
            <a:extLst>
              <a:ext uri="{FF2B5EF4-FFF2-40B4-BE49-F238E27FC236}">
                <a16:creationId xmlns:a16="http://schemas.microsoft.com/office/drawing/2014/main" id="{27D54CB4-0066-4140-96B8-95930CD77276}"/>
              </a:ext>
            </a:extLst>
          </p:cNvPr>
          <p:cNvSpPr/>
          <p:nvPr/>
        </p:nvSpPr>
        <p:spPr>
          <a:xfrm>
            <a:off x="3081371" y="2742433"/>
            <a:ext cx="1324281" cy="540000"/>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r" defTabSz="622300">
              <a:lnSpc>
                <a:spcPct val="90000"/>
              </a:lnSpc>
              <a:spcBef>
                <a:spcPct val="0"/>
              </a:spcBef>
              <a:spcAft>
                <a:spcPct val="35000"/>
              </a:spcAft>
              <a:buNone/>
            </a:pPr>
            <a:r>
              <a:rPr lang="en-US" sz="1300" b="1" dirty="0">
                <a:solidFill>
                  <a:schemeClr val="tx1">
                    <a:lumMod val="75000"/>
                    <a:lumOff val="25000"/>
                  </a:schemeClr>
                </a:solidFill>
              </a:rPr>
              <a:t>Businessmen </a:t>
            </a:r>
          </a:p>
        </p:txBody>
      </p:sp>
      <p:sp>
        <p:nvSpPr>
          <p:cNvPr id="24" name="Rectangle 23">
            <a:extLst>
              <a:ext uri="{FF2B5EF4-FFF2-40B4-BE49-F238E27FC236}">
                <a16:creationId xmlns:a16="http://schemas.microsoft.com/office/drawing/2014/main" id="{128E41E6-B0BF-44BC-98F9-F8F486ABC7F1}"/>
              </a:ext>
            </a:extLst>
          </p:cNvPr>
          <p:cNvSpPr/>
          <p:nvPr/>
        </p:nvSpPr>
        <p:spPr>
          <a:xfrm>
            <a:off x="3061654" y="5501074"/>
            <a:ext cx="1312337" cy="5400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r" defTabSz="622300">
              <a:lnSpc>
                <a:spcPct val="90000"/>
              </a:lnSpc>
              <a:spcBef>
                <a:spcPct val="0"/>
              </a:spcBef>
              <a:spcAft>
                <a:spcPct val="35000"/>
              </a:spcAft>
              <a:buNone/>
            </a:pPr>
            <a:r>
              <a:rPr lang="en-US" sz="1300" b="1" dirty="0">
                <a:solidFill>
                  <a:schemeClr val="tx1">
                    <a:lumMod val="75000"/>
                    <a:lumOff val="25000"/>
                  </a:schemeClr>
                </a:solidFill>
              </a:rPr>
              <a:t>Yale</a:t>
            </a:r>
          </a:p>
          <a:p>
            <a:pPr marL="0" lvl="0" indent="0" algn="r" defTabSz="622300">
              <a:lnSpc>
                <a:spcPct val="90000"/>
              </a:lnSpc>
              <a:spcBef>
                <a:spcPct val="0"/>
              </a:spcBef>
              <a:spcAft>
                <a:spcPct val="35000"/>
              </a:spcAft>
              <a:buNone/>
            </a:pPr>
            <a:r>
              <a:rPr lang="en-US" sz="1300" dirty="0">
                <a:solidFill>
                  <a:schemeClr val="tx1">
                    <a:lumMod val="75000"/>
                    <a:lumOff val="25000"/>
                  </a:schemeClr>
                </a:solidFill>
              </a:rPr>
              <a:t>Want to sell her iPhone</a:t>
            </a:r>
          </a:p>
          <a:p>
            <a:pPr marL="0" lvl="0" indent="0" algn="r" defTabSz="622300">
              <a:lnSpc>
                <a:spcPct val="90000"/>
              </a:lnSpc>
              <a:spcBef>
                <a:spcPct val="0"/>
              </a:spcBef>
              <a:spcAft>
                <a:spcPct val="35000"/>
              </a:spcAft>
              <a:buNone/>
            </a:pPr>
            <a:endParaRPr lang="en-US" sz="1300" b="1" kern="1200" dirty="0">
              <a:solidFill>
                <a:schemeClr val="tx1">
                  <a:lumMod val="75000"/>
                  <a:lumOff val="25000"/>
                </a:schemeClr>
              </a:solidFill>
            </a:endParaRPr>
          </a:p>
          <a:p>
            <a:pPr marL="0" lvl="0" indent="0" algn="r" defTabSz="622300">
              <a:lnSpc>
                <a:spcPct val="90000"/>
              </a:lnSpc>
              <a:spcBef>
                <a:spcPct val="0"/>
              </a:spcBef>
              <a:spcAft>
                <a:spcPct val="35000"/>
              </a:spcAft>
              <a:buNone/>
            </a:pPr>
            <a:endParaRPr lang="en-US" sz="1300" b="1" kern="1200" dirty="0">
              <a:solidFill>
                <a:schemeClr val="tx1">
                  <a:lumMod val="75000"/>
                  <a:lumOff val="25000"/>
                </a:schemeClr>
              </a:solidFill>
            </a:endParaRPr>
          </a:p>
          <a:p>
            <a:pPr marL="0" lvl="0" indent="0" algn="r" defTabSz="622300">
              <a:lnSpc>
                <a:spcPct val="90000"/>
              </a:lnSpc>
              <a:spcBef>
                <a:spcPct val="0"/>
              </a:spcBef>
              <a:spcAft>
                <a:spcPct val="35000"/>
              </a:spcAft>
              <a:buNone/>
            </a:pPr>
            <a:br>
              <a:rPr lang="en-US" sz="1200" kern="1200" dirty="0">
                <a:solidFill>
                  <a:schemeClr val="tx1">
                    <a:lumMod val="75000"/>
                    <a:lumOff val="25000"/>
                  </a:schemeClr>
                </a:solidFill>
              </a:rPr>
            </a:br>
            <a:endParaRPr lang="en-US" sz="1200" kern="1200" dirty="0">
              <a:solidFill>
                <a:schemeClr val="tx1">
                  <a:lumMod val="75000"/>
                  <a:lumOff val="25000"/>
                </a:schemeClr>
              </a:solidFill>
            </a:endParaRPr>
          </a:p>
        </p:txBody>
      </p:sp>
      <p:sp>
        <p:nvSpPr>
          <p:cNvPr id="25" name="Rectangle 24">
            <a:extLst>
              <a:ext uri="{FF2B5EF4-FFF2-40B4-BE49-F238E27FC236}">
                <a16:creationId xmlns:a16="http://schemas.microsoft.com/office/drawing/2014/main" id="{BDCA2203-78D4-4184-A8B1-8D6E3C28C889}"/>
              </a:ext>
            </a:extLst>
          </p:cNvPr>
          <p:cNvSpPr/>
          <p:nvPr/>
        </p:nvSpPr>
        <p:spPr>
          <a:xfrm>
            <a:off x="8770175" y="2021207"/>
            <a:ext cx="1486898" cy="540000"/>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22300">
              <a:lnSpc>
                <a:spcPct val="90000"/>
              </a:lnSpc>
              <a:spcBef>
                <a:spcPct val="0"/>
              </a:spcBef>
              <a:spcAft>
                <a:spcPct val="35000"/>
              </a:spcAft>
            </a:pPr>
            <a:r>
              <a:rPr lang="en-US" sz="1200" dirty="0">
                <a:solidFill>
                  <a:schemeClr val="tx1">
                    <a:lumMod val="75000"/>
                    <a:lumOff val="25000"/>
                  </a:schemeClr>
                </a:solidFill>
              </a:rPr>
              <a:t>Want to buy old but good quality products</a:t>
            </a:r>
          </a:p>
        </p:txBody>
      </p:sp>
      <p:sp>
        <p:nvSpPr>
          <p:cNvPr id="26" name="Rectangle 25">
            <a:extLst>
              <a:ext uri="{FF2B5EF4-FFF2-40B4-BE49-F238E27FC236}">
                <a16:creationId xmlns:a16="http://schemas.microsoft.com/office/drawing/2014/main" id="{E306DAE2-9434-42D9-B876-2B856348AD4A}"/>
              </a:ext>
            </a:extLst>
          </p:cNvPr>
          <p:cNvSpPr/>
          <p:nvPr/>
        </p:nvSpPr>
        <p:spPr>
          <a:xfrm>
            <a:off x="8433624" y="3789148"/>
            <a:ext cx="1633960" cy="5400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defTabSz="622300">
              <a:lnSpc>
                <a:spcPct val="90000"/>
              </a:lnSpc>
              <a:spcBef>
                <a:spcPct val="0"/>
              </a:spcBef>
              <a:spcAft>
                <a:spcPct val="35000"/>
              </a:spcAft>
              <a:buNone/>
            </a:pPr>
            <a:r>
              <a:rPr lang="en-US" sz="1300" b="1" kern="1200" dirty="0">
                <a:solidFill>
                  <a:schemeClr val="tx1">
                    <a:lumMod val="75000"/>
                    <a:lumOff val="25000"/>
                  </a:schemeClr>
                </a:solidFill>
              </a:rPr>
              <a:t>Mire Singh</a:t>
            </a:r>
            <a:br>
              <a:rPr lang="en-US" sz="1200" kern="1200" dirty="0">
                <a:solidFill>
                  <a:schemeClr val="tx1">
                    <a:lumMod val="75000"/>
                    <a:lumOff val="25000"/>
                  </a:schemeClr>
                </a:solidFill>
              </a:rPr>
            </a:br>
            <a:r>
              <a:rPr lang="en-US" sz="1200" kern="1200" dirty="0">
                <a:solidFill>
                  <a:schemeClr val="tx1">
                    <a:lumMod val="75000"/>
                    <a:lumOff val="25000"/>
                  </a:schemeClr>
                </a:solidFill>
              </a:rPr>
              <a:t>Want to do auctions of her old stuff</a:t>
            </a:r>
          </a:p>
        </p:txBody>
      </p:sp>
      <p:sp>
        <p:nvSpPr>
          <p:cNvPr id="28" name="Rectangle 27">
            <a:extLst>
              <a:ext uri="{FF2B5EF4-FFF2-40B4-BE49-F238E27FC236}">
                <a16:creationId xmlns:a16="http://schemas.microsoft.com/office/drawing/2014/main" id="{758C1A8A-DB3C-4362-B041-C35C08C0195F}"/>
              </a:ext>
            </a:extLst>
          </p:cNvPr>
          <p:cNvSpPr/>
          <p:nvPr/>
        </p:nvSpPr>
        <p:spPr>
          <a:xfrm>
            <a:off x="7942969" y="5175050"/>
            <a:ext cx="1633960" cy="5400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defTabSz="622300">
              <a:lnSpc>
                <a:spcPct val="90000"/>
              </a:lnSpc>
              <a:spcBef>
                <a:spcPct val="0"/>
              </a:spcBef>
              <a:spcAft>
                <a:spcPct val="35000"/>
              </a:spcAft>
            </a:pPr>
            <a:r>
              <a:rPr lang="en-US" sz="1200" b="1" dirty="0">
                <a:solidFill>
                  <a:schemeClr val="tx1">
                    <a:lumMod val="75000"/>
                    <a:lumOff val="25000"/>
                  </a:schemeClr>
                </a:solidFill>
              </a:rPr>
              <a:t>Krishna</a:t>
            </a:r>
            <a:br>
              <a:rPr lang="en-US" sz="1200" dirty="0">
                <a:solidFill>
                  <a:schemeClr val="tx1">
                    <a:lumMod val="75000"/>
                    <a:lumOff val="25000"/>
                  </a:schemeClr>
                </a:solidFill>
              </a:rPr>
            </a:br>
            <a:r>
              <a:rPr lang="en-US" sz="1200" dirty="0">
                <a:solidFill>
                  <a:schemeClr val="tx1">
                    <a:lumMod val="75000"/>
                    <a:lumOff val="25000"/>
                  </a:schemeClr>
                </a:solidFill>
              </a:rPr>
              <a:t>Wants to buy stuff in reasonable price</a:t>
            </a:r>
          </a:p>
        </p:txBody>
      </p:sp>
      <p:sp>
        <p:nvSpPr>
          <p:cNvPr id="30" name="Rectangle 29">
            <a:extLst>
              <a:ext uri="{FF2B5EF4-FFF2-40B4-BE49-F238E27FC236}">
                <a16:creationId xmlns:a16="http://schemas.microsoft.com/office/drawing/2014/main" id="{DC6E30C7-762E-4337-B852-3A7938FA969D}"/>
              </a:ext>
            </a:extLst>
          </p:cNvPr>
          <p:cNvSpPr/>
          <p:nvPr/>
        </p:nvSpPr>
        <p:spPr>
          <a:xfrm>
            <a:off x="9503811" y="1920030"/>
            <a:ext cx="1080000" cy="6840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defTabSz="622300">
              <a:lnSpc>
                <a:spcPct val="90000"/>
              </a:lnSpc>
              <a:spcBef>
                <a:spcPct val="0"/>
              </a:spcBef>
              <a:spcAft>
                <a:spcPct val="35000"/>
              </a:spcAft>
            </a:pPr>
            <a:r>
              <a:rPr lang="en-US" sz="1300" b="1" dirty="0">
                <a:solidFill>
                  <a:schemeClr val="tx1">
                    <a:lumMod val="75000"/>
                    <a:lumOff val="25000"/>
                  </a:schemeClr>
                </a:solidFill>
              </a:rPr>
              <a:t> </a:t>
            </a:r>
            <a:br>
              <a:rPr lang="en-US" sz="1300" b="1" dirty="0">
                <a:solidFill>
                  <a:schemeClr val="tx1">
                    <a:lumMod val="75000"/>
                    <a:lumOff val="25000"/>
                  </a:schemeClr>
                </a:solidFill>
              </a:rPr>
            </a:br>
            <a:endParaRPr lang="en-US" sz="1200" kern="1200" dirty="0">
              <a:solidFill>
                <a:schemeClr val="tx1">
                  <a:lumMod val="75000"/>
                  <a:lumOff val="25000"/>
                </a:schemeClr>
              </a:solidFill>
            </a:endParaRPr>
          </a:p>
        </p:txBody>
      </p:sp>
      <p:sp>
        <p:nvSpPr>
          <p:cNvPr id="31" name="Rectangle 30">
            <a:extLst>
              <a:ext uri="{FF2B5EF4-FFF2-40B4-BE49-F238E27FC236}">
                <a16:creationId xmlns:a16="http://schemas.microsoft.com/office/drawing/2014/main" id="{DF0C271F-C24A-4E69-9D4E-298D827B8460}"/>
              </a:ext>
            </a:extLst>
          </p:cNvPr>
          <p:cNvSpPr/>
          <p:nvPr/>
        </p:nvSpPr>
        <p:spPr>
          <a:xfrm>
            <a:off x="5851984" y="1944210"/>
            <a:ext cx="1810467" cy="447858"/>
          </a:xfrm>
          <a:prstGeom prst="rect">
            <a:avLst/>
          </a:prstGeom>
          <a:noFill/>
          <a:ln>
            <a:noFill/>
          </a:ln>
        </p:spPr>
        <p:style>
          <a:lnRef idx="2">
            <a:schemeClr val="lt1">
              <a:shade val="80000"/>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300" b="1" dirty="0">
                <a:solidFill>
                  <a:schemeClr val="tx1">
                    <a:lumMod val="75000"/>
                    <a:lumOff val="25000"/>
                  </a:schemeClr>
                </a:solidFill>
              </a:rPr>
              <a:t>Mira Nitin</a:t>
            </a:r>
            <a:endParaRPr lang="en-US" sz="1200" kern="1200" dirty="0">
              <a:solidFill>
                <a:schemeClr val="tx1">
                  <a:lumMod val="75000"/>
                  <a:lumOff val="25000"/>
                </a:schemeClr>
              </a:solidFill>
            </a:endParaRPr>
          </a:p>
          <a:p>
            <a:pPr marL="0" lvl="0" indent="0" algn="ctr" defTabSz="622300">
              <a:lnSpc>
                <a:spcPct val="90000"/>
              </a:lnSpc>
              <a:spcBef>
                <a:spcPct val="0"/>
              </a:spcBef>
              <a:spcAft>
                <a:spcPct val="35000"/>
              </a:spcAft>
              <a:buNone/>
            </a:pPr>
            <a:r>
              <a:rPr lang="en-US" sz="1200" kern="1200" dirty="0">
                <a:solidFill>
                  <a:schemeClr val="tx1">
                    <a:lumMod val="75000"/>
                    <a:lumOff val="25000"/>
                  </a:schemeClr>
                </a:solidFill>
              </a:rPr>
              <a:t>Want to sell</a:t>
            </a:r>
            <a:r>
              <a:rPr lang="en-US" sz="1200" dirty="0">
                <a:solidFill>
                  <a:schemeClr val="tx1">
                    <a:lumMod val="75000"/>
                    <a:lumOff val="25000"/>
                  </a:schemeClr>
                </a:solidFill>
              </a:rPr>
              <a:t> something</a:t>
            </a:r>
            <a:endParaRPr lang="en-US" sz="1200" kern="1200" dirty="0">
              <a:solidFill>
                <a:schemeClr val="tx1">
                  <a:lumMod val="75000"/>
                  <a:lumOff val="25000"/>
                </a:schemeClr>
              </a:solidFill>
            </a:endParaRPr>
          </a:p>
        </p:txBody>
      </p:sp>
      <p:pic>
        <p:nvPicPr>
          <p:cNvPr id="69" name="Picture 68" descr="Profile Photo Placeholder&#10;">
            <a:extLst>
              <a:ext uri="{FF2B5EF4-FFF2-40B4-BE49-F238E27FC236}">
                <a16:creationId xmlns:a16="http://schemas.microsoft.com/office/drawing/2014/main" id="{4DC7ECF1-1B8F-4313-92C3-52C9D0C4A629}"/>
              </a:ext>
            </a:extLst>
          </p:cNvPr>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5736000" y="2324746"/>
            <a:ext cx="720000" cy="720000"/>
          </a:xfrm>
          <a:prstGeom prst="ellipse">
            <a:avLst/>
          </a:prstGeom>
        </p:spPr>
      </p:pic>
      <p:pic>
        <p:nvPicPr>
          <p:cNvPr id="61" name="Picture 60" descr="Profile Photo Placeholder&#10;">
            <a:extLst>
              <a:ext uri="{FF2B5EF4-FFF2-40B4-BE49-F238E27FC236}">
                <a16:creationId xmlns:a16="http://schemas.microsoft.com/office/drawing/2014/main" id="{A9876A92-3526-4DF7-9FC0-8126BB1AB7A2}"/>
              </a:ext>
            </a:extLst>
          </p:cNvPr>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7081271" y="2382433"/>
            <a:ext cx="720000" cy="720000"/>
          </a:xfrm>
          <a:prstGeom prst="ellipse">
            <a:avLst/>
          </a:prstGeom>
        </p:spPr>
      </p:pic>
      <p:pic>
        <p:nvPicPr>
          <p:cNvPr id="62" name="Picture 61" descr="Profile Photo Placeholder&#10;">
            <a:extLst>
              <a:ext uri="{FF2B5EF4-FFF2-40B4-BE49-F238E27FC236}">
                <a16:creationId xmlns:a16="http://schemas.microsoft.com/office/drawing/2014/main" id="{12EDC4B6-81AB-4D32-995C-F037D579E5C3}"/>
              </a:ext>
            </a:extLst>
          </p:cNvPr>
          <p:cNvPicPr>
            <a:picLocks noChangeAspect="1"/>
          </p:cNvPicPr>
          <p:nvPr/>
        </p:nvPicPr>
        <p:blipFill>
          <a:blip r:embed="rId5"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652784" y="3699148"/>
            <a:ext cx="720000" cy="720000"/>
          </a:xfrm>
          <a:prstGeom prst="ellipse">
            <a:avLst/>
          </a:prstGeom>
        </p:spPr>
      </p:pic>
      <p:pic>
        <p:nvPicPr>
          <p:cNvPr id="66" name="Picture 65" descr="Profile Photo Placeholder&#10;">
            <a:extLst>
              <a:ext uri="{FF2B5EF4-FFF2-40B4-BE49-F238E27FC236}">
                <a16:creationId xmlns:a16="http://schemas.microsoft.com/office/drawing/2014/main" id="{007B2302-AD72-4EAC-AEC0-435DCDB24AA6}"/>
              </a:ext>
            </a:extLst>
          </p:cNvPr>
          <p:cNvPicPr>
            <a:picLocks noChangeAspect="1"/>
          </p:cNvPicPr>
          <p:nvPr/>
        </p:nvPicPr>
        <p:blipFill>
          <a:blip r:embed="rId6"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4425224" y="5085050"/>
            <a:ext cx="720000" cy="720000"/>
          </a:xfrm>
          <a:prstGeom prst="ellipse">
            <a:avLst/>
          </a:prstGeom>
        </p:spPr>
      </p:pic>
      <p:pic>
        <p:nvPicPr>
          <p:cNvPr id="68" name="Picture 67" descr="Profile Photo Placeholder&#10;">
            <a:extLst>
              <a:ext uri="{FF2B5EF4-FFF2-40B4-BE49-F238E27FC236}">
                <a16:creationId xmlns:a16="http://schemas.microsoft.com/office/drawing/2014/main" id="{32DF3820-446F-414C-B6F3-A01CADD66666}"/>
              </a:ext>
            </a:extLst>
          </p:cNvPr>
          <p:cNvPicPr>
            <a:picLocks noChangeAspect="1"/>
          </p:cNvPicPr>
          <p:nvPr/>
        </p:nvPicPr>
        <p:blipFill>
          <a:blip r:embed="rId7"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4405736" y="2382433"/>
            <a:ext cx="720000" cy="720000"/>
          </a:xfrm>
          <a:prstGeom prst="ellipse">
            <a:avLst/>
          </a:prstGeom>
        </p:spPr>
      </p:pic>
      <p:pic>
        <p:nvPicPr>
          <p:cNvPr id="76" name="Picture 75" descr="Profile Photo Placeholder&#10;">
            <a:extLst>
              <a:ext uri="{FF2B5EF4-FFF2-40B4-BE49-F238E27FC236}">
                <a16:creationId xmlns:a16="http://schemas.microsoft.com/office/drawing/2014/main" id="{5724F535-05DD-4582-83D7-3DDEC981BD47}"/>
              </a:ext>
            </a:extLst>
          </p:cNvPr>
          <p:cNvPicPr>
            <a:picLocks noChangeAspect="1"/>
          </p:cNvPicPr>
          <p:nvPr/>
        </p:nvPicPr>
        <p:blipFill>
          <a:blip r:embed="rId8"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flipH="1">
            <a:off x="7055480" y="5085050"/>
            <a:ext cx="720000" cy="720000"/>
          </a:xfrm>
          <a:prstGeom prst="ellipse">
            <a:avLst/>
          </a:prstGeom>
        </p:spPr>
      </p:pic>
      <p:sp>
        <p:nvSpPr>
          <p:cNvPr id="71" name="Oval 70" descr="Second Tier Hierarchy Color Small Circle">
            <a:extLst>
              <a:ext uri="{FF2B5EF4-FFF2-40B4-BE49-F238E27FC236}">
                <a16:creationId xmlns:a16="http://schemas.microsoft.com/office/drawing/2014/main" id="{4B1786F3-631A-4BEE-8323-68AB581BC49E}"/>
              </a:ext>
            </a:extLst>
          </p:cNvPr>
          <p:cNvSpPr/>
          <p:nvPr/>
        </p:nvSpPr>
        <p:spPr>
          <a:xfrm>
            <a:off x="4952221" y="2929105"/>
            <a:ext cx="213490" cy="21349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descr="Second Tier Hierarchy Color Small Circle">
            <a:extLst>
              <a:ext uri="{FF2B5EF4-FFF2-40B4-BE49-F238E27FC236}">
                <a16:creationId xmlns:a16="http://schemas.microsoft.com/office/drawing/2014/main" id="{D13F3AC2-C134-452A-A575-2AEDD5FDD44A}"/>
              </a:ext>
            </a:extLst>
          </p:cNvPr>
          <p:cNvSpPr/>
          <p:nvPr/>
        </p:nvSpPr>
        <p:spPr>
          <a:xfrm>
            <a:off x="7026968" y="2948970"/>
            <a:ext cx="213490" cy="21349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descr="Second Tier Hierarchy Color Small Circle">
            <a:extLst>
              <a:ext uri="{FF2B5EF4-FFF2-40B4-BE49-F238E27FC236}">
                <a16:creationId xmlns:a16="http://schemas.microsoft.com/office/drawing/2014/main" id="{F74C5EF9-9647-43F7-B54F-97E136BDC2F4}"/>
              </a:ext>
            </a:extLst>
          </p:cNvPr>
          <p:cNvSpPr/>
          <p:nvPr/>
        </p:nvSpPr>
        <p:spPr>
          <a:xfrm>
            <a:off x="7020654" y="5004920"/>
            <a:ext cx="213490" cy="21349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descr="Second Tier Hierarchy Color Small Circle">
            <a:extLst>
              <a:ext uri="{FF2B5EF4-FFF2-40B4-BE49-F238E27FC236}">
                <a16:creationId xmlns:a16="http://schemas.microsoft.com/office/drawing/2014/main" id="{B6143EC5-1312-45C8-8A63-08B7FD81AEEC}"/>
              </a:ext>
            </a:extLst>
          </p:cNvPr>
          <p:cNvSpPr/>
          <p:nvPr/>
        </p:nvSpPr>
        <p:spPr>
          <a:xfrm>
            <a:off x="7448961" y="3968701"/>
            <a:ext cx="213490" cy="21349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descr="Second Tier Hierarchy Color Small Circle">
            <a:extLst>
              <a:ext uri="{FF2B5EF4-FFF2-40B4-BE49-F238E27FC236}">
                <a16:creationId xmlns:a16="http://schemas.microsoft.com/office/drawing/2014/main" id="{E95005B3-E7A9-43A7-9097-E5C0B12D0AF3}"/>
              </a:ext>
            </a:extLst>
          </p:cNvPr>
          <p:cNvSpPr/>
          <p:nvPr/>
        </p:nvSpPr>
        <p:spPr>
          <a:xfrm>
            <a:off x="4968596" y="5007567"/>
            <a:ext cx="213490" cy="2134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descr="Third Tier Hierarchy Color Connectors">
            <a:extLst>
              <a:ext uri="{FF2B5EF4-FFF2-40B4-BE49-F238E27FC236}">
                <a16:creationId xmlns:a16="http://schemas.microsoft.com/office/drawing/2014/main" id="{3D4169F2-589F-4BCC-9E24-FF0760B9A064}"/>
              </a:ext>
            </a:extLst>
          </p:cNvPr>
          <p:cNvSpPr/>
          <p:nvPr/>
        </p:nvSpPr>
        <p:spPr>
          <a:xfrm>
            <a:off x="2984253" y="2586848"/>
            <a:ext cx="82310" cy="8231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descr="Third Tier Hierarchy Color Connectors">
            <a:extLst>
              <a:ext uri="{FF2B5EF4-FFF2-40B4-BE49-F238E27FC236}">
                <a16:creationId xmlns:a16="http://schemas.microsoft.com/office/drawing/2014/main" id="{2E67447B-A1BE-4C7F-841C-1D52C3E335AD}"/>
              </a:ext>
            </a:extLst>
          </p:cNvPr>
          <p:cNvSpPr/>
          <p:nvPr/>
        </p:nvSpPr>
        <p:spPr>
          <a:xfrm>
            <a:off x="1787585" y="2586848"/>
            <a:ext cx="82310" cy="8231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descr="Third Tier Hierarchy Color Connectors">
            <a:extLst>
              <a:ext uri="{FF2B5EF4-FFF2-40B4-BE49-F238E27FC236}">
                <a16:creationId xmlns:a16="http://schemas.microsoft.com/office/drawing/2014/main" id="{8547C6B6-4C5C-4A9B-97B5-B9DAA62B6507}"/>
              </a:ext>
            </a:extLst>
          </p:cNvPr>
          <p:cNvSpPr/>
          <p:nvPr/>
        </p:nvSpPr>
        <p:spPr>
          <a:xfrm>
            <a:off x="2984253" y="5613510"/>
            <a:ext cx="82310" cy="823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descr="Third Tier Hierarchy Color Connectors">
            <a:extLst>
              <a:ext uri="{FF2B5EF4-FFF2-40B4-BE49-F238E27FC236}">
                <a16:creationId xmlns:a16="http://schemas.microsoft.com/office/drawing/2014/main" id="{53B8C8A1-B8C7-423C-89FE-51E9ECFCB75D}"/>
              </a:ext>
            </a:extLst>
          </p:cNvPr>
          <p:cNvSpPr/>
          <p:nvPr/>
        </p:nvSpPr>
        <p:spPr>
          <a:xfrm>
            <a:off x="1787585" y="5613510"/>
            <a:ext cx="82310" cy="823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3" name="Connector: Elbow 112" descr="Connector Lines">
            <a:extLst>
              <a:ext uri="{FF2B5EF4-FFF2-40B4-BE49-F238E27FC236}">
                <a16:creationId xmlns:a16="http://schemas.microsoft.com/office/drawing/2014/main" id="{622A3281-34A2-40FA-8168-008FF717654E}"/>
              </a:ext>
            </a:extLst>
          </p:cNvPr>
          <p:cNvCxnSpPr>
            <a:cxnSpLocks/>
            <a:stCxn id="68" idx="4"/>
            <a:endCxn id="108" idx="4"/>
          </p:cNvCxnSpPr>
          <p:nvPr/>
        </p:nvCxnSpPr>
        <p:spPr>
          <a:xfrm rot="5400000" flipH="1">
            <a:off x="3678934" y="2015632"/>
            <a:ext cx="433275" cy="1740328"/>
          </a:xfrm>
          <a:prstGeom prst="bentConnector3">
            <a:avLst>
              <a:gd name="adj1" fmla="val -52761"/>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15" name="Connector: Elbow 114" descr="Connector Lines">
            <a:extLst>
              <a:ext uri="{FF2B5EF4-FFF2-40B4-BE49-F238E27FC236}">
                <a16:creationId xmlns:a16="http://schemas.microsoft.com/office/drawing/2014/main" id="{3776E844-35AA-4B61-8A75-6DA7A2EE915E}"/>
              </a:ext>
            </a:extLst>
          </p:cNvPr>
          <p:cNvCxnSpPr>
            <a:cxnSpLocks/>
            <a:stCxn id="68" idx="4"/>
            <a:endCxn id="109" idx="4"/>
          </p:cNvCxnSpPr>
          <p:nvPr/>
        </p:nvCxnSpPr>
        <p:spPr>
          <a:xfrm rot="5400000" flipH="1">
            <a:off x="3080600" y="1417298"/>
            <a:ext cx="433275" cy="2936996"/>
          </a:xfrm>
          <a:prstGeom prst="bentConnector3">
            <a:avLst>
              <a:gd name="adj1" fmla="val -52761"/>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19" name="Oval 118" descr="Third Tier Hierarchy Color Connectors">
            <a:extLst>
              <a:ext uri="{FF2B5EF4-FFF2-40B4-BE49-F238E27FC236}">
                <a16:creationId xmlns:a16="http://schemas.microsoft.com/office/drawing/2014/main" id="{8A0D58C4-E3D8-4575-8BF0-37F45BB95AE4}"/>
              </a:ext>
            </a:extLst>
          </p:cNvPr>
          <p:cNvSpPr/>
          <p:nvPr/>
        </p:nvSpPr>
        <p:spPr>
          <a:xfrm>
            <a:off x="9494619" y="2586848"/>
            <a:ext cx="82310" cy="823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2" name="Connector: Elbow 121" descr="Connector Lines">
            <a:extLst>
              <a:ext uri="{FF2B5EF4-FFF2-40B4-BE49-F238E27FC236}">
                <a16:creationId xmlns:a16="http://schemas.microsoft.com/office/drawing/2014/main" id="{DB6E0B7E-8974-4A28-BC51-7F85C7F5B3E8}"/>
              </a:ext>
            </a:extLst>
          </p:cNvPr>
          <p:cNvCxnSpPr>
            <a:cxnSpLocks/>
            <a:stCxn id="66" idx="0"/>
            <a:endCxn id="110" idx="0"/>
          </p:cNvCxnSpPr>
          <p:nvPr/>
        </p:nvCxnSpPr>
        <p:spPr>
          <a:xfrm rot="16200000" flipH="1" flipV="1">
            <a:off x="3641086" y="4469372"/>
            <a:ext cx="528460" cy="1759816"/>
          </a:xfrm>
          <a:prstGeom prst="bentConnector3">
            <a:avLst>
              <a:gd name="adj1" fmla="val -43258"/>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7" name="Connector: Elbow 126" descr="Connector Lines">
            <a:extLst>
              <a:ext uri="{FF2B5EF4-FFF2-40B4-BE49-F238E27FC236}">
                <a16:creationId xmlns:a16="http://schemas.microsoft.com/office/drawing/2014/main" id="{5DE74E47-57A7-4EFA-83E1-B978BCE6B9A1}"/>
              </a:ext>
            </a:extLst>
          </p:cNvPr>
          <p:cNvCxnSpPr>
            <a:cxnSpLocks/>
            <a:stCxn id="66" idx="0"/>
            <a:endCxn id="111" idx="0"/>
          </p:cNvCxnSpPr>
          <p:nvPr/>
        </p:nvCxnSpPr>
        <p:spPr>
          <a:xfrm rot="16200000" flipH="1" flipV="1">
            <a:off x="3042752" y="3871038"/>
            <a:ext cx="528460" cy="2956484"/>
          </a:xfrm>
          <a:prstGeom prst="bentConnector3">
            <a:avLst>
              <a:gd name="adj1" fmla="val -43258"/>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0" name="Connector: Elbow 129" descr="Connector Lines">
            <a:extLst>
              <a:ext uri="{FF2B5EF4-FFF2-40B4-BE49-F238E27FC236}">
                <a16:creationId xmlns:a16="http://schemas.microsoft.com/office/drawing/2014/main" id="{FE82DF5B-C60E-4257-B370-A4B302DC12A0}"/>
              </a:ext>
            </a:extLst>
          </p:cNvPr>
          <p:cNvCxnSpPr>
            <a:cxnSpLocks/>
            <a:stCxn id="61" idx="4"/>
            <a:endCxn id="119" idx="4"/>
          </p:cNvCxnSpPr>
          <p:nvPr/>
        </p:nvCxnSpPr>
        <p:spPr>
          <a:xfrm rot="5400000" flipH="1" flipV="1">
            <a:off x="8271884" y="1838544"/>
            <a:ext cx="433275" cy="2094503"/>
          </a:xfrm>
          <a:prstGeom prst="bentConnector3">
            <a:avLst>
              <a:gd name="adj1" fmla="val -52761"/>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33" name="Rectangle 132">
            <a:extLst>
              <a:ext uri="{FF2B5EF4-FFF2-40B4-BE49-F238E27FC236}">
                <a16:creationId xmlns:a16="http://schemas.microsoft.com/office/drawing/2014/main" id="{C772BBE7-C6D8-4BF9-BA45-DC3C6BC93DE2}"/>
              </a:ext>
            </a:extLst>
          </p:cNvPr>
          <p:cNvSpPr/>
          <p:nvPr/>
        </p:nvSpPr>
        <p:spPr>
          <a:xfrm>
            <a:off x="9207747" y="5627765"/>
            <a:ext cx="1216258" cy="684000"/>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defTabSz="622300">
              <a:lnSpc>
                <a:spcPct val="90000"/>
              </a:lnSpc>
              <a:spcBef>
                <a:spcPct val="0"/>
              </a:spcBef>
              <a:spcAft>
                <a:spcPct val="35000"/>
              </a:spcAft>
              <a:buNone/>
            </a:pPr>
            <a:endParaRPr lang="en-US" sz="1200" kern="1200" dirty="0">
              <a:solidFill>
                <a:schemeClr val="tx1">
                  <a:lumMod val="75000"/>
                  <a:lumOff val="25000"/>
                </a:schemeClr>
              </a:solidFill>
            </a:endParaRPr>
          </a:p>
        </p:txBody>
      </p:sp>
      <p:sp>
        <p:nvSpPr>
          <p:cNvPr id="134" name="Oval 133" descr="Third Tier Hierarchy Color Connectors">
            <a:extLst>
              <a:ext uri="{FF2B5EF4-FFF2-40B4-BE49-F238E27FC236}">
                <a16:creationId xmlns:a16="http://schemas.microsoft.com/office/drawing/2014/main" id="{716F090E-A9F1-4775-801C-A297BCFA7C8F}"/>
              </a:ext>
            </a:extLst>
          </p:cNvPr>
          <p:cNvSpPr/>
          <p:nvPr/>
        </p:nvSpPr>
        <p:spPr>
          <a:xfrm>
            <a:off x="9506735" y="5613510"/>
            <a:ext cx="82310" cy="823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5" name="Connector: Elbow 134" descr="Connector Lines">
            <a:extLst>
              <a:ext uri="{FF2B5EF4-FFF2-40B4-BE49-F238E27FC236}">
                <a16:creationId xmlns:a16="http://schemas.microsoft.com/office/drawing/2014/main" id="{6A5E1044-F23D-446F-BE87-4E46A9AA5A32}"/>
              </a:ext>
            </a:extLst>
          </p:cNvPr>
          <p:cNvCxnSpPr>
            <a:cxnSpLocks/>
            <a:stCxn id="76" idx="0"/>
            <a:endCxn id="134" idx="0"/>
          </p:cNvCxnSpPr>
          <p:nvPr/>
        </p:nvCxnSpPr>
        <p:spPr>
          <a:xfrm rot="16200000" flipH="1">
            <a:off x="8217455" y="4283075"/>
            <a:ext cx="528460" cy="2132410"/>
          </a:xfrm>
          <a:prstGeom prst="bentConnector3">
            <a:avLst>
              <a:gd name="adj1" fmla="val -43258"/>
            </a:avLst>
          </a:prstGeom>
          <a:ln>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38" name="Picture 137" descr="Profile Photo Placeholder&#10;">
            <a:extLst>
              <a:ext uri="{FF2B5EF4-FFF2-40B4-BE49-F238E27FC236}">
                <a16:creationId xmlns:a16="http://schemas.microsoft.com/office/drawing/2014/main" id="{712CA1E6-782B-42EB-A174-22B38D09835E}"/>
              </a:ext>
            </a:extLst>
          </p:cNvPr>
          <p:cNvPicPr>
            <a:picLocks noChangeAspect="1"/>
          </p:cNvPicPr>
          <p:nvPr/>
        </p:nvPicPr>
        <p:blipFill>
          <a:blip r:embed="rId9" cstate="print">
            <a:grayscl/>
            <a:extLst>
              <a:ext uri="{28A0092B-C50C-407E-A947-70E740481C1C}">
                <a14:useLocalDpi xmlns:a14="http://schemas.microsoft.com/office/drawing/2010/main" val="0"/>
              </a:ext>
            </a:extLst>
          </a:blip>
          <a:stretch>
            <a:fillRect/>
          </a:stretch>
        </p:blipFill>
        <p:spPr>
          <a:xfrm>
            <a:off x="5570475" y="3536570"/>
            <a:ext cx="1054152" cy="1054152"/>
          </a:xfrm>
          <a:prstGeom prst="ellipse">
            <a:avLst/>
          </a:prstGeom>
        </p:spPr>
      </p:pic>
      <p:sp>
        <p:nvSpPr>
          <p:cNvPr id="2" name="Rectangle 1">
            <a:extLst>
              <a:ext uri="{FF2B5EF4-FFF2-40B4-BE49-F238E27FC236}">
                <a16:creationId xmlns:a16="http://schemas.microsoft.com/office/drawing/2014/main" id="{B1D6C55E-7EDC-4E15-9307-B1EBDDF0A1BE}"/>
              </a:ext>
            </a:extLst>
          </p:cNvPr>
          <p:cNvSpPr/>
          <p:nvPr/>
        </p:nvSpPr>
        <p:spPr>
          <a:xfrm>
            <a:off x="1143000" y="222968"/>
            <a:ext cx="2505722" cy="341632"/>
          </a:xfrm>
          <a:prstGeom prst="rect">
            <a:avLst/>
          </a:prstGeom>
        </p:spPr>
        <p:txBody>
          <a:bodyPr wrap="square">
            <a:spAutoFit/>
          </a:bodyPr>
          <a:lstStyle/>
          <a:p>
            <a:pPr>
              <a:lnSpc>
                <a:spcPct val="90000"/>
              </a:lnSpc>
            </a:pPr>
            <a:r>
              <a:rPr lang="en-US" b="1" noProof="1">
                <a:gradFill>
                  <a:gsLst>
                    <a:gs pos="0">
                      <a:schemeClr val="accent1"/>
                    </a:gs>
                    <a:gs pos="51300">
                      <a:schemeClr val="accent2"/>
                    </a:gs>
                    <a:gs pos="100000">
                      <a:schemeClr val="accent3"/>
                    </a:gs>
                  </a:gsLst>
                  <a:lin ang="0" scaled="0"/>
                </a:gradFill>
              </a:rPr>
              <a:t>Sharda Linkedin</a:t>
            </a:r>
          </a:p>
        </p:txBody>
      </p:sp>
    </p:spTree>
    <p:extLst>
      <p:ext uri="{BB962C8B-B14F-4D97-AF65-F5344CB8AC3E}">
        <p14:creationId xmlns:p14="http://schemas.microsoft.com/office/powerpoint/2010/main" val="1020636703"/>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428ED-E8E6-4EBE-8C7C-8E6E2E5012C8}"/>
              </a:ext>
            </a:extLst>
          </p:cNvPr>
          <p:cNvSpPr>
            <a:spLocks noGrp="1"/>
          </p:cNvSpPr>
          <p:nvPr>
            <p:ph type="title"/>
          </p:nvPr>
        </p:nvSpPr>
        <p:spPr/>
        <p:txBody>
          <a:bodyPr/>
          <a:lstStyle/>
          <a:p>
            <a:r>
              <a:rPr lang="en-US" dirty="0"/>
              <a:t>Tech Requirements </a:t>
            </a:r>
          </a:p>
        </p:txBody>
      </p:sp>
      <p:sp>
        <p:nvSpPr>
          <p:cNvPr id="5" name="Text Placeholder 4">
            <a:extLst>
              <a:ext uri="{FF2B5EF4-FFF2-40B4-BE49-F238E27FC236}">
                <a16:creationId xmlns:a16="http://schemas.microsoft.com/office/drawing/2014/main" id="{A96AA788-5F14-43DB-B035-1BC6DA150990}"/>
              </a:ext>
            </a:extLst>
          </p:cNvPr>
          <p:cNvSpPr>
            <a:spLocks noGrp="1"/>
          </p:cNvSpPr>
          <p:nvPr>
            <p:ph type="body" sz="quarter" idx="17"/>
          </p:nvPr>
        </p:nvSpPr>
        <p:spPr>
          <a:xfrm>
            <a:off x="1411740" y="3971432"/>
            <a:ext cx="2500786" cy="360000"/>
          </a:xfrm>
        </p:spPr>
        <p:txBody>
          <a:bodyPr/>
          <a:lstStyle/>
          <a:p>
            <a:r>
              <a:rPr lang="en-US" dirty="0"/>
              <a:t>HTML | CSS | JS </a:t>
            </a:r>
          </a:p>
        </p:txBody>
      </p:sp>
      <p:cxnSp>
        <p:nvCxnSpPr>
          <p:cNvPr id="20" name="Straight Connector 19">
            <a:extLst>
              <a:ext uri="{FF2B5EF4-FFF2-40B4-BE49-F238E27FC236}">
                <a16:creationId xmlns:a16="http://schemas.microsoft.com/office/drawing/2014/main" id="{B674B9A6-D55C-478C-8D92-D0BFBCD7B598}"/>
              </a:ext>
              <a:ext uri="{C183D7F6-B498-43B3-948B-1728B52AA6E4}">
                <adec:decorative xmlns:adec="http://schemas.microsoft.com/office/drawing/2017/decorative" val="1"/>
              </a:ext>
            </a:extLst>
          </p:cNvPr>
          <p:cNvCxnSpPr>
            <a:cxnSpLocks/>
          </p:cNvCxnSpPr>
          <p:nvPr/>
        </p:nvCxnSpPr>
        <p:spPr>
          <a:xfrm>
            <a:off x="1502269" y="4484234"/>
            <a:ext cx="22734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CE675343-79F8-46AA-B56E-932984AB75EE}"/>
              </a:ext>
            </a:extLst>
          </p:cNvPr>
          <p:cNvSpPr>
            <a:spLocks noGrp="1"/>
          </p:cNvSpPr>
          <p:nvPr>
            <p:ph type="body" sz="quarter" idx="18"/>
          </p:nvPr>
        </p:nvSpPr>
        <p:spPr>
          <a:xfrm>
            <a:off x="1411740" y="4605832"/>
            <a:ext cx="2500786" cy="720000"/>
          </a:xfrm>
        </p:spPr>
        <p:txBody>
          <a:bodyPr/>
          <a:lstStyle/>
          <a:p>
            <a:r>
              <a:rPr lang="en-US" dirty="0"/>
              <a:t>For coding the dynamic and attractive UI of the website </a:t>
            </a:r>
          </a:p>
        </p:txBody>
      </p:sp>
      <p:sp>
        <p:nvSpPr>
          <p:cNvPr id="7" name="Text Placeholder 6">
            <a:extLst>
              <a:ext uri="{FF2B5EF4-FFF2-40B4-BE49-F238E27FC236}">
                <a16:creationId xmlns:a16="http://schemas.microsoft.com/office/drawing/2014/main" id="{1806F98B-6BF9-4D0F-B7E7-561F064602FD}"/>
              </a:ext>
            </a:extLst>
          </p:cNvPr>
          <p:cNvSpPr>
            <a:spLocks noGrp="1"/>
          </p:cNvSpPr>
          <p:nvPr>
            <p:ph type="body" sz="quarter" idx="33"/>
          </p:nvPr>
        </p:nvSpPr>
        <p:spPr>
          <a:xfrm>
            <a:off x="4643386" y="3971432"/>
            <a:ext cx="3480727" cy="360000"/>
          </a:xfrm>
        </p:spPr>
        <p:txBody>
          <a:bodyPr/>
          <a:lstStyle/>
          <a:p>
            <a:r>
              <a:rPr lang="en-US" dirty="0"/>
              <a:t>PHP | Servers</a:t>
            </a:r>
          </a:p>
        </p:txBody>
      </p:sp>
      <p:cxnSp>
        <p:nvCxnSpPr>
          <p:cNvPr id="21" name="Straight Connector 20">
            <a:extLst>
              <a:ext uri="{FF2B5EF4-FFF2-40B4-BE49-F238E27FC236}">
                <a16:creationId xmlns:a16="http://schemas.microsoft.com/office/drawing/2014/main" id="{5A0322F4-E79A-4E4D-98CA-2DC1692F90C3}"/>
              </a:ext>
              <a:ext uri="{C183D7F6-B498-43B3-948B-1728B52AA6E4}">
                <adec:decorative xmlns:adec="http://schemas.microsoft.com/office/drawing/2017/decorative" val="1"/>
              </a:ext>
            </a:extLst>
          </p:cNvPr>
          <p:cNvCxnSpPr>
            <a:cxnSpLocks/>
          </p:cNvCxnSpPr>
          <p:nvPr/>
        </p:nvCxnSpPr>
        <p:spPr>
          <a:xfrm>
            <a:off x="4563247" y="4484234"/>
            <a:ext cx="3164298"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3694D25-DE51-4F33-9ED7-7D9F4891DD93}"/>
              </a:ext>
            </a:extLst>
          </p:cNvPr>
          <p:cNvSpPr>
            <a:spLocks noGrp="1"/>
          </p:cNvSpPr>
          <p:nvPr>
            <p:ph type="body" sz="quarter" idx="34"/>
          </p:nvPr>
        </p:nvSpPr>
        <p:spPr>
          <a:xfrm>
            <a:off x="4643386" y="4605832"/>
            <a:ext cx="3480727" cy="720000"/>
          </a:xfrm>
        </p:spPr>
        <p:txBody>
          <a:bodyPr/>
          <a:lstStyle/>
          <a:p>
            <a:r>
              <a:rPr lang="en-US" dirty="0"/>
              <a:t>For developing connections with the servers or we can say dynamic webpages</a:t>
            </a:r>
          </a:p>
        </p:txBody>
      </p:sp>
      <p:sp>
        <p:nvSpPr>
          <p:cNvPr id="9" name="Text Placeholder 8">
            <a:extLst>
              <a:ext uri="{FF2B5EF4-FFF2-40B4-BE49-F238E27FC236}">
                <a16:creationId xmlns:a16="http://schemas.microsoft.com/office/drawing/2014/main" id="{2F0A8A16-8E92-40C1-913D-8CB3B9C1DDAF}"/>
              </a:ext>
            </a:extLst>
          </p:cNvPr>
          <p:cNvSpPr>
            <a:spLocks noGrp="1"/>
          </p:cNvSpPr>
          <p:nvPr>
            <p:ph type="body" sz="quarter" idx="35"/>
          </p:nvPr>
        </p:nvSpPr>
        <p:spPr>
          <a:xfrm>
            <a:off x="8775708" y="3971432"/>
            <a:ext cx="3167235" cy="360000"/>
          </a:xfrm>
        </p:spPr>
        <p:txBody>
          <a:bodyPr/>
          <a:lstStyle/>
          <a:p>
            <a:r>
              <a:rPr lang="en-US" dirty="0"/>
              <a:t>MySQL | Storage</a:t>
            </a:r>
          </a:p>
        </p:txBody>
      </p:sp>
      <p:cxnSp>
        <p:nvCxnSpPr>
          <p:cNvPr id="22" name="Straight Connector 21">
            <a:extLst>
              <a:ext uri="{FF2B5EF4-FFF2-40B4-BE49-F238E27FC236}">
                <a16:creationId xmlns:a16="http://schemas.microsoft.com/office/drawing/2014/main" id="{0DC27E82-D5C7-4AE4-BAF3-5DBB12CA0835}"/>
              </a:ext>
              <a:ext uri="{C183D7F6-B498-43B3-948B-1728B52AA6E4}">
                <adec:decorative xmlns:adec="http://schemas.microsoft.com/office/drawing/2017/decorative" val="1"/>
              </a:ext>
            </a:extLst>
          </p:cNvPr>
          <p:cNvCxnSpPr>
            <a:cxnSpLocks/>
          </p:cNvCxnSpPr>
          <p:nvPr/>
        </p:nvCxnSpPr>
        <p:spPr>
          <a:xfrm>
            <a:off x="8775708" y="4367953"/>
            <a:ext cx="2879304"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CC804944-6423-4C0F-ABB0-9CF01A05FD92}"/>
              </a:ext>
            </a:extLst>
          </p:cNvPr>
          <p:cNvSpPr>
            <a:spLocks noGrp="1"/>
          </p:cNvSpPr>
          <p:nvPr>
            <p:ph type="body" sz="quarter" idx="36"/>
          </p:nvPr>
        </p:nvSpPr>
        <p:spPr>
          <a:xfrm>
            <a:off x="8814765" y="4586526"/>
            <a:ext cx="3167235" cy="720000"/>
          </a:xfrm>
        </p:spPr>
        <p:txBody>
          <a:bodyPr/>
          <a:lstStyle/>
          <a:p>
            <a:r>
              <a:rPr lang="en-US" dirty="0"/>
              <a:t>For Database Manipulation</a:t>
            </a:r>
          </a:p>
        </p:txBody>
      </p: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p:txBody>
          <a:bodyPr/>
          <a:lstStyle/>
          <a:p>
            <a:fld id="{4B73C415-D670-4716-A5EC-CC4D52CA2BAC}" type="slidenum">
              <a:rPr lang="en-US" smtClean="0"/>
              <a:pPr/>
              <a:t>6</a:t>
            </a:fld>
            <a:endParaRPr lang="en-US" dirty="0"/>
          </a:p>
        </p:txBody>
      </p:sp>
      <p:pic>
        <p:nvPicPr>
          <p:cNvPr id="16" name="Picture Placeholder 15">
            <a:extLst>
              <a:ext uri="{FF2B5EF4-FFF2-40B4-BE49-F238E27FC236}">
                <a16:creationId xmlns:a16="http://schemas.microsoft.com/office/drawing/2014/main" id="{4BF1AD72-5B1F-4DF8-8796-6918CA481484}"/>
              </a:ext>
            </a:extLst>
          </p:cNvPr>
          <p:cNvPicPr>
            <a:picLocks noGrp="1" noChangeAspect="1"/>
          </p:cNvPicPr>
          <p:nvPr>
            <p:ph type="pic" sz="quarter" idx="41"/>
          </p:nvPr>
        </p:nvPicPr>
        <p:blipFill>
          <a:blip r:embed="rId3">
            <a:extLst>
              <a:ext uri="{28A0092B-C50C-407E-A947-70E740481C1C}">
                <a14:useLocalDpi xmlns:a14="http://schemas.microsoft.com/office/drawing/2010/main" val="0"/>
              </a:ext>
            </a:extLst>
          </a:blip>
          <a:srcRect l="25068" r="25068"/>
          <a:stretch>
            <a:fillRect/>
          </a:stretch>
        </p:blipFill>
        <p:spPr>
          <a:xfrm>
            <a:off x="1411550" y="1735138"/>
            <a:ext cx="2500786" cy="1981200"/>
          </a:xfrm>
        </p:spPr>
      </p:pic>
      <p:pic>
        <p:nvPicPr>
          <p:cNvPr id="26" name="Picture Placeholder 25">
            <a:extLst>
              <a:ext uri="{FF2B5EF4-FFF2-40B4-BE49-F238E27FC236}">
                <a16:creationId xmlns:a16="http://schemas.microsoft.com/office/drawing/2014/main" id="{65A394AB-0402-4C88-A357-5812EEE262C5}"/>
              </a:ext>
            </a:extLst>
          </p:cNvPr>
          <p:cNvPicPr>
            <a:picLocks noGrp="1" noChangeAspect="1"/>
          </p:cNvPicPr>
          <p:nvPr>
            <p:ph type="pic" sz="quarter" idx="42"/>
          </p:nvPr>
        </p:nvPicPr>
        <p:blipFill>
          <a:blip r:embed="rId4">
            <a:extLst>
              <a:ext uri="{28A0092B-C50C-407E-A947-70E740481C1C}">
                <a14:useLocalDpi xmlns:a14="http://schemas.microsoft.com/office/drawing/2010/main" val="0"/>
              </a:ext>
            </a:extLst>
          </a:blip>
          <a:srcRect l="14635" r="14635"/>
          <a:stretch>
            <a:fillRect/>
          </a:stretch>
        </p:blipFill>
        <p:spPr>
          <a:xfrm>
            <a:off x="4643020" y="1735138"/>
            <a:ext cx="3480047" cy="1981200"/>
          </a:xfrm>
        </p:spPr>
      </p:pic>
      <p:pic>
        <p:nvPicPr>
          <p:cNvPr id="33" name="Picture Placeholder 32">
            <a:extLst>
              <a:ext uri="{FF2B5EF4-FFF2-40B4-BE49-F238E27FC236}">
                <a16:creationId xmlns:a16="http://schemas.microsoft.com/office/drawing/2014/main" id="{62754D0C-5630-466D-9894-5C83C53FB56A}"/>
              </a:ext>
            </a:extLst>
          </p:cNvPr>
          <p:cNvPicPr>
            <a:picLocks noGrp="1" noChangeAspect="1"/>
          </p:cNvPicPr>
          <p:nvPr>
            <p:ph type="pic" sz="quarter" idx="43"/>
          </p:nvPr>
        </p:nvPicPr>
        <p:blipFill>
          <a:blip r:embed="rId5">
            <a:extLst>
              <a:ext uri="{28A0092B-C50C-407E-A947-70E740481C1C}">
                <a14:useLocalDpi xmlns:a14="http://schemas.microsoft.com/office/drawing/2010/main" val="0"/>
              </a:ext>
            </a:extLst>
          </a:blip>
          <a:srcRect l="21134" r="21134"/>
          <a:stretch>
            <a:fillRect/>
          </a:stretch>
        </p:blipFill>
        <p:spPr>
          <a:xfrm>
            <a:off x="8593584" y="1735138"/>
            <a:ext cx="3166616" cy="1981200"/>
          </a:xfrm>
        </p:spPr>
      </p:pic>
    </p:spTree>
    <p:extLst>
      <p:ext uri="{BB962C8B-B14F-4D97-AF65-F5344CB8AC3E}">
        <p14:creationId xmlns:p14="http://schemas.microsoft.com/office/powerpoint/2010/main" val="3745170393"/>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91E2A3AC-B89F-458B-A103-9681AD901A0B}"/>
              </a:ext>
              <a:ext uri="{C183D7F6-B498-43B3-948B-1728B52AA6E4}">
                <adec:decorative xmlns:adec="http://schemas.microsoft.com/office/drawing/2017/decorative" val="1"/>
              </a:ext>
            </a:extLst>
          </p:cNvPr>
          <p:cNvCxnSpPr>
            <a:cxnSpLocks/>
          </p:cNvCxnSpPr>
          <p:nvPr/>
        </p:nvCxnSpPr>
        <p:spPr>
          <a:xfrm>
            <a:off x="640089" y="6014822"/>
            <a:ext cx="15480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494E1CA-0600-4970-93CD-9FB5EC22F9D8}"/>
              </a:ext>
              <a:ext uri="{C183D7F6-B498-43B3-948B-1728B52AA6E4}">
                <adec:decorative xmlns:adec="http://schemas.microsoft.com/office/drawing/2017/decorative" val="1"/>
              </a:ext>
            </a:extLst>
          </p:cNvPr>
          <p:cNvCxnSpPr>
            <a:cxnSpLocks/>
          </p:cNvCxnSpPr>
          <p:nvPr/>
        </p:nvCxnSpPr>
        <p:spPr>
          <a:xfrm>
            <a:off x="10224000" y="5038278"/>
            <a:ext cx="15480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22C498C9-E1DA-42F3-BFAC-49037F6A5EF8}"/>
              </a:ext>
            </a:extLst>
          </p:cNvPr>
          <p:cNvSpPr>
            <a:spLocks noGrp="1"/>
          </p:cNvSpPr>
          <p:nvPr>
            <p:ph type="sldNum" sz="quarter" idx="11"/>
          </p:nvPr>
        </p:nvSpPr>
        <p:spPr/>
        <p:txBody>
          <a:bodyPr/>
          <a:lstStyle/>
          <a:p>
            <a:fld id="{4B73C415-D670-4716-A5EC-CC4D52CA2BAC}" type="slidenum">
              <a:rPr lang="en-US" smtClean="0"/>
              <a:pPr/>
              <a:t>7</a:t>
            </a:fld>
            <a:endParaRPr lang="en-US" dirty="0"/>
          </a:p>
        </p:txBody>
      </p:sp>
      <p:pic>
        <p:nvPicPr>
          <p:cNvPr id="10" name="Picture 9">
            <a:extLst>
              <a:ext uri="{FF2B5EF4-FFF2-40B4-BE49-F238E27FC236}">
                <a16:creationId xmlns:a16="http://schemas.microsoft.com/office/drawing/2014/main" id="{7E509542-D381-49F5-BF65-964961AEECC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874" y="0"/>
            <a:ext cx="12174126" cy="6786563"/>
          </a:xfrm>
          <a:prstGeom prst="rect">
            <a:avLst/>
          </a:prstGeom>
          <a:noFill/>
          <a:ln>
            <a:noFill/>
          </a:ln>
        </p:spPr>
      </p:pic>
      <p:sp>
        <p:nvSpPr>
          <p:cNvPr id="12" name="Title 3">
            <a:extLst>
              <a:ext uri="{FF2B5EF4-FFF2-40B4-BE49-F238E27FC236}">
                <a16:creationId xmlns:a16="http://schemas.microsoft.com/office/drawing/2014/main" id="{AD3D776C-5616-4C73-B95B-7A63B387CC04}"/>
              </a:ext>
            </a:extLst>
          </p:cNvPr>
          <p:cNvSpPr txBox="1">
            <a:spLocks/>
          </p:cNvSpPr>
          <p:nvPr/>
        </p:nvSpPr>
        <p:spPr>
          <a:xfrm>
            <a:off x="348480" y="0"/>
            <a:ext cx="9875520" cy="1356360"/>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sz="1800" dirty="0"/>
              <a:t>Working / Block Diagram</a:t>
            </a:r>
            <a:endParaRPr lang="en-US" dirty="0"/>
          </a:p>
        </p:txBody>
      </p:sp>
    </p:spTree>
    <p:extLst>
      <p:ext uri="{BB962C8B-B14F-4D97-AF65-F5344CB8AC3E}">
        <p14:creationId xmlns:p14="http://schemas.microsoft.com/office/powerpoint/2010/main" val="4158451921"/>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Placeholder 12" descr="A person standing on a sidewalk looking at his phone">
            <a:extLst>
              <a:ext uri="{FF2B5EF4-FFF2-40B4-BE49-F238E27FC236}">
                <a16:creationId xmlns:a16="http://schemas.microsoft.com/office/drawing/2014/main" id="{5AC4910C-C9A9-41E9-9252-939FB7AA008D}"/>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20" name="Rectangle 19">
            <a:extLst>
              <a:ext uri="{FF2B5EF4-FFF2-40B4-BE49-F238E27FC236}">
                <a16:creationId xmlns:a16="http://schemas.microsoft.com/office/drawing/2014/main" id="{5159E9FA-E2FE-4ED3-AF77-6A386F661A9D}"/>
              </a:ext>
              <a:ext uri="{C183D7F6-B498-43B3-948B-1728B52AA6E4}">
                <adec:decorative xmlns:adec="http://schemas.microsoft.com/office/drawing/2017/decorative" val="1"/>
              </a:ext>
            </a:extLst>
          </p:cNvPr>
          <p:cNvSpPr/>
          <p:nvPr/>
        </p:nvSpPr>
        <p:spPr bwMode="gray">
          <a:xfrm>
            <a:off x="432000" y="-8877"/>
            <a:ext cx="11760000" cy="6365363"/>
          </a:xfrm>
          <a:prstGeom prst="rect">
            <a:avLst/>
          </a:prstGeom>
          <a:gradFill>
            <a:gsLst>
              <a:gs pos="36000">
                <a:schemeClr val="tx1">
                  <a:alpha val="4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AFED906-603E-4575-A8EB-18849F6201A6}"/>
              </a:ext>
              <a:ext uri="{C183D7F6-B498-43B3-948B-1728B52AA6E4}">
                <adec:decorative xmlns:adec="http://schemas.microsoft.com/office/drawing/2017/decorative" val="1"/>
              </a:ext>
            </a:extLst>
          </p:cNvPr>
          <p:cNvSpPr/>
          <p:nvPr/>
        </p:nvSpPr>
        <p:spPr>
          <a:xfrm>
            <a:off x="0" y="1"/>
            <a:ext cx="432001" cy="6365362"/>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68F2B1-EF8F-4772-ADA1-4195B20EBA74}"/>
              </a:ext>
            </a:extLst>
          </p:cNvPr>
          <p:cNvSpPr>
            <a:spLocks noGrp="1"/>
          </p:cNvSpPr>
          <p:nvPr>
            <p:ph type="ctrTitle"/>
          </p:nvPr>
        </p:nvSpPr>
        <p:spPr bwMode="gray"/>
        <p:txBody>
          <a:bodyPr/>
          <a:lstStyle/>
          <a:p>
            <a:r>
              <a:rPr lang="en-US" sz="8000" b="1" noProof="1">
                <a:gradFill>
                  <a:gsLst>
                    <a:gs pos="0">
                      <a:schemeClr val="accent1"/>
                    </a:gs>
                    <a:gs pos="51300">
                      <a:schemeClr val="accent2"/>
                    </a:gs>
                    <a:gs pos="100000">
                      <a:schemeClr val="accent3"/>
                    </a:gs>
                  </a:gsLst>
                  <a:lin ang="0" scaled="0"/>
                </a:gradFill>
                <a:latin typeface="Arial Nova Cond" panose="020B0506020202020204" pitchFamily="34" charset="0"/>
              </a:rPr>
              <a:t>EyAuctions</a:t>
            </a:r>
            <a:endParaRPr lang="en-US" sz="8000" dirty="0"/>
          </a:p>
        </p:txBody>
      </p:sp>
      <p:cxnSp>
        <p:nvCxnSpPr>
          <p:cNvPr id="15" name="Straight Connector 14">
            <a:extLst>
              <a:ext uri="{FF2B5EF4-FFF2-40B4-BE49-F238E27FC236}">
                <a16:creationId xmlns:a16="http://schemas.microsoft.com/office/drawing/2014/main" id="{642D433C-2521-498F-AEB8-751A77CDE32F}"/>
              </a:ext>
              <a:ext uri="{C183D7F6-B498-43B3-948B-1728B52AA6E4}">
                <adec:decorative xmlns:adec="http://schemas.microsoft.com/office/drawing/2017/decorative" val="1"/>
              </a:ext>
            </a:extLst>
          </p:cNvPr>
          <p:cNvCxnSpPr>
            <a:cxnSpLocks/>
          </p:cNvCxnSpPr>
          <p:nvPr/>
        </p:nvCxnSpPr>
        <p:spPr bwMode="gray">
          <a:xfrm>
            <a:off x="680728" y="4876800"/>
            <a:ext cx="5187750"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565124A8-7554-4DB8-896F-F9946B9CF1F9}"/>
              </a:ext>
            </a:extLst>
          </p:cNvPr>
          <p:cNvSpPr>
            <a:spLocks noGrp="1"/>
          </p:cNvSpPr>
          <p:nvPr>
            <p:ph type="subTitle" idx="1"/>
          </p:nvPr>
        </p:nvSpPr>
        <p:spPr bwMode="gray"/>
        <p:txBody>
          <a:bodyPr/>
          <a:lstStyle/>
          <a:p>
            <a:r>
              <a:rPr lang="en-US" dirty="0"/>
              <a:t>A new way to engage in auctions across </a:t>
            </a:r>
            <a:r>
              <a:rPr lang="en-US" dirty="0" err="1"/>
              <a:t>india</a:t>
            </a:r>
            <a:r>
              <a:rPr lang="en-US" dirty="0"/>
              <a:t> &amp; world.</a:t>
            </a:r>
          </a:p>
          <a:p>
            <a:endParaRPr lang="en-US" dirty="0"/>
          </a:p>
        </p:txBody>
      </p:sp>
      <p:sp>
        <p:nvSpPr>
          <p:cNvPr id="4" name="Rectangle 3">
            <a:extLst>
              <a:ext uri="{FF2B5EF4-FFF2-40B4-BE49-F238E27FC236}">
                <a16:creationId xmlns:a16="http://schemas.microsoft.com/office/drawing/2014/main" id="{F521FB8E-298A-40CB-93EE-D30F46EA0A60}"/>
              </a:ext>
            </a:extLst>
          </p:cNvPr>
          <p:cNvSpPr/>
          <p:nvPr/>
        </p:nvSpPr>
        <p:spPr>
          <a:xfrm>
            <a:off x="9814736" y="321821"/>
            <a:ext cx="1592937" cy="923330"/>
          </a:xfrm>
          <a:prstGeom prst="rect">
            <a:avLst/>
          </a:prstGeom>
        </p:spPr>
        <p:txBody>
          <a:bodyPr wrap="none">
            <a:spAutoFit/>
          </a:bodyPr>
          <a:lstStyle/>
          <a:p>
            <a:pPr>
              <a:lnSpc>
                <a:spcPct val="90000"/>
              </a:lnSpc>
            </a:pPr>
            <a:r>
              <a:rPr lang="en-US" sz="6000" b="1" noProof="1">
                <a:gradFill>
                  <a:gsLst>
                    <a:gs pos="0">
                      <a:schemeClr val="accent1"/>
                    </a:gs>
                    <a:gs pos="51300">
                      <a:schemeClr val="accent2"/>
                    </a:gs>
                    <a:gs pos="100000">
                      <a:schemeClr val="accent3"/>
                    </a:gs>
                  </a:gsLst>
                  <a:lin ang="0" scaled="0"/>
                </a:gradFill>
                <a:latin typeface="Arial Nova Cond Light" panose="020B0306020202020204" pitchFamily="34" charset="0"/>
              </a:rPr>
              <a:t>Ey</a:t>
            </a:r>
            <a:r>
              <a:rPr lang="en-US" sz="6000" b="1" noProof="1">
                <a:gradFill>
                  <a:gsLst>
                    <a:gs pos="0">
                      <a:schemeClr val="accent1"/>
                    </a:gs>
                    <a:gs pos="51300">
                      <a:schemeClr val="accent2"/>
                    </a:gs>
                    <a:gs pos="100000">
                      <a:schemeClr val="accent3"/>
                    </a:gs>
                  </a:gsLst>
                  <a:lin ang="0" scaled="0"/>
                </a:gradFill>
              </a:rPr>
              <a:t>.</a:t>
            </a:r>
            <a:r>
              <a:rPr lang="en-US" sz="5400" b="1" noProof="1">
                <a:gradFill>
                  <a:gsLst>
                    <a:gs pos="0">
                      <a:schemeClr val="accent1"/>
                    </a:gs>
                    <a:gs pos="51300">
                      <a:schemeClr val="accent2"/>
                    </a:gs>
                    <a:gs pos="100000">
                      <a:schemeClr val="accent3"/>
                    </a:gs>
                  </a:gsLst>
                  <a:lin ang="0" scaled="0"/>
                </a:gradFill>
                <a:latin typeface="Arial Nova Cond" panose="020B0506020202020204" pitchFamily="34" charset="0"/>
              </a:rPr>
              <a:t>In</a:t>
            </a:r>
          </a:p>
        </p:txBody>
      </p:sp>
    </p:spTree>
    <p:extLst>
      <p:ext uri="{BB962C8B-B14F-4D97-AF65-F5344CB8AC3E}">
        <p14:creationId xmlns:p14="http://schemas.microsoft.com/office/powerpoint/2010/main" val="2836894437"/>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theme/theme1.xml><?xml version="1.0" encoding="utf-8"?>
<a:theme xmlns:a="http://schemas.openxmlformats.org/drawingml/2006/main" name="Office Theme">
  <a:themeElements>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fontScheme name="Custom 141">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33781529_Tech pitch deck_RVA_v5" id="{A2EB78D0-E53B-4F6A-BDEB-161D0EE79897}" vid="{43D59DC8-94C0-4D1D-B6DD-8A7938E09C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13094F6-5ADD-4195-AF81-00AF033C96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E3E58C-5E8A-4781-9921-C2B23BC09EB2}">
  <ds:schemaRefs>
    <ds:schemaRef ds:uri="http://schemas.microsoft.com/sharepoint/v3/contenttype/forms"/>
  </ds:schemaRefs>
</ds:datastoreItem>
</file>

<file path=customXml/itemProps3.xml><?xml version="1.0" encoding="utf-8"?>
<ds:datastoreItem xmlns:ds="http://schemas.openxmlformats.org/officeDocument/2006/customXml" ds:itemID="{C9C0BFDF-D948-4F4A-854E-477525F57792}">
  <ds:schemaRefs>
    <ds:schemaRef ds:uri="http://www.w3.org/XML/1998/namespace"/>
    <ds:schemaRef ds:uri="http://schemas.openxmlformats.org/package/2006/metadata/core-properties"/>
    <ds:schemaRef ds:uri="http://schemas.microsoft.com/office/2006/documentManagement/types"/>
    <ds:schemaRef ds:uri="http://schemas.microsoft.com/office/2006/metadata/properties"/>
    <ds:schemaRef ds:uri="http://purl.org/dc/terms/"/>
    <ds:schemaRef ds:uri="16c05727-aa75-4e4a-9b5f-8a80a1165891"/>
    <ds:schemaRef ds:uri="http://schemas.microsoft.com/office/infopath/2007/PartnerControls"/>
    <ds:schemaRef ds:uri="http://purl.org/dc/elements/1.1/"/>
    <ds:schemaRef ds:uri="71af3243-3dd4-4a8d-8c0d-dd76da1f02a5"/>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Tech pitch deck</Template>
  <TotalTime>0</TotalTime>
  <Words>285</Words>
  <Application>Microsoft Office PowerPoint</Application>
  <PresentationFormat>Widescreen</PresentationFormat>
  <Paragraphs>58</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 Black</vt:lpstr>
      <vt:lpstr>Arial Nova Cond</vt:lpstr>
      <vt:lpstr>Arial Nova Cond Light</vt:lpstr>
      <vt:lpstr>Calibri</vt:lpstr>
      <vt:lpstr>Tahoma</vt:lpstr>
      <vt:lpstr>Times New Roman</vt:lpstr>
      <vt:lpstr>Office Theme</vt:lpstr>
      <vt:lpstr>One Stop For Every Bid</vt:lpstr>
      <vt:lpstr>By </vt:lpstr>
      <vt:lpstr>OUR BIG IDEA</vt:lpstr>
      <vt:lpstr>Target Audience(s)</vt:lpstr>
      <vt:lpstr>Network Chart #ConnectingProfessionals</vt:lpstr>
      <vt:lpstr>Tech Requirements </vt:lpstr>
      <vt:lpstr>PowerPoint Presentation</vt:lpstr>
      <vt:lpstr>EyAuctions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2019-08-28T15:51:20Z</dcterms:created>
  <dcterms:modified xsi:type="dcterms:W3CDTF">2019-11-18T10:41:31Z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