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82" r:id="rId5"/>
    <p:sldId id="292" r:id="rId6"/>
    <p:sldId id="293" r:id="rId7"/>
    <p:sldId id="283" r:id="rId8"/>
    <p:sldId id="291" r:id="rId9"/>
    <p:sldId id="298" r:id="rId10"/>
    <p:sldId id="297"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p:scale>
          <a:sx n="75" d="100"/>
          <a:sy n="75" d="100"/>
        </p:scale>
        <p:origin x="974" y="29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27A1C-8A05-4FDC-BC99-C21D5BC5245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AU"/>
        </a:p>
      </dgm:t>
    </dgm:pt>
    <dgm:pt modelId="{ECF7AD40-2BC2-4378-96E5-934475380CD0}">
      <dgm:prSet phldrT="[Text]"/>
      <dgm:spPr/>
      <dgm:t>
        <a:bodyPr/>
        <a:lstStyle/>
        <a:p>
          <a:r>
            <a:rPr lang="en-AU" dirty="0"/>
            <a:t>Signal Readout</a:t>
          </a:r>
        </a:p>
      </dgm:t>
    </dgm:pt>
    <dgm:pt modelId="{82140BA9-FEF9-48A4-A972-513E54543C23}" type="parTrans" cxnId="{C1DABAE2-6D50-4F15-99FE-C528B6854C01}">
      <dgm:prSet/>
      <dgm:spPr/>
      <dgm:t>
        <a:bodyPr/>
        <a:lstStyle/>
        <a:p>
          <a:endParaRPr lang="en-AU"/>
        </a:p>
      </dgm:t>
    </dgm:pt>
    <dgm:pt modelId="{EF06814F-77F2-49FD-ADA2-10D7B4F8F05B}" type="sibTrans" cxnId="{C1DABAE2-6D50-4F15-99FE-C528B6854C01}">
      <dgm:prSet/>
      <dgm:spPr/>
      <dgm:t>
        <a:bodyPr/>
        <a:lstStyle/>
        <a:p>
          <a:endParaRPr lang="en-AU"/>
        </a:p>
      </dgm:t>
    </dgm:pt>
    <dgm:pt modelId="{3330949B-66E1-4708-B96E-400082044724}">
      <dgm:prSet phldrT="[Text]"/>
      <dgm:spPr/>
      <dgm:t>
        <a:bodyPr/>
        <a:lstStyle/>
        <a:p>
          <a:r>
            <a:rPr lang="en-AU" dirty="0"/>
            <a:t>Water quality Sensors</a:t>
          </a:r>
        </a:p>
      </dgm:t>
    </dgm:pt>
    <dgm:pt modelId="{F256CE6E-72AE-462D-BBEA-7509D0CFBFFE}" type="parTrans" cxnId="{6E0379F4-94AE-4C05-8481-86B80A097440}">
      <dgm:prSet/>
      <dgm:spPr/>
      <dgm:t>
        <a:bodyPr/>
        <a:lstStyle/>
        <a:p>
          <a:endParaRPr lang="en-AU"/>
        </a:p>
      </dgm:t>
    </dgm:pt>
    <dgm:pt modelId="{654E98AF-3F55-4FDD-BEBE-91E970B253D5}" type="sibTrans" cxnId="{6E0379F4-94AE-4C05-8481-86B80A097440}">
      <dgm:prSet/>
      <dgm:spPr/>
      <dgm:t>
        <a:bodyPr/>
        <a:lstStyle/>
        <a:p>
          <a:endParaRPr lang="en-AU"/>
        </a:p>
      </dgm:t>
    </dgm:pt>
    <dgm:pt modelId="{467431CD-6619-4BB1-A72A-0A3B1BABDB43}">
      <dgm:prSet phldrT="[Text]"/>
      <dgm:spPr/>
      <dgm:t>
        <a:bodyPr/>
        <a:lstStyle/>
        <a:p>
          <a:r>
            <a:rPr lang="en-AU" dirty="0"/>
            <a:t>Rechargeable Battery</a:t>
          </a:r>
        </a:p>
      </dgm:t>
    </dgm:pt>
    <dgm:pt modelId="{DCA1F71A-EA79-4B2A-B357-1653493E1137}" type="parTrans" cxnId="{9DDCFB2B-540B-4802-BDBB-FE25B2E6E9AB}">
      <dgm:prSet/>
      <dgm:spPr/>
      <dgm:t>
        <a:bodyPr/>
        <a:lstStyle/>
        <a:p>
          <a:endParaRPr lang="en-AU"/>
        </a:p>
      </dgm:t>
    </dgm:pt>
    <dgm:pt modelId="{6548953C-3084-4676-9163-C79BCFAB3C87}" type="sibTrans" cxnId="{9DDCFB2B-540B-4802-BDBB-FE25B2E6E9AB}">
      <dgm:prSet/>
      <dgm:spPr/>
      <dgm:t>
        <a:bodyPr/>
        <a:lstStyle/>
        <a:p>
          <a:endParaRPr lang="en-AU"/>
        </a:p>
      </dgm:t>
    </dgm:pt>
    <dgm:pt modelId="{D46A734A-73DE-4197-A240-EB4FB97A05FE}">
      <dgm:prSet phldrT="[Text]"/>
      <dgm:spPr/>
      <dgm:t>
        <a:bodyPr/>
        <a:lstStyle/>
        <a:p>
          <a:r>
            <a:rPr lang="en-AU" dirty="0"/>
            <a:t>Output Display</a:t>
          </a:r>
        </a:p>
      </dgm:t>
    </dgm:pt>
    <dgm:pt modelId="{79475AA9-4F34-4941-BA46-9B134F1B36BD}" type="parTrans" cxnId="{2D41A7DB-B2F0-4531-B35D-A5BDFAEE9632}">
      <dgm:prSet/>
      <dgm:spPr/>
      <dgm:t>
        <a:bodyPr/>
        <a:lstStyle/>
        <a:p>
          <a:endParaRPr lang="en-AU"/>
        </a:p>
      </dgm:t>
    </dgm:pt>
    <dgm:pt modelId="{695F17D4-1170-4CD9-B221-9B43C8DC72AD}" type="sibTrans" cxnId="{2D41A7DB-B2F0-4531-B35D-A5BDFAEE9632}">
      <dgm:prSet/>
      <dgm:spPr/>
      <dgm:t>
        <a:bodyPr/>
        <a:lstStyle/>
        <a:p>
          <a:endParaRPr lang="en-AU"/>
        </a:p>
      </dgm:t>
    </dgm:pt>
    <dgm:pt modelId="{9E3C62DA-E1DA-4A88-BDBF-3E989F26A10D}">
      <dgm:prSet phldrT="[Text]"/>
      <dgm:spPr/>
      <dgm:t>
        <a:bodyPr/>
        <a:lstStyle/>
        <a:p>
          <a:r>
            <a:rPr lang="en-AU" dirty="0"/>
            <a:t>Microcontroller unit</a:t>
          </a:r>
        </a:p>
      </dgm:t>
    </dgm:pt>
    <dgm:pt modelId="{7EA26647-5D36-4D9A-91A7-28B6E2C267DA}" type="parTrans" cxnId="{5B2F8865-7695-4237-9A61-B8EC8EBA081A}">
      <dgm:prSet/>
      <dgm:spPr/>
      <dgm:t>
        <a:bodyPr/>
        <a:lstStyle/>
        <a:p>
          <a:endParaRPr lang="en-AU"/>
        </a:p>
      </dgm:t>
    </dgm:pt>
    <dgm:pt modelId="{20FEFAA7-7E40-42B1-92EF-CE6E4080EFEF}" type="sibTrans" cxnId="{5B2F8865-7695-4237-9A61-B8EC8EBA081A}">
      <dgm:prSet/>
      <dgm:spPr/>
      <dgm:t>
        <a:bodyPr/>
        <a:lstStyle/>
        <a:p>
          <a:endParaRPr lang="en-AU"/>
        </a:p>
      </dgm:t>
    </dgm:pt>
    <dgm:pt modelId="{71728079-2BC7-47EC-8AB2-3A35BCCE8AF9}" type="pres">
      <dgm:prSet presAssocID="{DA927A1C-8A05-4FDC-BC99-C21D5BC5245F}" presName="cycle" presStyleCnt="0">
        <dgm:presLayoutVars>
          <dgm:dir/>
          <dgm:resizeHandles val="exact"/>
        </dgm:presLayoutVars>
      </dgm:prSet>
      <dgm:spPr/>
    </dgm:pt>
    <dgm:pt modelId="{74C687D5-4E24-4ECB-89D6-4FFDC93413B1}" type="pres">
      <dgm:prSet presAssocID="{ECF7AD40-2BC2-4378-96E5-934475380CD0}" presName="node" presStyleLbl="node1" presStyleIdx="0" presStyleCnt="5">
        <dgm:presLayoutVars>
          <dgm:bulletEnabled val="1"/>
        </dgm:presLayoutVars>
      </dgm:prSet>
      <dgm:spPr/>
    </dgm:pt>
    <dgm:pt modelId="{E96F09AC-6F00-42A0-AEFD-CAD0B4FAF2DC}" type="pres">
      <dgm:prSet presAssocID="{EF06814F-77F2-49FD-ADA2-10D7B4F8F05B}" presName="sibTrans" presStyleLbl="sibTrans2D1" presStyleIdx="0" presStyleCnt="5"/>
      <dgm:spPr/>
    </dgm:pt>
    <dgm:pt modelId="{CD3C7E44-3484-4CF8-8CFA-C5DCC6B48483}" type="pres">
      <dgm:prSet presAssocID="{EF06814F-77F2-49FD-ADA2-10D7B4F8F05B}" presName="connectorText" presStyleLbl="sibTrans2D1" presStyleIdx="0" presStyleCnt="5"/>
      <dgm:spPr/>
    </dgm:pt>
    <dgm:pt modelId="{6E143B50-6825-4E17-84D1-7F7BB0F45C2B}" type="pres">
      <dgm:prSet presAssocID="{3330949B-66E1-4708-B96E-400082044724}" presName="node" presStyleLbl="node1" presStyleIdx="1" presStyleCnt="5">
        <dgm:presLayoutVars>
          <dgm:bulletEnabled val="1"/>
        </dgm:presLayoutVars>
      </dgm:prSet>
      <dgm:spPr/>
    </dgm:pt>
    <dgm:pt modelId="{304A55CF-CE70-453A-9607-74482E09E04D}" type="pres">
      <dgm:prSet presAssocID="{654E98AF-3F55-4FDD-BEBE-91E970B253D5}" presName="sibTrans" presStyleLbl="sibTrans2D1" presStyleIdx="1" presStyleCnt="5"/>
      <dgm:spPr/>
    </dgm:pt>
    <dgm:pt modelId="{6893F229-6401-4AC0-B98D-0EE9CC1EB29B}" type="pres">
      <dgm:prSet presAssocID="{654E98AF-3F55-4FDD-BEBE-91E970B253D5}" presName="connectorText" presStyleLbl="sibTrans2D1" presStyleIdx="1" presStyleCnt="5"/>
      <dgm:spPr/>
    </dgm:pt>
    <dgm:pt modelId="{0F05C611-F226-4B15-A0F4-3D71A11E84CC}" type="pres">
      <dgm:prSet presAssocID="{467431CD-6619-4BB1-A72A-0A3B1BABDB43}" presName="node" presStyleLbl="node1" presStyleIdx="2" presStyleCnt="5">
        <dgm:presLayoutVars>
          <dgm:bulletEnabled val="1"/>
        </dgm:presLayoutVars>
      </dgm:prSet>
      <dgm:spPr/>
    </dgm:pt>
    <dgm:pt modelId="{C88141FE-BA80-47C8-ABBE-B1C9A47B315D}" type="pres">
      <dgm:prSet presAssocID="{6548953C-3084-4676-9163-C79BCFAB3C87}" presName="sibTrans" presStyleLbl="sibTrans2D1" presStyleIdx="2" presStyleCnt="5"/>
      <dgm:spPr/>
    </dgm:pt>
    <dgm:pt modelId="{F01E2E49-F45F-46A8-977B-F47A0BCA8C94}" type="pres">
      <dgm:prSet presAssocID="{6548953C-3084-4676-9163-C79BCFAB3C87}" presName="connectorText" presStyleLbl="sibTrans2D1" presStyleIdx="2" presStyleCnt="5"/>
      <dgm:spPr/>
    </dgm:pt>
    <dgm:pt modelId="{E2500666-3EC2-4793-89D4-DB7F74DA469F}" type="pres">
      <dgm:prSet presAssocID="{D46A734A-73DE-4197-A240-EB4FB97A05FE}" presName="node" presStyleLbl="node1" presStyleIdx="3" presStyleCnt="5">
        <dgm:presLayoutVars>
          <dgm:bulletEnabled val="1"/>
        </dgm:presLayoutVars>
      </dgm:prSet>
      <dgm:spPr/>
    </dgm:pt>
    <dgm:pt modelId="{FEE28622-14C8-49DF-977F-6B791FF87E46}" type="pres">
      <dgm:prSet presAssocID="{695F17D4-1170-4CD9-B221-9B43C8DC72AD}" presName="sibTrans" presStyleLbl="sibTrans2D1" presStyleIdx="3" presStyleCnt="5"/>
      <dgm:spPr/>
    </dgm:pt>
    <dgm:pt modelId="{86B65693-91EC-443A-B895-4ECDDF457F8D}" type="pres">
      <dgm:prSet presAssocID="{695F17D4-1170-4CD9-B221-9B43C8DC72AD}" presName="connectorText" presStyleLbl="sibTrans2D1" presStyleIdx="3" presStyleCnt="5"/>
      <dgm:spPr/>
    </dgm:pt>
    <dgm:pt modelId="{9AB48805-3493-424E-9180-DDBF501B2188}" type="pres">
      <dgm:prSet presAssocID="{9E3C62DA-E1DA-4A88-BDBF-3E989F26A10D}" presName="node" presStyleLbl="node1" presStyleIdx="4" presStyleCnt="5">
        <dgm:presLayoutVars>
          <dgm:bulletEnabled val="1"/>
        </dgm:presLayoutVars>
      </dgm:prSet>
      <dgm:spPr/>
    </dgm:pt>
    <dgm:pt modelId="{205A37FE-7FE6-4F53-ABD7-346D26642924}" type="pres">
      <dgm:prSet presAssocID="{20FEFAA7-7E40-42B1-92EF-CE6E4080EFEF}" presName="sibTrans" presStyleLbl="sibTrans2D1" presStyleIdx="4" presStyleCnt="5"/>
      <dgm:spPr/>
    </dgm:pt>
    <dgm:pt modelId="{6631DB2F-A6FB-4FFF-9026-4399EF9DD317}" type="pres">
      <dgm:prSet presAssocID="{20FEFAA7-7E40-42B1-92EF-CE6E4080EFEF}" presName="connectorText" presStyleLbl="sibTrans2D1" presStyleIdx="4" presStyleCnt="5"/>
      <dgm:spPr/>
    </dgm:pt>
  </dgm:ptLst>
  <dgm:cxnLst>
    <dgm:cxn modelId="{B4F5E917-C75E-4960-AB61-19CD258AB03B}" type="presOf" srcId="{467431CD-6619-4BB1-A72A-0A3B1BABDB43}" destId="{0F05C611-F226-4B15-A0F4-3D71A11E84CC}" srcOrd="0" destOrd="0" presId="urn:microsoft.com/office/officeart/2005/8/layout/cycle2"/>
    <dgm:cxn modelId="{1757F425-C3CF-4A46-8FDB-2B804E4D910E}" type="presOf" srcId="{EF06814F-77F2-49FD-ADA2-10D7B4F8F05B}" destId="{CD3C7E44-3484-4CF8-8CFA-C5DCC6B48483}" srcOrd="1" destOrd="0" presId="urn:microsoft.com/office/officeart/2005/8/layout/cycle2"/>
    <dgm:cxn modelId="{9DDCFB2B-540B-4802-BDBB-FE25B2E6E9AB}" srcId="{DA927A1C-8A05-4FDC-BC99-C21D5BC5245F}" destId="{467431CD-6619-4BB1-A72A-0A3B1BABDB43}" srcOrd="2" destOrd="0" parTransId="{DCA1F71A-EA79-4B2A-B357-1653493E1137}" sibTransId="{6548953C-3084-4676-9163-C79BCFAB3C87}"/>
    <dgm:cxn modelId="{21DFCF5F-799C-416E-9CC9-2D72F71921C0}" type="presOf" srcId="{3330949B-66E1-4708-B96E-400082044724}" destId="{6E143B50-6825-4E17-84D1-7F7BB0F45C2B}" srcOrd="0" destOrd="0" presId="urn:microsoft.com/office/officeart/2005/8/layout/cycle2"/>
    <dgm:cxn modelId="{5B2F8865-7695-4237-9A61-B8EC8EBA081A}" srcId="{DA927A1C-8A05-4FDC-BC99-C21D5BC5245F}" destId="{9E3C62DA-E1DA-4A88-BDBF-3E989F26A10D}" srcOrd="4" destOrd="0" parTransId="{7EA26647-5D36-4D9A-91A7-28B6E2C267DA}" sibTransId="{20FEFAA7-7E40-42B1-92EF-CE6E4080EFEF}"/>
    <dgm:cxn modelId="{634BB055-48B2-4819-B217-391E4C0AECBE}" type="presOf" srcId="{20FEFAA7-7E40-42B1-92EF-CE6E4080EFEF}" destId="{205A37FE-7FE6-4F53-ABD7-346D26642924}" srcOrd="0" destOrd="0" presId="urn:microsoft.com/office/officeart/2005/8/layout/cycle2"/>
    <dgm:cxn modelId="{72C9D279-0C05-4D38-9A4D-4C0792ABFE0B}" type="presOf" srcId="{EF06814F-77F2-49FD-ADA2-10D7B4F8F05B}" destId="{E96F09AC-6F00-42A0-AEFD-CAD0B4FAF2DC}" srcOrd="0" destOrd="0" presId="urn:microsoft.com/office/officeart/2005/8/layout/cycle2"/>
    <dgm:cxn modelId="{7879FC82-B676-4D0A-BEBE-4594EB59B201}" type="presOf" srcId="{695F17D4-1170-4CD9-B221-9B43C8DC72AD}" destId="{FEE28622-14C8-49DF-977F-6B791FF87E46}" srcOrd="0" destOrd="0" presId="urn:microsoft.com/office/officeart/2005/8/layout/cycle2"/>
    <dgm:cxn modelId="{6C8D1E85-AD75-41E3-BDD4-4CF2DC48D026}" type="presOf" srcId="{ECF7AD40-2BC2-4378-96E5-934475380CD0}" destId="{74C687D5-4E24-4ECB-89D6-4FFDC93413B1}" srcOrd="0" destOrd="0" presId="urn:microsoft.com/office/officeart/2005/8/layout/cycle2"/>
    <dgm:cxn modelId="{09FC3B8C-0136-47B5-A2BB-9F03467AC77E}" type="presOf" srcId="{654E98AF-3F55-4FDD-BEBE-91E970B253D5}" destId="{304A55CF-CE70-453A-9607-74482E09E04D}" srcOrd="0" destOrd="0" presId="urn:microsoft.com/office/officeart/2005/8/layout/cycle2"/>
    <dgm:cxn modelId="{CA83D59C-8B57-4E04-BD6E-EB2F561471E8}" type="presOf" srcId="{695F17D4-1170-4CD9-B221-9B43C8DC72AD}" destId="{86B65693-91EC-443A-B895-4ECDDF457F8D}" srcOrd="1" destOrd="0" presId="urn:microsoft.com/office/officeart/2005/8/layout/cycle2"/>
    <dgm:cxn modelId="{A14317A6-B6C1-47C9-885F-9B4AF98E8D20}" type="presOf" srcId="{6548953C-3084-4676-9163-C79BCFAB3C87}" destId="{F01E2E49-F45F-46A8-977B-F47A0BCA8C94}" srcOrd="1" destOrd="0" presId="urn:microsoft.com/office/officeart/2005/8/layout/cycle2"/>
    <dgm:cxn modelId="{74E29DA9-42B3-47E2-A76B-F1D628392821}" type="presOf" srcId="{654E98AF-3F55-4FDD-BEBE-91E970B253D5}" destId="{6893F229-6401-4AC0-B98D-0EE9CC1EB29B}" srcOrd="1" destOrd="0" presId="urn:microsoft.com/office/officeart/2005/8/layout/cycle2"/>
    <dgm:cxn modelId="{1D7103AA-4FD3-437A-B741-C2E61DBECE52}" type="presOf" srcId="{6548953C-3084-4676-9163-C79BCFAB3C87}" destId="{C88141FE-BA80-47C8-ABBE-B1C9A47B315D}" srcOrd="0" destOrd="0" presId="urn:microsoft.com/office/officeart/2005/8/layout/cycle2"/>
    <dgm:cxn modelId="{72146DAF-907F-4A4E-8B5D-C4F8A646C388}" type="presOf" srcId="{D46A734A-73DE-4197-A240-EB4FB97A05FE}" destId="{E2500666-3EC2-4793-89D4-DB7F74DA469F}" srcOrd="0" destOrd="0" presId="urn:microsoft.com/office/officeart/2005/8/layout/cycle2"/>
    <dgm:cxn modelId="{69E91BDB-0520-4EA6-B136-55F54FA5EFC8}" type="presOf" srcId="{20FEFAA7-7E40-42B1-92EF-CE6E4080EFEF}" destId="{6631DB2F-A6FB-4FFF-9026-4399EF9DD317}" srcOrd="1" destOrd="0" presId="urn:microsoft.com/office/officeart/2005/8/layout/cycle2"/>
    <dgm:cxn modelId="{2D41A7DB-B2F0-4531-B35D-A5BDFAEE9632}" srcId="{DA927A1C-8A05-4FDC-BC99-C21D5BC5245F}" destId="{D46A734A-73DE-4197-A240-EB4FB97A05FE}" srcOrd="3" destOrd="0" parTransId="{79475AA9-4F34-4941-BA46-9B134F1B36BD}" sibTransId="{695F17D4-1170-4CD9-B221-9B43C8DC72AD}"/>
    <dgm:cxn modelId="{45054DDF-508C-44C6-902B-930E09133947}" type="presOf" srcId="{DA927A1C-8A05-4FDC-BC99-C21D5BC5245F}" destId="{71728079-2BC7-47EC-8AB2-3A35BCCE8AF9}" srcOrd="0" destOrd="0" presId="urn:microsoft.com/office/officeart/2005/8/layout/cycle2"/>
    <dgm:cxn modelId="{C1DABAE2-6D50-4F15-99FE-C528B6854C01}" srcId="{DA927A1C-8A05-4FDC-BC99-C21D5BC5245F}" destId="{ECF7AD40-2BC2-4378-96E5-934475380CD0}" srcOrd="0" destOrd="0" parTransId="{82140BA9-FEF9-48A4-A972-513E54543C23}" sibTransId="{EF06814F-77F2-49FD-ADA2-10D7B4F8F05B}"/>
    <dgm:cxn modelId="{11C076EF-EE8E-45BE-9913-E40D3881B81E}" type="presOf" srcId="{9E3C62DA-E1DA-4A88-BDBF-3E989F26A10D}" destId="{9AB48805-3493-424E-9180-DDBF501B2188}" srcOrd="0" destOrd="0" presId="urn:microsoft.com/office/officeart/2005/8/layout/cycle2"/>
    <dgm:cxn modelId="{6E0379F4-94AE-4C05-8481-86B80A097440}" srcId="{DA927A1C-8A05-4FDC-BC99-C21D5BC5245F}" destId="{3330949B-66E1-4708-B96E-400082044724}" srcOrd="1" destOrd="0" parTransId="{F256CE6E-72AE-462D-BBEA-7509D0CFBFFE}" sibTransId="{654E98AF-3F55-4FDD-BEBE-91E970B253D5}"/>
    <dgm:cxn modelId="{9F457D21-642A-4134-9B37-8F5025BCA17F}" type="presParOf" srcId="{71728079-2BC7-47EC-8AB2-3A35BCCE8AF9}" destId="{74C687D5-4E24-4ECB-89D6-4FFDC93413B1}" srcOrd="0" destOrd="0" presId="urn:microsoft.com/office/officeart/2005/8/layout/cycle2"/>
    <dgm:cxn modelId="{547CCEEB-A474-412B-B93C-85800FB2485F}" type="presParOf" srcId="{71728079-2BC7-47EC-8AB2-3A35BCCE8AF9}" destId="{E96F09AC-6F00-42A0-AEFD-CAD0B4FAF2DC}" srcOrd="1" destOrd="0" presId="urn:microsoft.com/office/officeart/2005/8/layout/cycle2"/>
    <dgm:cxn modelId="{9D298020-B189-41E0-8EAD-DFCE60DC5380}" type="presParOf" srcId="{E96F09AC-6F00-42A0-AEFD-CAD0B4FAF2DC}" destId="{CD3C7E44-3484-4CF8-8CFA-C5DCC6B48483}" srcOrd="0" destOrd="0" presId="urn:microsoft.com/office/officeart/2005/8/layout/cycle2"/>
    <dgm:cxn modelId="{3259D53D-A355-43E2-ACA3-60C579088798}" type="presParOf" srcId="{71728079-2BC7-47EC-8AB2-3A35BCCE8AF9}" destId="{6E143B50-6825-4E17-84D1-7F7BB0F45C2B}" srcOrd="2" destOrd="0" presId="urn:microsoft.com/office/officeart/2005/8/layout/cycle2"/>
    <dgm:cxn modelId="{EDBA423B-790F-4761-8B49-2CEDD6E2FC1F}" type="presParOf" srcId="{71728079-2BC7-47EC-8AB2-3A35BCCE8AF9}" destId="{304A55CF-CE70-453A-9607-74482E09E04D}" srcOrd="3" destOrd="0" presId="urn:microsoft.com/office/officeart/2005/8/layout/cycle2"/>
    <dgm:cxn modelId="{FC8E8DA9-C8F6-4D5C-AE82-50A082561F96}" type="presParOf" srcId="{304A55CF-CE70-453A-9607-74482E09E04D}" destId="{6893F229-6401-4AC0-B98D-0EE9CC1EB29B}" srcOrd="0" destOrd="0" presId="urn:microsoft.com/office/officeart/2005/8/layout/cycle2"/>
    <dgm:cxn modelId="{D3C7F571-E7AE-4730-8602-76DE463BE3AB}" type="presParOf" srcId="{71728079-2BC7-47EC-8AB2-3A35BCCE8AF9}" destId="{0F05C611-F226-4B15-A0F4-3D71A11E84CC}" srcOrd="4" destOrd="0" presId="urn:microsoft.com/office/officeart/2005/8/layout/cycle2"/>
    <dgm:cxn modelId="{E003D658-3D9E-46B4-BD90-C10E92249024}" type="presParOf" srcId="{71728079-2BC7-47EC-8AB2-3A35BCCE8AF9}" destId="{C88141FE-BA80-47C8-ABBE-B1C9A47B315D}" srcOrd="5" destOrd="0" presId="urn:microsoft.com/office/officeart/2005/8/layout/cycle2"/>
    <dgm:cxn modelId="{8AA924D8-8826-4D23-BB61-B8F9DB246491}" type="presParOf" srcId="{C88141FE-BA80-47C8-ABBE-B1C9A47B315D}" destId="{F01E2E49-F45F-46A8-977B-F47A0BCA8C94}" srcOrd="0" destOrd="0" presId="urn:microsoft.com/office/officeart/2005/8/layout/cycle2"/>
    <dgm:cxn modelId="{E398E929-648D-4B3B-A39D-F3E7A91170E6}" type="presParOf" srcId="{71728079-2BC7-47EC-8AB2-3A35BCCE8AF9}" destId="{E2500666-3EC2-4793-89D4-DB7F74DA469F}" srcOrd="6" destOrd="0" presId="urn:microsoft.com/office/officeart/2005/8/layout/cycle2"/>
    <dgm:cxn modelId="{3759F989-0AC3-45B6-A27B-B4DD761FF331}" type="presParOf" srcId="{71728079-2BC7-47EC-8AB2-3A35BCCE8AF9}" destId="{FEE28622-14C8-49DF-977F-6B791FF87E46}" srcOrd="7" destOrd="0" presId="urn:microsoft.com/office/officeart/2005/8/layout/cycle2"/>
    <dgm:cxn modelId="{1BDA31B1-C1B2-4319-87A6-CE5CB10B1FB5}" type="presParOf" srcId="{FEE28622-14C8-49DF-977F-6B791FF87E46}" destId="{86B65693-91EC-443A-B895-4ECDDF457F8D}" srcOrd="0" destOrd="0" presId="urn:microsoft.com/office/officeart/2005/8/layout/cycle2"/>
    <dgm:cxn modelId="{B0E3AAAE-B2B2-495C-924D-63BC5480E8B2}" type="presParOf" srcId="{71728079-2BC7-47EC-8AB2-3A35BCCE8AF9}" destId="{9AB48805-3493-424E-9180-DDBF501B2188}" srcOrd="8" destOrd="0" presId="urn:microsoft.com/office/officeart/2005/8/layout/cycle2"/>
    <dgm:cxn modelId="{B8C70465-1530-4D50-9A02-04030067A1D0}" type="presParOf" srcId="{71728079-2BC7-47EC-8AB2-3A35BCCE8AF9}" destId="{205A37FE-7FE6-4F53-ABD7-346D26642924}" srcOrd="9" destOrd="0" presId="urn:microsoft.com/office/officeart/2005/8/layout/cycle2"/>
    <dgm:cxn modelId="{4EB0AD4A-555A-4134-B16E-54EFED3662C9}" type="presParOf" srcId="{205A37FE-7FE6-4F53-ABD7-346D26642924}" destId="{6631DB2F-A6FB-4FFF-9026-4399EF9DD31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687D5-4E24-4ECB-89D6-4FFDC93413B1}">
      <dsp:nvSpPr>
        <dsp:cNvPr id="0" name=""/>
        <dsp:cNvSpPr/>
      </dsp:nvSpPr>
      <dsp:spPr>
        <a:xfrm>
          <a:off x="3002517" y="684"/>
          <a:ext cx="1365844" cy="1365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Signal Readout</a:t>
          </a:r>
        </a:p>
      </dsp:txBody>
      <dsp:txXfrm>
        <a:off x="3202540" y="200707"/>
        <a:ext cx="965798" cy="965798"/>
      </dsp:txXfrm>
    </dsp:sp>
    <dsp:sp modelId="{E96F09AC-6F00-42A0-AEFD-CAD0B4FAF2DC}">
      <dsp:nvSpPr>
        <dsp:cNvPr id="0" name=""/>
        <dsp:cNvSpPr/>
      </dsp:nvSpPr>
      <dsp:spPr>
        <a:xfrm rot="2160000">
          <a:off x="4324945" y="1049269"/>
          <a:ext cx="362048" cy="4609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a:off x="4335317" y="1109542"/>
        <a:ext cx="253434" cy="276584"/>
      </dsp:txXfrm>
    </dsp:sp>
    <dsp:sp modelId="{6E143B50-6825-4E17-84D1-7F7BB0F45C2B}">
      <dsp:nvSpPr>
        <dsp:cNvPr id="0" name=""/>
        <dsp:cNvSpPr/>
      </dsp:nvSpPr>
      <dsp:spPr>
        <a:xfrm>
          <a:off x="4660156" y="1205029"/>
          <a:ext cx="1365844" cy="1365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Water quality Sensors</a:t>
          </a:r>
        </a:p>
      </dsp:txBody>
      <dsp:txXfrm>
        <a:off x="4860179" y="1405052"/>
        <a:ext cx="965798" cy="965798"/>
      </dsp:txXfrm>
    </dsp:sp>
    <dsp:sp modelId="{304A55CF-CE70-453A-9607-74482E09E04D}">
      <dsp:nvSpPr>
        <dsp:cNvPr id="0" name=""/>
        <dsp:cNvSpPr/>
      </dsp:nvSpPr>
      <dsp:spPr>
        <a:xfrm rot="6480000">
          <a:off x="4848640" y="2622055"/>
          <a:ext cx="362048" cy="4609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rot="10800000">
        <a:off x="4919729" y="2662600"/>
        <a:ext cx="253434" cy="276584"/>
      </dsp:txXfrm>
    </dsp:sp>
    <dsp:sp modelId="{0F05C611-F226-4B15-A0F4-3D71A11E84CC}">
      <dsp:nvSpPr>
        <dsp:cNvPr id="0" name=""/>
        <dsp:cNvSpPr/>
      </dsp:nvSpPr>
      <dsp:spPr>
        <a:xfrm>
          <a:off x="4026994" y="3153700"/>
          <a:ext cx="1365844" cy="1365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Rechargeable Battery</a:t>
          </a:r>
        </a:p>
      </dsp:txBody>
      <dsp:txXfrm>
        <a:off x="4227017" y="3353723"/>
        <a:ext cx="965798" cy="965798"/>
      </dsp:txXfrm>
    </dsp:sp>
    <dsp:sp modelId="{C88141FE-BA80-47C8-ABBE-B1C9A47B315D}">
      <dsp:nvSpPr>
        <dsp:cNvPr id="0" name=""/>
        <dsp:cNvSpPr/>
      </dsp:nvSpPr>
      <dsp:spPr>
        <a:xfrm rot="10800000">
          <a:off x="3514662" y="3606136"/>
          <a:ext cx="362048" cy="4609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rot="10800000">
        <a:off x="3623276" y="3698330"/>
        <a:ext cx="253434" cy="276584"/>
      </dsp:txXfrm>
    </dsp:sp>
    <dsp:sp modelId="{E2500666-3EC2-4793-89D4-DB7F74DA469F}">
      <dsp:nvSpPr>
        <dsp:cNvPr id="0" name=""/>
        <dsp:cNvSpPr/>
      </dsp:nvSpPr>
      <dsp:spPr>
        <a:xfrm>
          <a:off x="1978040" y="3153700"/>
          <a:ext cx="1365844" cy="1365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Output Display</a:t>
          </a:r>
        </a:p>
      </dsp:txBody>
      <dsp:txXfrm>
        <a:off x="2178063" y="3353723"/>
        <a:ext cx="965798" cy="965798"/>
      </dsp:txXfrm>
    </dsp:sp>
    <dsp:sp modelId="{FEE28622-14C8-49DF-977F-6B791FF87E46}">
      <dsp:nvSpPr>
        <dsp:cNvPr id="0" name=""/>
        <dsp:cNvSpPr/>
      </dsp:nvSpPr>
      <dsp:spPr>
        <a:xfrm rot="15120000">
          <a:off x="2166524" y="2641545"/>
          <a:ext cx="362048" cy="4609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rot="10800000">
        <a:off x="2237613" y="2785388"/>
        <a:ext cx="253434" cy="276584"/>
      </dsp:txXfrm>
    </dsp:sp>
    <dsp:sp modelId="{9AB48805-3493-424E-9180-DDBF501B2188}">
      <dsp:nvSpPr>
        <dsp:cNvPr id="0" name=""/>
        <dsp:cNvSpPr/>
      </dsp:nvSpPr>
      <dsp:spPr>
        <a:xfrm>
          <a:off x="1344879" y="1205029"/>
          <a:ext cx="1365844" cy="1365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Microcontroller unit</a:t>
          </a:r>
        </a:p>
      </dsp:txBody>
      <dsp:txXfrm>
        <a:off x="1544902" y="1405052"/>
        <a:ext cx="965798" cy="965798"/>
      </dsp:txXfrm>
    </dsp:sp>
    <dsp:sp modelId="{205A37FE-7FE6-4F53-ABD7-346D26642924}">
      <dsp:nvSpPr>
        <dsp:cNvPr id="0" name=""/>
        <dsp:cNvSpPr/>
      </dsp:nvSpPr>
      <dsp:spPr>
        <a:xfrm rot="19440000">
          <a:off x="2667306" y="1061315"/>
          <a:ext cx="362048" cy="4609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AU" sz="900" kern="1200"/>
        </a:p>
      </dsp:txBody>
      <dsp:txXfrm>
        <a:off x="2677678" y="1185430"/>
        <a:ext cx="253434" cy="27658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11/18/2019</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11/18/2019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245748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354684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40071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418961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2F2BFDF-E9F2-4569-A9F2-E1FFCB7FB82D}"/>
              </a:ext>
            </a:extLst>
          </p:cNvPr>
          <p:cNvSpPr txBox="1"/>
          <p:nvPr/>
        </p:nvSpPr>
        <p:spPr>
          <a:xfrm>
            <a:off x="4504327" y="4004665"/>
            <a:ext cx="1879577" cy="404658"/>
          </a:xfrm>
          <a:prstGeom prst="rect">
            <a:avLst/>
          </a:prstGeom>
          <a:noFill/>
        </p:spPr>
        <p:txBody>
          <a:bodyPr wrap="square" lIns="0" tIns="36000" rIns="0" bIns="0" rtlCol="0">
            <a:spAutoFit/>
          </a:bodyPr>
          <a:lstStyle/>
          <a:p>
            <a:pPr algn="r">
              <a:lnSpc>
                <a:spcPts val="1400"/>
              </a:lnSpc>
            </a:pPr>
            <a:r>
              <a:rPr lang="en-US" sz="1600" b="1" spc="-100" dirty="0">
                <a:solidFill>
                  <a:schemeClr val="tx1">
                    <a:lumMod val="50000"/>
                    <a:lumOff val="50000"/>
                  </a:schemeClr>
                </a:solidFill>
                <a:latin typeface="Corbel" panose="020B0503020204020204" pitchFamily="34" charset="0"/>
              </a:rPr>
              <a:t>AUTO</a:t>
            </a:r>
            <a:br>
              <a:rPr lang="en-US" sz="1600" b="1" spc="-100" dirty="0">
                <a:solidFill>
                  <a:schemeClr val="accent1"/>
                </a:solidFill>
                <a:latin typeface="Corbel" panose="020B0503020204020204" pitchFamily="34" charset="0"/>
              </a:rPr>
            </a:br>
            <a:r>
              <a:rPr lang="en-US" sz="1600" b="1" spc="-100" dirty="0">
                <a:latin typeface="Corbel" panose="020B0503020204020204" pitchFamily="34" charset="0"/>
              </a:rPr>
              <a:t>TDS</a:t>
            </a:r>
            <a:endParaRPr lang="en-US" sz="1600" b="1" spc="-100" baseline="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14346" y="4409323"/>
            <a:ext cx="6798250" cy="1674470"/>
          </a:xfrm>
        </p:spPr>
        <p:txBody>
          <a:bodyPr/>
          <a:lstStyle/>
          <a:p>
            <a:r>
              <a:rPr lang="en-US" dirty="0"/>
              <a:t>SMART WATER BOTTLE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6481451" y="4650539"/>
            <a:ext cx="3401478" cy="1192038"/>
          </a:xfrm>
        </p:spPr>
        <p:txBody>
          <a:bodyPr/>
          <a:lstStyle/>
          <a:p>
            <a:r>
              <a:rPr lang="en-US" dirty="0"/>
              <a:t>Drink what is Safe..</a:t>
            </a:r>
          </a:p>
        </p:txBody>
      </p:sp>
      <p:sp>
        <p:nvSpPr>
          <p:cNvPr id="10" name="Picture Placeholder 9">
            <a:extLst>
              <a:ext uri="{FF2B5EF4-FFF2-40B4-BE49-F238E27FC236}">
                <a16:creationId xmlns:a16="http://schemas.microsoft.com/office/drawing/2014/main" id="{7B02698A-FFB5-41B8-A19E-3D74C85FD72D}"/>
              </a:ext>
            </a:extLst>
          </p:cNvPr>
          <p:cNvSpPr>
            <a:spLocks noGrp="1"/>
          </p:cNvSpPr>
          <p:nvPr>
            <p:ph type="pic" sz="quarter" idx="13"/>
          </p:nvPr>
        </p:nvSpPr>
        <p:spPr/>
      </p:sp>
      <p:pic>
        <p:nvPicPr>
          <p:cNvPr id="12" name="Picture 11">
            <a:extLst>
              <a:ext uri="{FF2B5EF4-FFF2-40B4-BE49-F238E27FC236}">
                <a16:creationId xmlns:a16="http://schemas.microsoft.com/office/drawing/2014/main" id="{6ECBC957-E4C2-429E-A5CD-DF1E65825752}"/>
              </a:ext>
            </a:extLst>
          </p:cNvPr>
          <p:cNvPicPr>
            <a:picLocks noChangeAspect="1"/>
          </p:cNvPicPr>
          <p:nvPr/>
        </p:nvPicPr>
        <p:blipFill rotWithShape="1">
          <a:blip r:embed="rId3"/>
          <a:srcRect/>
          <a:stretch/>
        </p:blipFill>
        <p:spPr>
          <a:xfrm>
            <a:off x="9980476" y="0"/>
            <a:ext cx="2211525" cy="6858000"/>
          </a:xfrm>
          <a:prstGeom prst="rect">
            <a:avLst/>
          </a:prstGeom>
        </p:spPr>
      </p:pic>
    </p:spTree>
    <p:extLst>
      <p:ext uri="{BB962C8B-B14F-4D97-AF65-F5344CB8AC3E}">
        <p14:creationId xmlns:p14="http://schemas.microsoft.com/office/powerpoint/2010/main" val="389996169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06536" y="2976069"/>
            <a:ext cx="8654396" cy="1674470"/>
          </a:xfrm>
        </p:spPr>
        <p:txBody>
          <a:bodyPr/>
          <a:lstStyle/>
          <a:p>
            <a:pPr>
              <a:lnSpc>
                <a:spcPct val="150000"/>
              </a:lnSpc>
            </a:pPr>
            <a:r>
              <a:rPr lang="en-US" dirty="0"/>
              <a:t>SHIVAM SHARMA</a:t>
            </a:r>
            <a:br>
              <a:rPr lang="en-US" dirty="0"/>
            </a:br>
            <a:r>
              <a:rPr lang="en-US" dirty="0"/>
              <a:t>ANIKET </a:t>
            </a:r>
            <a:r>
              <a:rPr lang="en-US" dirty="0" err="1"/>
              <a:t>KULSHRESHThA</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CSE-G, </a:t>
            </a:r>
            <a:r>
              <a:rPr lang="en-US" dirty="0" err="1"/>
              <a:t>IInd</a:t>
            </a:r>
            <a:r>
              <a:rPr lang="en-US" dirty="0"/>
              <a:t>  </a:t>
            </a:r>
            <a:r>
              <a:rPr lang="en-US" dirty="0" err="1"/>
              <a:t>yr</a:t>
            </a:r>
            <a:r>
              <a:rPr lang="en-US" dirty="0"/>
              <a:t>, </a:t>
            </a:r>
          </a:p>
          <a:p>
            <a:r>
              <a:rPr lang="en-US" dirty="0"/>
              <a:t>Sharda University</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2</a:t>
            </a:fld>
            <a:endParaRPr lang="en-US" dirty="0"/>
          </a:p>
        </p:txBody>
      </p:sp>
      <p:sp>
        <p:nvSpPr>
          <p:cNvPr id="6" name="Title 2">
            <a:extLst>
              <a:ext uri="{FF2B5EF4-FFF2-40B4-BE49-F238E27FC236}">
                <a16:creationId xmlns:a16="http://schemas.microsoft.com/office/drawing/2014/main" id="{FAA6A935-EE93-4CA5-9533-C4A681EBE812}"/>
              </a:ext>
            </a:extLst>
          </p:cNvPr>
          <p:cNvSpPr txBox="1">
            <a:spLocks/>
          </p:cNvSpPr>
          <p:nvPr/>
        </p:nvSpPr>
        <p:spPr>
          <a:xfrm>
            <a:off x="462844" y="725143"/>
            <a:ext cx="8654396" cy="1674470"/>
          </a:xfrm>
          <a:prstGeom prst="rect">
            <a:avLst/>
          </a:prstGeom>
        </p:spPr>
        <p:txBody>
          <a:bodyPr vert="horz" lIns="0" tIns="0" rIns="0" bIns="0" rtlCol="0" anchor="b">
            <a:noAutofit/>
          </a:bodyPr>
          <a:lstStyle>
            <a:lvl1pPr algn="r" defTabSz="914400" rtl="0" eaLnBrk="1" latinLnBrk="0" hangingPunct="1">
              <a:lnSpc>
                <a:spcPts val="5000"/>
              </a:lnSpc>
              <a:spcBef>
                <a:spcPct val="0"/>
              </a:spcBef>
              <a:buNone/>
              <a:defRPr sz="6000" b="1" kern="1200" cap="all" spc="-300" baseline="0">
                <a:solidFill>
                  <a:schemeClr val="bg1"/>
                </a:solidFill>
                <a:latin typeface="+mj-lt"/>
                <a:ea typeface="+mj-ea"/>
                <a:cs typeface="+mj-cs"/>
              </a:defRPr>
            </a:lvl1pPr>
          </a:lstStyle>
          <a:p>
            <a:pPr algn="l"/>
            <a:r>
              <a:rPr lang="en-US" dirty="0"/>
              <a:t>By ,</a:t>
            </a:r>
          </a:p>
        </p:txBody>
      </p:sp>
      <p:pic>
        <p:nvPicPr>
          <p:cNvPr id="9" name="Picture 8">
            <a:extLst>
              <a:ext uri="{FF2B5EF4-FFF2-40B4-BE49-F238E27FC236}">
                <a16:creationId xmlns:a16="http://schemas.microsoft.com/office/drawing/2014/main" id="{C0B9F1E3-013E-4A3B-9304-E964EBD48769}"/>
              </a:ext>
            </a:extLst>
          </p:cNvPr>
          <p:cNvPicPr>
            <a:picLocks noChangeAspect="1"/>
          </p:cNvPicPr>
          <p:nvPr/>
        </p:nvPicPr>
        <p:blipFill>
          <a:blip r:embed="rId3"/>
          <a:stretch>
            <a:fillRect/>
          </a:stretch>
        </p:blipFill>
        <p:spPr>
          <a:xfrm>
            <a:off x="10040644" y="0"/>
            <a:ext cx="2521259" cy="6858000"/>
          </a:xfrm>
          <a:prstGeom prst="rect">
            <a:avLst/>
          </a:prstGeom>
        </p:spPr>
      </p:pic>
    </p:spTree>
    <p:extLst>
      <p:ext uri="{BB962C8B-B14F-4D97-AF65-F5344CB8AC3E}">
        <p14:creationId xmlns:p14="http://schemas.microsoft.com/office/powerpoint/2010/main" val="409167464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1"/>
          </p:nvPr>
        </p:nvSpPr>
        <p:spPr/>
        <p:txBody>
          <a:bodyPr/>
          <a:lstStyle/>
          <a:p>
            <a:fld id="{19B51A1E-902D-48AF-9020-955120F399B6}" type="slidenum">
              <a:rPr lang="en-US" smtClean="0"/>
              <a:pPr/>
              <a:t>3</a:t>
            </a:fld>
            <a:endParaRPr lang="en-US" dirty="0"/>
          </a:p>
        </p:txBody>
      </p:sp>
      <p:sp>
        <p:nvSpPr>
          <p:cNvPr id="12" name="Rectangle 11">
            <a:extLst>
              <a:ext uri="{FF2B5EF4-FFF2-40B4-BE49-F238E27FC236}">
                <a16:creationId xmlns:a16="http://schemas.microsoft.com/office/drawing/2014/main" id="{43BADF5A-2998-461A-85D9-E3878EAE2964}"/>
              </a:ext>
            </a:extLst>
          </p:cNvPr>
          <p:cNvSpPr/>
          <p:nvPr/>
        </p:nvSpPr>
        <p:spPr>
          <a:xfrm>
            <a:off x="371531" y="1958919"/>
            <a:ext cx="8247355" cy="5693866"/>
          </a:xfrm>
          <a:prstGeom prst="rect">
            <a:avLst/>
          </a:prstGeom>
        </p:spPr>
        <p:txBody>
          <a:bodyPr wrap="square">
            <a:spAutoFit/>
          </a:bodyPr>
          <a:lstStyle/>
          <a:p>
            <a:pPr algn="just"/>
            <a:r>
              <a:rPr lang="en-US" sz="2800" dirty="0"/>
              <a:t>Finding pure water to  drink is very difficult these days. Even if we get any spot where it is written that the water is filtered the is no any handy gadget to make it sure. This time we have a solution for these kinds of problems using the current technology that we have; which calls for potentially similar solutions to be directed towards solving these issues. </a:t>
            </a:r>
          </a:p>
          <a:p>
            <a:pPr algn="just"/>
            <a:endParaRPr lang="en-US" sz="2800" dirty="0">
              <a:solidFill>
                <a:srgbClr val="000000"/>
              </a:solidFill>
              <a:latin typeface="graphik"/>
            </a:endParaRPr>
          </a:p>
          <a:p>
            <a:pPr algn="just"/>
            <a:endParaRPr lang="en-US" sz="2800" dirty="0">
              <a:solidFill>
                <a:srgbClr val="000000"/>
              </a:solidFill>
            </a:endParaRPr>
          </a:p>
          <a:p>
            <a:pPr algn="just"/>
            <a:endParaRPr lang="en-US" sz="2800" dirty="0">
              <a:solidFill>
                <a:srgbClr val="000000"/>
              </a:solidFill>
            </a:endParaRPr>
          </a:p>
          <a:p>
            <a:pPr algn="just"/>
            <a:endParaRPr lang="en-US" sz="2800" dirty="0">
              <a:solidFill>
                <a:srgbClr val="000000"/>
              </a:solidFill>
            </a:endParaRPr>
          </a:p>
          <a:p>
            <a:pPr algn="just"/>
            <a:endParaRPr lang="en-US" sz="2800" dirty="0">
              <a:solidFill>
                <a:srgbClr val="000000"/>
              </a:solidFill>
            </a:endParaRPr>
          </a:p>
          <a:p>
            <a:endParaRPr lang="en-US" sz="2800" dirty="0">
              <a:solidFill>
                <a:srgbClr val="000000"/>
              </a:solidFill>
              <a:latin typeface="graphik"/>
            </a:endParaRPr>
          </a:p>
        </p:txBody>
      </p:sp>
      <p:sp>
        <p:nvSpPr>
          <p:cNvPr id="13" name="Title 2">
            <a:extLst>
              <a:ext uri="{FF2B5EF4-FFF2-40B4-BE49-F238E27FC236}">
                <a16:creationId xmlns:a16="http://schemas.microsoft.com/office/drawing/2014/main" id="{FBBC5020-226E-4D04-86DD-0308C9C40D2E}"/>
              </a:ext>
            </a:extLst>
          </p:cNvPr>
          <p:cNvSpPr>
            <a:spLocks noGrp="1"/>
          </p:cNvSpPr>
          <p:nvPr>
            <p:ph type="ctrTitle"/>
          </p:nvPr>
        </p:nvSpPr>
        <p:spPr>
          <a:xfrm>
            <a:off x="371531" y="239597"/>
            <a:ext cx="8654396" cy="1100831"/>
          </a:xfrm>
        </p:spPr>
        <p:txBody>
          <a:bodyPr/>
          <a:lstStyle/>
          <a:p>
            <a:pPr algn="l">
              <a:lnSpc>
                <a:spcPct val="150000"/>
              </a:lnSpc>
            </a:pPr>
            <a:r>
              <a:rPr lang="en-US" dirty="0">
                <a:solidFill>
                  <a:schemeClr val="tx1"/>
                </a:solidFill>
              </a:rPr>
              <a:t>INTRODUCTION</a:t>
            </a:r>
          </a:p>
        </p:txBody>
      </p:sp>
      <p:pic>
        <p:nvPicPr>
          <p:cNvPr id="15" name="Picture 14">
            <a:extLst>
              <a:ext uri="{FF2B5EF4-FFF2-40B4-BE49-F238E27FC236}">
                <a16:creationId xmlns:a16="http://schemas.microsoft.com/office/drawing/2014/main" id="{438D877C-5BD9-42C4-A216-D6D38DEF910B}"/>
              </a:ext>
            </a:extLst>
          </p:cNvPr>
          <p:cNvPicPr>
            <a:picLocks noChangeAspect="1"/>
          </p:cNvPicPr>
          <p:nvPr/>
        </p:nvPicPr>
        <p:blipFill>
          <a:blip r:embed="rId3"/>
          <a:stretch>
            <a:fillRect/>
          </a:stretch>
        </p:blipFill>
        <p:spPr>
          <a:xfrm>
            <a:off x="9942990" y="26632"/>
            <a:ext cx="2249010" cy="6831368"/>
          </a:xfrm>
          <a:prstGeom prst="rect">
            <a:avLst/>
          </a:prstGeom>
        </p:spPr>
      </p:pic>
    </p:spTree>
    <p:extLst>
      <p:ext uri="{BB962C8B-B14F-4D97-AF65-F5344CB8AC3E}">
        <p14:creationId xmlns:p14="http://schemas.microsoft.com/office/powerpoint/2010/main" val="211769541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US" smtClean="0"/>
              <a:pPr/>
              <a:t>4</a:t>
            </a:fld>
            <a:endParaRPr lang="en-US" dirty="0"/>
          </a:p>
        </p:txBody>
      </p:sp>
      <p:sp>
        <p:nvSpPr>
          <p:cNvPr id="13" name="Rectangle 12">
            <a:extLst>
              <a:ext uri="{FF2B5EF4-FFF2-40B4-BE49-F238E27FC236}">
                <a16:creationId xmlns:a16="http://schemas.microsoft.com/office/drawing/2014/main" id="{B6FE887C-3541-41DB-9EA3-B65318B99219}"/>
              </a:ext>
            </a:extLst>
          </p:cNvPr>
          <p:cNvSpPr/>
          <p:nvPr/>
        </p:nvSpPr>
        <p:spPr>
          <a:xfrm>
            <a:off x="426128" y="1997839"/>
            <a:ext cx="8717872" cy="378738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000000"/>
                </a:solidFill>
              </a:rPr>
              <a:t>It’s very difficult to identify that the water we are drinking is pure or not. </a:t>
            </a:r>
          </a:p>
          <a:p>
            <a:pPr marL="285750" indent="-285750" algn="just">
              <a:lnSpc>
                <a:spcPct val="150000"/>
              </a:lnSpc>
              <a:buFont typeface="Arial" panose="020B0604020202020204" pitchFamily="34" charset="0"/>
              <a:buChar char="•"/>
            </a:pPr>
            <a:r>
              <a:rPr lang="en-US" dirty="0">
                <a:solidFill>
                  <a:srgbClr val="000000"/>
                </a:solidFill>
              </a:rPr>
              <a:t>Many times it is found that the water cooler/Purifier from which we are drinking water just by reading “Drinking water” but the fact is it has not been serviced since a long time.</a:t>
            </a:r>
          </a:p>
          <a:p>
            <a:pPr marL="285750" indent="-285750" algn="just">
              <a:lnSpc>
                <a:spcPct val="150000"/>
              </a:lnSpc>
              <a:buFont typeface="Arial" panose="020B0604020202020204" pitchFamily="34" charset="0"/>
              <a:buChar char="•"/>
            </a:pPr>
            <a:r>
              <a:rPr lang="en-US" dirty="0">
                <a:solidFill>
                  <a:srgbClr val="000000"/>
                </a:solidFill>
              </a:rPr>
              <a:t> Students of schools/Colleges get’s infected by drinking dirty water from their water cooler. Even while travelling it is very important to detect the water is pure or not.</a:t>
            </a:r>
          </a:p>
          <a:p>
            <a:pPr marL="285750" indent="-285750" algn="just">
              <a:lnSpc>
                <a:spcPct val="150000"/>
              </a:lnSpc>
              <a:buFont typeface="Arial" panose="020B0604020202020204" pitchFamily="34" charset="0"/>
              <a:buChar char="•"/>
            </a:pPr>
            <a:r>
              <a:rPr lang="en-US" dirty="0">
                <a:solidFill>
                  <a:srgbClr val="000000"/>
                </a:solidFill>
              </a:rPr>
              <a:t>It is not possible for installing water quality checker at every place.</a:t>
            </a:r>
          </a:p>
          <a:p>
            <a:pPr marL="285750" indent="-285750" algn="just">
              <a:lnSpc>
                <a:spcPct val="150000"/>
              </a:lnSpc>
              <a:buFont typeface="Arial" panose="020B0604020202020204" pitchFamily="34" charset="0"/>
              <a:buChar char="•"/>
            </a:pPr>
            <a:r>
              <a:rPr lang="en-US" dirty="0"/>
              <a:t>This time we have a solution for these kinds of problems using the current technology that we have; which calls for potentially similar solutions to be directed towards solving these issues. </a:t>
            </a:r>
            <a:endParaRPr lang="en-US" dirty="0">
              <a:solidFill>
                <a:srgbClr val="000000"/>
              </a:solidFill>
              <a:latin typeface="graphik"/>
            </a:endParaRPr>
          </a:p>
        </p:txBody>
      </p:sp>
      <p:sp>
        <p:nvSpPr>
          <p:cNvPr id="14" name="Title 2">
            <a:extLst>
              <a:ext uri="{FF2B5EF4-FFF2-40B4-BE49-F238E27FC236}">
                <a16:creationId xmlns:a16="http://schemas.microsoft.com/office/drawing/2014/main" id="{BB7D13A4-0578-42CC-9249-A8D8C04300D1}"/>
              </a:ext>
            </a:extLst>
          </p:cNvPr>
          <p:cNvSpPr txBox="1">
            <a:spLocks/>
          </p:cNvSpPr>
          <p:nvPr/>
        </p:nvSpPr>
        <p:spPr>
          <a:xfrm>
            <a:off x="564399" y="387445"/>
            <a:ext cx="8654396" cy="1100831"/>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l">
              <a:lnSpc>
                <a:spcPct val="150000"/>
              </a:lnSpc>
            </a:pPr>
            <a:r>
              <a:rPr lang="en-US" sz="4000" dirty="0"/>
              <a:t>PROBLEM STATEMENT</a:t>
            </a:r>
          </a:p>
        </p:txBody>
      </p:sp>
      <p:pic>
        <p:nvPicPr>
          <p:cNvPr id="22" name="Picture 21">
            <a:extLst>
              <a:ext uri="{FF2B5EF4-FFF2-40B4-BE49-F238E27FC236}">
                <a16:creationId xmlns:a16="http://schemas.microsoft.com/office/drawing/2014/main" id="{F27C8979-02A9-4714-A59F-C17748A8F64E}"/>
              </a:ext>
            </a:extLst>
          </p:cNvPr>
          <p:cNvPicPr>
            <a:picLocks noChangeAspect="1"/>
          </p:cNvPicPr>
          <p:nvPr/>
        </p:nvPicPr>
        <p:blipFill>
          <a:blip r:embed="rId3"/>
          <a:stretch>
            <a:fillRect/>
          </a:stretch>
        </p:blipFill>
        <p:spPr>
          <a:xfrm>
            <a:off x="9559917" y="3320056"/>
            <a:ext cx="2632083" cy="1600200"/>
          </a:xfrm>
          <a:prstGeom prst="rect">
            <a:avLst/>
          </a:prstGeom>
        </p:spPr>
      </p:pic>
      <p:pic>
        <p:nvPicPr>
          <p:cNvPr id="24" name="Picture 23">
            <a:extLst>
              <a:ext uri="{FF2B5EF4-FFF2-40B4-BE49-F238E27FC236}">
                <a16:creationId xmlns:a16="http://schemas.microsoft.com/office/drawing/2014/main" id="{BCD16F48-81E5-49A1-8FD7-821E9395E323}"/>
              </a:ext>
            </a:extLst>
          </p:cNvPr>
          <p:cNvPicPr>
            <a:picLocks noChangeAspect="1"/>
          </p:cNvPicPr>
          <p:nvPr/>
        </p:nvPicPr>
        <p:blipFill>
          <a:blip r:embed="rId4"/>
          <a:stretch>
            <a:fillRect/>
          </a:stretch>
        </p:blipFill>
        <p:spPr>
          <a:xfrm>
            <a:off x="9559916" y="1650851"/>
            <a:ext cx="2632083" cy="1647825"/>
          </a:xfrm>
          <a:prstGeom prst="rect">
            <a:avLst/>
          </a:prstGeom>
        </p:spPr>
      </p:pic>
      <p:pic>
        <p:nvPicPr>
          <p:cNvPr id="26" name="Picture 25">
            <a:extLst>
              <a:ext uri="{FF2B5EF4-FFF2-40B4-BE49-F238E27FC236}">
                <a16:creationId xmlns:a16="http://schemas.microsoft.com/office/drawing/2014/main" id="{E8E4F2B2-1649-4237-8AE3-1CFD02CB9E45}"/>
              </a:ext>
            </a:extLst>
          </p:cNvPr>
          <p:cNvPicPr>
            <a:picLocks noChangeAspect="1"/>
          </p:cNvPicPr>
          <p:nvPr/>
        </p:nvPicPr>
        <p:blipFill>
          <a:blip r:embed="rId5"/>
          <a:stretch>
            <a:fillRect/>
          </a:stretch>
        </p:blipFill>
        <p:spPr>
          <a:xfrm>
            <a:off x="9559917" y="4938463"/>
            <a:ext cx="2632083" cy="1847850"/>
          </a:xfrm>
          <a:prstGeom prst="rect">
            <a:avLst/>
          </a:prstGeom>
        </p:spPr>
      </p:pic>
      <p:pic>
        <p:nvPicPr>
          <p:cNvPr id="30" name="Picture 29">
            <a:extLst>
              <a:ext uri="{FF2B5EF4-FFF2-40B4-BE49-F238E27FC236}">
                <a16:creationId xmlns:a16="http://schemas.microsoft.com/office/drawing/2014/main" id="{8AB2D8DC-68B3-4C44-B6E9-3EE592C3AE1C}"/>
              </a:ext>
            </a:extLst>
          </p:cNvPr>
          <p:cNvPicPr>
            <a:picLocks noChangeAspect="1"/>
          </p:cNvPicPr>
          <p:nvPr/>
        </p:nvPicPr>
        <p:blipFill>
          <a:blip r:embed="rId6"/>
          <a:stretch>
            <a:fillRect/>
          </a:stretch>
        </p:blipFill>
        <p:spPr>
          <a:xfrm>
            <a:off x="9559915" y="71686"/>
            <a:ext cx="2632083" cy="1539577"/>
          </a:xfrm>
          <a:prstGeom prst="rect">
            <a:avLst/>
          </a:prstGeom>
        </p:spPr>
      </p:pic>
    </p:spTree>
    <p:extLst>
      <p:ext uri="{BB962C8B-B14F-4D97-AF65-F5344CB8AC3E}">
        <p14:creationId xmlns:p14="http://schemas.microsoft.com/office/powerpoint/2010/main" val="132974669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Water quality parameters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a:lstStyle/>
          <a:p>
            <a:fld id="{19B51A1E-902D-48AF-9020-955120F399B6}" type="slidenum">
              <a:rPr lang="en-US" smtClean="0"/>
              <a:pPr/>
              <a:t>5</a:t>
            </a:fld>
            <a:endParaRPr lang="en-US" dirty="0"/>
          </a:p>
        </p:txBody>
      </p:sp>
      <p:pic>
        <p:nvPicPr>
          <p:cNvPr id="9" name="Picture Placeholder 8" descr="Top view of three man rowing a boat">
            <a:extLst>
              <a:ext uri="{FF2B5EF4-FFF2-40B4-BE49-F238E27FC236}">
                <a16:creationId xmlns:a16="http://schemas.microsoft.com/office/drawing/2014/main" id="{804D2684-B8EF-41B8-9C43-86A9D34E655A}"/>
              </a:ext>
            </a:extLst>
          </p:cNvPr>
          <p:cNvPicPr>
            <a:picLocks noGrp="1" noChangeAspect="1"/>
          </p:cNvPicPr>
          <p:nvPr>
            <p:ph type="pic" sz="quarter" idx="14"/>
          </p:nvPr>
        </p:nvPicPr>
        <p:blipFill>
          <a:blip r:embed="rId3"/>
          <a:stretch>
            <a:fillRect/>
          </a:stretch>
        </p:blipFill>
        <p:spPr>
          <a:xfrm>
            <a:off x="7560193" y="1345309"/>
            <a:ext cx="3737526" cy="3932633"/>
          </a:xfrm>
        </p:spPr>
      </p:pic>
      <p:sp>
        <p:nvSpPr>
          <p:cNvPr id="8" name="Rectangle 7">
            <a:extLst>
              <a:ext uri="{FF2B5EF4-FFF2-40B4-BE49-F238E27FC236}">
                <a16:creationId xmlns:a16="http://schemas.microsoft.com/office/drawing/2014/main" id="{0162805C-0BEF-40D3-992C-2C57225E1DC1}"/>
              </a:ext>
            </a:extLst>
          </p:cNvPr>
          <p:cNvSpPr/>
          <p:nvPr/>
        </p:nvSpPr>
        <p:spPr>
          <a:xfrm>
            <a:off x="432000" y="2332077"/>
            <a:ext cx="8247355" cy="1754326"/>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0000"/>
              </a:solidFill>
              <a:latin typeface="graphik"/>
            </a:endParaRP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endParaRPr lang="en-US" dirty="0">
              <a:solidFill>
                <a:srgbClr val="000000"/>
              </a:solidFill>
              <a:latin typeface="graphik"/>
            </a:endParaRPr>
          </a:p>
        </p:txBody>
      </p:sp>
      <p:sp>
        <p:nvSpPr>
          <p:cNvPr id="10" name="Rectangle 9">
            <a:extLst>
              <a:ext uri="{FF2B5EF4-FFF2-40B4-BE49-F238E27FC236}">
                <a16:creationId xmlns:a16="http://schemas.microsoft.com/office/drawing/2014/main" id="{4218F2D8-2EF5-4CC0-BC89-A4A34BFB37D6}"/>
              </a:ext>
            </a:extLst>
          </p:cNvPr>
          <p:cNvSpPr/>
          <p:nvPr/>
        </p:nvSpPr>
        <p:spPr>
          <a:xfrm>
            <a:off x="508130" y="2332077"/>
            <a:ext cx="8247355" cy="1754326"/>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0000"/>
              </a:solidFill>
              <a:latin typeface="graphik"/>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endParaRPr lang="en-US" dirty="0">
              <a:solidFill>
                <a:srgbClr val="000000"/>
              </a:solidFill>
              <a:latin typeface="graphik"/>
            </a:endParaRPr>
          </a:p>
        </p:txBody>
      </p:sp>
      <p:sp>
        <p:nvSpPr>
          <p:cNvPr id="7" name="TextBox 6">
            <a:extLst>
              <a:ext uri="{FF2B5EF4-FFF2-40B4-BE49-F238E27FC236}">
                <a16:creationId xmlns:a16="http://schemas.microsoft.com/office/drawing/2014/main" id="{7F9D4C93-2F6B-496C-BF28-70B8F022198A}"/>
              </a:ext>
            </a:extLst>
          </p:cNvPr>
          <p:cNvSpPr txBox="1"/>
          <p:nvPr/>
        </p:nvSpPr>
        <p:spPr>
          <a:xfrm>
            <a:off x="621437" y="1571348"/>
            <a:ext cx="6418555" cy="2308324"/>
          </a:xfrm>
          <a:prstGeom prst="rect">
            <a:avLst/>
          </a:prstGeom>
          <a:noFill/>
        </p:spPr>
        <p:txBody>
          <a:bodyPr wrap="square" rtlCol="0">
            <a:spAutoFit/>
          </a:bodyPr>
          <a:lstStyle/>
          <a:p>
            <a:pPr marL="285750" indent="-285750">
              <a:buFont typeface="Arial" panose="020B0604020202020204" pitchFamily="34" charset="0"/>
              <a:buChar char="•"/>
            </a:pPr>
            <a:r>
              <a:rPr lang="en-AU" sz="2400" dirty="0"/>
              <a:t>pH</a:t>
            </a:r>
          </a:p>
          <a:p>
            <a:pPr marL="285750" indent="-285750">
              <a:buFont typeface="Arial" panose="020B0604020202020204" pitchFamily="34" charset="0"/>
              <a:buChar char="•"/>
            </a:pPr>
            <a:r>
              <a:rPr lang="en-AU" sz="2400" dirty="0"/>
              <a:t>Alkalinity</a:t>
            </a:r>
          </a:p>
          <a:p>
            <a:pPr marL="285750" indent="-285750">
              <a:buFont typeface="Arial" panose="020B0604020202020204" pitchFamily="34" charset="0"/>
              <a:buChar char="•"/>
            </a:pPr>
            <a:r>
              <a:rPr lang="en-AU" sz="2400" dirty="0"/>
              <a:t>Dissolved oxygen</a:t>
            </a:r>
          </a:p>
          <a:p>
            <a:pPr marL="285750" indent="-285750">
              <a:buFont typeface="Arial" panose="020B0604020202020204" pitchFamily="34" charset="0"/>
              <a:buChar char="•"/>
            </a:pPr>
            <a:r>
              <a:rPr lang="en-AU" sz="2400" dirty="0"/>
              <a:t>Temperature</a:t>
            </a:r>
          </a:p>
          <a:p>
            <a:pPr marL="285750" indent="-285750">
              <a:buFont typeface="Arial" panose="020B0604020202020204" pitchFamily="34" charset="0"/>
              <a:buChar char="•"/>
            </a:pPr>
            <a:r>
              <a:rPr lang="en-AU" sz="2400" dirty="0"/>
              <a:t>Turbidity</a:t>
            </a:r>
          </a:p>
          <a:p>
            <a:pPr marL="285750" indent="-285750">
              <a:buFont typeface="Arial" panose="020B0604020202020204" pitchFamily="34" charset="0"/>
              <a:buChar char="•"/>
            </a:pPr>
            <a:r>
              <a:rPr lang="en-AU" sz="2400" dirty="0"/>
              <a:t>TDS</a:t>
            </a:r>
          </a:p>
        </p:txBody>
      </p:sp>
    </p:spTree>
    <p:extLst>
      <p:ext uri="{BB962C8B-B14F-4D97-AF65-F5344CB8AC3E}">
        <p14:creationId xmlns:p14="http://schemas.microsoft.com/office/powerpoint/2010/main" val="364070165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F7F4BF-1E87-453F-A6EA-7C7C1617BB9E}"/>
              </a:ext>
            </a:extLst>
          </p:cNvPr>
          <p:cNvSpPr>
            <a:spLocks noGrp="1"/>
          </p:cNvSpPr>
          <p:nvPr>
            <p:ph type="sldNum" sz="quarter" idx="34"/>
          </p:nvPr>
        </p:nvSpPr>
        <p:spPr/>
        <p:txBody>
          <a:bodyPr/>
          <a:lstStyle/>
          <a:p>
            <a:fld id="{19B51A1E-902D-48AF-9020-955120F399B6}" type="slidenum">
              <a:rPr lang="en-US" noProof="0" smtClean="0"/>
              <a:pPr/>
              <a:t>6</a:t>
            </a:fld>
            <a:endParaRPr lang="en-US" noProof="0" dirty="0"/>
          </a:p>
        </p:txBody>
      </p:sp>
      <p:sp>
        <p:nvSpPr>
          <p:cNvPr id="5" name="Title 4">
            <a:extLst>
              <a:ext uri="{FF2B5EF4-FFF2-40B4-BE49-F238E27FC236}">
                <a16:creationId xmlns:a16="http://schemas.microsoft.com/office/drawing/2014/main" id="{B6C18FB6-44A8-49C3-8A78-5DB360D97CF9}"/>
              </a:ext>
            </a:extLst>
          </p:cNvPr>
          <p:cNvSpPr>
            <a:spLocks noGrp="1"/>
          </p:cNvSpPr>
          <p:nvPr>
            <p:ph type="title"/>
          </p:nvPr>
        </p:nvSpPr>
        <p:spPr/>
        <p:txBody>
          <a:bodyPr/>
          <a:lstStyle/>
          <a:p>
            <a:r>
              <a:rPr lang="en-AU" dirty="0"/>
              <a:t>Smart bottle – A new approach</a:t>
            </a:r>
          </a:p>
        </p:txBody>
      </p:sp>
      <p:pic>
        <p:nvPicPr>
          <p:cNvPr id="10" name="Picture 9">
            <a:extLst>
              <a:ext uri="{FF2B5EF4-FFF2-40B4-BE49-F238E27FC236}">
                <a16:creationId xmlns:a16="http://schemas.microsoft.com/office/drawing/2014/main" id="{619AA5A8-D2FE-41A3-A685-A4ED4B301B8B}"/>
              </a:ext>
            </a:extLst>
          </p:cNvPr>
          <p:cNvPicPr>
            <a:picLocks noChangeAspect="1"/>
          </p:cNvPicPr>
          <p:nvPr/>
        </p:nvPicPr>
        <p:blipFill rotWithShape="1">
          <a:blip r:embed="rId2"/>
          <a:srcRect l="24665" t="1" r="23825" b="1"/>
          <a:stretch/>
        </p:blipFill>
        <p:spPr>
          <a:xfrm>
            <a:off x="9652987" y="0"/>
            <a:ext cx="2539013" cy="6858000"/>
          </a:xfrm>
          <a:prstGeom prst="rect">
            <a:avLst/>
          </a:prstGeom>
        </p:spPr>
      </p:pic>
      <p:sp>
        <p:nvSpPr>
          <p:cNvPr id="11" name="TextBox 10">
            <a:extLst>
              <a:ext uri="{FF2B5EF4-FFF2-40B4-BE49-F238E27FC236}">
                <a16:creationId xmlns:a16="http://schemas.microsoft.com/office/drawing/2014/main" id="{5DDAE18D-A227-4065-90E3-5E57A26D7CEA}"/>
              </a:ext>
            </a:extLst>
          </p:cNvPr>
          <p:cNvSpPr txBox="1"/>
          <p:nvPr/>
        </p:nvSpPr>
        <p:spPr>
          <a:xfrm>
            <a:off x="532660" y="1455938"/>
            <a:ext cx="7963270" cy="3539430"/>
          </a:xfrm>
          <a:prstGeom prst="rect">
            <a:avLst/>
          </a:prstGeom>
          <a:noFill/>
        </p:spPr>
        <p:txBody>
          <a:bodyPr wrap="square" rtlCol="0">
            <a:spAutoFit/>
          </a:bodyPr>
          <a:lstStyle/>
          <a:p>
            <a:pPr algn="just"/>
            <a:r>
              <a:rPr lang="en-AU" sz="2800" dirty="0"/>
              <a:t>A smart water bottle is a new approach to make people aware of what they are drinking. Its is portable &amp; easy to carry that measures different water quality parameters and tells whether the water is safe or not. The design of the bottle is divided into two parts, first is the classic container for the water and second is the water quality meter which measures the quality of the water.  </a:t>
            </a:r>
          </a:p>
        </p:txBody>
      </p:sp>
    </p:spTree>
    <p:extLst>
      <p:ext uri="{BB962C8B-B14F-4D97-AF65-F5344CB8AC3E}">
        <p14:creationId xmlns:p14="http://schemas.microsoft.com/office/powerpoint/2010/main" val="168581149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9B6D-2598-4FA5-9A16-17A3643D9E1A}"/>
              </a:ext>
            </a:extLst>
          </p:cNvPr>
          <p:cNvSpPr>
            <a:spLocks noGrp="1"/>
          </p:cNvSpPr>
          <p:nvPr>
            <p:ph type="title"/>
          </p:nvPr>
        </p:nvSpPr>
        <p:spPr/>
        <p:txBody>
          <a:bodyPr/>
          <a:lstStyle/>
          <a:p>
            <a:r>
              <a:rPr lang="en-AU" dirty="0"/>
              <a:t>Water quality meter </a:t>
            </a:r>
          </a:p>
        </p:txBody>
      </p:sp>
      <p:sp>
        <p:nvSpPr>
          <p:cNvPr id="4" name="Slide Number Placeholder 3">
            <a:extLst>
              <a:ext uri="{FF2B5EF4-FFF2-40B4-BE49-F238E27FC236}">
                <a16:creationId xmlns:a16="http://schemas.microsoft.com/office/drawing/2014/main" id="{16D2D26B-EFDF-456A-B204-175FFA07BAA3}"/>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
        <p:nvSpPr>
          <p:cNvPr id="5" name="TextBox 4">
            <a:extLst>
              <a:ext uri="{FF2B5EF4-FFF2-40B4-BE49-F238E27FC236}">
                <a16:creationId xmlns:a16="http://schemas.microsoft.com/office/drawing/2014/main" id="{96683553-BF0E-41C0-B143-AF7C778D3D0D}"/>
              </a:ext>
            </a:extLst>
          </p:cNvPr>
          <p:cNvSpPr txBox="1"/>
          <p:nvPr/>
        </p:nvSpPr>
        <p:spPr>
          <a:xfrm>
            <a:off x="432000" y="1176815"/>
            <a:ext cx="8596590" cy="369332"/>
          </a:xfrm>
          <a:prstGeom prst="rect">
            <a:avLst/>
          </a:prstGeom>
          <a:noFill/>
        </p:spPr>
        <p:txBody>
          <a:bodyPr wrap="square" rtlCol="0">
            <a:spAutoFit/>
          </a:bodyPr>
          <a:lstStyle/>
          <a:p>
            <a:r>
              <a:rPr lang="en-AU" dirty="0"/>
              <a:t>Using modern techniques, we can measure the water quality.</a:t>
            </a:r>
          </a:p>
        </p:txBody>
      </p:sp>
      <p:graphicFrame>
        <p:nvGraphicFramePr>
          <p:cNvPr id="6" name="Diagram 5">
            <a:extLst>
              <a:ext uri="{FF2B5EF4-FFF2-40B4-BE49-F238E27FC236}">
                <a16:creationId xmlns:a16="http://schemas.microsoft.com/office/drawing/2014/main" id="{4A242CFA-6102-4792-A435-78B11C403612}"/>
              </a:ext>
            </a:extLst>
          </p:cNvPr>
          <p:cNvGraphicFramePr/>
          <p:nvPr>
            <p:extLst>
              <p:ext uri="{D42A27DB-BD31-4B8C-83A1-F6EECF244321}">
                <p14:modId xmlns:p14="http://schemas.microsoft.com/office/powerpoint/2010/main" val="567473638"/>
              </p:ext>
            </p:extLst>
          </p:nvPr>
        </p:nvGraphicFramePr>
        <p:xfrm>
          <a:off x="432000" y="1706880"/>
          <a:ext cx="7370880" cy="4520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5A1327F0-27CC-4D0F-997E-A67586D799E4}"/>
              </a:ext>
            </a:extLst>
          </p:cNvPr>
          <p:cNvPicPr>
            <a:picLocks noChangeAspect="1"/>
          </p:cNvPicPr>
          <p:nvPr/>
        </p:nvPicPr>
        <p:blipFill rotWithShape="1">
          <a:blip r:embed="rId7"/>
          <a:srcRect l="25297" r="21730"/>
          <a:stretch/>
        </p:blipFill>
        <p:spPr>
          <a:xfrm>
            <a:off x="9630116" y="0"/>
            <a:ext cx="2611120" cy="6858000"/>
          </a:xfrm>
          <a:prstGeom prst="rect">
            <a:avLst/>
          </a:prstGeom>
        </p:spPr>
      </p:pic>
    </p:spTree>
    <p:extLst>
      <p:ext uri="{BB962C8B-B14F-4D97-AF65-F5344CB8AC3E}">
        <p14:creationId xmlns:p14="http://schemas.microsoft.com/office/powerpoint/2010/main" val="403852810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US" sz="7200" dirty="0"/>
              <a:t>THANK YOU</a:t>
            </a:r>
          </a:p>
        </p:txBody>
      </p:sp>
    </p:spTree>
    <p:extLst>
      <p:ext uri="{BB962C8B-B14F-4D97-AF65-F5344CB8AC3E}">
        <p14:creationId xmlns:p14="http://schemas.microsoft.com/office/powerpoint/2010/main" val="415367830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100F67-BC3D-46B4-8D39-802DC9D7F2EB}">
  <ds:schemaRefs>
    <ds:schemaRef ds:uri="16c05727-aa75-4e4a-9b5f-8a80a1165891"/>
    <ds:schemaRef ds:uri="http://purl.org/dc/dcmitype/"/>
    <ds:schemaRef ds:uri="http://schemas.openxmlformats.org/package/2006/metadata/core-properties"/>
    <ds:schemaRef ds:uri="71af3243-3dd4-4a8d-8c0d-dd76da1f02a5"/>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47323504-CBC8-4A2F-BF86-8DF0D94D4A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361</Words>
  <Application>Microsoft Office PowerPoint</Application>
  <PresentationFormat>Widescreen</PresentationFormat>
  <Paragraphs>56</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Corbel</vt:lpstr>
      <vt:lpstr>graphik</vt:lpstr>
      <vt:lpstr>Times New Roman</vt:lpstr>
      <vt:lpstr>Office Theme</vt:lpstr>
      <vt:lpstr>SMART WATER BOTTLE</vt:lpstr>
      <vt:lpstr>SHIVAM SHARMA ANIKET KULSHRESHThA</vt:lpstr>
      <vt:lpstr>INTRODUCTION</vt:lpstr>
      <vt:lpstr>PowerPoint Presentation</vt:lpstr>
      <vt:lpstr>Water quality parameters</vt:lpstr>
      <vt:lpstr>Smart bottle – A new approach</vt:lpstr>
      <vt:lpstr>Water quality meter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2019-11-18T05:11:22Z</dcterms:created>
  <dcterms:modified xsi:type="dcterms:W3CDTF">2019-11-18T06:57:04Z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