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Sharma" userId="d4127045d0f9a734" providerId="LiveId" clId="{E6E53A91-ABBC-40C5-A2A6-FAAC84220E6F}"/>
    <pc:docChg chg="undo custSel modSld">
      <pc:chgData name="Shivam Sharma" userId="d4127045d0f9a734" providerId="LiveId" clId="{E6E53A91-ABBC-40C5-A2A6-FAAC84220E6F}" dt="2020-01-19T10:23:22.187" v="112" actId="478"/>
      <pc:docMkLst>
        <pc:docMk/>
      </pc:docMkLst>
      <pc:sldChg chg="addSp delSp modSp">
        <pc:chgData name="Shivam Sharma" userId="d4127045d0f9a734" providerId="LiveId" clId="{E6E53A91-ABBC-40C5-A2A6-FAAC84220E6F}" dt="2020-01-19T10:23:22.187" v="112" actId="478"/>
        <pc:sldMkLst>
          <pc:docMk/>
          <pc:sldMk cId="1015331467" sldId="256"/>
        </pc:sldMkLst>
        <pc:spChg chg="mod">
          <ac:chgData name="Shivam Sharma" userId="d4127045d0f9a734" providerId="LiveId" clId="{E6E53A91-ABBC-40C5-A2A6-FAAC84220E6F}" dt="2020-01-19T10:21:59.298" v="101" actId="1076"/>
          <ac:spMkLst>
            <pc:docMk/>
            <pc:sldMk cId="1015331467" sldId="256"/>
            <ac:spMk id="2" creationId="{F8A8D2F4-F11B-4318-8B54-5ED16822B558}"/>
          </ac:spMkLst>
        </pc:spChg>
        <pc:spChg chg="mod">
          <ac:chgData name="Shivam Sharma" userId="d4127045d0f9a734" providerId="LiveId" clId="{E6E53A91-ABBC-40C5-A2A6-FAAC84220E6F}" dt="2020-01-19T10:17:46.030" v="70" actId="403"/>
          <ac:spMkLst>
            <pc:docMk/>
            <pc:sldMk cId="1015331467" sldId="256"/>
            <ac:spMk id="3" creationId="{E8C48F26-FC59-4842-8866-654731C91319}"/>
          </ac:spMkLst>
        </pc:spChg>
        <pc:picChg chg="add mod">
          <ac:chgData name="Shivam Sharma" userId="d4127045d0f9a734" providerId="LiveId" clId="{E6E53A91-ABBC-40C5-A2A6-FAAC84220E6F}" dt="2020-01-19T10:11:02.536" v="27" actId="1076"/>
          <ac:picMkLst>
            <pc:docMk/>
            <pc:sldMk cId="1015331467" sldId="256"/>
            <ac:picMk id="5" creationId="{FFB578FE-6A13-4E33-BCD8-33F38D50FA4A}"/>
          </ac:picMkLst>
        </pc:picChg>
        <pc:picChg chg="add del mod">
          <ac:chgData name="Shivam Sharma" userId="d4127045d0f9a734" providerId="LiveId" clId="{E6E53A91-ABBC-40C5-A2A6-FAAC84220E6F}" dt="2020-01-19T10:11:21.528" v="32" actId="478"/>
          <ac:picMkLst>
            <pc:docMk/>
            <pc:sldMk cId="1015331467" sldId="256"/>
            <ac:picMk id="7" creationId="{EF856610-80A0-4C3A-9305-FF6CB0177DDC}"/>
          </ac:picMkLst>
        </pc:picChg>
        <pc:picChg chg="add mod">
          <ac:chgData name="Shivam Sharma" userId="d4127045d0f9a734" providerId="LiveId" clId="{E6E53A91-ABBC-40C5-A2A6-FAAC84220E6F}" dt="2020-01-19T10:22:24.717" v="107" actId="1076"/>
          <ac:picMkLst>
            <pc:docMk/>
            <pc:sldMk cId="1015331467" sldId="256"/>
            <ac:picMk id="9" creationId="{5F66C026-6E76-4D39-B403-1A4AA3A6B57E}"/>
          </ac:picMkLst>
        </pc:picChg>
        <pc:picChg chg="add del mod">
          <ac:chgData name="Shivam Sharma" userId="d4127045d0f9a734" providerId="LiveId" clId="{E6E53A91-ABBC-40C5-A2A6-FAAC84220E6F}" dt="2020-01-19T10:09:28.003" v="18" actId="478"/>
          <ac:picMkLst>
            <pc:docMk/>
            <pc:sldMk cId="1015331467" sldId="256"/>
            <ac:picMk id="11" creationId="{0846DBAA-3B46-4F77-8164-DB2AC7F7E9DC}"/>
          </ac:picMkLst>
        </pc:picChg>
        <pc:picChg chg="add mod">
          <ac:chgData name="Shivam Sharma" userId="d4127045d0f9a734" providerId="LiveId" clId="{E6E53A91-ABBC-40C5-A2A6-FAAC84220E6F}" dt="2020-01-19T10:16:21.397" v="61" actId="1076"/>
          <ac:picMkLst>
            <pc:docMk/>
            <pc:sldMk cId="1015331467" sldId="256"/>
            <ac:picMk id="13" creationId="{AFEE54D7-7BAA-42C2-AA08-6E6DD0F179E0}"/>
          </ac:picMkLst>
        </pc:picChg>
        <pc:picChg chg="add mod">
          <ac:chgData name="Shivam Sharma" userId="d4127045d0f9a734" providerId="LiveId" clId="{E6E53A91-ABBC-40C5-A2A6-FAAC84220E6F}" dt="2020-01-19T10:11:23.982" v="33" actId="1076"/>
          <ac:picMkLst>
            <pc:docMk/>
            <pc:sldMk cId="1015331467" sldId="256"/>
            <ac:picMk id="15" creationId="{A7412725-92D7-475A-8F3A-A07C24635ECC}"/>
          </ac:picMkLst>
        </pc:picChg>
        <pc:picChg chg="add mod">
          <ac:chgData name="Shivam Sharma" userId="d4127045d0f9a734" providerId="LiveId" clId="{E6E53A91-ABBC-40C5-A2A6-FAAC84220E6F}" dt="2020-01-19T10:22:56.010" v="110" actId="14100"/>
          <ac:picMkLst>
            <pc:docMk/>
            <pc:sldMk cId="1015331467" sldId="256"/>
            <ac:picMk id="17" creationId="{773A0A37-5AA8-4A8E-B1AA-E3B6CD28DEEF}"/>
          </ac:picMkLst>
        </pc:picChg>
        <pc:picChg chg="add mod">
          <ac:chgData name="Shivam Sharma" userId="d4127045d0f9a734" providerId="LiveId" clId="{E6E53A91-ABBC-40C5-A2A6-FAAC84220E6F}" dt="2020-01-19T10:13:05.190" v="39" actId="1076"/>
          <ac:picMkLst>
            <pc:docMk/>
            <pc:sldMk cId="1015331467" sldId="256"/>
            <ac:picMk id="19" creationId="{F49A20AB-22B8-4E6E-AA46-9200782B6D74}"/>
          </ac:picMkLst>
        </pc:picChg>
        <pc:picChg chg="add del mod">
          <ac:chgData name="Shivam Sharma" userId="d4127045d0f9a734" providerId="LiveId" clId="{E6E53A91-ABBC-40C5-A2A6-FAAC84220E6F}" dt="2020-01-19T10:14:19.111" v="47" actId="478"/>
          <ac:picMkLst>
            <pc:docMk/>
            <pc:sldMk cId="1015331467" sldId="256"/>
            <ac:picMk id="21" creationId="{81B6331D-2D12-46DE-9DBF-25B474C55520}"/>
          </ac:picMkLst>
        </pc:picChg>
        <pc:picChg chg="add del mod">
          <ac:chgData name="Shivam Sharma" userId="d4127045d0f9a734" providerId="LiveId" clId="{E6E53A91-ABBC-40C5-A2A6-FAAC84220E6F}" dt="2020-01-19T10:18:17.348" v="73" actId="478"/>
          <ac:picMkLst>
            <pc:docMk/>
            <pc:sldMk cId="1015331467" sldId="256"/>
            <ac:picMk id="23" creationId="{07AB225D-7E83-41DC-A8C0-6B2CDA4A67F6}"/>
          </ac:picMkLst>
        </pc:picChg>
        <pc:picChg chg="add mod">
          <ac:chgData name="Shivam Sharma" userId="d4127045d0f9a734" providerId="LiveId" clId="{E6E53A91-ABBC-40C5-A2A6-FAAC84220E6F}" dt="2020-01-19T10:22:49.683" v="109" actId="14100"/>
          <ac:picMkLst>
            <pc:docMk/>
            <pc:sldMk cId="1015331467" sldId="256"/>
            <ac:picMk id="25" creationId="{5824071A-3979-4DB3-BDE5-DEFDC9511C84}"/>
          </ac:picMkLst>
        </pc:picChg>
        <pc:picChg chg="add del mod">
          <ac:chgData name="Shivam Sharma" userId="d4127045d0f9a734" providerId="LiveId" clId="{E6E53A91-ABBC-40C5-A2A6-FAAC84220E6F}" dt="2020-01-19T10:20:30.043" v="93" actId="478"/>
          <ac:picMkLst>
            <pc:docMk/>
            <pc:sldMk cId="1015331467" sldId="256"/>
            <ac:picMk id="27" creationId="{C384FCBC-9667-44D0-94FD-4E90DB09EE8C}"/>
          </ac:picMkLst>
        </pc:picChg>
        <pc:picChg chg="add mod">
          <ac:chgData name="Shivam Sharma" userId="d4127045d0f9a734" providerId="LiveId" clId="{E6E53A91-ABBC-40C5-A2A6-FAAC84220E6F}" dt="2020-01-19T10:20:18.937" v="91" actId="14100"/>
          <ac:picMkLst>
            <pc:docMk/>
            <pc:sldMk cId="1015331467" sldId="256"/>
            <ac:picMk id="29" creationId="{7490BE75-1C81-4E5C-B8E9-839F9FE7035C}"/>
          </ac:picMkLst>
        </pc:picChg>
        <pc:picChg chg="add mod">
          <ac:chgData name="Shivam Sharma" userId="d4127045d0f9a734" providerId="LiveId" clId="{E6E53A91-ABBC-40C5-A2A6-FAAC84220E6F}" dt="2020-01-19T10:21:19.762" v="96" actId="1076"/>
          <ac:picMkLst>
            <pc:docMk/>
            <pc:sldMk cId="1015331467" sldId="256"/>
            <ac:picMk id="31" creationId="{9D55CC47-ED45-40BD-BA3F-94238CC3058D}"/>
          </ac:picMkLst>
        </pc:picChg>
        <pc:picChg chg="add mod ord">
          <ac:chgData name="Shivam Sharma" userId="d4127045d0f9a734" providerId="LiveId" clId="{E6E53A91-ABBC-40C5-A2A6-FAAC84220E6F}" dt="2020-01-19T10:22:20.574" v="106" actId="1076"/>
          <ac:picMkLst>
            <pc:docMk/>
            <pc:sldMk cId="1015331467" sldId="256"/>
            <ac:picMk id="33" creationId="{EA794D33-A6B7-4BB9-8459-676C0FA91582}"/>
          </ac:picMkLst>
        </pc:picChg>
        <pc:picChg chg="add del mod">
          <ac:chgData name="Shivam Sharma" userId="d4127045d0f9a734" providerId="LiveId" clId="{E6E53A91-ABBC-40C5-A2A6-FAAC84220E6F}" dt="2020-01-19T10:23:22.187" v="112" actId="478"/>
          <ac:picMkLst>
            <pc:docMk/>
            <pc:sldMk cId="1015331467" sldId="256"/>
            <ac:picMk id="35" creationId="{D37380B2-6E6E-456C-BBA7-D1DE417299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A794D33-A6B7-4BB9-8459-676C0FA9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406" y="2420736"/>
            <a:ext cx="1778446" cy="1582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8D2F4-F11B-4318-8B54-5ED16822B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16600" dirty="0" err="1"/>
              <a:t>ShocKloves</a:t>
            </a:r>
            <a:endParaRPr lang="en-AU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48F26-FC59-4842-8866-654731C91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BIG HANDS TOWARDS WOMEN’S SAFETY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578FE-6A13-4E33-BCD8-33F38D50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99032" cy="1399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6C026-6E76-4D39-B403-1A4AA3A6B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08" y="2477113"/>
            <a:ext cx="2554356" cy="2554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EE54D7-7BAA-42C2-AA08-6E6DD0F17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35" y="4800977"/>
            <a:ext cx="2315187" cy="18438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412725-92D7-475A-8F3A-A07C24635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7763" y="5239165"/>
            <a:ext cx="1408778" cy="14087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3A0A37-5AA8-4A8E-B1AA-E3B6CD28D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480" y="5239165"/>
            <a:ext cx="4758383" cy="15087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9A20AB-22B8-4E6E-AA46-9200782B6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0340" y="6121639"/>
            <a:ext cx="910425" cy="606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24071A-3979-4DB3-BDE5-DEFDC9511C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5607" y="110072"/>
            <a:ext cx="2647784" cy="11530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384FCBC-9667-44D0-94FD-4E90DB09EE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-816183" y="2285349"/>
            <a:ext cx="2966332" cy="13990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90BE75-1C81-4E5C-B8E9-839F9FE703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3868" y="-314934"/>
            <a:ext cx="4432132" cy="19520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55CC47-ED45-40BD-BA3F-94238CC305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13042" y="69002"/>
            <a:ext cx="2018219" cy="126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3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{EF9A73B3-7CD7-4339-930B-B5EEA99A157A}tf03090434</Template>
  <TotalTime>132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Rockwell</vt:lpstr>
      <vt:lpstr>Rockwell Condensed</vt:lpstr>
      <vt:lpstr>Wingdings</vt:lpstr>
      <vt:lpstr>Wood Type</vt:lpstr>
      <vt:lpstr>ShocKloves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Shocloves</dc:title>
  <dc:creator>Shivam Sharma</dc:creator>
  <cp:lastModifiedBy>Shivam Sharma</cp:lastModifiedBy>
  <cp:revision>2</cp:revision>
  <dcterms:created xsi:type="dcterms:W3CDTF">2020-01-19T08:10:37Z</dcterms:created>
  <dcterms:modified xsi:type="dcterms:W3CDTF">2020-01-19T10:23:23Z</dcterms:modified>
</cp:coreProperties>
</file>