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70" r:id="rId7"/>
    <p:sldId id="265" r:id="rId8"/>
    <p:sldId id="267" r:id="rId9"/>
    <p:sldId id="268" r:id="rId10"/>
    <p:sldId id="272" r:id="rId11"/>
    <p:sldId id="266" r:id="rId12"/>
    <p:sldId id="258" r:id="rId13"/>
    <p:sldId id="259" r:id="rId14"/>
    <p:sldId id="26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仕杰" initials="许仕杰" lastIdx="1" clrIdx="0">
    <p:extLst>
      <p:ext uri="{19B8F6BF-5375-455C-9EA6-DF929625EA0E}">
        <p15:presenceInfo xmlns:p15="http://schemas.microsoft.com/office/powerpoint/2012/main" userId="0caa2157bdbf0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8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65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4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DE6B-C38D-4317-A8BD-9E7A8DD60C1A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A73A-75A4-4334-8D2B-BD351831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9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0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&#21830;&#23478;&#36190;&#21161;&#31574;&#21010;&#20070;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76209" y="558800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“科大</a:t>
            </a:r>
            <a:r>
              <a:rPr lang="en-US" altLang="zh-CN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3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温馨家园”代培生系列活动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7430" y="2171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2" action="ppaction://hlinksldjump"/>
              </a:rPr>
              <a:t>活动策划</a:t>
            </a:r>
            <a:endParaRPr lang="zh-CN" altLang="en-US" sz="2400" i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18889" y="2298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主题</a:t>
            </a:r>
            <a:r>
              <a:rPr lang="zh-CN" altLang="en-US" sz="2400" i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sldjump"/>
              </a:rPr>
              <a:t>意义</a:t>
            </a:r>
            <a:endParaRPr lang="zh-CN" altLang="en-US" sz="2400" i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60955" y="4122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latin typeface="幼圆" panose="02010509060101010101" pitchFamily="49" charset="-122"/>
                <a:ea typeface="幼圆" panose="02010509060101010101" pitchFamily="49" charset="-122"/>
                <a:hlinkClick r:id="rId4" action="ppaction://hlinksldjump"/>
              </a:rPr>
              <a:t>外联宣传等</a:t>
            </a:r>
            <a:endParaRPr lang="zh-CN" altLang="en-US" sz="2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63552" y="46002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latin typeface="幼圆" panose="02010509060101010101" pitchFamily="49" charset="-122"/>
                <a:ea typeface="幼圆" panose="02010509060101010101" pitchFamily="49" charset="-122"/>
                <a:hlinkClick r:id="rId5" action="ppaction://hlinksldjump"/>
              </a:rPr>
              <a:t>人员</a:t>
            </a:r>
            <a:r>
              <a:rPr lang="zh-CN" altLang="en-US" sz="2400" i="1" dirty="0" smtClean="0">
                <a:latin typeface="幼圆" panose="02010509060101010101" pitchFamily="49" charset="-122"/>
                <a:ea typeface="幼圆" panose="02010509060101010101" pitchFamily="49" charset="-122"/>
                <a:hlinkClick r:id="rId5" action="ppaction://hlinksldjump"/>
              </a:rPr>
              <a:t>分工</a:t>
            </a:r>
            <a:endParaRPr lang="zh-CN" altLang="en-US" sz="2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63" y="1588150"/>
            <a:ext cx="4413875" cy="5090331"/>
          </a:xfrm>
          <a:prstGeom prst="rect">
            <a:avLst/>
          </a:prstGeom>
        </p:spPr>
      </p:pic>
      <p:pic>
        <p:nvPicPr>
          <p:cNvPr id="23" name="图片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9" y="2858976"/>
            <a:ext cx="291677" cy="288000"/>
          </a:xfrm>
          <a:prstGeom prst="rect">
            <a:avLst/>
          </a:prstGeom>
        </p:spPr>
      </p:pic>
      <p:pic>
        <p:nvPicPr>
          <p:cNvPr id="24" name="图片 2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7" y="3793044"/>
            <a:ext cx="414000" cy="28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7" y="2820393"/>
            <a:ext cx="288000" cy="326583"/>
          </a:xfrm>
          <a:prstGeom prst="rect">
            <a:avLst/>
          </a:prstGeom>
        </p:spPr>
      </p:pic>
      <p:pic>
        <p:nvPicPr>
          <p:cNvPr id="26" name="图片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9" y="3723924"/>
            <a:ext cx="288000" cy="35712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7" idx="3"/>
            <a:endCxn id="23" idx="1"/>
          </p:cNvCxnSpPr>
          <p:nvPr/>
        </p:nvCxnSpPr>
        <p:spPr>
          <a:xfrm>
            <a:off x="2873202" y="2402319"/>
            <a:ext cx="2699417" cy="60065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3"/>
            <a:endCxn id="26" idx="1"/>
          </p:cNvCxnSpPr>
          <p:nvPr/>
        </p:nvCxnSpPr>
        <p:spPr>
          <a:xfrm flipV="1">
            <a:off x="3384504" y="3902484"/>
            <a:ext cx="2188115" cy="45107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1"/>
            <a:endCxn id="25" idx="3"/>
          </p:cNvCxnSpPr>
          <p:nvPr/>
        </p:nvCxnSpPr>
        <p:spPr>
          <a:xfrm rot="10800000" flipV="1">
            <a:off x="6917287" y="2529529"/>
            <a:ext cx="2001602" cy="45415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1"/>
            <a:endCxn id="24" idx="3"/>
          </p:cNvCxnSpPr>
          <p:nvPr/>
        </p:nvCxnSpPr>
        <p:spPr>
          <a:xfrm rot="10800000">
            <a:off x="7043288" y="3937045"/>
            <a:ext cx="1820265" cy="89403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7321" y="1381953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趣味篮球赛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主题及意义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28890"/>
            <a:ext cx="626987" cy="7109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66251" y="1949172"/>
            <a:ext cx="4031873" cy="842243"/>
            <a:chOff x="2046327" y="2842447"/>
            <a:chExt cx="4031873" cy="842243"/>
          </a:xfrm>
        </p:grpSpPr>
        <p:sp>
          <p:nvSpPr>
            <p:cNvPr id="8" name="文本框 7"/>
            <p:cNvSpPr txBox="1"/>
            <p:nvPr/>
          </p:nvSpPr>
          <p:spPr>
            <a:xfrm>
              <a:off x="2046327" y="2842447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主题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–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趣味篮球赛，有你更精彩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6327" y="3284580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意义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详见策划书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7321" y="283343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羽毛球赛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066251" y="3400657"/>
            <a:ext cx="4031873" cy="842243"/>
            <a:chOff x="2046327" y="2842447"/>
            <a:chExt cx="4031873" cy="842243"/>
          </a:xfrm>
        </p:grpSpPr>
        <p:sp>
          <p:nvSpPr>
            <p:cNvPr id="18" name="文本框 17"/>
            <p:cNvSpPr txBox="1"/>
            <p:nvPr/>
          </p:nvSpPr>
          <p:spPr>
            <a:xfrm>
              <a:off x="2046327" y="2842447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主题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–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激情绽放，“羽”您共享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46327" y="3284580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意义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详见策划书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47321" y="42849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素质拓展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66251" y="4852142"/>
            <a:ext cx="3775393" cy="842243"/>
            <a:chOff x="2046327" y="2842447"/>
            <a:chExt cx="3775393" cy="842243"/>
          </a:xfrm>
        </p:grpSpPr>
        <p:sp>
          <p:nvSpPr>
            <p:cNvPr id="22" name="文本框 21"/>
            <p:cNvSpPr txBox="1"/>
            <p:nvPr/>
          </p:nvSpPr>
          <p:spPr>
            <a:xfrm>
              <a:off x="2046327" y="2842447"/>
              <a:ext cx="3775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主题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–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沟通 友谊 团结 协作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46327" y="3284580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意义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详见策划书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5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宣传途径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宣传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36208"/>
            <a:ext cx="795956" cy="61227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线下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6251" y="28424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海报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66250" y="3401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拉横幅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发宣传单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7321" y="442406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线上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66250" y="50060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QQ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66250" y="556487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信微博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3" name="图片 3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118054" y="2971212"/>
            <a:ext cx="976666" cy="915577"/>
            <a:chOff x="10118054" y="3044470"/>
            <a:chExt cx="976666" cy="91557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054" y="3044470"/>
              <a:ext cx="713553" cy="71355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031" y="3515358"/>
              <a:ext cx="444689" cy="444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6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251" y="393102"/>
            <a:ext cx="2729547" cy="844522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</a:t>
            </a:r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联和赞助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商家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171684"/>
            <a:ext cx="3236784" cy="3781924"/>
            <a:chOff x="812041" y="1877044"/>
            <a:chExt cx="3236784" cy="3781924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饮料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2041" y="3506396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医药和食品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运动服饰和装备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2041" y="432107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电子产品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041" y="513574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hlinkClick r:id="rId2" action="ppaction://hlinkfile"/>
                </a:rPr>
                <a:t>备注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33" name="图片 3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社团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171684"/>
            <a:ext cx="3236784" cy="2967248"/>
            <a:chOff x="812041" y="1877044"/>
            <a:chExt cx="3236784" cy="2967248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2877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学生篮球协会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2041" y="3506396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学生舞蹈团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学生羽毛球协会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2041" y="4321072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媒体中心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外联和赞助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13" name="图片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343756"/>
            <a:ext cx="2518638" cy="1337896"/>
            <a:chOff x="812041" y="1877044"/>
            <a:chExt cx="2518638" cy="1337896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联系校友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宣传和动员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外联和赞助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13" name="图片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67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147321" y="152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7321" y="2343756"/>
            <a:ext cx="2518638" cy="1337896"/>
            <a:chOff x="812041" y="1877044"/>
            <a:chExt cx="2518638" cy="1337896"/>
          </a:xfrm>
        </p:grpSpPr>
        <p:sp>
          <p:nvSpPr>
            <p:cNvPr id="23" name="文本框 22"/>
            <p:cNvSpPr txBox="1"/>
            <p:nvPr/>
          </p:nvSpPr>
          <p:spPr>
            <a:xfrm>
              <a:off x="812041" y="1877044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联系校友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2041" y="2691720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宣传和动员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外联和赞助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495682"/>
            <a:ext cx="598340" cy="741942"/>
          </a:xfrm>
          <a:prstGeom prst="rect">
            <a:avLst/>
          </a:prstGeom>
        </p:spPr>
      </p:pic>
      <p:pic>
        <p:nvPicPr>
          <p:cNvPr id="13" name="图片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67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69" y="2810188"/>
            <a:ext cx="1298151" cy="1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分工协作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1" y="557203"/>
            <a:ext cx="662213" cy="67419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47321" y="1190159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组长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568" y="2565356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篮球赛 </a:t>
            </a:r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靳亚雪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47568" y="327238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羽毛球赛 </a:t>
            </a:r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王怡然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7568" y="291887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素质拓展 </a:t>
            </a:r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周倩芳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7321" y="3934403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活动主题和意义，宣传部分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47568" y="44944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苏鹏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47568" y="362589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整合</a:t>
            </a:r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47321" y="4858403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外联及赞助部分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47568" y="54592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王叶竹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7321" y="5823783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en-US" altLang="zh-CN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制作和答辩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568" y="63316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许仕杰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7321" y="20559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</a:t>
            </a: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书部分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47568" y="17209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江金健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066251" y="393102"/>
            <a:ext cx="2729547" cy="844522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2751" y="1668764"/>
            <a:ext cx="2159566" cy="2152572"/>
            <a:chOff x="812041" y="1877044"/>
            <a:chExt cx="2159566" cy="2152572"/>
          </a:xfrm>
        </p:grpSpPr>
        <p:sp>
          <p:nvSpPr>
            <p:cNvPr id="15" name="文本框 14"/>
            <p:cNvSpPr txBox="1"/>
            <p:nvPr/>
          </p:nvSpPr>
          <p:spPr>
            <a:xfrm>
              <a:off x="812041" y="1877044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hlinkClick r:id="rId3" action="ppaction://hlinksldjump"/>
                </a:rPr>
                <a:t>篮球赛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041" y="3506396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hlinkClick r:id="rId4" action="ppaction://hlinksldjump"/>
                </a:rPr>
                <a:t>素质拓展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12041" y="2691720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·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hlinkClick r:id="rId5" action="ppaction://hlinksldjump"/>
                </a:rPr>
                <a:t>羽毛球赛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20" name="图片 1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7321" y="1529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篮球赛策划书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7321" y="217168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趣味篮球赛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6251" y="28424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男女混合组队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6250" y="340124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蛙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跳 </a:t>
            </a:r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运球上篮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保龄篮球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250" y="45188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定点罚篮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" name="图片 1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48" y="2450964"/>
            <a:ext cx="1956072" cy="19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篮球赛策划书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正赛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分组淘汰制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- 10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月下旬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其它细节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48" y="2450964"/>
            <a:ext cx="1956072" cy="19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羽毛球赛策划书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3956" y="34289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宣传工作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3956" y="51053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通知工作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3956" y="45465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汇总分组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92" y="2711442"/>
            <a:ext cx="1823628" cy="14351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47321" y="288917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7321" y="218822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活动目的和宗旨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63956" y="56641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场地和物资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63956" y="3987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其它细节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羽毛球赛策划书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92" y="2711442"/>
            <a:ext cx="1823628" cy="143511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70387" y="218822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活动流程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0387" y="288584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后期工作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387" y="358347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经费预算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0387" y="42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其它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6251" y="4897943"/>
            <a:ext cx="1467068" cy="859197"/>
            <a:chOff x="2066251" y="4927432"/>
            <a:chExt cx="1467068" cy="859197"/>
          </a:xfrm>
        </p:grpSpPr>
        <p:sp>
          <p:nvSpPr>
            <p:cNvPr id="20" name="文本框 19"/>
            <p:cNvSpPr txBox="1"/>
            <p:nvPr/>
          </p:nvSpPr>
          <p:spPr>
            <a:xfrm>
              <a:off x="2066251" y="492743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比赛时间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66251" y="538651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比赛奖项</a:t>
              </a:r>
              <a:endPara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5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时间和地点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周末下午，天气晴朗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实际报名人数为准，室外或室内</a:t>
            </a:r>
          </a:p>
          <a:p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具体环节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人数不超过</a:t>
            </a:r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，团队竞争类游戏，有奖品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超过</a:t>
            </a:r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则分区域游戏，积分制度，积分兑换奖品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321" y="15290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素质拓展策划书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321" y="21716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· 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其它</a:t>
            </a:r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1" y="486224"/>
            <a:ext cx="666680" cy="658277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066251" y="393102"/>
            <a:ext cx="2729547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策划活动</a:t>
            </a:r>
            <a:endParaRPr lang="zh-CN" altLang="en-US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6251" y="2842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人员分工，经费预算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250" y="34012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注意事项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6250" y="39600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后期工作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13994" y="45188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游戏项目举例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3" y="5873553"/>
            <a:ext cx="448007" cy="5185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537" y="2771032"/>
            <a:ext cx="1884183" cy="13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自定义 4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00"/>
      </a:hlink>
      <a:folHlink>
        <a:srgbClr val="000000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329</TotalTime>
  <Words>409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幼圆</vt:lpstr>
      <vt:lpstr>Arial</vt:lpstr>
      <vt:lpstr>Trebuchet MS</vt:lpstr>
      <vt:lpstr>Tw Cen MT</vt:lpstr>
      <vt:lpstr>电路</vt:lpstr>
      <vt:lpstr>PowerPoint 演示文稿</vt:lpstr>
      <vt:lpstr>策划活动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外联和赞助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许仕杰</dc:creator>
  <cp:lastModifiedBy>许仕杰</cp:lastModifiedBy>
  <cp:revision>87</cp:revision>
  <dcterms:created xsi:type="dcterms:W3CDTF">2017-01-07T08:45:33Z</dcterms:created>
  <dcterms:modified xsi:type="dcterms:W3CDTF">2017-01-07T16:17:58Z</dcterms:modified>
</cp:coreProperties>
</file>