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910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C6D7-5EFE-4773-BE8A-9872D2386E18}" type="datetimeFigureOut">
              <a:rPr lang="zh-CN" altLang="en-US" smtClean="0"/>
              <a:pPr/>
              <a:t>2015/7/26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3FD5-2BA5-45CD-B713-2E51756EC6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67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C6D7-5EFE-4773-BE8A-9872D2386E18}" type="datetimeFigureOut">
              <a:rPr lang="zh-CN" altLang="en-US" smtClean="0"/>
              <a:pPr/>
              <a:t>2015/7/26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3FD5-2BA5-45CD-B713-2E51756EC6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6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61938" y="4987925"/>
            <a:ext cx="1446212" cy="1682750"/>
          </a:xfrm>
          <a:custGeom>
            <a:avLst/>
            <a:gdLst>
              <a:gd name="T0" fmla="*/ 216 w 911"/>
              <a:gd name="T1" fmla="*/ 504 h 1060"/>
              <a:gd name="T2" fmla="*/ 171 w 911"/>
              <a:gd name="T3" fmla="*/ 642 h 1060"/>
              <a:gd name="T4" fmla="*/ 93 w 911"/>
              <a:gd name="T5" fmla="*/ 742 h 1060"/>
              <a:gd name="T6" fmla="*/ 74 w 911"/>
              <a:gd name="T7" fmla="*/ 915 h 1060"/>
              <a:gd name="T8" fmla="*/ 17 w 911"/>
              <a:gd name="T9" fmla="*/ 1012 h 1060"/>
              <a:gd name="T10" fmla="*/ 911 w 911"/>
              <a:gd name="T11" fmla="*/ 1060 h 1060"/>
              <a:gd name="T12" fmla="*/ 811 w 911"/>
              <a:gd name="T13" fmla="*/ 984 h 1060"/>
              <a:gd name="T14" fmla="*/ 826 w 911"/>
              <a:gd name="T15" fmla="*/ 867 h 1060"/>
              <a:gd name="T16" fmla="*/ 822 w 911"/>
              <a:gd name="T17" fmla="*/ 774 h 1060"/>
              <a:gd name="T18" fmla="*/ 790 w 911"/>
              <a:gd name="T19" fmla="*/ 657 h 1060"/>
              <a:gd name="T20" fmla="*/ 714 w 911"/>
              <a:gd name="T21" fmla="*/ 562 h 1060"/>
              <a:gd name="T22" fmla="*/ 651 w 911"/>
              <a:gd name="T23" fmla="*/ 463 h 1060"/>
              <a:gd name="T24" fmla="*/ 309 w 911"/>
              <a:gd name="T25" fmla="*/ 393 h 1060"/>
              <a:gd name="T26" fmla="*/ 467 w 911"/>
              <a:gd name="T27" fmla="*/ 634 h 1060"/>
              <a:gd name="T28" fmla="*/ 463 w 911"/>
              <a:gd name="T29" fmla="*/ 599 h 1060"/>
              <a:gd name="T30" fmla="*/ 448 w 911"/>
              <a:gd name="T31" fmla="*/ 592 h 1060"/>
              <a:gd name="T32" fmla="*/ 433 w 911"/>
              <a:gd name="T33" fmla="*/ 608 h 1060"/>
              <a:gd name="T34" fmla="*/ 433 w 911"/>
              <a:gd name="T35" fmla="*/ 638 h 1060"/>
              <a:gd name="T36" fmla="*/ 456 w 911"/>
              <a:gd name="T37" fmla="*/ 666 h 1060"/>
              <a:gd name="T38" fmla="*/ 543 w 911"/>
              <a:gd name="T39" fmla="*/ 722 h 1060"/>
              <a:gd name="T40" fmla="*/ 567 w 911"/>
              <a:gd name="T41" fmla="*/ 755 h 1060"/>
              <a:gd name="T42" fmla="*/ 575 w 911"/>
              <a:gd name="T43" fmla="*/ 809 h 1060"/>
              <a:gd name="T44" fmla="*/ 549 w 911"/>
              <a:gd name="T45" fmla="*/ 891 h 1060"/>
              <a:gd name="T46" fmla="*/ 498 w 911"/>
              <a:gd name="T47" fmla="*/ 923 h 1060"/>
              <a:gd name="T48" fmla="*/ 430 w 911"/>
              <a:gd name="T49" fmla="*/ 928 h 1060"/>
              <a:gd name="T50" fmla="*/ 376 w 911"/>
              <a:gd name="T51" fmla="*/ 908 h 1060"/>
              <a:gd name="T52" fmla="*/ 348 w 911"/>
              <a:gd name="T53" fmla="*/ 882 h 1060"/>
              <a:gd name="T54" fmla="*/ 333 w 911"/>
              <a:gd name="T55" fmla="*/ 807 h 1060"/>
              <a:gd name="T56" fmla="*/ 430 w 911"/>
              <a:gd name="T57" fmla="*/ 811 h 1060"/>
              <a:gd name="T58" fmla="*/ 435 w 911"/>
              <a:gd name="T59" fmla="*/ 863 h 1060"/>
              <a:gd name="T60" fmla="*/ 448 w 911"/>
              <a:gd name="T61" fmla="*/ 869 h 1060"/>
              <a:gd name="T62" fmla="*/ 465 w 911"/>
              <a:gd name="T63" fmla="*/ 854 h 1060"/>
              <a:gd name="T64" fmla="*/ 463 w 911"/>
              <a:gd name="T65" fmla="*/ 796 h 1060"/>
              <a:gd name="T66" fmla="*/ 443 w 911"/>
              <a:gd name="T67" fmla="*/ 772 h 1060"/>
              <a:gd name="T68" fmla="*/ 370 w 911"/>
              <a:gd name="T69" fmla="*/ 724 h 1060"/>
              <a:gd name="T70" fmla="*/ 342 w 911"/>
              <a:gd name="T71" fmla="*/ 688 h 1060"/>
              <a:gd name="T72" fmla="*/ 331 w 911"/>
              <a:gd name="T73" fmla="*/ 634 h 1060"/>
              <a:gd name="T74" fmla="*/ 344 w 911"/>
              <a:gd name="T75" fmla="*/ 577 h 1060"/>
              <a:gd name="T76" fmla="*/ 387 w 911"/>
              <a:gd name="T77" fmla="*/ 545 h 1060"/>
              <a:gd name="T78" fmla="*/ 474 w 911"/>
              <a:gd name="T79" fmla="*/ 502 h 1060"/>
              <a:gd name="T80" fmla="*/ 515 w 911"/>
              <a:gd name="T81" fmla="*/ 545 h 1060"/>
              <a:gd name="T82" fmla="*/ 552 w 911"/>
              <a:gd name="T83" fmla="*/ 577 h 1060"/>
              <a:gd name="T84" fmla="*/ 565 w 911"/>
              <a:gd name="T85" fmla="*/ 631 h 1060"/>
              <a:gd name="T86" fmla="*/ 556 w 911"/>
              <a:gd name="T87" fmla="*/ 287 h 1060"/>
              <a:gd name="T88" fmla="*/ 485 w 911"/>
              <a:gd name="T89" fmla="*/ 37 h 1060"/>
              <a:gd name="T90" fmla="*/ 279 w 911"/>
              <a:gd name="T91" fmla="*/ 30 h 1060"/>
              <a:gd name="T92" fmla="*/ 314 w 911"/>
              <a:gd name="T93" fmla="*/ 363 h 1060"/>
              <a:gd name="T94" fmla="*/ 283 w 911"/>
              <a:gd name="T95" fmla="*/ 331 h 1060"/>
              <a:gd name="T96" fmla="*/ 305 w 911"/>
              <a:gd name="T97" fmla="*/ 303 h 1060"/>
              <a:gd name="T98" fmla="*/ 601 w 911"/>
              <a:gd name="T99" fmla="*/ 320 h 1060"/>
              <a:gd name="T100" fmla="*/ 619 w 911"/>
              <a:gd name="T101" fmla="*/ 348 h 1060"/>
              <a:gd name="T102" fmla="*/ 586 w 911"/>
              <a:gd name="T103" fmla="*/ 378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1" h="1060">
                <a:moveTo>
                  <a:pt x="309" y="393"/>
                </a:moveTo>
                <a:lnTo>
                  <a:pt x="309" y="393"/>
                </a:lnTo>
                <a:lnTo>
                  <a:pt x="260" y="448"/>
                </a:lnTo>
                <a:lnTo>
                  <a:pt x="216" y="504"/>
                </a:lnTo>
                <a:lnTo>
                  <a:pt x="177" y="560"/>
                </a:lnTo>
                <a:lnTo>
                  <a:pt x="160" y="590"/>
                </a:lnTo>
                <a:lnTo>
                  <a:pt x="145" y="618"/>
                </a:lnTo>
                <a:lnTo>
                  <a:pt x="171" y="642"/>
                </a:lnTo>
                <a:lnTo>
                  <a:pt x="125" y="657"/>
                </a:lnTo>
                <a:lnTo>
                  <a:pt x="125" y="657"/>
                </a:lnTo>
                <a:lnTo>
                  <a:pt x="108" y="698"/>
                </a:lnTo>
                <a:lnTo>
                  <a:pt x="93" y="742"/>
                </a:lnTo>
                <a:lnTo>
                  <a:pt x="82" y="783"/>
                </a:lnTo>
                <a:lnTo>
                  <a:pt x="76" y="826"/>
                </a:lnTo>
                <a:lnTo>
                  <a:pt x="74" y="869"/>
                </a:lnTo>
                <a:lnTo>
                  <a:pt x="74" y="915"/>
                </a:lnTo>
                <a:lnTo>
                  <a:pt x="80" y="958"/>
                </a:lnTo>
                <a:lnTo>
                  <a:pt x="91" y="1004"/>
                </a:lnTo>
                <a:lnTo>
                  <a:pt x="91" y="1004"/>
                </a:lnTo>
                <a:lnTo>
                  <a:pt x="17" y="1012"/>
                </a:lnTo>
                <a:lnTo>
                  <a:pt x="17" y="1012"/>
                </a:lnTo>
                <a:lnTo>
                  <a:pt x="0" y="1060"/>
                </a:lnTo>
                <a:lnTo>
                  <a:pt x="0" y="1060"/>
                </a:lnTo>
                <a:lnTo>
                  <a:pt x="911" y="1060"/>
                </a:lnTo>
                <a:lnTo>
                  <a:pt x="911" y="1060"/>
                </a:lnTo>
                <a:lnTo>
                  <a:pt x="885" y="1023"/>
                </a:lnTo>
                <a:lnTo>
                  <a:pt x="885" y="1023"/>
                </a:lnTo>
                <a:lnTo>
                  <a:pt x="811" y="984"/>
                </a:lnTo>
                <a:lnTo>
                  <a:pt x="811" y="984"/>
                </a:lnTo>
                <a:lnTo>
                  <a:pt x="820" y="923"/>
                </a:lnTo>
                <a:lnTo>
                  <a:pt x="824" y="895"/>
                </a:lnTo>
                <a:lnTo>
                  <a:pt x="826" y="867"/>
                </a:lnTo>
                <a:lnTo>
                  <a:pt x="792" y="824"/>
                </a:lnTo>
                <a:lnTo>
                  <a:pt x="824" y="807"/>
                </a:lnTo>
                <a:lnTo>
                  <a:pt x="824" y="807"/>
                </a:lnTo>
                <a:lnTo>
                  <a:pt x="822" y="774"/>
                </a:lnTo>
                <a:lnTo>
                  <a:pt x="816" y="744"/>
                </a:lnTo>
                <a:lnTo>
                  <a:pt x="809" y="716"/>
                </a:lnTo>
                <a:lnTo>
                  <a:pt x="800" y="686"/>
                </a:lnTo>
                <a:lnTo>
                  <a:pt x="790" y="657"/>
                </a:lnTo>
                <a:lnTo>
                  <a:pt x="779" y="631"/>
                </a:lnTo>
                <a:lnTo>
                  <a:pt x="764" y="605"/>
                </a:lnTo>
                <a:lnTo>
                  <a:pt x="748" y="580"/>
                </a:lnTo>
                <a:lnTo>
                  <a:pt x="714" y="562"/>
                </a:lnTo>
                <a:lnTo>
                  <a:pt x="710" y="525"/>
                </a:lnTo>
                <a:lnTo>
                  <a:pt x="710" y="525"/>
                </a:lnTo>
                <a:lnTo>
                  <a:pt x="681" y="495"/>
                </a:lnTo>
                <a:lnTo>
                  <a:pt x="651" y="463"/>
                </a:lnTo>
                <a:lnTo>
                  <a:pt x="617" y="435"/>
                </a:lnTo>
                <a:lnTo>
                  <a:pt x="582" y="404"/>
                </a:lnTo>
                <a:lnTo>
                  <a:pt x="582" y="404"/>
                </a:lnTo>
                <a:lnTo>
                  <a:pt x="309" y="393"/>
                </a:lnTo>
                <a:lnTo>
                  <a:pt x="309" y="393"/>
                </a:lnTo>
                <a:close/>
                <a:moveTo>
                  <a:pt x="565" y="649"/>
                </a:moveTo>
                <a:lnTo>
                  <a:pt x="467" y="649"/>
                </a:lnTo>
                <a:lnTo>
                  <a:pt x="467" y="634"/>
                </a:lnTo>
                <a:lnTo>
                  <a:pt x="467" y="634"/>
                </a:lnTo>
                <a:lnTo>
                  <a:pt x="465" y="612"/>
                </a:lnTo>
                <a:lnTo>
                  <a:pt x="463" y="599"/>
                </a:lnTo>
                <a:lnTo>
                  <a:pt x="463" y="599"/>
                </a:lnTo>
                <a:lnTo>
                  <a:pt x="461" y="597"/>
                </a:lnTo>
                <a:lnTo>
                  <a:pt x="459" y="595"/>
                </a:lnTo>
                <a:lnTo>
                  <a:pt x="448" y="592"/>
                </a:lnTo>
                <a:lnTo>
                  <a:pt x="448" y="592"/>
                </a:lnTo>
                <a:lnTo>
                  <a:pt x="441" y="595"/>
                </a:lnTo>
                <a:lnTo>
                  <a:pt x="435" y="599"/>
                </a:lnTo>
                <a:lnTo>
                  <a:pt x="435" y="599"/>
                </a:lnTo>
                <a:lnTo>
                  <a:pt x="433" y="608"/>
                </a:lnTo>
                <a:lnTo>
                  <a:pt x="430" y="618"/>
                </a:lnTo>
                <a:lnTo>
                  <a:pt x="430" y="618"/>
                </a:lnTo>
                <a:lnTo>
                  <a:pt x="430" y="629"/>
                </a:lnTo>
                <a:lnTo>
                  <a:pt x="433" y="638"/>
                </a:lnTo>
                <a:lnTo>
                  <a:pt x="437" y="647"/>
                </a:lnTo>
                <a:lnTo>
                  <a:pt x="439" y="651"/>
                </a:lnTo>
                <a:lnTo>
                  <a:pt x="439" y="651"/>
                </a:lnTo>
                <a:lnTo>
                  <a:pt x="456" y="666"/>
                </a:lnTo>
                <a:lnTo>
                  <a:pt x="493" y="688"/>
                </a:lnTo>
                <a:lnTo>
                  <a:pt x="493" y="688"/>
                </a:lnTo>
                <a:lnTo>
                  <a:pt x="524" y="707"/>
                </a:lnTo>
                <a:lnTo>
                  <a:pt x="543" y="722"/>
                </a:lnTo>
                <a:lnTo>
                  <a:pt x="543" y="722"/>
                </a:lnTo>
                <a:lnTo>
                  <a:pt x="556" y="735"/>
                </a:lnTo>
                <a:lnTo>
                  <a:pt x="567" y="755"/>
                </a:lnTo>
                <a:lnTo>
                  <a:pt x="567" y="755"/>
                </a:lnTo>
                <a:lnTo>
                  <a:pt x="569" y="768"/>
                </a:lnTo>
                <a:lnTo>
                  <a:pt x="573" y="781"/>
                </a:lnTo>
                <a:lnTo>
                  <a:pt x="575" y="809"/>
                </a:lnTo>
                <a:lnTo>
                  <a:pt x="575" y="809"/>
                </a:lnTo>
                <a:lnTo>
                  <a:pt x="573" y="835"/>
                </a:lnTo>
                <a:lnTo>
                  <a:pt x="569" y="856"/>
                </a:lnTo>
                <a:lnTo>
                  <a:pt x="560" y="876"/>
                </a:lnTo>
                <a:lnTo>
                  <a:pt x="549" y="891"/>
                </a:lnTo>
                <a:lnTo>
                  <a:pt x="549" y="891"/>
                </a:lnTo>
                <a:lnTo>
                  <a:pt x="536" y="904"/>
                </a:lnTo>
                <a:lnTo>
                  <a:pt x="519" y="915"/>
                </a:lnTo>
                <a:lnTo>
                  <a:pt x="498" y="923"/>
                </a:lnTo>
                <a:lnTo>
                  <a:pt x="474" y="928"/>
                </a:lnTo>
                <a:lnTo>
                  <a:pt x="474" y="965"/>
                </a:lnTo>
                <a:lnTo>
                  <a:pt x="430" y="965"/>
                </a:lnTo>
                <a:lnTo>
                  <a:pt x="430" y="928"/>
                </a:lnTo>
                <a:lnTo>
                  <a:pt x="430" y="928"/>
                </a:lnTo>
                <a:lnTo>
                  <a:pt x="411" y="923"/>
                </a:lnTo>
                <a:lnTo>
                  <a:pt x="394" y="917"/>
                </a:lnTo>
                <a:lnTo>
                  <a:pt x="376" y="908"/>
                </a:lnTo>
                <a:lnTo>
                  <a:pt x="361" y="898"/>
                </a:lnTo>
                <a:lnTo>
                  <a:pt x="361" y="898"/>
                </a:lnTo>
                <a:lnTo>
                  <a:pt x="355" y="889"/>
                </a:lnTo>
                <a:lnTo>
                  <a:pt x="348" y="882"/>
                </a:lnTo>
                <a:lnTo>
                  <a:pt x="344" y="872"/>
                </a:lnTo>
                <a:lnTo>
                  <a:pt x="340" y="861"/>
                </a:lnTo>
                <a:lnTo>
                  <a:pt x="335" y="835"/>
                </a:lnTo>
                <a:lnTo>
                  <a:pt x="333" y="807"/>
                </a:lnTo>
                <a:lnTo>
                  <a:pt x="333" y="787"/>
                </a:lnTo>
                <a:lnTo>
                  <a:pt x="430" y="787"/>
                </a:lnTo>
                <a:lnTo>
                  <a:pt x="430" y="811"/>
                </a:lnTo>
                <a:lnTo>
                  <a:pt x="430" y="811"/>
                </a:lnTo>
                <a:lnTo>
                  <a:pt x="430" y="841"/>
                </a:lnTo>
                <a:lnTo>
                  <a:pt x="433" y="859"/>
                </a:lnTo>
                <a:lnTo>
                  <a:pt x="433" y="859"/>
                </a:lnTo>
                <a:lnTo>
                  <a:pt x="435" y="863"/>
                </a:lnTo>
                <a:lnTo>
                  <a:pt x="437" y="867"/>
                </a:lnTo>
                <a:lnTo>
                  <a:pt x="441" y="867"/>
                </a:lnTo>
                <a:lnTo>
                  <a:pt x="448" y="869"/>
                </a:lnTo>
                <a:lnTo>
                  <a:pt x="448" y="869"/>
                </a:lnTo>
                <a:lnTo>
                  <a:pt x="456" y="867"/>
                </a:lnTo>
                <a:lnTo>
                  <a:pt x="463" y="863"/>
                </a:lnTo>
                <a:lnTo>
                  <a:pt x="463" y="863"/>
                </a:lnTo>
                <a:lnTo>
                  <a:pt x="465" y="854"/>
                </a:lnTo>
                <a:lnTo>
                  <a:pt x="467" y="843"/>
                </a:lnTo>
                <a:lnTo>
                  <a:pt x="467" y="843"/>
                </a:lnTo>
                <a:lnTo>
                  <a:pt x="465" y="815"/>
                </a:lnTo>
                <a:lnTo>
                  <a:pt x="463" y="796"/>
                </a:lnTo>
                <a:lnTo>
                  <a:pt x="463" y="796"/>
                </a:lnTo>
                <a:lnTo>
                  <a:pt x="459" y="789"/>
                </a:lnTo>
                <a:lnTo>
                  <a:pt x="452" y="781"/>
                </a:lnTo>
                <a:lnTo>
                  <a:pt x="443" y="772"/>
                </a:lnTo>
                <a:lnTo>
                  <a:pt x="430" y="766"/>
                </a:lnTo>
                <a:lnTo>
                  <a:pt x="430" y="766"/>
                </a:lnTo>
                <a:lnTo>
                  <a:pt x="394" y="740"/>
                </a:lnTo>
                <a:lnTo>
                  <a:pt x="370" y="724"/>
                </a:lnTo>
                <a:lnTo>
                  <a:pt x="370" y="724"/>
                </a:lnTo>
                <a:lnTo>
                  <a:pt x="355" y="707"/>
                </a:lnTo>
                <a:lnTo>
                  <a:pt x="342" y="688"/>
                </a:lnTo>
                <a:lnTo>
                  <a:pt x="342" y="688"/>
                </a:lnTo>
                <a:lnTo>
                  <a:pt x="337" y="675"/>
                </a:lnTo>
                <a:lnTo>
                  <a:pt x="333" y="662"/>
                </a:lnTo>
                <a:lnTo>
                  <a:pt x="331" y="647"/>
                </a:lnTo>
                <a:lnTo>
                  <a:pt x="331" y="634"/>
                </a:lnTo>
                <a:lnTo>
                  <a:pt x="331" y="634"/>
                </a:lnTo>
                <a:lnTo>
                  <a:pt x="333" y="612"/>
                </a:lnTo>
                <a:lnTo>
                  <a:pt x="337" y="595"/>
                </a:lnTo>
                <a:lnTo>
                  <a:pt x="344" y="577"/>
                </a:lnTo>
                <a:lnTo>
                  <a:pt x="355" y="564"/>
                </a:lnTo>
                <a:lnTo>
                  <a:pt x="355" y="564"/>
                </a:lnTo>
                <a:lnTo>
                  <a:pt x="370" y="554"/>
                </a:lnTo>
                <a:lnTo>
                  <a:pt x="387" y="545"/>
                </a:lnTo>
                <a:lnTo>
                  <a:pt x="407" y="538"/>
                </a:lnTo>
                <a:lnTo>
                  <a:pt x="430" y="534"/>
                </a:lnTo>
                <a:lnTo>
                  <a:pt x="430" y="502"/>
                </a:lnTo>
                <a:lnTo>
                  <a:pt x="474" y="502"/>
                </a:lnTo>
                <a:lnTo>
                  <a:pt x="474" y="534"/>
                </a:lnTo>
                <a:lnTo>
                  <a:pt x="474" y="534"/>
                </a:lnTo>
                <a:lnTo>
                  <a:pt x="495" y="538"/>
                </a:lnTo>
                <a:lnTo>
                  <a:pt x="515" y="545"/>
                </a:lnTo>
                <a:lnTo>
                  <a:pt x="530" y="554"/>
                </a:lnTo>
                <a:lnTo>
                  <a:pt x="543" y="564"/>
                </a:lnTo>
                <a:lnTo>
                  <a:pt x="543" y="564"/>
                </a:lnTo>
                <a:lnTo>
                  <a:pt x="552" y="577"/>
                </a:lnTo>
                <a:lnTo>
                  <a:pt x="558" y="592"/>
                </a:lnTo>
                <a:lnTo>
                  <a:pt x="562" y="612"/>
                </a:lnTo>
                <a:lnTo>
                  <a:pt x="565" y="631"/>
                </a:lnTo>
                <a:lnTo>
                  <a:pt x="565" y="631"/>
                </a:lnTo>
                <a:lnTo>
                  <a:pt x="565" y="649"/>
                </a:lnTo>
                <a:lnTo>
                  <a:pt x="565" y="649"/>
                </a:lnTo>
                <a:close/>
                <a:moveTo>
                  <a:pt x="363" y="270"/>
                </a:moveTo>
                <a:lnTo>
                  <a:pt x="556" y="287"/>
                </a:lnTo>
                <a:lnTo>
                  <a:pt x="610" y="134"/>
                </a:lnTo>
                <a:lnTo>
                  <a:pt x="511" y="75"/>
                </a:lnTo>
                <a:lnTo>
                  <a:pt x="489" y="212"/>
                </a:lnTo>
                <a:lnTo>
                  <a:pt x="485" y="37"/>
                </a:lnTo>
                <a:lnTo>
                  <a:pt x="433" y="32"/>
                </a:lnTo>
                <a:lnTo>
                  <a:pt x="441" y="194"/>
                </a:lnTo>
                <a:lnTo>
                  <a:pt x="385" y="0"/>
                </a:lnTo>
                <a:lnTo>
                  <a:pt x="279" y="30"/>
                </a:lnTo>
                <a:lnTo>
                  <a:pt x="363" y="270"/>
                </a:lnTo>
                <a:lnTo>
                  <a:pt x="363" y="270"/>
                </a:lnTo>
                <a:close/>
                <a:moveTo>
                  <a:pt x="314" y="363"/>
                </a:moveTo>
                <a:lnTo>
                  <a:pt x="314" y="363"/>
                </a:lnTo>
                <a:lnTo>
                  <a:pt x="301" y="361"/>
                </a:lnTo>
                <a:lnTo>
                  <a:pt x="292" y="352"/>
                </a:lnTo>
                <a:lnTo>
                  <a:pt x="286" y="344"/>
                </a:lnTo>
                <a:lnTo>
                  <a:pt x="283" y="331"/>
                </a:lnTo>
                <a:lnTo>
                  <a:pt x="283" y="331"/>
                </a:lnTo>
                <a:lnTo>
                  <a:pt x="288" y="318"/>
                </a:lnTo>
                <a:lnTo>
                  <a:pt x="294" y="309"/>
                </a:lnTo>
                <a:lnTo>
                  <a:pt x="305" y="303"/>
                </a:lnTo>
                <a:lnTo>
                  <a:pt x="316" y="303"/>
                </a:lnTo>
                <a:lnTo>
                  <a:pt x="588" y="316"/>
                </a:lnTo>
                <a:lnTo>
                  <a:pt x="588" y="316"/>
                </a:lnTo>
                <a:lnTo>
                  <a:pt x="601" y="320"/>
                </a:lnTo>
                <a:lnTo>
                  <a:pt x="610" y="326"/>
                </a:lnTo>
                <a:lnTo>
                  <a:pt x="617" y="337"/>
                </a:lnTo>
                <a:lnTo>
                  <a:pt x="619" y="348"/>
                </a:lnTo>
                <a:lnTo>
                  <a:pt x="619" y="348"/>
                </a:lnTo>
                <a:lnTo>
                  <a:pt x="614" y="361"/>
                </a:lnTo>
                <a:lnTo>
                  <a:pt x="608" y="370"/>
                </a:lnTo>
                <a:lnTo>
                  <a:pt x="597" y="376"/>
                </a:lnTo>
                <a:lnTo>
                  <a:pt x="586" y="378"/>
                </a:lnTo>
                <a:lnTo>
                  <a:pt x="314" y="3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0387013" y="5368925"/>
            <a:ext cx="1541462" cy="1074737"/>
          </a:xfrm>
          <a:custGeom>
            <a:avLst/>
            <a:gdLst>
              <a:gd name="T0" fmla="*/ 584 w 971"/>
              <a:gd name="T1" fmla="*/ 0 h 677"/>
              <a:gd name="T2" fmla="*/ 608 w 971"/>
              <a:gd name="T3" fmla="*/ 2 h 677"/>
              <a:gd name="T4" fmla="*/ 651 w 971"/>
              <a:gd name="T5" fmla="*/ 21 h 677"/>
              <a:gd name="T6" fmla="*/ 685 w 971"/>
              <a:gd name="T7" fmla="*/ 54 h 677"/>
              <a:gd name="T8" fmla="*/ 703 w 971"/>
              <a:gd name="T9" fmla="*/ 97 h 677"/>
              <a:gd name="T10" fmla="*/ 705 w 971"/>
              <a:gd name="T11" fmla="*/ 346 h 677"/>
              <a:gd name="T12" fmla="*/ 703 w 971"/>
              <a:gd name="T13" fmla="*/ 370 h 677"/>
              <a:gd name="T14" fmla="*/ 685 w 971"/>
              <a:gd name="T15" fmla="*/ 413 h 677"/>
              <a:gd name="T16" fmla="*/ 651 w 971"/>
              <a:gd name="T17" fmla="*/ 446 h 677"/>
              <a:gd name="T18" fmla="*/ 608 w 971"/>
              <a:gd name="T19" fmla="*/ 465 h 677"/>
              <a:gd name="T20" fmla="*/ 238 w 971"/>
              <a:gd name="T21" fmla="*/ 467 h 677"/>
              <a:gd name="T22" fmla="*/ 138 w 971"/>
              <a:gd name="T23" fmla="*/ 467 h 677"/>
              <a:gd name="T24" fmla="*/ 121 w 971"/>
              <a:gd name="T25" fmla="*/ 467 h 677"/>
              <a:gd name="T26" fmla="*/ 73 w 971"/>
              <a:gd name="T27" fmla="*/ 458 h 677"/>
              <a:gd name="T28" fmla="*/ 36 w 971"/>
              <a:gd name="T29" fmla="*/ 433 h 677"/>
              <a:gd name="T30" fmla="*/ 8 w 971"/>
              <a:gd name="T31" fmla="*/ 394 h 677"/>
              <a:gd name="T32" fmla="*/ 0 w 971"/>
              <a:gd name="T33" fmla="*/ 346 h 677"/>
              <a:gd name="T34" fmla="*/ 0 w 971"/>
              <a:gd name="T35" fmla="*/ 121 h 677"/>
              <a:gd name="T36" fmla="*/ 8 w 971"/>
              <a:gd name="T37" fmla="*/ 76 h 677"/>
              <a:gd name="T38" fmla="*/ 36 w 971"/>
              <a:gd name="T39" fmla="*/ 37 h 677"/>
              <a:gd name="T40" fmla="*/ 73 w 971"/>
              <a:gd name="T41" fmla="*/ 11 h 677"/>
              <a:gd name="T42" fmla="*/ 121 w 971"/>
              <a:gd name="T43" fmla="*/ 0 h 677"/>
              <a:gd name="T44" fmla="*/ 848 w 971"/>
              <a:gd name="T45" fmla="*/ 110 h 677"/>
              <a:gd name="T46" fmla="*/ 757 w 971"/>
              <a:gd name="T47" fmla="*/ 110 h 677"/>
              <a:gd name="T48" fmla="*/ 759 w 971"/>
              <a:gd name="T49" fmla="*/ 145 h 677"/>
              <a:gd name="T50" fmla="*/ 759 w 971"/>
              <a:gd name="T51" fmla="*/ 368 h 677"/>
              <a:gd name="T52" fmla="*/ 757 w 971"/>
              <a:gd name="T53" fmla="*/ 402 h 677"/>
              <a:gd name="T54" fmla="*/ 746 w 971"/>
              <a:gd name="T55" fmla="*/ 433 h 677"/>
              <a:gd name="T56" fmla="*/ 731 w 971"/>
              <a:gd name="T57" fmla="*/ 461 h 677"/>
              <a:gd name="T58" fmla="*/ 711 w 971"/>
              <a:gd name="T59" fmla="*/ 484 h 677"/>
              <a:gd name="T60" fmla="*/ 688 w 971"/>
              <a:gd name="T61" fmla="*/ 504 h 677"/>
              <a:gd name="T62" fmla="*/ 659 w 971"/>
              <a:gd name="T63" fmla="*/ 519 h 677"/>
              <a:gd name="T64" fmla="*/ 629 w 971"/>
              <a:gd name="T65" fmla="*/ 530 h 677"/>
              <a:gd name="T66" fmla="*/ 595 w 971"/>
              <a:gd name="T67" fmla="*/ 532 h 677"/>
              <a:gd name="T68" fmla="*/ 292 w 971"/>
              <a:gd name="T69" fmla="*/ 532 h 677"/>
              <a:gd name="T70" fmla="*/ 311 w 971"/>
              <a:gd name="T71" fmla="*/ 552 h 677"/>
              <a:gd name="T72" fmla="*/ 333 w 971"/>
              <a:gd name="T73" fmla="*/ 564 h 677"/>
              <a:gd name="T74" fmla="*/ 359 w 971"/>
              <a:gd name="T75" fmla="*/ 575 h 677"/>
              <a:gd name="T76" fmla="*/ 385 w 971"/>
              <a:gd name="T77" fmla="*/ 577 h 677"/>
              <a:gd name="T78" fmla="*/ 833 w 971"/>
              <a:gd name="T79" fmla="*/ 677 h 677"/>
              <a:gd name="T80" fmla="*/ 848 w 971"/>
              <a:gd name="T81" fmla="*/ 577 h 677"/>
              <a:gd name="T82" fmla="*/ 874 w 971"/>
              <a:gd name="T83" fmla="*/ 575 h 677"/>
              <a:gd name="T84" fmla="*/ 917 w 971"/>
              <a:gd name="T85" fmla="*/ 556 h 677"/>
              <a:gd name="T86" fmla="*/ 949 w 971"/>
              <a:gd name="T87" fmla="*/ 523 h 677"/>
              <a:gd name="T88" fmla="*/ 967 w 971"/>
              <a:gd name="T89" fmla="*/ 480 h 677"/>
              <a:gd name="T90" fmla="*/ 971 w 971"/>
              <a:gd name="T91" fmla="*/ 231 h 677"/>
              <a:gd name="T92" fmla="*/ 967 w 971"/>
              <a:gd name="T93" fmla="*/ 208 h 677"/>
              <a:gd name="T94" fmla="*/ 949 w 971"/>
              <a:gd name="T95" fmla="*/ 164 h 677"/>
              <a:gd name="T96" fmla="*/ 917 w 971"/>
              <a:gd name="T97" fmla="*/ 132 h 677"/>
              <a:gd name="T98" fmla="*/ 874 w 971"/>
              <a:gd name="T99" fmla="*/ 112 h 677"/>
              <a:gd name="T100" fmla="*/ 848 w 971"/>
              <a:gd name="T101" fmla="*/ 11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71" h="677">
                <a:moveTo>
                  <a:pt x="121" y="0"/>
                </a:moveTo>
                <a:lnTo>
                  <a:pt x="584" y="0"/>
                </a:lnTo>
                <a:lnTo>
                  <a:pt x="584" y="0"/>
                </a:lnTo>
                <a:lnTo>
                  <a:pt x="608" y="2"/>
                </a:lnTo>
                <a:lnTo>
                  <a:pt x="631" y="11"/>
                </a:lnTo>
                <a:lnTo>
                  <a:pt x="651" y="21"/>
                </a:lnTo>
                <a:lnTo>
                  <a:pt x="670" y="37"/>
                </a:lnTo>
                <a:lnTo>
                  <a:pt x="685" y="54"/>
                </a:lnTo>
                <a:lnTo>
                  <a:pt x="696" y="76"/>
                </a:lnTo>
                <a:lnTo>
                  <a:pt x="703" y="97"/>
                </a:lnTo>
                <a:lnTo>
                  <a:pt x="705" y="121"/>
                </a:lnTo>
                <a:lnTo>
                  <a:pt x="705" y="346"/>
                </a:lnTo>
                <a:lnTo>
                  <a:pt x="705" y="346"/>
                </a:lnTo>
                <a:lnTo>
                  <a:pt x="703" y="370"/>
                </a:lnTo>
                <a:lnTo>
                  <a:pt x="696" y="394"/>
                </a:lnTo>
                <a:lnTo>
                  <a:pt x="685" y="413"/>
                </a:lnTo>
                <a:lnTo>
                  <a:pt x="670" y="433"/>
                </a:lnTo>
                <a:lnTo>
                  <a:pt x="651" y="446"/>
                </a:lnTo>
                <a:lnTo>
                  <a:pt x="631" y="458"/>
                </a:lnTo>
                <a:lnTo>
                  <a:pt x="608" y="465"/>
                </a:lnTo>
                <a:lnTo>
                  <a:pt x="584" y="467"/>
                </a:lnTo>
                <a:lnTo>
                  <a:pt x="238" y="467"/>
                </a:lnTo>
                <a:lnTo>
                  <a:pt x="138" y="567"/>
                </a:lnTo>
                <a:lnTo>
                  <a:pt x="138" y="467"/>
                </a:lnTo>
                <a:lnTo>
                  <a:pt x="121" y="467"/>
                </a:lnTo>
                <a:lnTo>
                  <a:pt x="121" y="467"/>
                </a:lnTo>
                <a:lnTo>
                  <a:pt x="97" y="465"/>
                </a:lnTo>
                <a:lnTo>
                  <a:pt x="73" y="458"/>
                </a:lnTo>
                <a:lnTo>
                  <a:pt x="54" y="446"/>
                </a:lnTo>
                <a:lnTo>
                  <a:pt x="36" y="433"/>
                </a:lnTo>
                <a:lnTo>
                  <a:pt x="21" y="413"/>
                </a:lnTo>
                <a:lnTo>
                  <a:pt x="8" y="394"/>
                </a:lnTo>
                <a:lnTo>
                  <a:pt x="2" y="370"/>
                </a:lnTo>
                <a:lnTo>
                  <a:pt x="0" y="346"/>
                </a:lnTo>
                <a:lnTo>
                  <a:pt x="0" y="121"/>
                </a:lnTo>
                <a:lnTo>
                  <a:pt x="0" y="121"/>
                </a:lnTo>
                <a:lnTo>
                  <a:pt x="2" y="97"/>
                </a:lnTo>
                <a:lnTo>
                  <a:pt x="8" y="76"/>
                </a:lnTo>
                <a:lnTo>
                  <a:pt x="21" y="54"/>
                </a:lnTo>
                <a:lnTo>
                  <a:pt x="36" y="37"/>
                </a:lnTo>
                <a:lnTo>
                  <a:pt x="54" y="21"/>
                </a:lnTo>
                <a:lnTo>
                  <a:pt x="73" y="11"/>
                </a:lnTo>
                <a:lnTo>
                  <a:pt x="97" y="2"/>
                </a:lnTo>
                <a:lnTo>
                  <a:pt x="121" y="0"/>
                </a:lnTo>
                <a:lnTo>
                  <a:pt x="121" y="0"/>
                </a:lnTo>
                <a:close/>
                <a:moveTo>
                  <a:pt x="848" y="110"/>
                </a:moveTo>
                <a:lnTo>
                  <a:pt x="757" y="110"/>
                </a:lnTo>
                <a:lnTo>
                  <a:pt x="757" y="110"/>
                </a:lnTo>
                <a:lnTo>
                  <a:pt x="759" y="127"/>
                </a:lnTo>
                <a:lnTo>
                  <a:pt x="759" y="145"/>
                </a:lnTo>
                <a:lnTo>
                  <a:pt x="759" y="368"/>
                </a:lnTo>
                <a:lnTo>
                  <a:pt x="759" y="368"/>
                </a:lnTo>
                <a:lnTo>
                  <a:pt x="759" y="385"/>
                </a:lnTo>
                <a:lnTo>
                  <a:pt x="757" y="402"/>
                </a:lnTo>
                <a:lnTo>
                  <a:pt x="752" y="417"/>
                </a:lnTo>
                <a:lnTo>
                  <a:pt x="746" y="433"/>
                </a:lnTo>
                <a:lnTo>
                  <a:pt x="740" y="446"/>
                </a:lnTo>
                <a:lnTo>
                  <a:pt x="731" y="461"/>
                </a:lnTo>
                <a:lnTo>
                  <a:pt x="722" y="474"/>
                </a:lnTo>
                <a:lnTo>
                  <a:pt x="711" y="484"/>
                </a:lnTo>
                <a:lnTo>
                  <a:pt x="701" y="495"/>
                </a:lnTo>
                <a:lnTo>
                  <a:pt x="688" y="504"/>
                </a:lnTo>
                <a:lnTo>
                  <a:pt x="672" y="513"/>
                </a:lnTo>
                <a:lnTo>
                  <a:pt x="659" y="519"/>
                </a:lnTo>
                <a:lnTo>
                  <a:pt x="644" y="526"/>
                </a:lnTo>
                <a:lnTo>
                  <a:pt x="629" y="530"/>
                </a:lnTo>
                <a:lnTo>
                  <a:pt x="612" y="532"/>
                </a:lnTo>
                <a:lnTo>
                  <a:pt x="595" y="532"/>
                </a:lnTo>
                <a:lnTo>
                  <a:pt x="292" y="532"/>
                </a:lnTo>
                <a:lnTo>
                  <a:pt x="292" y="532"/>
                </a:lnTo>
                <a:lnTo>
                  <a:pt x="300" y="543"/>
                </a:lnTo>
                <a:lnTo>
                  <a:pt x="311" y="552"/>
                </a:lnTo>
                <a:lnTo>
                  <a:pt x="322" y="558"/>
                </a:lnTo>
                <a:lnTo>
                  <a:pt x="333" y="564"/>
                </a:lnTo>
                <a:lnTo>
                  <a:pt x="346" y="571"/>
                </a:lnTo>
                <a:lnTo>
                  <a:pt x="359" y="575"/>
                </a:lnTo>
                <a:lnTo>
                  <a:pt x="372" y="577"/>
                </a:lnTo>
                <a:lnTo>
                  <a:pt x="385" y="577"/>
                </a:lnTo>
                <a:lnTo>
                  <a:pt x="733" y="577"/>
                </a:lnTo>
                <a:lnTo>
                  <a:pt x="833" y="677"/>
                </a:lnTo>
                <a:lnTo>
                  <a:pt x="833" y="577"/>
                </a:lnTo>
                <a:lnTo>
                  <a:pt x="848" y="577"/>
                </a:lnTo>
                <a:lnTo>
                  <a:pt x="848" y="577"/>
                </a:lnTo>
                <a:lnTo>
                  <a:pt x="874" y="575"/>
                </a:lnTo>
                <a:lnTo>
                  <a:pt x="895" y="569"/>
                </a:lnTo>
                <a:lnTo>
                  <a:pt x="917" y="556"/>
                </a:lnTo>
                <a:lnTo>
                  <a:pt x="934" y="543"/>
                </a:lnTo>
                <a:lnTo>
                  <a:pt x="949" y="523"/>
                </a:lnTo>
                <a:lnTo>
                  <a:pt x="960" y="504"/>
                </a:lnTo>
                <a:lnTo>
                  <a:pt x="967" y="480"/>
                </a:lnTo>
                <a:lnTo>
                  <a:pt x="971" y="456"/>
                </a:lnTo>
                <a:lnTo>
                  <a:pt x="971" y="231"/>
                </a:lnTo>
                <a:lnTo>
                  <a:pt x="971" y="231"/>
                </a:lnTo>
                <a:lnTo>
                  <a:pt x="967" y="208"/>
                </a:lnTo>
                <a:lnTo>
                  <a:pt x="960" y="186"/>
                </a:lnTo>
                <a:lnTo>
                  <a:pt x="949" y="164"/>
                </a:lnTo>
                <a:lnTo>
                  <a:pt x="934" y="147"/>
                </a:lnTo>
                <a:lnTo>
                  <a:pt x="917" y="132"/>
                </a:lnTo>
                <a:lnTo>
                  <a:pt x="895" y="121"/>
                </a:lnTo>
                <a:lnTo>
                  <a:pt x="874" y="112"/>
                </a:lnTo>
                <a:lnTo>
                  <a:pt x="848" y="110"/>
                </a:lnTo>
                <a:lnTo>
                  <a:pt x="848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20663" y="134938"/>
            <a:ext cx="1449387" cy="1428750"/>
          </a:xfrm>
          <a:custGeom>
            <a:avLst/>
            <a:gdLst>
              <a:gd name="T0" fmla="*/ 887 w 913"/>
              <a:gd name="T1" fmla="*/ 712 h 900"/>
              <a:gd name="T2" fmla="*/ 911 w 913"/>
              <a:gd name="T3" fmla="*/ 772 h 900"/>
              <a:gd name="T4" fmla="*/ 809 w 913"/>
              <a:gd name="T5" fmla="*/ 848 h 900"/>
              <a:gd name="T6" fmla="*/ 591 w 913"/>
              <a:gd name="T7" fmla="*/ 893 h 900"/>
              <a:gd name="T8" fmla="*/ 363 w 913"/>
              <a:gd name="T9" fmla="*/ 896 h 900"/>
              <a:gd name="T10" fmla="*/ 132 w 913"/>
              <a:gd name="T11" fmla="*/ 859 h 900"/>
              <a:gd name="T12" fmla="*/ 9 w 913"/>
              <a:gd name="T13" fmla="*/ 787 h 900"/>
              <a:gd name="T14" fmla="*/ 13 w 913"/>
              <a:gd name="T15" fmla="*/ 723 h 900"/>
              <a:gd name="T16" fmla="*/ 95 w 913"/>
              <a:gd name="T17" fmla="*/ 673 h 900"/>
              <a:gd name="T18" fmla="*/ 76 w 913"/>
              <a:gd name="T19" fmla="*/ 714 h 900"/>
              <a:gd name="T20" fmla="*/ 160 w 913"/>
              <a:gd name="T21" fmla="*/ 766 h 900"/>
              <a:gd name="T22" fmla="*/ 456 w 913"/>
              <a:gd name="T23" fmla="*/ 800 h 900"/>
              <a:gd name="T24" fmla="*/ 772 w 913"/>
              <a:gd name="T25" fmla="*/ 757 h 900"/>
              <a:gd name="T26" fmla="*/ 837 w 913"/>
              <a:gd name="T27" fmla="*/ 705 h 900"/>
              <a:gd name="T28" fmla="*/ 816 w 913"/>
              <a:gd name="T29" fmla="*/ 673 h 900"/>
              <a:gd name="T30" fmla="*/ 290 w 913"/>
              <a:gd name="T31" fmla="*/ 56 h 900"/>
              <a:gd name="T32" fmla="*/ 314 w 913"/>
              <a:gd name="T33" fmla="*/ 132 h 900"/>
              <a:gd name="T34" fmla="*/ 249 w 913"/>
              <a:gd name="T35" fmla="*/ 197 h 900"/>
              <a:gd name="T36" fmla="*/ 173 w 913"/>
              <a:gd name="T37" fmla="*/ 173 h 900"/>
              <a:gd name="T38" fmla="*/ 149 w 913"/>
              <a:gd name="T39" fmla="*/ 97 h 900"/>
              <a:gd name="T40" fmla="*/ 214 w 913"/>
              <a:gd name="T41" fmla="*/ 32 h 900"/>
              <a:gd name="T42" fmla="*/ 647 w 913"/>
              <a:gd name="T43" fmla="*/ 39 h 900"/>
              <a:gd name="T44" fmla="*/ 595 w 913"/>
              <a:gd name="T45" fmla="*/ 115 h 900"/>
              <a:gd name="T46" fmla="*/ 632 w 913"/>
              <a:gd name="T47" fmla="*/ 184 h 900"/>
              <a:gd name="T48" fmla="*/ 712 w 913"/>
              <a:gd name="T49" fmla="*/ 190 h 900"/>
              <a:gd name="T50" fmla="*/ 762 w 913"/>
              <a:gd name="T51" fmla="*/ 115 h 900"/>
              <a:gd name="T52" fmla="*/ 725 w 913"/>
              <a:gd name="T53" fmla="*/ 45 h 900"/>
              <a:gd name="T54" fmla="*/ 597 w 913"/>
              <a:gd name="T55" fmla="*/ 729 h 900"/>
              <a:gd name="T56" fmla="*/ 766 w 913"/>
              <a:gd name="T57" fmla="*/ 487 h 900"/>
              <a:gd name="T58" fmla="*/ 805 w 913"/>
              <a:gd name="T59" fmla="*/ 437 h 900"/>
              <a:gd name="T60" fmla="*/ 803 w 913"/>
              <a:gd name="T61" fmla="*/ 262 h 900"/>
              <a:gd name="T62" fmla="*/ 729 w 913"/>
              <a:gd name="T63" fmla="*/ 212 h 900"/>
              <a:gd name="T64" fmla="*/ 630 w 913"/>
              <a:gd name="T65" fmla="*/ 247 h 900"/>
              <a:gd name="T66" fmla="*/ 632 w 913"/>
              <a:gd name="T67" fmla="*/ 443 h 900"/>
              <a:gd name="T68" fmla="*/ 456 w 913"/>
              <a:gd name="T69" fmla="*/ 0 h 900"/>
              <a:gd name="T70" fmla="*/ 541 w 913"/>
              <a:gd name="T71" fmla="*/ 56 h 900"/>
              <a:gd name="T72" fmla="*/ 532 w 913"/>
              <a:gd name="T73" fmla="*/ 143 h 900"/>
              <a:gd name="T74" fmla="*/ 456 w 913"/>
              <a:gd name="T75" fmla="*/ 182 h 900"/>
              <a:gd name="T76" fmla="*/ 374 w 913"/>
              <a:gd name="T77" fmla="*/ 128 h 900"/>
              <a:gd name="T78" fmla="*/ 383 w 913"/>
              <a:gd name="T79" fmla="*/ 41 h 900"/>
              <a:gd name="T80" fmla="*/ 456 w 913"/>
              <a:gd name="T81" fmla="*/ 0 h 900"/>
              <a:gd name="T82" fmla="*/ 580 w 913"/>
              <a:gd name="T83" fmla="*/ 465 h 900"/>
              <a:gd name="T84" fmla="*/ 593 w 913"/>
              <a:gd name="T85" fmla="*/ 283 h 900"/>
              <a:gd name="T86" fmla="*/ 541 w 913"/>
              <a:gd name="T87" fmla="*/ 206 h 900"/>
              <a:gd name="T88" fmla="*/ 368 w 913"/>
              <a:gd name="T89" fmla="*/ 206 h 900"/>
              <a:gd name="T90" fmla="*/ 316 w 913"/>
              <a:gd name="T91" fmla="*/ 283 h 900"/>
              <a:gd name="T92" fmla="*/ 329 w 913"/>
              <a:gd name="T93" fmla="*/ 465 h 900"/>
              <a:gd name="T94" fmla="*/ 433 w 913"/>
              <a:gd name="T95" fmla="*/ 759 h 900"/>
              <a:gd name="T96" fmla="*/ 314 w 913"/>
              <a:gd name="T97" fmla="*/ 508 h 900"/>
              <a:gd name="T98" fmla="*/ 275 w 913"/>
              <a:gd name="T99" fmla="*/ 420 h 900"/>
              <a:gd name="T100" fmla="*/ 296 w 913"/>
              <a:gd name="T101" fmla="*/ 214 h 900"/>
              <a:gd name="T102" fmla="*/ 149 w 913"/>
              <a:gd name="T103" fmla="*/ 218 h 900"/>
              <a:gd name="T104" fmla="*/ 102 w 913"/>
              <a:gd name="T105" fmla="*/ 292 h 900"/>
              <a:gd name="T106" fmla="*/ 115 w 913"/>
              <a:gd name="T107" fmla="*/ 456 h 900"/>
              <a:gd name="T108" fmla="*/ 208 w 913"/>
              <a:gd name="T109" fmla="*/ 72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13" h="900">
                <a:moveTo>
                  <a:pt x="816" y="673"/>
                </a:moveTo>
                <a:lnTo>
                  <a:pt x="816" y="673"/>
                </a:lnTo>
                <a:lnTo>
                  <a:pt x="837" y="681"/>
                </a:lnTo>
                <a:lnTo>
                  <a:pt x="857" y="690"/>
                </a:lnTo>
                <a:lnTo>
                  <a:pt x="874" y="701"/>
                </a:lnTo>
                <a:lnTo>
                  <a:pt x="887" y="712"/>
                </a:lnTo>
                <a:lnTo>
                  <a:pt x="898" y="723"/>
                </a:lnTo>
                <a:lnTo>
                  <a:pt x="906" y="736"/>
                </a:lnTo>
                <a:lnTo>
                  <a:pt x="911" y="746"/>
                </a:lnTo>
                <a:lnTo>
                  <a:pt x="913" y="759"/>
                </a:lnTo>
                <a:lnTo>
                  <a:pt x="913" y="759"/>
                </a:lnTo>
                <a:lnTo>
                  <a:pt x="911" y="772"/>
                </a:lnTo>
                <a:lnTo>
                  <a:pt x="904" y="787"/>
                </a:lnTo>
                <a:lnTo>
                  <a:pt x="891" y="800"/>
                </a:lnTo>
                <a:lnTo>
                  <a:pt x="876" y="813"/>
                </a:lnTo>
                <a:lnTo>
                  <a:pt x="857" y="826"/>
                </a:lnTo>
                <a:lnTo>
                  <a:pt x="835" y="837"/>
                </a:lnTo>
                <a:lnTo>
                  <a:pt x="809" y="848"/>
                </a:lnTo>
                <a:lnTo>
                  <a:pt x="779" y="859"/>
                </a:lnTo>
                <a:lnTo>
                  <a:pt x="746" y="867"/>
                </a:lnTo>
                <a:lnTo>
                  <a:pt x="712" y="876"/>
                </a:lnTo>
                <a:lnTo>
                  <a:pt x="673" y="883"/>
                </a:lnTo>
                <a:lnTo>
                  <a:pt x="634" y="889"/>
                </a:lnTo>
                <a:lnTo>
                  <a:pt x="591" y="893"/>
                </a:lnTo>
                <a:lnTo>
                  <a:pt x="547" y="896"/>
                </a:lnTo>
                <a:lnTo>
                  <a:pt x="502" y="898"/>
                </a:lnTo>
                <a:lnTo>
                  <a:pt x="456" y="900"/>
                </a:lnTo>
                <a:lnTo>
                  <a:pt x="456" y="900"/>
                </a:lnTo>
                <a:lnTo>
                  <a:pt x="409" y="898"/>
                </a:lnTo>
                <a:lnTo>
                  <a:pt x="363" y="896"/>
                </a:lnTo>
                <a:lnTo>
                  <a:pt x="320" y="893"/>
                </a:lnTo>
                <a:lnTo>
                  <a:pt x="277" y="889"/>
                </a:lnTo>
                <a:lnTo>
                  <a:pt x="238" y="883"/>
                </a:lnTo>
                <a:lnTo>
                  <a:pt x="201" y="876"/>
                </a:lnTo>
                <a:lnTo>
                  <a:pt x="164" y="867"/>
                </a:lnTo>
                <a:lnTo>
                  <a:pt x="132" y="859"/>
                </a:lnTo>
                <a:lnTo>
                  <a:pt x="104" y="848"/>
                </a:lnTo>
                <a:lnTo>
                  <a:pt x="78" y="837"/>
                </a:lnTo>
                <a:lnTo>
                  <a:pt x="54" y="826"/>
                </a:lnTo>
                <a:lnTo>
                  <a:pt x="35" y="813"/>
                </a:lnTo>
                <a:lnTo>
                  <a:pt x="19" y="800"/>
                </a:lnTo>
                <a:lnTo>
                  <a:pt x="9" y="787"/>
                </a:lnTo>
                <a:lnTo>
                  <a:pt x="2" y="772"/>
                </a:lnTo>
                <a:lnTo>
                  <a:pt x="0" y="759"/>
                </a:lnTo>
                <a:lnTo>
                  <a:pt x="0" y="759"/>
                </a:lnTo>
                <a:lnTo>
                  <a:pt x="0" y="746"/>
                </a:lnTo>
                <a:lnTo>
                  <a:pt x="6" y="736"/>
                </a:lnTo>
                <a:lnTo>
                  <a:pt x="13" y="723"/>
                </a:lnTo>
                <a:lnTo>
                  <a:pt x="24" y="712"/>
                </a:lnTo>
                <a:lnTo>
                  <a:pt x="39" y="701"/>
                </a:lnTo>
                <a:lnTo>
                  <a:pt x="54" y="690"/>
                </a:lnTo>
                <a:lnTo>
                  <a:pt x="74" y="681"/>
                </a:lnTo>
                <a:lnTo>
                  <a:pt x="95" y="673"/>
                </a:lnTo>
                <a:lnTo>
                  <a:pt x="95" y="673"/>
                </a:lnTo>
                <a:lnTo>
                  <a:pt x="87" y="679"/>
                </a:lnTo>
                <a:lnTo>
                  <a:pt x="80" y="688"/>
                </a:lnTo>
                <a:lnTo>
                  <a:pt x="76" y="697"/>
                </a:lnTo>
                <a:lnTo>
                  <a:pt x="74" y="705"/>
                </a:lnTo>
                <a:lnTo>
                  <a:pt x="74" y="705"/>
                </a:lnTo>
                <a:lnTo>
                  <a:pt x="76" y="714"/>
                </a:lnTo>
                <a:lnTo>
                  <a:pt x="80" y="723"/>
                </a:lnTo>
                <a:lnTo>
                  <a:pt x="91" y="733"/>
                </a:lnTo>
                <a:lnTo>
                  <a:pt x="104" y="742"/>
                </a:lnTo>
                <a:lnTo>
                  <a:pt x="119" y="751"/>
                </a:lnTo>
                <a:lnTo>
                  <a:pt x="138" y="757"/>
                </a:lnTo>
                <a:lnTo>
                  <a:pt x="160" y="766"/>
                </a:lnTo>
                <a:lnTo>
                  <a:pt x="186" y="772"/>
                </a:lnTo>
                <a:lnTo>
                  <a:pt x="242" y="783"/>
                </a:lnTo>
                <a:lnTo>
                  <a:pt x="307" y="792"/>
                </a:lnTo>
                <a:lnTo>
                  <a:pt x="379" y="798"/>
                </a:lnTo>
                <a:lnTo>
                  <a:pt x="456" y="800"/>
                </a:lnTo>
                <a:lnTo>
                  <a:pt x="456" y="800"/>
                </a:lnTo>
                <a:lnTo>
                  <a:pt x="532" y="798"/>
                </a:lnTo>
                <a:lnTo>
                  <a:pt x="604" y="792"/>
                </a:lnTo>
                <a:lnTo>
                  <a:pt x="668" y="783"/>
                </a:lnTo>
                <a:lnTo>
                  <a:pt x="727" y="772"/>
                </a:lnTo>
                <a:lnTo>
                  <a:pt x="751" y="766"/>
                </a:lnTo>
                <a:lnTo>
                  <a:pt x="772" y="757"/>
                </a:lnTo>
                <a:lnTo>
                  <a:pt x="792" y="751"/>
                </a:lnTo>
                <a:lnTo>
                  <a:pt x="809" y="742"/>
                </a:lnTo>
                <a:lnTo>
                  <a:pt x="820" y="733"/>
                </a:lnTo>
                <a:lnTo>
                  <a:pt x="831" y="723"/>
                </a:lnTo>
                <a:lnTo>
                  <a:pt x="835" y="714"/>
                </a:lnTo>
                <a:lnTo>
                  <a:pt x="837" y="705"/>
                </a:lnTo>
                <a:lnTo>
                  <a:pt x="837" y="705"/>
                </a:lnTo>
                <a:lnTo>
                  <a:pt x="837" y="697"/>
                </a:lnTo>
                <a:lnTo>
                  <a:pt x="833" y="688"/>
                </a:lnTo>
                <a:lnTo>
                  <a:pt x="824" y="679"/>
                </a:lnTo>
                <a:lnTo>
                  <a:pt x="816" y="673"/>
                </a:lnTo>
                <a:lnTo>
                  <a:pt x="816" y="673"/>
                </a:lnTo>
                <a:close/>
                <a:moveTo>
                  <a:pt x="231" y="32"/>
                </a:moveTo>
                <a:lnTo>
                  <a:pt x="231" y="32"/>
                </a:lnTo>
                <a:lnTo>
                  <a:pt x="249" y="32"/>
                </a:lnTo>
                <a:lnTo>
                  <a:pt x="264" y="39"/>
                </a:lnTo>
                <a:lnTo>
                  <a:pt x="277" y="45"/>
                </a:lnTo>
                <a:lnTo>
                  <a:pt x="290" y="56"/>
                </a:lnTo>
                <a:lnTo>
                  <a:pt x="301" y="69"/>
                </a:lnTo>
                <a:lnTo>
                  <a:pt x="307" y="82"/>
                </a:lnTo>
                <a:lnTo>
                  <a:pt x="314" y="97"/>
                </a:lnTo>
                <a:lnTo>
                  <a:pt x="314" y="115"/>
                </a:lnTo>
                <a:lnTo>
                  <a:pt x="314" y="115"/>
                </a:lnTo>
                <a:lnTo>
                  <a:pt x="314" y="132"/>
                </a:lnTo>
                <a:lnTo>
                  <a:pt x="307" y="147"/>
                </a:lnTo>
                <a:lnTo>
                  <a:pt x="301" y="162"/>
                </a:lnTo>
                <a:lnTo>
                  <a:pt x="290" y="173"/>
                </a:lnTo>
                <a:lnTo>
                  <a:pt x="277" y="184"/>
                </a:lnTo>
                <a:lnTo>
                  <a:pt x="264" y="190"/>
                </a:lnTo>
                <a:lnTo>
                  <a:pt x="249" y="197"/>
                </a:lnTo>
                <a:lnTo>
                  <a:pt x="231" y="197"/>
                </a:lnTo>
                <a:lnTo>
                  <a:pt x="231" y="197"/>
                </a:lnTo>
                <a:lnTo>
                  <a:pt x="214" y="197"/>
                </a:lnTo>
                <a:lnTo>
                  <a:pt x="199" y="190"/>
                </a:lnTo>
                <a:lnTo>
                  <a:pt x="186" y="184"/>
                </a:lnTo>
                <a:lnTo>
                  <a:pt x="173" y="173"/>
                </a:lnTo>
                <a:lnTo>
                  <a:pt x="162" y="162"/>
                </a:lnTo>
                <a:lnTo>
                  <a:pt x="156" y="147"/>
                </a:lnTo>
                <a:lnTo>
                  <a:pt x="149" y="132"/>
                </a:lnTo>
                <a:lnTo>
                  <a:pt x="149" y="115"/>
                </a:lnTo>
                <a:lnTo>
                  <a:pt x="149" y="115"/>
                </a:lnTo>
                <a:lnTo>
                  <a:pt x="149" y="97"/>
                </a:lnTo>
                <a:lnTo>
                  <a:pt x="156" y="82"/>
                </a:lnTo>
                <a:lnTo>
                  <a:pt x="162" y="69"/>
                </a:lnTo>
                <a:lnTo>
                  <a:pt x="173" y="56"/>
                </a:lnTo>
                <a:lnTo>
                  <a:pt x="186" y="45"/>
                </a:lnTo>
                <a:lnTo>
                  <a:pt x="199" y="39"/>
                </a:lnTo>
                <a:lnTo>
                  <a:pt x="214" y="32"/>
                </a:lnTo>
                <a:lnTo>
                  <a:pt x="231" y="32"/>
                </a:lnTo>
                <a:lnTo>
                  <a:pt x="231" y="32"/>
                </a:lnTo>
                <a:close/>
                <a:moveTo>
                  <a:pt x="679" y="32"/>
                </a:moveTo>
                <a:lnTo>
                  <a:pt x="679" y="32"/>
                </a:lnTo>
                <a:lnTo>
                  <a:pt x="662" y="32"/>
                </a:lnTo>
                <a:lnTo>
                  <a:pt x="647" y="39"/>
                </a:lnTo>
                <a:lnTo>
                  <a:pt x="632" y="45"/>
                </a:lnTo>
                <a:lnTo>
                  <a:pt x="621" y="56"/>
                </a:lnTo>
                <a:lnTo>
                  <a:pt x="610" y="69"/>
                </a:lnTo>
                <a:lnTo>
                  <a:pt x="601" y="82"/>
                </a:lnTo>
                <a:lnTo>
                  <a:pt x="597" y="97"/>
                </a:lnTo>
                <a:lnTo>
                  <a:pt x="595" y="115"/>
                </a:lnTo>
                <a:lnTo>
                  <a:pt x="595" y="115"/>
                </a:lnTo>
                <a:lnTo>
                  <a:pt x="597" y="132"/>
                </a:lnTo>
                <a:lnTo>
                  <a:pt x="601" y="147"/>
                </a:lnTo>
                <a:lnTo>
                  <a:pt x="610" y="162"/>
                </a:lnTo>
                <a:lnTo>
                  <a:pt x="621" y="173"/>
                </a:lnTo>
                <a:lnTo>
                  <a:pt x="632" y="184"/>
                </a:lnTo>
                <a:lnTo>
                  <a:pt x="647" y="190"/>
                </a:lnTo>
                <a:lnTo>
                  <a:pt x="662" y="197"/>
                </a:lnTo>
                <a:lnTo>
                  <a:pt x="679" y="197"/>
                </a:lnTo>
                <a:lnTo>
                  <a:pt x="679" y="197"/>
                </a:lnTo>
                <a:lnTo>
                  <a:pt x="694" y="197"/>
                </a:lnTo>
                <a:lnTo>
                  <a:pt x="712" y="190"/>
                </a:lnTo>
                <a:lnTo>
                  <a:pt x="725" y="184"/>
                </a:lnTo>
                <a:lnTo>
                  <a:pt x="738" y="173"/>
                </a:lnTo>
                <a:lnTo>
                  <a:pt x="749" y="162"/>
                </a:lnTo>
                <a:lnTo>
                  <a:pt x="755" y="147"/>
                </a:lnTo>
                <a:lnTo>
                  <a:pt x="759" y="132"/>
                </a:lnTo>
                <a:lnTo>
                  <a:pt x="762" y="115"/>
                </a:lnTo>
                <a:lnTo>
                  <a:pt x="762" y="115"/>
                </a:lnTo>
                <a:lnTo>
                  <a:pt x="759" y="97"/>
                </a:lnTo>
                <a:lnTo>
                  <a:pt x="755" y="82"/>
                </a:lnTo>
                <a:lnTo>
                  <a:pt x="749" y="69"/>
                </a:lnTo>
                <a:lnTo>
                  <a:pt x="738" y="56"/>
                </a:lnTo>
                <a:lnTo>
                  <a:pt x="725" y="45"/>
                </a:lnTo>
                <a:lnTo>
                  <a:pt x="712" y="39"/>
                </a:lnTo>
                <a:lnTo>
                  <a:pt x="694" y="32"/>
                </a:lnTo>
                <a:lnTo>
                  <a:pt x="679" y="32"/>
                </a:lnTo>
                <a:lnTo>
                  <a:pt x="679" y="32"/>
                </a:lnTo>
                <a:close/>
                <a:moveTo>
                  <a:pt x="597" y="508"/>
                </a:moveTo>
                <a:lnTo>
                  <a:pt x="597" y="729"/>
                </a:lnTo>
                <a:lnTo>
                  <a:pt x="656" y="729"/>
                </a:lnTo>
                <a:lnTo>
                  <a:pt x="679" y="575"/>
                </a:lnTo>
                <a:lnTo>
                  <a:pt x="701" y="729"/>
                </a:lnTo>
                <a:lnTo>
                  <a:pt x="766" y="729"/>
                </a:lnTo>
                <a:lnTo>
                  <a:pt x="766" y="487"/>
                </a:lnTo>
                <a:lnTo>
                  <a:pt x="766" y="487"/>
                </a:lnTo>
                <a:lnTo>
                  <a:pt x="774" y="480"/>
                </a:lnTo>
                <a:lnTo>
                  <a:pt x="783" y="474"/>
                </a:lnTo>
                <a:lnTo>
                  <a:pt x="790" y="465"/>
                </a:lnTo>
                <a:lnTo>
                  <a:pt x="796" y="456"/>
                </a:lnTo>
                <a:lnTo>
                  <a:pt x="803" y="448"/>
                </a:lnTo>
                <a:lnTo>
                  <a:pt x="805" y="437"/>
                </a:lnTo>
                <a:lnTo>
                  <a:pt x="807" y="426"/>
                </a:lnTo>
                <a:lnTo>
                  <a:pt x="809" y="415"/>
                </a:lnTo>
                <a:lnTo>
                  <a:pt x="809" y="292"/>
                </a:lnTo>
                <a:lnTo>
                  <a:pt x="809" y="292"/>
                </a:lnTo>
                <a:lnTo>
                  <a:pt x="807" y="277"/>
                </a:lnTo>
                <a:lnTo>
                  <a:pt x="803" y="262"/>
                </a:lnTo>
                <a:lnTo>
                  <a:pt x="794" y="249"/>
                </a:lnTo>
                <a:lnTo>
                  <a:pt x="785" y="236"/>
                </a:lnTo>
                <a:lnTo>
                  <a:pt x="774" y="227"/>
                </a:lnTo>
                <a:lnTo>
                  <a:pt x="759" y="218"/>
                </a:lnTo>
                <a:lnTo>
                  <a:pt x="746" y="214"/>
                </a:lnTo>
                <a:lnTo>
                  <a:pt x="729" y="212"/>
                </a:lnTo>
                <a:lnTo>
                  <a:pt x="632" y="212"/>
                </a:lnTo>
                <a:lnTo>
                  <a:pt x="632" y="212"/>
                </a:lnTo>
                <a:lnTo>
                  <a:pt x="614" y="214"/>
                </a:lnTo>
                <a:lnTo>
                  <a:pt x="614" y="214"/>
                </a:lnTo>
                <a:lnTo>
                  <a:pt x="623" y="231"/>
                </a:lnTo>
                <a:lnTo>
                  <a:pt x="630" y="247"/>
                </a:lnTo>
                <a:lnTo>
                  <a:pt x="634" y="266"/>
                </a:lnTo>
                <a:lnTo>
                  <a:pt x="634" y="283"/>
                </a:lnTo>
                <a:lnTo>
                  <a:pt x="634" y="420"/>
                </a:lnTo>
                <a:lnTo>
                  <a:pt x="634" y="420"/>
                </a:lnTo>
                <a:lnTo>
                  <a:pt x="634" y="433"/>
                </a:lnTo>
                <a:lnTo>
                  <a:pt x="632" y="443"/>
                </a:lnTo>
                <a:lnTo>
                  <a:pt x="625" y="467"/>
                </a:lnTo>
                <a:lnTo>
                  <a:pt x="612" y="491"/>
                </a:lnTo>
                <a:lnTo>
                  <a:pt x="597" y="508"/>
                </a:lnTo>
                <a:lnTo>
                  <a:pt x="597" y="508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76" y="2"/>
                </a:lnTo>
                <a:lnTo>
                  <a:pt x="493" y="9"/>
                </a:lnTo>
                <a:lnTo>
                  <a:pt x="508" y="17"/>
                </a:lnTo>
                <a:lnTo>
                  <a:pt x="521" y="28"/>
                </a:lnTo>
                <a:lnTo>
                  <a:pt x="532" y="41"/>
                </a:lnTo>
                <a:lnTo>
                  <a:pt x="541" y="56"/>
                </a:lnTo>
                <a:lnTo>
                  <a:pt x="545" y="74"/>
                </a:lnTo>
                <a:lnTo>
                  <a:pt x="547" y="91"/>
                </a:lnTo>
                <a:lnTo>
                  <a:pt x="547" y="91"/>
                </a:lnTo>
                <a:lnTo>
                  <a:pt x="545" y="110"/>
                </a:lnTo>
                <a:lnTo>
                  <a:pt x="541" y="128"/>
                </a:lnTo>
                <a:lnTo>
                  <a:pt x="532" y="143"/>
                </a:lnTo>
                <a:lnTo>
                  <a:pt x="521" y="156"/>
                </a:lnTo>
                <a:lnTo>
                  <a:pt x="508" y="167"/>
                </a:lnTo>
                <a:lnTo>
                  <a:pt x="493" y="175"/>
                </a:lnTo>
                <a:lnTo>
                  <a:pt x="476" y="180"/>
                </a:lnTo>
                <a:lnTo>
                  <a:pt x="456" y="182"/>
                </a:lnTo>
                <a:lnTo>
                  <a:pt x="456" y="182"/>
                </a:lnTo>
                <a:lnTo>
                  <a:pt x="439" y="180"/>
                </a:lnTo>
                <a:lnTo>
                  <a:pt x="422" y="175"/>
                </a:lnTo>
                <a:lnTo>
                  <a:pt x="407" y="167"/>
                </a:lnTo>
                <a:lnTo>
                  <a:pt x="394" y="156"/>
                </a:lnTo>
                <a:lnTo>
                  <a:pt x="383" y="143"/>
                </a:lnTo>
                <a:lnTo>
                  <a:pt x="374" y="128"/>
                </a:lnTo>
                <a:lnTo>
                  <a:pt x="368" y="110"/>
                </a:lnTo>
                <a:lnTo>
                  <a:pt x="368" y="91"/>
                </a:lnTo>
                <a:lnTo>
                  <a:pt x="368" y="91"/>
                </a:lnTo>
                <a:lnTo>
                  <a:pt x="368" y="74"/>
                </a:lnTo>
                <a:lnTo>
                  <a:pt x="374" y="56"/>
                </a:lnTo>
                <a:lnTo>
                  <a:pt x="383" y="41"/>
                </a:lnTo>
                <a:lnTo>
                  <a:pt x="394" y="28"/>
                </a:lnTo>
                <a:lnTo>
                  <a:pt x="407" y="17"/>
                </a:lnTo>
                <a:lnTo>
                  <a:pt x="422" y="9"/>
                </a:lnTo>
                <a:lnTo>
                  <a:pt x="439" y="2"/>
                </a:lnTo>
                <a:lnTo>
                  <a:pt x="456" y="0"/>
                </a:lnTo>
                <a:lnTo>
                  <a:pt x="456" y="0"/>
                </a:lnTo>
                <a:close/>
                <a:moveTo>
                  <a:pt x="547" y="495"/>
                </a:moveTo>
                <a:lnTo>
                  <a:pt x="547" y="495"/>
                </a:lnTo>
                <a:lnTo>
                  <a:pt x="556" y="489"/>
                </a:lnTo>
                <a:lnTo>
                  <a:pt x="565" y="482"/>
                </a:lnTo>
                <a:lnTo>
                  <a:pt x="573" y="474"/>
                </a:lnTo>
                <a:lnTo>
                  <a:pt x="580" y="465"/>
                </a:lnTo>
                <a:lnTo>
                  <a:pt x="586" y="454"/>
                </a:lnTo>
                <a:lnTo>
                  <a:pt x="591" y="443"/>
                </a:lnTo>
                <a:lnTo>
                  <a:pt x="593" y="430"/>
                </a:lnTo>
                <a:lnTo>
                  <a:pt x="593" y="420"/>
                </a:lnTo>
                <a:lnTo>
                  <a:pt x="593" y="283"/>
                </a:lnTo>
                <a:lnTo>
                  <a:pt x="593" y="283"/>
                </a:lnTo>
                <a:lnTo>
                  <a:pt x="591" y="266"/>
                </a:lnTo>
                <a:lnTo>
                  <a:pt x="586" y="251"/>
                </a:lnTo>
                <a:lnTo>
                  <a:pt x="578" y="236"/>
                </a:lnTo>
                <a:lnTo>
                  <a:pt x="569" y="223"/>
                </a:lnTo>
                <a:lnTo>
                  <a:pt x="556" y="212"/>
                </a:lnTo>
                <a:lnTo>
                  <a:pt x="541" y="206"/>
                </a:lnTo>
                <a:lnTo>
                  <a:pt x="524" y="199"/>
                </a:lnTo>
                <a:lnTo>
                  <a:pt x="508" y="199"/>
                </a:lnTo>
                <a:lnTo>
                  <a:pt x="402" y="199"/>
                </a:lnTo>
                <a:lnTo>
                  <a:pt x="402" y="199"/>
                </a:lnTo>
                <a:lnTo>
                  <a:pt x="385" y="199"/>
                </a:lnTo>
                <a:lnTo>
                  <a:pt x="368" y="206"/>
                </a:lnTo>
                <a:lnTo>
                  <a:pt x="355" y="212"/>
                </a:lnTo>
                <a:lnTo>
                  <a:pt x="342" y="223"/>
                </a:lnTo>
                <a:lnTo>
                  <a:pt x="331" y="236"/>
                </a:lnTo>
                <a:lnTo>
                  <a:pt x="322" y="251"/>
                </a:lnTo>
                <a:lnTo>
                  <a:pt x="318" y="266"/>
                </a:lnTo>
                <a:lnTo>
                  <a:pt x="316" y="283"/>
                </a:lnTo>
                <a:lnTo>
                  <a:pt x="316" y="420"/>
                </a:lnTo>
                <a:lnTo>
                  <a:pt x="316" y="420"/>
                </a:lnTo>
                <a:lnTo>
                  <a:pt x="316" y="430"/>
                </a:lnTo>
                <a:lnTo>
                  <a:pt x="320" y="443"/>
                </a:lnTo>
                <a:lnTo>
                  <a:pt x="325" y="454"/>
                </a:lnTo>
                <a:lnTo>
                  <a:pt x="329" y="465"/>
                </a:lnTo>
                <a:lnTo>
                  <a:pt x="335" y="474"/>
                </a:lnTo>
                <a:lnTo>
                  <a:pt x="344" y="482"/>
                </a:lnTo>
                <a:lnTo>
                  <a:pt x="353" y="489"/>
                </a:lnTo>
                <a:lnTo>
                  <a:pt x="363" y="495"/>
                </a:lnTo>
                <a:lnTo>
                  <a:pt x="363" y="759"/>
                </a:lnTo>
                <a:lnTo>
                  <a:pt x="433" y="759"/>
                </a:lnTo>
                <a:lnTo>
                  <a:pt x="456" y="593"/>
                </a:lnTo>
                <a:lnTo>
                  <a:pt x="482" y="759"/>
                </a:lnTo>
                <a:lnTo>
                  <a:pt x="547" y="759"/>
                </a:lnTo>
                <a:lnTo>
                  <a:pt x="547" y="495"/>
                </a:lnTo>
                <a:lnTo>
                  <a:pt x="547" y="495"/>
                </a:lnTo>
                <a:close/>
                <a:moveTo>
                  <a:pt x="314" y="508"/>
                </a:moveTo>
                <a:lnTo>
                  <a:pt x="314" y="508"/>
                </a:lnTo>
                <a:lnTo>
                  <a:pt x="296" y="491"/>
                </a:lnTo>
                <a:lnTo>
                  <a:pt x="286" y="467"/>
                </a:lnTo>
                <a:lnTo>
                  <a:pt x="277" y="443"/>
                </a:lnTo>
                <a:lnTo>
                  <a:pt x="277" y="433"/>
                </a:lnTo>
                <a:lnTo>
                  <a:pt x="275" y="420"/>
                </a:lnTo>
                <a:lnTo>
                  <a:pt x="275" y="283"/>
                </a:lnTo>
                <a:lnTo>
                  <a:pt x="275" y="283"/>
                </a:lnTo>
                <a:lnTo>
                  <a:pt x="277" y="266"/>
                </a:lnTo>
                <a:lnTo>
                  <a:pt x="281" y="247"/>
                </a:lnTo>
                <a:lnTo>
                  <a:pt x="288" y="231"/>
                </a:lnTo>
                <a:lnTo>
                  <a:pt x="296" y="214"/>
                </a:lnTo>
                <a:lnTo>
                  <a:pt x="296" y="214"/>
                </a:lnTo>
                <a:lnTo>
                  <a:pt x="277" y="212"/>
                </a:lnTo>
                <a:lnTo>
                  <a:pt x="182" y="212"/>
                </a:lnTo>
                <a:lnTo>
                  <a:pt x="182" y="212"/>
                </a:lnTo>
                <a:lnTo>
                  <a:pt x="164" y="214"/>
                </a:lnTo>
                <a:lnTo>
                  <a:pt x="149" y="218"/>
                </a:lnTo>
                <a:lnTo>
                  <a:pt x="136" y="227"/>
                </a:lnTo>
                <a:lnTo>
                  <a:pt x="125" y="236"/>
                </a:lnTo>
                <a:lnTo>
                  <a:pt x="115" y="249"/>
                </a:lnTo>
                <a:lnTo>
                  <a:pt x="108" y="262"/>
                </a:lnTo>
                <a:lnTo>
                  <a:pt x="104" y="277"/>
                </a:lnTo>
                <a:lnTo>
                  <a:pt x="102" y="292"/>
                </a:lnTo>
                <a:lnTo>
                  <a:pt x="102" y="415"/>
                </a:lnTo>
                <a:lnTo>
                  <a:pt x="102" y="415"/>
                </a:lnTo>
                <a:lnTo>
                  <a:pt x="102" y="426"/>
                </a:lnTo>
                <a:lnTo>
                  <a:pt x="106" y="437"/>
                </a:lnTo>
                <a:lnTo>
                  <a:pt x="108" y="448"/>
                </a:lnTo>
                <a:lnTo>
                  <a:pt x="115" y="456"/>
                </a:lnTo>
                <a:lnTo>
                  <a:pt x="119" y="465"/>
                </a:lnTo>
                <a:lnTo>
                  <a:pt x="128" y="474"/>
                </a:lnTo>
                <a:lnTo>
                  <a:pt x="136" y="480"/>
                </a:lnTo>
                <a:lnTo>
                  <a:pt x="145" y="487"/>
                </a:lnTo>
                <a:lnTo>
                  <a:pt x="145" y="729"/>
                </a:lnTo>
                <a:lnTo>
                  <a:pt x="208" y="729"/>
                </a:lnTo>
                <a:lnTo>
                  <a:pt x="231" y="575"/>
                </a:lnTo>
                <a:lnTo>
                  <a:pt x="255" y="729"/>
                </a:lnTo>
                <a:lnTo>
                  <a:pt x="314" y="729"/>
                </a:lnTo>
                <a:lnTo>
                  <a:pt x="314" y="5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700338" y="200025"/>
            <a:ext cx="1455737" cy="1328737"/>
          </a:xfrm>
          <a:custGeom>
            <a:avLst/>
            <a:gdLst>
              <a:gd name="T0" fmla="*/ 145 w 917"/>
              <a:gd name="T1" fmla="*/ 686 h 837"/>
              <a:gd name="T2" fmla="*/ 190 w 917"/>
              <a:gd name="T3" fmla="*/ 550 h 837"/>
              <a:gd name="T4" fmla="*/ 307 w 917"/>
              <a:gd name="T5" fmla="*/ 478 h 837"/>
              <a:gd name="T6" fmla="*/ 517 w 917"/>
              <a:gd name="T7" fmla="*/ 439 h 837"/>
              <a:gd name="T8" fmla="*/ 630 w 917"/>
              <a:gd name="T9" fmla="*/ 398 h 837"/>
              <a:gd name="T10" fmla="*/ 668 w 917"/>
              <a:gd name="T11" fmla="*/ 333 h 837"/>
              <a:gd name="T12" fmla="*/ 580 w 917"/>
              <a:gd name="T13" fmla="*/ 262 h 837"/>
              <a:gd name="T14" fmla="*/ 774 w 917"/>
              <a:gd name="T15" fmla="*/ 214 h 837"/>
              <a:gd name="T16" fmla="*/ 774 w 917"/>
              <a:gd name="T17" fmla="*/ 398 h 837"/>
              <a:gd name="T18" fmla="*/ 692 w 917"/>
              <a:gd name="T19" fmla="*/ 498 h 837"/>
              <a:gd name="T20" fmla="*/ 571 w 917"/>
              <a:gd name="T21" fmla="*/ 543 h 837"/>
              <a:gd name="T22" fmla="*/ 342 w 917"/>
              <a:gd name="T23" fmla="*/ 586 h 837"/>
              <a:gd name="T24" fmla="*/ 275 w 917"/>
              <a:gd name="T25" fmla="*/ 636 h 837"/>
              <a:gd name="T26" fmla="*/ 266 w 917"/>
              <a:gd name="T27" fmla="*/ 727 h 837"/>
              <a:gd name="T28" fmla="*/ 17 w 917"/>
              <a:gd name="T29" fmla="*/ 277 h 837"/>
              <a:gd name="T30" fmla="*/ 71 w 917"/>
              <a:gd name="T31" fmla="*/ 366 h 837"/>
              <a:gd name="T32" fmla="*/ 63 w 917"/>
              <a:gd name="T33" fmla="*/ 485 h 837"/>
              <a:gd name="T34" fmla="*/ 160 w 917"/>
              <a:gd name="T35" fmla="*/ 470 h 837"/>
              <a:gd name="T36" fmla="*/ 171 w 917"/>
              <a:gd name="T37" fmla="*/ 387 h 837"/>
              <a:gd name="T38" fmla="*/ 242 w 917"/>
              <a:gd name="T39" fmla="*/ 299 h 837"/>
              <a:gd name="T40" fmla="*/ 108 w 917"/>
              <a:gd name="T41" fmla="*/ 325 h 837"/>
              <a:gd name="T42" fmla="*/ 17 w 917"/>
              <a:gd name="T43" fmla="*/ 277 h 837"/>
              <a:gd name="T44" fmla="*/ 720 w 917"/>
              <a:gd name="T45" fmla="*/ 526 h 837"/>
              <a:gd name="T46" fmla="*/ 664 w 917"/>
              <a:gd name="T47" fmla="*/ 619 h 837"/>
              <a:gd name="T48" fmla="*/ 686 w 917"/>
              <a:gd name="T49" fmla="*/ 703 h 837"/>
              <a:gd name="T50" fmla="*/ 779 w 917"/>
              <a:gd name="T51" fmla="*/ 757 h 837"/>
              <a:gd name="T52" fmla="*/ 861 w 917"/>
              <a:gd name="T53" fmla="*/ 736 h 837"/>
              <a:gd name="T54" fmla="*/ 917 w 917"/>
              <a:gd name="T55" fmla="*/ 645 h 837"/>
              <a:gd name="T56" fmla="*/ 896 w 917"/>
              <a:gd name="T57" fmla="*/ 560 h 837"/>
              <a:gd name="T58" fmla="*/ 805 w 917"/>
              <a:gd name="T59" fmla="*/ 504 h 837"/>
              <a:gd name="T60" fmla="*/ 813 w 917"/>
              <a:gd name="T61" fmla="*/ 580 h 837"/>
              <a:gd name="T62" fmla="*/ 759 w 917"/>
              <a:gd name="T63" fmla="*/ 584 h 837"/>
              <a:gd name="T64" fmla="*/ 736 w 917"/>
              <a:gd name="T65" fmla="*/ 632 h 837"/>
              <a:gd name="T66" fmla="*/ 753 w 917"/>
              <a:gd name="T67" fmla="*/ 671 h 837"/>
              <a:gd name="T68" fmla="*/ 803 w 917"/>
              <a:gd name="T69" fmla="*/ 686 h 837"/>
              <a:gd name="T70" fmla="*/ 842 w 917"/>
              <a:gd name="T71" fmla="*/ 653 h 837"/>
              <a:gd name="T72" fmla="*/ 837 w 917"/>
              <a:gd name="T73" fmla="*/ 599 h 837"/>
              <a:gd name="T74" fmla="*/ 513 w 917"/>
              <a:gd name="T75" fmla="*/ 617 h 837"/>
              <a:gd name="T76" fmla="*/ 443 w 917"/>
              <a:gd name="T77" fmla="*/ 649 h 837"/>
              <a:gd name="T78" fmla="*/ 461 w 917"/>
              <a:gd name="T79" fmla="*/ 720 h 837"/>
              <a:gd name="T80" fmla="*/ 413 w 917"/>
              <a:gd name="T81" fmla="*/ 837 h 837"/>
              <a:gd name="T82" fmla="*/ 528 w 917"/>
              <a:gd name="T83" fmla="*/ 768 h 837"/>
              <a:gd name="T84" fmla="*/ 610 w 917"/>
              <a:gd name="T85" fmla="*/ 772 h 837"/>
              <a:gd name="T86" fmla="*/ 560 w 917"/>
              <a:gd name="T87" fmla="*/ 658 h 837"/>
              <a:gd name="T88" fmla="*/ 409 w 917"/>
              <a:gd name="T89" fmla="*/ 132 h 837"/>
              <a:gd name="T90" fmla="*/ 316 w 917"/>
              <a:gd name="T91" fmla="*/ 186 h 837"/>
              <a:gd name="T92" fmla="*/ 296 w 917"/>
              <a:gd name="T93" fmla="*/ 271 h 837"/>
              <a:gd name="T94" fmla="*/ 350 w 917"/>
              <a:gd name="T95" fmla="*/ 364 h 837"/>
              <a:gd name="T96" fmla="*/ 435 w 917"/>
              <a:gd name="T97" fmla="*/ 385 h 837"/>
              <a:gd name="T98" fmla="*/ 526 w 917"/>
              <a:gd name="T99" fmla="*/ 329 h 837"/>
              <a:gd name="T100" fmla="*/ 547 w 917"/>
              <a:gd name="T101" fmla="*/ 245 h 837"/>
              <a:gd name="T102" fmla="*/ 493 w 917"/>
              <a:gd name="T103" fmla="*/ 154 h 837"/>
              <a:gd name="T104" fmla="*/ 461 w 917"/>
              <a:gd name="T105" fmla="*/ 219 h 837"/>
              <a:gd name="T106" fmla="*/ 422 w 917"/>
              <a:gd name="T107" fmla="*/ 203 h 837"/>
              <a:gd name="T108" fmla="*/ 376 w 917"/>
              <a:gd name="T109" fmla="*/ 227 h 837"/>
              <a:gd name="T110" fmla="*/ 370 w 917"/>
              <a:gd name="T111" fmla="*/ 279 h 837"/>
              <a:gd name="T112" fmla="*/ 411 w 917"/>
              <a:gd name="T113" fmla="*/ 312 h 837"/>
              <a:gd name="T114" fmla="*/ 461 w 917"/>
              <a:gd name="T115" fmla="*/ 296 h 837"/>
              <a:gd name="T116" fmla="*/ 478 w 917"/>
              <a:gd name="T117" fmla="*/ 258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17" h="837">
                <a:moveTo>
                  <a:pt x="173" y="831"/>
                </a:moveTo>
                <a:lnTo>
                  <a:pt x="173" y="831"/>
                </a:lnTo>
                <a:lnTo>
                  <a:pt x="162" y="790"/>
                </a:lnTo>
                <a:lnTo>
                  <a:pt x="154" y="753"/>
                </a:lnTo>
                <a:lnTo>
                  <a:pt x="147" y="718"/>
                </a:lnTo>
                <a:lnTo>
                  <a:pt x="145" y="686"/>
                </a:lnTo>
                <a:lnTo>
                  <a:pt x="147" y="658"/>
                </a:lnTo>
                <a:lnTo>
                  <a:pt x="149" y="632"/>
                </a:lnTo>
                <a:lnTo>
                  <a:pt x="156" y="608"/>
                </a:lnTo>
                <a:lnTo>
                  <a:pt x="164" y="586"/>
                </a:lnTo>
                <a:lnTo>
                  <a:pt x="175" y="567"/>
                </a:lnTo>
                <a:lnTo>
                  <a:pt x="190" y="550"/>
                </a:lnTo>
                <a:lnTo>
                  <a:pt x="205" y="532"/>
                </a:lnTo>
                <a:lnTo>
                  <a:pt x="223" y="519"/>
                </a:lnTo>
                <a:lnTo>
                  <a:pt x="242" y="506"/>
                </a:lnTo>
                <a:lnTo>
                  <a:pt x="262" y="495"/>
                </a:lnTo>
                <a:lnTo>
                  <a:pt x="283" y="487"/>
                </a:lnTo>
                <a:lnTo>
                  <a:pt x="307" y="478"/>
                </a:lnTo>
                <a:lnTo>
                  <a:pt x="307" y="478"/>
                </a:lnTo>
                <a:lnTo>
                  <a:pt x="342" y="470"/>
                </a:lnTo>
                <a:lnTo>
                  <a:pt x="379" y="461"/>
                </a:lnTo>
                <a:lnTo>
                  <a:pt x="454" y="448"/>
                </a:lnTo>
                <a:lnTo>
                  <a:pt x="454" y="448"/>
                </a:lnTo>
                <a:lnTo>
                  <a:pt x="517" y="439"/>
                </a:lnTo>
                <a:lnTo>
                  <a:pt x="545" y="433"/>
                </a:lnTo>
                <a:lnTo>
                  <a:pt x="571" y="426"/>
                </a:lnTo>
                <a:lnTo>
                  <a:pt x="571" y="426"/>
                </a:lnTo>
                <a:lnTo>
                  <a:pt x="597" y="418"/>
                </a:lnTo>
                <a:lnTo>
                  <a:pt x="619" y="405"/>
                </a:lnTo>
                <a:lnTo>
                  <a:pt x="630" y="398"/>
                </a:lnTo>
                <a:lnTo>
                  <a:pt x="638" y="389"/>
                </a:lnTo>
                <a:lnTo>
                  <a:pt x="647" y="381"/>
                </a:lnTo>
                <a:lnTo>
                  <a:pt x="653" y="372"/>
                </a:lnTo>
                <a:lnTo>
                  <a:pt x="660" y="359"/>
                </a:lnTo>
                <a:lnTo>
                  <a:pt x="664" y="348"/>
                </a:lnTo>
                <a:lnTo>
                  <a:pt x="668" y="333"/>
                </a:lnTo>
                <a:lnTo>
                  <a:pt x="671" y="318"/>
                </a:lnTo>
                <a:lnTo>
                  <a:pt x="671" y="301"/>
                </a:lnTo>
                <a:lnTo>
                  <a:pt x="671" y="283"/>
                </a:lnTo>
                <a:lnTo>
                  <a:pt x="668" y="262"/>
                </a:lnTo>
                <a:lnTo>
                  <a:pt x="664" y="240"/>
                </a:lnTo>
                <a:lnTo>
                  <a:pt x="580" y="262"/>
                </a:lnTo>
                <a:lnTo>
                  <a:pt x="619" y="132"/>
                </a:lnTo>
                <a:lnTo>
                  <a:pt x="658" y="0"/>
                </a:lnTo>
                <a:lnTo>
                  <a:pt x="751" y="100"/>
                </a:lnTo>
                <a:lnTo>
                  <a:pt x="844" y="197"/>
                </a:lnTo>
                <a:lnTo>
                  <a:pt x="774" y="214"/>
                </a:lnTo>
                <a:lnTo>
                  <a:pt x="774" y="214"/>
                </a:lnTo>
                <a:lnTo>
                  <a:pt x="781" y="251"/>
                </a:lnTo>
                <a:lnTo>
                  <a:pt x="785" y="286"/>
                </a:lnTo>
                <a:lnTo>
                  <a:pt x="787" y="318"/>
                </a:lnTo>
                <a:lnTo>
                  <a:pt x="785" y="346"/>
                </a:lnTo>
                <a:lnTo>
                  <a:pt x="781" y="374"/>
                </a:lnTo>
                <a:lnTo>
                  <a:pt x="774" y="398"/>
                </a:lnTo>
                <a:lnTo>
                  <a:pt x="766" y="420"/>
                </a:lnTo>
                <a:lnTo>
                  <a:pt x="755" y="439"/>
                </a:lnTo>
                <a:lnTo>
                  <a:pt x="742" y="457"/>
                </a:lnTo>
                <a:lnTo>
                  <a:pt x="727" y="472"/>
                </a:lnTo>
                <a:lnTo>
                  <a:pt x="710" y="487"/>
                </a:lnTo>
                <a:lnTo>
                  <a:pt x="692" y="498"/>
                </a:lnTo>
                <a:lnTo>
                  <a:pt x="671" y="508"/>
                </a:lnTo>
                <a:lnTo>
                  <a:pt x="649" y="519"/>
                </a:lnTo>
                <a:lnTo>
                  <a:pt x="627" y="528"/>
                </a:lnTo>
                <a:lnTo>
                  <a:pt x="604" y="534"/>
                </a:lnTo>
                <a:lnTo>
                  <a:pt x="604" y="534"/>
                </a:lnTo>
                <a:lnTo>
                  <a:pt x="571" y="543"/>
                </a:lnTo>
                <a:lnTo>
                  <a:pt x="536" y="550"/>
                </a:lnTo>
                <a:lnTo>
                  <a:pt x="469" y="560"/>
                </a:lnTo>
                <a:lnTo>
                  <a:pt x="469" y="560"/>
                </a:lnTo>
                <a:lnTo>
                  <a:pt x="402" y="571"/>
                </a:lnTo>
                <a:lnTo>
                  <a:pt x="372" y="578"/>
                </a:lnTo>
                <a:lnTo>
                  <a:pt x="342" y="586"/>
                </a:lnTo>
                <a:lnTo>
                  <a:pt x="342" y="586"/>
                </a:lnTo>
                <a:lnTo>
                  <a:pt x="318" y="597"/>
                </a:lnTo>
                <a:lnTo>
                  <a:pt x="299" y="608"/>
                </a:lnTo>
                <a:lnTo>
                  <a:pt x="290" y="617"/>
                </a:lnTo>
                <a:lnTo>
                  <a:pt x="281" y="625"/>
                </a:lnTo>
                <a:lnTo>
                  <a:pt x="275" y="636"/>
                </a:lnTo>
                <a:lnTo>
                  <a:pt x="270" y="647"/>
                </a:lnTo>
                <a:lnTo>
                  <a:pt x="266" y="660"/>
                </a:lnTo>
                <a:lnTo>
                  <a:pt x="264" y="675"/>
                </a:lnTo>
                <a:lnTo>
                  <a:pt x="262" y="690"/>
                </a:lnTo>
                <a:lnTo>
                  <a:pt x="264" y="708"/>
                </a:lnTo>
                <a:lnTo>
                  <a:pt x="266" y="727"/>
                </a:lnTo>
                <a:lnTo>
                  <a:pt x="268" y="749"/>
                </a:lnTo>
                <a:lnTo>
                  <a:pt x="275" y="770"/>
                </a:lnTo>
                <a:lnTo>
                  <a:pt x="281" y="796"/>
                </a:lnTo>
                <a:lnTo>
                  <a:pt x="173" y="831"/>
                </a:lnTo>
                <a:lnTo>
                  <a:pt x="173" y="831"/>
                </a:lnTo>
                <a:close/>
                <a:moveTo>
                  <a:pt x="17" y="277"/>
                </a:moveTo>
                <a:lnTo>
                  <a:pt x="0" y="331"/>
                </a:lnTo>
                <a:lnTo>
                  <a:pt x="0" y="331"/>
                </a:lnTo>
                <a:lnTo>
                  <a:pt x="19" y="338"/>
                </a:lnTo>
                <a:lnTo>
                  <a:pt x="37" y="346"/>
                </a:lnTo>
                <a:lnTo>
                  <a:pt x="54" y="355"/>
                </a:lnTo>
                <a:lnTo>
                  <a:pt x="71" y="366"/>
                </a:lnTo>
                <a:lnTo>
                  <a:pt x="71" y="366"/>
                </a:lnTo>
                <a:lnTo>
                  <a:pt x="54" y="387"/>
                </a:lnTo>
                <a:lnTo>
                  <a:pt x="39" y="411"/>
                </a:lnTo>
                <a:lnTo>
                  <a:pt x="11" y="457"/>
                </a:lnTo>
                <a:lnTo>
                  <a:pt x="63" y="485"/>
                </a:lnTo>
                <a:lnTo>
                  <a:pt x="63" y="485"/>
                </a:lnTo>
                <a:lnTo>
                  <a:pt x="87" y="444"/>
                </a:lnTo>
                <a:lnTo>
                  <a:pt x="112" y="405"/>
                </a:lnTo>
                <a:lnTo>
                  <a:pt x="112" y="405"/>
                </a:lnTo>
                <a:lnTo>
                  <a:pt x="130" y="426"/>
                </a:lnTo>
                <a:lnTo>
                  <a:pt x="145" y="448"/>
                </a:lnTo>
                <a:lnTo>
                  <a:pt x="160" y="470"/>
                </a:lnTo>
                <a:lnTo>
                  <a:pt x="173" y="495"/>
                </a:lnTo>
                <a:lnTo>
                  <a:pt x="223" y="467"/>
                </a:lnTo>
                <a:lnTo>
                  <a:pt x="223" y="467"/>
                </a:lnTo>
                <a:lnTo>
                  <a:pt x="208" y="439"/>
                </a:lnTo>
                <a:lnTo>
                  <a:pt x="190" y="413"/>
                </a:lnTo>
                <a:lnTo>
                  <a:pt x="171" y="387"/>
                </a:lnTo>
                <a:lnTo>
                  <a:pt x="151" y="361"/>
                </a:lnTo>
                <a:lnTo>
                  <a:pt x="151" y="361"/>
                </a:lnTo>
                <a:lnTo>
                  <a:pt x="171" y="344"/>
                </a:lnTo>
                <a:lnTo>
                  <a:pt x="193" y="327"/>
                </a:lnTo>
                <a:lnTo>
                  <a:pt x="216" y="312"/>
                </a:lnTo>
                <a:lnTo>
                  <a:pt x="242" y="299"/>
                </a:lnTo>
                <a:lnTo>
                  <a:pt x="218" y="247"/>
                </a:lnTo>
                <a:lnTo>
                  <a:pt x="218" y="247"/>
                </a:lnTo>
                <a:lnTo>
                  <a:pt x="188" y="264"/>
                </a:lnTo>
                <a:lnTo>
                  <a:pt x="160" y="281"/>
                </a:lnTo>
                <a:lnTo>
                  <a:pt x="132" y="303"/>
                </a:lnTo>
                <a:lnTo>
                  <a:pt x="108" y="325"/>
                </a:lnTo>
                <a:lnTo>
                  <a:pt x="108" y="325"/>
                </a:lnTo>
                <a:lnTo>
                  <a:pt x="89" y="309"/>
                </a:lnTo>
                <a:lnTo>
                  <a:pt x="67" y="296"/>
                </a:lnTo>
                <a:lnTo>
                  <a:pt x="43" y="286"/>
                </a:lnTo>
                <a:lnTo>
                  <a:pt x="17" y="277"/>
                </a:lnTo>
                <a:lnTo>
                  <a:pt x="17" y="277"/>
                </a:lnTo>
                <a:close/>
                <a:moveTo>
                  <a:pt x="792" y="504"/>
                </a:moveTo>
                <a:lnTo>
                  <a:pt x="792" y="504"/>
                </a:lnTo>
                <a:lnTo>
                  <a:pt x="779" y="504"/>
                </a:lnTo>
                <a:lnTo>
                  <a:pt x="766" y="506"/>
                </a:lnTo>
                <a:lnTo>
                  <a:pt x="742" y="515"/>
                </a:lnTo>
                <a:lnTo>
                  <a:pt x="720" y="526"/>
                </a:lnTo>
                <a:lnTo>
                  <a:pt x="701" y="541"/>
                </a:lnTo>
                <a:lnTo>
                  <a:pt x="701" y="541"/>
                </a:lnTo>
                <a:lnTo>
                  <a:pt x="686" y="560"/>
                </a:lnTo>
                <a:lnTo>
                  <a:pt x="675" y="582"/>
                </a:lnTo>
                <a:lnTo>
                  <a:pt x="666" y="606"/>
                </a:lnTo>
                <a:lnTo>
                  <a:pt x="664" y="619"/>
                </a:lnTo>
                <a:lnTo>
                  <a:pt x="664" y="632"/>
                </a:lnTo>
                <a:lnTo>
                  <a:pt x="664" y="632"/>
                </a:lnTo>
                <a:lnTo>
                  <a:pt x="664" y="645"/>
                </a:lnTo>
                <a:lnTo>
                  <a:pt x="666" y="658"/>
                </a:lnTo>
                <a:lnTo>
                  <a:pt x="675" y="682"/>
                </a:lnTo>
                <a:lnTo>
                  <a:pt x="686" y="703"/>
                </a:lnTo>
                <a:lnTo>
                  <a:pt x="701" y="720"/>
                </a:lnTo>
                <a:lnTo>
                  <a:pt x="701" y="720"/>
                </a:lnTo>
                <a:lnTo>
                  <a:pt x="720" y="736"/>
                </a:lnTo>
                <a:lnTo>
                  <a:pt x="742" y="749"/>
                </a:lnTo>
                <a:lnTo>
                  <a:pt x="766" y="755"/>
                </a:lnTo>
                <a:lnTo>
                  <a:pt x="779" y="757"/>
                </a:lnTo>
                <a:lnTo>
                  <a:pt x="792" y="757"/>
                </a:lnTo>
                <a:lnTo>
                  <a:pt x="792" y="757"/>
                </a:lnTo>
                <a:lnTo>
                  <a:pt x="805" y="757"/>
                </a:lnTo>
                <a:lnTo>
                  <a:pt x="816" y="755"/>
                </a:lnTo>
                <a:lnTo>
                  <a:pt x="839" y="749"/>
                </a:lnTo>
                <a:lnTo>
                  <a:pt x="861" y="736"/>
                </a:lnTo>
                <a:lnTo>
                  <a:pt x="880" y="720"/>
                </a:lnTo>
                <a:lnTo>
                  <a:pt x="880" y="720"/>
                </a:lnTo>
                <a:lnTo>
                  <a:pt x="896" y="703"/>
                </a:lnTo>
                <a:lnTo>
                  <a:pt x="909" y="682"/>
                </a:lnTo>
                <a:lnTo>
                  <a:pt x="915" y="658"/>
                </a:lnTo>
                <a:lnTo>
                  <a:pt x="917" y="645"/>
                </a:lnTo>
                <a:lnTo>
                  <a:pt x="917" y="632"/>
                </a:lnTo>
                <a:lnTo>
                  <a:pt x="917" y="632"/>
                </a:lnTo>
                <a:lnTo>
                  <a:pt x="917" y="619"/>
                </a:lnTo>
                <a:lnTo>
                  <a:pt x="915" y="606"/>
                </a:lnTo>
                <a:lnTo>
                  <a:pt x="909" y="582"/>
                </a:lnTo>
                <a:lnTo>
                  <a:pt x="896" y="560"/>
                </a:lnTo>
                <a:lnTo>
                  <a:pt x="880" y="541"/>
                </a:lnTo>
                <a:lnTo>
                  <a:pt x="880" y="541"/>
                </a:lnTo>
                <a:lnTo>
                  <a:pt x="861" y="526"/>
                </a:lnTo>
                <a:lnTo>
                  <a:pt x="839" y="515"/>
                </a:lnTo>
                <a:lnTo>
                  <a:pt x="816" y="506"/>
                </a:lnTo>
                <a:lnTo>
                  <a:pt x="805" y="504"/>
                </a:lnTo>
                <a:lnTo>
                  <a:pt x="792" y="504"/>
                </a:lnTo>
                <a:lnTo>
                  <a:pt x="792" y="504"/>
                </a:lnTo>
                <a:close/>
                <a:moveTo>
                  <a:pt x="831" y="593"/>
                </a:moveTo>
                <a:lnTo>
                  <a:pt x="831" y="593"/>
                </a:lnTo>
                <a:lnTo>
                  <a:pt x="822" y="584"/>
                </a:lnTo>
                <a:lnTo>
                  <a:pt x="813" y="580"/>
                </a:lnTo>
                <a:lnTo>
                  <a:pt x="803" y="578"/>
                </a:lnTo>
                <a:lnTo>
                  <a:pt x="792" y="576"/>
                </a:lnTo>
                <a:lnTo>
                  <a:pt x="792" y="576"/>
                </a:lnTo>
                <a:lnTo>
                  <a:pt x="781" y="578"/>
                </a:lnTo>
                <a:lnTo>
                  <a:pt x="770" y="580"/>
                </a:lnTo>
                <a:lnTo>
                  <a:pt x="759" y="584"/>
                </a:lnTo>
                <a:lnTo>
                  <a:pt x="753" y="593"/>
                </a:lnTo>
                <a:lnTo>
                  <a:pt x="753" y="593"/>
                </a:lnTo>
                <a:lnTo>
                  <a:pt x="744" y="599"/>
                </a:lnTo>
                <a:lnTo>
                  <a:pt x="740" y="610"/>
                </a:lnTo>
                <a:lnTo>
                  <a:pt x="738" y="621"/>
                </a:lnTo>
                <a:lnTo>
                  <a:pt x="736" y="632"/>
                </a:lnTo>
                <a:lnTo>
                  <a:pt x="736" y="632"/>
                </a:lnTo>
                <a:lnTo>
                  <a:pt x="738" y="643"/>
                </a:lnTo>
                <a:lnTo>
                  <a:pt x="740" y="653"/>
                </a:lnTo>
                <a:lnTo>
                  <a:pt x="744" y="662"/>
                </a:lnTo>
                <a:lnTo>
                  <a:pt x="753" y="671"/>
                </a:lnTo>
                <a:lnTo>
                  <a:pt x="753" y="671"/>
                </a:lnTo>
                <a:lnTo>
                  <a:pt x="759" y="677"/>
                </a:lnTo>
                <a:lnTo>
                  <a:pt x="770" y="682"/>
                </a:lnTo>
                <a:lnTo>
                  <a:pt x="781" y="686"/>
                </a:lnTo>
                <a:lnTo>
                  <a:pt x="792" y="686"/>
                </a:lnTo>
                <a:lnTo>
                  <a:pt x="792" y="686"/>
                </a:lnTo>
                <a:lnTo>
                  <a:pt x="803" y="686"/>
                </a:lnTo>
                <a:lnTo>
                  <a:pt x="813" y="682"/>
                </a:lnTo>
                <a:lnTo>
                  <a:pt x="822" y="677"/>
                </a:lnTo>
                <a:lnTo>
                  <a:pt x="831" y="671"/>
                </a:lnTo>
                <a:lnTo>
                  <a:pt x="831" y="671"/>
                </a:lnTo>
                <a:lnTo>
                  <a:pt x="837" y="662"/>
                </a:lnTo>
                <a:lnTo>
                  <a:pt x="842" y="653"/>
                </a:lnTo>
                <a:lnTo>
                  <a:pt x="846" y="643"/>
                </a:lnTo>
                <a:lnTo>
                  <a:pt x="846" y="632"/>
                </a:lnTo>
                <a:lnTo>
                  <a:pt x="846" y="632"/>
                </a:lnTo>
                <a:lnTo>
                  <a:pt x="846" y="621"/>
                </a:lnTo>
                <a:lnTo>
                  <a:pt x="842" y="610"/>
                </a:lnTo>
                <a:lnTo>
                  <a:pt x="837" y="599"/>
                </a:lnTo>
                <a:lnTo>
                  <a:pt x="831" y="593"/>
                </a:lnTo>
                <a:lnTo>
                  <a:pt x="831" y="593"/>
                </a:lnTo>
                <a:close/>
                <a:moveTo>
                  <a:pt x="573" y="608"/>
                </a:moveTo>
                <a:lnTo>
                  <a:pt x="517" y="597"/>
                </a:lnTo>
                <a:lnTo>
                  <a:pt x="517" y="597"/>
                </a:lnTo>
                <a:lnTo>
                  <a:pt x="513" y="617"/>
                </a:lnTo>
                <a:lnTo>
                  <a:pt x="506" y="636"/>
                </a:lnTo>
                <a:lnTo>
                  <a:pt x="500" y="656"/>
                </a:lnTo>
                <a:lnTo>
                  <a:pt x="491" y="673"/>
                </a:lnTo>
                <a:lnTo>
                  <a:pt x="491" y="673"/>
                </a:lnTo>
                <a:lnTo>
                  <a:pt x="467" y="660"/>
                </a:lnTo>
                <a:lnTo>
                  <a:pt x="443" y="649"/>
                </a:lnTo>
                <a:lnTo>
                  <a:pt x="394" y="627"/>
                </a:lnTo>
                <a:lnTo>
                  <a:pt x="374" y="682"/>
                </a:lnTo>
                <a:lnTo>
                  <a:pt x="374" y="682"/>
                </a:lnTo>
                <a:lnTo>
                  <a:pt x="418" y="699"/>
                </a:lnTo>
                <a:lnTo>
                  <a:pt x="461" y="720"/>
                </a:lnTo>
                <a:lnTo>
                  <a:pt x="461" y="720"/>
                </a:lnTo>
                <a:lnTo>
                  <a:pt x="441" y="740"/>
                </a:lnTo>
                <a:lnTo>
                  <a:pt x="422" y="757"/>
                </a:lnTo>
                <a:lnTo>
                  <a:pt x="402" y="775"/>
                </a:lnTo>
                <a:lnTo>
                  <a:pt x="381" y="792"/>
                </a:lnTo>
                <a:lnTo>
                  <a:pt x="413" y="837"/>
                </a:lnTo>
                <a:lnTo>
                  <a:pt x="413" y="837"/>
                </a:lnTo>
                <a:lnTo>
                  <a:pt x="439" y="818"/>
                </a:lnTo>
                <a:lnTo>
                  <a:pt x="463" y="796"/>
                </a:lnTo>
                <a:lnTo>
                  <a:pt x="487" y="775"/>
                </a:lnTo>
                <a:lnTo>
                  <a:pt x="508" y="751"/>
                </a:lnTo>
                <a:lnTo>
                  <a:pt x="508" y="751"/>
                </a:lnTo>
                <a:lnTo>
                  <a:pt x="528" y="768"/>
                </a:lnTo>
                <a:lnTo>
                  <a:pt x="547" y="788"/>
                </a:lnTo>
                <a:lnTo>
                  <a:pt x="567" y="809"/>
                </a:lnTo>
                <a:lnTo>
                  <a:pt x="584" y="833"/>
                </a:lnTo>
                <a:lnTo>
                  <a:pt x="632" y="803"/>
                </a:lnTo>
                <a:lnTo>
                  <a:pt x="632" y="803"/>
                </a:lnTo>
                <a:lnTo>
                  <a:pt x="610" y="772"/>
                </a:lnTo>
                <a:lnTo>
                  <a:pt x="588" y="749"/>
                </a:lnTo>
                <a:lnTo>
                  <a:pt x="565" y="725"/>
                </a:lnTo>
                <a:lnTo>
                  <a:pt x="539" y="703"/>
                </a:lnTo>
                <a:lnTo>
                  <a:pt x="539" y="703"/>
                </a:lnTo>
                <a:lnTo>
                  <a:pt x="549" y="682"/>
                </a:lnTo>
                <a:lnTo>
                  <a:pt x="560" y="658"/>
                </a:lnTo>
                <a:lnTo>
                  <a:pt x="567" y="634"/>
                </a:lnTo>
                <a:lnTo>
                  <a:pt x="573" y="608"/>
                </a:lnTo>
                <a:lnTo>
                  <a:pt x="573" y="608"/>
                </a:lnTo>
                <a:close/>
                <a:moveTo>
                  <a:pt x="422" y="132"/>
                </a:moveTo>
                <a:lnTo>
                  <a:pt x="422" y="132"/>
                </a:lnTo>
                <a:lnTo>
                  <a:pt x="409" y="132"/>
                </a:lnTo>
                <a:lnTo>
                  <a:pt x="396" y="134"/>
                </a:lnTo>
                <a:lnTo>
                  <a:pt x="372" y="141"/>
                </a:lnTo>
                <a:lnTo>
                  <a:pt x="350" y="154"/>
                </a:lnTo>
                <a:lnTo>
                  <a:pt x="331" y="169"/>
                </a:lnTo>
                <a:lnTo>
                  <a:pt x="331" y="169"/>
                </a:lnTo>
                <a:lnTo>
                  <a:pt x="316" y="186"/>
                </a:lnTo>
                <a:lnTo>
                  <a:pt x="305" y="208"/>
                </a:lnTo>
                <a:lnTo>
                  <a:pt x="296" y="232"/>
                </a:lnTo>
                <a:lnTo>
                  <a:pt x="296" y="245"/>
                </a:lnTo>
                <a:lnTo>
                  <a:pt x="294" y="258"/>
                </a:lnTo>
                <a:lnTo>
                  <a:pt x="294" y="258"/>
                </a:lnTo>
                <a:lnTo>
                  <a:pt x="296" y="271"/>
                </a:lnTo>
                <a:lnTo>
                  <a:pt x="296" y="283"/>
                </a:lnTo>
                <a:lnTo>
                  <a:pt x="305" y="307"/>
                </a:lnTo>
                <a:lnTo>
                  <a:pt x="316" y="329"/>
                </a:lnTo>
                <a:lnTo>
                  <a:pt x="331" y="348"/>
                </a:lnTo>
                <a:lnTo>
                  <a:pt x="331" y="348"/>
                </a:lnTo>
                <a:lnTo>
                  <a:pt x="350" y="364"/>
                </a:lnTo>
                <a:lnTo>
                  <a:pt x="372" y="374"/>
                </a:lnTo>
                <a:lnTo>
                  <a:pt x="396" y="383"/>
                </a:lnTo>
                <a:lnTo>
                  <a:pt x="409" y="385"/>
                </a:lnTo>
                <a:lnTo>
                  <a:pt x="422" y="385"/>
                </a:lnTo>
                <a:lnTo>
                  <a:pt x="422" y="385"/>
                </a:lnTo>
                <a:lnTo>
                  <a:pt x="435" y="385"/>
                </a:lnTo>
                <a:lnTo>
                  <a:pt x="448" y="383"/>
                </a:lnTo>
                <a:lnTo>
                  <a:pt x="472" y="374"/>
                </a:lnTo>
                <a:lnTo>
                  <a:pt x="493" y="364"/>
                </a:lnTo>
                <a:lnTo>
                  <a:pt x="511" y="348"/>
                </a:lnTo>
                <a:lnTo>
                  <a:pt x="511" y="348"/>
                </a:lnTo>
                <a:lnTo>
                  <a:pt x="526" y="329"/>
                </a:lnTo>
                <a:lnTo>
                  <a:pt x="539" y="307"/>
                </a:lnTo>
                <a:lnTo>
                  <a:pt x="545" y="283"/>
                </a:lnTo>
                <a:lnTo>
                  <a:pt x="547" y="271"/>
                </a:lnTo>
                <a:lnTo>
                  <a:pt x="547" y="258"/>
                </a:lnTo>
                <a:lnTo>
                  <a:pt x="547" y="258"/>
                </a:lnTo>
                <a:lnTo>
                  <a:pt x="547" y="245"/>
                </a:lnTo>
                <a:lnTo>
                  <a:pt x="545" y="232"/>
                </a:lnTo>
                <a:lnTo>
                  <a:pt x="539" y="208"/>
                </a:lnTo>
                <a:lnTo>
                  <a:pt x="526" y="186"/>
                </a:lnTo>
                <a:lnTo>
                  <a:pt x="511" y="169"/>
                </a:lnTo>
                <a:lnTo>
                  <a:pt x="511" y="169"/>
                </a:lnTo>
                <a:lnTo>
                  <a:pt x="493" y="154"/>
                </a:lnTo>
                <a:lnTo>
                  <a:pt x="472" y="141"/>
                </a:lnTo>
                <a:lnTo>
                  <a:pt x="448" y="134"/>
                </a:lnTo>
                <a:lnTo>
                  <a:pt x="435" y="132"/>
                </a:lnTo>
                <a:lnTo>
                  <a:pt x="422" y="132"/>
                </a:lnTo>
                <a:lnTo>
                  <a:pt x="422" y="132"/>
                </a:lnTo>
                <a:close/>
                <a:moveTo>
                  <a:pt x="461" y="219"/>
                </a:moveTo>
                <a:lnTo>
                  <a:pt x="461" y="219"/>
                </a:lnTo>
                <a:lnTo>
                  <a:pt x="452" y="212"/>
                </a:lnTo>
                <a:lnTo>
                  <a:pt x="443" y="208"/>
                </a:lnTo>
                <a:lnTo>
                  <a:pt x="433" y="203"/>
                </a:lnTo>
                <a:lnTo>
                  <a:pt x="422" y="203"/>
                </a:lnTo>
                <a:lnTo>
                  <a:pt x="422" y="203"/>
                </a:lnTo>
                <a:lnTo>
                  <a:pt x="411" y="203"/>
                </a:lnTo>
                <a:lnTo>
                  <a:pt x="400" y="208"/>
                </a:lnTo>
                <a:lnTo>
                  <a:pt x="392" y="212"/>
                </a:lnTo>
                <a:lnTo>
                  <a:pt x="383" y="219"/>
                </a:lnTo>
                <a:lnTo>
                  <a:pt x="383" y="219"/>
                </a:lnTo>
                <a:lnTo>
                  <a:pt x="376" y="227"/>
                </a:lnTo>
                <a:lnTo>
                  <a:pt x="370" y="236"/>
                </a:lnTo>
                <a:lnTo>
                  <a:pt x="368" y="247"/>
                </a:lnTo>
                <a:lnTo>
                  <a:pt x="366" y="258"/>
                </a:lnTo>
                <a:lnTo>
                  <a:pt x="366" y="258"/>
                </a:lnTo>
                <a:lnTo>
                  <a:pt x="368" y="268"/>
                </a:lnTo>
                <a:lnTo>
                  <a:pt x="370" y="279"/>
                </a:lnTo>
                <a:lnTo>
                  <a:pt x="376" y="290"/>
                </a:lnTo>
                <a:lnTo>
                  <a:pt x="383" y="296"/>
                </a:lnTo>
                <a:lnTo>
                  <a:pt x="383" y="296"/>
                </a:lnTo>
                <a:lnTo>
                  <a:pt x="392" y="305"/>
                </a:lnTo>
                <a:lnTo>
                  <a:pt x="400" y="309"/>
                </a:lnTo>
                <a:lnTo>
                  <a:pt x="411" y="312"/>
                </a:lnTo>
                <a:lnTo>
                  <a:pt x="422" y="314"/>
                </a:lnTo>
                <a:lnTo>
                  <a:pt x="422" y="314"/>
                </a:lnTo>
                <a:lnTo>
                  <a:pt x="433" y="312"/>
                </a:lnTo>
                <a:lnTo>
                  <a:pt x="443" y="309"/>
                </a:lnTo>
                <a:lnTo>
                  <a:pt x="452" y="305"/>
                </a:lnTo>
                <a:lnTo>
                  <a:pt x="461" y="296"/>
                </a:lnTo>
                <a:lnTo>
                  <a:pt x="461" y="296"/>
                </a:lnTo>
                <a:lnTo>
                  <a:pt x="467" y="290"/>
                </a:lnTo>
                <a:lnTo>
                  <a:pt x="474" y="279"/>
                </a:lnTo>
                <a:lnTo>
                  <a:pt x="476" y="268"/>
                </a:lnTo>
                <a:lnTo>
                  <a:pt x="478" y="258"/>
                </a:lnTo>
                <a:lnTo>
                  <a:pt x="478" y="258"/>
                </a:lnTo>
                <a:lnTo>
                  <a:pt x="476" y="247"/>
                </a:lnTo>
                <a:lnTo>
                  <a:pt x="474" y="236"/>
                </a:lnTo>
                <a:lnTo>
                  <a:pt x="467" y="227"/>
                </a:lnTo>
                <a:lnTo>
                  <a:pt x="461" y="219"/>
                </a:lnTo>
                <a:lnTo>
                  <a:pt x="461" y="2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5357813" y="152400"/>
            <a:ext cx="1350962" cy="1431925"/>
          </a:xfrm>
          <a:custGeom>
            <a:avLst/>
            <a:gdLst>
              <a:gd name="T0" fmla="*/ 76 w 851"/>
              <a:gd name="T1" fmla="*/ 73 h 902"/>
              <a:gd name="T2" fmla="*/ 851 w 851"/>
              <a:gd name="T3" fmla="*/ 818 h 902"/>
              <a:gd name="T4" fmla="*/ 76 w 851"/>
              <a:gd name="T5" fmla="*/ 902 h 902"/>
              <a:gd name="T6" fmla="*/ 0 w 851"/>
              <a:gd name="T7" fmla="*/ 818 h 902"/>
              <a:gd name="T8" fmla="*/ 0 w 851"/>
              <a:gd name="T9" fmla="*/ 73 h 902"/>
              <a:gd name="T10" fmla="*/ 161 w 851"/>
              <a:gd name="T11" fmla="*/ 478 h 902"/>
              <a:gd name="T12" fmla="*/ 165 w 851"/>
              <a:gd name="T13" fmla="*/ 476 h 902"/>
              <a:gd name="T14" fmla="*/ 171 w 851"/>
              <a:gd name="T15" fmla="*/ 471 h 902"/>
              <a:gd name="T16" fmla="*/ 191 w 851"/>
              <a:gd name="T17" fmla="*/ 463 h 902"/>
              <a:gd name="T18" fmla="*/ 230 w 851"/>
              <a:gd name="T19" fmla="*/ 452 h 902"/>
              <a:gd name="T20" fmla="*/ 288 w 851"/>
              <a:gd name="T21" fmla="*/ 445 h 902"/>
              <a:gd name="T22" fmla="*/ 327 w 851"/>
              <a:gd name="T23" fmla="*/ 445 h 902"/>
              <a:gd name="T24" fmla="*/ 396 w 851"/>
              <a:gd name="T25" fmla="*/ 445 h 902"/>
              <a:gd name="T26" fmla="*/ 442 w 851"/>
              <a:gd name="T27" fmla="*/ 439 h 902"/>
              <a:gd name="T28" fmla="*/ 485 w 851"/>
              <a:gd name="T29" fmla="*/ 426 h 902"/>
              <a:gd name="T30" fmla="*/ 526 w 851"/>
              <a:gd name="T31" fmla="*/ 400 h 902"/>
              <a:gd name="T32" fmla="*/ 563 w 851"/>
              <a:gd name="T33" fmla="*/ 361 h 902"/>
              <a:gd name="T34" fmla="*/ 600 w 851"/>
              <a:gd name="T35" fmla="*/ 305 h 902"/>
              <a:gd name="T36" fmla="*/ 632 w 851"/>
              <a:gd name="T37" fmla="*/ 227 h 902"/>
              <a:gd name="T38" fmla="*/ 708 w 851"/>
              <a:gd name="T39" fmla="*/ 197 h 902"/>
              <a:gd name="T40" fmla="*/ 660 w 851"/>
              <a:gd name="T41" fmla="*/ 0 h 902"/>
              <a:gd name="T42" fmla="*/ 513 w 851"/>
              <a:gd name="T43" fmla="*/ 140 h 902"/>
              <a:gd name="T44" fmla="*/ 567 w 851"/>
              <a:gd name="T45" fmla="*/ 156 h 902"/>
              <a:gd name="T46" fmla="*/ 541 w 851"/>
              <a:gd name="T47" fmla="*/ 225 h 902"/>
              <a:gd name="T48" fmla="*/ 515 w 851"/>
              <a:gd name="T49" fmla="*/ 275 h 902"/>
              <a:gd name="T50" fmla="*/ 487 w 851"/>
              <a:gd name="T51" fmla="*/ 311 h 902"/>
              <a:gd name="T52" fmla="*/ 459 w 851"/>
              <a:gd name="T53" fmla="*/ 335 h 902"/>
              <a:gd name="T54" fmla="*/ 427 w 851"/>
              <a:gd name="T55" fmla="*/ 350 h 902"/>
              <a:gd name="T56" fmla="*/ 396 w 851"/>
              <a:gd name="T57" fmla="*/ 359 h 902"/>
              <a:gd name="T58" fmla="*/ 327 w 851"/>
              <a:gd name="T59" fmla="*/ 361 h 902"/>
              <a:gd name="T60" fmla="*/ 282 w 851"/>
              <a:gd name="T61" fmla="*/ 361 h 902"/>
              <a:gd name="T62" fmla="*/ 232 w 851"/>
              <a:gd name="T63" fmla="*/ 365 h 902"/>
              <a:gd name="T64" fmla="*/ 182 w 851"/>
              <a:gd name="T65" fmla="*/ 376 h 902"/>
              <a:gd name="T66" fmla="*/ 130 w 851"/>
              <a:gd name="T67" fmla="*/ 398 h 902"/>
              <a:gd name="T68" fmla="*/ 124 w 851"/>
              <a:gd name="T69" fmla="*/ 400 h 902"/>
              <a:gd name="T70" fmla="*/ 117 w 851"/>
              <a:gd name="T71" fmla="*/ 404 h 902"/>
              <a:gd name="T72" fmla="*/ 604 w 851"/>
              <a:gd name="T73" fmla="*/ 792 h 902"/>
              <a:gd name="T74" fmla="*/ 747 w 851"/>
              <a:gd name="T75" fmla="*/ 275 h 902"/>
              <a:gd name="T76" fmla="*/ 604 w 851"/>
              <a:gd name="T77" fmla="*/ 792 h 902"/>
              <a:gd name="T78" fmla="*/ 394 w 851"/>
              <a:gd name="T79" fmla="*/ 792 h 902"/>
              <a:gd name="T80" fmla="*/ 537 w 851"/>
              <a:gd name="T81" fmla="*/ 603 h 902"/>
              <a:gd name="T82" fmla="*/ 394 w 851"/>
              <a:gd name="T83" fmla="*/ 792 h 902"/>
              <a:gd name="T84" fmla="*/ 191 w 851"/>
              <a:gd name="T85" fmla="*/ 792 h 902"/>
              <a:gd name="T86" fmla="*/ 334 w 851"/>
              <a:gd name="T87" fmla="*/ 521 h 902"/>
              <a:gd name="T88" fmla="*/ 191 w 851"/>
              <a:gd name="T89" fmla="*/ 792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1" h="902">
                <a:moveTo>
                  <a:pt x="0" y="73"/>
                </a:moveTo>
                <a:lnTo>
                  <a:pt x="76" y="73"/>
                </a:lnTo>
                <a:lnTo>
                  <a:pt x="76" y="818"/>
                </a:lnTo>
                <a:lnTo>
                  <a:pt x="851" y="818"/>
                </a:lnTo>
                <a:lnTo>
                  <a:pt x="851" y="902"/>
                </a:lnTo>
                <a:lnTo>
                  <a:pt x="76" y="902"/>
                </a:lnTo>
                <a:lnTo>
                  <a:pt x="0" y="902"/>
                </a:lnTo>
                <a:lnTo>
                  <a:pt x="0" y="818"/>
                </a:lnTo>
                <a:lnTo>
                  <a:pt x="0" y="73"/>
                </a:lnTo>
                <a:lnTo>
                  <a:pt x="0" y="73"/>
                </a:lnTo>
                <a:close/>
                <a:moveTo>
                  <a:pt x="117" y="404"/>
                </a:moveTo>
                <a:lnTo>
                  <a:pt x="161" y="478"/>
                </a:lnTo>
                <a:lnTo>
                  <a:pt x="161" y="478"/>
                </a:lnTo>
                <a:lnTo>
                  <a:pt x="165" y="476"/>
                </a:lnTo>
                <a:lnTo>
                  <a:pt x="165" y="476"/>
                </a:lnTo>
                <a:lnTo>
                  <a:pt x="171" y="471"/>
                </a:lnTo>
                <a:lnTo>
                  <a:pt x="171" y="471"/>
                </a:lnTo>
                <a:lnTo>
                  <a:pt x="191" y="463"/>
                </a:lnTo>
                <a:lnTo>
                  <a:pt x="210" y="456"/>
                </a:lnTo>
                <a:lnTo>
                  <a:pt x="230" y="452"/>
                </a:lnTo>
                <a:lnTo>
                  <a:pt x="249" y="450"/>
                </a:lnTo>
                <a:lnTo>
                  <a:pt x="288" y="445"/>
                </a:lnTo>
                <a:lnTo>
                  <a:pt x="327" y="445"/>
                </a:lnTo>
                <a:lnTo>
                  <a:pt x="327" y="445"/>
                </a:lnTo>
                <a:lnTo>
                  <a:pt x="375" y="445"/>
                </a:lnTo>
                <a:lnTo>
                  <a:pt x="396" y="445"/>
                </a:lnTo>
                <a:lnTo>
                  <a:pt x="420" y="443"/>
                </a:lnTo>
                <a:lnTo>
                  <a:pt x="442" y="439"/>
                </a:lnTo>
                <a:lnTo>
                  <a:pt x="463" y="432"/>
                </a:lnTo>
                <a:lnTo>
                  <a:pt x="485" y="426"/>
                </a:lnTo>
                <a:lnTo>
                  <a:pt x="505" y="413"/>
                </a:lnTo>
                <a:lnTo>
                  <a:pt x="526" y="400"/>
                </a:lnTo>
                <a:lnTo>
                  <a:pt x="546" y="383"/>
                </a:lnTo>
                <a:lnTo>
                  <a:pt x="563" y="361"/>
                </a:lnTo>
                <a:lnTo>
                  <a:pt x="582" y="335"/>
                </a:lnTo>
                <a:lnTo>
                  <a:pt x="600" y="305"/>
                </a:lnTo>
                <a:lnTo>
                  <a:pt x="617" y="268"/>
                </a:lnTo>
                <a:lnTo>
                  <a:pt x="632" y="227"/>
                </a:lnTo>
                <a:lnTo>
                  <a:pt x="649" y="179"/>
                </a:lnTo>
                <a:lnTo>
                  <a:pt x="708" y="197"/>
                </a:lnTo>
                <a:lnTo>
                  <a:pt x="684" y="99"/>
                </a:lnTo>
                <a:lnTo>
                  <a:pt x="660" y="0"/>
                </a:lnTo>
                <a:lnTo>
                  <a:pt x="587" y="69"/>
                </a:lnTo>
                <a:lnTo>
                  <a:pt x="513" y="140"/>
                </a:lnTo>
                <a:lnTo>
                  <a:pt x="567" y="156"/>
                </a:lnTo>
                <a:lnTo>
                  <a:pt x="567" y="156"/>
                </a:lnTo>
                <a:lnTo>
                  <a:pt x="554" y="192"/>
                </a:lnTo>
                <a:lnTo>
                  <a:pt x="541" y="225"/>
                </a:lnTo>
                <a:lnTo>
                  <a:pt x="528" y="251"/>
                </a:lnTo>
                <a:lnTo>
                  <a:pt x="515" y="275"/>
                </a:lnTo>
                <a:lnTo>
                  <a:pt x="502" y="294"/>
                </a:lnTo>
                <a:lnTo>
                  <a:pt x="487" y="311"/>
                </a:lnTo>
                <a:lnTo>
                  <a:pt x="474" y="324"/>
                </a:lnTo>
                <a:lnTo>
                  <a:pt x="459" y="335"/>
                </a:lnTo>
                <a:lnTo>
                  <a:pt x="444" y="344"/>
                </a:lnTo>
                <a:lnTo>
                  <a:pt x="427" y="350"/>
                </a:lnTo>
                <a:lnTo>
                  <a:pt x="411" y="355"/>
                </a:lnTo>
                <a:lnTo>
                  <a:pt x="396" y="359"/>
                </a:lnTo>
                <a:lnTo>
                  <a:pt x="362" y="361"/>
                </a:lnTo>
                <a:lnTo>
                  <a:pt x="327" y="361"/>
                </a:lnTo>
                <a:lnTo>
                  <a:pt x="327" y="361"/>
                </a:lnTo>
                <a:lnTo>
                  <a:pt x="282" y="361"/>
                </a:lnTo>
                <a:lnTo>
                  <a:pt x="258" y="363"/>
                </a:lnTo>
                <a:lnTo>
                  <a:pt x="232" y="365"/>
                </a:lnTo>
                <a:lnTo>
                  <a:pt x="208" y="370"/>
                </a:lnTo>
                <a:lnTo>
                  <a:pt x="182" y="376"/>
                </a:lnTo>
                <a:lnTo>
                  <a:pt x="156" y="385"/>
                </a:lnTo>
                <a:lnTo>
                  <a:pt x="130" y="398"/>
                </a:lnTo>
                <a:lnTo>
                  <a:pt x="130" y="398"/>
                </a:lnTo>
                <a:lnTo>
                  <a:pt x="124" y="400"/>
                </a:lnTo>
                <a:lnTo>
                  <a:pt x="124" y="400"/>
                </a:lnTo>
                <a:lnTo>
                  <a:pt x="117" y="404"/>
                </a:lnTo>
                <a:lnTo>
                  <a:pt x="117" y="404"/>
                </a:lnTo>
                <a:close/>
                <a:moveTo>
                  <a:pt x="604" y="792"/>
                </a:moveTo>
                <a:lnTo>
                  <a:pt x="747" y="792"/>
                </a:lnTo>
                <a:lnTo>
                  <a:pt x="747" y="275"/>
                </a:lnTo>
                <a:lnTo>
                  <a:pt x="604" y="435"/>
                </a:lnTo>
                <a:lnTo>
                  <a:pt x="604" y="792"/>
                </a:lnTo>
                <a:lnTo>
                  <a:pt x="604" y="792"/>
                </a:lnTo>
                <a:close/>
                <a:moveTo>
                  <a:pt x="394" y="792"/>
                </a:moveTo>
                <a:lnTo>
                  <a:pt x="537" y="792"/>
                </a:lnTo>
                <a:lnTo>
                  <a:pt x="537" y="603"/>
                </a:lnTo>
                <a:lnTo>
                  <a:pt x="394" y="603"/>
                </a:lnTo>
                <a:lnTo>
                  <a:pt x="394" y="792"/>
                </a:lnTo>
                <a:lnTo>
                  <a:pt x="394" y="792"/>
                </a:lnTo>
                <a:close/>
                <a:moveTo>
                  <a:pt x="191" y="792"/>
                </a:moveTo>
                <a:lnTo>
                  <a:pt x="334" y="792"/>
                </a:lnTo>
                <a:lnTo>
                  <a:pt x="334" y="521"/>
                </a:lnTo>
                <a:lnTo>
                  <a:pt x="191" y="521"/>
                </a:lnTo>
                <a:lnTo>
                  <a:pt x="191" y="7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7961313" y="2644775"/>
            <a:ext cx="1309687" cy="1511300"/>
          </a:xfrm>
          <a:custGeom>
            <a:avLst/>
            <a:gdLst>
              <a:gd name="T0" fmla="*/ 208 w 825"/>
              <a:gd name="T1" fmla="*/ 537 h 952"/>
              <a:gd name="T2" fmla="*/ 243 w 825"/>
              <a:gd name="T3" fmla="*/ 535 h 952"/>
              <a:gd name="T4" fmla="*/ 379 w 825"/>
              <a:gd name="T5" fmla="*/ 751 h 952"/>
              <a:gd name="T6" fmla="*/ 388 w 825"/>
              <a:gd name="T7" fmla="*/ 574 h 952"/>
              <a:gd name="T8" fmla="*/ 450 w 825"/>
              <a:gd name="T9" fmla="*/ 604 h 952"/>
              <a:gd name="T10" fmla="*/ 571 w 825"/>
              <a:gd name="T11" fmla="*/ 526 h 952"/>
              <a:gd name="T12" fmla="*/ 610 w 825"/>
              <a:gd name="T13" fmla="*/ 533 h 952"/>
              <a:gd name="T14" fmla="*/ 710 w 825"/>
              <a:gd name="T15" fmla="*/ 533 h 952"/>
              <a:gd name="T16" fmla="*/ 738 w 825"/>
              <a:gd name="T17" fmla="*/ 563 h 952"/>
              <a:gd name="T18" fmla="*/ 773 w 825"/>
              <a:gd name="T19" fmla="*/ 623 h 952"/>
              <a:gd name="T20" fmla="*/ 814 w 825"/>
              <a:gd name="T21" fmla="*/ 745 h 952"/>
              <a:gd name="T22" fmla="*/ 825 w 825"/>
              <a:gd name="T23" fmla="*/ 864 h 952"/>
              <a:gd name="T24" fmla="*/ 803 w 825"/>
              <a:gd name="T25" fmla="*/ 896 h 952"/>
              <a:gd name="T26" fmla="*/ 708 w 825"/>
              <a:gd name="T27" fmla="*/ 924 h 952"/>
              <a:gd name="T28" fmla="*/ 658 w 825"/>
              <a:gd name="T29" fmla="*/ 935 h 952"/>
              <a:gd name="T30" fmla="*/ 472 w 825"/>
              <a:gd name="T31" fmla="*/ 950 h 952"/>
              <a:gd name="T32" fmla="*/ 277 w 825"/>
              <a:gd name="T33" fmla="*/ 948 h 952"/>
              <a:gd name="T34" fmla="*/ 124 w 825"/>
              <a:gd name="T35" fmla="*/ 872 h 952"/>
              <a:gd name="T36" fmla="*/ 72 w 825"/>
              <a:gd name="T37" fmla="*/ 920 h 952"/>
              <a:gd name="T38" fmla="*/ 9 w 825"/>
              <a:gd name="T39" fmla="*/ 892 h 952"/>
              <a:gd name="T40" fmla="*/ 2 w 825"/>
              <a:gd name="T41" fmla="*/ 846 h 952"/>
              <a:gd name="T42" fmla="*/ 24 w 825"/>
              <a:gd name="T43" fmla="*/ 706 h 952"/>
              <a:gd name="T44" fmla="*/ 48 w 825"/>
              <a:gd name="T45" fmla="*/ 636 h 952"/>
              <a:gd name="T46" fmla="*/ 85 w 825"/>
              <a:gd name="T47" fmla="*/ 571 h 952"/>
              <a:gd name="T48" fmla="*/ 117 w 825"/>
              <a:gd name="T49" fmla="*/ 537 h 952"/>
              <a:gd name="T50" fmla="*/ 232 w 825"/>
              <a:gd name="T51" fmla="*/ 357 h 952"/>
              <a:gd name="T52" fmla="*/ 212 w 825"/>
              <a:gd name="T53" fmla="*/ 329 h 952"/>
              <a:gd name="T54" fmla="*/ 206 w 825"/>
              <a:gd name="T55" fmla="*/ 299 h 952"/>
              <a:gd name="T56" fmla="*/ 204 w 825"/>
              <a:gd name="T57" fmla="*/ 256 h 952"/>
              <a:gd name="T58" fmla="*/ 214 w 825"/>
              <a:gd name="T59" fmla="*/ 249 h 952"/>
              <a:gd name="T60" fmla="*/ 208 w 825"/>
              <a:gd name="T61" fmla="*/ 176 h 952"/>
              <a:gd name="T62" fmla="*/ 221 w 825"/>
              <a:gd name="T63" fmla="*/ 100 h 952"/>
              <a:gd name="T64" fmla="*/ 260 w 825"/>
              <a:gd name="T65" fmla="*/ 48 h 952"/>
              <a:gd name="T66" fmla="*/ 290 w 825"/>
              <a:gd name="T67" fmla="*/ 28 h 952"/>
              <a:gd name="T68" fmla="*/ 344 w 825"/>
              <a:gd name="T69" fmla="*/ 9 h 952"/>
              <a:gd name="T70" fmla="*/ 405 w 825"/>
              <a:gd name="T71" fmla="*/ 0 h 952"/>
              <a:gd name="T72" fmla="*/ 465 w 825"/>
              <a:gd name="T73" fmla="*/ 7 h 952"/>
              <a:gd name="T74" fmla="*/ 519 w 825"/>
              <a:gd name="T75" fmla="*/ 24 h 952"/>
              <a:gd name="T76" fmla="*/ 552 w 825"/>
              <a:gd name="T77" fmla="*/ 41 h 952"/>
              <a:gd name="T78" fmla="*/ 595 w 825"/>
              <a:gd name="T79" fmla="*/ 96 h 952"/>
              <a:gd name="T80" fmla="*/ 613 w 825"/>
              <a:gd name="T81" fmla="*/ 178 h 952"/>
              <a:gd name="T82" fmla="*/ 608 w 825"/>
              <a:gd name="T83" fmla="*/ 247 h 952"/>
              <a:gd name="T84" fmla="*/ 623 w 825"/>
              <a:gd name="T85" fmla="*/ 264 h 952"/>
              <a:gd name="T86" fmla="*/ 621 w 825"/>
              <a:gd name="T87" fmla="*/ 299 h 952"/>
              <a:gd name="T88" fmla="*/ 613 w 825"/>
              <a:gd name="T89" fmla="*/ 327 h 952"/>
              <a:gd name="T90" fmla="*/ 593 w 825"/>
              <a:gd name="T91" fmla="*/ 355 h 952"/>
              <a:gd name="T92" fmla="*/ 576 w 825"/>
              <a:gd name="T93" fmla="*/ 385 h 952"/>
              <a:gd name="T94" fmla="*/ 526 w 825"/>
              <a:gd name="T95" fmla="*/ 455 h 952"/>
              <a:gd name="T96" fmla="*/ 455 w 825"/>
              <a:gd name="T97" fmla="*/ 498 h 952"/>
              <a:gd name="T98" fmla="*/ 429 w 825"/>
              <a:gd name="T99" fmla="*/ 502 h 952"/>
              <a:gd name="T100" fmla="*/ 390 w 825"/>
              <a:gd name="T101" fmla="*/ 500 h 952"/>
              <a:gd name="T102" fmla="*/ 338 w 825"/>
              <a:gd name="T103" fmla="*/ 478 h 952"/>
              <a:gd name="T104" fmla="*/ 279 w 825"/>
              <a:gd name="T105" fmla="*/ 433 h 952"/>
              <a:gd name="T106" fmla="*/ 243 w 825"/>
              <a:gd name="T107" fmla="*/ 36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5" h="952">
                <a:moveTo>
                  <a:pt x="117" y="537"/>
                </a:moveTo>
                <a:lnTo>
                  <a:pt x="117" y="537"/>
                </a:lnTo>
                <a:lnTo>
                  <a:pt x="208" y="537"/>
                </a:lnTo>
                <a:lnTo>
                  <a:pt x="208" y="537"/>
                </a:lnTo>
                <a:lnTo>
                  <a:pt x="225" y="537"/>
                </a:lnTo>
                <a:lnTo>
                  <a:pt x="243" y="535"/>
                </a:lnTo>
                <a:lnTo>
                  <a:pt x="256" y="526"/>
                </a:lnTo>
                <a:lnTo>
                  <a:pt x="269" y="515"/>
                </a:lnTo>
                <a:lnTo>
                  <a:pt x="379" y="751"/>
                </a:lnTo>
                <a:lnTo>
                  <a:pt x="407" y="604"/>
                </a:lnTo>
                <a:lnTo>
                  <a:pt x="388" y="595"/>
                </a:lnTo>
                <a:lnTo>
                  <a:pt x="388" y="574"/>
                </a:lnTo>
                <a:lnTo>
                  <a:pt x="470" y="574"/>
                </a:lnTo>
                <a:lnTo>
                  <a:pt x="470" y="595"/>
                </a:lnTo>
                <a:lnTo>
                  <a:pt x="450" y="604"/>
                </a:lnTo>
                <a:lnTo>
                  <a:pt x="476" y="745"/>
                </a:lnTo>
                <a:lnTo>
                  <a:pt x="571" y="526"/>
                </a:lnTo>
                <a:lnTo>
                  <a:pt x="571" y="526"/>
                </a:lnTo>
                <a:lnTo>
                  <a:pt x="584" y="530"/>
                </a:lnTo>
                <a:lnTo>
                  <a:pt x="597" y="533"/>
                </a:lnTo>
                <a:lnTo>
                  <a:pt x="610" y="533"/>
                </a:lnTo>
                <a:lnTo>
                  <a:pt x="628" y="533"/>
                </a:lnTo>
                <a:lnTo>
                  <a:pt x="628" y="533"/>
                </a:lnTo>
                <a:lnTo>
                  <a:pt x="710" y="533"/>
                </a:lnTo>
                <a:lnTo>
                  <a:pt x="710" y="533"/>
                </a:lnTo>
                <a:lnTo>
                  <a:pt x="725" y="548"/>
                </a:lnTo>
                <a:lnTo>
                  <a:pt x="738" y="563"/>
                </a:lnTo>
                <a:lnTo>
                  <a:pt x="749" y="582"/>
                </a:lnTo>
                <a:lnTo>
                  <a:pt x="762" y="602"/>
                </a:lnTo>
                <a:lnTo>
                  <a:pt x="773" y="623"/>
                </a:lnTo>
                <a:lnTo>
                  <a:pt x="783" y="647"/>
                </a:lnTo>
                <a:lnTo>
                  <a:pt x="801" y="695"/>
                </a:lnTo>
                <a:lnTo>
                  <a:pt x="814" y="745"/>
                </a:lnTo>
                <a:lnTo>
                  <a:pt x="820" y="792"/>
                </a:lnTo>
                <a:lnTo>
                  <a:pt x="825" y="840"/>
                </a:lnTo>
                <a:lnTo>
                  <a:pt x="825" y="864"/>
                </a:lnTo>
                <a:lnTo>
                  <a:pt x="822" y="885"/>
                </a:lnTo>
                <a:lnTo>
                  <a:pt x="822" y="885"/>
                </a:lnTo>
                <a:lnTo>
                  <a:pt x="803" y="896"/>
                </a:lnTo>
                <a:lnTo>
                  <a:pt x="777" y="907"/>
                </a:lnTo>
                <a:lnTo>
                  <a:pt x="744" y="918"/>
                </a:lnTo>
                <a:lnTo>
                  <a:pt x="708" y="924"/>
                </a:lnTo>
                <a:lnTo>
                  <a:pt x="693" y="872"/>
                </a:lnTo>
                <a:lnTo>
                  <a:pt x="658" y="935"/>
                </a:lnTo>
                <a:lnTo>
                  <a:pt x="658" y="935"/>
                </a:lnTo>
                <a:lnTo>
                  <a:pt x="600" y="941"/>
                </a:lnTo>
                <a:lnTo>
                  <a:pt x="537" y="948"/>
                </a:lnTo>
                <a:lnTo>
                  <a:pt x="472" y="950"/>
                </a:lnTo>
                <a:lnTo>
                  <a:pt x="407" y="952"/>
                </a:lnTo>
                <a:lnTo>
                  <a:pt x="342" y="952"/>
                </a:lnTo>
                <a:lnTo>
                  <a:pt x="277" y="948"/>
                </a:lnTo>
                <a:lnTo>
                  <a:pt x="217" y="944"/>
                </a:lnTo>
                <a:lnTo>
                  <a:pt x="160" y="937"/>
                </a:lnTo>
                <a:lnTo>
                  <a:pt x="124" y="872"/>
                </a:lnTo>
                <a:lnTo>
                  <a:pt x="106" y="928"/>
                </a:lnTo>
                <a:lnTo>
                  <a:pt x="106" y="928"/>
                </a:lnTo>
                <a:lnTo>
                  <a:pt x="72" y="920"/>
                </a:lnTo>
                <a:lnTo>
                  <a:pt x="41" y="909"/>
                </a:lnTo>
                <a:lnTo>
                  <a:pt x="18" y="898"/>
                </a:lnTo>
                <a:lnTo>
                  <a:pt x="9" y="892"/>
                </a:lnTo>
                <a:lnTo>
                  <a:pt x="0" y="885"/>
                </a:lnTo>
                <a:lnTo>
                  <a:pt x="0" y="885"/>
                </a:lnTo>
                <a:lnTo>
                  <a:pt x="2" y="846"/>
                </a:lnTo>
                <a:lnTo>
                  <a:pt x="7" y="801"/>
                </a:lnTo>
                <a:lnTo>
                  <a:pt x="13" y="755"/>
                </a:lnTo>
                <a:lnTo>
                  <a:pt x="24" y="706"/>
                </a:lnTo>
                <a:lnTo>
                  <a:pt x="31" y="682"/>
                </a:lnTo>
                <a:lnTo>
                  <a:pt x="39" y="658"/>
                </a:lnTo>
                <a:lnTo>
                  <a:pt x="48" y="636"/>
                </a:lnTo>
                <a:lnTo>
                  <a:pt x="59" y="613"/>
                </a:lnTo>
                <a:lnTo>
                  <a:pt x="72" y="593"/>
                </a:lnTo>
                <a:lnTo>
                  <a:pt x="85" y="571"/>
                </a:lnTo>
                <a:lnTo>
                  <a:pt x="100" y="554"/>
                </a:lnTo>
                <a:lnTo>
                  <a:pt x="117" y="537"/>
                </a:lnTo>
                <a:lnTo>
                  <a:pt x="117" y="537"/>
                </a:lnTo>
                <a:close/>
                <a:moveTo>
                  <a:pt x="243" y="362"/>
                </a:moveTo>
                <a:lnTo>
                  <a:pt x="243" y="362"/>
                </a:lnTo>
                <a:lnTo>
                  <a:pt x="232" y="357"/>
                </a:lnTo>
                <a:lnTo>
                  <a:pt x="225" y="349"/>
                </a:lnTo>
                <a:lnTo>
                  <a:pt x="219" y="340"/>
                </a:lnTo>
                <a:lnTo>
                  <a:pt x="212" y="329"/>
                </a:lnTo>
                <a:lnTo>
                  <a:pt x="212" y="329"/>
                </a:lnTo>
                <a:lnTo>
                  <a:pt x="208" y="316"/>
                </a:lnTo>
                <a:lnTo>
                  <a:pt x="206" y="299"/>
                </a:lnTo>
                <a:lnTo>
                  <a:pt x="204" y="284"/>
                </a:lnTo>
                <a:lnTo>
                  <a:pt x="204" y="264"/>
                </a:lnTo>
                <a:lnTo>
                  <a:pt x="204" y="256"/>
                </a:lnTo>
                <a:lnTo>
                  <a:pt x="210" y="251"/>
                </a:lnTo>
                <a:lnTo>
                  <a:pt x="210" y="251"/>
                </a:lnTo>
                <a:lnTo>
                  <a:pt x="214" y="249"/>
                </a:lnTo>
                <a:lnTo>
                  <a:pt x="214" y="249"/>
                </a:lnTo>
                <a:lnTo>
                  <a:pt x="210" y="210"/>
                </a:lnTo>
                <a:lnTo>
                  <a:pt x="208" y="176"/>
                </a:lnTo>
                <a:lnTo>
                  <a:pt x="208" y="147"/>
                </a:lnTo>
                <a:lnTo>
                  <a:pt x="212" y="122"/>
                </a:lnTo>
                <a:lnTo>
                  <a:pt x="221" y="100"/>
                </a:lnTo>
                <a:lnTo>
                  <a:pt x="230" y="80"/>
                </a:lnTo>
                <a:lnTo>
                  <a:pt x="243" y="63"/>
                </a:lnTo>
                <a:lnTo>
                  <a:pt x="260" y="48"/>
                </a:lnTo>
                <a:lnTo>
                  <a:pt x="260" y="48"/>
                </a:lnTo>
                <a:lnTo>
                  <a:pt x="275" y="37"/>
                </a:lnTo>
                <a:lnTo>
                  <a:pt x="290" y="28"/>
                </a:lnTo>
                <a:lnTo>
                  <a:pt x="307" y="20"/>
                </a:lnTo>
                <a:lnTo>
                  <a:pt x="327" y="13"/>
                </a:lnTo>
                <a:lnTo>
                  <a:pt x="344" y="9"/>
                </a:lnTo>
                <a:lnTo>
                  <a:pt x="364" y="5"/>
                </a:lnTo>
                <a:lnTo>
                  <a:pt x="385" y="3"/>
                </a:lnTo>
                <a:lnTo>
                  <a:pt x="405" y="0"/>
                </a:lnTo>
                <a:lnTo>
                  <a:pt x="426" y="3"/>
                </a:lnTo>
                <a:lnTo>
                  <a:pt x="446" y="3"/>
                </a:lnTo>
                <a:lnTo>
                  <a:pt x="465" y="7"/>
                </a:lnTo>
                <a:lnTo>
                  <a:pt x="485" y="11"/>
                </a:lnTo>
                <a:lnTo>
                  <a:pt x="502" y="16"/>
                </a:lnTo>
                <a:lnTo>
                  <a:pt x="519" y="24"/>
                </a:lnTo>
                <a:lnTo>
                  <a:pt x="537" y="33"/>
                </a:lnTo>
                <a:lnTo>
                  <a:pt x="552" y="41"/>
                </a:lnTo>
                <a:lnTo>
                  <a:pt x="552" y="41"/>
                </a:lnTo>
                <a:lnTo>
                  <a:pt x="569" y="57"/>
                </a:lnTo>
                <a:lnTo>
                  <a:pt x="584" y="76"/>
                </a:lnTo>
                <a:lnTo>
                  <a:pt x="595" y="96"/>
                </a:lnTo>
                <a:lnTo>
                  <a:pt x="604" y="122"/>
                </a:lnTo>
                <a:lnTo>
                  <a:pt x="610" y="147"/>
                </a:lnTo>
                <a:lnTo>
                  <a:pt x="613" y="178"/>
                </a:lnTo>
                <a:lnTo>
                  <a:pt x="610" y="210"/>
                </a:lnTo>
                <a:lnTo>
                  <a:pt x="608" y="247"/>
                </a:lnTo>
                <a:lnTo>
                  <a:pt x="608" y="247"/>
                </a:lnTo>
                <a:lnTo>
                  <a:pt x="615" y="251"/>
                </a:lnTo>
                <a:lnTo>
                  <a:pt x="623" y="256"/>
                </a:lnTo>
                <a:lnTo>
                  <a:pt x="623" y="264"/>
                </a:lnTo>
                <a:lnTo>
                  <a:pt x="623" y="264"/>
                </a:lnTo>
                <a:lnTo>
                  <a:pt x="621" y="282"/>
                </a:lnTo>
                <a:lnTo>
                  <a:pt x="621" y="299"/>
                </a:lnTo>
                <a:lnTo>
                  <a:pt x="617" y="314"/>
                </a:lnTo>
                <a:lnTo>
                  <a:pt x="613" y="327"/>
                </a:lnTo>
                <a:lnTo>
                  <a:pt x="613" y="327"/>
                </a:lnTo>
                <a:lnTo>
                  <a:pt x="608" y="338"/>
                </a:lnTo>
                <a:lnTo>
                  <a:pt x="602" y="349"/>
                </a:lnTo>
                <a:lnTo>
                  <a:pt x="593" y="355"/>
                </a:lnTo>
                <a:lnTo>
                  <a:pt x="584" y="362"/>
                </a:lnTo>
                <a:lnTo>
                  <a:pt x="584" y="362"/>
                </a:lnTo>
                <a:lnTo>
                  <a:pt x="576" y="385"/>
                </a:lnTo>
                <a:lnTo>
                  <a:pt x="563" y="409"/>
                </a:lnTo>
                <a:lnTo>
                  <a:pt x="545" y="433"/>
                </a:lnTo>
                <a:lnTo>
                  <a:pt x="526" y="455"/>
                </a:lnTo>
                <a:lnTo>
                  <a:pt x="502" y="472"/>
                </a:lnTo>
                <a:lnTo>
                  <a:pt x="478" y="487"/>
                </a:lnTo>
                <a:lnTo>
                  <a:pt x="455" y="498"/>
                </a:lnTo>
                <a:lnTo>
                  <a:pt x="442" y="500"/>
                </a:lnTo>
                <a:lnTo>
                  <a:pt x="429" y="502"/>
                </a:lnTo>
                <a:lnTo>
                  <a:pt x="429" y="502"/>
                </a:lnTo>
                <a:lnTo>
                  <a:pt x="409" y="502"/>
                </a:lnTo>
                <a:lnTo>
                  <a:pt x="398" y="502"/>
                </a:lnTo>
                <a:lnTo>
                  <a:pt x="390" y="500"/>
                </a:lnTo>
                <a:lnTo>
                  <a:pt x="390" y="500"/>
                </a:lnTo>
                <a:lnTo>
                  <a:pt x="362" y="489"/>
                </a:lnTo>
                <a:lnTo>
                  <a:pt x="338" y="478"/>
                </a:lnTo>
                <a:lnTo>
                  <a:pt x="316" y="465"/>
                </a:lnTo>
                <a:lnTo>
                  <a:pt x="297" y="450"/>
                </a:lnTo>
                <a:lnTo>
                  <a:pt x="279" y="433"/>
                </a:lnTo>
                <a:lnTo>
                  <a:pt x="264" y="414"/>
                </a:lnTo>
                <a:lnTo>
                  <a:pt x="251" y="390"/>
                </a:lnTo>
                <a:lnTo>
                  <a:pt x="243" y="362"/>
                </a:lnTo>
                <a:lnTo>
                  <a:pt x="243" y="3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5265738" y="2670175"/>
            <a:ext cx="1528762" cy="1574800"/>
          </a:xfrm>
          <a:custGeom>
            <a:avLst/>
            <a:gdLst>
              <a:gd name="T0" fmla="*/ 673 w 963"/>
              <a:gd name="T1" fmla="*/ 134 h 992"/>
              <a:gd name="T2" fmla="*/ 669 w 963"/>
              <a:gd name="T3" fmla="*/ 95 h 992"/>
              <a:gd name="T4" fmla="*/ 647 w 963"/>
              <a:gd name="T5" fmla="*/ 93 h 992"/>
              <a:gd name="T6" fmla="*/ 636 w 963"/>
              <a:gd name="T7" fmla="*/ 118 h 992"/>
              <a:gd name="T8" fmla="*/ 643 w 963"/>
              <a:gd name="T9" fmla="*/ 147 h 992"/>
              <a:gd name="T10" fmla="*/ 701 w 963"/>
              <a:gd name="T11" fmla="*/ 188 h 992"/>
              <a:gd name="T12" fmla="*/ 753 w 963"/>
              <a:gd name="T13" fmla="*/ 224 h 992"/>
              <a:gd name="T14" fmla="*/ 779 w 963"/>
              <a:gd name="T15" fmla="*/ 270 h 992"/>
              <a:gd name="T16" fmla="*/ 785 w 963"/>
              <a:gd name="T17" fmla="*/ 315 h 992"/>
              <a:gd name="T18" fmla="*/ 759 w 963"/>
              <a:gd name="T19" fmla="*/ 398 h 992"/>
              <a:gd name="T20" fmla="*/ 731 w 963"/>
              <a:gd name="T21" fmla="*/ 421 h 992"/>
              <a:gd name="T22" fmla="*/ 556 w 963"/>
              <a:gd name="T23" fmla="*/ 393 h 992"/>
              <a:gd name="T24" fmla="*/ 537 w 963"/>
              <a:gd name="T25" fmla="*/ 311 h 992"/>
              <a:gd name="T26" fmla="*/ 636 w 963"/>
              <a:gd name="T27" fmla="*/ 315 h 992"/>
              <a:gd name="T28" fmla="*/ 640 w 963"/>
              <a:gd name="T29" fmla="*/ 369 h 992"/>
              <a:gd name="T30" fmla="*/ 653 w 963"/>
              <a:gd name="T31" fmla="*/ 376 h 992"/>
              <a:gd name="T32" fmla="*/ 673 w 963"/>
              <a:gd name="T33" fmla="*/ 361 h 992"/>
              <a:gd name="T34" fmla="*/ 669 w 963"/>
              <a:gd name="T35" fmla="*/ 300 h 992"/>
              <a:gd name="T36" fmla="*/ 649 w 963"/>
              <a:gd name="T37" fmla="*/ 276 h 992"/>
              <a:gd name="T38" fmla="*/ 575 w 963"/>
              <a:gd name="T39" fmla="*/ 227 h 992"/>
              <a:gd name="T40" fmla="*/ 545 w 963"/>
              <a:gd name="T41" fmla="*/ 188 h 992"/>
              <a:gd name="T42" fmla="*/ 534 w 963"/>
              <a:gd name="T43" fmla="*/ 147 h 992"/>
              <a:gd name="T44" fmla="*/ 541 w 963"/>
              <a:gd name="T45" fmla="*/ 93 h 992"/>
              <a:gd name="T46" fmla="*/ 573 w 963"/>
              <a:gd name="T47" fmla="*/ 51 h 992"/>
              <a:gd name="T48" fmla="*/ 636 w 963"/>
              <a:gd name="T49" fmla="*/ 0 h 992"/>
              <a:gd name="T50" fmla="*/ 703 w 963"/>
              <a:gd name="T51" fmla="*/ 34 h 992"/>
              <a:gd name="T52" fmla="*/ 751 w 963"/>
              <a:gd name="T53" fmla="*/ 62 h 992"/>
              <a:gd name="T54" fmla="*/ 775 w 963"/>
              <a:gd name="T55" fmla="*/ 131 h 992"/>
              <a:gd name="T56" fmla="*/ 0 w 963"/>
              <a:gd name="T57" fmla="*/ 616 h 992"/>
              <a:gd name="T58" fmla="*/ 366 w 963"/>
              <a:gd name="T59" fmla="*/ 778 h 992"/>
              <a:gd name="T60" fmla="*/ 636 w 963"/>
              <a:gd name="T61" fmla="*/ 785 h 992"/>
              <a:gd name="T62" fmla="*/ 697 w 963"/>
              <a:gd name="T63" fmla="*/ 770 h 992"/>
              <a:gd name="T64" fmla="*/ 883 w 963"/>
              <a:gd name="T65" fmla="*/ 633 h 992"/>
              <a:gd name="T66" fmla="*/ 963 w 963"/>
              <a:gd name="T67" fmla="*/ 551 h 992"/>
              <a:gd name="T68" fmla="*/ 950 w 963"/>
              <a:gd name="T69" fmla="*/ 523 h 992"/>
              <a:gd name="T70" fmla="*/ 926 w 963"/>
              <a:gd name="T71" fmla="*/ 504 h 992"/>
              <a:gd name="T72" fmla="*/ 820 w 963"/>
              <a:gd name="T73" fmla="*/ 562 h 992"/>
              <a:gd name="T74" fmla="*/ 710 w 963"/>
              <a:gd name="T75" fmla="*/ 610 h 992"/>
              <a:gd name="T76" fmla="*/ 610 w 963"/>
              <a:gd name="T77" fmla="*/ 618 h 992"/>
              <a:gd name="T78" fmla="*/ 558 w 963"/>
              <a:gd name="T79" fmla="*/ 599 h 992"/>
              <a:gd name="T80" fmla="*/ 524 w 963"/>
              <a:gd name="T81" fmla="*/ 564 h 992"/>
              <a:gd name="T82" fmla="*/ 517 w 963"/>
              <a:gd name="T83" fmla="*/ 540 h 992"/>
              <a:gd name="T84" fmla="*/ 664 w 963"/>
              <a:gd name="T85" fmla="*/ 530 h 992"/>
              <a:gd name="T86" fmla="*/ 736 w 963"/>
              <a:gd name="T87" fmla="*/ 525 h 992"/>
              <a:gd name="T88" fmla="*/ 755 w 963"/>
              <a:gd name="T89" fmla="*/ 482 h 992"/>
              <a:gd name="T90" fmla="*/ 740 w 963"/>
              <a:gd name="T91" fmla="*/ 456 h 992"/>
              <a:gd name="T92" fmla="*/ 550 w 963"/>
              <a:gd name="T93" fmla="*/ 428 h 992"/>
              <a:gd name="T94" fmla="*/ 424 w 963"/>
              <a:gd name="T95" fmla="*/ 432 h 992"/>
              <a:gd name="T96" fmla="*/ 316 w 963"/>
              <a:gd name="T97" fmla="*/ 478 h 992"/>
              <a:gd name="T98" fmla="*/ 251 w 963"/>
              <a:gd name="T99" fmla="*/ 540 h 992"/>
              <a:gd name="T100" fmla="*/ 0 w 963"/>
              <a:gd name="T101" fmla="*/ 616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3" h="992">
                <a:moveTo>
                  <a:pt x="772" y="151"/>
                </a:moveTo>
                <a:lnTo>
                  <a:pt x="673" y="151"/>
                </a:lnTo>
                <a:lnTo>
                  <a:pt x="673" y="134"/>
                </a:lnTo>
                <a:lnTo>
                  <a:pt x="673" y="134"/>
                </a:lnTo>
                <a:lnTo>
                  <a:pt x="673" y="112"/>
                </a:lnTo>
                <a:lnTo>
                  <a:pt x="671" y="99"/>
                </a:lnTo>
                <a:lnTo>
                  <a:pt x="671" y="99"/>
                </a:lnTo>
                <a:lnTo>
                  <a:pt x="669" y="95"/>
                </a:lnTo>
                <a:lnTo>
                  <a:pt x="664" y="93"/>
                </a:lnTo>
                <a:lnTo>
                  <a:pt x="656" y="90"/>
                </a:lnTo>
                <a:lnTo>
                  <a:pt x="656" y="90"/>
                </a:lnTo>
                <a:lnTo>
                  <a:pt x="647" y="93"/>
                </a:lnTo>
                <a:lnTo>
                  <a:pt x="640" y="97"/>
                </a:lnTo>
                <a:lnTo>
                  <a:pt x="640" y="97"/>
                </a:lnTo>
                <a:lnTo>
                  <a:pt x="638" y="106"/>
                </a:lnTo>
                <a:lnTo>
                  <a:pt x="636" y="118"/>
                </a:lnTo>
                <a:lnTo>
                  <a:pt x="636" y="118"/>
                </a:lnTo>
                <a:lnTo>
                  <a:pt x="638" y="129"/>
                </a:lnTo>
                <a:lnTo>
                  <a:pt x="638" y="138"/>
                </a:lnTo>
                <a:lnTo>
                  <a:pt x="643" y="147"/>
                </a:lnTo>
                <a:lnTo>
                  <a:pt x="647" y="151"/>
                </a:lnTo>
                <a:lnTo>
                  <a:pt x="647" y="151"/>
                </a:lnTo>
                <a:lnTo>
                  <a:pt x="664" y="166"/>
                </a:lnTo>
                <a:lnTo>
                  <a:pt x="701" y="188"/>
                </a:lnTo>
                <a:lnTo>
                  <a:pt x="701" y="188"/>
                </a:lnTo>
                <a:lnTo>
                  <a:pt x="731" y="209"/>
                </a:lnTo>
                <a:lnTo>
                  <a:pt x="753" y="224"/>
                </a:lnTo>
                <a:lnTo>
                  <a:pt x="753" y="224"/>
                </a:lnTo>
                <a:lnTo>
                  <a:pt x="766" y="240"/>
                </a:lnTo>
                <a:lnTo>
                  <a:pt x="775" y="259"/>
                </a:lnTo>
                <a:lnTo>
                  <a:pt x="775" y="259"/>
                </a:lnTo>
                <a:lnTo>
                  <a:pt x="779" y="270"/>
                </a:lnTo>
                <a:lnTo>
                  <a:pt x="783" y="283"/>
                </a:lnTo>
                <a:lnTo>
                  <a:pt x="785" y="298"/>
                </a:lnTo>
                <a:lnTo>
                  <a:pt x="785" y="315"/>
                </a:lnTo>
                <a:lnTo>
                  <a:pt x="785" y="315"/>
                </a:lnTo>
                <a:lnTo>
                  <a:pt x="783" y="339"/>
                </a:lnTo>
                <a:lnTo>
                  <a:pt x="779" y="363"/>
                </a:lnTo>
                <a:lnTo>
                  <a:pt x="770" y="382"/>
                </a:lnTo>
                <a:lnTo>
                  <a:pt x="759" y="398"/>
                </a:lnTo>
                <a:lnTo>
                  <a:pt x="759" y="398"/>
                </a:lnTo>
                <a:lnTo>
                  <a:pt x="746" y="411"/>
                </a:lnTo>
                <a:lnTo>
                  <a:pt x="731" y="421"/>
                </a:lnTo>
                <a:lnTo>
                  <a:pt x="731" y="421"/>
                </a:lnTo>
                <a:lnTo>
                  <a:pt x="647" y="404"/>
                </a:lnTo>
                <a:lnTo>
                  <a:pt x="601" y="400"/>
                </a:lnTo>
                <a:lnTo>
                  <a:pt x="556" y="393"/>
                </a:lnTo>
                <a:lnTo>
                  <a:pt x="556" y="393"/>
                </a:lnTo>
                <a:lnTo>
                  <a:pt x="547" y="378"/>
                </a:lnTo>
                <a:lnTo>
                  <a:pt x="541" y="359"/>
                </a:lnTo>
                <a:lnTo>
                  <a:pt x="537" y="337"/>
                </a:lnTo>
                <a:lnTo>
                  <a:pt x="537" y="311"/>
                </a:lnTo>
                <a:lnTo>
                  <a:pt x="537" y="292"/>
                </a:lnTo>
                <a:lnTo>
                  <a:pt x="636" y="292"/>
                </a:lnTo>
                <a:lnTo>
                  <a:pt x="636" y="315"/>
                </a:lnTo>
                <a:lnTo>
                  <a:pt x="636" y="315"/>
                </a:lnTo>
                <a:lnTo>
                  <a:pt x="636" y="348"/>
                </a:lnTo>
                <a:lnTo>
                  <a:pt x="638" y="365"/>
                </a:lnTo>
                <a:lnTo>
                  <a:pt x="638" y="365"/>
                </a:lnTo>
                <a:lnTo>
                  <a:pt x="640" y="369"/>
                </a:lnTo>
                <a:lnTo>
                  <a:pt x="645" y="372"/>
                </a:lnTo>
                <a:lnTo>
                  <a:pt x="649" y="374"/>
                </a:lnTo>
                <a:lnTo>
                  <a:pt x="653" y="376"/>
                </a:lnTo>
                <a:lnTo>
                  <a:pt x="653" y="376"/>
                </a:lnTo>
                <a:lnTo>
                  <a:pt x="662" y="374"/>
                </a:lnTo>
                <a:lnTo>
                  <a:pt x="669" y="367"/>
                </a:lnTo>
                <a:lnTo>
                  <a:pt x="669" y="367"/>
                </a:lnTo>
                <a:lnTo>
                  <a:pt x="673" y="361"/>
                </a:lnTo>
                <a:lnTo>
                  <a:pt x="673" y="348"/>
                </a:lnTo>
                <a:lnTo>
                  <a:pt x="673" y="348"/>
                </a:lnTo>
                <a:lnTo>
                  <a:pt x="673" y="320"/>
                </a:lnTo>
                <a:lnTo>
                  <a:pt x="669" y="300"/>
                </a:lnTo>
                <a:lnTo>
                  <a:pt x="669" y="300"/>
                </a:lnTo>
                <a:lnTo>
                  <a:pt x="666" y="292"/>
                </a:lnTo>
                <a:lnTo>
                  <a:pt x="658" y="285"/>
                </a:lnTo>
                <a:lnTo>
                  <a:pt x="649" y="276"/>
                </a:lnTo>
                <a:lnTo>
                  <a:pt x="636" y="268"/>
                </a:lnTo>
                <a:lnTo>
                  <a:pt x="636" y="268"/>
                </a:lnTo>
                <a:lnTo>
                  <a:pt x="599" y="244"/>
                </a:lnTo>
                <a:lnTo>
                  <a:pt x="575" y="227"/>
                </a:lnTo>
                <a:lnTo>
                  <a:pt x="575" y="227"/>
                </a:lnTo>
                <a:lnTo>
                  <a:pt x="567" y="218"/>
                </a:lnTo>
                <a:lnTo>
                  <a:pt x="558" y="209"/>
                </a:lnTo>
                <a:lnTo>
                  <a:pt x="545" y="188"/>
                </a:lnTo>
                <a:lnTo>
                  <a:pt x="545" y="188"/>
                </a:lnTo>
                <a:lnTo>
                  <a:pt x="541" y="175"/>
                </a:lnTo>
                <a:lnTo>
                  <a:pt x="537" y="162"/>
                </a:lnTo>
                <a:lnTo>
                  <a:pt x="534" y="147"/>
                </a:lnTo>
                <a:lnTo>
                  <a:pt x="534" y="131"/>
                </a:lnTo>
                <a:lnTo>
                  <a:pt x="534" y="131"/>
                </a:lnTo>
                <a:lnTo>
                  <a:pt x="537" y="112"/>
                </a:lnTo>
                <a:lnTo>
                  <a:pt x="541" y="93"/>
                </a:lnTo>
                <a:lnTo>
                  <a:pt x="547" y="75"/>
                </a:lnTo>
                <a:lnTo>
                  <a:pt x="560" y="62"/>
                </a:lnTo>
                <a:lnTo>
                  <a:pt x="560" y="62"/>
                </a:lnTo>
                <a:lnTo>
                  <a:pt x="573" y="51"/>
                </a:lnTo>
                <a:lnTo>
                  <a:pt x="591" y="41"/>
                </a:lnTo>
                <a:lnTo>
                  <a:pt x="612" y="34"/>
                </a:lnTo>
                <a:lnTo>
                  <a:pt x="636" y="30"/>
                </a:lnTo>
                <a:lnTo>
                  <a:pt x="636" y="0"/>
                </a:lnTo>
                <a:lnTo>
                  <a:pt x="681" y="0"/>
                </a:lnTo>
                <a:lnTo>
                  <a:pt x="681" y="30"/>
                </a:lnTo>
                <a:lnTo>
                  <a:pt x="681" y="30"/>
                </a:lnTo>
                <a:lnTo>
                  <a:pt x="703" y="34"/>
                </a:lnTo>
                <a:lnTo>
                  <a:pt x="723" y="41"/>
                </a:lnTo>
                <a:lnTo>
                  <a:pt x="738" y="51"/>
                </a:lnTo>
                <a:lnTo>
                  <a:pt x="751" y="62"/>
                </a:lnTo>
                <a:lnTo>
                  <a:pt x="751" y="62"/>
                </a:lnTo>
                <a:lnTo>
                  <a:pt x="762" y="75"/>
                </a:lnTo>
                <a:lnTo>
                  <a:pt x="768" y="93"/>
                </a:lnTo>
                <a:lnTo>
                  <a:pt x="772" y="110"/>
                </a:lnTo>
                <a:lnTo>
                  <a:pt x="775" y="131"/>
                </a:lnTo>
                <a:lnTo>
                  <a:pt x="775" y="131"/>
                </a:lnTo>
                <a:lnTo>
                  <a:pt x="772" y="151"/>
                </a:lnTo>
                <a:lnTo>
                  <a:pt x="772" y="151"/>
                </a:lnTo>
                <a:close/>
                <a:moveTo>
                  <a:pt x="0" y="616"/>
                </a:moveTo>
                <a:lnTo>
                  <a:pt x="193" y="992"/>
                </a:lnTo>
                <a:lnTo>
                  <a:pt x="357" y="908"/>
                </a:lnTo>
                <a:lnTo>
                  <a:pt x="322" y="843"/>
                </a:lnTo>
                <a:lnTo>
                  <a:pt x="366" y="778"/>
                </a:lnTo>
                <a:lnTo>
                  <a:pt x="366" y="778"/>
                </a:lnTo>
                <a:lnTo>
                  <a:pt x="532" y="787"/>
                </a:lnTo>
                <a:lnTo>
                  <a:pt x="601" y="787"/>
                </a:lnTo>
                <a:lnTo>
                  <a:pt x="636" y="785"/>
                </a:lnTo>
                <a:lnTo>
                  <a:pt x="671" y="783"/>
                </a:lnTo>
                <a:lnTo>
                  <a:pt x="671" y="783"/>
                </a:lnTo>
                <a:lnTo>
                  <a:pt x="681" y="778"/>
                </a:lnTo>
                <a:lnTo>
                  <a:pt x="697" y="770"/>
                </a:lnTo>
                <a:lnTo>
                  <a:pt x="736" y="744"/>
                </a:lnTo>
                <a:lnTo>
                  <a:pt x="783" y="711"/>
                </a:lnTo>
                <a:lnTo>
                  <a:pt x="833" y="672"/>
                </a:lnTo>
                <a:lnTo>
                  <a:pt x="883" y="633"/>
                </a:lnTo>
                <a:lnTo>
                  <a:pt x="924" y="599"/>
                </a:lnTo>
                <a:lnTo>
                  <a:pt x="952" y="568"/>
                </a:lnTo>
                <a:lnTo>
                  <a:pt x="958" y="558"/>
                </a:lnTo>
                <a:lnTo>
                  <a:pt x="963" y="551"/>
                </a:lnTo>
                <a:lnTo>
                  <a:pt x="963" y="551"/>
                </a:lnTo>
                <a:lnTo>
                  <a:pt x="961" y="540"/>
                </a:lnTo>
                <a:lnTo>
                  <a:pt x="956" y="530"/>
                </a:lnTo>
                <a:lnTo>
                  <a:pt x="950" y="523"/>
                </a:lnTo>
                <a:lnTo>
                  <a:pt x="943" y="514"/>
                </a:lnTo>
                <a:lnTo>
                  <a:pt x="930" y="506"/>
                </a:lnTo>
                <a:lnTo>
                  <a:pt x="926" y="504"/>
                </a:lnTo>
                <a:lnTo>
                  <a:pt x="926" y="504"/>
                </a:lnTo>
                <a:lnTo>
                  <a:pt x="917" y="508"/>
                </a:lnTo>
                <a:lnTo>
                  <a:pt x="900" y="517"/>
                </a:lnTo>
                <a:lnTo>
                  <a:pt x="850" y="545"/>
                </a:lnTo>
                <a:lnTo>
                  <a:pt x="820" y="562"/>
                </a:lnTo>
                <a:lnTo>
                  <a:pt x="785" y="579"/>
                </a:lnTo>
                <a:lnTo>
                  <a:pt x="749" y="597"/>
                </a:lnTo>
                <a:lnTo>
                  <a:pt x="710" y="610"/>
                </a:lnTo>
                <a:lnTo>
                  <a:pt x="710" y="610"/>
                </a:lnTo>
                <a:lnTo>
                  <a:pt x="692" y="614"/>
                </a:lnTo>
                <a:lnTo>
                  <a:pt x="675" y="618"/>
                </a:lnTo>
                <a:lnTo>
                  <a:pt x="643" y="620"/>
                </a:lnTo>
                <a:lnTo>
                  <a:pt x="610" y="618"/>
                </a:lnTo>
                <a:lnTo>
                  <a:pt x="595" y="614"/>
                </a:lnTo>
                <a:lnTo>
                  <a:pt x="582" y="610"/>
                </a:lnTo>
                <a:lnTo>
                  <a:pt x="569" y="605"/>
                </a:lnTo>
                <a:lnTo>
                  <a:pt x="558" y="599"/>
                </a:lnTo>
                <a:lnTo>
                  <a:pt x="547" y="592"/>
                </a:lnTo>
                <a:lnTo>
                  <a:pt x="539" y="584"/>
                </a:lnTo>
                <a:lnTo>
                  <a:pt x="530" y="575"/>
                </a:lnTo>
                <a:lnTo>
                  <a:pt x="524" y="564"/>
                </a:lnTo>
                <a:lnTo>
                  <a:pt x="519" y="553"/>
                </a:lnTo>
                <a:lnTo>
                  <a:pt x="517" y="540"/>
                </a:lnTo>
                <a:lnTo>
                  <a:pt x="517" y="540"/>
                </a:lnTo>
                <a:lnTo>
                  <a:pt x="517" y="540"/>
                </a:lnTo>
                <a:lnTo>
                  <a:pt x="521" y="538"/>
                </a:lnTo>
                <a:lnTo>
                  <a:pt x="539" y="536"/>
                </a:lnTo>
                <a:lnTo>
                  <a:pt x="597" y="532"/>
                </a:lnTo>
                <a:lnTo>
                  <a:pt x="664" y="530"/>
                </a:lnTo>
                <a:lnTo>
                  <a:pt x="725" y="530"/>
                </a:lnTo>
                <a:lnTo>
                  <a:pt x="725" y="530"/>
                </a:lnTo>
                <a:lnTo>
                  <a:pt x="729" y="527"/>
                </a:lnTo>
                <a:lnTo>
                  <a:pt x="736" y="525"/>
                </a:lnTo>
                <a:lnTo>
                  <a:pt x="744" y="517"/>
                </a:lnTo>
                <a:lnTo>
                  <a:pt x="751" y="506"/>
                </a:lnTo>
                <a:lnTo>
                  <a:pt x="755" y="493"/>
                </a:lnTo>
                <a:lnTo>
                  <a:pt x="755" y="482"/>
                </a:lnTo>
                <a:lnTo>
                  <a:pt x="753" y="469"/>
                </a:lnTo>
                <a:lnTo>
                  <a:pt x="749" y="460"/>
                </a:lnTo>
                <a:lnTo>
                  <a:pt x="744" y="458"/>
                </a:lnTo>
                <a:lnTo>
                  <a:pt x="740" y="456"/>
                </a:lnTo>
                <a:lnTo>
                  <a:pt x="740" y="456"/>
                </a:lnTo>
                <a:lnTo>
                  <a:pt x="679" y="445"/>
                </a:lnTo>
                <a:lnTo>
                  <a:pt x="617" y="434"/>
                </a:lnTo>
                <a:lnTo>
                  <a:pt x="550" y="428"/>
                </a:lnTo>
                <a:lnTo>
                  <a:pt x="517" y="426"/>
                </a:lnTo>
                <a:lnTo>
                  <a:pt x="487" y="426"/>
                </a:lnTo>
                <a:lnTo>
                  <a:pt x="454" y="428"/>
                </a:lnTo>
                <a:lnTo>
                  <a:pt x="424" y="432"/>
                </a:lnTo>
                <a:lnTo>
                  <a:pt x="394" y="439"/>
                </a:lnTo>
                <a:lnTo>
                  <a:pt x="366" y="449"/>
                </a:lnTo>
                <a:lnTo>
                  <a:pt x="340" y="462"/>
                </a:lnTo>
                <a:lnTo>
                  <a:pt x="316" y="478"/>
                </a:lnTo>
                <a:lnTo>
                  <a:pt x="294" y="497"/>
                </a:lnTo>
                <a:lnTo>
                  <a:pt x="275" y="521"/>
                </a:lnTo>
                <a:lnTo>
                  <a:pt x="275" y="521"/>
                </a:lnTo>
                <a:lnTo>
                  <a:pt x="251" y="540"/>
                </a:lnTo>
                <a:lnTo>
                  <a:pt x="227" y="555"/>
                </a:lnTo>
                <a:lnTo>
                  <a:pt x="188" y="579"/>
                </a:lnTo>
                <a:lnTo>
                  <a:pt x="164" y="532"/>
                </a:lnTo>
                <a:lnTo>
                  <a:pt x="0" y="6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7948613" y="5065713"/>
            <a:ext cx="1444625" cy="1604962"/>
          </a:xfrm>
          <a:custGeom>
            <a:avLst/>
            <a:gdLst>
              <a:gd name="T0" fmla="*/ 428 w 910"/>
              <a:gd name="T1" fmla="*/ 152 h 1011"/>
              <a:gd name="T2" fmla="*/ 910 w 910"/>
              <a:gd name="T3" fmla="*/ 485 h 1011"/>
              <a:gd name="T4" fmla="*/ 910 w 910"/>
              <a:gd name="T5" fmla="*/ 429 h 1011"/>
              <a:gd name="T6" fmla="*/ 705 w 910"/>
              <a:gd name="T7" fmla="*/ 280 h 1011"/>
              <a:gd name="T8" fmla="*/ 584 w 910"/>
              <a:gd name="T9" fmla="*/ 178 h 1011"/>
              <a:gd name="T10" fmla="*/ 659 w 910"/>
              <a:gd name="T11" fmla="*/ 48 h 1011"/>
              <a:gd name="T12" fmla="*/ 151 w 910"/>
              <a:gd name="T13" fmla="*/ 485 h 1011"/>
              <a:gd name="T14" fmla="*/ 75 w 910"/>
              <a:gd name="T15" fmla="*/ 204 h 1011"/>
              <a:gd name="T16" fmla="*/ 47 w 910"/>
              <a:gd name="T17" fmla="*/ 254 h 1011"/>
              <a:gd name="T18" fmla="*/ 253 w 910"/>
              <a:gd name="T19" fmla="*/ 48 h 1011"/>
              <a:gd name="T20" fmla="*/ 456 w 910"/>
              <a:gd name="T21" fmla="*/ 221 h 1011"/>
              <a:gd name="T22" fmla="*/ 549 w 910"/>
              <a:gd name="T23" fmla="*/ 243 h 1011"/>
              <a:gd name="T24" fmla="*/ 627 w 910"/>
              <a:gd name="T25" fmla="*/ 293 h 1011"/>
              <a:gd name="T26" fmla="*/ 670 w 910"/>
              <a:gd name="T27" fmla="*/ 349 h 1011"/>
              <a:gd name="T28" fmla="*/ 698 w 910"/>
              <a:gd name="T29" fmla="*/ 440 h 1011"/>
              <a:gd name="T30" fmla="*/ 690 w 910"/>
              <a:gd name="T31" fmla="*/ 531 h 1011"/>
              <a:gd name="T32" fmla="*/ 649 w 910"/>
              <a:gd name="T33" fmla="*/ 613 h 1011"/>
              <a:gd name="T34" fmla="*/ 586 w 910"/>
              <a:gd name="T35" fmla="*/ 695 h 1011"/>
              <a:gd name="T36" fmla="*/ 621 w 910"/>
              <a:gd name="T37" fmla="*/ 710 h 1011"/>
              <a:gd name="T38" fmla="*/ 627 w 910"/>
              <a:gd name="T39" fmla="*/ 771 h 1011"/>
              <a:gd name="T40" fmla="*/ 621 w 910"/>
              <a:gd name="T41" fmla="*/ 801 h 1011"/>
              <a:gd name="T42" fmla="*/ 627 w 910"/>
              <a:gd name="T43" fmla="*/ 861 h 1011"/>
              <a:gd name="T44" fmla="*/ 324 w 910"/>
              <a:gd name="T45" fmla="*/ 920 h 1011"/>
              <a:gd name="T46" fmla="*/ 294 w 910"/>
              <a:gd name="T47" fmla="*/ 885 h 1011"/>
              <a:gd name="T48" fmla="*/ 292 w 910"/>
              <a:gd name="T49" fmla="*/ 846 h 1011"/>
              <a:gd name="T50" fmla="*/ 298 w 910"/>
              <a:gd name="T51" fmla="*/ 814 h 1011"/>
              <a:gd name="T52" fmla="*/ 292 w 910"/>
              <a:gd name="T53" fmla="*/ 777 h 1011"/>
              <a:gd name="T54" fmla="*/ 300 w 910"/>
              <a:gd name="T55" fmla="*/ 732 h 1011"/>
              <a:gd name="T56" fmla="*/ 331 w 910"/>
              <a:gd name="T57" fmla="*/ 673 h 1011"/>
              <a:gd name="T58" fmla="*/ 266 w 910"/>
              <a:gd name="T59" fmla="*/ 615 h 1011"/>
              <a:gd name="T60" fmla="*/ 222 w 910"/>
              <a:gd name="T61" fmla="*/ 531 h 1011"/>
              <a:gd name="T62" fmla="*/ 214 w 910"/>
              <a:gd name="T63" fmla="*/ 440 h 1011"/>
              <a:gd name="T64" fmla="*/ 242 w 910"/>
              <a:gd name="T65" fmla="*/ 349 h 1011"/>
              <a:gd name="T66" fmla="*/ 285 w 910"/>
              <a:gd name="T67" fmla="*/ 293 h 1011"/>
              <a:gd name="T68" fmla="*/ 361 w 910"/>
              <a:gd name="T69" fmla="*/ 241 h 1011"/>
              <a:gd name="T70" fmla="*/ 456 w 910"/>
              <a:gd name="T71" fmla="*/ 221 h 1011"/>
              <a:gd name="T72" fmla="*/ 530 w 910"/>
              <a:gd name="T73" fmla="*/ 942 h 1011"/>
              <a:gd name="T74" fmla="*/ 517 w 910"/>
              <a:gd name="T75" fmla="*/ 980 h 1011"/>
              <a:gd name="T76" fmla="*/ 473 w 910"/>
              <a:gd name="T77" fmla="*/ 1011 h 1011"/>
              <a:gd name="T78" fmla="*/ 434 w 910"/>
              <a:gd name="T79" fmla="*/ 1006 h 1011"/>
              <a:gd name="T80" fmla="*/ 398 w 910"/>
              <a:gd name="T81" fmla="*/ 974 h 1011"/>
              <a:gd name="T82" fmla="*/ 527 w 910"/>
              <a:gd name="T83" fmla="*/ 939 h 1011"/>
              <a:gd name="T84" fmla="*/ 341 w 910"/>
              <a:gd name="T85" fmla="*/ 866 h 1011"/>
              <a:gd name="T86" fmla="*/ 579 w 910"/>
              <a:gd name="T87" fmla="*/ 849 h 1011"/>
              <a:gd name="T88" fmla="*/ 579 w 910"/>
              <a:gd name="T89" fmla="*/ 838 h 1011"/>
              <a:gd name="T90" fmla="*/ 341 w 910"/>
              <a:gd name="T91" fmla="*/ 775 h 1011"/>
              <a:gd name="T92" fmla="*/ 579 w 910"/>
              <a:gd name="T93" fmla="*/ 758 h 1011"/>
              <a:gd name="T94" fmla="*/ 579 w 910"/>
              <a:gd name="T95" fmla="*/ 747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0" h="1011">
                <a:moveTo>
                  <a:pt x="428" y="0"/>
                </a:moveTo>
                <a:lnTo>
                  <a:pt x="484" y="0"/>
                </a:lnTo>
                <a:lnTo>
                  <a:pt x="484" y="152"/>
                </a:lnTo>
                <a:lnTo>
                  <a:pt x="428" y="152"/>
                </a:lnTo>
                <a:lnTo>
                  <a:pt x="428" y="0"/>
                </a:lnTo>
                <a:lnTo>
                  <a:pt x="428" y="0"/>
                </a:lnTo>
                <a:close/>
                <a:moveTo>
                  <a:pt x="910" y="429"/>
                </a:moveTo>
                <a:lnTo>
                  <a:pt x="910" y="485"/>
                </a:lnTo>
                <a:lnTo>
                  <a:pt x="761" y="485"/>
                </a:lnTo>
                <a:lnTo>
                  <a:pt x="761" y="429"/>
                </a:lnTo>
                <a:lnTo>
                  <a:pt x="910" y="429"/>
                </a:lnTo>
                <a:lnTo>
                  <a:pt x="910" y="429"/>
                </a:lnTo>
                <a:close/>
                <a:moveTo>
                  <a:pt x="837" y="206"/>
                </a:moveTo>
                <a:lnTo>
                  <a:pt x="865" y="254"/>
                </a:lnTo>
                <a:lnTo>
                  <a:pt x="733" y="329"/>
                </a:lnTo>
                <a:lnTo>
                  <a:pt x="705" y="280"/>
                </a:lnTo>
                <a:lnTo>
                  <a:pt x="837" y="206"/>
                </a:lnTo>
                <a:lnTo>
                  <a:pt x="837" y="206"/>
                </a:lnTo>
                <a:close/>
                <a:moveTo>
                  <a:pt x="659" y="48"/>
                </a:moveTo>
                <a:lnTo>
                  <a:pt x="584" y="178"/>
                </a:lnTo>
                <a:lnTo>
                  <a:pt x="634" y="206"/>
                </a:lnTo>
                <a:lnTo>
                  <a:pt x="707" y="76"/>
                </a:lnTo>
                <a:lnTo>
                  <a:pt x="659" y="48"/>
                </a:lnTo>
                <a:lnTo>
                  <a:pt x="659" y="48"/>
                </a:lnTo>
                <a:close/>
                <a:moveTo>
                  <a:pt x="0" y="485"/>
                </a:moveTo>
                <a:lnTo>
                  <a:pt x="0" y="429"/>
                </a:lnTo>
                <a:lnTo>
                  <a:pt x="151" y="429"/>
                </a:lnTo>
                <a:lnTo>
                  <a:pt x="151" y="485"/>
                </a:lnTo>
                <a:lnTo>
                  <a:pt x="0" y="485"/>
                </a:lnTo>
                <a:lnTo>
                  <a:pt x="0" y="485"/>
                </a:lnTo>
                <a:close/>
                <a:moveTo>
                  <a:pt x="47" y="254"/>
                </a:moveTo>
                <a:lnTo>
                  <a:pt x="75" y="204"/>
                </a:lnTo>
                <a:lnTo>
                  <a:pt x="205" y="280"/>
                </a:lnTo>
                <a:lnTo>
                  <a:pt x="177" y="327"/>
                </a:lnTo>
                <a:lnTo>
                  <a:pt x="47" y="254"/>
                </a:lnTo>
                <a:lnTo>
                  <a:pt x="47" y="254"/>
                </a:lnTo>
                <a:close/>
                <a:moveTo>
                  <a:pt x="203" y="76"/>
                </a:moveTo>
                <a:lnTo>
                  <a:pt x="279" y="206"/>
                </a:lnTo>
                <a:lnTo>
                  <a:pt x="328" y="178"/>
                </a:lnTo>
                <a:lnTo>
                  <a:pt x="253" y="48"/>
                </a:lnTo>
                <a:lnTo>
                  <a:pt x="203" y="76"/>
                </a:lnTo>
                <a:lnTo>
                  <a:pt x="203" y="76"/>
                </a:lnTo>
                <a:close/>
                <a:moveTo>
                  <a:pt x="456" y="221"/>
                </a:moveTo>
                <a:lnTo>
                  <a:pt x="456" y="221"/>
                </a:lnTo>
                <a:lnTo>
                  <a:pt x="478" y="223"/>
                </a:lnTo>
                <a:lnTo>
                  <a:pt x="502" y="228"/>
                </a:lnTo>
                <a:lnTo>
                  <a:pt x="525" y="234"/>
                </a:lnTo>
                <a:lnTo>
                  <a:pt x="549" y="243"/>
                </a:lnTo>
                <a:lnTo>
                  <a:pt x="571" y="254"/>
                </a:lnTo>
                <a:lnTo>
                  <a:pt x="592" y="264"/>
                </a:lnTo>
                <a:lnTo>
                  <a:pt x="612" y="277"/>
                </a:lnTo>
                <a:lnTo>
                  <a:pt x="627" y="293"/>
                </a:lnTo>
                <a:lnTo>
                  <a:pt x="627" y="293"/>
                </a:lnTo>
                <a:lnTo>
                  <a:pt x="644" y="310"/>
                </a:lnTo>
                <a:lnTo>
                  <a:pt x="657" y="329"/>
                </a:lnTo>
                <a:lnTo>
                  <a:pt x="670" y="349"/>
                </a:lnTo>
                <a:lnTo>
                  <a:pt x="681" y="370"/>
                </a:lnTo>
                <a:lnTo>
                  <a:pt x="688" y="392"/>
                </a:lnTo>
                <a:lnTo>
                  <a:pt x="694" y="416"/>
                </a:lnTo>
                <a:lnTo>
                  <a:pt x="698" y="440"/>
                </a:lnTo>
                <a:lnTo>
                  <a:pt x="698" y="466"/>
                </a:lnTo>
                <a:lnTo>
                  <a:pt x="698" y="466"/>
                </a:lnTo>
                <a:lnTo>
                  <a:pt x="696" y="498"/>
                </a:lnTo>
                <a:lnTo>
                  <a:pt x="690" y="531"/>
                </a:lnTo>
                <a:lnTo>
                  <a:pt x="679" y="561"/>
                </a:lnTo>
                <a:lnTo>
                  <a:pt x="666" y="589"/>
                </a:lnTo>
                <a:lnTo>
                  <a:pt x="666" y="589"/>
                </a:lnTo>
                <a:lnTo>
                  <a:pt x="649" y="613"/>
                </a:lnTo>
                <a:lnTo>
                  <a:pt x="631" y="634"/>
                </a:lnTo>
                <a:lnTo>
                  <a:pt x="610" y="654"/>
                </a:lnTo>
                <a:lnTo>
                  <a:pt x="586" y="669"/>
                </a:lnTo>
                <a:lnTo>
                  <a:pt x="586" y="695"/>
                </a:lnTo>
                <a:lnTo>
                  <a:pt x="595" y="695"/>
                </a:lnTo>
                <a:lnTo>
                  <a:pt x="614" y="693"/>
                </a:lnTo>
                <a:lnTo>
                  <a:pt x="621" y="710"/>
                </a:lnTo>
                <a:lnTo>
                  <a:pt x="621" y="710"/>
                </a:lnTo>
                <a:lnTo>
                  <a:pt x="627" y="730"/>
                </a:lnTo>
                <a:lnTo>
                  <a:pt x="629" y="751"/>
                </a:lnTo>
                <a:lnTo>
                  <a:pt x="629" y="751"/>
                </a:lnTo>
                <a:lnTo>
                  <a:pt x="627" y="771"/>
                </a:lnTo>
                <a:lnTo>
                  <a:pt x="621" y="790"/>
                </a:lnTo>
                <a:lnTo>
                  <a:pt x="618" y="794"/>
                </a:lnTo>
                <a:lnTo>
                  <a:pt x="621" y="801"/>
                </a:lnTo>
                <a:lnTo>
                  <a:pt x="621" y="801"/>
                </a:lnTo>
                <a:lnTo>
                  <a:pt x="627" y="820"/>
                </a:lnTo>
                <a:lnTo>
                  <a:pt x="629" y="842"/>
                </a:lnTo>
                <a:lnTo>
                  <a:pt x="629" y="842"/>
                </a:lnTo>
                <a:lnTo>
                  <a:pt x="627" y="861"/>
                </a:lnTo>
                <a:lnTo>
                  <a:pt x="621" y="881"/>
                </a:lnTo>
                <a:lnTo>
                  <a:pt x="614" y="894"/>
                </a:lnTo>
                <a:lnTo>
                  <a:pt x="599" y="896"/>
                </a:lnTo>
                <a:lnTo>
                  <a:pt x="324" y="920"/>
                </a:lnTo>
                <a:lnTo>
                  <a:pt x="307" y="922"/>
                </a:lnTo>
                <a:lnTo>
                  <a:pt x="298" y="905"/>
                </a:lnTo>
                <a:lnTo>
                  <a:pt x="298" y="905"/>
                </a:lnTo>
                <a:lnTo>
                  <a:pt x="294" y="885"/>
                </a:lnTo>
                <a:lnTo>
                  <a:pt x="292" y="868"/>
                </a:lnTo>
                <a:lnTo>
                  <a:pt x="292" y="868"/>
                </a:lnTo>
                <a:lnTo>
                  <a:pt x="292" y="857"/>
                </a:lnTo>
                <a:lnTo>
                  <a:pt x="292" y="846"/>
                </a:lnTo>
                <a:lnTo>
                  <a:pt x="296" y="836"/>
                </a:lnTo>
                <a:lnTo>
                  <a:pt x="300" y="823"/>
                </a:lnTo>
                <a:lnTo>
                  <a:pt x="303" y="820"/>
                </a:lnTo>
                <a:lnTo>
                  <a:pt x="298" y="814"/>
                </a:lnTo>
                <a:lnTo>
                  <a:pt x="298" y="814"/>
                </a:lnTo>
                <a:lnTo>
                  <a:pt x="294" y="797"/>
                </a:lnTo>
                <a:lnTo>
                  <a:pt x="292" y="777"/>
                </a:lnTo>
                <a:lnTo>
                  <a:pt x="292" y="777"/>
                </a:lnTo>
                <a:lnTo>
                  <a:pt x="292" y="766"/>
                </a:lnTo>
                <a:lnTo>
                  <a:pt x="292" y="755"/>
                </a:lnTo>
                <a:lnTo>
                  <a:pt x="296" y="745"/>
                </a:lnTo>
                <a:lnTo>
                  <a:pt x="300" y="732"/>
                </a:lnTo>
                <a:lnTo>
                  <a:pt x="307" y="719"/>
                </a:lnTo>
                <a:lnTo>
                  <a:pt x="320" y="719"/>
                </a:lnTo>
                <a:lnTo>
                  <a:pt x="331" y="717"/>
                </a:lnTo>
                <a:lnTo>
                  <a:pt x="331" y="673"/>
                </a:lnTo>
                <a:lnTo>
                  <a:pt x="331" y="673"/>
                </a:lnTo>
                <a:lnTo>
                  <a:pt x="307" y="656"/>
                </a:lnTo>
                <a:lnTo>
                  <a:pt x="285" y="637"/>
                </a:lnTo>
                <a:lnTo>
                  <a:pt x="266" y="615"/>
                </a:lnTo>
                <a:lnTo>
                  <a:pt x="248" y="591"/>
                </a:lnTo>
                <a:lnTo>
                  <a:pt x="248" y="591"/>
                </a:lnTo>
                <a:lnTo>
                  <a:pt x="233" y="563"/>
                </a:lnTo>
                <a:lnTo>
                  <a:pt x="222" y="531"/>
                </a:lnTo>
                <a:lnTo>
                  <a:pt x="216" y="498"/>
                </a:lnTo>
                <a:lnTo>
                  <a:pt x="214" y="466"/>
                </a:lnTo>
                <a:lnTo>
                  <a:pt x="214" y="466"/>
                </a:lnTo>
                <a:lnTo>
                  <a:pt x="214" y="440"/>
                </a:lnTo>
                <a:lnTo>
                  <a:pt x="218" y="416"/>
                </a:lnTo>
                <a:lnTo>
                  <a:pt x="225" y="392"/>
                </a:lnTo>
                <a:lnTo>
                  <a:pt x="233" y="370"/>
                </a:lnTo>
                <a:lnTo>
                  <a:pt x="242" y="349"/>
                </a:lnTo>
                <a:lnTo>
                  <a:pt x="255" y="329"/>
                </a:lnTo>
                <a:lnTo>
                  <a:pt x="270" y="310"/>
                </a:lnTo>
                <a:lnTo>
                  <a:pt x="285" y="293"/>
                </a:lnTo>
                <a:lnTo>
                  <a:pt x="285" y="293"/>
                </a:lnTo>
                <a:lnTo>
                  <a:pt x="303" y="277"/>
                </a:lnTo>
                <a:lnTo>
                  <a:pt x="320" y="264"/>
                </a:lnTo>
                <a:lnTo>
                  <a:pt x="341" y="251"/>
                </a:lnTo>
                <a:lnTo>
                  <a:pt x="361" y="241"/>
                </a:lnTo>
                <a:lnTo>
                  <a:pt x="385" y="232"/>
                </a:lnTo>
                <a:lnTo>
                  <a:pt x="409" y="228"/>
                </a:lnTo>
                <a:lnTo>
                  <a:pt x="432" y="223"/>
                </a:lnTo>
                <a:lnTo>
                  <a:pt x="456" y="221"/>
                </a:lnTo>
                <a:lnTo>
                  <a:pt x="456" y="221"/>
                </a:lnTo>
                <a:close/>
                <a:moveTo>
                  <a:pt x="527" y="939"/>
                </a:moveTo>
                <a:lnTo>
                  <a:pt x="527" y="939"/>
                </a:lnTo>
                <a:lnTo>
                  <a:pt x="530" y="942"/>
                </a:lnTo>
                <a:lnTo>
                  <a:pt x="530" y="942"/>
                </a:lnTo>
                <a:lnTo>
                  <a:pt x="527" y="957"/>
                </a:lnTo>
                <a:lnTo>
                  <a:pt x="523" y="970"/>
                </a:lnTo>
                <a:lnTo>
                  <a:pt x="517" y="980"/>
                </a:lnTo>
                <a:lnTo>
                  <a:pt x="508" y="991"/>
                </a:lnTo>
                <a:lnTo>
                  <a:pt x="497" y="1000"/>
                </a:lnTo>
                <a:lnTo>
                  <a:pt x="486" y="1006"/>
                </a:lnTo>
                <a:lnTo>
                  <a:pt x="473" y="1011"/>
                </a:lnTo>
                <a:lnTo>
                  <a:pt x="458" y="1011"/>
                </a:lnTo>
                <a:lnTo>
                  <a:pt x="458" y="1011"/>
                </a:lnTo>
                <a:lnTo>
                  <a:pt x="445" y="1011"/>
                </a:lnTo>
                <a:lnTo>
                  <a:pt x="434" y="1006"/>
                </a:lnTo>
                <a:lnTo>
                  <a:pt x="424" y="1002"/>
                </a:lnTo>
                <a:lnTo>
                  <a:pt x="413" y="993"/>
                </a:lnTo>
                <a:lnTo>
                  <a:pt x="404" y="985"/>
                </a:lnTo>
                <a:lnTo>
                  <a:pt x="398" y="974"/>
                </a:lnTo>
                <a:lnTo>
                  <a:pt x="393" y="963"/>
                </a:lnTo>
                <a:lnTo>
                  <a:pt x="389" y="950"/>
                </a:lnTo>
                <a:lnTo>
                  <a:pt x="527" y="939"/>
                </a:lnTo>
                <a:lnTo>
                  <a:pt x="527" y="939"/>
                </a:lnTo>
                <a:close/>
                <a:moveTo>
                  <a:pt x="579" y="838"/>
                </a:moveTo>
                <a:lnTo>
                  <a:pt x="341" y="857"/>
                </a:lnTo>
                <a:lnTo>
                  <a:pt x="341" y="857"/>
                </a:lnTo>
                <a:lnTo>
                  <a:pt x="341" y="866"/>
                </a:lnTo>
                <a:lnTo>
                  <a:pt x="341" y="866"/>
                </a:lnTo>
                <a:lnTo>
                  <a:pt x="341" y="868"/>
                </a:lnTo>
                <a:lnTo>
                  <a:pt x="579" y="849"/>
                </a:lnTo>
                <a:lnTo>
                  <a:pt x="579" y="849"/>
                </a:lnTo>
                <a:lnTo>
                  <a:pt x="579" y="842"/>
                </a:lnTo>
                <a:lnTo>
                  <a:pt x="579" y="842"/>
                </a:lnTo>
                <a:lnTo>
                  <a:pt x="579" y="838"/>
                </a:lnTo>
                <a:lnTo>
                  <a:pt x="579" y="838"/>
                </a:lnTo>
                <a:close/>
                <a:moveTo>
                  <a:pt x="579" y="747"/>
                </a:moveTo>
                <a:lnTo>
                  <a:pt x="341" y="766"/>
                </a:lnTo>
                <a:lnTo>
                  <a:pt x="341" y="766"/>
                </a:lnTo>
                <a:lnTo>
                  <a:pt x="341" y="775"/>
                </a:lnTo>
                <a:lnTo>
                  <a:pt x="341" y="775"/>
                </a:lnTo>
                <a:lnTo>
                  <a:pt x="341" y="777"/>
                </a:lnTo>
                <a:lnTo>
                  <a:pt x="579" y="758"/>
                </a:lnTo>
                <a:lnTo>
                  <a:pt x="579" y="758"/>
                </a:lnTo>
                <a:lnTo>
                  <a:pt x="579" y="751"/>
                </a:lnTo>
                <a:lnTo>
                  <a:pt x="579" y="751"/>
                </a:lnTo>
                <a:lnTo>
                  <a:pt x="579" y="747"/>
                </a:lnTo>
                <a:lnTo>
                  <a:pt x="579" y="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2827338" y="5127625"/>
            <a:ext cx="1277937" cy="1631950"/>
          </a:xfrm>
          <a:custGeom>
            <a:avLst/>
            <a:gdLst>
              <a:gd name="T0" fmla="*/ 331 w 805"/>
              <a:gd name="T1" fmla="*/ 3 h 1028"/>
              <a:gd name="T2" fmla="*/ 569 w 805"/>
              <a:gd name="T3" fmla="*/ 16 h 1028"/>
              <a:gd name="T4" fmla="*/ 666 w 805"/>
              <a:gd name="T5" fmla="*/ 100 h 1028"/>
              <a:gd name="T6" fmla="*/ 623 w 805"/>
              <a:gd name="T7" fmla="*/ 368 h 1028"/>
              <a:gd name="T8" fmla="*/ 344 w 805"/>
              <a:gd name="T9" fmla="*/ 565 h 1028"/>
              <a:gd name="T10" fmla="*/ 175 w 805"/>
              <a:gd name="T11" fmla="*/ 323 h 1028"/>
              <a:gd name="T12" fmla="*/ 132 w 805"/>
              <a:gd name="T13" fmla="*/ 42 h 1028"/>
              <a:gd name="T14" fmla="*/ 428 w 805"/>
              <a:gd name="T15" fmla="*/ 939 h 1028"/>
              <a:gd name="T16" fmla="*/ 452 w 805"/>
              <a:gd name="T17" fmla="*/ 972 h 1028"/>
              <a:gd name="T18" fmla="*/ 446 w 805"/>
              <a:gd name="T19" fmla="*/ 1006 h 1028"/>
              <a:gd name="T20" fmla="*/ 407 w 805"/>
              <a:gd name="T21" fmla="*/ 1028 h 1028"/>
              <a:gd name="T22" fmla="*/ 374 w 805"/>
              <a:gd name="T23" fmla="*/ 1013 h 1028"/>
              <a:gd name="T24" fmla="*/ 361 w 805"/>
              <a:gd name="T25" fmla="*/ 980 h 1028"/>
              <a:gd name="T26" fmla="*/ 381 w 805"/>
              <a:gd name="T27" fmla="*/ 944 h 1028"/>
              <a:gd name="T28" fmla="*/ 405 w 805"/>
              <a:gd name="T29" fmla="*/ 935 h 1028"/>
              <a:gd name="T30" fmla="*/ 221 w 805"/>
              <a:gd name="T31" fmla="*/ 965 h 1028"/>
              <a:gd name="T32" fmla="*/ 221 w 805"/>
              <a:gd name="T33" fmla="*/ 1000 h 1028"/>
              <a:gd name="T34" fmla="*/ 186 w 805"/>
              <a:gd name="T35" fmla="*/ 1026 h 1028"/>
              <a:gd name="T36" fmla="*/ 151 w 805"/>
              <a:gd name="T37" fmla="*/ 1019 h 1028"/>
              <a:gd name="T38" fmla="*/ 132 w 805"/>
              <a:gd name="T39" fmla="*/ 980 h 1028"/>
              <a:gd name="T40" fmla="*/ 156 w 805"/>
              <a:gd name="T41" fmla="*/ 941 h 1028"/>
              <a:gd name="T42" fmla="*/ 307 w 805"/>
              <a:gd name="T43" fmla="*/ 879 h 1028"/>
              <a:gd name="T44" fmla="*/ 279 w 805"/>
              <a:gd name="T45" fmla="*/ 708 h 1028"/>
              <a:gd name="T46" fmla="*/ 195 w 805"/>
              <a:gd name="T47" fmla="*/ 619 h 1028"/>
              <a:gd name="T48" fmla="*/ 571 w 805"/>
              <a:gd name="T49" fmla="*/ 701 h 1028"/>
              <a:gd name="T50" fmla="*/ 446 w 805"/>
              <a:gd name="T51" fmla="*/ 872 h 1028"/>
              <a:gd name="T52" fmla="*/ 673 w 805"/>
              <a:gd name="T53" fmla="*/ 944 h 1028"/>
              <a:gd name="T54" fmla="*/ 694 w 805"/>
              <a:gd name="T55" fmla="*/ 980 h 1028"/>
              <a:gd name="T56" fmla="*/ 681 w 805"/>
              <a:gd name="T57" fmla="*/ 1013 h 1028"/>
              <a:gd name="T58" fmla="*/ 649 w 805"/>
              <a:gd name="T59" fmla="*/ 1028 h 1028"/>
              <a:gd name="T60" fmla="*/ 610 w 805"/>
              <a:gd name="T61" fmla="*/ 1006 h 1028"/>
              <a:gd name="T62" fmla="*/ 604 w 805"/>
              <a:gd name="T63" fmla="*/ 972 h 1028"/>
              <a:gd name="T64" fmla="*/ 459 w 805"/>
              <a:gd name="T65" fmla="*/ 937 h 1028"/>
              <a:gd name="T66" fmla="*/ 705 w 805"/>
              <a:gd name="T67" fmla="*/ 507 h 1028"/>
              <a:gd name="T68" fmla="*/ 679 w 805"/>
              <a:gd name="T69" fmla="*/ 593 h 1028"/>
              <a:gd name="T70" fmla="*/ 677 w 805"/>
              <a:gd name="T71" fmla="*/ 675 h 1028"/>
              <a:gd name="T72" fmla="*/ 733 w 805"/>
              <a:gd name="T73" fmla="*/ 591 h 1028"/>
              <a:gd name="T74" fmla="*/ 755 w 805"/>
              <a:gd name="T75" fmla="*/ 481 h 1028"/>
              <a:gd name="T76" fmla="*/ 800 w 805"/>
              <a:gd name="T77" fmla="*/ 448 h 1028"/>
              <a:gd name="T78" fmla="*/ 664 w 805"/>
              <a:gd name="T79" fmla="*/ 440 h 1028"/>
              <a:gd name="T80" fmla="*/ 690 w 805"/>
              <a:gd name="T81" fmla="*/ 474 h 1028"/>
              <a:gd name="T82" fmla="*/ 115 w 805"/>
              <a:gd name="T83" fmla="*/ 474 h 1028"/>
              <a:gd name="T84" fmla="*/ 141 w 805"/>
              <a:gd name="T85" fmla="*/ 440 h 1028"/>
              <a:gd name="T86" fmla="*/ 4 w 805"/>
              <a:gd name="T87" fmla="*/ 448 h 1028"/>
              <a:gd name="T88" fmla="*/ 48 w 805"/>
              <a:gd name="T89" fmla="*/ 481 h 1028"/>
              <a:gd name="T90" fmla="*/ 71 w 805"/>
              <a:gd name="T91" fmla="*/ 591 h 1028"/>
              <a:gd name="T92" fmla="*/ 128 w 805"/>
              <a:gd name="T93" fmla="*/ 675 h 1028"/>
              <a:gd name="T94" fmla="*/ 125 w 805"/>
              <a:gd name="T95" fmla="*/ 593 h 1028"/>
              <a:gd name="T96" fmla="*/ 100 w 805"/>
              <a:gd name="T97" fmla="*/ 507 h 1028"/>
              <a:gd name="T98" fmla="*/ 575 w 805"/>
              <a:gd name="T99" fmla="*/ 148 h 1028"/>
              <a:gd name="T100" fmla="*/ 296 w 805"/>
              <a:gd name="T101" fmla="*/ 349 h 1028"/>
              <a:gd name="T102" fmla="*/ 268 w 805"/>
              <a:gd name="T103" fmla="*/ 206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5" h="1028">
                <a:moveTo>
                  <a:pt x="132" y="42"/>
                </a:moveTo>
                <a:lnTo>
                  <a:pt x="132" y="42"/>
                </a:lnTo>
                <a:lnTo>
                  <a:pt x="199" y="24"/>
                </a:lnTo>
                <a:lnTo>
                  <a:pt x="266" y="11"/>
                </a:lnTo>
                <a:lnTo>
                  <a:pt x="331" y="3"/>
                </a:lnTo>
                <a:lnTo>
                  <a:pt x="400" y="0"/>
                </a:lnTo>
                <a:lnTo>
                  <a:pt x="467" y="3"/>
                </a:lnTo>
                <a:lnTo>
                  <a:pt x="500" y="5"/>
                </a:lnTo>
                <a:lnTo>
                  <a:pt x="534" y="11"/>
                </a:lnTo>
                <a:lnTo>
                  <a:pt x="569" y="16"/>
                </a:lnTo>
                <a:lnTo>
                  <a:pt x="601" y="22"/>
                </a:lnTo>
                <a:lnTo>
                  <a:pt x="636" y="31"/>
                </a:lnTo>
                <a:lnTo>
                  <a:pt x="671" y="42"/>
                </a:lnTo>
                <a:lnTo>
                  <a:pt x="671" y="42"/>
                </a:lnTo>
                <a:lnTo>
                  <a:pt x="666" y="100"/>
                </a:lnTo>
                <a:lnTo>
                  <a:pt x="660" y="158"/>
                </a:lnTo>
                <a:lnTo>
                  <a:pt x="653" y="215"/>
                </a:lnTo>
                <a:lnTo>
                  <a:pt x="645" y="269"/>
                </a:lnTo>
                <a:lnTo>
                  <a:pt x="634" y="318"/>
                </a:lnTo>
                <a:lnTo>
                  <a:pt x="623" y="368"/>
                </a:lnTo>
                <a:lnTo>
                  <a:pt x="612" y="416"/>
                </a:lnTo>
                <a:lnTo>
                  <a:pt x="597" y="461"/>
                </a:lnTo>
                <a:lnTo>
                  <a:pt x="467" y="461"/>
                </a:lnTo>
                <a:lnTo>
                  <a:pt x="467" y="565"/>
                </a:lnTo>
                <a:lnTo>
                  <a:pt x="344" y="565"/>
                </a:lnTo>
                <a:lnTo>
                  <a:pt x="344" y="461"/>
                </a:lnTo>
                <a:lnTo>
                  <a:pt x="212" y="461"/>
                </a:lnTo>
                <a:lnTo>
                  <a:pt x="212" y="461"/>
                </a:lnTo>
                <a:lnTo>
                  <a:pt x="186" y="370"/>
                </a:lnTo>
                <a:lnTo>
                  <a:pt x="175" y="323"/>
                </a:lnTo>
                <a:lnTo>
                  <a:pt x="164" y="271"/>
                </a:lnTo>
                <a:lnTo>
                  <a:pt x="154" y="219"/>
                </a:lnTo>
                <a:lnTo>
                  <a:pt x="145" y="163"/>
                </a:lnTo>
                <a:lnTo>
                  <a:pt x="138" y="104"/>
                </a:lnTo>
                <a:lnTo>
                  <a:pt x="132" y="42"/>
                </a:lnTo>
                <a:lnTo>
                  <a:pt x="132" y="42"/>
                </a:lnTo>
                <a:close/>
                <a:moveTo>
                  <a:pt x="411" y="935"/>
                </a:moveTo>
                <a:lnTo>
                  <a:pt x="411" y="935"/>
                </a:lnTo>
                <a:lnTo>
                  <a:pt x="420" y="937"/>
                </a:lnTo>
                <a:lnTo>
                  <a:pt x="428" y="939"/>
                </a:lnTo>
                <a:lnTo>
                  <a:pt x="435" y="944"/>
                </a:lnTo>
                <a:lnTo>
                  <a:pt x="441" y="950"/>
                </a:lnTo>
                <a:lnTo>
                  <a:pt x="446" y="957"/>
                </a:lnTo>
                <a:lnTo>
                  <a:pt x="450" y="963"/>
                </a:lnTo>
                <a:lnTo>
                  <a:pt x="452" y="972"/>
                </a:lnTo>
                <a:lnTo>
                  <a:pt x="454" y="980"/>
                </a:lnTo>
                <a:lnTo>
                  <a:pt x="454" y="980"/>
                </a:lnTo>
                <a:lnTo>
                  <a:pt x="452" y="991"/>
                </a:lnTo>
                <a:lnTo>
                  <a:pt x="450" y="1000"/>
                </a:lnTo>
                <a:lnTo>
                  <a:pt x="446" y="1006"/>
                </a:lnTo>
                <a:lnTo>
                  <a:pt x="441" y="1013"/>
                </a:lnTo>
                <a:lnTo>
                  <a:pt x="433" y="1019"/>
                </a:lnTo>
                <a:lnTo>
                  <a:pt x="426" y="1024"/>
                </a:lnTo>
                <a:lnTo>
                  <a:pt x="418" y="1026"/>
                </a:lnTo>
                <a:lnTo>
                  <a:pt x="407" y="1028"/>
                </a:lnTo>
                <a:lnTo>
                  <a:pt x="407" y="1028"/>
                </a:lnTo>
                <a:lnTo>
                  <a:pt x="398" y="1026"/>
                </a:lnTo>
                <a:lnTo>
                  <a:pt x="389" y="1024"/>
                </a:lnTo>
                <a:lnTo>
                  <a:pt x="383" y="1019"/>
                </a:lnTo>
                <a:lnTo>
                  <a:pt x="374" y="1013"/>
                </a:lnTo>
                <a:lnTo>
                  <a:pt x="370" y="1006"/>
                </a:lnTo>
                <a:lnTo>
                  <a:pt x="366" y="1000"/>
                </a:lnTo>
                <a:lnTo>
                  <a:pt x="363" y="991"/>
                </a:lnTo>
                <a:lnTo>
                  <a:pt x="361" y="980"/>
                </a:lnTo>
                <a:lnTo>
                  <a:pt x="361" y="980"/>
                </a:lnTo>
                <a:lnTo>
                  <a:pt x="363" y="972"/>
                </a:lnTo>
                <a:lnTo>
                  <a:pt x="366" y="963"/>
                </a:lnTo>
                <a:lnTo>
                  <a:pt x="370" y="957"/>
                </a:lnTo>
                <a:lnTo>
                  <a:pt x="374" y="950"/>
                </a:lnTo>
                <a:lnTo>
                  <a:pt x="381" y="944"/>
                </a:lnTo>
                <a:lnTo>
                  <a:pt x="387" y="939"/>
                </a:lnTo>
                <a:lnTo>
                  <a:pt x="396" y="937"/>
                </a:lnTo>
                <a:lnTo>
                  <a:pt x="405" y="935"/>
                </a:lnTo>
                <a:lnTo>
                  <a:pt x="405" y="935"/>
                </a:lnTo>
                <a:lnTo>
                  <a:pt x="405" y="935"/>
                </a:lnTo>
                <a:lnTo>
                  <a:pt x="357" y="937"/>
                </a:lnTo>
                <a:lnTo>
                  <a:pt x="312" y="944"/>
                </a:lnTo>
                <a:lnTo>
                  <a:pt x="266" y="952"/>
                </a:lnTo>
                <a:lnTo>
                  <a:pt x="221" y="965"/>
                </a:lnTo>
                <a:lnTo>
                  <a:pt x="221" y="965"/>
                </a:lnTo>
                <a:lnTo>
                  <a:pt x="223" y="972"/>
                </a:lnTo>
                <a:lnTo>
                  <a:pt x="223" y="980"/>
                </a:lnTo>
                <a:lnTo>
                  <a:pt x="223" y="980"/>
                </a:lnTo>
                <a:lnTo>
                  <a:pt x="223" y="991"/>
                </a:lnTo>
                <a:lnTo>
                  <a:pt x="221" y="1000"/>
                </a:lnTo>
                <a:lnTo>
                  <a:pt x="216" y="1006"/>
                </a:lnTo>
                <a:lnTo>
                  <a:pt x="210" y="1013"/>
                </a:lnTo>
                <a:lnTo>
                  <a:pt x="203" y="1019"/>
                </a:lnTo>
                <a:lnTo>
                  <a:pt x="195" y="1024"/>
                </a:lnTo>
                <a:lnTo>
                  <a:pt x="186" y="1026"/>
                </a:lnTo>
                <a:lnTo>
                  <a:pt x="177" y="1028"/>
                </a:lnTo>
                <a:lnTo>
                  <a:pt x="177" y="1028"/>
                </a:lnTo>
                <a:lnTo>
                  <a:pt x="169" y="1026"/>
                </a:lnTo>
                <a:lnTo>
                  <a:pt x="160" y="1024"/>
                </a:lnTo>
                <a:lnTo>
                  <a:pt x="151" y="1019"/>
                </a:lnTo>
                <a:lnTo>
                  <a:pt x="145" y="1013"/>
                </a:lnTo>
                <a:lnTo>
                  <a:pt x="141" y="1006"/>
                </a:lnTo>
                <a:lnTo>
                  <a:pt x="136" y="1000"/>
                </a:lnTo>
                <a:lnTo>
                  <a:pt x="132" y="991"/>
                </a:lnTo>
                <a:lnTo>
                  <a:pt x="132" y="980"/>
                </a:lnTo>
                <a:lnTo>
                  <a:pt x="132" y="980"/>
                </a:lnTo>
                <a:lnTo>
                  <a:pt x="134" y="970"/>
                </a:lnTo>
                <a:lnTo>
                  <a:pt x="138" y="957"/>
                </a:lnTo>
                <a:lnTo>
                  <a:pt x="145" y="948"/>
                </a:lnTo>
                <a:lnTo>
                  <a:pt x="156" y="941"/>
                </a:lnTo>
                <a:lnTo>
                  <a:pt x="149" y="922"/>
                </a:lnTo>
                <a:lnTo>
                  <a:pt x="149" y="922"/>
                </a:lnTo>
                <a:lnTo>
                  <a:pt x="201" y="903"/>
                </a:lnTo>
                <a:lnTo>
                  <a:pt x="253" y="890"/>
                </a:lnTo>
                <a:lnTo>
                  <a:pt x="307" y="879"/>
                </a:lnTo>
                <a:lnTo>
                  <a:pt x="363" y="872"/>
                </a:lnTo>
                <a:lnTo>
                  <a:pt x="363" y="716"/>
                </a:lnTo>
                <a:lnTo>
                  <a:pt x="363" y="716"/>
                </a:lnTo>
                <a:lnTo>
                  <a:pt x="320" y="712"/>
                </a:lnTo>
                <a:lnTo>
                  <a:pt x="279" y="708"/>
                </a:lnTo>
                <a:lnTo>
                  <a:pt x="236" y="701"/>
                </a:lnTo>
                <a:lnTo>
                  <a:pt x="195" y="693"/>
                </a:lnTo>
                <a:lnTo>
                  <a:pt x="195" y="693"/>
                </a:lnTo>
                <a:lnTo>
                  <a:pt x="195" y="619"/>
                </a:lnTo>
                <a:lnTo>
                  <a:pt x="195" y="619"/>
                </a:lnTo>
                <a:lnTo>
                  <a:pt x="612" y="619"/>
                </a:lnTo>
                <a:lnTo>
                  <a:pt x="612" y="619"/>
                </a:lnTo>
                <a:lnTo>
                  <a:pt x="612" y="693"/>
                </a:lnTo>
                <a:lnTo>
                  <a:pt x="612" y="693"/>
                </a:lnTo>
                <a:lnTo>
                  <a:pt x="571" y="701"/>
                </a:lnTo>
                <a:lnTo>
                  <a:pt x="528" y="708"/>
                </a:lnTo>
                <a:lnTo>
                  <a:pt x="487" y="712"/>
                </a:lnTo>
                <a:lnTo>
                  <a:pt x="446" y="716"/>
                </a:lnTo>
                <a:lnTo>
                  <a:pt x="446" y="872"/>
                </a:lnTo>
                <a:lnTo>
                  <a:pt x="446" y="872"/>
                </a:lnTo>
                <a:lnTo>
                  <a:pt x="502" y="877"/>
                </a:lnTo>
                <a:lnTo>
                  <a:pt x="560" y="887"/>
                </a:lnTo>
                <a:lnTo>
                  <a:pt x="621" y="903"/>
                </a:lnTo>
                <a:lnTo>
                  <a:pt x="681" y="922"/>
                </a:lnTo>
                <a:lnTo>
                  <a:pt x="673" y="944"/>
                </a:lnTo>
                <a:lnTo>
                  <a:pt x="673" y="944"/>
                </a:lnTo>
                <a:lnTo>
                  <a:pt x="681" y="950"/>
                </a:lnTo>
                <a:lnTo>
                  <a:pt x="688" y="959"/>
                </a:lnTo>
                <a:lnTo>
                  <a:pt x="692" y="970"/>
                </a:lnTo>
                <a:lnTo>
                  <a:pt x="694" y="980"/>
                </a:lnTo>
                <a:lnTo>
                  <a:pt x="694" y="980"/>
                </a:lnTo>
                <a:lnTo>
                  <a:pt x="692" y="991"/>
                </a:lnTo>
                <a:lnTo>
                  <a:pt x="690" y="1000"/>
                </a:lnTo>
                <a:lnTo>
                  <a:pt x="686" y="1006"/>
                </a:lnTo>
                <a:lnTo>
                  <a:pt x="681" y="1013"/>
                </a:lnTo>
                <a:lnTo>
                  <a:pt x="673" y="1019"/>
                </a:lnTo>
                <a:lnTo>
                  <a:pt x="666" y="1024"/>
                </a:lnTo>
                <a:lnTo>
                  <a:pt x="658" y="1026"/>
                </a:lnTo>
                <a:lnTo>
                  <a:pt x="649" y="1028"/>
                </a:lnTo>
                <a:lnTo>
                  <a:pt x="649" y="1028"/>
                </a:lnTo>
                <a:lnTo>
                  <a:pt x="638" y="1026"/>
                </a:lnTo>
                <a:lnTo>
                  <a:pt x="630" y="1024"/>
                </a:lnTo>
                <a:lnTo>
                  <a:pt x="623" y="1019"/>
                </a:lnTo>
                <a:lnTo>
                  <a:pt x="617" y="1013"/>
                </a:lnTo>
                <a:lnTo>
                  <a:pt x="610" y="1006"/>
                </a:lnTo>
                <a:lnTo>
                  <a:pt x="606" y="1000"/>
                </a:lnTo>
                <a:lnTo>
                  <a:pt x="604" y="991"/>
                </a:lnTo>
                <a:lnTo>
                  <a:pt x="601" y="980"/>
                </a:lnTo>
                <a:lnTo>
                  <a:pt x="601" y="980"/>
                </a:lnTo>
                <a:lnTo>
                  <a:pt x="604" y="972"/>
                </a:lnTo>
                <a:lnTo>
                  <a:pt x="606" y="965"/>
                </a:lnTo>
                <a:lnTo>
                  <a:pt x="606" y="965"/>
                </a:lnTo>
                <a:lnTo>
                  <a:pt x="556" y="952"/>
                </a:lnTo>
                <a:lnTo>
                  <a:pt x="506" y="944"/>
                </a:lnTo>
                <a:lnTo>
                  <a:pt x="459" y="937"/>
                </a:lnTo>
                <a:lnTo>
                  <a:pt x="411" y="935"/>
                </a:lnTo>
                <a:lnTo>
                  <a:pt x="411" y="935"/>
                </a:lnTo>
                <a:close/>
                <a:moveTo>
                  <a:pt x="707" y="481"/>
                </a:moveTo>
                <a:lnTo>
                  <a:pt x="707" y="481"/>
                </a:lnTo>
                <a:lnTo>
                  <a:pt x="705" y="507"/>
                </a:lnTo>
                <a:lnTo>
                  <a:pt x="701" y="530"/>
                </a:lnTo>
                <a:lnTo>
                  <a:pt x="694" y="552"/>
                </a:lnTo>
                <a:lnTo>
                  <a:pt x="688" y="574"/>
                </a:lnTo>
                <a:lnTo>
                  <a:pt x="688" y="574"/>
                </a:lnTo>
                <a:lnTo>
                  <a:pt x="679" y="593"/>
                </a:lnTo>
                <a:lnTo>
                  <a:pt x="669" y="610"/>
                </a:lnTo>
                <a:lnTo>
                  <a:pt x="656" y="628"/>
                </a:lnTo>
                <a:lnTo>
                  <a:pt x="643" y="641"/>
                </a:lnTo>
                <a:lnTo>
                  <a:pt x="677" y="675"/>
                </a:lnTo>
                <a:lnTo>
                  <a:pt x="677" y="675"/>
                </a:lnTo>
                <a:lnTo>
                  <a:pt x="692" y="658"/>
                </a:lnTo>
                <a:lnTo>
                  <a:pt x="707" y="639"/>
                </a:lnTo>
                <a:lnTo>
                  <a:pt x="720" y="615"/>
                </a:lnTo>
                <a:lnTo>
                  <a:pt x="733" y="591"/>
                </a:lnTo>
                <a:lnTo>
                  <a:pt x="733" y="591"/>
                </a:lnTo>
                <a:lnTo>
                  <a:pt x="740" y="567"/>
                </a:lnTo>
                <a:lnTo>
                  <a:pt x="749" y="541"/>
                </a:lnTo>
                <a:lnTo>
                  <a:pt x="753" y="511"/>
                </a:lnTo>
                <a:lnTo>
                  <a:pt x="755" y="481"/>
                </a:lnTo>
                <a:lnTo>
                  <a:pt x="755" y="481"/>
                </a:lnTo>
                <a:lnTo>
                  <a:pt x="775" y="474"/>
                </a:lnTo>
                <a:lnTo>
                  <a:pt x="781" y="470"/>
                </a:lnTo>
                <a:lnTo>
                  <a:pt x="790" y="463"/>
                </a:lnTo>
                <a:lnTo>
                  <a:pt x="796" y="457"/>
                </a:lnTo>
                <a:lnTo>
                  <a:pt x="800" y="448"/>
                </a:lnTo>
                <a:lnTo>
                  <a:pt x="803" y="440"/>
                </a:lnTo>
                <a:lnTo>
                  <a:pt x="805" y="429"/>
                </a:lnTo>
                <a:lnTo>
                  <a:pt x="664" y="429"/>
                </a:lnTo>
                <a:lnTo>
                  <a:pt x="664" y="429"/>
                </a:lnTo>
                <a:lnTo>
                  <a:pt x="664" y="440"/>
                </a:lnTo>
                <a:lnTo>
                  <a:pt x="666" y="448"/>
                </a:lnTo>
                <a:lnTo>
                  <a:pt x="671" y="457"/>
                </a:lnTo>
                <a:lnTo>
                  <a:pt x="675" y="463"/>
                </a:lnTo>
                <a:lnTo>
                  <a:pt x="681" y="470"/>
                </a:lnTo>
                <a:lnTo>
                  <a:pt x="690" y="474"/>
                </a:lnTo>
                <a:lnTo>
                  <a:pt x="707" y="481"/>
                </a:lnTo>
                <a:lnTo>
                  <a:pt x="707" y="481"/>
                </a:lnTo>
                <a:close/>
                <a:moveTo>
                  <a:pt x="97" y="481"/>
                </a:moveTo>
                <a:lnTo>
                  <a:pt x="97" y="481"/>
                </a:lnTo>
                <a:lnTo>
                  <a:pt x="115" y="474"/>
                </a:lnTo>
                <a:lnTo>
                  <a:pt x="121" y="470"/>
                </a:lnTo>
                <a:lnTo>
                  <a:pt x="130" y="463"/>
                </a:lnTo>
                <a:lnTo>
                  <a:pt x="134" y="457"/>
                </a:lnTo>
                <a:lnTo>
                  <a:pt x="138" y="448"/>
                </a:lnTo>
                <a:lnTo>
                  <a:pt x="141" y="440"/>
                </a:lnTo>
                <a:lnTo>
                  <a:pt x="141" y="429"/>
                </a:lnTo>
                <a:lnTo>
                  <a:pt x="0" y="429"/>
                </a:lnTo>
                <a:lnTo>
                  <a:pt x="0" y="429"/>
                </a:lnTo>
                <a:lnTo>
                  <a:pt x="0" y="440"/>
                </a:lnTo>
                <a:lnTo>
                  <a:pt x="4" y="448"/>
                </a:lnTo>
                <a:lnTo>
                  <a:pt x="9" y="457"/>
                </a:lnTo>
                <a:lnTo>
                  <a:pt x="15" y="463"/>
                </a:lnTo>
                <a:lnTo>
                  <a:pt x="22" y="470"/>
                </a:lnTo>
                <a:lnTo>
                  <a:pt x="30" y="474"/>
                </a:lnTo>
                <a:lnTo>
                  <a:pt x="48" y="481"/>
                </a:lnTo>
                <a:lnTo>
                  <a:pt x="48" y="481"/>
                </a:lnTo>
                <a:lnTo>
                  <a:pt x="52" y="511"/>
                </a:lnTo>
                <a:lnTo>
                  <a:pt x="56" y="541"/>
                </a:lnTo>
                <a:lnTo>
                  <a:pt x="63" y="567"/>
                </a:lnTo>
                <a:lnTo>
                  <a:pt x="71" y="591"/>
                </a:lnTo>
                <a:lnTo>
                  <a:pt x="71" y="591"/>
                </a:lnTo>
                <a:lnTo>
                  <a:pt x="82" y="615"/>
                </a:lnTo>
                <a:lnTo>
                  <a:pt x="95" y="639"/>
                </a:lnTo>
                <a:lnTo>
                  <a:pt x="110" y="658"/>
                </a:lnTo>
                <a:lnTo>
                  <a:pt x="128" y="675"/>
                </a:lnTo>
                <a:lnTo>
                  <a:pt x="162" y="641"/>
                </a:lnTo>
                <a:lnTo>
                  <a:pt x="162" y="641"/>
                </a:lnTo>
                <a:lnTo>
                  <a:pt x="147" y="628"/>
                </a:lnTo>
                <a:lnTo>
                  <a:pt x="136" y="610"/>
                </a:lnTo>
                <a:lnTo>
                  <a:pt x="125" y="593"/>
                </a:lnTo>
                <a:lnTo>
                  <a:pt x="117" y="574"/>
                </a:lnTo>
                <a:lnTo>
                  <a:pt x="117" y="574"/>
                </a:lnTo>
                <a:lnTo>
                  <a:pt x="108" y="552"/>
                </a:lnTo>
                <a:lnTo>
                  <a:pt x="104" y="530"/>
                </a:lnTo>
                <a:lnTo>
                  <a:pt x="100" y="507"/>
                </a:lnTo>
                <a:lnTo>
                  <a:pt x="97" y="481"/>
                </a:lnTo>
                <a:lnTo>
                  <a:pt x="97" y="481"/>
                </a:lnTo>
                <a:close/>
                <a:moveTo>
                  <a:pt x="249" y="109"/>
                </a:moveTo>
                <a:lnTo>
                  <a:pt x="249" y="148"/>
                </a:lnTo>
                <a:lnTo>
                  <a:pt x="575" y="148"/>
                </a:lnTo>
                <a:lnTo>
                  <a:pt x="575" y="109"/>
                </a:lnTo>
                <a:lnTo>
                  <a:pt x="249" y="109"/>
                </a:lnTo>
                <a:lnTo>
                  <a:pt x="249" y="109"/>
                </a:lnTo>
                <a:close/>
                <a:moveTo>
                  <a:pt x="296" y="312"/>
                </a:moveTo>
                <a:lnTo>
                  <a:pt x="296" y="349"/>
                </a:lnTo>
                <a:lnTo>
                  <a:pt x="528" y="349"/>
                </a:lnTo>
                <a:lnTo>
                  <a:pt x="528" y="312"/>
                </a:lnTo>
                <a:lnTo>
                  <a:pt x="296" y="312"/>
                </a:lnTo>
                <a:lnTo>
                  <a:pt x="296" y="312"/>
                </a:lnTo>
                <a:close/>
                <a:moveTo>
                  <a:pt x="268" y="206"/>
                </a:moveTo>
                <a:lnTo>
                  <a:pt x="268" y="243"/>
                </a:lnTo>
                <a:lnTo>
                  <a:pt x="554" y="243"/>
                </a:lnTo>
                <a:lnTo>
                  <a:pt x="554" y="206"/>
                </a:lnTo>
                <a:lnTo>
                  <a:pt x="268" y="2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2827338" y="2614613"/>
            <a:ext cx="1370012" cy="1614487"/>
          </a:xfrm>
          <a:custGeom>
            <a:avLst/>
            <a:gdLst>
              <a:gd name="T0" fmla="*/ 517 w 863"/>
              <a:gd name="T1" fmla="*/ 720 h 1017"/>
              <a:gd name="T2" fmla="*/ 433 w 863"/>
              <a:gd name="T3" fmla="*/ 562 h 1017"/>
              <a:gd name="T4" fmla="*/ 342 w 863"/>
              <a:gd name="T5" fmla="*/ 720 h 1017"/>
              <a:gd name="T6" fmla="*/ 342 w 863"/>
              <a:gd name="T7" fmla="*/ 469 h 1017"/>
              <a:gd name="T8" fmla="*/ 325 w 863"/>
              <a:gd name="T9" fmla="*/ 456 h 1017"/>
              <a:gd name="T10" fmla="*/ 309 w 863"/>
              <a:gd name="T11" fmla="*/ 439 h 1017"/>
              <a:gd name="T12" fmla="*/ 301 w 863"/>
              <a:gd name="T13" fmla="*/ 420 h 1017"/>
              <a:gd name="T14" fmla="*/ 299 w 863"/>
              <a:gd name="T15" fmla="*/ 396 h 1017"/>
              <a:gd name="T16" fmla="*/ 299 w 863"/>
              <a:gd name="T17" fmla="*/ 268 h 1017"/>
              <a:gd name="T18" fmla="*/ 305 w 863"/>
              <a:gd name="T19" fmla="*/ 236 h 1017"/>
              <a:gd name="T20" fmla="*/ 322 w 863"/>
              <a:gd name="T21" fmla="*/ 210 h 1017"/>
              <a:gd name="T22" fmla="*/ 348 w 863"/>
              <a:gd name="T23" fmla="*/ 192 h 1017"/>
              <a:gd name="T24" fmla="*/ 381 w 863"/>
              <a:gd name="T25" fmla="*/ 186 h 1017"/>
              <a:gd name="T26" fmla="*/ 480 w 863"/>
              <a:gd name="T27" fmla="*/ 186 h 1017"/>
              <a:gd name="T28" fmla="*/ 513 w 863"/>
              <a:gd name="T29" fmla="*/ 192 h 1017"/>
              <a:gd name="T30" fmla="*/ 539 w 863"/>
              <a:gd name="T31" fmla="*/ 210 h 1017"/>
              <a:gd name="T32" fmla="*/ 556 w 863"/>
              <a:gd name="T33" fmla="*/ 236 h 1017"/>
              <a:gd name="T34" fmla="*/ 562 w 863"/>
              <a:gd name="T35" fmla="*/ 268 h 1017"/>
              <a:gd name="T36" fmla="*/ 562 w 863"/>
              <a:gd name="T37" fmla="*/ 396 h 1017"/>
              <a:gd name="T38" fmla="*/ 558 w 863"/>
              <a:gd name="T39" fmla="*/ 420 h 1017"/>
              <a:gd name="T40" fmla="*/ 550 w 863"/>
              <a:gd name="T41" fmla="*/ 439 h 1017"/>
              <a:gd name="T42" fmla="*/ 537 w 863"/>
              <a:gd name="T43" fmla="*/ 456 h 1017"/>
              <a:gd name="T44" fmla="*/ 517 w 863"/>
              <a:gd name="T45" fmla="*/ 469 h 1017"/>
              <a:gd name="T46" fmla="*/ 571 w 863"/>
              <a:gd name="T47" fmla="*/ 690 h 1017"/>
              <a:gd name="T48" fmla="*/ 684 w 863"/>
              <a:gd name="T49" fmla="*/ 764 h 1017"/>
              <a:gd name="T50" fmla="*/ 863 w 863"/>
              <a:gd name="T51" fmla="*/ 731 h 1017"/>
              <a:gd name="T52" fmla="*/ 712 w 863"/>
              <a:gd name="T53" fmla="*/ 690 h 1017"/>
              <a:gd name="T54" fmla="*/ 571 w 863"/>
              <a:gd name="T55" fmla="*/ 690 h 1017"/>
              <a:gd name="T56" fmla="*/ 154 w 863"/>
              <a:gd name="T57" fmla="*/ 690 h 1017"/>
              <a:gd name="T58" fmla="*/ 0 w 863"/>
              <a:gd name="T59" fmla="*/ 731 h 1017"/>
              <a:gd name="T60" fmla="*/ 180 w 863"/>
              <a:gd name="T61" fmla="*/ 764 h 1017"/>
              <a:gd name="T62" fmla="*/ 286 w 863"/>
              <a:gd name="T63" fmla="*/ 690 h 1017"/>
              <a:gd name="T64" fmla="*/ 374 w 863"/>
              <a:gd name="T65" fmla="*/ 757 h 1017"/>
              <a:gd name="T66" fmla="*/ 504 w 863"/>
              <a:gd name="T67" fmla="*/ 850 h 1017"/>
              <a:gd name="T68" fmla="*/ 435 w 863"/>
              <a:gd name="T69" fmla="*/ 1017 h 1017"/>
              <a:gd name="T70" fmla="*/ 357 w 863"/>
              <a:gd name="T71" fmla="*/ 850 h 1017"/>
              <a:gd name="T72" fmla="*/ 374 w 863"/>
              <a:gd name="T73" fmla="*/ 757 h 1017"/>
              <a:gd name="T74" fmla="*/ 433 w 863"/>
              <a:gd name="T75" fmla="*/ 0 h 1017"/>
              <a:gd name="T76" fmla="*/ 465 w 863"/>
              <a:gd name="T77" fmla="*/ 6 h 1017"/>
              <a:gd name="T78" fmla="*/ 493 w 863"/>
              <a:gd name="T79" fmla="*/ 24 h 1017"/>
              <a:gd name="T80" fmla="*/ 513 w 863"/>
              <a:gd name="T81" fmla="*/ 52 h 1017"/>
              <a:gd name="T82" fmla="*/ 519 w 863"/>
              <a:gd name="T83" fmla="*/ 84 h 1017"/>
              <a:gd name="T84" fmla="*/ 517 w 863"/>
              <a:gd name="T85" fmla="*/ 102 h 1017"/>
              <a:gd name="T86" fmla="*/ 504 w 863"/>
              <a:gd name="T87" fmla="*/ 134 h 1017"/>
              <a:gd name="T88" fmla="*/ 480 w 863"/>
              <a:gd name="T89" fmla="*/ 156 h 1017"/>
              <a:gd name="T90" fmla="*/ 450 w 863"/>
              <a:gd name="T91" fmla="*/ 169 h 1017"/>
              <a:gd name="T92" fmla="*/ 433 w 863"/>
              <a:gd name="T93" fmla="*/ 171 h 1017"/>
              <a:gd name="T94" fmla="*/ 398 w 863"/>
              <a:gd name="T95" fmla="*/ 164 h 1017"/>
              <a:gd name="T96" fmla="*/ 372 w 863"/>
              <a:gd name="T97" fmla="*/ 145 h 1017"/>
              <a:gd name="T98" fmla="*/ 353 w 863"/>
              <a:gd name="T99" fmla="*/ 119 h 1017"/>
              <a:gd name="T100" fmla="*/ 346 w 863"/>
              <a:gd name="T101" fmla="*/ 84 h 1017"/>
              <a:gd name="T102" fmla="*/ 348 w 863"/>
              <a:gd name="T103" fmla="*/ 67 h 1017"/>
              <a:gd name="T104" fmla="*/ 361 w 863"/>
              <a:gd name="T105" fmla="*/ 37 h 1017"/>
              <a:gd name="T106" fmla="*/ 385 w 863"/>
              <a:gd name="T107" fmla="*/ 13 h 1017"/>
              <a:gd name="T108" fmla="*/ 415 w 863"/>
              <a:gd name="T109" fmla="*/ 0 h 1017"/>
              <a:gd name="T110" fmla="*/ 433 w 863"/>
              <a:gd name="T111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3" h="1017">
                <a:moveTo>
                  <a:pt x="517" y="469"/>
                </a:moveTo>
                <a:lnTo>
                  <a:pt x="517" y="720"/>
                </a:lnTo>
                <a:lnTo>
                  <a:pt x="456" y="720"/>
                </a:lnTo>
                <a:lnTo>
                  <a:pt x="433" y="562"/>
                </a:lnTo>
                <a:lnTo>
                  <a:pt x="409" y="720"/>
                </a:lnTo>
                <a:lnTo>
                  <a:pt x="342" y="720"/>
                </a:lnTo>
                <a:lnTo>
                  <a:pt x="342" y="469"/>
                </a:lnTo>
                <a:lnTo>
                  <a:pt x="342" y="469"/>
                </a:lnTo>
                <a:lnTo>
                  <a:pt x="333" y="463"/>
                </a:lnTo>
                <a:lnTo>
                  <a:pt x="325" y="456"/>
                </a:lnTo>
                <a:lnTo>
                  <a:pt x="316" y="448"/>
                </a:lnTo>
                <a:lnTo>
                  <a:pt x="309" y="439"/>
                </a:lnTo>
                <a:lnTo>
                  <a:pt x="305" y="430"/>
                </a:lnTo>
                <a:lnTo>
                  <a:pt x="301" y="420"/>
                </a:lnTo>
                <a:lnTo>
                  <a:pt x="299" y="409"/>
                </a:lnTo>
                <a:lnTo>
                  <a:pt x="299" y="396"/>
                </a:lnTo>
                <a:lnTo>
                  <a:pt x="299" y="268"/>
                </a:lnTo>
                <a:lnTo>
                  <a:pt x="299" y="268"/>
                </a:lnTo>
                <a:lnTo>
                  <a:pt x="301" y="251"/>
                </a:lnTo>
                <a:lnTo>
                  <a:pt x="305" y="236"/>
                </a:lnTo>
                <a:lnTo>
                  <a:pt x="312" y="223"/>
                </a:lnTo>
                <a:lnTo>
                  <a:pt x="322" y="210"/>
                </a:lnTo>
                <a:lnTo>
                  <a:pt x="333" y="201"/>
                </a:lnTo>
                <a:lnTo>
                  <a:pt x="348" y="192"/>
                </a:lnTo>
                <a:lnTo>
                  <a:pt x="363" y="188"/>
                </a:lnTo>
                <a:lnTo>
                  <a:pt x="381" y="186"/>
                </a:lnTo>
                <a:lnTo>
                  <a:pt x="480" y="186"/>
                </a:lnTo>
                <a:lnTo>
                  <a:pt x="480" y="186"/>
                </a:lnTo>
                <a:lnTo>
                  <a:pt x="498" y="188"/>
                </a:lnTo>
                <a:lnTo>
                  <a:pt x="513" y="192"/>
                </a:lnTo>
                <a:lnTo>
                  <a:pt x="526" y="201"/>
                </a:lnTo>
                <a:lnTo>
                  <a:pt x="539" y="210"/>
                </a:lnTo>
                <a:lnTo>
                  <a:pt x="547" y="223"/>
                </a:lnTo>
                <a:lnTo>
                  <a:pt x="556" y="236"/>
                </a:lnTo>
                <a:lnTo>
                  <a:pt x="560" y="251"/>
                </a:lnTo>
                <a:lnTo>
                  <a:pt x="562" y="268"/>
                </a:lnTo>
                <a:lnTo>
                  <a:pt x="562" y="396"/>
                </a:lnTo>
                <a:lnTo>
                  <a:pt x="562" y="396"/>
                </a:lnTo>
                <a:lnTo>
                  <a:pt x="560" y="409"/>
                </a:lnTo>
                <a:lnTo>
                  <a:pt x="558" y="420"/>
                </a:lnTo>
                <a:lnTo>
                  <a:pt x="554" y="430"/>
                </a:lnTo>
                <a:lnTo>
                  <a:pt x="550" y="439"/>
                </a:lnTo>
                <a:lnTo>
                  <a:pt x="543" y="448"/>
                </a:lnTo>
                <a:lnTo>
                  <a:pt x="537" y="456"/>
                </a:lnTo>
                <a:lnTo>
                  <a:pt x="528" y="463"/>
                </a:lnTo>
                <a:lnTo>
                  <a:pt x="517" y="469"/>
                </a:lnTo>
                <a:lnTo>
                  <a:pt x="517" y="469"/>
                </a:lnTo>
                <a:close/>
                <a:moveTo>
                  <a:pt x="571" y="690"/>
                </a:moveTo>
                <a:lnTo>
                  <a:pt x="532" y="764"/>
                </a:lnTo>
                <a:lnTo>
                  <a:pt x="684" y="764"/>
                </a:lnTo>
                <a:lnTo>
                  <a:pt x="664" y="820"/>
                </a:lnTo>
                <a:lnTo>
                  <a:pt x="863" y="731"/>
                </a:lnTo>
                <a:lnTo>
                  <a:pt x="725" y="653"/>
                </a:lnTo>
                <a:lnTo>
                  <a:pt x="712" y="690"/>
                </a:lnTo>
                <a:lnTo>
                  <a:pt x="571" y="690"/>
                </a:lnTo>
                <a:lnTo>
                  <a:pt x="571" y="690"/>
                </a:lnTo>
                <a:close/>
                <a:moveTo>
                  <a:pt x="286" y="690"/>
                </a:moveTo>
                <a:lnTo>
                  <a:pt x="154" y="690"/>
                </a:lnTo>
                <a:lnTo>
                  <a:pt x="138" y="653"/>
                </a:lnTo>
                <a:lnTo>
                  <a:pt x="0" y="731"/>
                </a:lnTo>
                <a:lnTo>
                  <a:pt x="201" y="820"/>
                </a:lnTo>
                <a:lnTo>
                  <a:pt x="180" y="764"/>
                </a:lnTo>
                <a:lnTo>
                  <a:pt x="322" y="764"/>
                </a:lnTo>
                <a:lnTo>
                  <a:pt x="286" y="690"/>
                </a:lnTo>
                <a:lnTo>
                  <a:pt x="286" y="690"/>
                </a:lnTo>
                <a:close/>
                <a:moveTo>
                  <a:pt x="374" y="757"/>
                </a:moveTo>
                <a:lnTo>
                  <a:pt x="487" y="757"/>
                </a:lnTo>
                <a:lnTo>
                  <a:pt x="504" y="850"/>
                </a:lnTo>
                <a:lnTo>
                  <a:pt x="623" y="850"/>
                </a:lnTo>
                <a:lnTo>
                  <a:pt x="435" y="1017"/>
                </a:lnTo>
                <a:lnTo>
                  <a:pt x="244" y="850"/>
                </a:lnTo>
                <a:lnTo>
                  <a:pt x="357" y="850"/>
                </a:lnTo>
                <a:lnTo>
                  <a:pt x="374" y="757"/>
                </a:lnTo>
                <a:lnTo>
                  <a:pt x="374" y="757"/>
                </a:lnTo>
                <a:close/>
                <a:moveTo>
                  <a:pt x="433" y="0"/>
                </a:moveTo>
                <a:lnTo>
                  <a:pt x="433" y="0"/>
                </a:lnTo>
                <a:lnTo>
                  <a:pt x="450" y="0"/>
                </a:lnTo>
                <a:lnTo>
                  <a:pt x="465" y="6"/>
                </a:lnTo>
                <a:lnTo>
                  <a:pt x="480" y="13"/>
                </a:lnTo>
                <a:lnTo>
                  <a:pt x="493" y="24"/>
                </a:lnTo>
                <a:lnTo>
                  <a:pt x="504" y="37"/>
                </a:lnTo>
                <a:lnTo>
                  <a:pt x="513" y="52"/>
                </a:lnTo>
                <a:lnTo>
                  <a:pt x="517" y="67"/>
                </a:lnTo>
                <a:lnTo>
                  <a:pt x="519" y="84"/>
                </a:lnTo>
                <a:lnTo>
                  <a:pt x="519" y="84"/>
                </a:lnTo>
                <a:lnTo>
                  <a:pt x="517" y="102"/>
                </a:lnTo>
                <a:lnTo>
                  <a:pt x="513" y="119"/>
                </a:lnTo>
                <a:lnTo>
                  <a:pt x="504" y="134"/>
                </a:lnTo>
                <a:lnTo>
                  <a:pt x="493" y="145"/>
                </a:lnTo>
                <a:lnTo>
                  <a:pt x="480" y="156"/>
                </a:lnTo>
                <a:lnTo>
                  <a:pt x="465" y="164"/>
                </a:lnTo>
                <a:lnTo>
                  <a:pt x="450" y="169"/>
                </a:lnTo>
                <a:lnTo>
                  <a:pt x="433" y="171"/>
                </a:lnTo>
                <a:lnTo>
                  <a:pt x="433" y="171"/>
                </a:lnTo>
                <a:lnTo>
                  <a:pt x="415" y="169"/>
                </a:lnTo>
                <a:lnTo>
                  <a:pt x="398" y="164"/>
                </a:lnTo>
                <a:lnTo>
                  <a:pt x="385" y="156"/>
                </a:lnTo>
                <a:lnTo>
                  <a:pt x="372" y="145"/>
                </a:lnTo>
                <a:lnTo>
                  <a:pt x="361" y="134"/>
                </a:lnTo>
                <a:lnTo>
                  <a:pt x="353" y="119"/>
                </a:lnTo>
                <a:lnTo>
                  <a:pt x="348" y="102"/>
                </a:lnTo>
                <a:lnTo>
                  <a:pt x="346" y="84"/>
                </a:lnTo>
                <a:lnTo>
                  <a:pt x="346" y="84"/>
                </a:lnTo>
                <a:lnTo>
                  <a:pt x="348" y="67"/>
                </a:lnTo>
                <a:lnTo>
                  <a:pt x="353" y="52"/>
                </a:lnTo>
                <a:lnTo>
                  <a:pt x="361" y="37"/>
                </a:lnTo>
                <a:lnTo>
                  <a:pt x="372" y="24"/>
                </a:lnTo>
                <a:lnTo>
                  <a:pt x="385" y="13"/>
                </a:lnTo>
                <a:lnTo>
                  <a:pt x="398" y="6"/>
                </a:lnTo>
                <a:lnTo>
                  <a:pt x="415" y="0"/>
                </a:lnTo>
                <a:lnTo>
                  <a:pt x="433" y="0"/>
                </a:lnTo>
                <a:lnTo>
                  <a:pt x="4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247650" y="2697163"/>
            <a:ext cx="1428750" cy="1428750"/>
          </a:xfrm>
          <a:custGeom>
            <a:avLst/>
            <a:gdLst>
              <a:gd name="T0" fmla="*/ 714 w 900"/>
              <a:gd name="T1" fmla="*/ 188 h 900"/>
              <a:gd name="T2" fmla="*/ 820 w 900"/>
              <a:gd name="T3" fmla="*/ 489 h 900"/>
              <a:gd name="T4" fmla="*/ 628 w 900"/>
              <a:gd name="T5" fmla="*/ 776 h 900"/>
              <a:gd name="T6" fmla="*/ 305 w 900"/>
              <a:gd name="T7" fmla="*/ 794 h 900"/>
              <a:gd name="T8" fmla="*/ 87 w 900"/>
              <a:gd name="T9" fmla="*/ 526 h 900"/>
              <a:gd name="T10" fmla="*/ 165 w 900"/>
              <a:gd name="T11" fmla="*/ 214 h 900"/>
              <a:gd name="T12" fmla="*/ 450 w 900"/>
              <a:gd name="T13" fmla="*/ 78 h 900"/>
              <a:gd name="T14" fmla="*/ 900 w 900"/>
              <a:gd name="T15" fmla="*/ 471 h 900"/>
              <a:gd name="T16" fmla="*/ 809 w 900"/>
              <a:gd name="T17" fmla="*/ 619 h 900"/>
              <a:gd name="T18" fmla="*/ 889 w 900"/>
              <a:gd name="T19" fmla="*/ 346 h 900"/>
              <a:gd name="T20" fmla="*/ 835 w 900"/>
              <a:gd name="T21" fmla="*/ 359 h 900"/>
              <a:gd name="T22" fmla="*/ 805 w 900"/>
              <a:gd name="T23" fmla="*/ 173 h 900"/>
              <a:gd name="T24" fmla="*/ 647 w 900"/>
              <a:gd name="T25" fmla="*/ 106 h 900"/>
              <a:gd name="T26" fmla="*/ 593 w 900"/>
              <a:gd name="T27" fmla="*/ 24 h 900"/>
              <a:gd name="T28" fmla="*/ 435 w 900"/>
              <a:gd name="T29" fmla="*/ 0 h 900"/>
              <a:gd name="T30" fmla="*/ 407 w 900"/>
              <a:gd name="T31" fmla="*/ 2 h 900"/>
              <a:gd name="T32" fmla="*/ 379 w 900"/>
              <a:gd name="T33" fmla="*/ 6 h 900"/>
              <a:gd name="T34" fmla="*/ 381 w 900"/>
              <a:gd name="T35" fmla="*/ 60 h 900"/>
              <a:gd name="T36" fmla="*/ 405 w 900"/>
              <a:gd name="T37" fmla="*/ 58 h 900"/>
              <a:gd name="T38" fmla="*/ 431 w 900"/>
              <a:gd name="T39" fmla="*/ 56 h 900"/>
              <a:gd name="T40" fmla="*/ 483 w 900"/>
              <a:gd name="T41" fmla="*/ 56 h 900"/>
              <a:gd name="T42" fmla="*/ 227 w 900"/>
              <a:gd name="T43" fmla="*/ 58 h 900"/>
              <a:gd name="T44" fmla="*/ 212 w 900"/>
              <a:gd name="T45" fmla="*/ 134 h 900"/>
              <a:gd name="T46" fmla="*/ 63 w 900"/>
              <a:gd name="T47" fmla="*/ 220 h 900"/>
              <a:gd name="T48" fmla="*/ 59 w 900"/>
              <a:gd name="T49" fmla="*/ 391 h 900"/>
              <a:gd name="T50" fmla="*/ 0 w 900"/>
              <a:gd name="T51" fmla="*/ 469 h 900"/>
              <a:gd name="T52" fmla="*/ 115 w 900"/>
              <a:gd name="T53" fmla="*/ 660 h 900"/>
              <a:gd name="T54" fmla="*/ 0 w 900"/>
              <a:gd name="T55" fmla="*/ 469 h 900"/>
              <a:gd name="T56" fmla="*/ 262 w 900"/>
              <a:gd name="T57" fmla="*/ 861 h 900"/>
              <a:gd name="T58" fmla="*/ 163 w 900"/>
              <a:gd name="T59" fmla="*/ 720 h 900"/>
              <a:gd name="T60" fmla="*/ 359 w 900"/>
              <a:gd name="T61" fmla="*/ 891 h 900"/>
              <a:gd name="T62" fmla="*/ 388 w 900"/>
              <a:gd name="T63" fmla="*/ 895 h 900"/>
              <a:gd name="T64" fmla="*/ 416 w 900"/>
              <a:gd name="T65" fmla="*/ 900 h 900"/>
              <a:gd name="T66" fmla="*/ 444 w 900"/>
              <a:gd name="T67" fmla="*/ 900 h 900"/>
              <a:gd name="T68" fmla="*/ 474 w 900"/>
              <a:gd name="T69" fmla="*/ 900 h 900"/>
              <a:gd name="T70" fmla="*/ 502 w 900"/>
              <a:gd name="T71" fmla="*/ 898 h 900"/>
              <a:gd name="T72" fmla="*/ 530 w 900"/>
              <a:gd name="T73" fmla="*/ 893 h 900"/>
              <a:gd name="T74" fmla="*/ 558 w 900"/>
              <a:gd name="T75" fmla="*/ 889 h 900"/>
              <a:gd name="T76" fmla="*/ 556 w 900"/>
              <a:gd name="T77" fmla="*/ 833 h 900"/>
              <a:gd name="T78" fmla="*/ 533 w 900"/>
              <a:gd name="T79" fmla="*/ 837 h 900"/>
              <a:gd name="T80" fmla="*/ 509 w 900"/>
              <a:gd name="T81" fmla="*/ 841 h 900"/>
              <a:gd name="T82" fmla="*/ 483 w 900"/>
              <a:gd name="T83" fmla="*/ 846 h 900"/>
              <a:gd name="T84" fmla="*/ 459 w 900"/>
              <a:gd name="T85" fmla="*/ 846 h 900"/>
              <a:gd name="T86" fmla="*/ 433 w 900"/>
              <a:gd name="T87" fmla="*/ 846 h 900"/>
              <a:gd name="T88" fmla="*/ 407 w 900"/>
              <a:gd name="T89" fmla="*/ 844 h 900"/>
              <a:gd name="T90" fmla="*/ 383 w 900"/>
              <a:gd name="T91" fmla="*/ 841 h 900"/>
              <a:gd name="T92" fmla="*/ 359 w 900"/>
              <a:gd name="T93" fmla="*/ 835 h 900"/>
              <a:gd name="T94" fmla="*/ 751 w 900"/>
              <a:gd name="T95" fmla="*/ 785 h 900"/>
              <a:gd name="T96" fmla="*/ 675 w 900"/>
              <a:gd name="T97" fmla="*/ 776 h 900"/>
              <a:gd name="T98" fmla="*/ 597 w 900"/>
              <a:gd name="T99" fmla="*/ 292 h 900"/>
              <a:gd name="T100" fmla="*/ 429 w 900"/>
              <a:gd name="T101" fmla="*/ 156 h 900"/>
              <a:gd name="T102" fmla="*/ 308 w 900"/>
              <a:gd name="T103" fmla="*/ 294 h 900"/>
              <a:gd name="T104" fmla="*/ 344 w 900"/>
              <a:gd name="T105" fmla="*/ 426 h 900"/>
              <a:gd name="T106" fmla="*/ 470 w 900"/>
              <a:gd name="T107" fmla="*/ 526 h 900"/>
              <a:gd name="T108" fmla="*/ 452 w 900"/>
              <a:gd name="T109" fmla="*/ 619 h 900"/>
              <a:gd name="T110" fmla="*/ 308 w 900"/>
              <a:gd name="T111" fmla="*/ 538 h 900"/>
              <a:gd name="T112" fmla="*/ 364 w 900"/>
              <a:gd name="T113" fmla="*/ 668 h 900"/>
              <a:gd name="T114" fmla="*/ 563 w 900"/>
              <a:gd name="T115" fmla="*/ 664 h 900"/>
              <a:gd name="T116" fmla="*/ 613 w 900"/>
              <a:gd name="T117" fmla="*/ 523 h 900"/>
              <a:gd name="T118" fmla="*/ 548 w 900"/>
              <a:gd name="T119" fmla="*/ 413 h 900"/>
              <a:gd name="T120" fmla="*/ 431 w 900"/>
              <a:gd name="T121" fmla="*/ 303 h 900"/>
              <a:gd name="T122" fmla="*/ 472 w 900"/>
              <a:gd name="T123" fmla="*/ 27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0" h="900">
                <a:moveTo>
                  <a:pt x="450" y="78"/>
                </a:moveTo>
                <a:lnTo>
                  <a:pt x="450" y="78"/>
                </a:lnTo>
                <a:lnTo>
                  <a:pt x="489" y="80"/>
                </a:lnTo>
                <a:lnTo>
                  <a:pt x="526" y="86"/>
                </a:lnTo>
                <a:lnTo>
                  <a:pt x="561" y="95"/>
                </a:lnTo>
                <a:lnTo>
                  <a:pt x="595" y="108"/>
                </a:lnTo>
                <a:lnTo>
                  <a:pt x="628" y="123"/>
                </a:lnTo>
                <a:lnTo>
                  <a:pt x="658" y="143"/>
                </a:lnTo>
                <a:lnTo>
                  <a:pt x="688" y="164"/>
                </a:lnTo>
                <a:lnTo>
                  <a:pt x="714" y="188"/>
                </a:lnTo>
                <a:lnTo>
                  <a:pt x="738" y="214"/>
                </a:lnTo>
                <a:lnTo>
                  <a:pt x="760" y="242"/>
                </a:lnTo>
                <a:lnTo>
                  <a:pt x="777" y="272"/>
                </a:lnTo>
                <a:lnTo>
                  <a:pt x="794" y="305"/>
                </a:lnTo>
                <a:lnTo>
                  <a:pt x="805" y="339"/>
                </a:lnTo>
                <a:lnTo>
                  <a:pt x="816" y="376"/>
                </a:lnTo>
                <a:lnTo>
                  <a:pt x="820" y="413"/>
                </a:lnTo>
                <a:lnTo>
                  <a:pt x="822" y="450"/>
                </a:lnTo>
                <a:lnTo>
                  <a:pt x="822" y="450"/>
                </a:lnTo>
                <a:lnTo>
                  <a:pt x="820" y="489"/>
                </a:lnTo>
                <a:lnTo>
                  <a:pt x="816" y="526"/>
                </a:lnTo>
                <a:lnTo>
                  <a:pt x="805" y="560"/>
                </a:lnTo>
                <a:lnTo>
                  <a:pt x="794" y="595"/>
                </a:lnTo>
                <a:lnTo>
                  <a:pt x="777" y="627"/>
                </a:lnTo>
                <a:lnTo>
                  <a:pt x="760" y="657"/>
                </a:lnTo>
                <a:lnTo>
                  <a:pt x="738" y="688"/>
                </a:lnTo>
                <a:lnTo>
                  <a:pt x="714" y="714"/>
                </a:lnTo>
                <a:lnTo>
                  <a:pt x="688" y="738"/>
                </a:lnTo>
                <a:lnTo>
                  <a:pt x="658" y="759"/>
                </a:lnTo>
                <a:lnTo>
                  <a:pt x="628" y="776"/>
                </a:lnTo>
                <a:lnTo>
                  <a:pt x="595" y="794"/>
                </a:lnTo>
                <a:lnTo>
                  <a:pt x="561" y="807"/>
                </a:lnTo>
                <a:lnTo>
                  <a:pt x="526" y="815"/>
                </a:lnTo>
                <a:lnTo>
                  <a:pt x="489" y="820"/>
                </a:lnTo>
                <a:lnTo>
                  <a:pt x="450" y="822"/>
                </a:lnTo>
                <a:lnTo>
                  <a:pt x="450" y="822"/>
                </a:lnTo>
                <a:lnTo>
                  <a:pt x="414" y="820"/>
                </a:lnTo>
                <a:lnTo>
                  <a:pt x="377" y="815"/>
                </a:lnTo>
                <a:lnTo>
                  <a:pt x="340" y="807"/>
                </a:lnTo>
                <a:lnTo>
                  <a:pt x="305" y="794"/>
                </a:lnTo>
                <a:lnTo>
                  <a:pt x="273" y="776"/>
                </a:lnTo>
                <a:lnTo>
                  <a:pt x="243" y="759"/>
                </a:lnTo>
                <a:lnTo>
                  <a:pt x="214" y="738"/>
                </a:lnTo>
                <a:lnTo>
                  <a:pt x="189" y="714"/>
                </a:lnTo>
                <a:lnTo>
                  <a:pt x="165" y="688"/>
                </a:lnTo>
                <a:lnTo>
                  <a:pt x="143" y="657"/>
                </a:lnTo>
                <a:lnTo>
                  <a:pt x="124" y="627"/>
                </a:lnTo>
                <a:lnTo>
                  <a:pt x="108" y="595"/>
                </a:lnTo>
                <a:lnTo>
                  <a:pt x="95" y="560"/>
                </a:lnTo>
                <a:lnTo>
                  <a:pt x="87" y="526"/>
                </a:lnTo>
                <a:lnTo>
                  <a:pt x="80" y="489"/>
                </a:lnTo>
                <a:lnTo>
                  <a:pt x="78" y="450"/>
                </a:lnTo>
                <a:lnTo>
                  <a:pt x="78" y="450"/>
                </a:lnTo>
                <a:lnTo>
                  <a:pt x="80" y="413"/>
                </a:lnTo>
                <a:lnTo>
                  <a:pt x="87" y="376"/>
                </a:lnTo>
                <a:lnTo>
                  <a:pt x="95" y="339"/>
                </a:lnTo>
                <a:lnTo>
                  <a:pt x="108" y="305"/>
                </a:lnTo>
                <a:lnTo>
                  <a:pt x="124" y="272"/>
                </a:lnTo>
                <a:lnTo>
                  <a:pt x="143" y="242"/>
                </a:lnTo>
                <a:lnTo>
                  <a:pt x="165" y="214"/>
                </a:lnTo>
                <a:lnTo>
                  <a:pt x="189" y="188"/>
                </a:lnTo>
                <a:lnTo>
                  <a:pt x="214" y="164"/>
                </a:lnTo>
                <a:lnTo>
                  <a:pt x="243" y="143"/>
                </a:lnTo>
                <a:lnTo>
                  <a:pt x="273" y="123"/>
                </a:lnTo>
                <a:lnTo>
                  <a:pt x="305" y="108"/>
                </a:lnTo>
                <a:lnTo>
                  <a:pt x="340" y="95"/>
                </a:lnTo>
                <a:lnTo>
                  <a:pt x="377" y="86"/>
                </a:lnTo>
                <a:lnTo>
                  <a:pt x="414" y="80"/>
                </a:lnTo>
                <a:lnTo>
                  <a:pt x="450" y="78"/>
                </a:lnTo>
                <a:lnTo>
                  <a:pt x="450" y="78"/>
                </a:lnTo>
                <a:close/>
                <a:moveTo>
                  <a:pt x="842" y="673"/>
                </a:moveTo>
                <a:lnTo>
                  <a:pt x="842" y="673"/>
                </a:lnTo>
                <a:lnTo>
                  <a:pt x="855" y="649"/>
                </a:lnTo>
                <a:lnTo>
                  <a:pt x="866" y="625"/>
                </a:lnTo>
                <a:lnTo>
                  <a:pt x="874" y="601"/>
                </a:lnTo>
                <a:lnTo>
                  <a:pt x="883" y="575"/>
                </a:lnTo>
                <a:lnTo>
                  <a:pt x="889" y="549"/>
                </a:lnTo>
                <a:lnTo>
                  <a:pt x="896" y="523"/>
                </a:lnTo>
                <a:lnTo>
                  <a:pt x="898" y="497"/>
                </a:lnTo>
                <a:lnTo>
                  <a:pt x="900" y="471"/>
                </a:lnTo>
                <a:lnTo>
                  <a:pt x="900" y="471"/>
                </a:lnTo>
                <a:lnTo>
                  <a:pt x="900" y="465"/>
                </a:lnTo>
                <a:lnTo>
                  <a:pt x="846" y="465"/>
                </a:lnTo>
                <a:lnTo>
                  <a:pt x="846" y="465"/>
                </a:lnTo>
                <a:lnTo>
                  <a:pt x="844" y="497"/>
                </a:lnTo>
                <a:lnTo>
                  <a:pt x="840" y="528"/>
                </a:lnTo>
                <a:lnTo>
                  <a:pt x="831" y="558"/>
                </a:lnTo>
                <a:lnTo>
                  <a:pt x="822" y="588"/>
                </a:lnTo>
                <a:lnTo>
                  <a:pt x="822" y="588"/>
                </a:lnTo>
                <a:lnTo>
                  <a:pt x="809" y="619"/>
                </a:lnTo>
                <a:lnTo>
                  <a:pt x="794" y="647"/>
                </a:lnTo>
                <a:lnTo>
                  <a:pt x="842" y="673"/>
                </a:lnTo>
                <a:lnTo>
                  <a:pt x="842" y="673"/>
                </a:lnTo>
                <a:close/>
                <a:moveTo>
                  <a:pt x="900" y="454"/>
                </a:moveTo>
                <a:lnTo>
                  <a:pt x="900" y="450"/>
                </a:lnTo>
                <a:lnTo>
                  <a:pt x="900" y="450"/>
                </a:lnTo>
                <a:lnTo>
                  <a:pt x="900" y="424"/>
                </a:lnTo>
                <a:lnTo>
                  <a:pt x="898" y="398"/>
                </a:lnTo>
                <a:lnTo>
                  <a:pt x="894" y="372"/>
                </a:lnTo>
                <a:lnTo>
                  <a:pt x="889" y="346"/>
                </a:lnTo>
                <a:lnTo>
                  <a:pt x="881" y="320"/>
                </a:lnTo>
                <a:lnTo>
                  <a:pt x="872" y="294"/>
                </a:lnTo>
                <a:lnTo>
                  <a:pt x="864" y="270"/>
                </a:lnTo>
                <a:lnTo>
                  <a:pt x="853" y="246"/>
                </a:lnTo>
                <a:lnTo>
                  <a:pt x="803" y="270"/>
                </a:lnTo>
                <a:lnTo>
                  <a:pt x="803" y="270"/>
                </a:lnTo>
                <a:lnTo>
                  <a:pt x="814" y="292"/>
                </a:lnTo>
                <a:lnTo>
                  <a:pt x="822" y="313"/>
                </a:lnTo>
                <a:lnTo>
                  <a:pt x="829" y="335"/>
                </a:lnTo>
                <a:lnTo>
                  <a:pt x="835" y="359"/>
                </a:lnTo>
                <a:lnTo>
                  <a:pt x="840" y="381"/>
                </a:lnTo>
                <a:lnTo>
                  <a:pt x="844" y="404"/>
                </a:lnTo>
                <a:lnTo>
                  <a:pt x="846" y="426"/>
                </a:lnTo>
                <a:lnTo>
                  <a:pt x="846" y="450"/>
                </a:lnTo>
                <a:lnTo>
                  <a:pt x="846" y="454"/>
                </a:lnTo>
                <a:lnTo>
                  <a:pt x="900" y="454"/>
                </a:lnTo>
                <a:lnTo>
                  <a:pt x="900" y="454"/>
                </a:lnTo>
                <a:close/>
                <a:moveTo>
                  <a:pt x="822" y="197"/>
                </a:moveTo>
                <a:lnTo>
                  <a:pt x="822" y="197"/>
                </a:lnTo>
                <a:lnTo>
                  <a:pt x="805" y="173"/>
                </a:lnTo>
                <a:lnTo>
                  <a:pt x="786" y="149"/>
                </a:lnTo>
                <a:lnTo>
                  <a:pt x="766" y="130"/>
                </a:lnTo>
                <a:lnTo>
                  <a:pt x="745" y="110"/>
                </a:lnTo>
                <a:lnTo>
                  <a:pt x="721" y="91"/>
                </a:lnTo>
                <a:lnTo>
                  <a:pt x="699" y="73"/>
                </a:lnTo>
                <a:lnTo>
                  <a:pt x="673" y="58"/>
                </a:lnTo>
                <a:lnTo>
                  <a:pt x="647" y="45"/>
                </a:lnTo>
                <a:lnTo>
                  <a:pt x="623" y="95"/>
                </a:lnTo>
                <a:lnTo>
                  <a:pt x="623" y="95"/>
                </a:lnTo>
                <a:lnTo>
                  <a:pt x="647" y="106"/>
                </a:lnTo>
                <a:lnTo>
                  <a:pt x="669" y="121"/>
                </a:lnTo>
                <a:lnTo>
                  <a:pt x="688" y="134"/>
                </a:lnTo>
                <a:lnTo>
                  <a:pt x="710" y="151"/>
                </a:lnTo>
                <a:lnTo>
                  <a:pt x="727" y="169"/>
                </a:lnTo>
                <a:lnTo>
                  <a:pt x="745" y="186"/>
                </a:lnTo>
                <a:lnTo>
                  <a:pt x="762" y="205"/>
                </a:lnTo>
                <a:lnTo>
                  <a:pt x="777" y="227"/>
                </a:lnTo>
                <a:lnTo>
                  <a:pt x="822" y="197"/>
                </a:lnTo>
                <a:lnTo>
                  <a:pt x="822" y="197"/>
                </a:lnTo>
                <a:close/>
                <a:moveTo>
                  <a:pt x="593" y="24"/>
                </a:moveTo>
                <a:lnTo>
                  <a:pt x="593" y="24"/>
                </a:lnTo>
                <a:lnTo>
                  <a:pt x="558" y="13"/>
                </a:lnTo>
                <a:lnTo>
                  <a:pt x="524" y="6"/>
                </a:lnTo>
                <a:lnTo>
                  <a:pt x="487" y="2"/>
                </a:lnTo>
                <a:lnTo>
                  <a:pt x="450" y="0"/>
                </a:lnTo>
                <a:lnTo>
                  <a:pt x="448" y="0"/>
                </a:lnTo>
                <a:lnTo>
                  <a:pt x="444" y="0"/>
                </a:lnTo>
                <a:lnTo>
                  <a:pt x="442" y="0"/>
                </a:lnTo>
                <a:lnTo>
                  <a:pt x="439" y="0"/>
                </a:lnTo>
                <a:lnTo>
                  <a:pt x="435" y="0"/>
                </a:lnTo>
                <a:lnTo>
                  <a:pt x="433" y="0"/>
                </a:lnTo>
                <a:lnTo>
                  <a:pt x="431" y="0"/>
                </a:lnTo>
                <a:lnTo>
                  <a:pt x="426" y="0"/>
                </a:lnTo>
                <a:lnTo>
                  <a:pt x="424" y="2"/>
                </a:lnTo>
                <a:lnTo>
                  <a:pt x="422" y="2"/>
                </a:lnTo>
                <a:lnTo>
                  <a:pt x="418" y="2"/>
                </a:lnTo>
                <a:lnTo>
                  <a:pt x="416" y="2"/>
                </a:lnTo>
                <a:lnTo>
                  <a:pt x="414" y="2"/>
                </a:lnTo>
                <a:lnTo>
                  <a:pt x="411" y="2"/>
                </a:lnTo>
                <a:lnTo>
                  <a:pt x="407" y="2"/>
                </a:lnTo>
                <a:lnTo>
                  <a:pt x="405" y="2"/>
                </a:lnTo>
                <a:lnTo>
                  <a:pt x="403" y="2"/>
                </a:lnTo>
                <a:lnTo>
                  <a:pt x="398" y="4"/>
                </a:lnTo>
                <a:lnTo>
                  <a:pt x="396" y="4"/>
                </a:lnTo>
                <a:lnTo>
                  <a:pt x="394" y="4"/>
                </a:lnTo>
                <a:lnTo>
                  <a:pt x="390" y="4"/>
                </a:lnTo>
                <a:lnTo>
                  <a:pt x="388" y="4"/>
                </a:lnTo>
                <a:lnTo>
                  <a:pt x="385" y="4"/>
                </a:lnTo>
                <a:lnTo>
                  <a:pt x="381" y="6"/>
                </a:lnTo>
                <a:lnTo>
                  <a:pt x="379" y="6"/>
                </a:lnTo>
                <a:lnTo>
                  <a:pt x="377" y="6"/>
                </a:lnTo>
                <a:lnTo>
                  <a:pt x="375" y="6"/>
                </a:lnTo>
                <a:lnTo>
                  <a:pt x="370" y="6"/>
                </a:lnTo>
                <a:lnTo>
                  <a:pt x="368" y="8"/>
                </a:lnTo>
                <a:lnTo>
                  <a:pt x="366" y="8"/>
                </a:lnTo>
                <a:lnTo>
                  <a:pt x="364" y="8"/>
                </a:lnTo>
                <a:lnTo>
                  <a:pt x="375" y="63"/>
                </a:lnTo>
                <a:lnTo>
                  <a:pt x="377" y="63"/>
                </a:lnTo>
                <a:lnTo>
                  <a:pt x="379" y="63"/>
                </a:lnTo>
                <a:lnTo>
                  <a:pt x="381" y="60"/>
                </a:lnTo>
                <a:lnTo>
                  <a:pt x="383" y="60"/>
                </a:lnTo>
                <a:lnTo>
                  <a:pt x="385" y="60"/>
                </a:lnTo>
                <a:lnTo>
                  <a:pt x="388" y="60"/>
                </a:lnTo>
                <a:lnTo>
                  <a:pt x="390" y="60"/>
                </a:lnTo>
                <a:lnTo>
                  <a:pt x="392" y="58"/>
                </a:lnTo>
                <a:lnTo>
                  <a:pt x="396" y="58"/>
                </a:lnTo>
                <a:lnTo>
                  <a:pt x="398" y="58"/>
                </a:lnTo>
                <a:lnTo>
                  <a:pt x="401" y="58"/>
                </a:lnTo>
                <a:lnTo>
                  <a:pt x="403" y="58"/>
                </a:lnTo>
                <a:lnTo>
                  <a:pt x="405" y="58"/>
                </a:lnTo>
                <a:lnTo>
                  <a:pt x="407" y="58"/>
                </a:lnTo>
                <a:lnTo>
                  <a:pt x="409" y="56"/>
                </a:lnTo>
                <a:lnTo>
                  <a:pt x="414" y="56"/>
                </a:lnTo>
                <a:lnTo>
                  <a:pt x="416" y="56"/>
                </a:lnTo>
                <a:lnTo>
                  <a:pt x="418" y="56"/>
                </a:lnTo>
                <a:lnTo>
                  <a:pt x="420" y="56"/>
                </a:lnTo>
                <a:lnTo>
                  <a:pt x="422" y="56"/>
                </a:lnTo>
                <a:lnTo>
                  <a:pt x="424" y="56"/>
                </a:lnTo>
                <a:lnTo>
                  <a:pt x="429" y="56"/>
                </a:lnTo>
                <a:lnTo>
                  <a:pt x="431" y="56"/>
                </a:lnTo>
                <a:lnTo>
                  <a:pt x="433" y="56"/>
                </a:lnTo>
                <a:lnTo>
                  <a:pt x="435" y="56"/>
                </a:lnTo>
                <a:lnTo>
                  <a:pt x="437" y="56"/>
                </a:lnTo>
                <a:lnTo>
                  <a:pt x="439" y="56"/>
                </a:lnTo>
                <a:lnTo>
                  <a:pt x="444" y="54"/>
                </a:lnTo>
                <a:lnTo>
                  <a:pt x="446" y="54"/>
                </a:lnTo>
                <a:lnTo>
                  <a:pt x="448" y="54"/>
                </a:lnTo>
                <a:lnTo>
                  <a:pt x="450" y="54"/>
                </a:lnTo>
                <a:lnTo>
                  <a:pt x="450" y="54"/>
                </a:lnTo>
                <a:lnTo>
                  <a:pt x="483" y="56"/>
                </a:lnTo>
                <a:lnTo>
                  <a:pt x="515" y="60"/>
                </a:lnTo>
                <a:lnTo>
                  <a:pt x="545" y="67"/>
                </a:lnTo>
                <a:lnTo>
                  <a:pt x="576" y="76"/>
                </a:lnTo>
                <a:lnTo>
                  <a:pt x="593" y="24"/>
                </a:lnTo>
                <a:lnTo>
                  <a:pt x="593" y="24"/>
                </a:lnTo>
                <a:close/>
                <a:moveTo>
                  <a:pt x="308" y="24"/>
                </a:moveTo>
                <a:lnTo>
                  <a:pt x="308" y="24"/>
                </a:lnTo>
                <a:lnTo>
                  <a:pt x="282" y="34"/>
                </a:lnTo>
                <a:lnTo>
                  <a:pt x="253" y="45"/>
                </a:lnTo>
                <a:lnTo>
                  <a:pt x="227" y="58"/>
                </a:lnTo>
                <a:lnTo>
                  <a:pt x="204" y="73"/>
                </a:lnTo>
                <a:lnTo>
                  <a:pt x="180" y="91"/>
                </a:lnTo>
                <a:lnTo>
                  <a:pt x="158" y="108"/>
                </a:lnTo>
                <a:lnTo>
                  <a:pt x="137" y="127"/>
                </a:lnTo>
                <a:lnTo>
                  <a:pt x="115" y="149"/>
                </a:lnTo>
                <a:lnTo>
                  <a:pt x="156" y="186"/>
                </a:lnTo>
                <a:lnTo>
                  <a:pt x="156" y="186"/>
                </a:lnTo>
                <a:lnTo>
                  <a:pt x="173" y="169"/>
                </a:lnTo>
                <a:lnTo>
                  <a:pt x="193" y="151"/>
                </a:lnTo>
                <a:lnTo>
                  <a:pt x="212" y="134"/>
                </a:lnTo>
                <a:lnTo>
                  <a:pt x="234" y="119"/>
                </a:lnTo>
                <a:lnTo>
                  <a:pt x="256" y="106"/>
                </a:lnTo>
                <a:lnTo>
                  <a:pt x="277" y="95"/>
                </a:lnTo>
                <a:lnTo>
                  <a:pt x="301" y="84"/>
                </a:lnTo>
                <a:lnTo>
                  <a:pt x="325" y="76"/>
                </a:lnTo>
                <a:lnTo>
                  <a:pt x="308" y="24"/>
                </a:lnTo>
                <a:lnTo>
                  <a:pt x="308" y="24"/>
                </a:lnTo>
                <a:close/>
                <a:moveTo>
                  <a:pt x="80" y="195"/>
                </a:moveTo>
                <a:lnTo>
                  <a:pt x="80" y="195"/>
                </a:lnTo>
                <a:lnTo>
                  <a:pt x="63" y="220"/>
                </a:lnTo>
                <a:lnTo>
                  <a:pt x="50" y="244"/>
                </a:lnTo>
                <a:lnTo>
                  <a:pt x="37" y="272"/>
                </a:lnTo>
                <a:lnTo>
                  <a:pt x="26" y="298"/>
                </a:lnTo>
                <a:lnTo>
                  <a:pt x="18" y="326"/>
                </a:lnTo>
                <a:lnTo>
                  <a:pt x="11" y="355"/>
                </a:lnTo>
                <a:lnTo>
                  <a:pt x="5" y="383"/>
                </a:lnTo>
                <a:lnTo>
                  <a:pt x="2" y="411"/>
                </a:lnTo>
                <a:lnTo>
                  <a:pt x="57" y="415"/>
                </a:lnTo>
                <a:lnTo>
                  <a:pt x="57" y="415"/>
                </a:lnTo>
                <a:lnTo>
                  <a:pt x="59" y="391"/>
                </a:lnTo>
                <a:lnTo>
                  <a:pt x="65" y="365"/>
                </a:lnTo>
                <a:lnTo>
                  <a:pt x="70" y="342"/>
                </a:lnTo>
                <a:lnTo>
                  <a:pt x="78" y="316"/>
                </a:lnTo>
                <a:lnTo>
                  <a:pt x="87" y="294"/>
                </a:lnTo>
                <a:lnTo>
                  <a:pt x="98" y="270"/>
                </a:lnTo>
                <a:lnTo>
                  <a:pt x="111" y="249"/>
                </a:lnTo>
                <a:lnTo>
                  <a:pt x="126" y="227"/>
                </a:lnTo>
                <a:lnTo>
                  <a:pt x="80" y="195"/>
                </a:lnTo>
                <a:lnTo>
                  <a:pt x="80" y="195"/>
                </a:lnTo>
                <a:close/>
                <a:moveTo>
                  <a:pt x="0" y="469"/>
                </a:moveTo>
                <a:lnTo>
                  <a:pt x="0" y="469"/>
                </a:lnTo>
                <a:lnTo>
                  <a:pt x="2" y="500"/>
                </a:lnTo>
                <a:lnTo>
                  <a:pt x="7" y="528"/>
                </a:lnTo>
                <a:lnTo>
                  <a:pt x="13" y="556"/>
                </a:lnTo>
                <a:lnTo>
                  <a:pt x="20" y="584"/>
                </a:lnTo>
                <a:lnTo>
                  <a:pt x="31" y="612"/>
                </a:lnTo>
                <a:lnTo>
                  <a:pt x="41" y="638"/>
                </a:lnTo>
                <a:lnTo>
                  <a:pt x="54" y="664"/>
                </a:lnTo>
                <a:lnTo>
                  <a:pt x="70" y="690"/>
                </a:lnTo>
                <a:lnTo>
                  <a:pt x="115" y="660"/>
                </a:lnTo>
                <a:lnTo>
                  <a:pt x="115" y="660"/>
                </a:lnTo>
                <a:lnTo>
                  <a:pt x="102" y="638"/>
                </a:lnTo>
                <a:lnTo>
                  <a:pt x="91" y="616"/>
                </a:lnTo>
                <a:lnTo>
                  <a:pt x="80" y="593"/>
                </a:lnTo>
                <a:lnTo>
                  <a:pt x="72" y="569"/>
                </a:lnTo>
                <a:lnTo>
                  <a:pt x="65" y="543"/>
                </a:lnTo>
                <a:lnTo>
                  <a:pt x="61" y="519"/>
                </a:lnTo>
                <a:lnTo>
                  <a:pt x="57" y="493"/>
                </a:lnTo>
                <a:lnTo>
                  <a:pt x="54" y="467"/>
                </a:lnTo>
                <a:lnTo>
                  <a:pt x="0" y="469"/>
                </a:lnTo>
                <a:lnTo>
                  <a:pt x="0" y="469"/>
                </a:lnTo>
                <a:close/>
                <a:moveTo>
                  <a:pt x="102" y="738"/>
                </a:moveTo>
                <a:lnTo>
                  <a:pt x="102" y="738"/>
                </a:lnTo>
                <a:lnTo>
                  <a:pt x="121" y="759"/>
                </a:lnTo>
                <a:lnTo>
                  <a:pt x="143" y="779"/>
                </a:lnTo>
                <a:lnTo>
                  <a:pt x="165" y="798"/>
                </a:lnTo>
                <a:lnTo>
                  <a:pt x="189" y="815"/>
                </a:lnTo>
                <a:lnTo>
                  <a:pt x="212" y="833"/>
                </a:lnTo>
                <a:lnTo>
                  <a:pt x="236" y="846"/>
                </a:lnTo>
                <a:lnTo>
                  <a:pt x="262" y="861"/>
                </a:lnTo>
                <a:lnTo>
                  <a:pt x="290" y="872"/>
                </a:lnTo>
                <a:lnTo>
                  <a:pt x="310" y="820"/>
                </a:lnTo>
                <a:lnTo>
                  <a:pt x="310" y="820"/>
                </a:lnTo>
                <a:lnTo>
                  <a:pt x="286" y="811"/>
                </a:lnTo>
                <a:lnTo>
                  <a:pt x="262" y="798"/>
                </a:lnTo>
                <a:lnTo>
                  <a:pt x="240" y="785"/>
                </a:lnTo>
                <a:lnTo>
                  <a:pt x="219" y="772"/>
                </a:lnTo>
                <a:lnTo>
                  <a:pt x="199" y="757"/>
                </a:lnTo>
                <a:lnTo>
                  <a:pt x="180" y="740"/>
                </a:lnTo>
                <a:lnTo>
                  <a:pt x="163" y="720"/>
                </a:lnTo>
                <a:lnTo>
                  <a:pt x="145" y="701"/>
                </a:lnTo>
                <a:lnTo>
                  <a:pt x="102" y="738"/>
                </a:lnTo>
                <a:lnTo>
                  <a:pt x="102" y="738"/>
                </a:lnTo>
                <a:close/>
                <a:moveTo>
                  <a:pt x="344" y="889"/>
                </a:moveTo>
                <a:lnTo>
                  <a:pt x="346" y="889"/>
                </a:lnTo>
                <a:lnTo>
                  <a:pt x="349" y="889"/>
                </a:lnTo>
                <a:lnTo>
                  <a:pt x="351" y="889"/>
                </a:lnTo>
                <a:lnTo>
                  <a:pt x="355" y="891"/>
                </a:lnTo>
                <a:lnTo>
                  <a:pt x="357" y="891"/>
                </a:lnTo>
                <a:lnTo>
                  <a:pt x="359" y="891"/>
                </a:lnTo>
                <a:lnTo>
                  <a:pt x="362" y="891"/>
                </a:lnTo>
                <a:lnTo>
                  <a:pt x="366" y="893"/>
                </a:lnTo>
                <a:lnTo>
                  <a:pt x="368" y="893"/>
                </a:lnTo>
                <a:lnTo>
                  <a:pt x="370" y="893"/>
                </a:lnTo>
                <a:lnTo>
                  <a:pt x="375" y="893"/>
                </a:lnTo>
                <a:lnTo>
                  <a:pt x="377" y="895"/>
                </a:lnTo>
                <a:lnTo>
                  <a:pt x="379" y="895"/>
                </a:lnTo>
                <a:lnTo>
                  <a:pt x="381" y="895"/>
                </a:lnTo>
                <a:lnTo>
                  <a:pt x="385" y="895"/>
                </a:lnTo>
                <a:lnTo>
                  <a:pt x="388" y="895"/>
                </a:lnTo>
                <a:lnTo>
                  <a:pt x="390" y="898"/>
                </a:lnTo>
                <a:lnTo>
                  <a:pt x="394" y="898"/>
                </a:lnTo>
                <a:lnTo>
                  <a:pt x="396" y="898"/>
                </a:lnTo>
                <a:lnTo>
                  <a:pt x="398" y="898"/>
                </a:lnTo>
                <a:lnTo>
                  <a:pt x="403" y="898"/>
                </a:lnTo>
                <a:lnTo>
                  <a:pt x="405" y="898"/>
                </a:lnTo>
                <a:lnTo>
                  <a:pt x="407" y="900"/>
                </a:lnTo>
                <a:lnTo>
                  <a:pt x="411" y="900"/>
                </a:lnTo>
                <a:lnTo>
                  <a:pt x="414" y="900"/>
                </a:lnTo>
                <a:lnTo>
                  <a:pt x="416" y="900"/>
                </a:lnTo>
                <a:lnTo>
                  <a:pt x="418" y="900"/>
                </a:lnTo>
                <a:lnTo>
                  <a:pt x="422" y="900"/>
                </a:lnTo>
                <a:lnTo>
                  <a:pt x="424" y="900"/>
                </a:lnTo>
                <a:lnTo>
                  <a:pt x="426" y="900"/>
                </a:lnTo>
                <a:lnTo>
                  <a:pt x="431" y="900"/>
                </a:lnTo>
                <a:lnTo>
                  <a:pt x="433" y="900"/>
                </a:lnTo>
                <a:lnTo>
                  <a:pt x="435" y="900"/>
                </a:lnTo>
                <a:lnTo>
                  <a:pt x="439" y="900"/>
                </a:lnTo>
                <a:lnTo>
                  <a:pt x="442" y="900"/>
                </a:lnTo>
                <a:lnTo>
                  <a:pt x="444" y="900"/>
                </a:lnTo>
                <a:lnTo>
                  <a:pt x="448" y="900"/>
                </a:lnTo>
                <a:lnTo>
                  <a:pt x="450" y="900"/>
                </a:lnTo>
                <a:lnTo>
                  <a:pt x="452" y="900"/>
                </a:lnTo>
                <a:lnTo>
                  <a:pt x="457" y="900"/>
                </a:lnTo>
                <a:lnTo>
                  <a:pt x="459" y="900"/>
                </a:lnTo>
                <a:lnTo>
                  <a:pt x="463" y="900"/>
                </a:lnTo>
                <a:lnTo>
                  <a:pt x="465" y="900"/>
                </a:lnTo>
                <a:lnTo>
                  <a:pt x="468" y="900"/>
                </a:lnTo>
                <a:lnTo>
                  <a:pt x="472" y="900"/>
                </a:lnTo>
                <a:lnTo>
                  <a:pt x="474" y="900"/>
                </a:lnTo>
                <a:lnTo>
                  <a:pt x="476" y="900"/>
                </a:lnTo>
                <a:lnTo>
                  <a:pt x="481" y="900"/>
                </a:lnTo>
                <a:lnTo>
                  <a:pt x="483" y="900"/>
                </a:lnTo>
                <a:lnTo>
                  <a:pt x="485" y="900"/>
                </a:lnTo>
                <a:lnTo>
                  <a:pt x="487" y="900"/>
                </a:lnTo>
                <a:lnTo>
                  <a:pt x="491" y="900"/>
                </a:lnTo>
                <a:lnTo>
                  <a:pt x="494" y="900"/>
                </a:lnTo>
                <a:lnTo>
                  <a:pt x="496" y="898"/>
                </a:lnTo>
                <a:lnTo>
                  <a:pt x="500" y="898"/>
                </a:lnTo>
                <a:lnTo>
                  <a:pt x="502" y="898"/>
                </a:lnTo>
                <a:lnTo>
                  <a:pt x="504" y="898"/>
                </a:lnTo>
                <a:lnTo>
                  <a:pt x="509" y="898"/>
                </a:lnTo>
                <a:lnTo>
                  <a:pt x="511" y="898"/>
                </a:lnTo>
                <a:lnTo>
                  <a:pt x="513" y="895"/>
                </a:lnTo>
                <a:lnTo>
                  <a:pt x="517" y="895"/>
                </a:lnTo>
                <a:lnTo>
                  <a:pt x="520" y="895"/>
                </a:lnTo>
                <a:lnTo>
                  <a:pt x="522" y="895"/>
                </a:lnTo>
                <a:lnTo>
                  <a:pt x="524" y="895"/>
                </a:lnTo>
                <a:lnTo>
                  <a:pt x="528" y="893"/>
                </a:lnTo>
                <a:lnTo>
                  <a:pt x="530" y="893"/>
                </a:lnTo>
                <a:lnTo>
                  <a:pt x="533" y="893"/>
                </a:lnTo>
                <a:lnTo>
                  <a:pt x="537" y="893"/>
                </a:lnTo>
                <a:lnTo>
                  <a:pt x="539" y="891"/>
                </a:lnTo>
                <a:lnTo>
                  <a:pt x="541" y="891"/>
                </a:lnTo>
                <a:lnTo>
                  <a:pt x="543" y="891"/>
                </a:lnTo>
                <a:lnTo>
                  <a:pt x="548" y="891"/>
                </a:lnTo>
                <a:lnTo>
                  <a:pt x="550" y="889"/>
                </a:lnTo>
                <a:lnTo>
                  <a:pt x="552" y="889"/>
                </a:lnTo>
                <a:lnTo>
                  <a:pt x="554" y="889"/>
                </a:lnTo>
                <a:lnTo>
                  <a:pt x="558" y="889"/>
                </a:lnTo>
                <a:lnTo>
                  <a:pt x="561" y="887"/>
                </a:lnTo>
                <a:lnTo>
                  <a:pt x="563" y="887"/>
                </a:lnTo>
                <a:lnTo>
                  <a:pt x="565" y="887"/>
                </a:lnTo>
                <a:lnTo>
                  <a:pt x="569" y="885"/>
                </a:lnTo>
                <a:lnTo>
                  <a:pt x="571" y="885"/>
                </a:lnTo>
                <a:lnTo>
                  <a:pt x="574" y="885"/>
                </a:lnTo>
                <a:lnTo>
                  <a:pt x="576" y="882"/>
                </a:lnTo>
                <a:lnTo>
                  <a:pt x="561" y="831"/>
                </a:lnTo>
                <a:lnTo>
                  <a:pt x="558" y="831"/>
                </a:lnTo>
                <a:lnTo>
                  <a:pt x="556" y="833"/>
                </a:lnTo>
                <a:lnTo>
                  <a:pt x="554" y="833"/>
                </a:lnTo>
                <a:lnTo>
                  <a:pt x="552" y="833"/>
                </a:lnTo>
                <a:lnTo>
                  <a:pt x="550" y="833"/>
                </a:lnTo>
                <a:lnTo>
                  <a:pt x="548" y="835"/>
                </a:lnTo>
                <a:lnTo>
                  <a:pt x="545" y="835"/>
                </a:lnTo>
                <a:lnTo>
                  <a:pt x="543" y="835"/>
                </a:lnTo>
                <a:lnTo>
                  <a:pt x="539" y="837"/>
                </a:lnTo>
                <a:lnTo>
                  <a:pt x="537" y="837"/>
                </a:lnTo>
                <a:lnTo>
                  <a:pt x="535" y="837"/>
                </a:lnTo>
                <a:lnTo>
                  <a:pt x="533" y="837"/>
                </a:lnTo>
                <a:lnTo>
                  <a:pt x="530" y="839"/>
                </a:lnTo>
                <a:lnTo>
                  <a:pt x="528" y="839"/>
                </a:lnTo>
                <a:lnTo>
                  <a:pt x="526" y="839"/>
                </a:lnTo>
                <a:lnTo>
                  <a:pt x="524" y="839"/>
                </a:lnTo>
                <a:lnTo>
                  <a:pt x="522" y="839"/>
                </a:lnTo>
                <a:lnTo>
                  <a:pt x="517" y="841"/>
                </a:lnTo>
                <a:lnTo>
                  <a:pt x="515" y="841"/>
                </a:lnTo>
                <a:lnTo>
                  <a:pt x="513" y="841"/>
                </a:lnTo>
                <a:lnTo>
                  <a:pt x="511" y="841"/>
                </a:lnTo>
                <a:lnTo>
                  <a:pt x="509" y="841"/>
                </a:lnTo>
                <a:lnTo>
                  <a:pt x="507" y="841"/>
                </a:lnTo>
                <a:lnTo>
                  <a:pt x="504" y="844"/>
                </a:lnTo>
                <a:lnTo>
                  <a:pt x="500" y="844"/>
                </a:lnTo>
                <a:lnTo>
                  <a:pt x="498" y="844"/>
                </a:lnTo>
                <a:lnTo>
                  <a:pt x="496" y="844"/>
                </a:lnTo>
                <a:lnTo>
                  <a:pt x="494" y="844"/>
                </a:lnTo>
                <a:lnTo>
                  <a:pt x="491" y="844"/>
                </a:lnTo>
                <a:lnTo>
                  <a:pt x="489" y="844"/>
                </a:lnTo>
                <a:lnTo>
                  <a:pt x="487" y="844"/>
                </a:lnTo>
                <a:lnTo>
                  <a:pt x="483" y="846"/>
                </a:lnTo>
                <a:lnTo>
                  <a:pt x="481" y="846"/>
                </a:lnTo>
                <a:lnTo>
                  <a:pt x="478" y="846"/>
                </a:lnTo>
                <a:lnTo>
                  <a:pt x="476" y="846"/>
                </a:lnTo>
                <a:lnTo>
                  <a:pt x="474" y="846"/>
                </a:lnTo>
                <a:lnTo>
                  <a:pt x="472" y="846"/>
                </a:lnTo>
                <a:lnTo>
                  <a:pt x="468" y="846"/>
                </a:lnTo>
                <a:lnTo>
                  <a:pt x="465" y="846"/>
                </a:lnTo>
                <a:lnTo>
                  <a:pt x="463" y="846"/>
                </a:lnTo>
                <a:lnTo>
                  <a:pt x="461" y="846"/>
                </a:lnTo>
                <a:lnTo>
                  <a:pt x="459" y="846"/>
                </a:lnTo>
                <a:lnTo>
                  <a:pt x="457" y="846"/>
                </a:lnTo>
                <a:lnTo>
                  <a:pt x="452" y="846"/>
                </a:lnTo>
                <a:lnTo>
                  <a:pt x="450" y="846"/>
                </a:lnTo>
                <a:lnTo>
                  <a:pt x="448" y="846"/>
                </a:lnTo>
                <a:lnTo>
                  <a:pt x="446" y="846"/>
                </a:lnTo>
                <a:lnTo>
                  <a:pt x="444" y="846"/>
                </a:lnTo>
                <a:lnTo>
                  <a:pt x="439" y="846"/>
                </a:lnTo>
                <a:lnTo>
                  <a:pt x="437" y="846"/>
                </a:lnTo>
                <a:lnTo>
                  <a:pt x="435" y="846"/>
                </a:lnTo>
                <a:lnTo>
                  <a:pt x="433" y="846"/>
                </a:lnTo>
                <a:lnTo>
                  <a:pt x="431" y="846"/>
                </a:lnTo>
                <a:lnTo>
                  <a:pt x="429" y="846"/>
                </a:lnTo>
                <a:lnTo>
                  <a:pt x="424" y="846"/>
                </a:lnTo>
                <a:lnTo>
                  <a:pt x="422" y="846"/>
                </a:lnTo>
                <a:lnTo>
                  <a:pt x="420" y="846"/>
                </a:lnTo>
                <a:lnTo>
                  <a:pt x="418" y="846"/>
                </a:lnTo>
                <a:lnTo>
                  <a:pt x="416" y="844"/>
                </a:lnTo>
                <a:lnTo>
                  <a:pt x="414" y="844"/>
                </a:lnTo>
                <a:lnTo>
                  <a:pt x="409" y="844"/>
                </a:lnTo>
                <a:lnTo>
                  <a:pt x="407" y="844"/>
                </a:lnTo>
                <a:lnTo>
                  <a:pt x="405" y="844"/>
                </a:lnTo>
                <a:lnTo>
                  <a:pt x="403" y="844"/>
                </a:lnTo>
                <a:lnTo>
                  <a:pt x="401" y="844"/>
                </a:lnTo>
                <a:lnTo>
                  <a:pt x="398" y="844"/>
                </a:lnTo>
                <a:lnTo>
                  <a:pt x="396" y="841"/>
                </a:lnTo>
                <a:lnTo>
                  <a:pt x="392" y="841"/>
                </a:lnTo>
                <a:lnTo>
                  <a:pt x="390" y="841"/>
                </a:lnTo>
                <a:lnTo>
                  <a:pt x="388" y="841"/>
                </a:lnTo>
                <a:lnTo>
                  <a:pt x="385" y="841"/>
                </a:lnTo>
                <a:lnTo>
                  <a:pt x="383" y="841"/>
                </a:lnTo>
                <a:lnTo>
                  <a:pt x="381" y="839"/>
                </a:lnTo>
                <a:lnTo>
                  <a:pt x="379" y="839"/>
                </a:lnTo>
                <a:lnTo>
                  <a:pt x="377" y="839"/>
                </a:lnTo>
                <a:lnTo>
                  <a:pt x="372" y="839"/>
                </a:lnTo>
                <a:lnTo>
                  <a:pt x="370" y="839"/>
                </a:lnTo>
                <a:lnTo>
                  <a:pt x="368" y="837"/>
                </a:lnTo>
                <a:lnTo>
                  <a:pt x="366" y="837"/>
                </a:lnTo>
                <a:lnTo>
                  <a:pt x="364" y="837"/>
                </a:lnTo>
                <a:lnTo>
                  <a:pt x="362" y="837"/>
                </a:lnTo>
                <a:lnTo>
                  <a:pt x="359" y="835"/>
                </a:lnTo>
                <a:lnTo>
                  <a:pt x="357" y="835"/>
                </a:lnTo>
                <a:lnTo>
                  <a:pt x="344" y="889"/>
                </a:lnTo>
                <a:lnTo>
                  <a:pt x="344" y="889"/>
                </a:lnTo>
                <a:close/>
                <a:moveTo>
                  <a:pt x="630" y="863"/>
                </a:moveTo>
                <a:lnTo>
                  <a:pt x="630" y="863"/>
                </a:lnTo>
                <a:lnTo>
                  <a:pt x="656" y="852"/>
                </a:lnTo>
                <a:lnTo>
                  <a:pt x="682" y="837"/>
                </a:lnTo>
                <a:lnTo>
                  <a:pt x="706" y="822"/>
                </a:lnTo>
                <a:lnTo>
                  <a:pt x="729" y="805"/>
                </a:lnTo>
                <a:lnTo>
                  <a:pt x="751" y="785"/>
                </a:lnTo>
                <a:lnTo>
                  <a:pt x="773" y="766"/>
                </a:lnTo>
                <a:lnTo>
                  <a:pt x="792" y="744"/>
                </a:lnTo>
                <a:lnTo>
                  <a:pt x="809" y="722"/>
                </a:lnTo>
                <a:lnTo>
                  <a:pt x="766" y="688"/>
                </a:lnTo>
                <a:lnTo>
                  <a:pt x="766" y="688"/>
                </a:lnTo>
                <a:lnTo>
                  <a:pt x="751" y="709"/>
                </a:lnTo>
                <a:lnTo>
                  <a:pt x="734" y="727"/>
                </a:lnTo>
                <a:lnTo>
                  <a:pt x="714" y="744"/>
                </a:lnTo>
                <a:lnTo>
                  <a:pt x="695" y="761"/>
                </a:lnTo>
                <a:lnTo>
                  <a:pt x="675" y="776"/>
                </a:lnTo>
                <a:lnTo>
                  <a:pt x="654" y="789"/>
                </a:lnTo>
                <a:lnTo>
                  <a:pt x="630" y="802"/>
                </a:lnTo>
                <a:lnTo>
                  <a:pt x="608" y="813"/>
                </a:lnTo>
                <a:lnTo>
                  <a:pt x="630" y="863"/>
                </a:lnTo>
                <a:lnTo>
                  <a:pt x="630" y="863"/>
                </a:lnTo>
                <a:close/>
                <a:moveTo>
                  <a:pt x="597" y="342"/>
                </a:moveTo>
                <a:lnTo>
                  <a:pt x="597" y="342"/>
                </a:lnTo>
                <a:lnTo>
                  <a:pt x="600" y="318"/>
                </a:lnTo>
                <a:lnTo>
                  <a:pt x="600" y="318"/>
                </a:lnTo>
                <a:lnTo>
                  <a:pt x="597" y="292"/>
                </a:lnTo>
                <a:lnTo>
                  <a:pt x="593" y="270"/>
                </a:lnTo>
                <a:lnTo>
                  <a:pt x="584" y="251"/>
                </a:lnTo>
                <a:lnTo>
                  <a:pt x="571" y="233"/>
                </a:lnTo>
                <a:lnTo>
                  <a:pt x="571" y="233"/>
                </a:lnTo>
                <a:lnTo>
                  <a:pt x="556" y="220"/>
                </a:lnTo>
                <a:lnTo>
                  <a:pt x="537" y="207"/>
                </a:lnTo>
                <a:lnTo>
                  <a:pt x="513" y="201"/>
                </a:lnTo>
                <a:lnTo>
                  <a:pt x="487" y="195"/>
                </a:lnTo>
                <a:lnTo>
                  <a:pt x="487" y="156"/>
                </a:lnTo>
                <a:lnTo>
                  <a:pt x="429" y="156"/>
                </a:lnTo>
                <a:lnTo>
                  <a:pt x="429" y="195"/>
                </a:lnTo>
                <a:lnTo>
                  <a:pt x="429" y="195"/>
                </a:lnTo>
                <a:lnTo>
                  <a:pt x="401" y="201"/>
                </a:lnTo>
                <a:lnTo>
                  <a:pt x="375" y="210"/>
                </a:lnTo>
                <a:lnTo>
                  <a:pt x="353" y="220"/>
                </a:lnTo>
                <a:lnTo>
                  <a:pt x="336" y="233"/>
                </a:lnTo>
                <a:lnTo>
                  <a:pt x="336" y="233"/>
                </a:lnTo>
                <a:lnTo>
                  <a:pt x="323" y="251"/>
                </a:lnTo>
                <a:lnTo>
                  <a:pt x="312" y="270"/>
                </a:lnTo>
                <a:lnTo>
                  <a:pt x="308" y="294"/>
                </a:lnTo>
                <a:lnTo>
                  <a:pt x="305" y="320"/>
                </a:lnTo>
                <a:lnTo>
                  <a:pt x="305" y="320"/>
                </a:lnTo>
                <a:lnTo>
                  <a:pt x="305" y="339"/>
                </a:lnTo>
                <a:lnTo>
                  <a:pt x="310" y="357"/>
                </a:lnTo>
                <a:lnTo>
                  <a:pt x="314" y="372"/>
                </a:lnTo>
                <a:lnTo>
                  <a:pt x="320" y="387"/>
                </a:lnTo>
                <a:lnTo>
                  <a:pt x="320" y="387"/>
                </a:lnTo>
                <a:lnTo>
                  <a:pt x="327" y="402"/>
                </a:lnTo>
                <a:lnTo>
                  <a:pt x="336" y="415"/>
                </a:lnTo>
                <a:lnTo>
                  <a:pt x="344" y="426"/>
                </a:lnTo>
                <a:lnTo>
                  <a:pt x="355" y="435"/>
                </a:lnTo>
                <a:lnTo>
                  <a:pt x="355" y="435"/>
                </a:lnTo>
                <a:lnTo>
                  <a:pt x="383" y="456"/>
                </a:lnTo>
                <a:lnTo>
                  <a:pt x="431" y="487"/>
                </a:lnTo>
                <a:lnTo>
                  <a:pt x="431" y="487"/>
                </a:lnTo>
                <a:lnTo>
                  <a:pt x="446" y="497"/>
                </a:lnTo>
                <a:lnTo>
                  <a:pt x="457" y="506"/>
                </a:lnTo>
                <a:lnTo>
                  <a:pt x="465" y="517"/>
                </a:lnTo>
                <a:lnTo>
                  <a:pt x="470" y="526"/>
                </a:lnTo>
                <a:lnTo>
                  <a:pt x="470" y="526"/>
                </a:lnTo>
                <a:lnTo>
                  <a:pt x="474" y="549"/>
                </a:lnTo>
                <a:lnTo>
                  <a:pt x="476" y="584"/>
                </a:lnTo>
                <a:lnTo>
                  <a:pt x="476" y="584"/>
                </a:lnTo>
                <a:lnTo>
                  <a:pt x="474" y="599"/>
                </a:lnTo>
                <a:lnTo>
                  <a:pt x="470" y="610"/>
                </a:lnTo>
                <a:lnTo>
                  <a:pt x="470" y="610"/>
                </a:lnTo>
                <a:lnTo>
                  <a:pt x="468" y="612"/>
                </a:lnTo>
                <a:lnTo>
                  <a:pt x="463" y="616"/>
                </a:lnTo>
                <a:lnTo>
                  <a:pt x="452" y="619"/>
                </a:lnTo>
                <a:lnTo>
                  <a:pt x="452" y="619"/>
                </a:lnTo>
                <a:lnTo>
                  <a:pt x="446" y="616"/>
                </a:lnTo>
                <a:lnTo>
                  <a:pt x="439" y="614"/>
                </a:lnTo>
                <a:lnTo>
                  <a:pt x="435" y="610"/>
                </a:lnTo>
                <a:lnTo>
                  <a:pt x="433" y="606"/>
                </a:lnTo>
                <a:lnTo>
                  <a:pt x="433" y="606"/>
                </a:lnTo>
                <a:lnTo>
                  <a:pt x="431" y="584"/>
                </a:lnTo>
                <a:lnTo>
                  <a:pt x="429" y="545"/>
                </a:lnTo>
                <a:lnTo>
                  <a:pt x="429" y="515"/>
                </a:lnTo>
                <a:lnTo>
                  <a:pt x="308" y="515"/>
                </a:lnTo>
                <a:lnTo>
                  <a:pt x="308" y="538"/>
                </a:lnTo>
                <a:lnTo>
                  <a:pt x="308" y="538"/>
                </a:lnTo>
                <a:lnTo>
                  <a:pt x="310" y="575"/>
                </a:lnTo>
                <a:lnTo>
                  <a:pt x="312" y="593"/>
                </a:lnTo>
                <a:lnTo>
                  <a:pt x="316" y="608"/>
                </a:lnTo>
                <a:lnTo>
                  <a:pt x="320" y="621"/>
                </a:lnTo>
                <a:lnTo>
                  <a:pt x="327" y="634"/>
                </a:lnTo>
                <a:lnTo>
                  <a:pt x="336" y="644"/>
                </a:lnTo>
                <a:lnTo>
                  <a:pt x="344" y="653"/>
                </a:lnTo>
                <a:lnTo>
                  <a:pt x="344" y="653"/>
                </a:lnTo>
                <a:lnTo>
                  <a:pt x="364" y="668"/>
                </a:lnTo>
                <a:lnTo>
                  <a:pt x="383" y="679"/>
                </a:lnTo>
                <a:lnTo>
                  <a:pt x="405" y="688"/>
                </a:lnTo>
                <a:lnTo>
                  <a:pt x="429" y="690"/>
                </a:lnTo>
                <a:lnTo>
                  <a:pt x="429" y="738"/>
                </a:lnTo>
                <a:lnTo>
                  <a:pt x="487" y="738"/>
                </a:lnTo>
                <a:lnTo>
                  <a:pt x="487" y="692"/>
                </a:lnTo>
                <a:lnTo>
                  <a:pt x="487" y="692"/>
                </a:lnTo>
                <a:lnTo>
                  <a:pt x="515" y="686"/>
                </a:lnTo>
                <a:lnTo>
                  <a:pt x="541" y="677"/>
                </a:lnTo>
                <a:lnTo>
                  <a:pt x="563" y="664"/>
                </a:lnTo>
                <a:lnTo>
                  <a:pt x="574" y="655"/>
                </a:lnTo>
                <a:lnTo>
                  <a:pt x="580" y="647"/>
                </a:lnTo>
                <a:lnTo>
                  <a:pt x="580" y="647"/>
                </a:lnTo>
                <a:lnTo>
                  <a:pt x="589" y="636"/>
                </a:lnTo>
                <a:lnTo>
                  <a:pt x="595" y="625"/>
                </a:lnTo>
                <a:lnTo>
                  <a:pt x="604" y="601"/>
                </a:lnTo>
                <a:lnTo>
                  <a:pt x="610" y="573"/>
                </a:lnTo>
                <a:lnTo>
                  <a:pt x="613" y="543"/>
                </a:lnTo>
                <a:lnTo>
                  <a:pt x="613" y="543"/>
                </a:lnTo>
                <a:lnTo>
                  <a:pt x="613" y="523"/>
                </a:lnTo>
                <a:lnTo>
                  <a:pt x="610" y="506"/>
                </a:lnTo>
                <a:lnTo>
                  <a:pt x="606" y="489"/>
                </a:lnTo>
                <a:lnTo>
                  <a:pt x="602" y="474"/>
                </a:lnTo>
                <a:lnTo>
                  <a:pt x="602" y="474"/>
                </a:lnTo>
                <a:lnTo>
                  <a:pt x="595" y="461"/>
                </a:lnTo>
                <a:lnTo>
                  <a:pt x="589" y="450"/>
                </a:lnTo>
                <a:lnTo>
                  <a:pt x="580" y="441"/>
                </a:lnTo>
                <a:lnTo>
                  <a:pt x="571" y="432"/>
                </a:lnTo>
                <a:lnTo>
                  <a:pt x="571" y="432"/>
                </a:lnTo>
                <a:lnTo>
                  <a:pt x="548" y="413"/>
                </a:lnTo>
                <a:lnTo>
                  <a:pt x="509" y="389"/>
                </a:lnTo>
                <a:lnTo>
                  <a:pt x="509" y="389"/>
                </a:lnTo>
                <a:lnTo>
                  <a:pt x="465" y="361"/>
                </a:lnTo>
                <a:lnTo>
                  <a:pt x="442" y="344"/>
                </a:lnTo>
                <a:lnTo>
                  <a:pt x="442" y="344"/>
                </a:lnTo>
                <a:lnTo>
                  <a:pt x="437" y="337"/>
                </a:lnTo>
                <a:lnTo>
                  <a:pt x="433" y="329"/>
                </a:lnTo>
                <a:lnTo>
                  <a:pt x="431" y="318"/>
                </a:lnTo>
                <a:lnTo>
                  <a:pt x="431" y="303"/>
                </a:lnTo>
                <a:lnTo>
                  <a:pt x="431" y="303"/>
                </a:lnTo>
                <a:lnTo>
                  <a:pt x="433" y="288"/>
                </a:lnTo>
                <a:lnTo>
                  <a:pt x="437" y="277"/>
                </a:lnTo>
                <a:lnTo>
                  <a:pt x="437" y="277"/>
                </a:lnTo>
                <a:lnTo>
                  <a:pt x="444" y="270"/>
                </a:lnTo>
                <a:lnTo>
                  <a:pt x="452" y="268"/>
                </a:lnTo>
                <a:lnTo>
                  <a:pt x="452" y="268"/>
                </a:lnTo>
                <a:lnTo>
                  <a:pt x="459" y="270"/>
                </a:lnTo>
                <a:lnTo>
                  <a:pt x="465" y="270"/>
                </a:lnTo>
                <a:lnTo>
                  <a:pt x="470" y="275"/>
                </a:lnTo>
                <a:lnTo>
                  <a:pt x="472" y="279"/>
                </a:lnTo>
                <a:lnTo>
                  <a:pt x="472" y="279"/>
                </a:lnTo>
                <a:lnTo>
                  <a:pt x="474" y="294"/>
                </a:lnTo>
                <a:lnTo>
                  <a:pt x="476" y="322"/>
                </a:lnTo>
                <a:lnTo>
                  <a:pt x="476" y="342"/>
                </a:lnTo>
                <a:lnTo>
                  <a:pt x="597" y="3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5283200" y="5241925"/>
            <a:ext cx="1697037" cy="1266825"/>
          </a:xfrm>
          <a:custGeom>
            <a:avLst/>
            <a:gdLst>
              <a:gd name="T0" fmla="*/ 705 w 1069"/>
              <a:gd name="T1" fmla="*/ 225 h 798"/>
              <a:gd name="T2" fmla="*/ 729 w 1069"/>
              <a:gd name="T3" fmla="*/ 216 h 798"/>
              <a:gd name="T4" fmla="*/ 781 w 1069"/>
              <a:gd name="T5" fmla="*/ 240 h 798"/>
              <a:gd name="T6" fmla="*/ 818 w 1069"/>
              <a:gd name="T7" fmla="*/ 311 h 798"/>
              <a:gd name="T8" fmla="*/ 880 w 1069"/>
              <a:gd name="T9" fmla="*/ 223 h 798"/>
              <a:gd name="T10" fmla="*/ 926 w 1069"/>
              <a:gd name="T11" fmla="*/ 236 h 798"/>
              <a:gd name="T12" fmla="*/ 954 w 1069"/>
              <a:gd name="T13" fmla="*/ 318 h 798"/>
              <a:gd name="T14" fmla="*/ 1069 w 1069"/>
              <a:gd name="T15" fmla="*/ 385 h 798"/>
              <a:gd name="T16" fmla="*/ 958 w 1069"/>
              <a:gd name="T17" fmla="*/ 798 h 798"/>
              <a:gd name="T18" fmla="*/ 515 w 1069"/>
              <a:gd name="T19" fmla="*/ 798 h 798"/>
              <a:gd name="T20" fmla="*/ 619 w 1069"/>
              <a:gd name="T21" fmla="*/ 385 h 798"/>
              <a:gd name="T22" fmla="*/ 632 w 1069"/>
              <a:gd name="T23" fmla="*/ 298 h 798"/>
              <a:gd name="T24" fmla="*/ 668 w 1069"/>
              <a:gd name="T25" fmla="*/ 225 h 798"/>
              <a:gd name="T26" fmla="*/ 350 w 1069"/>
              <a:gd name="T27" fmla="*/ 519 h 798"/>
              <a:gd name="T28" fmla="*/ 359 w 1069"/>
              <a:gd name="T29" fmla="*/ 798 h 798"/>
              <a:gd name="T30" fmla="*/ 329 w 1069"/>
              <a:gd name="T31" fmla="*/ 642 h 798"/>
              <a:gd name="T32" fmla="*/ 238 w 1069"/>
              <a:gd name="T33" fmla="*/ 647 h 798"/>
              <a:gd name="T34" fmla="*/ 145 w 1069"/>
              <a:gd name="T35" fmla="*/ 772 h 798"/>
              <a:gd name="T36" fmla="*/ 58 w 1069"/>
              <a:gd name="T37" fmla="*/ 772 h 798"/>
              <a:gd name="T38" fmla="*/ 91 w 1069"/>
              <a:gd name="T39" fmla="*/ 647 h 798"/>
              <a:gd name="T40" fmla="*/ 0 w 1069"/>
              <a:gd name="T41" fmla="*/ 370 h 798"/>
              <a:gd name="T42" fmla="*/ 47 w 1069"/>
              <a:gd name="T43" fmla="*/ 277 h 798"/>
              <a:gd name="T44" fmla="*/ 216 w 1069"/>
              <a:gd name="T45" fmla="*/ 478 h 798"/>
              <a:gd name="T46" fmla="*/ 125 w 1069"/>
              <a:gd name="T47" fmla="*/ 24 h 798"/>
              <a:gd name="T48" fmla="*/ 184 w 1069"/>
              <a:gd name="T49" fmla="*/ 41 h 798"/>
              <a:gd name="T50" fmla="*/ 227 w 1069"/>
              <a:gd name="T51" fmla="*/ 106 h 798"/>
              <a:gd name="T52" fmla="*/ 221 w 1069"/>
              <a:gd name="T53" fmla="*/ 166 h 798"/>
              <a:gd name="T54" fmla="*/ 166 w 1069"/>
              <a:gd name="T55" fmla="*/ 220 h 798"/>
              <a:gd name="T56" fmla="*/ 106 w 1069"/>
              <a:gd name="T57" fmla="*/ 227 h 798"/>
              <a:gd name="T58" fmla="*/ 41 w 1069"/>
              <a:gd name="T59" fmla="*/ 184 h 798"/>
              <a:gd name="T60" fmla="*/ 24 w 1069"/>
              <a:gd name="T61" fmla="*/ 127 h 798"/>
              <a:gd name="T62" fmla="*/ 54 w 1069"/>
              <a:gd name="T63" fmla="*/ 54 h 798"/>
              <a:gd name="T64" fmla="*/ 125 w 1069"/>
              <a:gd name="T65" fmla="*/ 24 h 798"/>
              <a:gd name="T66" fmla="*/ 712 w 1069"/>
              <a:gd name="T67" fmla="*/ 145 h 798"/>
              <a:gd name="T68" fmla="*/ 703 w 1069"/>
              <a:gd name="T69" fmla="*/ 110 h 798"/>
              <a:gd name="T70" fmla="*/ 707 w 1069"/>
              <a:gd name="T71" fmla="*/ 104 h 798"/>
              <a:gd name="T72" fmla="*/ 707 w 1069"/>
              <a:gd name="T73" fmla="*/ 52 h 798"/>
              <a:gd name="T74" fmla="*/ 727 w 1069"/>
              <a:gd name="T75" fmla="*/ 19 h 798"/>
              <a:gd name="T76" fmla="*/ 770 w 1069"/>
              <a:gd name="T77" fmla="*/ 2 h 798"/>
              <a:gd name="T78" fmla="*/ 835 w 1069"/>
              <a:gd name="T79" fmla="*/ 11 h 798"/>
              <a:gd name="T80" fmla="*/ 861 w 1069"/>
              <a:gd name="T81" fmla="*/ 32 h 798"/>
              <a:gd name="T82" fmla="*/ 874 w 1069"/>
              <a:gd name="T83" fmla="*/ 73 h 798"/>
              <a:gd name="T84" fmla="*/ 878 w 1069"/>
              <a:gd name="T85" fmla="*/ 108 h 798"/>
              <a:gd name="T86" fmla="*/ 874 w 1069"/>
              <a:gd name="T87" fmla="*/ 136 h 798"/>
              <a:gd name="T88" fmla="*/ 863 w 1069"/>
              <a:gd name="T89" fmla="*/ 151 h 798"/>
              <a:gd name="T90" fmla="*/ 837 w 1069"/>
              <a:gd name="T91" fmla="*/ 190 h 798"/>
              <a:gd name="T92" fmla="*/ 796 w 1069"/>
              <a:gd name="T93" fmla="*/ 210 h 798"/>
              <a:gd name="T94" fmla="*/ 781 w 1069"/>
              <a:gd name="T95" fmla="*/ 207 h 798"/>
              <a:gd name="T96" fmla="*/ 729 w 1069"/>
              <a:gd name="T97" fmla="*/ 17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9" h="798">
                <a:moveTo>
                  <a:pt x="668" y="225"/>
                </a:moveTo>
                <a:lnTo>
                  <a:pt x="668" y="225"/>
                </a:lnTo>
                <a:lnTo>
                  <a:pt x="705" y="225"/>
                </a:lnTo>
                <a:lnTo>
                  <a:pt x="705" y="225"/>
                </a:lnTo>
                <a:lnTo>
                  <a:pt x="712" y="225"/>
                </a:lnTo>
                <a:lnTo>
                  <a:pt x="718" y="223"/>
                </a:lnTo>
                <a:lnTo>
                  <a:pt x="725" y="220"/>
                </a:lnTo>
                <a:lnTo>
                  <a:pt x="729" y="216"/>
                </a:lnTo>
                <a:lnTo>
                  <a:pt x="776" y="314"/>
                </a:lnTo>
                <a:lnTo>
                  <a:pt x="787" y="253"/>
                </a:lnTo>
                <a:lnTo>
                  <a:pt x="781" y="249"/>
                </a:lnTo>
                <a:lnTo>
                  <a:pt x="781" y="240"/>
                </a:lnTo>
                <a:lnTo>
                  <a:pt x="813" y="240"/>
                </a:lnTo>
                <a:lnTo>
                  <a:pt x="813" y="249"/>
                </a:lnTo>
                <a:lnTo>
                  <a:pt x="807" y="253"/>
                </a:lnTo>
                <a:lnTo>
                  <a:pt x="818" y="311"/>
                </a:lnTo>
                <a:lnTo>
                  <a:pt x="857" y="218"/>
                </a:lnTo>
                <a:lnTo>
                  <a:pt x="857" y="218"/>
                </a:lnTo>
                <a:lnTo>
                  <a:pt x="867" y="223"/>
                </a:lnTo>
                <a:lnTo>
                  <a:pt x="880" y="223"/>
                </a:lnTo>
                <a:lnTo>
                  <a:pt x="880" y="223"/>
                </a:lnTo>
                <a:lnTo>
                  <a:pt x="915" y="223"/>
                </a:lnTo>
                <a:lnTo>
                  <a:pt x="915" y="223"/>
                </a:lnTo>
                <a:lnTo>
                  <a:pt x="926" y="236"/>
                </a:lnTo>
                <a:lnTo>
                  <a:pt x="934" y="253"/>
                </a:lnTo>
                <a:lnTo>
                  <a:pt x="943" y="272"/>
                </a:lnTo>
                <a:lnTo>
                  <a:pt x="950" y="294"/>
                </a:lnTo>
                <a:lnTo>
                  <a:pt x="954" y="318"/>
                </a:lnTo>
                <a:lnTo>
                  <a:pt x="958" y="342"/>
                </a:lnTo>
                <a:lnTo>
                  <a:pt x="963" y="365"/>
                </a:lnTo>
                <a:lnTo>
                  <a:pt x="963" y="385"/>
                </a:lnTo>
                <a:lnTo>
                  <a:pt x="1069" y="385"/>
                </a:lnTo>
                <a:lnTo>
                  <a:pt x="1069" y="467"/>
                </a:lnTo>
                <a:lnTo>
                  <a:pt x="1034" y="467"/>
                </a:lnTo>
                <a:lnTo>
                  <a:pt x="1034" y="798"/>
                </a:lnTo>
                <a:lnTo>
                  <a:pt x="958" y="798"/>
                </a:lnTo>
                <a:lnTo>
                  <a:pt x="958" y="467"/>
                </a:lnTo>
                <a:lnTo>
                  <a:pt x="590" y="467"/>
                </a:lnTo>
                <a:lnTo>
                  <a:pt x="590" y="798"/>
                </a:lnTo>
                <a:lnTo>
                  <a:pt x="515" y="798"/>
                </a:lnTo>
                <a:lnTo>
                  <a:pt x="515" y="467"/>
                </a:lnTo>
                <a:lnTo>
                  <a:pt x="454" y="467"/>
                </a:lnTo>
                <a:lnTo>
                  <a:pt x="454" y="385"/>
                </a:lnTo>
                <a:lnTo>
                  <a:pt x="619" y="385"/>
                </a:lnTo>
                <a:lnTo>
                  <a:pt x="619" y="385"/>
                </a:lnTo>
                <a:lnTo>
                  <a:pt x="623" y="344"/>
                </a:lnTo>
                <a:lnTo>
                  <a:pt x="625" y="322"/>
                </a:lnTo>
                <a:lnTo>
                  <a:pt x="632" y="298"/>
                </a:lnTo>
                <a:lnTo>
                  <a:pt x="636" y="277"/>
                </a:lnTo>
                <a:lnTo>
                  <a:pt x="645" y="257"/>
                </a:lnTo>
                <a:lnTo>
                  <a:pt x="655" y="238"/>
                </a:lnTo>
                <a:lnTo>
                  <a:pt x="668" y="225"/>
                </a:lnTo>
                <a:lnTo>
                  <a:pt x="668" y="225"/>
                </a:lnTo>
                <a:close/>
                <a:moveTo>
                  <a:pt x="210" y="277"/>
                </a:moveTo>
                <a:lnTo>
                  <a:pt x="255" y="420"/>
                </a:lnTo>
                <a:lnTo>
                  <a:pt x="350" y="519"/>
                </a:lnTo>
                <a:lnTo>
                  <a:pt x="335" y="534"/>
                </a:lnTo>
                <a:lnTo>
                  <a:pt x="407" y="554"/>
                </a:lnTo>
                <a:lnTo>
                  <a:pt x="407" y="798"/>
                </a:lnTo>
                <a:lnTo>
                  <a:pt x="359" y="798"/>
                </a:lnTo>
                <a:lnTo>
                  <a:pt x="359" y="798"/>
                </a:lnTo>
                <a:lnTo>
                  <a:pt x="333" y="662"/>
                </a:lnTo>
                <a:lnTo>
                  <a:pt x="333" y="662"/>
                </a:lnTo>
                <a:lnTo>
                  <a:pt x="329" y="642"/>
                </a:lnTo>
                <a:lnTo>
                  <a:pt x="329" y="627"/>
                </a:lnTo>
                <a:lnTo>
                  <a:pt x="331" y="614"/>
                </a:lnTo>
                <a:lnTo>
                  <a:pt x="238" y="608"/>
                </a:lnTo>
                <a:lnTo>
                  <a:pt x="238" y="647"/>
                </a:lnTo>
                <a:lnTo>
                  <a:pt x="160" y="647"/>
                </a:lnTo>
                <a:lnTo>
                  <a:pt x="160" y="718"/>
                </a:lnTo>
                <a:lnTo>
                  <a:pt x="145" y="718"/>
                </a:lnTo>
                <a:lnTo>
                  <a:pt x="145" y="772"/>
                </a:lnTo>
                <a:lnTo>
                  <a:pt x="199" y="772"/>
                </a:lnTo>
                <a:lnTo>
                  <a:pt x="199" y="798"/>
                </a:lnTo>
                <a:lnTo>
                  <a:pt x="58" y="798"/>
                </a:lnTo>
                <a:lnTo>
                  <a:pt x="58" y="772"/>
                </a:lnTo>
                <a:lnTo>
                  <a:pt x="108" y="772"/>
                </a:lnTo>
                <a:lnTo>
                  <a:pt x="108" y="718"/>
                </a:lnTo>
                <a:lnTo>
                  <a:pt x="91" y="718"/>
                </a:lnTo>
                <a:lnTo>
                  <a:pt x="91" y="647"/>
                </a:lnTo>
                <a:lnTo>
                  <a:pt x="0" y="647"/>
                </a:lnTo>
                <a:lnTo>
                  <a:pt x="0" y="608"/>
                </a:lnTo>
                <a:lnTo>
                  <a:pt x="0" y="593"/>
                </a:lnTo>
                <a:lnTo>
                  <a:pt x="0" y="370"/>
                </a:lnTo>
                <a:lnTo>
                  <a:pt x="45" y="370"/>
                </a:lnTo>
                <a:lnTo>
                  <a:pt x="65" y="593"/>
                </a:lnTo>
                <a:lnTo>
                  <a:pt x="104" y="593"/>
                </a:lnTo>
                <a:lnTo>
                  <a:pt x="47" y="277"/>
                </a:lnTo>
                <a:lnTo>
                  <a:pt x="210" y="277"/>
                </a:lnTo>
                <a:lnTo>
                  <a:pt x="210" y="277"/>
                </a:lnTo>
                <a:close/>
                <a:moveTo>
                  <a:pt x="272" y="519"/>
                </a:moveTo>
                <a:lnTo>
                  <a:pt x="216" y="478"/>
                </a:lnTo>
                <a:lnTo>
                  <a:pt x="218" y="506"/>
                </a:lnTo>
                <a:lnTo>
                  <a:pt x="272" y="519"/>
                </a:lnTo>
                <a:lnTo>
                  <a:pt x="272" y="519"/>
                </a:lnTo>
                <a:close/>
                <a:moveTo>
                  <a:pt x="125" y="24"/>
                </a:moveTo>
                <a:lnTo>
                  <a:pt x="125" y="24"/>
                </a:lnTo>
                <a:lnTo>
                  <a:pt x="147" y="26"/>
                </a:lnTo>
                <a:lnTo>
                  <a:pt x="166" y="32"/>
                </a:lnTo>
                <a:lnTo>
                  <a:pt x="184" y="41"/>
                </a:lnTo>
                <a:lnTo>
                  <a:pt x="199" y="54"/>
                </a:lnTo>
                <a:lnTo>
                  <a:pt x="212" y="69"/>
                </a:lnTo>
                <a:lnTo>
                  <a:pt x="221" y="86"/>
                </a:lnTo>
                <a:lnTo>
                  <a:pt x="227" y="106"/>
                </a:lnTo>
                <a:lnTo>
                  <a:pt x="229" y="127"/>
                </a:lnTo>
                <a:lnTo>
                  <a:pt x="229" y="127"/>
                </a:lnTo>
                <a:lnTo>
                  <a:pt x="227" y="147"/>
                </a:lnTo>
                <a:lnTo>
                  <a:pt x="221" y="166"/>
                </a:lnTo>
                <a:lnTo>
                  <a:pt x="212" y="184"/>
                </a:lnTo>
                <a:lnTo>
                  <a:pt x="199" y="199"/>
                </a:lnTo>
                <a:lnTo>
                  <a:pt x="184" y="212"/>
                </a:lnTo>
                <a:lnTo>
                  <a:pt x="166" y="220"/>
                </a:lnTo>
                <a:lnTo>
                  <a:pt x="147" y="227"/>
                </a:lnTo>
                <a:lnTo>
                  <a:pt x="125" y="229"/>
                </a:lnTo>
                <a:lnTo>
                  <a:pt x="125" y="229"/>
                </a:lnTo>
                <a:lnTo>
                  <a:pt x="106" y="227"/>
                </a:lnTo>
                <a:lnTo>
                  <a:pt x="86" y="220"/>
                </a:lnTo>
                <a:lnTo>
                  <a:pt x="69" y="212"/>
                </a:lnTo>
                <a:lnTo>
                  <a:pt x="54" y="199"/>
                </a:lnTo>
                <a:lnTo>
                  <a:pt x="41" y="184"/>
                </a:lnTo>
                <a:lnTo>
                  <a:pt x="32" y="166"/>
                </a:lnTo>
                <a:lnTo>
                  <a:pt x="26" y="147"/>
                </a:lnTo>
                <a:lnTo>
                  <a:pt x="24" y="127"/>
                </a:lnTo>
                <a:lnTo>
                  <a:pt x="24" y="127"/>
                </a:lnTo>
                <a:lnTo>
                  <a:pt x="26" y="106"/>
                </a:lnTo>
                <a:lnTo>
                  <a:pt x="32" y="86"/>
                </a:lnTo>
                <a:lnTo>
                  <a:pt x="41" y="69"/>
                </a:lnTo>
                <a:lnTo>
                  <a:pt x="54" y="54"/>
                </a:lnTo>
                <a:lnTo>
                  <a:pt x="69" y="41"/>
                </a:lnTo>
                <a:lnTo>
                  <a:pt x="86" y="32"/>
                </a:lnTo>
                <a:lnTo>
                  <a:pt x="106" y="26"/>
                </a:lnTo>
                <a:lnTo>
                  <a:pt x="125" y="24"/>
                </a:lnTo>
                <a:lnTo>
                  <a:pt x="125" y="24"/>
                </a:lnTo>
                <a:close/>
                <a:moveTo>
                  <a:pt x="718" y="151"/>
                </a:moveTo>
                <a:lnTo>
                  <a:pt x="718" y="151"/>
                </a:lnTo>
                <a:lnTo>
                  <a:pt x="712" y="145"/>
                </a:lnTo>
                <a:lnTo>
                  <a:pt x="707" y="138"/>
                </a:lnTo>
                <a:lnTo>
                  <a:pt x="707" y="138"/>
                </a:lnTo>
                <a:lnTo>
                  <a:pt x="703" y="125"/>
                </a:lnTo>
                <a:lnTo>
                  <a:pt x="703" y="110"/>
                </a:lnTo>
                <a:lnTo>
                  <a:pt x="703" y="108"/>
                </a:lnTo>
                <a:lnTo>
                  <a:pt x="705" y="106"/>
                </a:lnTo>
                <a:lnTo>
                  <a:pt x="705" y="106"/>
                </a:lnTo>
                <a:lnTo>
                  <a:pt x="707" y="104"/>
                </a:lnTo>
                <a:lnTo>
                  <a:pt x="707" y="104"/>
                </a:lnTo>
                <a:lnTo>
                  <a:pt x="705" y="73"/>
                </a:lnTo>
                <a:lnTo>
                  <a:pt x="705" y="63"/>
                </a:lnTo>
                <a:lnTo>
                  <a:pt x="707" y="52"/>
                </a:lnTo>
                <a:lnTo>
                  <a:pt x="709" y="41"/>
                </a:lnTo>
                <a:lnTo>
                  <a:pt x="714" y="34"/>
                </a:lnTo>
                <a:lnTo>
                  <a:pt x="720" y="26"/>
                </a:lnTo>
                <a:lnTo>
                  <a:pt x="727" y="19"/>
                </a:lnTo>
                <a:lnTo>
                  <a:pt x="727" y="19"/>
                </a:lnTo>
                <a:lnTo>
                  <a:pt x="740" y="13"/>
                </a:lnTo>
                <a:lnTo>
                  <a:pt x="755" y="6"/>
                </a:lnTo>
                <a:lnTo>
                  <a:pt x="770" y="2"/>
                </a:lnTo>
                <a:lnTo>
                  <a:pt x="787" y="0"/>
                </a:lnTo>
                <a:lnTo>
                  <a:pt x="805" y="2"/>
                </a:lnTo>
                <a:lnTo>
                  <a:pt x="820" y="4"/>
                </a:lnTo>
                <a:lnTo>
                  <a:pt x="835" y="11"/>
                </a:lnTo>
                <a:lnTo>
                  <a:pt x="848" y="17"/>
                </a:lnTo>
                <a:lnTo>
                  <a:pt x="848" y="17"/>
                </a:lnTo>
                <a:lnTo>
                  <a:pt x="857" y="24"/>
                </a:lnTo>
                <a:lnTo>
                  <a:pt x="861" y="32"/>
                </a:lnTo>
                <a:lnTo>
                  <a:pt x="867" y="41"/>
                </a:lnTo>
                <a:lnTo>
                  <a:pt x="870" y="50"/>
                </a:lnTo>
                <a:lnTo>
                  <a:pt x="872" y="63"/>
                </a:lnTo>
                <a:lnTo>
                  <a:pt x="874" y="73"/>
                </a:lnTo>
                <a:lnTo>
                  <a:pt x="872" y="104"/>
                </a:lnTo>
                <a:lnTo>
                  <a:pt x="872" y="104"/>
                </a:lnTo>
                <a:lnTo>
                  <a:pt x="876" y="106"/>
                </a:lnTo>
                <a:lnTo>
                  <a:pt x="878" y="108"/>
                </a:lnTo>
                <a:lnTo>
                  <a:pt x="878" y="110"/>
                </a:lnTo>
                <a:lnTo>
                  <a:pt x="878" y="110"/>
                </a:lnTo>
                <a:lnTo>
                  <a:pt x="876" y="125"/>
                </a:lnTo>
                <a:lnTo>
                  <a:pt x="874" y="136"/>
                </a:lnTo>
                <a:lnTo>
                  <a:pt x="874" y="136"/>
                </a:lnTo>
                <a:lnTo>
                  <a:pt x="870" y="145"/>
                </a:lnTo>
                <a:lnTo>
                  <a:pt x="863" y="151"/>
                </a:lnTo>
                <a:lnTo>
                  <a:pt x="863" y="151"/>
                </a:lnTo>
                <a:lnTo>
                  <a:pt x="859" y="162"/>
                </a:lnTo>
                <a:lnTo>
                  <a:pt x="852" y="171"/>
                </a:lnTo>
                <a:lnTo>
                  <a:pt x="846" y="182"/>
                </a:lnTo>
                <a:lnTo>
                  <a:pt x="837" y="190"/>
                </a:lnTo>
                <a:lnTo>
                  <a:pt x="828" y="197"/>
                </a:lnTo>
                <a:lnTo>
                  <a:pt x="818" y="203"/>
                </a:lnTo>
                <a:lnTo>
                  <a:pt x="807" y="207"/>
                </a:lnTo>
                <a:lnTo>
                  <a:pt x="796" y="210"/>
                </a:lnTo>
                <a:lnTo>
                  <a:pt x="796" y="210"/>
                </a:lnTo>
                <a:lnTo>
                  <a:pt x="789" y="210"/>
                </a:lnTo>
                <a:lnTo>
                  <a:pt x="781" y="207"/>
                </a:lnTo>
                <a:lnTo>
                  <a:pt x="781" y="207"/>
                </a:lnTo>
                <a:lnTo>
                  <a:pt x="759" y="199"/>
                </a:lnTo>
                <a:lnTo>
                  <a:pt x="742" y="188"/>
                </a:lnTo>
                <a:lnTo>
                  <a:pt x="735" y="182"/>
                </a:lnTo>
                <a:lnTo>
                  <a:pt x="729" y="173"/>
                </a:lnTo>
                <a:lnTo>
                  <a:pt x="722" y="162"/>
                </a:lnTo>
                <a:lnTo>
                  <a:pt x="718" y="151"/>
                </a:lnTo>
                <a:lnTo>
                  <a:pt x="718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10417175" y="2703513"/>
            <a:ext cx="1476375" cy="1404937"/>
          </a:xfrm>
          <a:custGeom>
            <a:avLst/>
            <a:gdLst>
              <a:gd name="T0" fmla="*/ 872 w 930"/>
              <a:gd name="T1" fmla="*/ 883 h 885"/>
              <a:gd name="T2" fmla="*/ 872 w 930"/>
              <a:gd name="T3" fmla="*/ 883 h 885"/>
              <a:gd name="T4" fmla="*/ 863 w 930"/>
              <a:gd name="T5" fmla="*/ 885 h 885"/>
              <a:gd name="T6" fmla="*/ 850 w 930"/>
              <a:gd name="T7" fmla="*/ 885 h 885"/>
              <a:gd name="T8" fmla="*/ 78 w 930"/>
              <a:gd name="T9" fmla="*/ 885 h 885"/>
              <a:gd name="T10" fmla="*/ 78 w 930"/>
              <a:gd name="T11" fmla="*/ 885 h 885"/>
              <a:gd name="T12" fmla="*/ 63 w 930"/>
              <a:gd name="T13" fmla="*/ 885 h 885"/>
              <a:gd name="T14" fmla="*/ 381 w 930"/>
              <a:gd name="T15" fmla="*/ 651 h 885"/>
              <a:gd name="T16" fmla="*/ 444 w 930"/>
              <a:gd name="T17" fmla="*/ 699 h 885"/>
              <a:gd name="T18" fmla="*/ 465 w 930"/>
              <a:gd name="T19" fmla="*/ 716 h 885"/>
              <a:gd name="T20" fmla="*/ 487 w 930"/>
              <a:gd name="T21" fmla="*/ 699 h 885"/>
              <a:gd name="T22" fmla="*/ 552 w 930"/>
              <a:gd name="T23" fmla="*/ 647 h 885"/>
              <a:gd name="T24" fmla="*/ 872 w 930"/>
              <a:gd name="T25" fmla="*/ 883 h 885"/>
              <a:gd name="T26" fmla="*/ 872 w 930"/>
              <a:gd name="T27" fmla="*/ 883 h 885"/>
              <a:gd name="T28" fmla="*/ 275 w 930"/>
              <a:gd name="T29" fmla="*/ 452 h 885"/>
              <a:gd name="T30" fmla="*/ 653 w 930"/>
              <a:gd name="T31" fmla="*/ 452 h 885"/>
              <a:gd name="T32" fmla="*/ 653 w 930"/>
              <a:gd name="T33" fmla="*/ 474 h 885"/>
              <a:gd name="T34" fmla="*/ 275 w 930"/>
              <a:gd name="T35" fmla="*/ 474 h 885"/>
              <a:gd name="T36" fmla="*/ 275 w 930"/>
              <a:gd name="T37" fmla="*/ 452 h 885"/>
              <a:gd name="T38" fmla="*/ 275 w 930"/>
              <a:gd name="T39" fmla="*/ 452 h 885"/>
              <a:gd name="T40" fmla="*/ 275 w 930"/>
              <a:gd name="T41" fmla="*/ 383 h 885"/>
              <a:gd name="T42" fmla="*/ 653 w 930"/>
              <a:gd name="T43" fmla="*/ 383 h 885"/>
              <a:gd name="T44" fmla="*/ 653 w 930"/>
              <a:gd name="T45" fmla="*/ 405 h 885"/>
              <a:gd name="T46" fmla="*/ 275 w 930"/>
              <a:gd name="T47" fmla="*/ 405 h 885"/>
              <a:gd name="T48" fmla="*/ 275 w 930"/>
              <a:gd name="T49" fmla="*/ 383 h 885"/>
              <a:gd name="T50" fmla="*/ 275 w 930"/>
              <a:gd name="T51" fmla="*/ 383 h 885"/>
              <a:gd name="T52" fmla="*/ 275 w 930"/>
              <a:gd name="T53" fmla="*/ 320 h 885"/>
              <a:gd name="T54" fmla="*/ 653 w 930"/>
              <a:gd name="T55" fmla="*/ 320 h 885"/>
              <a:gd name="T56" fmla="*/ 653 w 930"/>
              <a:gd name="T57" fmla="*/ 342 h 885"/>
              <a:gd name="T58" fmla="*/ 275 w 930"/>
              <a:gd name="T59" fmla="*/ 342 h 885"/>
              <a:gd name="T60" fmla="*/ 275 w 930"/>
              <a:gd name="T61" fmla="*/ 320 h 885"/>
              <a:gd name="T62" fmla="*/ 275 w 930"/>
              <a:gd name="T63" fmla="*/ 320 h 885"/>
              <a:gd name="T64" fmla="*/ 881 w 930"/>
              <a:gd name="T65" fmla="*/ 320 h 885"/>
              <a:gd name="T66" fmla="*/ 465 w 930"/>
              <a:gd name="T67" fmla="*/ 0 h 885"/>
              <a:gd name="T68" fmla="*/ 41 w 930"/>
              <a:gd name="T69" fmla="*/ 316 h 885"/>
              <a:gd name="T70" fmla="*/ 214 w 930"/>
              <a:gd name="T71" fmla="*/ 444 h 885"/>
              <a:gd name="T72" fmla="*/ 214 w 930"/>
              <a:gd name="T73" fmla="*/ 277 h 885"/>
              <a:gd name="T74" fmla="*/ 712 w 930"/>
              <a:gd name="T75" fmla="*/ 277 h 885"/>
              <a:gd name="T76" fmla="*/ 712 w 930"/>
              <a:gd name="T77" fmla="*/ 444 h 885"/>
              <a:gd name="T78" fmla="*/ 881 w 930"/>
              <a:gd name="T79" fmla="*/ 320 h 885"/>
              <a:gd name="T80" fmla="*/ 881 w 930"/>
              <a:gd name="T81" fmla="*/ 320 h 885"/>
              <a:gd name="T82" fmla="*/ 0 w 930"/>
              <a:gd name="T83" fmla="*/ 374 h 885"/>
              <a:gd name="T84" fmla="*/ 4 w 930"/>
              <a:gd name="T85" fmla="*/ 835 h 885"/>
              <a:gd name="T86" fmla="*/ 318 w 930"/>
              <a:gd name="T87" fmla="*/ 606 h 885"/>
              <a:gd name="T88" fmla="*/ 0 w 930"/>
              <a:gd name="T89" fmla="*/ 366 h 885"/>
              <a:gd name="T90" fmla="*/ 0 w 930"/>
              <a:gd name="T91" fmla="*/ 366 h 885"/>
              <a:gd name="T92" fmla="*/ 0 w 930"/>
              <a:gd name="T93" fmla="*/ 374 h 885"/>
              <a:gd name="T94" fmla="*/ 0 w 930"/>
              <a:gd name="T95" fmla="*/ 374 h 885"/>
              <a:gd name="T96" fmla="*/ 928 w 930"/>
              <a:gd name="T97" fmla="*/ 359 h 885"/>
              <a:gd name="T98" fmla="*/ 615 w 930"/>
              <a:gd name="T99" fmla="*/ 602 h 885"/>
              <a:gd name="T100" fmla="*/ 926 w 930"/>
              <a:gd name="T101" fmla="*/ 831 h 885"/>
              <a:gd name="T102" fmla="*/ 926 w 930"/>
              <a:gd name="T103" fmla="*/ 831 h 885"/>
              <a:gd name="T104" fmla="*/ 928 w 930"/>
              <a:gd name="T105" fmla="*/ 820 h 885"/>
              <a:gd name="T106" fmla="*/ 930 w 930"/>
              <a:gd name="T107" fmla="*/ 807 h 885"/>
              <a:gd name="T108" fmla="*/ 930 w 930"/>
              <a:gd name="T109" fmla="*/ 374 h 885"/>
              <a:gd name="T110" fmla="*/ 930 w 930"/>
              <a:gd name="T111" fmla="*/ 374 h 885"/>
              <a:gd name="T112" fmla="*/ 928 w 930"/>
              <a:gd name="T113" fmla="*/ 359 h 885"/>
              <a:gd name="T114" fmla="*/ 928 w 930"/>
              <a:gd name="T115" fmla="*/ 359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0" h="885">
                <a:moveTo>
                  <a:pt x="872" y="883"/>
                </a:moveTo>
                <a:lnTo>
                  <a:pt x="872" y="883"/>
                </a:lnTo>
                <a:lnTo>
                  <a:pt x="863" y="885"/>
                </a:lnTo>
                <a:lnTo>
                  <a:pt x="850" y="885"/>
                </a:lnTo>
                <a:lnTo>
                  <a:pt x="78" y="885"/>
                </a:lnTo>
                <a:lnTo>
                  <a:pt x="78" y="885"/>
                </a:lnTo>
                <a:lnTo>
                  <a:pt x="63" y="885"/>
                </a:lnTo>
                <a:lnTo>
                  <a:pt x="381" y="651"/>
                </a:lnTo>
                <a:lnTo>
                  <a:pt x="444" y="699"/>
                </a:lnTo>
                <a:lnTo>
                  <a:pt x="465" y="716"/>
                </a:lnTo>
                <a:lnTo>
                  <a:pt x="487" y="699"/>
                </a:lnTo>
                <a:lnTo>
                  <a:pt x="552" y="647"/>
                </a:lnTo>
                <a:lnTo>
                  <a:pt x="872" y="883"/>
                </a:lnTo>
                <a:lnTo>
                  <a:pt x="872" y="883"/>
                </a:lnTo>
                <a:close/>
                <a:moveTo>
                  <a:pt x="275" y="452"/>
                </a:moveTo>
                <a:lnTo>
                  <a:pt x="653" y="452"/>
                </a:lnTo>
                <a:lnTo>
                  <a:pt x="653" y="474"/>
                </a:lnTo>
                <a:lnTo>
                  <a:pt x="275" y="474"/>
                </a:lnTo>
                <a:lnTo>
                  <a:pt x="275" y="452"/>
                </a:lnTo>
                <a:lnTo>
                  <a:pt x="275" y="452"/>
                </a:lnTo>
                <a:close/>
                <a:moveTo>
                  <a:pt x="275" y="383"/>
                </a:moveTo>
                <a:lnTo>
                  <a:pt x="653" y="383"/>
                </a:lnTo>
                <a:lnTo>
                  <a:pt x="653" y="405"/>
                </a:lnTo>
                <a:lnTo>
                  <a:pt x="275" y="405"/>
                </a:lnTo>
                <a:lnTo>
                  <a:pt x="275" y="383"/>
                </a:lnTo>
                <a:lnTo>
                  <a:pt x="275" y="383"/>
                </a:lnTo>
                <a:close/>
                <a:moveTo>
                  <a:pt x="275" y="320"/>
                </a:moveTo>
                <a:lnTo>
                  <a:pt x="653" y="320"/>
                </a:lnTo>
                <a:lnTo>
                  <a:pt x="653" y="342"/>
                </a:lnTo>
                <a:lnTo>
                  <a:pt x="275" y="342"/>
                </a:lnTo>
                <a:lnTo>
                  <a:pt x="275" y="320"/>
                </a:lnTo>
                <a:lnTo>
                  <a:pt x="275" y="320"/>
                </a:lnTo>
                <a:close/>
                <a:moveTo>
                  <a:pt x="881" y="320"/>
                </a:moveTo>
                <a:lnTo>
                  <a:pt x="465" y="0"/>
                </a:lnTo>
                <a:lnTo>
                  <a:pt x="41" y="316"/>
                </a:lnTo>
                <a:lnTo>
                  <a:pt x="214" y="444"/>
                </a:lnTo>
                <a:lnTo>
                  <a:pt x="214" y="277"/>
                </a:lnTo>
                <a:lnTo>
                  <a:pt x="712" y="277"/>
                </a:lnTo>
                <a:lnTo>
                  <a:pt x="712" y="444"/>
                </a:lnTo>
                <a:lnTo>
                  <a:pt x="881" y="320"/>
                </a:lnTo>
                <a:lnTo>
                  <a:pt x="881" y="320"/>
                </a:lnTo>
                <a:close/>
                <a:moveTo>
                  <a:pt x="0" y="374"/>
                </a:moveTo>
                <a:lnTo>
                  <a:pt x="4" y="835"/>
                </a:lnTo>
                <a:lnTo>
                  <a:pt x="318" y="606"/>
                </a:lnTo>
                <a:lnTo>
                  <a:pt x="0" y="366"/>
                </a:lnTo>
                <a:lnTo>
                  <a:pt x="0" y="366"/>
                </a:lnTo>
                <a:lnTo>
                  <a:pt x="0" y="374"/>
                </a:lnTo>
                <a:lnTo>
                  <a:pt x="0" y="374"/>
                </a:lnTo>
                <a:close/>
                <a:moveTo>
                  <a:pt x="928" y="359"/>
                </a:moveTo>
                <a:lnTo>
                  <a:pt x="615" y="602"/>
                </a:lnTo>
                <a:lnTo>
                  <a:pt x="926" y="831"/>
                </a:lnTo>
                <a:lnTo>
                  <a:pt x="926" y="831"/>
                </a:lnTo>
                <a:lnTo>
                  <a:pt x="928" y="820"/>
                </a:lnTo>
                <a:lnTo>
                  <a:pt x="930" y="807"/>
                </a:lnTo>
                <a:lnTo>
                  <a:pt x="930" y="374"/>
                </a:lnTo>
                <a:lnTo>
                  <a:pt x="930" y="374"/>
                </a:lnTo>
                <a:lnTo>
                  <a:pt x="928" y="359"/>
                </a:lnTo>
                <a:lnTo>
                  <a:pt x="928" y="3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8023225" y="141288"/>
            <a:ext cx="1139825" cy="1522412"/>
          </a:xfrm>
          <a:custGeom>
            <a:avLst/>
            <a:gdLst>
              <a:gd name="T0" fmla="*/ 664 w 718"/>
              <a:gd name="T1" fmla="*/ 91 h 959"/>
              <a:gd name="T2" fmla="*/ 710 w 718"/>
              <a:gd name="T3" fmla="*/ 176 h 959"/>
              <a:gd name="T4" fmla="*/ 718 w 718"/>
              <a:gd name="T5" fmla="*/ 247 h 959"/>
              <a:gd name="T6" fmla="*/ 701 w 718"/>
              <a:gd name="T7" fmla="*/ 340 h 959"/>
              <a:gd name="T8" fmla="*/ 647 w 718"/>
              <a:gd name="T9" fmla="*/ 420 h 959"/>
              <a:gd name="T10" fmla="*/ 457 w 718"/>
              <a:gd name="T11" fmla="*/ 604 h 959"/>
              <a:gd name="T12" fmla="*/ 368 w 718"/>
              <a:gd name="T13" fmla="*/ 641 h 959"/>
              <a:gd name="T14" fmla="*/ 297 w 718"/>
              <a:gd name="T15" fmla="*/ 643 h 959"/>
              <a:gd name="T16" fmla="*/ 333 w 718"/>
              <a:gd name="T17" fmla="*/ 511 h 959"/>
              <a:gd name="T18" fmla="*/ 387 w 718"/>
              <a:gd name="T19" fmla="*/ 491 h 959"/>
              <a:gd name="T20" fmla="*/ 567 w 718"/>
              <a:gd name="T21" fmla="*/ 310 h 959"/>
              <a:gd name="T22" fmla="*/ 587 w 718"/>
              <a:gd name="T23" fmla="*/ 247 h 959"/>
              <a:gd name="T24" fmla="*/ 554 w 718"/>
              <a:gd name="T25" fmla="*/ 167 h 959"/>
              <a:gd name="T26" fmla="*/ 515 w 718"/>
              <a:gd name="T27" fmla="*/ 141 h 959"/>
              <a:gd name="T28" fmla="*/ 452 w 718"/>
              <a:gd name="T29" fmla="*/ 134 h 959"/>
              <a:gd name="T30" fmla="*/ 240 w 718"/>
              <a:gd name="T31" fmla="*/ 318 h 959"/>
              <a:gd name="T32" fmla="*/ 87 w 718"/>
              <a:gd name="T33" fmla="*/ 474 h 959"/>
              <a:gd name="T34" fmla="*/ 76 w 718"/>
              <a:gd name="T35" fmla="*/ 398 h 959"/>
              <a:gd name="T36" fmla="*/ 85 w 718"/>
              <a:gd name="T37" fmla="*/ 329 h 959"/>
              <a:gd name="T38" fmla="*/ 130 w 718"/>
              <a:gd name="T39" fmla="*/ 243 h 959"/>
              <a:gd name="T40" fmla="*/ 318 w 718"/>
              <a:gd name="T41" fmla="*/ 54 h 959"/>
              <a:gd name="T42" fmla="*/ 403 w 718"/>
              <a:gd name="T43" fmla="*/ 11 h 959"/>
              <a:gd name="T44" fmla="*/ 474 w 718"/>
              <a:gd name="T45" fmla="*/ 0 h 959"/>
              <a:gd name="T46" fmla="*/ 567 w 718"/>
              <a:gd name="T47" fmla="*/ 18 h 959"/>
              <a:gd name="T48" fmla="*/ 647 w 718"/>
              <a:gd name="T49" fmla="*/ 72 h 959"/>
              <a:gd name="T50" fmla="*/ 357 w 718"/>
              <a:gd name="T51" fmla="*/ 762 h 959"/>
              <a:gd name="T52" fmla="*/ 288 w 718"/>
              <a:gd name="T53" fmla="*/ 818 h 959"/>
              <a:gd name="T54" fmla="*/ 223 w 718"/>
              <a:gd name="T55" fmla="*/ 825 h 959"/>
              <a:gd name="T56" fmla="*/ 165 w 718"/>
              <a:gd name="T57" fmla="*/ 794 h 959"/>
              <a:gd name="T58" fmla="*/ 134 w 718"/>
              <a:gd name="T59" fmla="*/ 734 h 959"/>
              <a:gd name="T60" fmla="*/ 141 w 718"/>
              <a:gd name="T61" fmla="*/ 671 h 959"/>
              <a:gd name="T62" fmla="*/ 318 w 718"/>
              <a:gd name="T63" fmla="*/ 481 h 959"/>
              <a:gd name="T64" fmla="*/ 381 w 718"/>
              <a:gd name="T65" fmla="*/ 448 h 959"/>
              <a:gd name="T66" fmla="*/ 448 w 718"/>
              <a:gd name="T67" fmla="*/ 320 h 959"/>
              <a:gd name="T68" fmla="*/ 374 w 718"/>
              <a:gd name="T69" fmla="*/ 316 h 959"/>
              <a:gd name="T70" fmla="*/ 284 w 718"/>
              <a:gd name="T71" fmla="*/ 342 h 959"/>
              <a:gd name="T72" fmla="*/ 72 w 718"/>
              <a:gd name="T73" fmla="*/ 539 h 959"/>
              <a:gd name="T74" fmla="*/ 28 w 718"/>
              <a:gd name="T75" fmla="*/ 597 h 959"/>
              <a:gd name="T76" fmla="*/ 0 w 718"/>
              <a:gd name="T77" fmla="*/ 688 h 959"/>
              <a:gd name="T78" fmla="*/ 5 w 718"/>
              <a:gd name="T79" fmla="*/ 760 h 959"/>
              <a:gd name="T80" fmla="*/ 39 w 718"/>
              <a:gd name="T81" fmla="*/ 848 h 959"/>
              <a:gd name="T82" fmla="*/ 72 w 718"/>
              <a:gd name="T83" fmla="*/ 887 h 959"/>
              <a:gd name="T84" fmla="*/ 154 w 718"/>
              <a:gd name="T85" fmla="*/ 941 h 959"/>
              <a:gd name="T86" fmla="*/ 247 w 718"/>
              <a:gd name="T87" fmla="*/ 959 h 959"/>
              <a:gd name="T88" fmla="*/ 316 w 718"/>
              <a:gd name="T89" fmla="*/ 948 h 959"/>
              <a:gd name="T90" fmla="*/ 400 w 718"/>
              <a:gd name="T91" fmla="*/ 905 h 959"/>
              <a:gd name="T92" fmla="*/ 589 w 718"/>
              <a:gd name="T93" fmla="*/ 716 h 959"/>
              <a:gd name="T94" fmla="*/ 634 w 718"/>
              <a:gd name="T95" fmla="*/ 632 h 959"/>
              <a:gd name="T96" fmla="*/ 645 w 718"/>
              <a:gd name="T97" fmla="*/ 561 h 959"/>
              <a:gd name="T98" fmla="*/ 632 w 718"/>
              <a:gd name="T99" fmla="*/ 487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8" h="959">
                <a:moveTo>
                  <a:pt x="647" y="72"/>
                </a:moveTo>
                <a:lnTo>
                  <a:pt x="647" y="72"/>
                </a:lnTo>
                <a:lnTo>
                  <a:pt x="647" y="72"/>
                </a:lnTo>
                <a:lnTo>
                  <a:pt x="664" y="91"/>
                </a:lnTo>
                <a:lnTo>
                  <a:pt x="680" y="111"/>
                </a:lnTo>
                <a:lnTo>
                  <a:pt x="690" y="132"/>
                </a:lnTo>
                <a:lnTo>
                  <a:pt x="701" y="154"/>
                </a:lnTo>
                <a:lnTo>
                  <a:pt x="710" y="176"/>
                </a:lnTo>
                <a:lnTo>
                  <a:pt x="714" y="199"/>
                </a:lnTo>
                <a:lnTo>
                  <a:pt x="718" y="223"/>
                </a:lnTo>
                <a:lnTo>
                  <a:pt x="718" y="247"/>
                </a:lnTo>
                <a:lnTo>
                  <a:pt x="718" y="247"/>
                </a:lnTo>
                <a:lnTo>
                  <a:pt x="718" y="271"/>
                </a:lnTo>
                <a:lnTo>
                  <a:pt x="714" y="295"/>
                </a:lnTo>
                <a:lnTo>
                  <a:pt x="710" y="316"/>
                </a:lnTo>
                <a:lnTo>
                  <a:pt x="701" y="340"/>
                </a:lnTo>
                <a:lnTo>
                  <a:pt x="690" y="362"/>
                </a:lnTo>
                <a:lnTo>
                  <a:pt x="680" y="381"/>
                </a:lnTo>
                <a:lnTo>
                  <a:pt x="664" y="403"/>
                </a:lnTo>
                <a:lnTo>
                  <a:pt x="647" y="420"/>
                </a:lnTo>
                <a:lnTo>
                  <a:pt x="496" y="574"/>
                </a:lnTo>
                <a:lnTo>
                  <a:pt x="496" y="574"/>
                </a:lnTo>
                <a:lnTo>
                  <a:pt x="476" y="589"/>
                </a:lnTo>
                <a:lnTo>
                  <a:pt x="457" y="604"/>
                </a:lnTo>
                <a:lnTo>
                  <a:pt x="435" y="617"/>
                </a:lnTo>
                <a:lnTo>
                  <a:pt x="413" y="628"/>
                </a:lnTo>
                <a:lnTo>
                  <a:pt x="392" y="634"/>
                </a:lnTo>
                <a:lnTo>
                  <a:pt x="368" y="641"/>
                </a:lnTo>
                <a:lnTo>
                  <a:pt x="344" y="643"/>
                </a:lnTo>
                <a:lnTo>
                  <a:pt x="320" y="645"/>
                </a:lnTo>
                <a:lnTo>
                  <a:pt x="320" y="645"/>
                </a:lnTo>
                <a:lnTo>
                  <a:pt x="297" y="643"/>
                </a:lnTo>
                <a:lnTo>
                  <a:pt x="271" y="638"/>
                </a:lnTo>
                <a:lnTo>
                  <a:pt x="245" y="632"/>
                </a:lnTo>
                <a:lnTo>
                  <a:pt x="221" y="623"/>
                </a:lnTo>
                <a:lnTo>
                  <a:pt x="333" y="511"/>
                </a:lnTo>
                <a:lnTo>
                  <a:pt x="333" y="511"/>
                </a:lnTo>
                <a:lnTo>
                  <a:pt x="353" y="509"/>
                </a:lnTo>
                <a:lnTo>
                  <a:pt x="370" y="502"/>
                </a:lnTo>
                <a:lnTo>
                  <a:pt x="387" y="491"/>
                </a:lnTo>
                <a:lnTo>
                  <a:pt x="403" y="478"/>
                </a:lnTo>
                <a:lnTo>
                  <a:pt x="554" y="327"/>
                </a:lnTo>
                <a:lnTo>
                  <a:pt x="554" y="327"/>
                </a:lnTo>
                <a:lnTo>
                  <a:pt x="567" y="310"/>
                </a:lnTo>
                <a:lnTo>
                  <a:pt x="578" y="290"/>
                </a:lnTo>
                <a:lnTo>
                  <a:pt x="584" y="269"/>
                </a:lnTo>
                <a:lnTo>
                  <a:pt x="587" y="247"/>
                </a:lnTo>
                <a:lnTo>
                  <a:pt x="587" y="247"/>
                </a:lnTo>
                <a:lnTo>
                  <a:pt x="584" y="225"/>
                </a:lnTo>
                <a:lnTo>
                  <a:pt x="578" y="204"/>
                </a:lnTo>
                <a:lnTo>
                  <a:pt x="567" y="184"/>
                </a:lnTo>
                <a:lnTo>
                  <a:pt x="554" y="167"/>
                </a:lnTo>
                <a:lnTo>
                  <a:pt x="554" y="167"/>
                </a:lnTo>
                <a:lnTo>
                  <a:pt x="554" y="167"/>
                </a:lnTo>
                <a:lnTo>
                  <a:pt x="537" y="152"/>
                </a:lnTo>
                <a:lnTo>
                  <a:pt x="515" y="141"/>
                </a:lnTo>
                <a:lnTo>
                  <a:pt x="496" y="134"/>
                </a:lnTo>
                <a:lnTo>
                  <a:pt x="474" y="132"/>
                </a:lnTo>
                <a:lnTo>
                  <a:pt x="474" y="132"/>
                </a:lnTo>
                <a:lnTo>
                  <a:pt x="452" y="134"/>
                </a:lnTo>
                <a:lnTo>
                  <a:pt x="431" y="141"/>
                </a:lnTo>
                <a:lnTo>
                  <a:pt x="411" y="152"/>
                </a:lnTo>
                <a:lnTo>
                  <a:pt x="394" y="167"/>
                </a:lnTo>
                <a:lnTo>
                  <a:pt x="240" y="318"/>
                </a:lnTo>
                <a:lnTo>
                  <a:pt x="240" y="318"/>
                </a:lnTo>
                <a:lnTo>
                  <a:pt x="227" y="333"/>
                </a:lnTo>
                <a:lnTo>
                  <a:pt x="87" y="474"/>
                </a:lnTo>
                <a:lnTo>
                  <a:pt x="87" y="474"/>
                </a:lnTo>
                <a:lnTo>
                  <a:pt x="82" y="457"/>
                </a:lnTo>
                <a:lnTo>
                  <a:pt x="78" y="437"/>
                </a:lnTo>
                <a:lnTo>
                  <a:pt x="76" y="418"/>
                </a:lnTo>
                <a:lnTo>
                  <a:pt x="76" y="398"/>
                </a:lnTo>
                <a:lnTo>
                  <a:pt x="76" y="398"/>
                </a:lnTo>
                <a:lnTo>
                  <a:pt x="76" y="375"/>
                </a:lnTo>
                <a:lnTo>
                  <a:pt x="80" y="351"/>
                </a:lnTo>
                <a:lnTo>
                  <a:pt x="85" y="329"/>
                </a:lnTo>
                <a:lnTo>
                  <a:pt x="93" y="305"/>
                </a:lnTo>
                <a:lnTo>
                  <a:pt x="104" y="284"/>
                </a:lnTo>
                <a:lnTo>
                  <a:pt x="115" y="262"/>
                </a:lnTo>
                <a:lnTo>
                  <a:pt x="130" y="243"/>
                </a:lnTo>
                <a:lnTo>
                  <a:pt x="147" y="225"/>
                </a:lnTo>
                <a:lnTo>
                  <a:pt x="299" y="72"/>
                </a:lnTo>
                <a:lnTo>
                  <a:pt x="299" y="72"/>
                </a:lnTo>
                <a:lnTo>
                  <a:pt x="318" y="54"/>
                </a:lnTo>
                <a:lnTo>
                  <a:pt x="338" y="41"/>
                </a:lnTo>
                <a:lnTo>
                  <a:pt x="359" y="28"/>
                </a:lnTo>
                <a:lnTo>
                  <a:pt x="381" y="18"/>
                </a:lnTo>
                <a:lnTo>
                  <a:pt x="403" y="11"/>
                </a:lnTo>
                <a:lnTo>
                  <a:pt x="426" y="5"/>
                </a:lnTo>
                <a:lnTo>
                  <a:pt x="450" y="2"/>
                </a:lnTo>
                <a:lnTo>
                  <a:pt x="474" y="0"/>
                </a:lnTo>
                <a:lnTo>
                  <a:pt x="474" y="0"/>
                </a:lnTo>
                <a:lnTo>
                  <a:pt x="498" y="2"/>
                </a:lnTo>
                <a:lnTo>
                  <a:pt x="519" y="5"/>
                </a:lnTo>
                <a:lnTo>
                  <a:pt x="543" y="11"/>
                </a:lnTo>
                <a:lnTo>
                  <a:pt x="567" y="18"/>
                </a:lnTo>
                <a:lnTo>
                  <a:pt x="589" y="28"/>
                </a:lnTo>
                <a:lnTo>
                  <a:pt x="608" y="41"/>
                </a:lnTo>
                <a:lnTo>
                  <a:pt x="630" y="54"/>
                </a:lnTo>
                <a:lnTo>
                  <a:pt x="647" y="72"/>
                </a:lnTo>
                <a:lnTo>
                  <a:pt x="647" y="72"/>
                </a:lnTo>
                <a:close/>
                <a:moveTo>
                  <a:pt x="632" y="487"/>
                </a:moveTo>
                <a:lnTo>
                  <a:pt x="478" y="641"/>
                </a:lnTo>
                <a:lnTo>
                  <a:pt x="357" y="762"/>
                </a:lnTo>
                <a:lnTo>
                  <a:pt x="327" y="794"/>
                </a:lnTo>
                <a:lnTo>
                  <a:pt x="327" y="794"/>
                </a:lnTo>
                <a:lnTo>
                  <a:pt x="307" y="807"/>
                </a:lnTo>
                <a:lnTo>
                  <a:pt x="288" y="818"/>
                </a:lnTo>
                <a:lnTo>
                  <a:pt x="268" y="825"/>
                </a:lnTo>
                <a:lnTo>
                  <a:pt x="247" y="827"/>
                </a:lnTo>
                <a:lnTo>
                  <a:pt x="247" y="827"/>
                </a:lnTo>
                <a:lnTo>
                  <a:pt x="223" y="825"/>
                </a:lnTo>
                <a:lnTo>
                  <a:pt x="204" y="818"/>
                </a:lnTo>
                <a:lnTo>
                  <a:pt x="184" y="807"/>
                </a:lnTo>
                <a:lnTo>
                  <a:pt x="165" y="794"/>
                </a:lnTo>
                <a:lnTo>
                  <a:pt x="165" y="794"/>
                </a:lnTo>
                <a:lnTo>
                  <a:pt x="165" y="794"/>
                </a:lnTo>
                <a:lnTo>
                  <a:pt x="152" y="775"/>
                </a:lnTo>
                <a:lnTo>
                  <a:pt x="141" y="755"/>
                </a:lnTo>
                <a:lnTo>
                  <a:pt x="134" y="734"/>
                </a:lnTo>
                <a:lnTo>
                  <a:pt x="132" y="712"/>
                </a:lnTo>
                <a:lnTo>
                  <a:pt x="132" y="712"/>
                </a:lnTo>
                <a:lnTo>
                  <a:pt x="134" y="690"/>
                </a:lnTo>
                <a:lnTo>
                  <a:pt x="141" y="671"/>
                </a:lnTo>
                <a:lnTo>
                  <a:pt x="152" y="649"/>
                </a:lnTo>
                <a:lnTo>
                  <a:pt x="165" y="632"/>
                </a:lnTo>
                <a:lnTo>
                  <a:pt x="318" y="481"/>
                </a:lnTo>
                <a:lnTo>
                  <a:pt x="318" y="481"/>
                </a:lnTo>
                <a:lnTo>
                  <a:pt x="331" y="468"/>
                </a:lnTo>
                <a:lnTo>
                  <a:pt x="346" y="459"/>
                </a:lnTo>
                <a:lnTo>
                  <a:pt x="364" y="452"/>
                </a:lnTo>
                <a:lnTo>
                  <a:pt x="381" y="448"/>
                </a:lnTo>
                <a:lnTo>
                  <a:pt x="496" y="333"/>
                </a:lnTo>
                <a:lnTo>
                  <a:pt x="496" y="333"/>
                </a:lnTo>
                <a:lnTo>
                  <a:pt x="472" y="325"/>
                </a:lnTo>
                <a:lnTo>
                  <a:pt x="448" y="320"/>
                </a:lnTo>
                <a:lnTo>
                  <a:pt x="422" y="316"/>
                </a:lnTo>
                <a:lnTo>
                  <a:pt x="398" y="314"/>
                </a:lnTo>
                <a:lnTo>
                  <a:pt x="398" y="314"/>
                </a:lnTo>
                <a:lnTo>
                  <a:pt x="374" y="316"/>
                </a:lnTo>
                <a:lnTo>
                  <a:pt x="351" y="318"/>
                </a:lnTo>
                <a:lnTo>
                  <a:pt x="327" y="325"/>
                </a:lnTo>
                <a:lnTo>
                  <a:pt x="305" y="333"/>
                </a:lnTo>
                <a:lnTo>
                  <a:pt x="284" y="342"/>
                </a:lnTo>
                <a:lnTo>
                  <a:pt x="262" y="355"/>
                </a:lnTo>
                <a:lnTo>
                  <a:pt x="243" y="370"/>
                </a:lnTo>
                <a:lnTo>
                  <a:pt x="223" y="388"/>
                </a:lnTo>
                <a:lnTo>
                  <a:pt x="72" y="539"/>
                </a:lnTo>
                <a:lnTo>
                  <a:pt x="72" y="539"/>
                </a:lnTo>
                <a:lnTo>
                  <a:pt x="54" y="558"/>
                </a:lnTo>
                <a:lnTo>
                  <a:pt x="39" y="578"/>
                </a:lnTo>
                <a:lnTo>
                  <a:pt x="28" y="597"/>
                </a:lnTo>
                <a:lnTo>
                  <a:pt x="18" y="621"/>
                </a:lnTo>
                <a:lnTo>
                  <a:pt x="9" y="643"/>
                </a:lnTo>
                <a:lnTo>
                  <a:pt x="5" y="667"/>
                </a:lnTo>
                <a:lnTo>
                  <a:pt x="0" y="688"/>
                </a:lnTo>
                <a:lnTo>
                  <a:pt x="0" y="712"/>
                </a:lnTo>
                <a:lnTo>
                  <a:pt x="0" y="712"/>
                </a:lnTo>
                <a:lnTo>
                  <a:pt x="0" y="736"/>
                </a:lnTo>
                <a:lnTo>
                  <a:pt x="5" y="760"/>
                </a:lnTo>
                <a:lnTo>
                  <a:pt x="9" y="783"/>
                </a:lnTo>
                <a:lnTo>
                  <a:pt x="18" y="805"/>
                </a:lnTo>
                <a:lnTo>
                  <a:pt x="28" y="827"/>
                </a:lnTo>
                <a:lnTo>
                  <a:pt x="39" y="848"/>
                </a:lnTo>
                <a:lnTo>
                  <a:pt x="54" y="868"/>
                </a:lnTo>
                <a:lnTo>
                  <a:pt x="72" y="887"/>
                </a:lnTo>
                <a:lnTo>
                  <a:pt x="72" y="887"/>
                </a:lnTo>
                <a:lnTo>
                  <a:pt x="72" y="887"/>
                </a:lnTo>
                <a:lnTo>
                  <a:pt x="91" y="905"/>
                </a:lnTo>
                <a:lnTo>
                  <a:pt x="111" y="918"/>
                </a:lnTo>
                <a:lnTo>
                  <a:pt x="132" y="931"/>
                </a:lnTo>
                <a:lnTo>
                  <a:pt x="154" y="941"/>
                </a:lnTo>
                <a:lnTo>
                  <a:pt x="175" y="948"/>
                </a:lnTo>
                <a:lnTo>
                  <a:pt x="199" y="954"/>
                </a:lnTo>
                <a:lnTo>
                  <a:pt x="223" y="959"/>
                </a:lnTo>
                <a:lnTo>
                  <a:pt x="247" y="959"/>
                </a:lnTo>
                <a:lnTo>
                  <a:pt x="247" y="959"/>
                </a:lnTo>
                <a:lnTo>
                  <a:pt x="268" y="959"/>
                </a:lnTo>
                <a:lnTo>
                  <a:pt x="292" y="954"/>
                </a:lnTo>
                <a:lnTo>
                  <a:pt x="316" y="948"/>
                </a:lnTo>
                <a:lnTo>
                  <a:pt x="338" y="941"/>
                </a:lnTo>
                <a:lnTo>
                  <a:pt x="362" y="931"/>
                </a:lnTo>
                <a:lnTo>
                  <a:pt x="381" y="918"/>
                </a:lnTo>
                <a:lnTo>
                  <a:pt x="400" y="905"/>
                </a:lnTo>
                <a:lnTo>
                  <a:pt x="420" y="887"/>
                </a:lnTo>
                <a:lnTo>
                  <a:pt x="571" y="736"/>
                </a:lnTo>
                <a:lnTo>
                  <a:pt x="571" y="736"/>
                </a:lnTo>
                <a:lnTo>
                  <a:pt x="589" y="716"/>
                </a:lnTo>
                <a:lnTo>
                  <a:pt x="604" y="697"/>
                </a:lnTo>
                <a:lnTo>
                  <a:pt x="617" y="675"/>
                </a:lnTo>
                <a:lnTo>
                  <a:pt x="625" y="654"/>
                </a:lnTo>
                <a:lnTo>
                  <a:pt x="634" y="632"/>
                </a:lnTo>
                <a:lnTo>
                  <a:pt x="641" y="608"/>
                </a:lnTo>
                <a:lnTo>
                  <a:pt x="643" y="584"/>
                </a:lnTo>
                <a:lnTo>
                  <a:pt x="645" y="561"/>
                </a:lnTo>
                <a:lnTo>
                  <a:pt x="645" y="561"/>
                </a:lnTo>
                <a:lnTo>
                  <a:pt x="643" y="541"/>
                </a:lnTo>
                <a:lnTo>
                  <a:pt x="641" y="524"/>
                </a:lnTo>
                <a:lnTo>
                  <a:pt x="638" y="504"/>
                </a:lnTo>
                <a:lnTo>
                  <a:pt x="632" y="487"/>
                </a:lnTo>
                <a:lnTo>
                  <a:pt x="632" y="4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506075" y="193675"/>
            <a:ext cx="1333500" cy="1343025"/>
          </a:xfrm>
          <a:custGeom>
            <a:avLst/>
            <a:gdLst>
              <a:gd name="T0" fmla="*/ 812 w 840"/>
              <a:gd name="T1" fmla="*/ 298 h 846"/>
              <a:gd name="T2" fmla="*/ 833 w 840"/>
              <a:gd name="T3" fmla="*/ 430 h 846"/>
              <a:gd name="T4" fmla="*/ 801 w 840"/>
              <a:gd name="T5" fmla="*/ 463 h 846"/>
              <a:gd name="T6" fmla="*/ 840 w 840"/>
              <a:gd name="T7" fmla="*/ 497 h 846"/>
              <a:gd name="T8" fmla="*/ 827 w 840"/>
              <a:gd name="T9" fmla="*/ 571 h 846"/>
              <a:gd name="T10" fmla="*/ 792 w 840"/>
              <a:gd name="T11" fmla="*/ 586 h 846"/>
              <a:gd name="T12" fmla="*/ 818 w 840"/>
              <a:gd name="T13" fmla="*/ 612 h 846"/>
              <a:gd name="T14" fmla="*/ 803 w 840"/>
              <a:gd name="T15" fmla="*/ 692 h 846"/>
              <a:gd name="T16" fmla="*/ 771 w 840"/>
              <a:gd name="T17" fmla="*/ 705 h 846"/>
              <a:gd name="T18" fmla="*/ 794 w 840"/>
              <a:gd name="T19" fmla="*/ 735 h 846"/>
              <a:gd name="T20" fmla="*/ 777 w 840"/>
              <a:gd name="T21" fmla="*/ 824 h 846"/>
              <a:gd name="T22" fmla="*/ 721 w 840"/>
              <a:gd name="T23" fmla="*/ 846 h 846"/>
              <a:gd name="T24" fmla="*/ 303 w 840"/>
              <a:gd name="T25" fmla="*/ 740 h 846"/>
              <a:gd name="T26" fmla="*/ 204 w 840"/>
              <a:gd name="T27" fmla="*/ 737 h 846"/>
              <a:gd name="T28" fmla="*/ 204 w 840"/>
              <a:gd name="T29" fmla="*/ 789 h 846"/>
              <a:gd name="T30" fmla="*/ 0 w 840"/>
              <a:gd name="T31" fmla="*/ 789 h 846"/>
              <a:gd name="T32" fmla="*/ 0 w 840"/>
              <a:gd name="T33" fmla="*/ 266 h 846"/>
              <a:gd name="T34" fmla="*/ 204 w 840"/>
              <a:gd name="T35" fmla="*/ 266 h 846"/>
              <a:gd name="T36" fmla="*/ 204 w 840"/>
              <a:gd name="T37" fmla="*/ 346 h 846"/>
              <a:gd name="T38" fmla="*/ 284 w 840"/>
              <a:gd name="T39" fmla="*/ 342 h 846"/>
              <a:gd name="T40" fmla="*/ 613 w 840"/>
              <a:gd name="T41" fmla="*/ 0 h 846"/>
              <a:gd name="T42" fmla="*/ 613 w 840"/>
              <a:gd name="T43" fmla="*/ 0 h 846"/>
              <a:gd name="T44" fmla="*/ 641 w 840"/>
              <a:gd name="T45" fmla="*/ 21 h 846"/>
              <a:gd name="T46" fmla="*/ 660 w 840"/>
              <a:gd name="T47" fmla="*/ 43 h 846"/>
              <a:gd name="T48" fmla="*/ 675 w 840"/>
              <a:gd name="T49" fmla="*/ 65 h 846"/>
              <a:gd name="T50" fmla="*/ 684 w 840"/>
              <a:gd name="T51" fmla="*/ 86 h 846"/>
              <a:gd name="T52" fmla="*/ 686 w 840"/>
              <a:gd name="T53" fmla="*/ 108 h 846"/>
              <a:gd name="T54" fmla="*/ 686 w 840"/>
              <a:gd name="T55" fmla="*/ 130 h 846"/>
              <a:gd name="T56" fmla="*/ 680 w 840"/>
              <a:gd name="T57" fmla="*/ 149 h 846"/>
              <a:gd name="T58" fmla="*/ 671 w 840"/>
              <a:gd name="T59" fmla="*/ 171 h 846"/>
              <a:gd name="T60" fmla="*/ 658 w 840"/>
              <a:gd name="T61" fmla="*/ 190 h 846"/>
              <a:gd name="T62" fmla="*/ 643 w 840"/>
              <a:gd name="T63" fmla="*/ 210 h 846"/>
              <a:gd name="T64" fmla="*/ 626 w 840"/>
              <a:gd name="T65" fmla="*/ 229 h 846"/>
              <a:gd name="T66" fmla="*/ 606 w 840"/>
              <a:gd name="T67" fmla="*/ 249 h 846"/>
              <a:gd name="T68" fmla="*/ 563 w 840"/>
              <a:gd name="T69" fmla="*/ 285 h 846"/>
              <a:gd name="T70" fmla="*/ 522 w 840"/>
              <a:gd name="T71" fmla="*/ 318 h 846"/>
              <a:gd name="T72" fmla="*/ 812 w 840"/>
              <a:gd name="T73" fmla="*/ 29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0" h="846">
                <a:moveTo>
                  <a:pt x="812" y="298"/>
                </a:moveTo>
                <a:lnTo>
                  <a:pt x="833" y="430"/>
                </a:lnTo>
                <a:lnTo>
                  <a:pt x="801" y="463"/>
                </a:lnTo>
                <a:lnTo>
                  <a:pt x="840" y="497"/>
                </a:lnTo>
                <a:lnTo>
                  <a:pt x="827" y="571"/>
                </a:lnTo>
                <a:lnTo>
                  <a:pt x="792" y="586"/>
                </a:lnTo>
                <a:lnTo>
                  <a:pt x="818" y="612"/>
                </a:lnTo>
                <a:lnTo>
                  <a:pt x="803" y="692"/>
                </a:lnTo>
                <a:lnTo>
                  <a:pt x="771" y="705"/>
                </a:lnTo>
                <a:lnTo>
                  <a:pt x="794" y="735"/>
                </a:lnTo>
                <a:lnTo>
                  <a:pt x="777" y="824"/>
                </a:lnTo>
                <a:lnTo>
                  <a:pt x="721" y="846"/>
                </a:lnTo>
                <a:lnTo>
                  <a:pt x="303" y="740"/>
                </a:lnTo>
                <a:lnTo>
                  <a:pt x="204" y="737"/>
                </a:lnTo>
                <a:lnTo>
                  <a:pt x="204" y="789"/>
                </a:lnTo>
                <a:lnTo>
                  <a:pt x="0" y="789"/>
                </a:lnTo>
                <a:lnTo>
                  <a:pt x="0" y="266"/>
                </a:lnTo>
                <a:lnTo>
                  <a:pt x="204" y="266"/>
                </a:lnTo>
                <a:lnTo>
                  <a:pt x="204" y="346"/>
                </a:lnTo>
                <a:lnTo>
                  <a:pt x="284" y="342"/>
                </a:lnTo>
                <a:lnTo>
                  <a:pt x="613" y="0"/>
                </a:lnTo>
                <a:lnTo>
                  <a:pt x="613" y="0"/>
                </a:lnTo>
                <a:lnTo>
                  <a:pt x="641" y="21"/>
                </a:lnTo>
                <a:lnTo>
                  <a:pt x="660" y="43"/>
                </a:lnTo>
                <a:lnTo>
                  <a:pt x="675" y="65"/>
                </a:lnTo>
                <a:lnTo>
                  <a:pt x="684" y="86"/>
                </a:lnTo>
                <a:lnTo>
                  <a:pt x="686" y="108"/>
                </a:lnTo>
                <a:lnTo>
                  <a:pt x="686" y="130"/>
                </a:lnTo>
                <a:lnTo>
                  <a:pt x="680" y="149"/>
                </a:lnTo>
                <a:lnTo>
                  <a:pt x="671" y="171"/>
                </a:lnTo>
                <a:lnTo>
                  <a:pt x="658" y="190"/>
                </a:lnTo>
                <a:lnTo>
                  <a:pt x="643" y="210"/>
                </a:lnTo>
                <a:lnTo>
                  <a:pt x="626" y="229"/>
                </a:lnTo>
                <a:lnTo>
                  <a:pt x="606" y="249"/>
                </a:lnTo>
                <a:lnTo>
                  <a:pt x="563" y="285"/>
                </a:lnTo>
                <a:lnTo>
                  <a:pt x="522" y="318"/>
                </a:lnTo>
                <a:lnTo>
                  <a:pt x="812" y="2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69900" y="2820988"/>
            <a:ext cx="1573213" cy="1457325"/>
          </a:xfrm>
          <a:custGeom>
            <a:avLst/>
            <a:gdLst>
              <a:gd name="T0" fmla="*/ 901 w 991"/>
              <a:gd name="T1" fmla="*/ 3 h 918"/>
              <a:gd name="T2" fmla="*/ 960 w 991"/>
              <a:gd name="T3" fmla="*/ 32 h 918"/>
              <a:gd name="T4" fmla="*/ 991 w 991"/>
              <a:gd name="T5" fmla="*/ 111 h 918"/>
              <a:gd name="T6" fmla="*/ 983 w 991"/>
              <a:gd name="T7" fmla="*/ 413 h 918"/>
              <a:gd name="T8" fmla="*/ 943 w 991"/>
              <a:gd name="T9" fmla="*/ 463 h 918"/>
              <a:gd name="T10" fmla="*/ 812 w 991"/>
              <a:gd name="T11" fmla="*/ 482 h 918"/>
              <a:gd name="T12" fmla="*/ 678 w 991"/>
              <a:gd name="T13" fmla="*/ 568 h 918"/>
              <a:gd name="T14" fmla="*/ 505 w 991"/>
              <a:gd name="T15" fmla="*/ 482 h 918"/>
              <a:gd name="T16" fmla="*/ 524 w 991"/>
              <a:gd name="T17" fmla="*/ 453 h 918"/>
              <a:gd name="T18" fmla="*/ 751 w 991"/>
              <a:gd name="T19" fmla="*/ 420 h 918"/>
              <a:gd name="T20" fmla="*/ 782 w 991"/>
              <a:gd name="T21" fmla="*/ 420 h 918"/>
              <a:gd name="T22" fmla="*/ 889 w 991"/>
              <a:gd name="T23" fmla="*/ 420 h 918"/>
              <a:gd name="T24" fmla="*/ 916 w 991"/>
              <a:gd name="T25" fmla="*/ 405 h 918"/>
              <a:gd name="T26" fmla="*/ 930 w 991"/>
              <a:gd name="T27" fmla="*/ 370 h 918"/>
              <a:gd name="T28" fmla="*/ 926 w 991"/>
              <a:gd name="T29" fmla="*/ 92 h 918"/>
              <a:gd name="T30" fmla="*/ 907 w 991"/>
              <a:gd name="T31" fmla="*/ 69 h 918"/>
              <a:gd name="T32" fmla="*/ 461 w 991"/>
              <a:gd name="T33" fmla="*/ 61 h 918"/>
              <a:gd name="T34" fmla="*/ 432 w 991"/>
              <a:gd name="T35" fmla="*/ 69 h 918"/>
              <a:gd name="T36" fmla="*/ 413 w 991"/>
              <a:gd name="T37" fmla="*/ 92 h 918"/>
              <a:gd name="T38" fmla="*/ 411 w 991"/>
              <a:gd name="T39" fmla="*/ 144 h 918"/>
              <a:gd name="T40" fmla="*/ 349 w 991"/>
              <a:gd name="T41" fmla="*/ 111 h 918"/>
              <a:gd name="T42" fmla="*/ 382 w 991"/>
              <a:gd name="T43" fmla="*/ 32 h 918"/>
              <a:gd name="T44" fmla="*/ 438 w 991"/>
              <a:gd name="T45" fmla="*/ 3 h 918"/>
              <a:gd name="T46" fmla="*/ 92 w 991"/>
              <a:gd name="T47" fmla="*/ 595 h 918"/>
              <a:gd name="T48" fmla="*/ 46 w 991"/>
              <a:gd name="T49" fmla="*/ 655 h 918"/>
              <a:gd name="T50" fmla="*/ 11 w 991"/>
              <a:gd name="T51" fmla="*/ 764 h 918"/>
              <a:gd name="T52" fmla="*/ 0 w 991"/>
              <a:gd name="T53" fmla="*/ 866 h 918"/>
              <a:gd name="T54" fmla="*/ 80 w 991"/>
              <a:gd name="T55" fmla="*/ 897 h 918"/>
              <a:gd name="T56" fmla="*/ 259 w 991"/>
              <a:gd name="T57" fmla="*/ 916 h 918"/>
              <a:gd name="T58" fmla="*/ 463 w 991"/>
              <a:gd name="T59" fmla="*/ 910 h 918"/>
              <a:gd name="T60" fmla="*/ 616 w 991"/>
              <a:gd name="T61" fmla="*/ 876 h 918"/>
              <a:gd name="T62" fmla="*/ 641 w 991"/>
              <a:gd name="T63" fmla="*/ 830 h 918"/>
              <a:gd name="T64" fmla="*/ 607 w 991"/>
              <a:gd name="T65" fmla="*/ 680 h 918"/>
              <a:gd name="T66" fmla="*/ 551 w 991"/>
              <a:gd name="T67" fmla="*/ 591 h 918"/>
              <a:gd name="T68" fmla="*/ 463 w 991"/>
              <a:gd name="T69" fmla="*/ 591 h 918"/>
              <a:gd name="T70" fmla="*/ 436 w 991"/>
              <a:gd name="T71" fmla="*/ 574 h 918"/>
              <a:gd name="T72" fmla="*/ 417 w 991"/>
              <a:gd name="T73" fmla="*/ 524 h 918"/>
              <a:gd name="T74" fmla="*/ 455 w 991"/>
              <a:gd name="T75" fmla="*/ 459 h 918"/>
              <a:gd name="T76" fmla="*/ 472 w 991"/>
              <a:gd name="T77" fmla="*/ 440 h 918"/>
              <a:gd name="T78" fmla="*/ 482 w 991"/>
              <a:gd name="T79" fmla="*/ 411 h 918"/>
              <a:gd name="T80" fmla="*/ 478 w 991"/>
              <a:gd name="T81" fmla="*/ 374 h 918"/>
              <a:gd name="T82" fmla="*/ 476 w 991"/>
              <a:gd name="T83" fmla="*/ 315 h 918"/>
              <a:gd name="T84" fmla="*/ 453 w 991"/>
              <a:gd name="T85" fmla="*/ 238 h 918"/>
              <a:gd name="T86" fmla="*/ 417 w 991"/>
              <a:gd name="T87" fmla="*/ 203 h 918"/>
              <a:gd name="T88" fmla="*/ 315 w 991"/>
              <a:gd name="T89" fmla="*/ 180 h 918"/>
              <a:gd name="T90" fmla="*/ 226 w 991"/>
              <a:gd name="T91" fmla="*/ 201 h 918"/>
              <a:gd name="T92" fmla="*/ 188 w 991"/>
              <a:gd name="T93" fmla="*/ 228 h 918"/>
              <a:gd name="T94" fmla="*/ 163 w 991"/>
              <a:gd name="T95" fmla="*/ 292 h 918"/>
              <a:gd name="T96" fmla="*/ 167 w 991"/>
              <a:gd name="T97" fmla="*/ 372 h 918"/>
              <a:gd name="T98" fmla="*/ 157 w 991"/>
              <a:gd name="T99" fmla="*/ 384 h 918"/>
              <a:gd name="T100" fmla="*/ 165 w 991"/>
              <a:gd name="T101" fmla="*/ 434 h 918"/>
              <a:gd name="T102" fmla="*/ 188 w 991"/>
              <a:gd name="T103" fmla="*/ 459 h 918"/>
              <a:gd name="T104" fmla="*/ 215 w 991"/>
              <a:gd name="T105" fmla="*/ 513 h 918"/>
              <a:gd name="T106" fmla="*/ 215 w 991"/>
              <a:gd name="T107" fmla="*/ 568 h 918"/>
              <a:gd name="T108" fmla="*/ 188 w 991"/>
              <a:gd name="T109" fmla="*/ 593 h 918"/>
              <a:gd name="T110" fmla="*/ 92 w 991"/>
              <a:gd name="T111" fmla="*/ 595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91" h="918">
                <a:moveTo>
                  <a:pt x="461" y="0"/>
                </a:moveTo>
                <a:lnTo>
                  <a:pt x="880" y="0"/>
                </a:lnTo>
                <a:lnTo>
                  <a:pt x="880" y="0"/>
                </a:lnTo>
                <a:lnTo>
                  <a:pt x="901" y="3"/>
                </a:lnTo>
                <a:lnTo>
                  <a:pt x="922" y="9"/>
                </a:lnTo>
                <a:lnTo>
                  <a:pt x="943" y="19"/>
                </a:lnTo>
                <a:lnTo>
                  <a:pt x="960" y="32"/>
                </a:lnTo>
                <a:lnTo>
                  <a:pt x="960" y="32"/>
                </a:lnTo>
                <a:lnTo>
                  <a:pt x="972" y="48"/>
                </a:lnTo>
                <a:lnTo>
                  <a:pt x="983" y="67"/>
                </a:lnTo>
                <a:lnTo>
                  <a:pt x="989" y="88"/>
                </a:lnTo>
                <a:lnTo>
                  <a:pt x="991" y="111"/>
                </a:lnTo>
                <a:lnTo>
                  <a:pt x="991" y="370"/>
                </a:lnTo>
                <a:lnTo>
                  <a:pt x="991" y="370"/>
                </a:lnTo>
                <a:lnTo>
                  <a:pt x="989" y="392"/>
                </a:lnTo>
                <a:lnTo>
                  <a:pt x="983" y="413"/>
                </a:lnTo>
                <a:lnTo>
                  <a:pt x="972" y="432"/>
                </a:lnTo>
                <a:lnTo>
                  <a:pt x="960" y="449"/>
                </a:lnTo>
                <a:lnTo>
                  <a:pt x="960" y="449"/>
                </a:lnTo>
                <a:lnTo>
                  <a:pt x="943" y="463"/>
                </a:lnTo>
                <a:lnTo>
                  <a:pt x="922" y="474"/>
                </a:lnTo>
                <a:lnTo>
                  <a:pt x="901" y="480"/>
                </a:lnTo>
                <a:lnTo>
                  <a:pt x="880" y="482"/>
                </a:lnTo>
                <a:lnTo>
                  <a:pt x="812" y="482"/>
                </a:lnTo>
                <a:lnTo>
                  <a:pt x="741" y="570"/>
                </a:lnTo>
                <a:lnTo>
                  <a:pt x="724" y="591"/>
                </a:lnTo>
                <a:lnTo>
                  <a:pt x="703" y="578"/>
                </a:lnTo>
                <a:lnTo>
                  <a:pt x="678" y="568"/>
                </a:lnTo>
                <a:lnTo>
                  <a:pt x="657" y="555"/>
                </a:lnTo>
                <a:lnTo>
                  <a:pt x="663" y="532"/>
                </a:lnTo>
                <a:lnTo>
                  <a:pt x="674" y="482"/>
                </a:lnTo>
                <a:lnTo>
                  <a:pt x="505" y="482"/>
                </a:lnTo>
                <a:lnTo>
                  <a:pt x="505" y="482"/>
                </a:lnTo>
                <a:lnTo>
                  <a:pt x="515" y="468"/>
                </a:lnTo>
                <a:lnTo>
                  <a:pt x="524" y="453"/>
                </a:lnTo>
                <a:lnTo>
                  <a:pt x="524" y="453"/>
                </a:lnTo>
                <a:lnTo>
                  <a:pt x="528" y="436"/>
                </a:lnTo>
                <a:lnTo>
                  <a:pt x="532" y="420"/>
                </a:lnTo>
                <a:lnTo>
                  <a:pt x="714" y="420"/>
                </a:lnTo>
                <a:lnTo>
                  <a:pt x="751" y="420"/>
                </a:lnTo>
                <a:lnTo>
                  <a:pt x="743" y="457"/>
                </a:lnTo>
                <a:lnTo>
                  <a:pt x="739" y="474"/>
                </a:lnTo>
                <a:lnTo>
                  <a:pt x="772" y="432"/>
                </a:lnTo>
                <a:lnTo>
                  <a:pt x="782" y="420"/>
                </a:lnTo>
                <a:lnTo>
                  <a:pt x="797" y="420"/>
                </a:lnTo>
                <a:lnTo>
                  <a:pt x="880" y="420"/>
                </a:lnTo>
                <a:lnTo>
                  <a:pt x="880" y="420"/>
                </a:lnTo>
                <a:lnTo>
                  <a:pt x="889" y="420"/>
                </a:lnTo>
                <a:lnTo>
                  <a:pt x="899" y="415"/>
                </a:lnTo>
                <a:lnTo>
                  <a:pt x="907" y="411"/>
                </a:lnTo>
                <a:lnTo>
                  <a:pt x="916" y="405"/>
                </a:lnTo>
                <a:lnTo>
                  <a:pt x="916" y="405"/>
                </a:lnTo>
                <a:lnTo>
                  <a:pt x="922" y="399"/>
                </a:lnTo>
                <a:lnTo>
                  <a:pt x="926" y="388"/>
                </a:lnTo>
                <a:lnTo>
                  <a:pt x="928" y="380"/>
                </a:lnTo>
                <a:lnTo>
                  <a:pt x="930" y="370"/>
                </a:lnTo>
                <a:lnTo>
                  <a:pt x="930" y="111"/>
                </a:lnTo>
                <a:lnTo>
                  <a:pt x="930" y="111"/>
                </a:lnTo>
                <a:lnTo>
                  <a:pt x="928" y="101"/>
                </a:lnTo>
                <a:lnTo>
                  <a:pt x="926" y="92"/>
                </a:lnTo>
                <a:lnTo>
                  <a:pt x="922" y="84"/>
                </a:lnTo>
                <a:lnTo>
                  <a:pt x="916" y="75"/>
                </a:lnTo>
                <a:lnTo>
                  <a:pt x="916" y="75"/>
                </a:lnTo>
                <a:lnTo>
                  <a:pt x="907" y="69"/>
                </a:lnTo>
                <a:lnTo>
                  <a:pt x="899" y="65"/>
                </a:lnTo>
                <a:lnTo>
                  <a:pt x="889" y="61"/>
                </a:lnTo>
                <a:lnTo>
                  <a:pt x="880" y="61"/>
                </a:lnTo>
                <a:lnTo>
                  <a:pt x="461" y="61"/>
                </a:lnTo>
                <a:lnTo>
                  <a:pt x="461" y="61"/>
                </a:lnTo>
                <a:lnTo>
                  <a:pt x="451" y="61"/>
                </a:lnTo>
                <a:lnTo>
                  <a:pt x="440" y="65"/>
                </a:lnTo>
                <a:lnTo>
                  <a:pt x="432" y="69"/>
                </a:lnTo>
                <a:lnTo>
                  <a:pt x="426" y="75"/>
                </a:lnTo>
                <a:lnTo>
                  <a:pt x="426" y="75"/>
                </a:lnTo>
                <a:lnTo>
                  <a:pt x="419" y="84"/>
                </a:lnTo>
                <a:lnTo>
                  <a:pt x="413" y="92"/>
                </a:lnTo>
                <a:lnTo>
                  <a:pt x="411" y="101"/>
                </a:lnTo>
                <a:lnTo>
                  <a:pt x="411" y="111"/>
                </a:lnTo>
                <a:lnTo>
                  <a:pt x="411" y="144"/>
                </a:lnTo>
                <a:lnTo>
                  <a:pt x="411" y="144"/>
                </a:lnTo>
                <a:lnTo>
                  <a:pt x="380" y="136"/>
                </a:lnTo>
                <a:lnTo>
                  <a:pt x="349" y="130"/>
                </a:lnTo>
                <a:lnTo>
                  <a:pt x="349" y="111"/>
                </a:lnTo>
                <a:lnTo>
                  <a:pt x="349" y="111"/>
                </a:lnTo>
                <a:lnTo>
                  <a:pt x="351" y="88"/>
                </a:lnTo>
                <a:lnTo>
                  <a:pt x="357" y="67"/>
                </a:lnTo>
                <a:lnTo>
                  <a:pt x="367" y="48"/>
                </a:lnTo>
                <a:lnTo>
                  <a:pt x="382" y="32"/>
                </a:lnTo>
                <a:lnTo>
                  <a:pt x="382" y="32"/>
                </a:lnTo>
                <a:lnTo>
                  <a:pt x="399" y="19"/>
                </a:lnTo>
                <a:lnTo>
                  <a:pt x="417" y="9"/>
                </a:lnTo>
                <a:lnTo>
                  <a:pt x="438" y="3"/>
                </a:lnTo>
                <a:lnTo>
                  <a:pt x="461" y="0"/>
                </a:lnTo>
                <a:lnTo>
                  <a:pt x="461" y="0"/>
                </a:lnTo>
                <a:close/>
                <a:moveTo>
                  <a:pt x="92" y="595"/>
                </a:moveTo>
                <a:lnTo>
                  <a:pt x="92" y="595"/>
                </a:lnTo>
                <a:lnTo>
                  <a:pt x="77" y="607"/>
                </a:lnTo>
                <a:lnTo>
                  <a:pt x="67" y="622"/>
                </a:lnTo>
                <a:lnTo>
                  <a:pt x="57" y="639"/>
                </a:lnTo>
                <a:lnTo>
                  <a:pt x="46" y="655"/>
                </a:lnTo>
                <a:lnTo>
                  <a:pt x="38" y="672"/>
                </a:lnTo>
                <a:lnTo>
                  <a:pt x="32" y="689"/>
                </a:lnTo>
                <a:lnTo>
                  <a:pt x="19" y="726"/>
                </a:lnTo>
                <a:lnTo>
                  <a:pt x="11" y="764"/>
                </a:lnTo>
                <a:lnTo>
                  <a:pt x="4" y="799"/>
                </a:lnTo>
                <a:lnTo>
                  <a:pt x="2" y="835"/>
                </a:lnTo>
                <a:lnTo>
                  <a:pt x="0" y="866"/>
                </a:lnTo>
                <a:lnTo>
                  <a:pt x="0" y="866"/>
                </a:lnTo>
                <a:lnTo>
                  <a:pt x="9" y="872"/>
                </a:lnTo>
                <a:lnTo>
                  <a:pt x="19" y="878"/>
                </a:lnTo>
                <a:lnTo>
                  <a:pt x="46" y="889"/>
                </a:lnTo>
                <a:lnTo>
                  <a:pt x="80" y="897"/>
                </a:lnTo>
                <a:lnTo>
                  <a:pt x="119" y="906"/>
                </a:lnTo>
                <a:lnTo>
                  <a:pt x="163" y="910"/>
                </a:lnTo>
                <a:lnTo>
                  <a:pt x="209" y="914"/>
                </a:lnTo>
                <a:lnTo>
                  <a:pt x="259" y="916"/>
                </a:lnTo>
                <a:lnTo>
                  <a:pt x="311" y="918"/>
                </a:lnTo>
                <a:lnTo>
                  <a:pt x="363" y="916"/>
                </a:lnTo>
                <a:lnTo>
                  <a:pt x="413" y="914"/>
                </a:lnTo>
                <a:lnTo>
                  <a:pt x="463" y="910"/>
                </a:lnTo>
                <a:lnTo>
                  <a:pt x="509" y="903"/>
                </a:lnTo>
                <a:lnTo>
                  <a:pt x="551" y="895"/>
                </a:lnTo>
                <a:lnTo>
                  <a:pt x="586" y="887"/>
                </a:lnTo>
                <a:lnTo>
                  <a:pt x="616" y="876"/>
                </a:lnTo>
                <a:lnTo>
                  <a:pt x="628" y="870"/>
                </a:lnTo>
                <a:lnTo>
                  <a:pt x="638" y="866"/>
                </a:lnTo>
                <a:lnTo>
                  <a:pt x="638" y="866"/>
                </a:lnTo>
                <a:lnTo>
                  <a:pt x="641" y="830"/>
                </a:lnTo>
                <a:lnTo>
                  <a:pt x="636" y="793"/>
                </a:lnTo>
                <a:lnTo>
                  <a:pt x="630" y="755"/>
                </a:lnTo>
                <a:lnTo>
                  <a:pt x="620" y="718"/>
                </a:lnTo>
                <a:lnTo>
                  <a:pt x="607" y="680"/>
                </a:lnTo>
                <a:lnTo>
                  <a:pt x="590" y="645"/>
                </a:lnTo>
                <a:lnTo>
                  <a:pt x="572" y="616"/>
                </a:lnTo>
                <a:lnTo>
                  <a:pt x="561" y="603"/>
                </a:lnTo>
                <a:lnTo>
                  <a:pt x="551" y="591"/>
                </a:lnTo>
                <a:lnTo>
                  <a:pt x="551" y="591"/>
                </a:lnTo>
                <a:lnTo>
                  <a:pt x="486" y="593"/>
                </a:lnTo>
                <a:lnTo>
                  <a:pt x="486" y="593"/>
                </a:lnTo>
                <a:lnTo>
                  <a:pt x="463" y="591"/>
                </a:lnTo>
                <a:lnTo>
                  <a:pt x="453" y="589"/>
                </a:lnTo>
                <a:lnTo>
                  <a:pt x="445" y="586"/>
                </a:lnTo>
                <a:lnTo>
                  <a:pt x="445" y="586"/>
                </a:lnTo>
                <a:lnTo>
                  <a:pt x="436" y="574"/>
                </a:lnTo>
                <a:lnTo>
                  <a:pt x="428" y="559"/>
                </a:lnTo>
                <a:lnTo>
                  <a:pt x="422" y="543"/>
                </a:lnTo>
                <a:lnTo>
                  <a:pt x="417" y="524"/>
                </a:lnTo>
                <a:lnTo>
                  <a:pt x="417" y="524"/>
                </a:lnTo>
                <a:lnTo>
                  <a:pt x="430" y="509"/>
                </a:lnTo>
                <a:lnTo>
                  <a:pt x="440" y="495"/>
                </a:lnTo>
                <a:lnTo>
                  <a:pt x="449" y="476"/>
                </a:lnTo>
                <a:lnTo>
                  <a:pt x="455" y="459"/>
                </a:lnTo>
                <a:lnTo>
                  <a:pt x="455" y="459"/>
                </a:lnTo>
                <a:lnTo>
                  <a:pt x="461" y="455"/>
                </a:lnTo>
                <a:lnTo>
                  <a:pt x="467" y="449"/>
                </a:lnTo>
                <a:lnTo>
                  <a:pt x="472" y="440"/>
                </a:lnTo>
                <a:lnTo>
                  <a:pt x="476" y="432"/>
                </a:lnTo>
                <a:lnTo>
                  <a:pt x="476" y="432"/>
                </a:lnTo>
                <a:lnTo>
                  <a:pt x="480" y="422"/>
                </a:lnTo>
                <a:lnTo>
                  <a:pt x="482" y="411"/>
                </a:lnTo>
                <a:lnTo>
                  <a:pt x="482" y="384"/>
                </a:lnTo>
                <a:lnTo>
                  <a:pt x="482" y="378"/>
                </a:lnTo>
                <a:lnTo>
                  <a:pt x="478" y="374"/>
                </a:lnTo>
                <a:lnTo>
                  <a:pt x="478" y="374"/>
                </a:lnTo>
                <a:lnTo>
                  <a:pt x="472" y="370"/>
                </a:lnTo>
                <a:lnTo>
                  <a:pt x="472" y="370"/>
                </a:lnTo>
                <a:lnTo>
                  <a:pt x="474" y="342"/>
                </a:lnTo>
                <a:lnTo>
                  <a:pt x="476" y="315"/>
                </a:lnTo>
                <a:lnTo>
                  <a:pt x="474" y="292"/>
                </a:lnTo>
                <a:lnTo>
                  <a:pt x="470" y="272"/>
                </a:lnTo>
                <a:lnTo>
                  <a:pt x="461" y="253"/>
                </a:lnTo>
                <a:lnTo>
                  <a:pt x="453" y="238"/>
                </a:lnTo>
                <a:lnTo>
                  <a:pt x="442" y="224"/>
                </a:lnTo>
                <a:lnTo>
                  <a:pt x="428" y="211"/>
                </a:lnTo>
                <a:lnTo>
                  <a:pt x="428" y="211"/>
                </a:lnTo>
                <a:lnTo>
                  <a:pt x="417" y="203"/>
                </a:lnTo>
                <a:lnTo>
                  <a:pt x="403" y="196"/>
                </a:lnTo>
                <a:lnTo>
                  <a:pt x="376" y="186"/>
                </a:lnTo>
                <a:lnTo>
                  <a:pt x="346" y="182"/>
                </a:lnTo>
                <a:lnTo>
                  <a:pt x="315" y="180"/>
                </a:lnTo>
                <a:lnTo>
                  <a:pt x="284" y="182"/>
                </a:lnTo>
                <a:lnTo>
                  <a:pt x="253" y="188"/>
                </a:lnTo>
                <a:lnTo>
                  <a:pt x="238" y="194"/>
                </a:lnTo>
                <a:lnTo>
                  <a:pt x="226" y="201"/>
                </a:lnTo>
                <a:lnTo>
                  <a:pt x="213" y="207"/>
                </a:lnTo>
                <a:lnTo>
                  <a:pt x="201" y="215"/>
                </a:lnTo>
                <a:lnTo>
                  <a:pt x="201" y="215"/>
                </a:lnTo>
                <a:lnTo>
                  <a:pt x="188" y="228"/>
                </a:lnTo>
                <a:lnTo>
                  <a:pt x="180" y="240"/>
                </a:lnTo>
                <a:lnTo>
                  <a:pt x="171" y="257"/>
                </a:lnTo>
                <a:lnTo>
                  <a:pt x="165" y="274"/>
                </a:lnTo>
                <a:lnTo>
                  <a:pt x="163" y="292"/>
                </a:lnTo>
                <a:lnTo>
                  <a:pt x="161" y="315"/>
                </a:lnTo>
                <a:lnTo>
                  <a:pt x="163" y="342"/>
                </a:lnTo>
                <a:lnTo>
                  <a:pt x="167" y="372"/>
                </a:lnTo>
                <a:lnTo>
                  <a:pt x="167" y="372"/>
                </a:lnTo>
                <a:lnTo>
                  <a:pt x="163" y="374"/>
                </a:lnTo>
                <a:lnTo>
                  <a:pt x="159" y="378"/>
                </a:lnTo>
                <a:lnTo>
                  <a:pt x="157" y="384"/>
                </a:lnTo>
                <a:lnTo>
                  <a:pt x="157" y="384"/>
                </a:lnTo>
                <a:lnTo>
                  <a:pt x="159" y="411"/>
                </a:lnTo>
                <a:lnTo>
                  <a:pt x="161" y="424"/>
                </a:lnTo>
                <a:lnTo>
                  <a:pt x="165" y="434"/>
                </a:lnTo>
                <a:lnTo>
                  <a:pt x="165" y="434"/>
                </a:lnTo>
                <a:lnTo>
                  <a:pt x="169" y="443"/>
                </a:lnTo>
                <a:lnTo>
                  <a:pt x="175" y="449"/>
                </a:lnTo>
                <a:lnTo>
                  <a:pt x="180" y="455"/>
                </a:lnTo>
                <a:lnTo>
                  <a:pt x="188" y="459"/>
                </a:lnTo>
                <a:lnTo>
                  <a:pt x="188" y="459"/>
                </a:lnTo>
                <a:lnTo>
                  <a:pt x="194" y="478"/>
                </a:lnTo>
                <a:lnTo>
                  <a:pt x="205" y="497"/>
                </a:lnTo>
                <a:lnTo>
                  <a:pt x="215" y="513"/>
                </a:lnTo>
                <a:lnTo>
                  <a:pt x="228" y="528"/>
                </a:lnTo>
                <a:lnTo>
                  <a:pt x="228" y="528"/>
                </a:lnTo>
                <a:lnTo>
                  <a:pt x="219" y="557"/>
                </a:lnTo>
                <a:lnTo>
                  <a:pt x="215" y="568"/>
                </a:lnTo>
                <a:lnTo>
                  <a:pt x="209" y="578"/>
                </a:lnTo>
                <a:lnTo>
                  <a:pt x="209" y="578"/>
                </a:lnTo>
                <a:lnTo>
                  <a:pt x="198" y="586"/>
                </a:lnTo>
                <a:lnTo>
                  <a:pt x="188" y="593"/>
                </a:lnTo>
                <a:lnTo>
                  <a:pt x="175" y="595"/>
                </a:lnTo>
                <a:lnTo>
                  <a:pt x="161" y="595"/>
                </a:lnTo>
                <a:lnTo>
                  <a:pt x="161" y="595"/>
                </a:lnTo>
                <a:lnTo>
                  <a:pt x="92" y="595"/>
                </a:lnTo>
                <a:lnTo>
                  <a:pt x="92" y="5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81000" y="5400675"/>
            <a:ext cx="1652588" cy="1317625"/>
          </a:xfrm>
          <a:custGeom>
            <a:avLst/>
            <a:gdLst>
              <a:gd name="T0" fmla="*/ 970 w 1041"/>
              <a:gd name="T1" fmla="*/ 175 h 830"/>
              <a:gd name="T2" fmla="*/ 984 w 1041"/>
              <a:gd name="T3" fmla="*/ 177 h 830"/>
              <a:gd name="T4" fmla="*/ 626 w 1041"/>
              <a:gd name="T5" fmla="*/ 467 h 830"/>
              <a:gd name="T6" fmla="*/ 248 w 1041"/>
              <a:gd name="T7" fmla="*/ 184 h 830"/>
              <a:gd name="T8" fmla="*/ 282 w 1041"/>
              <a:gd name="T9" fmla="*/ 175 h 830"/>
              <a:gd name="T10" fmla="*/ 154 w 1041"/>
              <a:gd name="T11" fmla="*/ 403 h 830"/>
              <a:gd name="T12" fmla="*/ 213 w 1041"/>
              <a:gd name="T13" fmla="*/ 467 h 830"/>
              <a:gd name="T14" fmla="*/ 0 w 1041"/>
              <a:gd name="T15" fmla="*/ 567 h 830"/>
              <a:gd name="T16" fmla="*/ 213 w 1041"/>
              <a:gd name="T17" fmla="*/ 632 h 830"/>
              <a:gd name="T18" fmla="*/ 213 w 1041"/>
              <a:gd name="T19" fmla="*/ 644 h 830"/>
              <a:gd name="T20" fmla="*/ 496 w 1041"/>
              <a:gd name="T21" fmla="*/ 450 h 830"/>
              <a:gd name="T22" fmla="*/ 213 w 1041"/>
              <a:gd name="T23" fmla="*/ 238 h 830"/>
              <a:gd name="T24" fmla="*/ 213 w 1041"/>
              <a:gd name="T25" fmla="*/ 403 h 830"/>
              <a:gd name="T26" fmla="*/ 154 w 1041"/>
              <a:gd name="T27" fmla="*/ 403 h 830"/>
              <a:gd name="T28" fmla="*/ 603 w 1041"/>
              <a:gd name="T29" fmla="*/ 765 h 830"/>
              <a:gd name="T30" fmla="*/ 154 w 1041"/>
              <a:gd name="T31" fmla="*/ 830 h 830"/>
              <a:gd name="T32" fmla="*/ 138 w 1041"/>
              <a:gd name="T33" fmla="*/ 765 h 830"/>
              <a:gd name="T34" fmla="*/ 803 w 1041"/>
              <a:gd name="T35" fmla="*/ 0 h 830"/>
              <a:gd name="T36" fmla="*/ 605 w 1041"/>
              <a:gd name="T37" fmla="*/ 65 h 830"/>
              <a:gd name="T38" fmla="*/ 88 w 1041"/>
              <a:gd name="T39" fmla="*/ 125 h 830"/>
              <a:gd name="T40" fmla="*/ 350 w 1041"/>
              <a:gd name="T41" fmla="*/ 52 h 830"/>
              <a:gd name="T42" fmla="*/ 338 w 1041"/>
              <a:gd name="T43" fmla="*/ 0 h 830"/>
              <a:gd name="T44" fmla="*/ 759 w 1041"/>
              <a:gd name="T45" fmla="*/ 446 h 830"/>
              <a:gd name="T46" fmla="*/ 1036 w 1041"/>
              <a:gd name="T47" fmla="*/ 651 h 830"/>
              <a:gd name="T48" fmla="*/ 1041 w 1041"/>
              <a:gd name="T49" fmla="*/ 630 h 830"/>
              <a:gd name="T50" fmla="*/ 1041 w 1041"/>
              <a:gd name="T51" fmla="*/ 244 h 830"/>
              <a:gd name="T52" fmla="*/ 1039 w 1041"/>
              <a:gd name="T53" fmla="*/ 232 h 830"/>
              <a:gd name="T54" fmla="*/ 988 w 1041"/>
              <a:gd name="T55" fmla="*/ 699 h 830"/>
              <a:gd name="T56" fmla="*/ 970 w 1041"/>
              <a:gd name="T57" fmla="*/ 701 h 830"/>
              <a:gd name="T58" fmla="*/ 282 w 1041"/>
              <a:gd name="T59" fmla="*/ 701 h 830"/>
              <a:gd name="T60" fmla="*/ 551 w 1041"/>
              <a:gd name="T61" fmla="*/ 492 h 830"/>
              <a:gd name="T62" fmla="*/ 626 w 1041"/>
              <a:gd name="T63" fmla="*/ 548 h 830"/>
              <a:gd name="T64" fmla="*/ 705 w 1041"/>
              <a:gd name="T65" fmla="*/ 488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41" h="830">
                <a:moveTo>
                  <a:pt x="282" y="175"/>
                </a:moveTo>
                <a:lnTo>
                  <a:pt x="970" y="175"/>
                </a:lnTo>
                <a:lnTo>
                  <a:pt x="970" y="175"/>
                </a:lnTo>
                <a:lnTo>
                  <a:pt x="984" y="177"/>
                </a:lnTo>
                <a:lnTo>
                  <a:pt x="997" y="179"/>
                </a:lnTo>
                <a:lnTo>
                  <a:pt x="626" y="467"/>
                </a:lnTo>
                <a:lnTo>
                  <a:pt x="248" y="184"/>
                </a:lnTo>
                <a:lnTo>
                  <a:pt x="248" y="184"/>
                </a:lnTo>
                <a:lnTo>
                  <a:pt x="265" y="177"/>
                </a:lnTo>
                <a:lnTo>
                  <a:pt x="282" y="175"/>
                </a:lnTo>
                <a:lnTo>
                  <a:pt x="282" y="175"/>
                </a:lnTo>
                <a:close/>
                <a:moveTo>
                  <a:pt x="154" y="403"/>
                </a:moveTo>
                <a:lnTo>
                  <a:pt x="175" y="467"/>
                </a:lnTo>
                <a:lnTo>
                  <a:pt x="213" y="467"/>
                </a:lnTo>
                <a:lnTo>
                  <a:pt x="213" y="567"/>
                </a:lnTo>
                <a:lnTo>
                  <a:pt x="0" y="567"/>
                </a:lnTo>
                <a:lnTo>
                  <a:pt x="21" y="632"/>
                </a:lnTo>
                <a:lnTo>
                  <a:pt x="213" y="632"/>
                </a:lnTo>
                <a:lnTo>
                  <a:pt x="213" y="632"/>
                </a:lnTo>
                <a:lnTo>
                  <a:pt x="213" y="644"/>
                </a:lnTo>
                <a:lnTo>
                  <a:pt x="217" y="655"/>
                </a:lnTo>
                <a:lnTo>
                  <a:pt x="496" y="450"/>
                </a:lnTo>
                <a:lnTo>
                  <a:pt x="213" y="238"/>
                </a:lnTo>
                <a:lnTo>
                  <a:pt x="213" y="238"/>
                </a:lnTo>
                <a:lnTo>
                  <a:pt x="213" y="244"/>
                </a:lnTo>
                <a:lnTo>
                  <a:pt x="213" y="403"/>
                </a:lnTo>
                <a:lnTo>
                  <a:pt x="154" y="403"/>
                </a:lnTo>
                <a:lnTo>
                  <a:pt x="154" y="403"/>
                </a:lnTo>
                <a:close/>
                <a:moveTo>
                  <a:pt x="138" y="765"/>
                </a:moveTo>
                <a:lnTo>
                  <a:pt x="603" y="765"/>
                </a:lnTo>
                <a:lnTo>
                  <a:pt x="619" y="830"/>
                </a:lnTo>
                <a:lnTo>
                  <a:pt x="154" y="830"/>
                </a:lnTo>
                <a:lnTo>
                  <a:pt x="138" y="765"/>
                </a:lnTo>
                <a:lnTo>
                  <a:pt x="138" y="765"/>
                </a:lnTo>
                <a:close/>
                <a:moveTo>
                  <a:pt x="338" y="0"/>
                </a:moveTo>
                <a:lnTo>
                  <a:pt x="803" y="0"/>
                </a:lnTo>
                <a:lnTo>
                  <a:pt x="820" y="65"/>
                </a:lnTo>
                <a:lnTo>
                  <a:pt x="605" y="65"/>
                </a:lnTo>
                <a:lnTo>
                  <a:pt x="619" y="125"/>
                </a:lnTo>
                <a:lnTo>
                  <a:pt x="88" y="125"/>
                </a:lnTo>
                <a:lnTo>
                  <a:pt x="69" y="52"/>
                </a:lnTo>
                <a:lnTo>
                  <a:pt x="350" y="52"/>
                </a:lnTo>
                <a:lnTo>
                  <a:pt x="338" y="0"/>
                </a:lnTo>
                <a:lnTo>
                  <a:pt x="338" y="0"/>
                </a:lnTo>
                <a:close/>
                <a:moveTo>
                  <a:pt x="1039" y="232"/>
                </a:moveTo>
                <a:lnTo>
                  <a:pt x="759" y="446"/>
                </a:lnTo>
                <a:lnTo>
                  <a:pt x="1036" y="651"/>
                </a:lnTo>
                <a:lnTo>
                  <a:pt x="1036" y="651"/>
                </a:lnTo>
                <a:lnTo>
                  <a:pt x="1039" y="640"/>
                </a:lnTo>
                <a:lnTo>
                  <a:pt x="1041" y="630"/>
                </a:lnTo>
                <a:lnTo>
                  <a:pt x="1041" y="244"/>
                </a:lnTo>
                <a:lnTo>
                  <a:pt x="1041" y="244"/>
                </a:lnTo>
                <a:lnTo>
                  <a:pt x="1039" y="232"/>
                </a:lnTo>
                <a:lnTo>
                  <a:pt x="1039" y="232"/>
                </a:lnTo>
                <a:close/>
                <a:moveTo>
                  <a:pt x="988" y="699"/>
                </a:moveTo>
                <a:lnTo>
                  <a:pt x="988" y="699"/>
                </a:lnTo>
                <a:lnTo>
                  <a:pt x="980" y="699"/>
                </a:lnTo>
                <a:lnTo>
                  <a:pt x="970" y="701"/>
                </a:lnTo>
                <a:lnTo>
                  <a:pt x="282" y="701"/>
                </a:lnTo>
                <a:lnTo>
                  <a:pt x="282" y="701"/>
                </a:lnTo>
                <a:lnTo>
                  <a:pt x="269" y="699"/>
                </a:lnTo>
                <a:lnTo>
                  <a:pt x="551" y="492"/>
                </a:lnTo>
                <a:lnTo>
                  <a:pt x="607" y="534"/>
                </a:lnTo>
                <a:lnTo>
                  <a:pt x="626" y="548"/>
                </a:lnTo>
                <a:lnTo>
                  <a:pt x="646" y="534"/>
                </a:lnTo>
                <a:lnTo>
                  <a:pt x="705" y="488"/>
                </a:lnTo>
                <a:lnTo>
                  <a:pt x="988" y="6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5522913" y="5275263"/>
            <a:ext cx="1403350" cy="1519237"/>
          </a:xfrm>
          <a:custGeom>
            <a:avLst/>
            <a:gdLst>
              <a:gd name="T0" fmla="*/ 573 w 884"/>
              <a:gd name="T1" fmla="*/ 21 h 957"/>
              <a:gd name="T2" fmla="*/ 755 w 884"/>
              <a:gd name="T3" fmla="*/ 129 h 957"/>
              <a:gd name="T4" fmla="*/ 863 w 884"/>
              <a:gd name="T5" fmla="*/ 311 h 957"/>
              <a:gd name="T6" fmla="*/ 884 w 884"/>
              <a:gd name="T7" fmla="*/ 465 h 957"/>
              <a:gd name="T8" fmla="*/ 826 w 884"/>
              <a:gd name="T9" fmla="*/ 661 h 957"/>
              <a:gd name="T10" fmla="*/ 763 w 884"/>
              <a:gd name="T11" fmla="*/ 738 h 957"/>
              <a:gd name="T12" fmla="*/ 832 w 884"/>
              <a:gd name="T13" fmla="*/ 580 h 957"/>
              <a:gd name="T14" fmla="*/ 830 w 884"/>
              <a:gd name="T15" fmla="*/ 427 h 957"/>
              <a:gd name="T16" fmla="*/ 746 w 884"/>
              <a:gd name="T17" fmla="*/ 256 h 957"/>
              <a:gd name="T18" fmla="*/ 596 w 884"/>
              <a:gd name="T19" fmla="*/ 144 h 957"/>
              <a:gd name="T20" fmla="*/ 442 w 884"/>
              <a:gd name="T21" fmla="*/ 112 h 957"/>
              <a:gd name="T22" fmla="*/ 254 w 884"/>
              <a:gd name="T23" fmla="*/ 160 h 957"/>
              <a:gd name="T24" fmla="*/ 114 w 884"/>
              <a:gd name="T25" fmla="*/ 288 h 957"/>
              <a:gd name="T26" fmla="*/ 48 w 884"/>
              <a:gd name="T27" fmla="*/ 467 h 957"/>
              <a:gd name="T28" fmla="*/ 60 w 884"/>
              <a:gd name="T29" fmla="*/ 615 h 957"/>
              <a:gd name="T30" fmla="*/ 141 w 884"/>
              <a:gd name="T31" fmla="*/ 765 h 957"/>
              <a:gd name="T32" fmla="*/ 39 w 884"/>
              <a:gd name="T33" fmla="*/ 621 h 957"/>
              <a:gd name="T34" fmla="*/ 0 w 884"/>
              <a:gd name="T35" fmla="*/ 442 h 957"/>
              <a:gd name="T36" fmla="*/ 35 w 884"/>
              <a:gd name="T37" fmla="*/ 269 h 957"/>
              <a:gd name="T38" fmla="*/ 160 w 884"/>
              <a:gd name="T39" fmla="*/ 100 h 957"/>
              <a:gd name="T40" fmla="*/ 352 w 884"/>
              <a:gd name="T41" fmla="*/ 8 h 957"/>
              <a:gd name="T42" fmla="*/ 531 w 884"/>
              <a:gd name="T43" fmla="*/ 707 h 957"/>
              <a:gd name="T44" fmla="*/ 600 w 884"/>
              <a:gd name="T45" fmla="*/ 623 h 957"/>
              <a:gd name="T46" fmla="*/ 613 w 884"/>
              <a:gd name="T47" fmla="*/ 540 h 957"/>
              <a:gd name="T48" fmla="*/ 584 w 884"/>
              <a:gd name="T49" fmla="*/ 461 h 957"/>
              <a:gd name="T50" fmla="*/ 523 w 884"/>
              <a:gd name="T51" fmla="*/ 404 h 957"/>
              <a:gd name="T52" fmla="*/ 440 w 884"/>
              <a:gd name="T53" fmla="*/ 383 h 957"/>
              <a:gd name="T54" fmla="*/ 371 w 884"/>
              <a:gd name="T55" fmla="*/ 398 h 957"/>
              <a:gd name="T56" fmla="*/ 304 w 884"/>
              <a:gd name="T57" fmla="*/ 448 h 957"/>
              <a:gd name="T58" fmla="*/ 269 w 884"/>
              <a:gd name="T59" fmla="*/ 523 h 957"/>
              <a:gd name="T60" fmla="*/ 271 w 884"/>
              <a:gd name="T61" fmla="*/ 605 h 957"/>
              <a:gd name="T62" fmla="*/ 333 w 884"/>
              <a:gd name="T63" fmla="*/ 696 h 957"/>
              <a:gd name="T64" fmla="*/ 531 w 884"/>
              <a:gd name="T65" fmla="*/ 707 h 957"/>
              <a:gd name="T66" fmla="*/ 352 w 884"/>
              <a:gd name="T67" fmla="*/ 223 h 957"/>
              <a:gd name="T68" fmla="*/ 227 w 884"/>
              <a:gd name="T69" fmla="*/ 298 h 957"/>
              <a:gd name="T70" fmla="*/ 152 w 884"/>
              <a:gd name="T71" fmla="*/ 423 h 957"/>
              <a:gd name="T72" fmla="*/ 141 w 884"/>
              <a:gd name="T73" fmla="*/ 552 h 957"/>
              <a:gd name="T74" fmla="*/ 217 w 884"/>
              <a:gd name="T75" fmla="*/ 715 h 957"/>
              <a:gd name="T76" fmla="*/ 231 w 884"/>
              <a:gd name="T77" fmla="*/ 723 h 957"/>
              <a:gd name="T78" fmla="*/ 179 w 884"/>
              <a:gd name="T79" fmla="*/ 592 h 957"/>
              <a:gd name="T80" fmla="*/ 187 w 884"/>
              <a:gd name="T81" fmla="*/ 484 h 957"/>
              <a:gd name="T82" fmla="*/ 254 w 884"/>
              <a:gd name="T83" fmla="*/ 373 h 957"/>
              <a:gd name="T84" fmla="*/ 363 w 884"/>
              <a:gd name="T85" fmla="*/ 308 h 957"/>
              <a:gd name="T86" fmla="*/ 469 w 884"/>
              <a:gd name="T87" fmla="*/ 298 h 957"/>
              <a:gd name="T88" fmla="*/ 590 w 884"/>
              <a:gd name="T89" fmla="*/ 342 h 957"/>
              <a:gd name="T90" fmla="*/ 675 w 884"/>
              <a:gd name="T91" fmla="*/ 436 h 957"/>
              <a:gd name="T92" fmla="*/ 707 w 884"/>
              <a:gd name="T93" fmla="*/ 561 h 957"/>
              <a:gd name="T94" fmla="*/ 682 w 884"/>
              <a:gd name="T95" fmla="*/ 675 h 957"/>
              <a:gd name="T96" fmla="*/ 615 w 884"/>
              <a:gd name="T97" fmla="*/ 763 h 957"/>
              <a:gd name="T98" fmla="*/ 725 w 884"/>
              <a:gd name="T99" fmla="*/ 623 h 957"/>
              <a:gd name="T100" fmla="*/ 744 w 884"/>
              <a:gd name="T101" fmla="*/ 484 h 957"/>
              <a:gd name="T102" fmla="*/ 694 w 884"/>
              <a:gd name="T103" fmla="*/ 344 h 957"/>
              <a:gd name="T104" fmla="*/ 586 w 884"/>
              <a:gd name="T105" fmla="*/ 246 h 957"/>
              <a:gd name="T106" fmla="*/ 442 w 884"/>
              <a:gd name="T107" fmla="*/ 210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4" h="957">
                <a:moveTo>
                  <a:pt x="442" y="0"/>
                </a:moveTo>
                <a:lnTo>
                  <a:pt x="442" y="0"/>
                </a:lnTo>
                <a:lnTo>
                  <a:pt x="488" y="2"/>
                </a:lnTo>
                <a:lnTo>
                  <a:pt x="531" y="8"/>
                </a:lnTo>
                <a:lnTo>
                  <a:pt x="573" y="21"/>
                </a:lnTo>
                <a:lnTo>
                  <a:pt x="615" y="35"/>
                </a:lnTo>
                <a:lnTo>
                  <a:pt x="652" y="54"/>
                </a:lnTo>
                <a:lnTo>
                  <a:pt x="688" y="75"/>
                </a:lnTo>
                <a:lnTo>
                  <a:pt x="723" y="100"/>
                </a:lnTo>
                <a:lnTo>
                  <a:pt x="755" y="129"/>
                </a:lnTo>
                <a:lnTo>
                  <a:pt x="782" y="160"/>
                </a:lnTo>
                <a:lnTo>
                  <a:pt x="809" y="194"/>
                </a:lnTo>
                <a:lnTo>
                  <a:pt x="830" y="231"/>
                </a:lnTo>
                <a:lnTo>
                  <a:pt x="848" y="269"/>
                </a:lnTo>
                <a:lnTo>
                  <a:pt x="863" y="311"/>
                </a:lnTo>
                <a:lnTo>
                  <a:pt x="876" y="352"/>
                </a:lnTo>
                <a:lnTo>
                  <a:pt x="882" y="396"/>
                </a:lnTo>
                <a:lnTo>
                  <a:pt x="884" y="442"/>
                </a:lnTo>
                <a:lnTo>
                  <a:pt x="884" y="442"/>
                </a:lnTo>
                <a:lnTo>
                  <a:pt x="884" y="465"/>
                </a:lnTo>
                <a:lnTo>
                  <a:pt x="882" y="490"/>
                </a:lnTo>
                <a:lnTo>
                  <a:pt x="873" y="536"/>
                </a:lnTo>
                <a:lnTo>
                  <a:pt x="861" y="580"/>
                </a:lnTo>
                <a:lnTo>
                  <a:pt x="846" y="621"/>
                </a:lnTo>
                <a:lnTo>
                  <a:pt x="826" y="661"/>
                </a:lnTo>
                <a:lnTo>
                  <a:pt x="800" y="698"/>
                </a:lnTo>
                <a:lnTo>
                  <a:pt x="773" y="734"/>
                </a:lnTo>
                <a:lnTo>
                  <a:pt x="742" y="765"/>
                </a:lnTo>
                <a:lnTo>
                  <a:pt x="742" y="765"/>
                </a:lnTo>
                <a:lnTo>
                  <a:pt x="763" y="738"/>
                </a:lnTo>
                <a:lnTo>
                  <a:pt x="782" y="709"/>
                </a:lnTo>
                <a:lnTo>
                  <a:pt x="798" y="680"/>
                </a:lnTo>
                <a:lnTo>
                  <a:pt x="813" y="648"/>
                </a:lnTo>
                <a:lnTo>
                  <a:pt x="823" y="615"/>
                </a:lnTo>
                <a:lnTo>
                  <a:pt x="832" y="580"/>
                </a:lnTo>
                <a:lnTo>
                  <a:pt x="836" y="544"/>
                </a:lnTo>
                <a:lnTo>
                  <a:pt x="838" y="509"/>
                </a:lnTo>
                <a:lnTo>
                  <a:pt x="838" y="509"/>
                </a:lnTo>
                <a:lnTo>
                  <a:pt x="836" y="467"/>
                </a:lnTo>
                <a:lnTo>
                  <a:pt x="830" y="427"/>
                </a:lnTo>
                <a:lnTo>
                  <a:pt x="819" y="390"/>
                </a:lnTo>
                <a:lnTo>
                  <a:pt x="807" y="354"/>
                </a:lnTo>
                <a:lnTo>
                  <a:pt x="790" y="319"/>
                </a:lnTo>
                <a:lnTo>
                  <a:pt x="769" y="288"/>
                </a:lnTo>
                <a:lnTo>
                  <a:pt x="746" y="256"/>
                </a:lnTo>
                <a:lnTo>
                  <a:pt x="721" y="227"/>
                </a:lnTo>
                <a:lnTo>
                  <a:pt x="694" y="202"/>
                </a:lnTo>
                <a:lnTo>
                  <a:pt x="663" y="179"/>
                </a:lnTo>
                <a:lnTo>
                  <a:pt x="632" y="160"/>
                </a:lnTo>
                <a:lnTo>
                  <a:pt x="596" y="144"/>
                </a:lnTo>
                <a:lnTo>
                  <a:pt x="559" y="129"/>
                </a:lnTo>
                <a:lnTo>
                  <a:pt x="521" y="121"/>
                </a:lnTo>
                <a:lnTo>
                  <a:pt x="481" y="114"/>
                </a:lnTo>
                <a:lnTo>
                  <a:pt x="442" y="112"/>
                </a:lnTo>
                <a:lnTo>
                  <a:pt x="442" y="112"/>
                </a:lnTo>
                <a:lnTo>
                  <a:pt x="402" y="114"/>
                </a:lnTo>
                <a:lnTo>
                  <a:pt x="363" y="121"/>
                </a:lnTo>
                <a:lnTo>
                  <a:pt x="325" y="129"/>
                </a:lnTo>
                <a:lnTo>
                  <a:pt x="287" y="144"/>
                </a:lnTo>
                <a:lnTo>
                  <a:pt x="254" y="160"/>
                </a:lnTo>
                <a:lnTo>
                  <a:pt x="221" y="179"/>
                </a:lnTo>
                <a:lnTo>
                  <a:pt x="189" y="202"/>
                </a:lnTo>
                <a:lnTo>
                  <a:pt x="162" y="227"/>
                </a:lnTo>
                <a:lnTo>
                  <a:pt x="137" y="256"/>
                </a:lnTo>
                <a:lnTo>
                  <a:pt x="114" y="288"/>
                </a:lnTo>
                <a:lnTo>
                  <a:pt x="94" y="319"/>
                </a:lnTo>
                <a:lnTo>
                  <a:pt x="77" y="354"/>
                </a:lnTo>
                <a:lnTo>
                  <a:pt x="64" y="390"/>
                </a:lnTo>
                <a:lnTo>
                  <a:pt x="54" y="427"/>
                </a:lnTo>
                <a:lnTo>
                  <a:pt x="48" y="467"/>
                </a:lnTo>
                <a:lnTo>
                  <a:pt x="46" y="509"/>
                </a:lnTo>
                <a:lnTo>
                  <a:pt x="46" y="509"/>
                </a:lnTo>
                <a:lnTo>
                  <a:pt x="48" y="544"/>
                </a:lnTo>
                <a:lnTo>
                  <a:pt x="54" y="580"/>
                </a:lnTo>
                <a:lnTo>
                  <a:pt x="60" y="615"/>
                </a:lnTo>
                <a:lnTo>
                  <a:pt x="73" y="648"/>
                </a:lnTo>
                <a:lnTo>
                  <a:pt x="85" y="680"/>
                </a:lnTo>
                <a:lnTo>
                  <a:pt x="102" y="709"/>
                </a:lnTo>
                <a:lnTo>
                  <a:pt x="121" y="738"/>
                </a:lnTo>
                <a:lnTo>
                  <a:pt x="141" y="765"/>
                </a:lnTo>
                <a:lnTo>
                  <a:pt x="141" y="765"/>
                </a:lnTo>
                <a:lnTo>
                  <a:pt x="110" y="734"/>
                </a:lnTo>
                <a:lnTo>
                  <a:pt x="83" y="698"/>
                </a:lnTo>
                <a:lnTo>
                  <a:pt x="58" y="661"/>
                </a:lnTo>
                <a:lnTo>
                  <a:pt x="39" y="621"/>
                </a:lnTo>
                <a:lnTo>
                  <a:pt x="23" y="580"/>
                </a:lnTo>
                <a:lnTo>
                  <a:pt x="10" y="536"/>
                </a:lnTo>
                <a:lnTo>
                  <a:pt x="2" y="490"/>
                </a:lnTo>
                <a:lnTo>
                  <a:pt x="2" y="465"/>
                </a:lnTo>
                <a:lnTo>
                  <a:pt x="0" y="442"/>
                </a:lnTo>
                <a:lnTo>
                  <a:pt x="0" y="442"/>
                </a:lnTo>
                <a:lnTo>
                  <a:pt x="2" y="396"/>
                </a:lnTo>
                <a:lnTo>
                  <a:pt x="10" y="352"/>
                </a:lnTo>
                <a:lnTo>
                  <a:pt x="21" y="311"/>
                </a:lnTo>
                <a:lnTo>
                  <a:pt x="35" y="269"/>
                </a:lnTo>
                <a:lnTo>
                  <a:pt x="54" y="231"/>
                </a:lnTo>
                <a:lnTo>
                  <a:pt x="75" y="194"/>
                </a:lnTo>
                <a:lnTo>
                  <a:pt x="102" y="160"/>
                </a:lnTo>
                <a:lnTo>
                  <a:pt x="129" y="129"/>
                </a:lnTo>
                <a:lnTo>
                  <a:pt x="160" y="100"/>
                </a:lnTo>
                <a:lnTo>
                  <a:pt x="196" y="75"/>
                </a:lnTo>
                <a:lnTo>
                  <a:pt x="231" y="54"/>
                </a:lnTo>
                <a:lnTo>
                  <a:pt x="271" y="35"/>
                </a:lnTo>
                <a:lnTo>
                  <a:pt x="310" y="21"/>
                </a:lnTo>
                <a:lnTo>
                  <a:pt x="352" y="8"/>
                </a:lnTo>
                <a:lnTo>
                  <a:pt x="396" y="2"/>
                </a:lnTo>
                <a:lnTo>
                  <a:pt x="442" y="0"/>
                </a:lnTo>
                <a:lnTo>
                  <a:pt x="442" y="0"/>
                </a:lnTo>
                <a:close/>
                <a:moveTo>
                  <a:pt x="531" y="707"/>
                </a:moveTo>
                <a:lnTo>
                  <a:pt x="531" y="707"/>
                </a:lnTo>
                <a:lnTo>
                  <a:pt x="550" y="694"/>
                </a:lnTo>
                <a:lnTo>
                  <a:pt x="565" y="680"/>
                </a:lnTo>
                <a:lnTo>
                  <a:pt x="579" y="663"/>
                </a:lnTo>
                <a:lnTo>
                  <a:pt x="592" y="644"/>
                </a:lnTo>
                <a:lnTo>
                  <a:pt x="600" y="623"/>
                </a:lnTo>
                <a:lnTo>
                  <a:pt x="609" y="602"/>
                </a:lnTo>
                <a:lnTo>
                  <a:pt x="613" y="582"/>
                </a:lnTo>
                <a:lnTo>
                  <a:pt x="613" y="559"/>
                </a:lnTo>
                <a:lnTo>
                  <a:pt x="613" y="559"/>
                </a:lnTo>
                <a:lnTo>
                  <a:pt x="613" y="540"/>
                </a:lnTo>
                <a:lnTo>
                  <a:pt x="611" y="523"/>
                </a:lnTo>
                <a:lnTo>
                  <a:pt x="607" y="507"/>
                </a:lnTo>
                <a:lnTo>
                  <a:pt x="600" y="490"/>
                </a:lnTo>
                <a:lnTo>
                  <a:pt x="592" y="475"/>
                </a:lnTo>
                <a:lnTo>
                  <a:pt x="584" y="461"/>
                </a:lnTo>
                <a:lnTo>
                  <a:pt x="573" y="448"/>
                </a:lnTo>
                <a:lnTo>
                  <a:pt x="563" y="436"/>
                </a:lnTo>
                <a:lnTo>
                  <a:pt x="550" y="423"/>
                </a:lnTo>
                <a:lnTo>
                  <a:pt x="538" y="413"/>
                </a:lnTo>
                <a:lnTo>
                  <a:pt x="523" y="404"/>
                </a:lnTo>
                <a:lnTo>
                  <a:pt x="506" y="398"/>
                </a:lnTo>
                <a:lnTo>
                  <a:pt x="492" y="392"/>
                </a:lnTo>
                <a:lnTo>
                  <a:pt x="475" y="388"/>
                </a:lnTo>
                <a:lnTo>
                  <a:pt x="456" y="386"/>
                </a:lnTo>
                <a:lnTo>
                  <a:pt x="440" y="383"/>
                </a:lnTo>
                <a:lnTo>
                  <a:pt x="440" y="383"/>
                </a:lnTo>
                <a:lnTo>
                  <a:pt x="421" y="386"/>
                </a:lnTo>
                <a:lnTo>
                  <a:pt x="404" y="388"/>
                </a:lnTo>
                <a:lnTo>
                  <a:pt x="388" y="392"/>
                </a:lnTo>
                <a:lnTo>
                  <a:pt x="371" y="398"/>
                </a:lnTo>
                <a:lnTo>
                  <a:pt x="356" y="404"/>
                </a:lnTo>
                <a:lnTo>
                  <a:pt x="342" y="413"/>
                </a:lnTo>
                <a:lnTo>
                  <a:pt x="329" y="423"/>
                </a:lnTo>
                <a:lnTo>
                  <a:pt x="317" y="436"/>
                </a:lnTo>
                <a:lnTo>
                  <a:pt x="304" y="448"/>
                </a:lnTo>
                <a:lnTo>
                  <a:pt x="296" y="461"/>
                </a:lnTo>
                <a:lnTo>
                  <a:pt x="285" y="475"/>
                </a:lnTo>
                <a:lnTo>
                  <a:pt x="279" y="490"/>
                </a:lnTo>
                <a:lnTo>
                  <a:pt x="273" y="507"/>
                </a:lnTo>
                <a:lnTo>
                  <a:pt x="269" y="523"/>
                </a:lnTo>
                <a:lnTo>
                  <a:pt x="267" y="540"/>
                </a:lnTo>
                <a:lnTo>
                  <a:pt x="265" y="559"/>
                </a:lnTo>
                <a:lnTo>
                  <a:pt x="265" y="559"/>
                </a:lnTo>
                <a:lnTo>
                  <a:pt x="267" y="582"/>
                </a:lnTo>
                <a:lnTo>
                  <a:pt x="271" y="605"/>
                </a:lnTo>
                <a:lnTo>
                  <a:pt x="279" y="625"/>
                </a:lnTo>
                <a:lnTo>
                  <a:pt x="290" y="646"/>
                </a:lnTo>
                <a:lnTo>
                  <a:pt x="302" y="665"/>
                </a:lnTo>
                <a:lnTo>
                  <a:pt x="317" y="682"/>
                </a:lnTo>
                <a:lnTo>
                  <a:pt x="333" y="696"/>
                </a:lnTo>
                <a:lnTo>
                  <a:pt x="352" y="709"/>
                </a:lnTo>
                <a:lnTo>
                  <a:pt x="352" y="957"/>
                </a:lnTo>
                <a:lnTo>
                  <a:pt x="531" y="957"/>
                </a:lnTo>
                <a:lnTo>
                  <a:pt x="531" y="707"/>
                </a:lnTo>
                <a:lnTo>
                  <a:pt x="531" y="707"/>
                </a:lnTo>
                <a:close/>
                <a:moveTo>
                  <a:pt x="442" y="210"/>
                </a:moveTo>
                <a:lnTo>
                  <a:pt x="442" y="210"/>
                </a:lnTo>
                <a:lnTo>
                  <a:pt x="411" y="212"/>
                </a:lnTo>
                <a:lnTo>
                  <a:pt x="381" y="217"/>
                </a:lnTo>
                <a:lnTo>
                  <a:pt x="352" y="223"/>
                </a:lnTo>
                <a:lnTo>
                  <a:pt x="323" y="233"/>
                </a:lnTo>
                <a:lnTo>
                  <a:pt x="298" y="246"/>
                </a:lnTo>
                <a:lnTo>
                  <a:pt x="273" y="263"/>
                </a:lnTo>
                <a:lnTo>
                  <a:pt x="248" y="279"/>
                </a:lnTo>
                <a:lnTo>
                  <a:pt x="227" y="298"/>
                </a:lnTo>
                <a:lnTo>
                  <a:pt x="208" y="321"/>
                </a:lnTo>
                <a:lnTo>
                  <a:pt x="189" y="344"/>
                </a:lnTo>
                <a:lnTo>
                  <a:pt x="175" y="369"/>
                </a:lnTo>
                <a:lnTo>
                  <a:pt x="162" y="396"/>
                </a:lnTo>
                <a:lnTo>
                  <a:pt x="152" y="423"/>
                </a:lnTo>
                <a:lnTo>
                  <a:pt x="144" y="452"/>
                </a:lnTo>
                <a:lnTo>
                  <a:pt x="139" y="484"/>
                </a:lnTo>
                <a:lnTo>
                  <a:pt x="137" y="513"/>
                </a:lnTo>
                <a:lnTo>
                  <a:pt x="137" y="513"/>
                </a:lnTo>
                <a:lnTo>
                  <a:pt x="141" y="552"/>
                </a:lnTo>
                <a:lnTo>
                  <a:pt x="148" y="588"/>
                </a:lnTo>
                <a:lnTo>
                  <a:pt x="158" y="623"/>
                </a:lnTo>
                <a:lnTo>
                  <a:pt x="175" y="657"/>
                </a:lnTo>
                <a:lnTo>
                  <a:pt x="194" y="688"/>
                </a:lnTo>
                <a:lnTo>
                  <a:pt x="217" y="715"/>
                </a:lnTo>
                <a:lnTo>
                  <a:pt x="242" y="742"/>
                </a:lnTo>
                <a:lnTo>
                  <a:pt x="269" y="763"/>
                </a:lnTo>
                <a:lnTo>
                  <a:pt x="269" y="763"/>
                </a:lnTo>
                <a:lnTo>
                  <a:pt x="250" y="744"/>
                </a:lnTo>
                <a:lnTo>
                  <a:pt x="231" y="723"/>
                </a:lnTo>
                <a:lnTo>
                  <a:pt x="214" y="700"/>
                </a:lnTo>
                <a:lnTo>
                  <a:pt x="202" y="675"/>
                </a:lnTo>
                <a:lnTo>
                  <a:pt x="192" y="648"/>
                </a:lnTo>
                <a:lnTo>
                  <a:pt x="183" y="621"/>
                </a:lnTo>
                <a:lnTo>
                  <a:pt x="179" y="592"/>
                </a:lnTo>
                <a:lnTo>
                  <a:pt x="177" y="561"/>
                </a:lnTo>
                <a:lnTo>
                  <a:pt x="177" y="561"/>
                </a:lnTo>
                <a:lnTo>
                  <a:pt x="177" y="534"/>
                </a:lnTo>
                <a:lnTo>
                  <a:pt x="181" y="509"/>
                </a:lnTo>
                <a:lnTo>
                  <a:pt x="187" y="484"/>
                </a:lnTo>
                <a:lnTo>
                  <a:pt x="198" y="459"/>
                </a:lnTo>
                <a:lnTo>
                  <a:pt x="208" y="436"/>
                </a:lnTo>
                <a:lnTo>
                  <a:pt x="221" y="413"/>
                </a:lnTo>
                <a:lnTo>
                  <a:pt x="237" y="392"/>
                </a:lnTo>
                <a:lnTo>
                  <a:pt x="254" y="373"/>
                </a:lnTo>
                <a:lnTo>
                  <a:pt x="273" y="356"/>
                </a:lnTo>
                <a:lnTo>
                  <a:pt x="294" y="342"/>
                </a:lnTo>
                <a:lnTo>
                  <a:pt x="315" y="327"/>
                </a:lnTo>
                <a:lnTo>
                  <a:pt x="338" y="317"/>
                </a:lnTo>
                <a:lnTo>
                  <a:pt x="363" y="308"/>
                </a:lnTo>
                <a:lnTo>
                  <a:pt x="388" y="302"/>
                </a:lnTo>
                <a:lnTo>
                  <a:pt x="415" y="298"/>
                </a:lnTo>
                <a:lnTo>
                  <a:pt x="442" y="296"/>
                </a:lnTo>
                <a:lnTo>
                  <a:pt x="442" y="296"/>
                </a:lnTo>
                <a:lnTo>
                  <a:pt x="469" y="298"/>
                </a:lnTo>
                <a:lnTo>
                  <a:pt x="496" y="302"/>
                </a:lnTo>
                <a:lnTo>
                  <a:pt x="521" y="308"/>
                </a:lnTo>
                <a:lnTo>
                  <a:pt x="546" y="317"/>
                </a:lnTo>
                <a:lnTo>
                  <a:pt x="569" y="327"/>
                </a:lnTo>
                <a:lnTo>
                  <a:pt x="590" y="342"/>
                </a:lnTo>
                <a:lnTo>
                  <a:pt x="611" y="356"/>
                </a:lnTo>
                <a:lnTo>
                  <a:pt x="629" y="373"/>
                </a:lnTo>
                <a:lnTo>
                  <a:pt x="646" y="392"/>
                </a:lnTo>
                <a:lnTo>
                  <a:pt x="663" y="413"/>
                </a:lnTo>
                <a:lnTo>
                  <a:pt x="675" y="436"/>
                </a:lnTo>
                <a:lnTo>
                  <a:pt x="686" y="459"/>
                </a:lnTo>
                <a:lnTo>
                  <a:pt x="696" y="484"/>
                </a:lnTo>
                <a:lnTo>
                  <a:pt x="702" y="509"/>
                </a:lnTo>
                <a:lnTo>
                  <a:pt x="707" y="534"/>
                </a:lnTo>
                <a:lnTo>
                  <a:pt x="707" y="561"/>
                </a:lnTo>
                <a:lnTo>
                  <a:pt x="707" y="561"/>
                </a:lnTo>
                <a:lnTo>
                  <a:pt x="707" y="592"/>
                </a:lnTo>
                <a:lnTo>
                  <a:pt x="700" y="621"/>
                </a:lnTo>
                <a:lnTo>
                  <a:pt x="694" y="648"/>
                </a:lnTo>
                <a:lnTo>
                  <a:pt x="682" y="675"/>
                </a:lnTo>
                <a:lnTo>
                  <a:pt x="669" y="700"/>
                </a:lnTo>
                <a:lnTo>
                  <a:pt x="652" y="723"/>
                </a:lnTo>
                <a:lnTo>
                  <a:pt x="636" y="744"/>
                </a:lnTo>
                <a:lnTo>
                  <a:pt x="615" y="763"/>
                </a:lnTo>
                <a:lnTo>
                  <a:pt x="615" y="763"/>
                </a:lnTo>
                <a:lnTo>
                  <a:pt x="642" y="742"/>
                </a:lnTo>
                <a:lnTo>
                  <a:pt x="669" y="715"/>
                </a:lnTo>
                <a:lnTo>
                  <a:pt x="690" y="688"/>
                </a:lnTo>
                <a:lnTo>
                  <a:pt x="709" y="657"/>
                </a:lnTo>
                <a:lnTo>
                  <a:pt x="725" y="623"/>
                </a:lnTo>
                <a:lnTo>
                  <a:pt x="736" y="588"/>
                </a:lnTo>
                <a:lnTo>
                  <a:pt x="744" y="552"/>
                </a:lnTo>
                <a:lnTo>
                  <a:pt x="746" y="513"/>
                </a:lnTo>
                <a:lnTo>
                  <a:pt x="746" y="513"/>
                </a:lnTo>
                <a:lnTo>
                  <a:pt x="744" y="484"/>
                </a:lnTo>
                <a:lnTo>
                  <a:pt x="740" y="452"/>
                </a:lnTo>
                <a:lnTo>
                  <a:pt x="732" y="423"/>
                </a:lnTo>
                <a:lnTo>
                  <a:pt x="721" y="396"/>
                </a:lnTo>
                <a:lnTo>
                  <a:pt x="709" y="369"/>
                </a:lnTo>
                <a:lnTo>
                  <a:pt x="694" y="344"/>
                </a:lnTo>
                <a:lnTo>
                  <a:pt x="675" y="321"/>
                </a:lnTo>
                <a:lnTo>
                  <a:pt x="657" y="298"/>
                </a:lnTo>
                <a:lnTo>
                  <a:pt x="636" y="279"/>
                </a:lnTo>
                <a:lnTo>
                  <a:pt x="611" y="263"/>
                </a:lnTo>
                <a:lnTo>
                  <a:pt x="586" y="246"/>
                </a:lnTo>
                <a:lnTo>
                  <a:pt x="561" y="233"/>
                </a:lnTo>
                <a:lnTo>
                  <a:pt x="531" y="223"/>
                </a:lnTo>
                <a:lnTo>
                  <a:pt x="502" y="217"/>
                </a:lnTo>
                <a:lnTo>
                  <a:pt x="473" y="212"/>
                </a:lnTo>
                <a:lnTo>
                  <a:pt x="442" y="210"/>
                </a:lnTo>
                <a:lnTo>
                  <a:pt x="442" y="2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119438" y="5360988"/>
            <a:ext cx="1201738" cy="1384300"/>
          </a:xfrm>
          <a:custGeom>
            <a:avLst/>
            <a:gdLst>
              <a:gd name="T0" fmla="*/ 342 w 757"/>
              <a:gd name="T1" fmla="*/ 755 h 872"/>
              <a:gd name="T2" fmla="*/ 260 w 757"/>
              <a:gd name="T3" fmla="*/ 738 h 872"/>
              <a:gd name="T4" fmla="*/ 183 w 757"/>
              <a:gd name="T5" fmla="*/ 703 h 872"/>
              <a:gd name="T6" fmla="*/ 150 w 757"/>
              <a:gd name="T7" fmla="*/ 682 h 872"/>
              <a:gd name="T8" fmla="*/ 96 w 757"/>
              <a:gd name="T9" fmla="*/ 630 h 872"/>
              <a:gd name="T10" fmla="*/ 52 w 757"/>
              <a:gd name="T11" fmla="*/ 571 h 872"/>
              <a:gd name="T12" fmla="*/ 21 w 757"/>
              <a:gd name="T13" fmla="*/ 505 h 872"/>
              <a:gd name="T14" fmla="*/ 10 w 757"/>
              <a:gd name="T15" fmla="*/ 469 h 872"/>
              <a:gd name="T16" fmla="*/ 0 w 757"/>
              <a:gd name="T17" fmla="*/ 398 h 872"/>
              <a:gd name="T18" fmla="*/ 4 w 757"/>
              <a:gd name="T19" fmla="*/ 325 h 872"/>
              <a:gd name="T20" fmla="*/ 21 w 757"/>
              <a:gd name="T21" fmla="*/ 252 h 872"/>
              <a:gd name="T22" fmla="*/ 54 w 757"/>
              <a:gd name="T23" fmla="*/ 184 h 872"/>
              <a:gd name="T24" fmla="*/ 75 w 757"/>
              <a:gd name="T25" fmla="*/ 150 h 872"/>
              <a:gd name="T26" fmla="*/ 127 w 757"/>
              <a:gd name="T27" fmla="*/ 96 h 872"/>
              <a:gd name="T28" fmla="*/ 185 w 757"/>
              <a:gd name="T29" fmla="*/ 52 h 872"/>
              <a:gd name="T30" fmla="*/ 252 w 757"/>
              <a:gd name="T31" fmla="*/ 21 h 872"/>
              <a:gd name="T32" fmla="*/ 287 w 757"/>
              <a:gd name="T33" fmla="*/ 10 h 872"/>
              <a:gd name="T34" fmla="*/ 358 w 757"/>
              <a:gd name="T35" fmla="*/ 0 h 872"/>
              <a:gd name="T36" fmla="*/ 431 w 757"/>
              <a:gd name="T37" fmla="*/ 4 h 872"/>
              <a:gd name="T38" fmla="*/ 504 w 757"/>
              <a:gd name="T39" fmla="*/ 21 h 872"/>
              <a:gd name="T40" fmla="*/ 573 w 757"/>
              <a:gd name="T41" fmla="*/ 54 h 872"/>
              <a:gd name="T42" fmla="*/ 607 w 757"/>
              <a:gd name="T43" fmla="*/ 75 h 872"/>
              <a:gd name="T44" fmla="*/ 661 w 757"/>
              <a:gd name="T45" fmla="*/ 127 h 872"/>
              <a:gd name="T46" fmla="*/ 705 w 757"/>
              <a:gd name="T47" fmla="*/ 188 h 872"/>
              <a:gd name="T48" fmla="*/ 736 w 757"/>
              <a:gd name="T49" fmla="*/ 252 h 872"/>
              <a:gd name="T50" fmla="*/ 746 w 757"/>
              <a:gd name="T51" fmla="*/ 288 h 872"/>
              <a:gd name="T52" fmla="*/ 757 w 757"/>
              <a:gd name="T53" fmla="*/ 359 h 872"/>
              <a:gd name="T54" fmla="*/ 752 w 757"/>
              <a:gd name="T55" fmla="*/ 434 h 872"/>
              <a:gd name="T56" fmla="*/ 736 w 757"/>
              <a:gd name="T57" fmla="*/ 505 h 872"/>
              <a:gd name="T58" fmla="*/ 702 w 757"/>
              <a:gd name="T59" fmla="*/ 573 h 872"/>
              <a:gd name="T60" fmla="*/ 565 w 757"/>
              <a:gd name="T61" fmla="*/ 492 h 872"/>
              <a:gd name="T62" fmla="*/ 584 w 757"/>
              <a:gd name="T63" fmla="*/ 450 h 872"/>
              <a:gd name="T64" fmla="*/ 594 w 757"/>
              <a:gd name="T65" fmla="*/ 411 h 872"/>
              <a:gd name="T66" fmla="*/ 596 w 757"/>
              <a:gd name="T67" fmla="*/ 367 h 872"/>
              <a:gd name="T68" fmla="*/ 590 w 757"/>
              <a:gd name="T69" fmla="*/ 325 h 872"/>
              <a:gd name="T70" fmla="*/ 584 w 757"/>
              <a:gd name="T71" fmla="*/ 307 h 872"/>
              <a:gd name="T72" fmla="*/ 567 w 757"/>
              <a:gd name="T73" fmla="*/ 269 h 872"/>
              <a:gd name="T74" fmla="*/ 542 w 757"/>
              <a:gd name="T75" fmla="*/ 234 h 872"/>
              <a:gd name="T76" fmla="*/ 509 w 757"/>
              <a:gd name="T77" fmla="*/ 204 h 872"/>
              <a:gd name="T78" fmla="*/ 490 w 757"/>
              <a:gd name="T79" fmla="*/ 192 h 872"/>
              <a:gd name="T80" fmla="*/ 450 w 757"/>
              <a:gd name="T81" fmla="*/ 173 h 872"/>
              <a:gd name="T82" fmla="*/ 408 w 757"/>
              <a:gd name="T83" fmla="*/ 163 h 872"/>
              <a:gd name="T84" fmla="*/ 367 w 757"/>
              <a:gd name="T85" fmla="*/ 161 h 872"/>
              <a:gd name="T86" fmla="*/ 325 w 757"/>
              <a:gd name="T87" fmla="*/ 167 h 872"/>
              <a:gd name="T88" fmla="*/ 306 w 757"/>
              <a:gd name="T89" fmla="*/ 173 h 872"/>
              <a:gd name="T90" fmla="*/ 269 w 757"/>
              <a:gd name="T91" fmla="*/ 190 h 872"/>
              <a:gd name="T92" fmla="*/ 233 w 757"/>
              <a:gd name="T93" fmla="*/ 215 h 872"/>
              <a:gd name="T94" fmla="*/ 204 w 757"/>
              <a:gd name="T95" fmla="*/ 248 h 872"/>
              <a:gd name="T96" fmla="*/ 192 w 757"/>
              <a:gd name="T97" fmla="*/ 267 h 872"/>
              <a:gd name="T98" fmla="*/ 173 w 757"/>
              <a:gd name="T99" fmla="*/ 307 h 872"/>
              <a:gd name="T100" fmla="*/ 162 w 757"/>
              <a:gd name="T101" fmla="*/ 348 h 872"/>
              <a:gd name="T102" fmla="*/ 160 w 757"/>
              <a:gd name="T103" fmla="*/ 390 h 872"/>
              <a:gd name="T104" fmla="*/ 166 w 757"/>
              <a:gd name="T105" fmla="*/ 432 h 872"/>
              <a:gd name="T106" fmla="*/ 173 w 757"/>
              <a:gd name="T107" fmla="*/ 450 h 872"/>
              <a:gd name="T108" fmla="*/ 189 w 757"/>
              <a:gd name="T109" fmla="*/ 490 h 872"/>
              <a:gd name="T110" fmla="*/ 214 w 757"/>
              <a:gd name="T111" fmla="*/ 523 h 872"/>
              <a:gd name="T112" fmla="*/ 248 w 757"/>
              <a:gd name="T113" fmla="*/ 553 h 872"/>
              <a:gd name="T114" fmla="*/ 265 w 757"/>
              <a:gd name="T115" fmla="*/ 565 h 872"/>
              <a:gd name="T116" fmla="*/ 302 w 757"/>
              <a:gd name="T117" fmla="*/ 582 h 872"/>
              <a:gd name="T118" fmla="*/ 340 w 757"/>
              <a:gd name="T119" fmla="*/ 592 h 872"/>
              <a:gd name="T120" fmla="*/ 465 w 757"/>
              <a:gd name="T121" fmla="*/ 567 h 872"/>
              <a:gd name="T122" fmla="*/ 467 w 757"/>
              <a:gd name="T123" fmla="*/ 770 h 872"/>
              <a:gd name="T124" fmla="*/ 342 w 757"/>
              <a:gd name="T125" fmla="*/ 75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7" h="872">
                <a:moveTo>
                  <a:pt x="342" y="755"/>
                </a:moveTo>
                <a:lnTo>
                  <a:pt x="342" y="755"/>
                </a:lnTo>
                <a:lnTo>
                  <a:pt x="300" y="749"/>
                </a:lnTo>
                <a:lnTo>
                  <a:pt x="260" y="738"/>
                </a:lnTo>
                <a:lnTo>
                  <a:pt x="221" y="724"/>
                </a:lnTo>
                <a:lnTo>
                  <a:pt x="183" y="703"/>
                </a:lnTo>
                <a:lnTo>
                  <a:pt x="183" y="703"/>
                </a:lnTo>
                <a:lnTo>
                  <a:pt x="150" y="682"/>
                </a:lnTo>
                <a:lnTo>
                  <a:pt x="121" y="657"/>
                </a:lnTo>
                <a:lnTo>
                  <a:pt x="96" y="630"/>
                </a:lnTo>
                <a:lnTo>
                  <a:pt x="71" y="601"/>
                </a:lnTo>
                <a:lnTo>
                  <a:pt x="52" y="571"/>
                </a:lnTo>
                <a:lnTo>
                  <a:pt x="35" y="538"/>
                </a:lnTo>
                <a:lnTo>
                  <a:pt x="21" y="505"/>
                </a:lnTo>
                <a:lnTo>
                  <a:pt x="10" y="469"/>
                </a:lnTo>
                <a:lnTo>
                  <a:pt x="10" y="469"/>
                </a:lnTo>
                <a:lnTo>
                  <a:pt x="4" y="434"/>
                </a:lnTo>
                <a:lnTo>
                  <a:pt x="0" y="398"/>
                </a:lnTo>
                <a:lnTo>
                  <a:pt x="0" y="361"/>
                </a:lnTo>
                <a:lnTo>
                  <a:pt x="4" y="325"/>
                </a:lnTo>
                <a:lnTo>
                  <a:pt x="10" y="288"/>
                </a:lnTo>
                <a:lnTo>
                  <a:pt x="21" y="252"/>
                </a:lnTo>
                <a:lnTo>
                  <a:pt x="35" y="217"/>
                </a:lnTo>
                <a:lnTo>
                  <a:pt x="54" y="184"/>
                </a:lnTo>
                <a:lnTo>
                  <a:pt x="54" y="184"/>
                </a:lnTo>
                <a:lnTo>
                  <a:pt x="75" y="150"/>
                </a:lnTo>
                <a:lnTo>
                  <a:pt x="100" y="121"/>
                </a:lnTo>
                <a:lnTo>
                  <a:pt x="127" y="96"/>
                </a:lnTo>
                <a:lnTo>
                  <a:pt x="156" y="73"/>
                </a:lnTo>
                <a:lnTo>
                  <a:pt x="185" y="52"/>
                </a:lnTo>
                <a:lnTo>
                  <a:pt x="219" y="35"/>
                </a:lnTo>
                <a:lnTo>
                  <a:pt x="252" y="21"/>
                </a:lnTo>
                <a:lnTo>
                  <a:pt x="287" y="10"/>
                </a:lnTo>
                <a:lnTo>
                  <a:pt x="287" y="10"/>
                </a:lnTo>
                <a:lnTo>
                  <a:pt x="323" y="4"/>
                </a:lnTo>
                <a:lnTo>
                  <a:pt x="358" y="0"/>
                </a:lnTo>
                <a:lnTo>
                  <a:pt x="396" y="0"/>
                </a:lnTo>
                <a:lnTo>
                  <a:pt x="431" y="4"/>
                </a:lnTo>
                <a:lnTo>
                  <a:pt x="469" y="10"/>
                </a:lnTo>
                <a:lnTo>
                  <a:pt x="504" y="21"/>
                </a:lnTo>
                <a:lnTo>
                  <a:pt x="540" y="35"/>
                </a:lnTo>
                <a:lnTo>
                  <a:pt x="573" y="54"/>
                </a:lnTo>
                <a:lnTo>
                  <a:pt x="573" y="54"/>
                </a:lnTo>
                <a:lnTo>
                  <a:pt x="607" y="75"/>
                </a:lnTo>
                <a:lnTo>
                  <a:pt x="636" y="100"/>
                </a:lnTo>
                <a:lnTo>
                  <a:pt x="661" y="127"/>
                </a:lnTo>
                <a:lnTo>
                  <a:pt x="684" y="156"/>
                </a:lnTo>
                <a:lnTo>
                  <a:pt x="705" y="188"/>
                </a:lnTo>
                <a:lnTo>
                  <a:pt x="721" y="219"/>
                </a:lnTo>
                <a:lnTo>
                  <a:pt x="736" y="252"/>
                </a:lnTo>
                <a:lnTo>
                  <a:pt x="746" y="288"/>
                </a:lnTo>
                <a:lnTo>
                  <a:pt x="746" y="288"/>
                </a:lnTo>
                <a:lnTo>
                  <a:pt x="752" y="323"/>
                </a:lnTo>
                <a:lnTo>
                  <a:pt x="757" y="359"/>
                </a:lnTo>
                <a:lnTo>
                  <a:pt x="757" y="396"/>
                </a:lnTo>
                <a:lnTo>
                  <a:pt x="752" y="434"/>
                </a:lnTo>
                <a:lnTo>
                  <a:pt x="746" y="469"/>
                </a:lnTo>
                <a:lnTo>
                  <a:pt x="736" y="505"/>
                </a:lnTo>
                <a:lnTo>
                  <a:pt x="721" y="540"/>
                </a:lnTo>
                <a:lnTo>
                  <a:pt x="702" y="573"/>
                </a:lnTo>
                <a:lnTo>
                  <a:pt x="565" y="492"/>
                </a:lnTo>
                <a:lnTo>
                  <a:pt x="565" y="492"/>
                </a:lnTo>
                <a:lnTo>
                  <a:pt x="575" y="471"/>
                </a:lnTo>
                <a:lnTo>
                  <a:pt x="584" y="450"/>
                </a:lnTo>
                <a:lnTo>
                  <a:pt x="590" y="432"/>
                </a:lnTo>
                <a:lnTo>
                  <a:pt x="594" y="411"/>
                </a:lnTo>
                <a:lnTo>
                  <a:pt x="596" y="388"/>
                </a:lnTo>
                <a:lnTo>
                  <a:pt x="596" y="367"/>
                </a:lnTo>
                <a:lnTo>
                  <a:pt x="594" y="346"/>
                </a:lnTo>
                <a:lnTo>
                  <a:pt x="590" y="325"/>
                </a:lnTo>
                <a:lnTo>
                  <a:pt x="590" y="325"/>
                </a:lnTo>
                <a:lnTo>
                  <a:pt x="584" y="307"/>
                </a:lnTo>
                <a:lnTo>
                  <a:pt x="575" y="288"/>
                </a:lnTo>
                <a:lnTo>
                  <a:pt x="567" y="269"/>
                </a:lnTo>
                <a:lnTo>
                  <a:pt x="554" y="250"/>
                </a:lnTo>
                <a:lnTo>
                  <a:pt x="542" y="234"/>
                </a:lnTo>
                <a:lnTo>
                  <a:pt x="525" y="219"/>
                </a:lnTo>
                <a:lnTo>
                  <a:pt x="509" y="204"/>
                </a:lnTo>
                <a:lnTo>
                  <a:pt x="490" y="192"/>
                </a:lnTo>
                <a:lnTo>
                  <a:pt x="490" y="192"/>
                </a:lnTo>
                <a:lnTo>
                  <a:pt x="471" y="181"/>
                </a:lnTo>
                <a:lnTo>
                  <a:pt x="450" y="173"/>
                </a:lnTo>
                <a:lnTo>
                  <a:pt x="429" y="167"/>
                </a:lnTo>
                <a:lnTo>
                  <a:pt x="408" y="163"/>
                </a:lnTo>
                <a:lnTo>
                  <a:pt x="388" y="161"/>
                </a:lnTo>
                <a:lnTo>
                  <a:pt x="367" y="161"/>
                </a:lnTo>
                <a:lnTo>
                  <a:pt x="346" y="163"/>
                </a:lnTo>
                <a:lnTo>
                  <a:pt x="325" y="167"/>
                </a:lnTo>
                <a:lnTo>
                  <a:pt x="325" y="167"/>
                </a:lnTo>
                <a:lnTo>
                  <a:pt x="306" y="173"/>
                </a:lnTo>
                <a:lnTo>
                  <a:pt x="285" y="181"/>
                </a:lnTo>
                <a:lnTo>
                  <a:pt x="269" y="190"/>
                </a:lnTo>
                <a:lnTo>
                  <a:pt x="250" y="202"/>
                </a:lnTo>
                <a:lnTo>
                  <a:pt x="233" y="215"/>
                </a:lnTo>
                <a:lnTo>
                  <a:pt x="219" y="231"/>
                </a:lnTo>
                <a:lnTo>
                  <a:pt x="204" y="248"/>
                </a:lnTo>
                <a:lnTo>
                  <a:pt x="192" y="267"/>
                </a:lnTo>
                <a:lnTo>
                  <a:pt x="192" y="267"/>
                </a:lnTo>
                <a:lnTo>
                  <a:pt x="181" y="286"/>
                </a:lnTo>
                <a:lnTo>
                  <a:pt x="173" y="307"/>
                </a:lnTo>
                <a:lnTo>
                  <a:pt x="166" y="327"/>
                </a:lnTo>
                <a:lnTo>
                  <a:pt x="162" y="348"/>
                </a:lnTo>
                <a:lnTo>
                  <a:pt x="160" y="369"/>
                </a:lnTo>
                <a:lnTo>
                  <a:pt x="160" y="390"/>
                </a:lnTo>
                <a:lnTo>
                  <a:pt x="162" y="411"/>
                </a:lnTo>
                <a:lnTo>
                  <a:pt x="166" y="432"/>
                </a:lnTo>
                <a:lnTo>
                  <a:pt x="166" y="432"/>
                </a:lnTo>
                <a:lnTo>
                  <a:pt x="173" y="450"/>
                </a:lnTo>
                <a:lnTo>
                  <a:pt x="181" y="471"/>
                </a:lnTo>
                <a:lnTo>
                  <a:pt x="189" y="490"/>
                </a:lnTo>
                <a:lnTo>
                  <a:pt x="202" y="507"/>
                </a:lnTo>
                <a:lnTo>
                  <a:pt x="214" y="523"/>
                </a:lnTo>
                <a:lnTo>
                  <a:pt x="231" y="538"/>
                </a:lnTo>
                <a:lnTo>
                  <a:pt x="248" y="553"/>
                </a:lnTo>
                <a:lnTo>
                  <a:pt x="265" y="565"/>
                </a:lnTo>
                <a:lnTo>
                  <a:pt x="265" y="565"/>
                </a:lnTo>
                <a:lnTo>
                  <a:pt x="283" y="576"/>
                </a:lnTo>
                <a:lnTo>
                  <a:pt x="302" y="582"/>
                </a:lnTo>
                <a:lnTo>
                  <a:pt x="321" y="588"/>
                </a:lnTo>
                <a:lnTo>
                  <a:pt x="340" y="592"/>
                </a:lnTo>
                <a:lnTo>
                  <a:pt x="337" y="469"/>
                </a:lnTo>
                <a:lnTo>
                  <a:pt x="465" y="567"/>
                </a:lnTo>
                <a:lnTo>
                  <a:pt x="590" y="665"/>
                </a:lnTo>
                <a:lnTo>
                  <a:pt x="467" y="770"/>
                </a:lnTo>
                <a:lnTo>
                  <a:pt x="344" y="872"/>
                </a:lnTo>
                <a:lnTo>
                  <a:pt x="342" y="7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0745788" y="5214938"/>
            <a:ext cx="1063625" cy="1524000"/>
          </a:xfrm>
          <a:custGeom>
            <a:avLst/>
            <a:gdLst>
              <a:gd name="T0" fmla="*/ 568 w 670"/>
              <a:gd name="T1" fmla="*/ 246 h 960"/>
              <a:gd name="T2" fmla="*/ 589 w 670"/>
              <a:gd name="T3" fmla="*/ 209 h 960"/>
              <a:gd name="T4" fmla="*/ 593 w 670"/>
              <a:gd name="T5" fmla="*/ 198 h 960"/>
              <a:gd name="T6" fmla="*/ 593 w 670"/>
              <a:gd name="T7" fmla="*/ 186 h 960"/>
              <a:gd name="T8" fmla="*/ 582 w 670"/>
              <a:gd name="T9" fmla="*/ 171 h 960"/>
              <a:gd name="T10" fmla="*/ 428 w 670"/>
              <a:gd name="T11" fmla="*/ 82 h 960"/>
              <a:gd name="T12" fmla="*/ 422 w 670"/>
              <a:gd name="T13" fmla="*/ 77 h 960"/>
              <a:gd name="T14" fmla="*/ 405 w 670"/>
              <a:gd name="T15" fmla="*/ 77 h 960"/>
              <a:gd name="T16" fmla="*/ 395 w 670"/>
              <a:gd name="T17" fmla="*/ 84 h 960"/>
              <a:gd name="T18" fmla="*/ 386 w 670"/>
              <a:gd name="T19" fmla="*/ 92 h 960"/>
              <a:gd name="T20" fmla="*/ 365 w 670"/>
              <a:gd name="T21" fmla="*/ 130 h 960"/>
              <a:gd name="T22" fmla="*/ 363 w 670"/>
              <a:gd name="T23" fmla="*/ 232 h 960"/>
              <a:gd name="T24" fmla="*/ 149 w 670"/>
              <a:gd name="T25" fmla="*/ 505 h 960"/>
              <a:gd name="T26" fmla="*/ 320 w 670"/>
              <a:gd name="T27" fmla="*/ 207 h 960"/>
              <a:gd name="T28" fmla="*/ 90 w 670"/>
              <a:gd name="T29" fmla="*/ 743 h 960"/>
              <a:gd name="T30" fmla="*/ 315 w 670"/>
              <a:gd name="T31" fmla="*/ 697 h 960"/>
              <a:gd name="T32" fmla="*/ 303 w 670"/>
              <a:gd name="T33" fmla="*/ 686 h 960"/>
              <a:gd name="T34" fmla="*/ 274 w 670"/>
              <a:gd name="T35" fmla="*/ 672 h 960"/>
              <a:gd name="T36" fmla="*/ 242 w 670"/>
              <a:gd name="T37" fmla="*/ 663 h 960"/>
              <a:gd name="T38" fmla="*/ 209 w 670"/>
              <a:gd name="T39" fmla="*/ 659 h 960"/>
              <a:gd name="T40" fmla="*/ 190 w 670"/>
              <a:gd name="T41" fmla="*/ 659 h 960"/>
              <a:gd name="T42" fmla="*/ 149 w 670"/>
              <a:gd name="T43" fmla="*/ 609 h 960"/>
              <a:gd name="T44" fmla="*/ 101 w 670"/>
              <a:gd name="T45" fmla="*/ 578 h 960"/>
              <a:gd name="T46" fmla="*/ 361 w 670"/>
              <a:gd name="T47" fmla="*/ 757 h 960"/>
              <a:gd name="T48" fmla="*/ 0 w 670"/>
              <a:gd name="T49" fmla="*/ 924 h 960"/>
              <a:gd name="T50" fmla="*/ 46 w 670"/>
              <a:gd name="T51" fmla="*/ 528 h 960"/>
              <a:gd name="T52" fmla="*/ 299 w 670"/>
              <a:gd name="T53" fmla="*/ 90 h 960"/>
              <a:gd name="T54" fmla="*/ 320 w 670"/>
              <a:gd name="T55" fmla="*/ 54 h 960"/>
              <a:gd name="T56" fmla="*/ 349 w 670"/>
              <a:gd name="T57" fmla="*/ 21 h 960"/>
              <a:gd name="T58" fmla="*/ 384 w 670"/>
              <a:gd name="T59" fmla="*/ 4 h 960"/>
              <a:gd name="T60" fmla="*/ 405 w 670"/>
              <a:gd name="T61" fmla="*/ 0 h 960"/>
              <a:gd name="T62" fmla="*/ 447 w 670"/>
              <a:gd name="T63" fmla="*/ 4 h 960"/>
              <a:gd name="T64" fmla="*/ 616 w 670"/>
              <a:gd name="T65" fmla="*/ 100 h 960"/>
              <a:gd name="T66" fmla="*/ 634 w 670"/>
              <a:gd name="T67" fmla="*/ 113 h 960"/>
              <a:gd name="T68" fmla="*/ 659 w 670"/>
              <a:gd name="T69" fmla="*/ 146 h 960"/>
              <a:gd name="T70" fmla="*/ 666 w 670"/>
              <a:gd name="T71" fmla="*/ 165 h 960"/>
              <a:gd name="T72" fmla="*/ 668 w 670"/>
              <a:gd name="T73" fmla="*/ 207 h 960"/>
              <a:gd name="T74" fmla="*/ 655 w 670"/>
              <a:gd name="T75" fmla="*/ 248 h 960"/>
              <a:gd name="T76" fmla="*/ 361 w 670"/>
              <a:gd name="T77" fmla="*/ 757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0" h="960">
                <a:moveTo>
                  <a:pt x="365" y="130"/>
                </a:moveTo>
                <a:lnTo>
                  <a:pt x="568" y="246"/>
                </a:lnTo>
                <a:lnTo>
                  <a:pt x="589" y="209"/>
                </a:lnTo>
                <a:lnTo>
                  <a:pt x="589" y="209"/>
                </a:lnTo>
                <a:lnTo>
                  <a:pt x="591" y="205"/>
                </a:lnTo>
                <a:lnTo>
                  <a:pt x="593" y="198"/>
                </a:lnTo>
                <a:lnTo>
                  <a:pt x="593" y="186"/>
                </a:lnTo>
                <a:lnTo>
                  <a:pt x="593" y="186"/>
                </a:lnTo>
                <a:lnTo>
                  <a:pt x="587" y="175"/>
                </a:lnTo>
                <a:lnTo>
                  <a:pt x="582" y="171"/>
                </a:lnTo>
                <a:lnTo>
                  <a:pt x="578" y="167"/>
                </a:lnTo>
                <a:lnTo>
                  <a:pt x="428" y="82"/>
                </a:lnTo>
                <a:lnTo>
                  <a:pt x="428" y="82"/>
                </a:lnTo>
                <a:lnTo>
                  <a:pt x="422" y="77"/>
                </a:lnTo>
                <a:lnTo>
                  <a:pt x="418" y="77"/>
                </a:lnTo>
                <a:lnTo>
                  <a:pt x="405" y="77"/>
                </a:lnTo>
                <a:lnTo>
                  <a:pt x="405" y="77"/>
                </a:lnTo>
                <a:lnTo>
                  <a:pt x="395" y="84"/>
                </a:lnTo>
                <a:lnTo>
                  <a:pt x="388" y="88"/>
                </a:lnTo>
                <a:lnTo>
                  <a:pt x="386" y="92"/>
                </a:lnTo>
                <a:lnTo>
                  <a:pt x="365" y="130"/>
                </a:lnTo>
                <a:lnTo>
                  <a:pt x="365" y="130"/>
                </a:lnTo>
                <a:close/>
                <a:moveTo>
                  <a:pt x="320" y="207"/>
                </a:moveTo>
                <a:lnTo>
                  <a:pt x="363" y="232"/>
                </a:lnTo>
                <a:lnTo>
                  <a:pt x="192" y="530"/>
                </a:lnTo>
                <a:lnTo>
                  <a:pt x="149" y="505"/>
                </a:lnTo>
                <a:lnTo>
                  <a:pt x="320" y="207"/>
                </a:lnTo>
                <a:lnTo>
                  <a:pt x="320" y="207"/>
                </a:lnTo>
                <a:close/>
                <a:moveTo>
                  <a:pt x="101" y="578"/>
                </a:moveTo>
                <a:lnTo>
                  <a:pt x="90" y="743"/>
                </a:lnTo>
                <a:lnTo>
                  <a:pt x="174" y="791"/>
                </a:lnTo>
                <a:lnTo>
                  <a:pt x="315" y="697"/>
                </a:lnTo>
                <a:lnTo>
                  <a:pt x="315" y="697"/>
                </a:lnTo>
                <a:lnTo>
                  <a:pt x="303" y="686"/>
                </a:lnTo>
                <a:lnTo>
                  <a:pt x="288" y="678"/>
                </a:lnTo>
                <a:lnTo>
                  <a:pt x="274" y="672"/>
                </a:lnTo>
                <a:lnTo>
                  <a:pt x="259" y="668"/>
                </a:lnTo>
                <a:lnTo>
                  <a:pt x="242" y="663"/>
                </a:lnTo>
                <a:lnTo>
                  <a:pt x="226" y="661"/>
                </a:lnTo>
                <a:lnTo>
                  <a:pt x="209" y="659"/>
                </a:lnTo>
                <a:lnTo>
                  <a:pt x="190" y="659"/>
                </a:lnTo>
                <a:lnTo>
                  <a:pt x="190" y="659"/>
                </a:lnTo>
                <a:lnTo>
                  <a:pt x="169" y="632"/>
                </a:lnTo>
                <a:lnTo>
                  <a:pt x="149" y="609"/>
                </a:lnTo>
                <a:lnTo>
                  <a:pt x="126" y="593"/>
                </a:lnTo>
                <a:lnTo>
                  <a:pt x="101" y="578"/>
                </a:lnTo>
                <a:lnTo>
                  <a:pt x="101" y="578"/>
                </a:lnTo>
                <a:close/>
                <a:moveTo>
                  <a:pt x="361" y="757"/>
                </a:moveTo>
                <a:lnTo>
                  <a:pt x="61" y="960"/>
                </a:lnTo>
                <a:lnTo>
                  <a:pt x="0" y="924"/>
                </a:lnTo>
                <a:lnTo>
                  <a:pt x="26" y="563"/>
                </a:lnTo>
                <a:lnTo>
                  <a:pt x="46" y="528"/>
                </a:lnTo>
                <a:lnTo>
                  <a:pt x="226" y="215"/>
                </a:lnTo>
                <a:lnTo>
                  <a:pt x="299" y="90"/>
                </a:lnTo>
                <a:lnTo>
                  <a:pt x="320" y="54"/>
                </a:lnTo>
                <a:lnTo>
                  <a:pt x="320" y="54"/>
                </a:lnTo>
                <a:lnTo>
                  <a:pt x="332" y="36"/>
                </a:lnTo>
                <a:lnTo>
                  <a:pt x="349" y="21"/>
                </a:lnTo>
                <a:lnTo>
                  <a:pt x="365" y="11"/>
                </a:lnTo>
                <a:lnTo>
                  <a:pt x="384" y="4"/>
                </a:lnTo>
                <a:lnTo>
                  <a:pt x="384" y="4"/>
                </a:lnTo>
                <a:lnTo>
                  <a:pt x="405" y="0"/>
                </a:lnTo>
                <a:lnTo>
                  <a:pt x="426" y="0"/>
                </a:lnTo>
                <a:lnTo>
                  <a:pt x="447" y="4"/>
                </a:lnTo>
                <a:lnTo>
                  <a:pt x="468" y="15"/>
                </a:lnTo>
                <a:lnTo>
                  <a:pt x="616" y="100"/>
                </a:lnTo>
                <a:lnTo>
                  <a:pt x="616" y="100"/>
                </a:lnTo>
                <a:lnTo>
                  <a:pt x="634" y="113"/>
                </a:lnTo>
                <a:lnTo>
                  <a:pt x="649" y="127"/>
                </a:lnTo>
                <a:lnTo>
                  <a:pt x="659" y="146"/>
                </a:lnTo>
                <a:lnTo>
                  <a:pt x="666" y="165"/>
                </a:lnTo>
                <a:lnTo>
                  <a:pt x="666" y="165"/>
                </a:lnTo>
                <a:lnTo>
                  <a:pt x="670" y="186"/>
                </a:lnTo>
                <a:lnTo>
                  <a:pt x="668" y="207"/>
                </a:lnTo>
                <a:lnTo>
                  <a:pt x="664" y="228"/>
                </a:lnTo>
                <a:lnTo>
                  <a:pt x="655" y="248"/>
                </a:lnTo>
                <a:lnTo>
                  <a:pt x="655" y="248"/>
                </a:lnTo>
                <a:lnTo>
                  <a:pt x="361" y="757"/>
                </a:lnTo>
                <a:lnTo>
                  <a:pt x="361" y="7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8031163" y="5397500"/>
            <a:ext cx="1354138" cy="1268412"/>
          </a:xfrm>
          <a:custGeom>
            <a:avLst/>
            <a:gdLst>
              <a:gd name="T0" fmla="*/ 849 w 853"/>
              <a:gd name="T1" fmla="*/ 763 h 799"/>
              <a:gd name="T2" fmla="*/ 808 w 853"/>
              <a:gd name="T3" fmla="*/ 797 h 799"/>
              <a:gd name="T4" fmla="*/ 36 w 853"/>
              <a:gd name="T5" fmla="*/ 792 h 799"/>
              <a:gd name="T6" fmla="*/ 3 w 853"/>
              <a:gd name="T7" fmla="*/ 751 h 799"/>
              <a:gd name="T8" fmla="*/ 7 w 853"/>
              <a:gd name="T9" fmla="*/ 35 h 799"/>
              <a:gd name="T10" fmla="*/ 46 w 853"/>
              <a:gd name="T11" fmla="*/ 0 h 799"/>
              <a:gd name="T12" fmla="*/ 146 w 853"/>
              <a:gd name="T13" fmla="*/ 69 h 799"/>
              <a:gd name="T14" fmla="*/ 130 w 853"/>
              <a:gd name="T15" fmla="*/ 121 h 799"/>
              <a:gd name="T16" fmla="*/ 161 w 853"/>
              <a:gd name="T17" fmla="*/ 158 h 799"/>
              <a:gd name="T18" fmla="*/ 203 w 853"/>
              <a:gd name="T19" fmla="*/ 158 h 799"/>
              <a:gd name="T20" fmla="*/ 234 w 853"/>
              <a:gd name="T21" fmla="*/ 121 h 799"/>
              <a:gd name="T22" fmla="*/ 217 w 853"/>
              <a:gd name="T23" fmla="*/ 69 h 799"/>
              <a:gd name="T24" fmla="*/ 332 w 853"/>
              <a:gd name="T25" fmla="*/ 60 h 799"/>
              <a:gd name="T26" fmla="*/ 303 w 853"/>
              <a:gd name="T27" fmla="*/ 108 h 799"/>
              <a:gd name="T28" fmla="*/ 326 w 853"/>
              <a:gd name="T29" fmla="*/ 154 h 799"/>
              <a:gd name="T30" fmla="*/ 367 w 853"/>
              <a:gd name="T31" fmla="*/ 163 h 799"/>
              <a:gd name="T32" fmla="*/ 405 w 853"/>
              <a:gd name="T33" fmla="*/ 129 h 799"/>
              <a:gd name="T34" fmla="*/ 401 w 853"/>
              <a:gd name="T35" fmla="*/ 79 h 799"/>
              <a:gd name="T36" fmla="*/ 501 w 853"/>
              <a:gd name="T37" fmla="*/ 60 h 799"/>
              <a:gd name="T38" fmla="*/ 470 w 853"/>
              <a:gd name="T39" fmla="*/ 108 h 799"/>
              <a:gd name="T40" fmla="*/ 486 w 853"/>
              <a:gd name="T41" fmla="*/ 148 h 799"/>
              <a:gd name="T42" fmla="*/ 524 w 853"/>
              <a:gd name="T43" fmla="*/ 163 h 799"/>
              <a:gd name="T44" fmla="*/ 570 w 853"/>
              <a:gd name="T45" fmla="*/ 140 h 799"/>
              <a:gd name="T46" fmla="*/ 576 w 853"/>
              <a:gd name="T47" fmla="*/ 94 h 799"/>
              <a:gd name="T48" fmla="*/ 668 w 853"/>
              <a:gd name="T49" fmla="*/ 0 h 799"/>
              <a:gd name="T50" fmla="*/ 639 w 853"/>
              <a:gd name="T51" fmla="*/ 94 h 799"/>
              <a:gd name="T52" fmla="*/ 645 w 853"/>
              <a:gd name="T53" fmla="*/ 140 h 799"/>
              <a:gd name="T54" fmla="*/ 691 w 853"/>
              <a:gd name="T55" fmla="*/ 163 h 799"/>
              <a:gd name="T56" fmla="*/ 728 w 853"/>
              <a:gd name="T57" fmla="*/ 148 h 799"/>
              <a:gd name="T58" fmla="*/ 745 w 853"/>
              <a:gd name="T59" fmla="*/ 108 h 799"/>
              <a:gd name="T60" fmla="*/ 714 w 853"/>
              <a:gd name="T61" fmla="*/ 0 h 799"/>
              <a:gd name="T62" fmla="*/ 828 w 853"/>
              <a:gd name="T63" fmla="*/ 10 h 799"/>
              <a:gd name="T64" fmla="*/ 853 w 853"/>
              <a:gd name="T65" fmla="*/ 56 h 799"/>
              <a:gd name="T66" fmla="*/ 770 w 853"/>
              <a:gd name="T67" fmla="*/ 231 h 799"/>
              <a:gd name="T68" fmla="*/ 332 w 853"/>
              <a:gd name="T69" fmla="*/ 279 h 799"/>
              <a:gd name="T70" fmla="*/ 244 w 853"/>
              <a:gd name="T71" fmla="*/ 369 h 799"/>
              <a:gd name="T72" fmla="*/ 288 w 853"/>
              <a:gd name="T73" fmla="*/ 373 h 799"/>
              <a:gd name="T74" fmla="*/ 299 w 853"/>
              <a:gd name="T75" fmla="*/ 430 h 799"/>
              <a:gd name="T76" fmla="*/ 584 w 853"/>
              <a:gd name="T77" fmla="*/ 279 h 799"/>
              <a:gd name="T78" fmla="*/ 491 w 853"/>
              <a:gd name="T79" fmla="*/ 425 h 799"/>
              <a:gd name="T80" fmla="*/ 499 w 853"/>
              <a:gd name="T81" fmla="*/ 415 h 799"/>
              <a:gd name="T82" fmla="*/ 518 w 853"/>
              <a:gd name="T83" fmla="*/ 421 h 799"/>
              <a:gd name="T84" fmla="*/ 520 w 853"/>
              <a:gd name="T85" fmla="*/ 546 h 799"/>
              <a:gd name="T86" fmla="*/ 511 w 853"/>
              <a:gd name="T87" fmla="*/ 557 h 799"/>
              <a:gd name="T88" fmla="*/ 493 w 853"/>
              <a:gd name="T89" fmla="*/ 550 h 799"/>
              <a:gd name="T90" fmla="*/ 488 w 853"/>
              <a:gd name="T91" fmla="*/ 482 h 799"/>
              <a:gd name="T92" fmla="*/ 411 w 853"/>
              <a:gd name="T93" fmla="*/ 538 h 799"/>
              <a:gd name="T94" fmla="*/ 432 w 853"/>
              <a:gd name="T95" fmla="*/ 584 h 799"/>
              <a:gd name="T96" fmla="*/ 478 w 853"/>
              <a:gd name="T97" fmla="*/ 605 h 799"/>
              <a:gd name="T98" fmla="*/ 553 w 853"/>
              <a:gd name="T99" fmla="*/ 601 h 799"/>
              <a:gd name="T100" fmla="*/ 584 w 853"/>
              <a:gd name="T101" fmla="*/ 580 h 799"/>
              <a:gd name="T102" fmla="*/ 601 w 853"/>
              <a:gd name="T103" fmla="*/ 500 h 799"/>
              <a:gd name="T104" fmla="*/ 591 w 853"/>
              <a:gd name="T105" fmla="*/ 394 h 799"/>
              <a:gd name="T106" fmla="*/ 549 w 853"/>
              <a:gd name="T107" fmla="*/ 365 h 799"/>
              <a:gd name="T108" fmla="*/ 497 w 853"/>
              <a:gd name="T109" fmla="*/ 377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3" h="799">
                <a:moveTo>
                  <a:pt x="853" y="56"/>
                </a:moveTo>
                <a:lnTo>
                  <a:pt x="853" y="740"/>
                </a:lnTo>
                <a:lnTo>
                  <a:pt x="853" y="740"/>
                </a:lnTo>
                <a:lnTo>
                  <a:pt x="853" y="751"/>
                </a:lnTo>
                <a:lnTo>
                  <a:pt x="849" y="763"/>
                </a:lnTo>
                <a:lnTo>
                  <a:pt x="845" y="772"/>
                </a:lnTo>
                <a:lnTo>
                  <a:pt x="837" y="780"/>
                </a:lnTo>
                <a:lnTo>
                  <a:pt x="828" y="788"/>
                </a:lnTo>
                <a:lnTo>
                  <a:pt x="820" y="792"/>
                </a:lnTo>
                <a:lnTo>
                  <a:pt x="808" y="797"/>
                </a:lnTo>
                <a:lnTo>
                  <a:pt x="797" y="799"/>
                </a:lnTo>
                <a:lnTo>
                  <a:pt x="59" y="799"/>
                </a:lnTo>
                <a:lnTo>
                  <a:pt x="59" y="799"/>
                </a:lnTo>
                <a:lnTo>
                  <a:pt x="46" y="797"/>
                </a:lnTo>
                <a:lnTo>
                  <a:pt x="36" y="792"/>
                </a:lnTo>
                <a:lnTo>
                  <a:pt x="28" y="788"/>
                </a:lnTo>
                <a:lnTo>
                  <a:pt x="17" y="780"/>
                </a:lnTo>
                <a:lnTo>
                  <a:pt x="11" y="772"/>
                </a:lnTo>
                <a:lnTo>
                  <a:pt x="7" y="763"/>
                </a:lnTo>
                <a:lnTo>
                  <a:pt x="3" y="751"/>
                </a:lnTo>
                <a:lnTo>
                  <a:pt x="0" y="740"/>
                </a:lnTo>
                <a:lnTo>
                  <a:pt x="0" y="56"/>
                </a:lnTo>
                <a:lnTo>
                  <a:pt x="0" y="56"/>
                </a:lnTo>
                <a:lnTo>
                  <a:pt x="3" y="46"/>
                </a:lnTo>
                <a:lnTo>
                  <a:pt x="7" y="35"/>
                </a:lnTo>
                <a:lnTo>
                  <a:pt x="11" y="25"/>
                </a:lnTo>
                <a:lnTo>
                  <a:pt x="17" y="17"/>
                </a:lnTo>
                <a:lnTo>
                  <a:pt x="28" y="10"/>
                </a:lnTo>
                <a:lnTo>
                  <a:pt x="36" y="4"/>
                </a:lnTo>
                <a:lnTo>
                  <a:pt x="46" y="0"/>
                </a:lnTo>
                <a:lnTo>
                  <a:pt x="59" y="0"/>
                </a:lnTo>
                <a:lnTo>
                  <a:pt x="159" y="0"/>
                </a:lnTo>
                <a:lnTo>
                  <a:pt x="159" y="60"/>
                </a:lnTo>
                <a:lnTo>
                  <a:pt x="159" y="60"/>
                </a:lnTo>
                <a:lnTo>
                  <a:pt x="146" y="69"/>
                </a:lnTo>
                <a:lnTo>
                  <a:pt x="136" y="79"/>
                </a:lnTo>
                <a:lnTo>
                  <a:pt x="130" y="94"/>
                </a:lnTo>
                <a:lnTo>
                  <a:pt x="128" y="108"/>
                </a:lnTo>
                <a:lnTo>
                  <a:pt x="128" y="108"/>
                </a:lnTo>
                <a:lnTo>
                  <a:pt x="130" y="121"/>
                </a:lnTo>
                <a:lnTo>
                  <a:pt x="132" y="129"/>
                </a:lnTo>
                <a:lnTo>
                  <a:pt x="138" y="140"/>
                </a:lnTo>
                <a:lnTo>
                  <a:pt x="144" y="148"/>
                </a:lnTo>
                <a:lnTo>
                  <a:pt x="151" y="154"/>
                </a:lnTo>
                <a:lnTo>
                  <a:pt x="161" y="158"/>
                </a:lnTo>
                <a:lnTo>
                  <a:pt x="171" y="163"/>
                </a:lnTo>
                <a:lnTo>
                  <a:pt x="182" y="163"/>
                </a:lnTo>
                <a:lnTo>
                  <a:pt x="182" y="163"/>
                </a:lnTo>
                <a:lnTo>
                  <a:pt x="192" y="163"/>
                </a:lnTo>
                <a:lnTo>
                  <a:pt x="203" y="158"/>
                </a:lnTo>
                <a:lnTo>
                  <a:pt x="211" y="154"/>
                </a:lnTo>
                <a:lnTo>
                  <a:pt x="219" y="148"/>
                </a:lnTo>
                <a:lnTo>
                  <a:pt x="226" y="140"/>
                </a:lnTo>
                <a:lnTo>
                  <a:pt x="232" y="129"/>
                </a:lnTo>
                <a:lnTo>
                  <a:pt x="234" y="121"/>
                </a:lnTo>
                <a:lnTo>
                  <a:pt x="236" y="108"/>
                </a:lnTo>
                <a:lnTo>
                  <a:pt x="236" y="108"/>
                </a:lnTo>
                <a:lnTo>
                  <a:pt x="234" y="94"/>
                </a:lnTo>
                <a:lnTo>
                  <a:pt x="228" y="79"/>
                </a:lnTo>
                <a:lnTo>
                  <a:pt x="217" y="69"/>
                </a:lnTo>
                <a:lnTo>
                  <a:pt x="205" y="60"/>
                </a:lnTo>
                <a:lnTo>
                  <a:pt x="205" y="0"/>
                </a:lnTo>
                <a:lnTo>
                  <a:pt x="332" y="0"/>
                </a:lnTo>
                <a:lnTo>
                  <a:pt x="332" y="60"/>
                </a:lnTo>
                <a:lnTo>
                  <a:pt x="332" y="60"/>
                </a:lnTo>
                <a:lnTo>
                  <a:pt x="320" y="69"/>
                </a:lnTo>
                <a:lnTo>
                  <a:pt x="311" y="79"/>
                </a:lnTo>
                <a:lnTo>
                  <a:pt x="305" y="94"/>
                </a:lnTo>
                <a:lnTo>
                  <a:pt x="303" y="108"/>
                </a:lnTo>
                <a:lnTo>
                  <a:pt x="303" y="108"/>
                </a:lnTo>
                <a:lnTo>
                  <a:pt x="303" y="121"/>
                </a:lnTo>
                <a:lnTo>
                  <a:pt x="307" y="129"/>
                </a:lnTo>
                <a:lnTo>
                  <a:pt x="311" y="140"/>
                </a:lnTo>
                <a:lnTo>
                  <a:pt x="317" y="148"/>
                </a:lnTo>
                <a:lnTo>
                  <a:pt x="326" y="154"/>
                </a:lnTo>
                <a:lnTo>
                  <a:pt x="334" y="158"/>
                </a:lnTo>
                <a:lnTo>
                  <a:pt x="345" y="163"/>
                </a:lnTo>
                <a:lnTo>
                  <a:pt x="355" y="163"/>
                </a:lnTo>
                <a:lnTo>
                  <a:pt x="355" y="163"/>
                </a:lnTo>
                <a:lnTo>
                  <a:pt x="367" y="163"/>
                </a:lnTo>
                <a:lnTo>
                  <a:pt x="376" y="158"/>
                </a:lnTo>
                <a:lnTo>
                  <a:pt x="386" y="154"/>
                </a:lnTo>
                <a:lnTo>
                  <a:pt x="395" y="148"/>
                </a:lnTo>
                <a:lnTo>
                  <a:pt x="401" y="140"/>
                </a:lnTo>
                <a:lnTo>
                  <a:pt x="405" y="129"/>
                </a:lnTo>
                <a:lnTo>
                  <a:pt x="409" y="121"/>
                </a:lnTo>
                <a:lnTo>
                  <a:pt x="409" y="108"/>
                </a:lnTo>
                <a:lnTo>
                  <a:pt x="409" y="108"/>
                </a:lnTo>
                <a:lnTo>
                  <a:pt x="407" y="94"/>
                </a:lnTo>
                <a:lnTo>
                  <a:pt x="401" y="79"/>
                </a:lnTo>
                <a:lnTo>
                  <a:pt x="390" y="69"/>
                </a:lnTo>
                <a:lnTo>
                  <a:pt x="378" y="60"/>
                </a:lnTo>
                <a:lnTo>
                  <a:pt x="378" y="0"/>
                </a:lnTo>
                <a:lnTo>
                  <a:pt x="501" y="0"/>
                </a:lnTo>
                <a:lnTo>
                  <a:pt x="501" y="60"/>
                </a:lnTo>
                <a:lnTo>
                  <a:pt x="501" y="60"/>
                </a:lnTo>
                <a:lnTo>
                  <a:pt x="488" y="69"/>
                </a:lnTo>
                <a:lnTo>
                  <a:pt x="480" y="79"/>
                </a:lnTo>
                <a:lnTo>
                  <a:pt x="474" y="94"/>
                </a:lnTo>
                <a:lnTo>
                  <a:pt x="470" y="108"/>
                </a:lnTo>
                <a:lnTo>
                  <a:pt x="470" y="108"/>
                </a:lnTo>
                <a:lnTo>
                  <a:pt x="472" y="121"/>
                </a:lnTo>
                <a:lnTo>
                  <a:pt x="476" y="129"/>
                </a:lnTo>
                <a:lnTo>
                  <a:pt x="480" y="140"/>
                </a:lnTo>
                <a:lnTo>
                  <a:pt x="486" y="148"/>
                </a:lnTo>
                <a:lnTo>
                  <a:pt x="495" y="154"/>
                </a:lnTo>
                <a:lnTo>
                  <a:pt x="503" y="158"/>
                </a:lnTo>
                <a:lnTo>
                  <a:pt x="513" y="163"/>
                </a:lnTo>
                <a:lnTo>
                  <a:pt x="524" y="163"/>
                </a:lnTo>
                <a:lnTo>
                  <a:pt x="524" y="163"/>
                </a:lnTo>
                <a:lnTo>
                  <a:pt x="534" y="163"/>
                </a:lnTo>
                <a:lnTo>
                  <a:pt x="545" y="158"/>
                </a:lnTo>
                <a:lnTo>
                  <a:pt x="555" y="154"/>
                </a:lnTo>
                <a:lnTo>
                  <a:pt x="561" y="148"/>
                </a:lnTo>
                <a:lnTo>
                  <a:pt x="570" y="140"/>
                </a:lnTo>
                <a:lnTo>
                  <a:pt x="574" y="129"/>
                </a:lnTo>
                <a:lnTo>
                  <a:pt x="576" y="121"/>
                </a:lnTo>
                <a:lnTo>
                  <a:pt x="578" y="108"/>
                </a:lnTo>
                <a:lnTo>
                  <a:pt x="578" y="108"/>
                </a:lnTo>
                <a:lnTo>
                  <a:pt x="576" y="94"/>
                </a:lnTo>
                <a:lnTo>
                  <a:pt x="570" y="79"/>
                </a:lnTo>
                <a:lnTo>
                  <a:pt x="559" y="69"/>
                </a:lnTo>
                <a:lnTo>
                  <a:pt x="547" y="60"/>
                </a:lnTo>
                <a:lnTo>
                  <a:pt x="547" y="0"/>
                </a:lnTo>
                <a:lnTo>
                  <a:pt x="668" y="0"/>
                </a:lnTo>
                <a:lnTo>
                  <a:pt x="668" y="60"/>
                </a:lnTo>
                <a:lnTo>
                  <a:pt x="668" y="60"/>
                </a:lnTo>
                <a:lnTo>
                  <a:pt x="655" y="69"/>
                </a:lnTo>
                <a:lnTo>
                  <a:pt x="645" y="79"/>
                </a:lnTo>
                <a:lnTo>
                  <a:pt x="639" y="94"/>
                </a:lnTo>
                <a:lnTo>
                  <a:pt x="637" y="108"/>
                </a:lnTo>
                <a:lnTo>
                  <a:pt x="637" y="108"/>
                </a:lnTo>
                <a:lnTo>
                  <a:pt x="639" y="121"/>
                </a:lnTo>
                <a:lnTo>
                  <a:pt x="641" y="129"/>
                </a:lnTo>
                <a:lnTo>
                  <a:pt x="645" y="140"/>
                </a:lnTo>
                <a:lnTo>
                  <a:pt x="653" y="148"/>
                </a:lnTo>
                <a:lnTo>
                  <a:pt x="659" y="154"/>
                </a:lnTo>
                <a:lnTo>
                  <a:pt x="670" y="158"/>
                </a:lnTo>
                <a:lnTo>
                  <a:pt x="680" y="163"/>
                </a:lnTo>
                <a:lnTo>
                  <a:pt x="691" y="163"/>
                </a:lnTo>
                <a:lnTo>
                  <a:pt x="691" y="163"/>
                </a:lnTo>
                <a:lnTo>
                  <a:pt x="701" y="163"/>
                </a:lnTo>
                <a:lnTo>
                  <a:pt x="712" y="158"/>
                </a:lnTo>
                <a:lnTo>
                  <a:pt x="720" y="154"/>
                </a:lnTo>
                <a:lnTo>
                  <a:pt x="728" y="148"/>
                </a:lnTo>
                <a:lnTo>
                  <a:pt x="735" y="140"/>
                </a:lnTo>
                <a:lnTo>
                  <a:pt x="741" y="129"/>
                </a:lnTo>
                <a:lnTo>
                  <a:pt x="743" y="121"/>
                </a:lnTo>
                <a:lnTo>
                  <a:pt x="745" y="108"/>
                </a:lnTo>
                <a:lnTo>
                  <a:pt x="745" y="108"/>
                </a:lnTo>
                <a:lnTo>
                  <a:pt x="743" y="94"/>
                </a:lnTo>
                <a:lnTo>
                  <a:pt x="737" y="79"/>
                </a:lnTo>
                <a:lnTo>
                  <a:pt x="726" y="69"/>
                </a:lnTo>
                <a:lnTo>
                  <a:pt x="714" y="60"/>
                </a:lnTo>
                <a:lnTo>
                  <a:pt x="714" y="0"/>
                </a:lnTo>
                <a:lnTo>
                  <a:pt x="797" y="0"/>
                </a:lnTo>
                <a:lnTo>
                  <a:pt x="797" y="0"/>
                </a:lnTo>
                <a:lnTo>
                  <a:pt x="808" y="0"/>
                </a:lnTo>
                <a:lnTo>
                  <a:pt x="820" y="4"/>
                </a:lnTo>
                <a:lnTo>
                  <a:pt x="828" y="10"/>
                </a:lnTo>
                <a:lnTo>
                  <a:pt x="837" y="17"/>
                </a:lnTo>
                <a:lnTo>
                  <a:pt x="845" y="25"/>
                </a:lnTo>
                <a:lnTo>
                  <a:pt x="849" y="35"/>
                </a:lnTo>
                <a:lnTo>
                  <a:pt x="853" y="46"/>
                </a:lnTo>
                <a:lnTo>
                  <a:pt x="853" y="56"/>
                </a:lnTo>
                <a:lnTo>
                  <a:pt x="853" y="56"/>
                </a:lnTo>
                <a:close/>
                <a:moveTo>
                  <a:pt x="101" y="231"/>
                </a:moveTo>
                <a:lnTo>
                  <a:pt x="101" y="665"/>
                </a:lnTo>
                <a:lnTo>
                  <a:pt x="770" y="665"/>
                </a:lnTo>
                <a:lnTo>
                  <a:pt x="770" y="231"/>
                </a:lnTo>
                <a:lnTo>
                  <a:pt x="101" y="231"/>
                </a:lnTo>
                <a:lnTo>
                  <a:pt x="101" y="231"/>
                </a:lnTo>
                <a:close/>
                <a:moveTo>
                  <a:pt x="378" y="279"/>
                </a:moveTo>
                <a:lnTo>
                  <a:pt x="332" y="279"/>
                </a:lnTo>
                <a:lnTo>
                  <a:pt x="332" y="279"/>
                </a:lnTo>
                <a:lnTo>
                  <a:pt x="315" y="298"/>
                </a:lnTo>
                <a:lnTo>
                  <a:pt x="294" y="313"/>
                </a:lnTo>
                <a:lnTo>
                  <a:pt x="272" y="323"/>
                </a:lnTo>
                <a:lnTo>
                  <a:pt x="244" y="332"/>
                </a:lnTo>
                <a:lnTo>
                  <a:pt x="244" y="369"/>
                </a:lnTo>
                <a:lnTo>
                  <a:pt x="251" y="369"/>
                </a:lnTo>
                <a:lnTo>
                  <a:pt x="251" y="369"/>
                </a:lnTo>
                <a:lnTo>
                  <a:pt x="274" y="369"/>
                </a:lnTo>
                <a:lnTo>
                  <a:pt x="288" y="373"/>
                </a:lnTo>
                <a:lnTo>
                  <a:pt x="288" y="373"/>
                </a:lnTo>
                <a:lnTo>
                  <a:pt x="294" y="377"/>
                </a:lnTo>
                <a:lnTo>
                  <a:pt x="297" y="384"/>
                </a:lnTo>
                <a:lnTo>
                  <a:pt x="297" y="384"/>
                </a:lnTo>
                <a:lnTo>
                  <a:pt x="299" y="398"/>
                </a:lnTo>
                <a:lnTo>
                  <a:pt x="299" y="430"/>
                </a:lnTo>
                <a:lnTo>
                  <a:pt x="299" y="603"/>
                </a:lnTo>
                <a:lnTo>
                  <a:pt x="378" y="603"/>
                </a:lnTo>
                <a:lnTo>
                  <a:pt x="378" y="279"/>
                </a:lnTo>
                <a:lnTo>
                  <a:pt x="378" y="279"/>
                </a:lnTo>
                <a:close/>
                <a:moveTo>
                  <a:pt x="584" y="279"/>
                </a:moveTo>
                <a:lnTo>
                  <a:pt x="413" y="279"/>
                </a:lnTo>
                <a:lnTo>
                  <a:pt x="409" y="442"/>
                </a:lnTo>
                <a:lnTo>
                  <a:pt x="488" y="442"/>
                </a:lnTo>
                <a:lnTo>
                  <a:pt x="488" y="442"/>
                </a:lnTo>
                <a:lnTo>
                  <a:pt x="491" y="425"/>
                </a:lnTo>
                <a:lnTo>
                  <a:pt x="491" y="425"/>
                </a:lnTo>
                <a:lnTo>
                  <a:pt x="493" y="421"/>
                </a:lnTo>
                <a:lnTo>
                  <a:pt x="495" y="417"/>
                </a:lnTo>
                <a:lnTo>
                  <a:pt x="495" y="417"/>
                </a:lnTo>
                <a:lnTo>
                  <a:pt x="499" y="415"/>
                </a:lnTo>
                <a:lnTo>
                  <a:pt x="505" y="413"/>
                </a:lnTo>
                <a:lnTo>
                  <a:pt x="505" y="413"/>
                </a:lnTo>
                <a:lnTo>
                  <a:pt x="511" y="415"/>
                </a:lnTo>
                <a:lnTo>
                  <a:pt x="518" y="421"/>
                </a:lnTo>
                <a:lnTo>
                  <a:pt x="518" y="421"/>
                </a:lnTo>
                <a:lnTo>
                  <a:pt x="520" y="430"/>
                </a:lnTo>
                <a:lnTo>
                  <a:pt x="522" y="444"/>
                </a:lnTo>
                <a:lnTo>
                  <a:pt x="522" y="509"/>
                </a:lnTo>
                <a:lnTo>
                  <a:pt x="522" y="509"/>
                </a:lnTo>
                <a:lnTo>
                  <a:pt x="520" y="546"/>
                </a:lnTo>
                <a:lnTo>
                  <a:pt x="520" y="546"/>
                </a:lnTo>
                <a:lnTo>
                  <a:pt x="520" y="550"/>
                </a:lnTo>
                <a:lnTo>
                  <a:pt x="516" y="555"/>
                </a:lnTo>
                <a:lnTo>
                  <a:pt x="516" y="555"/>
                </a:lnTo>
                <a:lnTo>
                  <a:pt x="511" y="557"/>
                </a:lnTo>
                <a:lnTo>
                  <a:pt x="507" y="559"/>
                </a:lnTo>
                <a:lnTo>
                  <a:pt x="507" y="559"/>
                </a:lnTo>
                <a:lnTo>
                  <a:pt x="501" y="557"/>
                </a:lnTo>
                <a:lnTo>
                  <a:pt x="497" y="555"/>
                </a:lnTo>
                <a:lnTo>
                  <a:pt x="493" y="550"/>
                </a:lnTo>
                <a:lnTo>
                  <a:pt x="491" y="544"/>
                </a:lnTo>
                <a:lnTo>
                  <a:pt x="491" y="544"/>
                </a:lnTo>
                <a:lnTo>
                  <a:pt x="491" y="528"/>
                </a:lnTo>
                <a:lnTo>
                  <a:pt x="488" y="500"/>
                </a:lnTo>
                <a:lnTo>
                  <a:pt x="488" y="482"/>
                </a:lnTo>
                <a:lnTo>
                  <a:pt x="409" y="482"/>
                </a:lnTo>
                <a:lnTo>
                  <a:pt x="409" y="498"/>
                </a:lnTo>
                <a:lnTo>
                  <a:pt x="409" y="498"/>
                </a:lnTo>
                <a:lnTo>
                  <a:pt x="409" y="519"/>
                </a:lnTo>
                <a:lnTo>
                  <a:pt x="411" y="538"/>
                </a:lnTo>
                <a:lnTo>
                  <a:pt x="415" y="553"/>
                </a:lnTo>
                <a:lnTo>
                  <a:pt x="420" y="565"/>
                </a:lnTo>
                <a:lnTo>
                  <a:pt x="420" y="565"/>
                </a:lnTo>
                <a:lnTo>
                  <a:pt x="424" y="576"/>
                </a:lnTo>
                <a:lnTo>
                  <a:pt x="432" y="584"/>
                </a:lnTo>
                <a:lnTo>
                  <a:pt x="443" y="590"/>
                </a:lnTo>
                <a:lnTo>
                  <a:pt x="453" y="596"/>
                </a:lnTo>
                <a:lnTo>
                  <a:pt x="453" y="596"/>
                </a:lnTo>
                <a:lnTo>
                  <a:pt x="465" y="603"/>
                </a:lnTo>
                <a:lnTo>
                  <a:pt x="478" y="605"/>
                </a:lnTo>
                <a:lnTo>
                  <a:pt x="493" y="607"/>
                </a:lnTo>
                <a:lnTo>
                  <a:pt x="507" y="607"/>
                </a:lnTo>
                <a:lnTo>
                  <a:pt x="507" y="607"/>
                </a:lnTo>
                <a:lnTo>
                  <a:pt x="532" y="607"/>
                </a:lnTo>
                <a:lnTo>
                  <a:pt x="553" y="601"/>
                </a:lnTo>
                <a:lnTo>
                  <a:pt x="553" y="601"/>
                </a:lnTo>
                <a:lnTo>
                  <a:pt x="572" y="592"/>
                </a:lnTo>
                <a:lnTo>
                  <a:pt x="578" y="586"/>
                </a:lnTo>
                <a:lnTo>
                  <a:pt x="584" y="580"/>
                </a:lnTo>
                <a:lnTo>
                  <a:pt x="584" y="580"/>
                </a:lnTo>
                <a:lnTo>
                  <a:pt x="593" y="565"/>
                </a:lnTo>
                <a:lnTo>
                  <a:pt x="599" y="550"/>
                </a:lnTo>
                <a:lnTo>
                  <a:pt x="599" y="550"/>
                </a:lnTo>
                <a:lnTo>
                  <a:pt x="601" y="530"/>
                </a:lnTo>
                <a:lnTo>
                  <a:pt x="601" y="500"/>
                </a:lnTo>
                <a:lnTo>
                  <a:pt x="601" y="455"/>
                </a:lnTo>
                <a:lnTo>
                  <a:pt x="601" y="455"/>
                </a:lnTo>
                <a:lnTo>
                  <a:pt x="601" y="430"/>
                </a:lnTo>
                <a:lnTo>
                  <a:pt x="597" y="411"/>
                </a:lnTo>
                <a:lnTo>
                  <a:pt x="591" y="394"/>
                </a:lnTo>
                <a:lnTo>
                  <a:pt x="584" y="384"/>
                </a:lnTo>
                <a:lnTo>
                  <a:pt x="584" y="384"/>
                </a:lnTo>
                <a:lnTo>
                  <a:pt x="574" y="375"/>
                </a:lnTo>
                <a:lnTo>
                  <a:pt x="564" y="369"/>
                </a:lnTo>
                <a:lnTo>
                  <a:pt x="549" y="365"/>
                </a:lnTo>
                <a:lnTo>
                  <a:pt x="534" y="365"/>
                </a:lnTo>
                <a:lnTo>
                  <a:pt x="534" y="365"/>
                </a:lnTo>
                <a:lnTo>
                  <a:pt x="520" y="365"/>
                </a:lnTo>
                <a:lnTo>
                  <a:pt x="507" y="369"/>
                </a:lnTo>
                <a:lnTo>
                  <a:pt x="497" y="377"/>
                </a:lnTo>
                <a:lnTo>
                  <a:pt x="486" y="386"/>
                </a:lnTo>
                <a:lnTo>
                  <a:pt x="486" y="332"/>
                </a:lnTo>
                <a:lnTo>
                  <a:pt x="584" y="332"/>
                </a:lnTo>
                <a:lnTo>
                  <a:pt x="584" y="2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3046413" y="2835275"/>
            <a:ext cx="1412875" cy="1379537"/>
          </a:xfrm>
          <a:custGeom>
            <a:avLst/>
            <a:gdLst>
              <a:gd name="T0" fmla="*/ 171 w 890"/>
              <a:gd name="T1" fmla="*/ 185 h 869"/>
              <a:gd name="T2" fmla="*/ 102 w 890"/>
              <a:gd name="T3" fmla="*/ 156 h 869"/>
              <a:gd name="T4" fmla="*/ 73 w 890"/>
              <a:gd name="T5" fmla="*/ 150 h 869"/>
              <a:gd name="T6" fmla="*/ 58 w 890"/>
              <a:gd name="T7" fmla="*/ 156 h 869"/>
              <a:gd name="T8" fmla="*/ 56 w 890"/>
              <a:gd name="T9" fmla="*/ 158 h 869"/>
              <a:gd name="T10" fmla="*/ 50 w 890"/>
              <a:gd name="T11" fmla="*/ 190 h 869"/>
              <a:gd name="T12" fmla="*/ 52 w 890"/>
              <a:gd name="T13" fmla="*/ 208 h 869"/>
              <a:gd name="T14" fmla="*/ 58 w 890"/>
              <a:gd name="T15" fmla="*/ 223 h 869"/>
              <a:gd name="T16" fmla="*/ 77 w 890"/>
              <a:gd name="T17" fmla="*/ 238 h 869"/>
              <a:gd name="T18" fmla="*/ 87 w 890"/>
              <a:gd name="T19" fmla="*/ 240 h 869"/>
              <a:gd name="T20" fmla="*/ 96 w 890"/>
              <a:gd name="T21" fmla="*/ 240 h 869"/>
              <a:gd name="T22" fmla="*/ 129 w 890"/>
              <a:gd name="T23" fmla="*/ 221 h 869"/>
              <a:gd name="T24" fmla="*/ 171 w 890"/>
              <a:gd name="T25" fmla="*/ 185 h 869"/>
              <a:gd name="T26" fmla="*/ 181 w 890"/>
              <a:gd name="T27" fmla="*/ 135 h 869"/>
              <a:gd name="T28" fmla="*/ 223 w 890"/>
              <a:gd name="T29" fmla="*/ 14 h 869"/>
              <a:gd name="T30" fmla="*/ 267 w 890"/>
              <a:gd name="T31" fmla="*/ 0 h 869"/>
              <a:gd name="T32" fmla="*/ 308 w 890"/>
              <a:gd name="T33" fmla="*/ 100 h 869"/>
              <a:gd name="T34" fmla="*/ 504 w 890"/>
              <a:gd name="T35" fmla="*/ 44 h 869"/>
              <a:gd name="T36" fmla="*/ 406 w 890"/>
              <a:gd name="T37" fmla="*/ 194 h 869"/>
              <a:gd name="T38" fmla="*/ 461 w 890"/>
              <a:gd name="T39" fmla="*/ 225 h 869"/>
              <a:gd name="T40" fmla="*/ 559 w 890"/>
              <a:gd name="T41" fmla="*/ 285 h 869"/>
              <a:gd name="T42" fmla="*/ 638 w 890"/>
              <a:gd name="T43" fmla="*/ 352 h 869"/>
              <a:gd name="T44" fmla="*/ 705 w 890"/>
              <a:gd name="T45" fmla="*/ 421 h 869"/>
              <a:gd name="T46" fmla="*/ 755 w 890"/>
              <a:gd name="T47" fmla="*/ 494 h 869"/>
              <a:gd name="T48" fmla="*/ 790 w 890"/>
              <a:gd name="T49" fmla="*/ 571 h 869"/>
              <a:gd name="T50" fmla="*/ 813 w 890"/>
              <a:gd name="T51" fmla="*/ 653 h 869"/>
              <a:gd name="T52" fmla="*/ 819 w 890"/>
              <a:gd name="T53" fmla="*/ 736 h 869"/>
              <a:gd name="T54" fmla="*/ 890 w 890"/>
              <a:gd name="T55" fmla="*/ 780 h 869"/>
              <a:gd name="T56" fmla="*/ 100 w 890"/>
              <a:gd name="T57" fmla="*/ 869 h 869"/>
              <a:gd name="T58" fmla="*/ 169 w 890"/>
              <a:gd name="T59" fmla="*/ 780 h 869"/>
              <a:gd name="T60" fmla="*/ 160 w 890"/>
              <a:gd name="T61" fmla="*/ 748 h 869"/>
              <a:gd name="T62" fmla="*/ 148 w 890"/>
              <a:gd name="T63" fmla="*/ 682 h 869"/>
              <a:gd name="T64" fmla="*/ 140 w 890"/>
              <a:gd name="T65" fmla="*/ 582 h 869"/>
              <a:gd name="T66" fmla="*/ 144 w 890"/>
              <a:gd name="T67" fmla="*/ 448 h 869"/>
              <a:gd name="T68" fmla="*/ 162 w 890"/>
              <a:gd name="T69" fmla="*/ 315 h 869"/>
              <a:gd name="T70" fmla="*/ 179 w 890"/>
              <a:gd name="T71" fmla="*/ 246 h 869"/>
              <a:gd name="T72" fmla="*/ 131 w 890"/>
              <a:gd name="T73" fmla="*/ 277 h 869"/>
              <a:gd name="T74" fmla="*/ 98 w 890"/>
              <a:gd name="T75" fmla="*/ 290 h 869"/>
              <a:gd name="T76" fmla="*/ 87 w 890"/>
              <a:gd name="T77" fmla="*/ 290 h 869"/>
              <a:gd name="T78" fmla="*/ 60 w 890"/>
              <a:gd name="T79" fmla="*/ 285 h 869"/>
              <a:gd name="T80" fmla="*/ 48 w 890"/>
              <a:gd name="T81" fmla="*/ 281 h 869"/>
              <a:gd name="T82" fmla="*/ 25 w 890"/>
              <a:gd name="T83" fmla="*/ 263 h 869"/>
              <a:gd name="T84" fmla="*/ 16 w 890"/>
              <a:gd name="T85" fmla="*/ 250 h 869"/>
              <a:gd name="T86" fmla="*/ 4 w 890"/>
              <a:gd name="T87" fmla="*/ 223 h 869"/>
              <a:gd name="T88" fmla="*/ 0 w 890"/>
              <a:gd name="T89" fmla="*/ 190 h 869"/>
              <a:gd name="T90" fmla="*/ 2 w 890"/>
              <a:gd name="T91" fmla="*/ 167 h 869"/>
              <a:gd name="T92" fmla="*/ 8 w 890"/>
              <a:gd name="T93" fmla="*/ 142 h 869"/>
              <a:gd name="T94" fmla="*/ 19 w 890"/>
              <a:gd name="T95" fmla="*/ 123 h 869"/>
              <a:gd name="T96" fmla="*/ 37 w 890"/>
              <a:gd name="T97" fmla="*/ 110 h 869"/>
              <a:gd name="T98" fmla="*/ 58 w 890"/>
              <a:gd name="T99" fmla="*/ 106 h 869"/>
              <a:gd name="T100" fmla="*/ 108 w 890"/>
              <a:gd name="T101" fmla="*/ 110 h 869"/>
              <a:gd name="T102" fmla="*/ 158 w 890"/>
              <a:gd name="T103" fmla="*/ 125 h 869"/>
              <a:gd name="T104" fmla="*/ 181 w 890"/>
              <a:gd name="T105" fmla="*/ 135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0" h="869">
                <a:moveTo>
                  <a:pt x="171" y="185"/>
                </a:moveTo>
                <a:lnTo>
                  <a:pt x="171" y="185"/>
                </a:lnTo>
                <a:lnTo>
                  <a:pt x="137" y="171"/>
                </a:lnTo>
                <a:lnTo>
                  <a:pt x="102" y="156"/>
                </a:lnTo>
                <a:lnTo>
                  <a:pt x="85" y="152"/>
                </a:lnTo>
                <a:lnTo>
                  <a:pt x="73" y="150"/>
                </a:lnTo>
                <a:lnTo>
                  <a:pt x="62" y="152"/>
                </a:lnTo>
                <a:lnTo>
                  <a:pt x="58" y="156"/>
                </a:lnTo>
                <a:lnTo>
                  <a:pt x="56" y="158"/>
                </a:lnTo>
                <a:lnTo>
                  <a:pt x="56" y="158"/>
                </a:lnTo>
                <a:lnTo>
                  <a:pt x="52" y="175"/>
                </a:lnTo>
                <a:lnTo>
                  <a:pt x="50" y="190"/>
                </a:lnTo>
                <a:lnTo>
                  <a:pt x="50" y="190"/>
                </a:lnTo>
                <a:lnTo>
                  <a:pt x="52" y="208"/>
                </a:lnTo>
                <a:lnTo>
                  <a:pt x="58" y="223"/>
                </a:lnTo>
                <a:lnTo>
                  <a:pt x="58" y="223"/>
                </a:lnTo>
                <a:lnTo>
                  <a:pt x="67" y="233"/>
                </a:lnTo>
                <a:lnTo>
                  <a:pt x="77" y="238"/>
                </a:lnTo>
                <a:lnTo>
                  <a:pt x="77" y="238"/>
                </a:lnTo>
                <a:lnTo>
                  <a:pt x="87" y="240"/>
                </a:lnTo>
                <a:lnTo>
                  <a:pt x="87" y="240"/>
                </a:lnTo>
                <a:lnTo>
                  <a:pt x="96" y="240"/>
                </a:lnTo>
                <a:lnTo>
                  <a:pt x="106" y="235"/>
                </a:lnTo>
                <a:lnTo>
                  <a:pt x="129" y="221"/>
                </a:lnTo>
                <a:lnTo>
                  <a:pt x="150" y="204"/>
                </a:lnTo>
                <a:lnTo>
                  <a:pt x="171" y="185"/>
                </a:lnTo>
                <a:lnTo>
                  <a:pt x="171" y="185"/>
                </a:lnTo>
                <a:close/>
                <a:moveTo>
                  <a:pt x="181" y="135"/>
                </a:moveTo>
                <a:lnTo>
                  <a:pt x="146" y="44"/>
                </a:lnTo>
                <a:lnTo>
                  <a:pt x="223" y="14"/>
                </a:lnTo>
                <a:lnTo>
                  <a:pt x="246" y="87"/>
                </a:lnTo>
                <a:lnTo>
                  <a:pt x="267" y="0"/>
                </a:lnTo>
                <a:lnTo>
                  <a:pt x="338" y="16"/>
                </a:lnTo>
                <a:lnTo>
                  <a:pt x="308" y="100"/>
                </a:lnTo>
                <a:lnTo>
                  <a:pt x="419" y="21"/>
                </a:lnTo>
                <a:lnTo>
                  <a:pt x="504" y="44"/>
                </a:lnTo>
                <a:lnTo>
                  <a:pt x="404" y="194"/>
                </a:lnTo>
                <a:lnTo>
                  <a:pt x="406" y="194"/>
                </a:lnTo>
                <a:lnTo>
                  <a:pt x="406" y="194"/>
                </a:lnTo>
                <a:lnTo>
                  <a:pt x="461" y="225"/>
                </a:lnTo>
                <a:lnTo>
                  <a:pt x="511" y="254"/>
                </a:lnTo>
                <a:lnTo>
                  <a:pt x="559" y="285"/>
                </a:lnTo>
                <a:lnTo>
                  <a:pt x="600" y="319"/>
                </a:lnTo>
                <a:lnTo>
                  <a:pt x="638" y="352"/>
                </a:lnTo>
                <a:lnTo>
                  <a:pt x="673" y="386"/>
                </a:lnTo>
                <a:lnTo>
                  <a:pt x="705" y="421"/>
                </a:lnTo>
                <a:lnTo>
                  <a:pt x="732" y="459"/>
                </a:lnTo>
                <a:lnTo>
                  <a:pt x="755" y="494"/>
                </a:lnTo>
                <a:lnTo>
                  <a:pt x="776" y="534"/>
                </a:lnTo>
                <a:lnTo>
                  <a:pt x="790" y="571"/>
                </a:lnTo>
                <a:lnTo>
                  <a:pt x="803" y="611"/>
                </a:lnTo>
                <a:lnTo>
                  <a:pt x="813" y="653"/>
                </a:lnTo>
                <a:lnTo>
                  <a:pt x="817" y="694"/>
                </a:lnTo>
                <a:lnTo>
                  <a:pt x="819" y="736"/>
                </a:lnTo>
                <a:lnTo>
                  <a:pt x="817" y="780"/>
                </a:lnTo>
                <a:lnTo>
                  <a:pt x="890" y="780"/>
                </a:lnTo>
                <a:lnTo>
                  <a:pt x="890" y="869"/>
                </a:lnTo>
                <a:lnTo>
                  <a:pt x="100" y="869"/>
                </a:lnTo>
                <a:lnTo>
                  <a:pt x="100" y="780"/>
                </a:lnTo>
                <a:lnTo>
                  <a:pt x="169" y="780"/>
                </a:lnTo>
                <a:lnTo>
                  <a:pt x="169" y="780"/>
                </a:lnTo>
                <a:lnTo>
                  <a:pt x="160" y="748"/>
                </a:lnTo>
                <a:lnTo>
                  <a:pt x="154" y="715"/>
                </a:lnTo>
                <a:lnTo>
                  <a:pt x="148" y="682"/>
                </a:lnTo>
                <a:lnTo>
                  <a:pt x="144" y="648"/>
                </a:lnTo>
                <a:lnTo>
                  <a:pt x="140" y="582"/>
                </a:lnTo>
                <a:lnTo>
                  <a:pt x="140" y="515"/>
                </a:lnTo>
                <a:lnTo>
                  <a:pt x="144" y="448"/>
                </a:lnTo>
                <a:lnTo>
                  <a:pt x="152" y="381"/>
                </a:lnTo>
                <a:lnTo>
                  <a:pt x="162" y="315"/>
                </a:lnTo>
                <a:lnTo>
                  <a:pt x="179" y="246"/>
                </a:lnTo>
                <a:lnTo>
                  <a:pt x="179" y="246"/>
                </a:lnTo>
                <a:lnTo>
                  <a:pt x="156" y="263"/>
                </a:lnTo>
                <a:lnTo>
                  <a:pt x="131" y="277"/>
                </a:lnTo>
                <a:lnTo>
                  <a:pt x="108" y="288"/>
                </a:lnTo>
                <a:lnTo>
                  <a:pt x="98" y="290"/>
                </a:lnTo>
                <a:lnTo>
                  <a:pt x="87" y="290"/>
                </a:lnTo>
                <a:lnTo>
                  <a:pt x="87" y="290"/>
                </a:lnTo>
                <a:lnTo>
                  <a:pt x="75" y="290"/>
                </a:lnTo>
                <a:lnTo>
                  <a:pt x="60" y="285"/>
                </a:lnTo>
                <a:lnTo>
                  <a:pt x="60" y="285"/>
                </a:lnTo>
                <a:lnTo>
                  <a:pt x="48" y="281"/>
                </a:lnTo>
                <a:lnTo>
                  <a:pt x="35" y="273"/>
                </a:lnTo>
                <a:lnTo>
                  <a:pt x="25" y="263"/>
                </a:lnTo>
                <a:lnTo>
                  <a:pt x="16" y="250"/>
                </a:lnTo>
                <a:lnTo>
                  <a:pt x="16" y="250"/>
                </a:lnTo>
                <a:lnTo>
                  <a:pt x="8" y="238"/>
                </a:lnTo>
                <a:lnTo>
                  <a:pt x="4" y="223"/>
                </a:lnTo>
                <a:lnTo>
                  <a:pt x="2" y="206"/>
                </a:lnTo>
                <a:lnTo>
                  <a:pt x="0" y="190"/>
                </a:lnTo>
                <a:lnTo>
                  <a:pt x="0" y="190"/>
                </a:lnTo>
                <a:lnTo>
                  <a:pt x="2" y="167"/>
                </a:lnTo>
                <a:lnTo>
                  <a:pt x="8" y="142"/>
                </a:lnTo>
                <a:lnTo>
                  <a:pt x="8" y="142"/>
                </a:lnTo>
                <a:lnTo>
                  <a:pt x="12" y="131"/>
                </a:lnTo>
                <a:lnTo>
                  <a:pt x="19" y="123"/>
                </a:lnTo>
                <a:lnTo>
                  <a:pt x="27" y="117"/>
                </a:lnTo>
                <a:lnTo>
                  <a:pt x="37" y="110"/>
                </a:lnTo>
                <a:lnTo>
                  <a:pt x="46" y="108"/>
                </a:lnTo>
                <a:lnTo>
                  <a:pt x="58" y="106"/>
                </a:lnTo>
                <a:lnTo>
                  <a:pt x="81" y="106"/>
                </a:lnTo>
                <a:lnTo>
                  <a:pt x="108" y="110"/>
                </a:lnTo>
                <a:lnTo>
                  <a:pt x="133" y="117"/>
                </a:lnTo>
                <a:lnTo>
                  <a:pt x="158" y="125"/>
                </a:lnTo>
                <a:lnTo>
                  <a:pt x="181" y="135"/>
                </a:lnTo>
                <a:lnTo>
                  <a:pt x="181" y="1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27050" y="361950"/>
            <a:ext cx="1366838" cy="1476375"/>
          </a:xfrm>
          <a:custGeom>
            <a:avLst/>
            <a:gdLst>
              <a:gd name="T0" fmla="*/ 58 w 861"/>
              <a:gd name="T1" fmla="*/ 58 h 930"/>
              <a:gd name="T2" fmla="*/ 144 w 861"/>
              <a:gd name="T3" fmla="*/ 62 h 930"/>
              <a:gd name="T4" fmla="*/ 229 w 861"/>
              <a:gd name="T5" fmla="*/ 56 h 930"/>
              <a:gd name="T6" fmla="*/ 275 w 861"/>
              <a:gd name="T7" fmla="*/ 48 h 930"/>
              <a:gd name="T8" fmla="*/ 367 w 861"/>
              <a:gd name="T9" fmla="*/ 25 h 930"/>
              <a:gd name="T10" fmla="*/ 431 w 861"/>
              <a:gd name="T11" fmla="*/ 0 h 930"/>
              <a:gd name="T12" fmla="*/ 448 w 861"/>
              <a:gd name="T13" fmla="*/ 6 h 930"/>
              <a:gd name="T14" fmla="*/ 542 w 861"/>
              <a:gd name="T15" fmla="*/ 37 h 930"/>
              <a:gd name="T16" fmla="*/ 632 w 861"/>
              <a:gd name="T17" fmla="*/ 56 h 930"/>
              <a:gd name="T18" fmla="*/ 675 w 861"/>
              <a:gd name="T19" fmla="*/ 60 h 930"/>
              <a:gd name="T20" fmla="*/ 761 w 861"/>
              <a:gd name="T21" fmla="*/ 60 h 930"/>
              <a:gd name="T22" fmla="*/ 861 w 861"/>
              <a:gd name="T23" fmla="*/ 50 h 930"/>
              <a:gd name="T24" fmla="*/ 859 w 861"/>
              <a:gd name="T25" fmla="*/ 117 h 930"/>
              <a:gd name="T26" fmla="*/ 851 w 861"/>
              <a:gd name="T27" fmla="*/ 309 h 930"/>
              <a:gd name="T28" fmla="*/ 826 w 861"/>
              <a:gd name="T29" fmla="*/ 469 h 930"/>
              <a:gd name="T30" fmla="*/ 788 w 861"/>
              <a:gd name="T31" fmla="*/ 601 h 930"/>
              <a:gd name="T32" fmla="*/ 765 w 861"/>
              <a:gd name="T33" fmla="*/ 655 h 930"/>
              <a:gd name="T34" fmla="*/ 740 w 861"/>
              <a:gd name="T35" fmla="*/ 705 h 930"/>
              <a:gd name="T36" fmla="*/ 725 w 861"/>
              <a:gd name="T37" fmla="*/ 728 h 930"/>
              <a:gd name="T38" fmla="*/ 694 w 861"/>
              <a:gd name="T39" fmla="*/ 772 h 930"/>
              <a:gd name="T40" fmla="*/ 661 w 861"/>
              <a:gd name="T41" fmla="*/ 809 h 930"/>
              <a:gd name="T42" fmla="*/ 625 w 861"/>
              <a:gd name="T43" fmla="*/ 840 h 930"/>
              <a:gd name="T44" fmla="*/ 567 w 861"/>
              <a:gd name="T45" fmla="*/ 878 h 930"/>
              <a:gd name="T46" fmla="*/ 486 w 861"/>
              <a:gd name="T47" fmla="*/ 915 h 930"/>
              <a:gd name="T48" fmla="*/ 431 w 861"/>
              <a:gd name="T49" fmla="*/ 930 h 930"/>
              <a:gd name="T50" fmla="*/ 419 w 861"/>
              <a:gd name="T51" fmla="*/ 928 h 930"/>
              <a:gd name="T52" fmla="*/ 333 w 861"/>
              <a:gd name="T53" fmla="*/ 899 h 930"/>
              <a:gd name="T54" fmla="*/ 254 w 861"/>
              <a:gd name="T55" fmla="*/ 853 h 930"/>
              <a:gd name="T56" fmla="*/ 219 w 861"/>
              <a:gd name="T57" fmla="*/ 824 h 930"/>
              <a:gd name="T58" fmla="*/ 183 w 861"/>
              <a:gd name="T59" fmla="*/ 790 h 930"/>
              <a:gd name="T60" fmla="*/ 152 w 861"/>
              <a:gd name="T61" fmla="*/ 751 h 930"/>
              <a:gd name="T62" fmla="*/ 123 w 861"/>
              <a:gd name="T63" fmla="*/ 705 h 930"/>
              <a:gd name="T64" fmla="*/ 108 w 861"/>
              <a:gd name="T65" fmla="*/ 680 h 930"/>
              <a:gd name="T66" fmla="*/ 83 w 861"/>
              <a:gd name="T67" fmla="*/ 628 h 930"/>
              <a:gd name="T68" fmla="*/ 52 w 861"/>
              <a:gd name="T69" fmla="*/ 538 h 930"/>
              <a:gd name="T70" fmla="*/ 21 w 861"/>
              <a:gd name="T71" fmla="*/ 392 h 930"/>
              <a:gd name="T72" fmla="*/ 4 w 861"/>
              <a:gd name="T73" fmla="*/ 217 h 930"/>
              <a:gd name="T74" fmla="*/ 0 w 861"/>
              <a:gd name="T75" fmla="*/ 50 h 930"/>
              <a:gd name="T76" fmla="*/ 58 w 861"/>
              <a:gd name="T77" fmla="*/ 58 h 930"/>
              <a:gd name="T78" fmla="*/ 717 w 861"/>
              <a:gd name="T79" fmla="*/ 473 h 930"/>
              <a:gd name="T80" fmla="*/ 732 w 861"/>
              <a:gd name="T81" fmla="*/ 411 h 930"/>
              <a:gd name="T82" fmla="*/ 751 w 861"/>
              <a:gd name="T83" fmla="*/ 263 h 930"/>
              <a:gd name="T84" fmla="*/ 755 w 861"/>
              <a:gd name="T85" fmla="*/ 177 h 930"/>
              <a:gd name="T86" fmla="*/ 688 w 861"/>
              <a:gd name="T87" fmla="*/ 177 h 930"/>
              <a:gd name="T88" fmla="*/ 619 w 861"/>
              <a:gd name="T89" fmla="*/ 171 h 930"/>
              <a:gd name="T90" fmla="*/ 573 w 861"/>
              <a:gd name="T91" fmla="*/ 165 h 930"/>
              <a:gd name="T92" fmla="*/ 479 w 861"/>
              <a:gd name="T93" fmla="*/ 140 h 930"/>
              <a:gd name="T94" fmla="*/ 431 w 861"/>
              <a:gd name="T95" fmla="*/ 473 h 930"/>
              <a:gd name="T96" fmla="*/ 431 w 861"/>
              <a:gd name="T97" fmla="*/ 811 h 930"/>
              <a:gd name="T98" fmla="*/ 144 w 861"/>
              <a:gd name="T99" fmla="*/ 473 h 930"/>
              <a:gd name="T100" fmla="*/ 158 w 861"/>
              <a:gd name="T101" fmla="*/ 521 h 930"/>
              <a:gd name="T102" fmla="*/ 190 w 861"/>
              <a:gd name="T103" fmla="*/ 607 h 930"/>
              <a:gd name="T104" fmla="*/ 208 w 861"/>
              <a:gd name="T105" fmla="*/ 642 h 930"/>
              <a:gd name="T106" fmla="*/ 254 w 861"/>
              <a:gd name="T107" fmla="*/ 705 h 930"/>
              <a:gd name="T108" fmla="*/ 308 w 861"/>
              <a:gd name="T109" fmla="*/ 753 h 930"/>
              <a:gd name="T110" fmla="*/ 367 w 861"/>
              <a:gd name="T111" fmla="*/ 788 h 930"/>
              <a:gd name="T112" fmla="*/ 431 w 861"/>
              <a:gd name="T113" fmla="*/ 811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1" h="930">
                <a:moveTo>
                  <a:pt x="58" y="58"/>
                </a:moveTo>
                <a:lnTo>
                  <a:pt x="58" y="58"/>
                </a:lnTo>
                <a:lnTo>
                  <a:pt x="100" y="60"/>
                </a:lnTo>
                <a:lnTo>
                  <a:pt x="144" y="62"/>
                </a:lnTo>
                <a:lnTo>
                  <a:pt x="185" y="60"/>
                </a:lnTo>
                <a:lnTo>
                  <a:pt x="229" y="56"/>
                </a:lnTo>
                <a:lnTo>
                  <a:pt x="229" y="56"/>
                </a:lnTo>
                <a:lnTo>
                  <a:pt x="275" y="48"/>
                </a:lnTo>
                <a:lnTo>
                  <a:pt x="321" y="37"/>
                </a:lnTo>
                <a:lnTo>
                  <a:pt x="367" y="25"/>
                </a:lnTo>
                <a:lnTo>
                  <a:pt x="413" y="6"/>
                </a:lnTo>
                <a:lnTo>
                  <a:pt x="431" y="0"/>
                </a:lnTo>
                <a:lnTo>
                  <a:pt x="448" y="6"/>
                </a:lnTo>
                <a:lnTo>
                  <a:pt x="448" y="6"/>
                </a:lnTo>
                <a:lnTo>
                  <a:pt x="494" y="25"/>
                </a:lnTo>
                <a:lnTo>
                  <a:pt x="542" y="37"/>
                </a:lnTo>
                <a:lnTo>
                  <a:pt x="586" y="48"/>
                </a:lnTo>
                <a:lnTo>
                  <a:pt x="632" y="56"/>
                </a:lnTo>
                <a:lnTo>
                  <a:pt x="632" y="56"/>
                </a:lnTo>
                <a:lnTo>
                  <a:pt x="675" y="60"/>
                </a:lnTo>
                <a:lnTo>
                  <a:pt x="719" y="62"/>
                </a:lnTo>
                <a:lnTo>
                  <a:pt x="761" y="60"/>
                </a:lnTo>
                <a:lnTo>
                  <a:pt x="803" y="58"/>
                </a:lnTo>
                <a:lnTo>
                  <a:pt x="861" y="50"/>
                </a:lnTo>
                <a:lnTo>
                  <a:pt x="859" y="117"/>
                </a:lnTo>
                <a:lnTo>
                  <a:pt x="859" y="117"/>
                </a:lnTo>
                <a:lnTo>
                  <a:pt x="857" y="217"/>
                </a:lnTo>
                <a:lnTo>
                  <a:pt x="851" y="309"/>
                </a:lnTo>
                <a:lnTo>
                  <a:pt x="840" y="392"/>
                </a:lnTo>
                <a:lnTo>
                  <a:pt x="826" y="469"/>
                </a:lnTo>
                <a:lnTo>
                  <a:pt x="809" y="538"/>
                </a:lnTo>
                <a:lnTo>
                  <a:pt x="788" y="601"/>
                </a:lnTo>
                <a:lnTo>
                  <a:pt x="778" y="628"/>
                </a:lnTo>
                <a:lnTo>
                  <a:pt x="765" y="655"/>
                </a:lnTo>
                <a:lnTo>
                  <a:pt x="753" y="680"/>
                </a:lnTo>
                <a:lnTo>
                  <a:pt x="740" y="705"/>
                </a:lnTo>
                <a:lnTo>
                  <a:pt x="740" y="705"/>
                </a:lnTo>
                <a:lnTo>
                  <a:pt x="725" y="728"/>
                </a:lnTo>
                <a:lnTo>
                  <a:pt x="709" y="751"/>
                </a:lnTo>
                <a:lnTo>
                  <a:pt x="694" y="772"/>
                </a:lnTo>
                <a:lnTo>
                  <a:pt x="678" y="790"/>
                </a:lnTo>
                <a:lnTo>
                  <a:pt x="661" y="809"/>
                </a:lnTo>
                <a:lnTo>
                  <a:pt x="642" y="824"/>
                </a:lnTo>
                <a:lnTo>
                  <a:pt x="625" y="840"/>
                </a:lnTo>
                <a:lnTo>
                  <a:pt x="607" y="853"/>
                </a:lnTo>
                <a:lnTo>
                  <a:pt x="567" y="878"/>
                </a:lnTo>
                <a:lnTo>
                  <a:pt x="527" y="899"/>
                </a:lnTo>
                <a:lnTo>
                  <a:pt x="486" y="915"/>
                </a:lnTo>
                <a:lnTo>
                  <a:pt x="442" y="928"/>
                </a:lnTo>
                <a:lnTo>
                  <a:pt x="431" y="930"/>
                </a:lnTo>
                <a:lnTo>
                  <a:pt x="419" y="928"/>
                </a:lnTo>
                <a:lnTo>
                  <a:pt x="419" y="928"/>
                </a:lnTo>
                <a:lnTo>
                  <a:pt x="375" y="915"/>
                </a:lnTo>
                <a:lnTo>
                  <a:pt x="333" y="899"/>
                </a:lnTo>
                <a:lnTo>
                  <a:pt x="294" y="878"/>
                </a:lnTo>
                <a:lnTo>
                  <a:pt x="254" y="853"/>
                </a:lnTo>
                <a:lnTo>
                  <a:pt x="235" y="840"/>
                </a:lnTo>
                <a:lnTo>
                  <a:pt x="219" y="824"/>
                </a:lnTo>
                <a:lnTo>
                  <a:pt x="200" y="809"/>
                </a:lnTo>
                <a:lnTo>
                  <a:pt x="183" y="790"/>
                </a:lnTo>
                <a:lnTo>
                  <a:pt x="167" y="772"/>
                </a:lnTo>
                <a:lnTo>
                  <a:pt x="152" y="751"/>
                </a:lnTo>
                <a:lnTo>
                  <a:pt x="137" y="728"/>
                </a:lnTo>
                <a:lnTo>
                  <a:pt x="123" y="705"/>
                </a:lnTo>
                <a:lnTo>
                  <a:pt x="123" y="705"/>
                </a:lnTo>
                <a:lnTo>
                  <a:pt x="108" y="680"/>
                </a:lnTo>
                <a:lnTo>
                  <a:pt x="96" y="655"/>
                </a:lnTo>
                <a:lnTo>
                  <a:pt x="83" y="628"/>
                </a:lnTo>
                <a:lnTo>
                  <a:pt x="73" y="601"/>
                </a:lnTo>
                <a:lnTo>
                  <a:pt x="52" y="538"/>
                </a:lnTo>
                <a:lnTo>
                  <a:pt x="35" y="469"/>
                </a:lnTo>
                <a:lnTo>
                  <a:pt x="21" y="392"/>
                </a:lnTo>
                <a:lnTo>
                  <a:pt x="10" y="309"/>
                </a:lnTo>
                <a:lnTo>
                  <a:pt x="4" y="217"/>
                </a:lnTo>
                <a:lnTo>
                  <a:pt x="2" y="117"/>
                </a:lnTo>
                <a:lnTo>
                  <a:pt x="0" y="50"/>
                </a:lnTo>
                <a:lnTo>
                  <a:pt x="58" y="58"/>
                </a:lnTo>
                <a:lnTo>
                  <a:pt x="58" y="58"/>
                </a:lnTo>
                <a:close/>
                <a:moveTo>
                  <a:pt x="431" y="473"/>
                </a:moveTo>
                <a:lnTo>
                  <a:pt x="717" y="473"/>
                </a:lnTo>
                <a:lnTo>
                  <a:pt x="717" y="473"/>
                </a:lnTo>
                <a:lnTo>
                  <a:pt x="732" y="411"/>
                </a:lnTo>
                <a:lnTo>
                  <a:pt x="742" y="340"/>
                </a:lnTo>
                <a:lnTo>
                  <a:pt x="751" y="263"/>
                </a:lnTo>
                <a:lnTo>
                  <a:pt x="755" y="177"/>
                </a:lnTo>
                <a:lnTo>
                  <a:pt x="755" y="177"/>
                </a:lnTo>
                <a:lnTo>
                  <a:pt x="721" y="179"/>
                </a:lnTo>
                <a:lnTo>
                  <a:pt x="688" y="177"/>
                </a:lnTo>
                <a:lnTo>
                  <a:pt x="653" y="175"/>
                </a:lnTo>
                <a:lnTo>
                  <a:pt x="619" y="171"/>
                </a:lnTo>
                <a:lnTo>
                  <a:pt x="619" y="171"/>
                </a:lnTo>
                <a:lnTo>
                  <a:pt x="573" y="165"/>
                </a:lnTo>
                <a:lnTo>
                  <a:pt x="525" y="154"/>
                </a:lnTo>
                <a:lnTo>
                  <a:pt x="479" y="140"/>
                </a:lnTo>
                <a:lnTo>
                  <a:pt x="431" y="123"/>
                </a:lnTo>
                <a:lnTo>
                  <a:pt x="431" y="473"/>
                </a:lnTo>
                <a:lnTo>
                  <a:pt x="431" y="473"/>
                </a:lnTo>
                <a:close/>
                <a:moveTo>
                  <a:pt x="431" y="811"/>
                </a:moveTo>
                <a:lnTo>
                  <a:pt x="431" y="473"/>
                </a:lnTo>
                <a:lnTo>
                  <a:pt x="144" y="473"/>
                </a:lnTo>
                <a:lnTo>
                  <a:pt x="144" y="473"/>
                </a:lnTo>
                <a:lnTo>
                  <a:pt x="158" y="521"/>
                </a:lnTo>
                <a:lnTo>
                  <a:pt x="173" y="567"/>
                </a:lnTo>
                <a:lnTo>
                  <a:pt x="190" y="607"/>
                </a:lnTo>
                <a:lnTo>
                  <a:pt x="208" y="642"/>
                </a:lnTo>
                <a:lnTo>
                  <a:pt x="208" y="642"/>
                </a:lnTo>
                <a:lnTo>
                  <a:pt x="231" y="676"/>
                </a:lnTo>
                <a:lnTo>
                  <a:pt x="254" y="705"/>
                </a:lnTo>
                <a:lnTo>
                  <a:pt x="281" y="732"/>
                </a:lnTo>
                <a:lnTo>
                  <a:pt x="308" y="753"/>
                </a:lnTo>
                <a:lnTo>
                  <a:pt x="338" y="772"/>
                </a:lnTo>
                <a:lnTo>
                  <a:pt x="367" y="788"/>
                </a:lnTo>
                <a:lnTo>
                  <a:pt x="398" y="801"/>
                </a:lnTo>
                <a:lnTo>
                  <a:pt x="431" y="811"/>
                </a:lnTo>
                <a:lnTo>
                  <a:pt x="431" y="8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089275" y="282575"/>
            <a:ext cx="1238250" cy="1539875"/>
          </a:xfrm>
          <a:custGeom>
            <a:avLst/>
            <a:gdLst>
              <a:gd name="T0" fmla="*/ 263 w 780"/>
              <a:gd name="T1" fmla="*/ 459 h 970"/>
              <a:gd name="T2" fmla="*/ 336 w 780"/>
              <a:gd name="T3" fmla="*/ 550 h 970"/>
              <a:gd name="T4" fmla="*/ 398 w 780"/>
              <a:gd name="T5" fmla="*/ 575 h 970"/>
              <a:gd name="T6" fmla="*/ 438 w 780"/>
              <a:gd name="T7" fmla="*/ 559 h 970"/>
              <a:gd name="T8" fmla="*/ 511 w 780"/>
              <a:gd name="T9" fmla="*/ 484 h 970"/>
              <a:gd name="T10" fmla="*/ 542 w 780"/>
              <a:gd name="T11" fmla="*/ 271 h 970"/>
              <a:gd name="T12" fmla="*/ 340 w 780"/>
              <a:gd name="T13" fmla="*/ 277 h 970"/>
              <a:gd name="T14" fmla="*/ 244 w 780"/>
              <a:gd name="T15" fmla="*/ 236 h 970"/>
              <a:gd name="T16" fmla="*/ 204 w 780"/>
              <a:gd name="T17" fmla="*/ 653 h 970"/>
              <a:gd name="T18" fmla="*/ 311 w 780"/>
              <a:gd name="T19" fmla="*/ 744 h 970"/>
              <a:gd name="T20" fmla="*/ 469 w 780"/>
              <a:gd name="T21" fmla="*/ 744 h 970"/>
              <a:gd name="T22" fmla="*/ 573 w 780"/>
              <a:gd name="T23" fmla="*/ 653 h 970"/>
              <a:gd name="T24" fmla="*/ 765 w 780"/>
              <a:gd name="T25" fmla="*/ 751 h 970"/>
              <a:gd name="T26" fmla="*/ 780 w 780"/>
              <a:gd name="T27" fmla="*/ 905 h 970"/>
              <a:gd name="T28" fmla="*/ 496 w 780"/>
              <a:gd name="T29" fmla="*/ 965 h 970"/>
              <a:gd name="T30" fmla="*/ 190 w 780"/>
              <a:gd name="T31" fmla="*/ 953 h 970"/>
              <a:gd name="T32" fmla="*/ 2 w 780"/>
              <a:gd name="T33" fmla="*/ 865 h 970"/>
              <a:gd name="T34" fmla="*/ 56 w 780"/>
              <a:gd name="T35" fmla="*/ 719 h 970"/>
              <a:gd name="T36" fmla="*/ 359 w 780"/>
              <a:gd name="T37" fmla="*/ 486 h 970"/>
              <a:gd name="T38" fmla="*/ 396 w 780"/>
              <a:gd name="T39" fmla="*/ 502 h 970"/>
              <a:gd name="T40" fmla="*/ 446 w 780"/>
              <a:gd name="T41" fmla="*/ 496 h 970"/>
              <a:gd name="T42" fmla="*/ 386 w 780"/>
              <a:gd name="T43" fmla="*/ 515 h 970"/>
              <a:gd name="T44" fmla="*/ 446 w 780"/>
              <a:gd name="T45" fmla="*/ 346 h 970"/>
              <a:gd name="T46" fmla="*/ 492 w 780"/>
              <a:gd name="T47" fmla="*/ 367 h 970"/>
              <a:gd name="T48" fmla="*/ 450 w 780"/>
              <a:gd name="T49" fmla="*/ 375 h 970"/>
              <a:gd name="T50" fmla="*/ 446 w 780"/>
              <a:gd name="T51" fmla="*/ 346 h 970"/>
              <a:gd name="T52" fmla="*/ 457 w 780"/>
              <a:gd name="T53" fmla="*/ 329 h 970"/>
              <a:gd name="T54" fmla="*/ 432 w 780"/>
              <a:gd name="T55" fmla="*/ 323 h 970"/>
              <a:gd name="T56" fmla="*/ 488 w 780"/>
              <a:gd name="T57" fmla="*/ 313 h 970"/>
              <a:gd name="T58" fmla="*/ 352 w 780"/>
              <a:gd name="T59" fmla="*/ 352 h 970"/>
              <a:gd name="T60" fmla="*/ 327 w 780"/>
              <a:gd name="T61" fmla="*/ 384 h 970"/>
              <a:gd name="T62" fmla="*/ 300 w 780"/>
              <a:gd name="T63" fmla="*/ 359 h 970"/>
              <a:gd name="T64" fmla="*/ 281 w 780"/>
              <a:gd name="T65" fmla="*/ 319 h 970"/>
              <a:gd name="T66" fmla="*/ 354 w 780"/>
              <a:gd name="T67" fmla="*/ 319 h 970"/>
              <a:gd name="T68" fmla="*/ 348 w 780"/>
              <a:gd name="T69" fmla="*/ 331 h 970"/>
              <a:gd name="T70" fmla="*/ 281 w 780"/>
              <a:gd name="T71" fmla="*/ 319 h 970"/>
              <a:gd name="T72" fmla="*/ 411 w 780"/>
              <a:gd name="T73" fmla="*/ 425 h 970"/>
              <a:gd name="T74" fmla="*/ 373 w 780"/>
              <a:gd name="T75" fmla="*/ 411 h 970"/>
              <a:gd name="T76" fmla="*/ 436 w 780"/>
              <a:gd name="T77" fmla="*/ 609 h 970"/>
              <a:gd name="T78" fmla="*/ 379 w 780"/>
              <a:gd name="T79" fmla="*/ 617 h 970"/>
              <a:gd name="T80" fmla="*/ 284 w 780"/>
              <a:gd name="T81" fmla="*/ 625 h 970"/>
              <a:gd name="T82" fmla="*/ 190 w 780"/>
              <a:gd name="T83" fmla="*/ 598 h 970"/>
              <a:gd name="T84" fmla="*/ 90 w 780"/>
              <a:gd name="T85" fmla="*/ 596 h 970"/>
              <a:gd name="T86" fmla="*/ 148 w 780"/>
              <a:gd name="T87" fmla="*/ 267 h 970"/>
              <a:gd name="T88" fmla="*/ 171 w 780"/>
              <a:gd name="T89" fmla="*/ 108 h 970"/>
              <a:gd name="T90" fmla="*/ 256 w 780"/>
              <a:gd name="T91" fmla="*/ 46 h 970"/>
              <a:gd name="T92" fmla="*/ 384 w 780"/>
              <a:gd name="T93" fmla="*/ 4 h 970"/>
              <a:gd name="T94" fmla="*/ 521 w 780"/>
              <a:gd name="T95" fmla="*/ 19 h 970"/>
              <a:gd name="T96" fmla="*/ 613 w 780"/>
              <a:gd name="T97" fmla="*/ 100 h 970"/>
              <a:gd name="T98" fmla="*/ 644 w 780"/>
              <a:gd name="T99" fmla="*/ 244 h 970"/>
              <a:gd name="T100" fmla="*/ 671 w 780"/>
              <a:gd name="T101" fmla="*/ 523 h 970"/>
              <a:gd name="T102" fmla="*/ 736 w 780"/>
              <a:gd name="T103" fmla="*/ 661 h 970"/>
              <a:gd name="T104" fmla="*/ 590 w 780"/>
              <a:gd name="T105" fmla="*/ 598 h 970"/>
              <a:gd name="T106" fmla="*/ 486 w 780"/>
              <a:gd name="T107" fmla="*/ 58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0" h="970">
                <a:moveTo>
                  <a:pt x="221" y="315"/>
                </a:moveTo>
                <a:lnTo>
                  <a:pt x="221" y="315"/>
                </a:lnTo>
                <a:lnTo>
                  <a:pt x="229" y="356"/>
                </a:lnTo>
                <a:lnTo>
                  <a:pt x="240" y="400"/>
                </a:lnTo>
                <a:lnTo>
                  <a:pt x="254" y="440"/>
                </a:lnTo>
                <a:lnTo>
                  <a:pt x="263" y="459"/>
                </a:lnTo>
                <a:lnTo>
                  <a:pt x="273" y="475"/>
                </a:lnTo>
                <a:lnTo>
                  <a:pt x="284" y="494"/>
                </a:lnTo>
                <a:lnTo>
                  <a:pt x="294" y="509"/>
                </a:lnTo>
                <a:lnTo>
                  <a:pt x="306" y="523"/>
                </a:lnTo>
                <a:lnTo>
                  <a:pt x="321" y="538"/>
                </a:lnTo>
                <a:lnTo>
                  <a:pt x="336" y="550"/>
                </a:lnTo>
                <a:lnTo>
                  <a:pt x="352" y="561"/>
                </a:lnTo>
                <a:lnTo>
                  <a:pt x="371" y="569"/>
                </a:lnTo>
                <a:lnTo>
                  <a:pt x="390" y="575"/>
                </a:lnTo>
                <a:lnTo>
                  <a:pt x="390" y="575"/>
                </a:lnTo>
                <a:lnTo>
                  <a:pt x="398" y="575"/>
                </a:lnTo>
                <a:lnTo>
                  <a:pt x="398" y="575"/>
                </a:lnTo>
                <a:lnTo>
                  <a:pt x="402" y="575"/>
                </a:lnTo>
                <a:lnTo>
                  <a:pt x="404" y="575"/>
                </a:lnTo>
                <a:lnTo>
                  <a:pt x="404" y="575"/>
                </a:lnTo>
                <a:lnTo>
                  <a:pt x="404" y="575"/>
                </a:lnTo>
                <a:lnTo>
                  <a:pt x="421" y="569"/>
                </a:lnTo>
                <a:lnTo>
                  <a:pt x="438" y="559"/>
                </a:lnTo>
                <a:lnTo>
                  <a:pt x="452" y="550"/>
                </a:lnTo>
                <a:lnTo>
                  <a:pt x="467" y="538"/>
                </a:lnTo>
                <a:lnTo>
                  <a:pt x="480" y="525"/>
                </a:lnTo>
                <a:lnTo>
                  <a:pt x="492" y="513"/>
                </a:lnTo>
                <a:lnTo>
                  <a:pt x="502" y="498"/>
                </a:lnTo>
                <a:lnTo>
                  <a:pt x="511" y="484"/>
                </a:lnTo>
                <a:lnTo>
                  <a:pt x="528" y="452"/>
                </a:lnTo>
                <a:lnTo>
                  <a:pt x="542" y="417"/>
                </a:lnTo>
                <a:lnTo>
                  <a:pt x="553" y="379"/>
                </a:lnTo>
                <a:lnTo>
                  <a:pt x="559" y="342"/>
                </a:lnTo>
                <a:lnTo>
                  <a:pt x="542" y="271"/>
                </a:lnTo>
                <a:lnTo>
                  <a:pt x="542" y="271"/>
                </a:lnTo>
                <a:lnTo>
                  <a:pt x="521" y="275"/>
                </a:lnTo>
                <a:lnTo>
                  <a:pt x="490" y="279"/>
                </a:lnTo>
                <a:lnTo>
                  <a:pt x="450" y="283"/>
                </a:lnTo>
                <a:lnTo>
                  <a:pt x="409" y="283"/>
                </a:lnTo>
                <a:lnTo>
                  <a:pt x="363" y="281"/>
                </a:lnTo>
                <a:lnTo>
                  <a:pt x="340" y="277"/>
                </a:lnTo>
                <a:lnTo>
                  <a:pt x="319" y="273"/>
                </a:lnTo>
                <a:lnTo>
                  <a:pt x="298" y="267"/>
                </a:lnTo>
                <a:lnTo>
                  <a:pt x="279" y="258"/>
                </a:lnTo>
                <a:lnTo>
                  <a:pt x="261" y="248"/>
                </a:lnTo>
                <a:lnTo>
                  <a:pt x="244" y="236"/>
                </a:lnTo>
                <a:lnTo>
                  <a:pt x="244" y="236"/>
                </a:lnTo>
                <a:lnTo>
                  <a:pt x="236" y="252"/>
                </a:lnTo>
                <a:lnTo>
                  <a:pt x="229" y="273"/>
                </a:lnTo>
                <a:lnTo>
                  <a:pt x="223" y="294"/>
                </a:lnTo>
                <a:lnTo>
                  <a:pt x="221" y="315"/>
                </a:lnTo>
                <a:lnTo>
                  <a:pt x="221" y="315"/>
                </a:lnTo>
                <a:close/>
                <a:moveTo>
                  <a:pt x="204" y="653"/>
                </a:moveTo>
                <a:lnTo>
                  <a:pt x="204" y="653"/>
                </a:lnTo>
                <a:lnTo>
                  <a:pt x="223" y="678"/>
                </a:lnTo>
                <a:lnTo>
                  <a:pt x="242" y="698"/>
                </a:lnTo>
                <a:lnTo>
                  <a:pt x="263" y="717"/>
                </a:lnTo>
                <a:lnTo>
                  <a:pt x="286" y="732"/>
                </a:lnTo>
                <a:lnTo>
                  <a:pt x="311" y="744"/>
                </a:lnTo>
                <a:lnTo>
                  <a:pt x="338" y="753"/>
                </a:lnTo>
                <a:lnTo>
                  <a:pt x="363" y="757"/>
                </a:lnTo>
                <a:lnTo>
                  <a:pt x="390" y="759"/>
                </a:lnTo>
                <a:lnTo>
                  <a:pt x="417" y="757"/>
                </a:lnTo>
                <a:lnTo>
                  <a:pt x="442" y="753"/>
                </a:lnTo>
                <a:lnTo>
                  <a:pt x="469" y="744"/>
                </a:lnTo>
                <a:lnTo>
                  <a:pt x="494" y="732"/>
                </a:lnTo>
                <a:lnTo>
                  <a:pt x="517" y="717"/>
                </a:lnTo>
                <a:lnTo>
                  <a:pt x="538" y="698"/>
                </a:lnTo>
                <a:lnTo>
                  <a:pt x="557" y="678"/>
                </a:lnTo>
                <a:lnTo>
                  <a:pt x="573" y="653"/>
                </a:lnTo>
                <a:lnTo>
                  <a:pt x="573" y="653"/>
                </a:lnTo>
                <a:lnTo>
                  <a:pt x="626" y="671"/>
                </a:lnTo>
                <a:lnTo>
                  <a:pt x="676" y="692"/>
                </a:lnTo>
                <a:lnTo>
                  <a:pt x="701" y="705"/>
                </a:lnTo>
                <a:lnTo>
                  <a:pt x="724" y="719"/>
                </a:lnTo>
                <a:lnTo>
                  <a:pt x="744" y="734"/>
                </a:lnTo>
                <a:lnTo>
                  <a:pt x="765" y="751"/>
                </a:lnTo>
                <a:lnTo>
                  <a:pt x="765" y="751"/>
                </a:lnTo>
                <a:lnTo>
                  <a:pt x="771" y="786"/>
                </a:lnTo>
                <a:lnTo>
                  <a:pt x="776" y="826"/>
                </a:lnTo>
                <a:lnTo>
                  <a:pt x="780" y="865"/>
                </a:lnTo>
                <a:lnTo>
                  <a:pt x="780" y="905"/>
                </a:lnTo>
                <a:lnTo>
                  <a:pt x="780" y="905"/>
                </a:lnTo>
                <a:lnTo>
                  <a:pt x="736" y="920"/>
                </a:lnTo>
                <a:lnTo>
                  <a:pt x="692" y="932"/>
                </a:lnTo>
                <a:lnTo>
                  <a:pt x="646" y="945"/>
                </a:lnTo>
                <a:lnTo>
                  <a:pt x="596" y="953"/>
                </a:lnTo>
                <a:lnTo>
                  <a:pt x="548" y="961"/>
                </a:lnTo>
                <a:lnTo>
                  <a:pt x="496" y="965"/>
                </a:lnTo>
                <a:lnTo>
                  <a:pt x="446" y="970"/>
                </a:lnTo>
                <a:lnTo>
                  <a:pt x="394" y="970"/>
                </a:lnTo>
                <a:lnTo>
                  <a:pt x="342" y="970"/>
                </a:lnTo>
                <a:lnTo>
                  <a:pt x="290" y="965"/>
                </a:lnTo>
                <a:lnTo>
                  <a:pt x="240" y="961"/>
                </a:lnTo>
                <a:lnTo>
                  <a:pt x="190" y="953"/>
                </a:lnTo>
                <a:lnTo>
                  <a:pt x="140" y="945"/>
                </a:lnTo>
                <a:lnTo>
                  <a:pt x="92" y="932"/>
                </a:lnTo>
                <a:lnTo>
                  <a:pt x="46" y="920"/>
                </a:lnTo>
                <a:lnTo>
                  <a:pt x="0" y="905"/>
                </a:lnTo>
                <a:lnTo>
                  <a:pt x="0" y="905"/>
                </a:lnTo>
                <a:lnTo>
                  <a:pt x="2" y="865"/>
                </a:lnTo>
                <a:lnTo>
                  <a:pt x="4" y="826"/>
                </a:lnTo>
                <a:lnTo>
                  <a:pt x="8" y="786"/>
                </a:lnTo>
                <a:lnTo>
                  <a:pt x="14" y="751"/>
                </a:lnTo>
                <a:lnTo>
                  <a:pt x="14" y="751"/>
                </a:lnTo>
                <a:lnTo>
                  <a:pt x="35" y="734"/>
                </a:lnTo>
                <a:lnTo>
                  <a:pt x="56" y="719"/>
                </a:lnTo>
                <a:lnTo>
                  <a:pt x="79" y="705"/>
                </a:lnTo>
                <a:lnTo>
                  <a:pt x="104" y="692"/>
                </a:lnTo>
                <a:lnTo>
                  <a:pt x="154" y="671"/>
                </a:lnTo>
                <a:lnTo>
                  <a:pt x="204" y="653"/>
                </a:lnTo>
                <a:lnTo>
                  <a:pt x="204" y="653"/>
                </a:lnTo>
                <a:close/>
                <a:moveTo>
                  <a:pt x="359" y="486"/>
                </a:moveTo>
                <a:lnTo>
                  <a:pt x="359" y="486"/>
                </a:lnTo>
                <a:lnTo>
                  <a:pt x="367" y="492"/>
                </a:lnTo>
                <a:lnTo>
                  <a:pt x="377" y="498"/>
                </a:lnTo>
                <a:lnTo>
                  <a:pt x="388" y="500"/>
                </a:lnTo>
                <a:lnTo>
                  <a:pt x="396" y="502"/>
                </a:lnTo>
                <a:lnTo>
                  <a:pt x="396" y="502"/>
                </a:lnTo>
                <a:lnTo>
                  <a:pt x="407" y="500"/>
                </a:lnTo>
                <a:lnTo>
                  <a:pt x="417" y="498"/>
                </a:lnTo>
                <a:lnTo>
                  <a:pt x="427" y="492"/>
                </a:lnTo>
                <a:lnTo>
                  <a:pt x="438" y="486"/>
                </a:lnTo>
                <a:lnTo>
                  <a:pt x="446" y="496"/>
                </a:lnTo>
                <a:lnTo>
                  <a:pt x="446" y="496"/>
                </a:lnTo>
                <a:lnTo>
                  <a:pt x="434" y="505"/>
                </a:lnTo>
                <a:lnTo>
                  <a:pt x="421" y="511"/>
                </a:lnTo>
                <a:lnTo>
                  <a:pt x="409" y="515"/>
                </a:lnTo>
                <a:lnTo>
                  <a:pt x="396" y="517"/>
                </a:lnTo>
                <a:lnTo>
                  <a:pt x="396" y="517"/>
                </a:lnTo>
                <a:lnTo>
                  <a:pt x="386" y="515"/>
                </a:lnTo>
                <a:lnTo>
                  <a:pt x="373" y="511"/>
                </a:lnTo>
                <a:lnTo>
                  <a:pt x="361" y="505"/>
                </a:lnTo>
                <a:lnTo>
                  <a:pt x="348" y="496"/>
                </a:lnTo>
                <a:lnTo>
                  <a:pt x="359" y="486"/>
                </a:lnTo>
                <a:lnTo>
                  <a:pt x="359" y="486"/>
                </a:lnTo>
                <a:close/>
                <a:moveTo>
                  <a:pt x="446" y="346"/>
                </a:moveTo>
                <a:lnTo>
                  <a:pt x="492" y="346"/>
                </a:lnTo>
                <a:lnTo>
                  <a:pt x="492" y="346"/>
                </a:lnTo>
                <a:lnTo>
                  <a:pt x="494" y="352"/>
                </a:lnTo>
                <a:lnTo>
                  <a:pt x="494" y="359"/>
                </a:lnTo>
                <a:lnTo>
                  <a:pt x="494" y="359"/>
                </a:lnTo>
                <a:lnTo>
                  <a:pt x="492" y="367"/>
                </a:lnTo>
                <a:lnTo>
                  <a:pt x="488" y="375"/>
                </a:lnTo>
                <a:lnTo>
                  <a:pt x="480" y="381"/>
                </a:lnTo>
                <a:lnTo>
                  <a:pt x="469" y="384"/>
                </a:lnTo>
                <a:lnTo>
                  <a:pt x="469" y="384"/>
                </a:lnTo>
                <a:lnTo>
                  <a:pt x="459" y="381"/>
                </a:lnTo>
                <a:lnTo>
                  <a:pt x="450" y="375"/>
                </a:lnTo>
                <a:lnTo>
                  <a:pt x="446" y="367"/>
                </a:lnTo>
                <a:lnTo>
                  <a:pt x="444" y="359"/>
                </a:lnTo>
                <a:lnTo>
                  <a:pt x="444" y="359"/>
                </a:lnTo>
                <a:lnTo>
                  <a:pt x="444" y="352"/>
                </a:lnTo>
                <a:lnTo>
                  <a:pt x="446" y="346"/>
                </a:lnTo>
                <a:lnTo>
                  <a:pt x="446" y="346"/>
                </a:lnTo>
                <a:close/>
                <a:moveTo>
                  <a:pt x="509" y="334"/>
                </a:moveTo>
                <a:lnTo>
                  <a:pt x="509" y="334"/>
                </a:lnTo>
                <a:lnTo>
                  <a:pt x="486" y="327"/>
                </a:lnTo>
                <a:lnTo>
                  <a:pt x="465" y="327"/>
                </a:lnTo>
                <a:lnTo>
                  <a:pt x="465" y="327"/>
                </a:lnTo>
                <a:lnTo>
                  <a:pt x="457" y="329"/>
                </a:lnTo>
                <a:lnTo>
                  <a:pt x="448" y="331"/>
                </a:lnTo>
                <a:lnTo>
                  <a:pt x="440" y="336"/>
                </a:lnTo>
                <a:lnTo>
                  <a:pt x="432" y="342"/>
                </a:lnTo>
                <a:lnTo>
                  <a:pt x="421" y="331"/>
                </a:lnTo>
                <a:lnTo>
                  <a:pt x="421" y="331"/>
                </a:lnTo>
                <a:lnTo>
                  <a:pt x="432" y="323"/>
                </a:lnTo>
                <a:lnTo>
                  <a:pt x="442" y="319"/>
                </a:lnTo>
                <a:lnTo>
                  <a:pt x="452" y="315"/>
                </a:lnTo>
                <a:lnTo>
                  <a:pt x="465" y="313"/>
                </a:lnTo>
                <a:lnTo>
                  <a:pt x="465" y="313"/>
                </a:lnTo>
                <a:lnTo>
                  <a:pt x="475" y="313"/>
                </a:lnTo>
                <a:lnTo>
                  <a:pt x="488" y="313"/>
                </a:lnTo>
                <a:lnTo>
                  <a:pt x="513" y="319"/>
                </a:lnTo>
                <a:lnTo>
                  <a:pt x="509" y="334"/>
                </a:lnTo>
                <a:lnTo>
                  <a:pt x="509" y="334"/>
                </a:lnTo>
                <a:close/>
                <a:moveTo>
                  <a:pt x="350" y="346"/>
                </a:moveTo>
                <a:lnTo>
                  <a:pt x="350" y="346"/>
                </a:lnTo>
                <a:lnTo>
                  <a:pt x="352" y="352"/>
                </a:lnTo>
                <a:lnTo>
                  <a:pt x="352" y="359"/>
                </a:lnTo>
                <a:lnTo>
                  <a:pt x="352" y="359"/>
                </a:lnTo>
                <a:lnTo>
                  <a:pt x="350" y="367"/>
                </a:lnTo>
                <a:lnTo>
                  <a:pt x="344" y="375"/>
                </a:lnTo>
                <a:lnTo>
                  <a:pt x="336" y="381"/>
                </a:lnTo>
                <a:lnTo>
                  <a:pt x="327" y="384"/>
                </a:lnTo>
                <a:lnTo>
                  <a:pt x="327" y="384"/>
                </a:lnTo>
                <a:lnTo>
                  <a:pt x="317" y="381"/>
                </a:lnTo>
                <a:lnTo>
                  <a:pt x="309" y="375"/>
                </a:lnTo>
                <a:lnTo>
                  <a:pt x="302" y="367"/>
                </a:lnTo>
                <a:lnTo>
                  <a:pt x="300" y="359"/>
                </a:lnTo>
                <a:lnTo>
                  <a:pt x="300" y="359"/>
                </a:lnTo>
                <a:lnTo>
                  <a:pt x="302" y="352"/>
                </a:lnTo>
                <a:lnTo>
                  <a:pt x="304" y="346"/>
                </a:lnTo>
                <a:lnTo>
                  <a:pt x="350" y="346"/>
                </a:lnTo>
                <a:lnTo>
                  <a:pt x="350" y="346"/>
                </a:lnTo>
                <a:close/>
                <a:moveTo>
                  <a:pt x="281" y="319"/>
                </a:moveTo>
                <a:lnTo>
                  <a:pt x="281" y="319"/>
                </a:lnTo>
                <a:lnTo>
                  <a:pt x="306" y="313"/>
                </a:lnTo>
                <a:lnTo>
                  <a:pt x="319" y="313"/>
                </a:lnTo>
                <a:lnTo>
                  <a:pt x="331" y="313"/>
                </a:lnTo>
                <a:lnTo>
                  <a:pt x="331" y="313"/>
                </a:lnTo>
                <a:lnTo>
                  <a:pt x="342" y="315"/>
                </a:lnTo>
                <a:lnTo>
                  <a:pt x="354" y="319"/>
                </a:lnTo>
                <a:lnTo>
                  <a:pt x="363" y="323"/>
                </a:lnTo>
                <a:lnTo>
                  <a:pt x="373" y="331"/>
                </a:lnTo>
                <a:lnTo>
                  <a:pt x="365" y="342"/>
                </a:lnTo>
                <a:lnTo>
                  <a:pt x="365" y="342"/>
                </a:lnTo>
                <a:lnTo>
                  <a:pt x="356" y="336"/>
                </a:lnTo>
                <a:lnTo>
                  <a:pt x="348" y="331"/>
                </a:lnTo>
                <a:lnTo>
                  <a:pt x="340" y="329"/>
                </a:lnTo>
                <a:lnTo>
                  <a:pt x="329" y="327"/>
                </a:lnTo>
                <a:lnTo>
                  <a:pt x="329" y="327"/>
                </a:lnTo>
                <a:lnTo>
                  <a:pt x="309" y="327"/>
                </a:lnTo>
                <a:lnTo>
                  <a:pt x="286" y="334"/>
                </a:lnTo>
                <a:lnTo>
                  <a:pt x="281" y="319"/>
                </a:lnTo>
                <a:lnTo>
                  <a:pt x="281" y="319"/>
                </a:lnTo>
                <a:close/>
                <a:moveTo>
                  <a:pt x="373" y="411"/>
                </a:moveTo>
                <a:lnTo>
                  <a:pt x="425" y="411"/>
                </a:lnTo>
                <a:lnTo>
                  <a:pt x="425" y="411"/>
                </a:lnTo>
                <a:lnTo>
                  <a:pt x="419" y="419"/>
                </a:lnTo>
                <a:lnTo>
                  <a:pt x="411" y="425"/>
                </a:lnTo>
                <a:lnTo>
                  <a:pt x="402" y="427"/>
                </a:lnTo>
                <a:lnTo>
                  <a:pt x="402" y="427"/>
                </a:lnTo>
                <a:lnTo>
                  <a:pt x="398" y="427"/>
                </a:lnTo>
                <a:lnTo>
                  <a:pt x="392" y="425"/>
                </a:lnTo>
                <a:lnTo>
                  <a:pt x="384" y="421"/>
                </a:lnTo>
                <a:lnTo>
                  <a:pt x="373" y="411"/>
                </a:lnTo>
                <a:lnTo>
                  <a:pt x="373" y="411"/>
                </a:lnTo>
                <a:close/>
                <a:moveTo>
                  <a:pt x="486" y="580"/>
                </a:moveTo>
                <a:lnTo>
                  <a:pt x="486" y="580"/>
                </a:lnTo>
                <a:lnTo>
                  <a:pt x="469" y="590"/>
                </a:lnTo>
                <a:lnTo>
                  <a:pt x="455" y="600"/>
                </a:lnTo>
                <a:lnTo>
                  <a:pt x="436" y="609"/>
                </a:lnTo>
                <a:lnTo>
                  <a:pt x="417" y="617"/>
                </a:lnTo>
                <a:lnTo>
                  <a:pt x="417" y="617"/>
                </a:lnTo>
                <a:lnTo>
                  <a:pt x="417" y="617"/>
                </a:lnTo>
                <a:lnTo>
                  <a:pt x="398" y="617"/>
                </a:lnTo>
                <a:lnTo>
                  <a:pt x="398" y="617"/>
                </a:lnTo>
                <a:lnTo>
                  <a:pt x="379" y="617"/>
                </a:lnTo>
                <a:lnTo>
                  <a:pt x="379" y="617"/>
                </a:lnTo>
                <a:lnTo>
                  <a:pt x="356" y="609"/>
                </a:lnTo>
                <a:lnTo>
                  <a:pt x="336" y="598"/>
                </a:lnTo>
                <a:lnTo>
                  <a:pt x="317" y="588"/>
                </a:lnTo>
                <a:lnTo>
                  <a:pt x="298" y="575"/>
                </a:lnTo>
                <a:lnTo>
                  <a:pt x="284" y="625"/>
                </a:lnTo>
                <a:lnTo>
                  <a:pt x="261" y="632"/>
                </a:lnTo>
                <a:lnTo>
                  <a:pt x="261" y="632"/>
                </a:lnTo>
                <a:lnTo>
                  <a:pt x="254" y="623"/>
                </a:lnTo>
                <a:lnTo>
                  <a:pt x="231" y="586"/>
                </a:lnTo>
                <a:lnTo>
                  <a:pt x="190" y="598"/>
                </a:lnTo>
                <a:lnTo>
                  <a:pt x="190" y="598"/>
                </a:lnTo>
                <a:lnTo>
                  <a:pt x="158" y="607"/>
                </a:lnTo>
                <a:lnTo>
                  <a:pt x="129" y="619"/>
                </a:lnTo>
                <a:lnTo>
                  <a:pt x="100" y="632"/>
                </a:lnTo>
                <a:lnTo>
                  <a:pt x="73" y="644"/>
                </a:lnTo>
                <a:lnTo>
                  <a:pt x="73" y="644"/>
                </a:lnTo>
                <a:lnTo>
                  <a:pt x="90" y="596"/>
                </a:lnTo>
                <a:lnTo>
                  <a:pt x="104" y="550"/>
                </a:lnTo>
                <a:lnTo>
                  <a:pt x="117" y="507"/>
                </a:lnTo>
                <a:lnTo>
                  <a:pt x="125" y="463"/>
                </a:lnTo>
                <a:lnTo>
                  <a:pt x="133" y="419"/>
                </a:lnTo>
                <a:lnTo>
                  <a:pt x="140" y="373"/>
                </a:lnTo>
                <a:lnTo>
                  <a:pt x="148" y="267"/>
                </a:lnTo>
                <a:lnTo>
                  <a:pt x="148" y="267"/>
                </a:lnTo>
                <a:lnTo>
                  <a:pt x="152" y="190"/>
                </a:lnTo>
                <a:lnTo>
                  <a:pt x="156" y="154"/>
                </a:lnTo>
                <a:lnTo>
                  <a:pt x="160" y="137"/>
                </a:lnTo>
                <a:lnTo>
                  <a:pt x="165" y="123"/>
                </a:lnTo>
                <a:lnTo>
                  <a:pt x="171" y="108"/>
                </a:lnTo>
                <a:lnTo>
                  <a:pt x="179" y="94"/>
                </a:lnTo>
                <a:lnTo>
                  <a:pt x="190" y="81"/>
                </a:lnTo>
                <a:lnTo>
                  <a:pt x="202" y="71"/>
                </a:lnTo>
                <a:lnTo>
                  <a:pt x="217" y="60"/>
                </a:lnTo>
                <a:lnTo>
                  <a:pt x="233" y="52"/>
                </a:lnTo>
                <a:lnTo>
                  <a:pt x="256" y="46"/>
                </a:lnTo>
                <a:lnTo>
                  <a:pt x="281" y="39"/>
                </a:lnTo>
                <a:lnTo>
                  <a:pt x="281" y="39"/>
                </a:lnTo>
                <a:lnTo>
                  <a:pt x="306" y="27"/>
                </a:lnTo>
                <a:lnTo>
                  <a:pt x="334" y="17"/>
                </a:lnTo>
                <a:lnTo>
                  <a:pt x="359" y="8"/>
                </a:lnTo>
                <a:lnTo>
                  <a:pt x="384" y="4"/>
                </a:lnTo>
                <a:lnTo>
                  <a:pt x="409" y="0"/>
                </a:lnTo>
                <a:lnTo>
                  <a:pt x="434" y="0"/>
                </a:lnTo>
                <a:lnTo>
                  <a:pt x="457" y="2"/>
                </a:lnTo>
                <a:lnTo>
                  <a:pt x="480" y="4"/>
                </a:lnTo>
                <a:lnTo>
                  <a:pt x="502" y="10"/>
                </a:lnTo>
                <a:lnTo>
                  <a:pt x="521" y="19"/>
                </a:lnTo>
                <a:lnTo>
                  <a:pt x="542" y="27"/>
                </a:lnTo>
                <a:lnTo>
                  <a:pt x="559" y="37"/>
                </a:lnTo>
                <a:lnTo>
                  <a:pt x="575" y="52"/>
                </a:lnTo>
                <a:lnTo>
                  <a:pt x="590" y="67"/>
                </a:lnTo>
                <a:lnTo>
                  <a:pt x="603" y="83"/>
                </a:lnTo>
                <a:lnTo>
                  <a:pt x="613" y="100"/>
                </a:lnTo>
                <a:lnTo>
                  <a:pt x="613" y="100"/>
                </a:lnTo>
                <a:lnTo>
                  <a:pt x="623" y="121"/>
                </a:lnTo>
                <a:lnTo>
                  <a:pt x="630" y="142"/>
                </a:lnTo>
                <a:lnTo>
                  <a:pt x="634" y="165"/>
                </a:lnTo>
                <a:lnTo>
                  <a:pt x="638" y="190"/>
                </a:lnTo>
                <a:lnTo>
                  <a:pt x="644" y="244"/>
                </a:lnTo>
                <a:lnTo>
                  <a:pt x="646" y="300"/>
                </a:lnTo>
                <a:lnTo>
                  <a:pt x="648" y="359"/>
                </a:lnTo>
                <a:lnTo>
                  <a:pt x="653" y="415"/>
                </a:lnTo>
                <a:lnTo>
                  <a:pt x="661" y="471"/>
                </a:lnTo>
                <a:lnTo>
                  <a:pt x="665" y="498"/>
                </a:lnTo>
                <a:lnTo>
                  <a:pt x="671" y="523"/>
                </a:lnTo>
                <a:lnTo>
                  <a:pt x="671" y="523"/>
                </a:lnTo>
                <a:lnTo>
                  <a:pt x="682" y="553"/>
                </a:lnTo>
                <a:lnTo>
                  <a:pt x="692" y="580"/>
                </a:lnTo>
                <a:lnTo>
                  <a:pt x="713" y="623"/>
                </a:lnTo>
                <a:lnTo>
                  <a:pt x="730" y="651"/>
                </a:lnTo>
                <a:lnTo>
                  <a:pt x="736" y="661"/>
                </a:lnTo>
                <a:lnTo>
                  <a:pt x="736" y="661"/>
                </a:lnTo>
                <a:lnTo>
                  <a:pt x="736" y="661"/>
                </a:lnTo>
                <a:lnTo>
                  <a:pt x="703" y="642"/>
                </a:lnTo>
                <a:lnTo>
                  <a:pt x="665" y="625"/>
                </a:lnTo>
                <a:lnTo>
                  <a:pt x="630" y="611"/>
                </a:lnTo>
                <a:lnTo>
                  <a:pt x="590" y="598"/>
                </a:lnTo>
                <a:lnTo>
                  <a:pt x="548" y="586"/>
                </a:lnTo>
                <a:lnTo>
                  <a:pt x="525" y="623"/>
                </a:lnTo>
                <a:lnTo>
                  <a:pt x="525" y="623"/>
                </a:lnTo>
                <a:lnTo>
                  <a:pt x="523" y="628"/>
                </a:lnTo>
                <a:lnTo>
                  <a:pt x="490" y="621"/>
                </a:lnTo>
                <a:lnTo>
                  <a:pt x="486" y="5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5472113" y="249238"/>
            <a:ext cx="1404938" cy="1573212"/>
          </a:xfrm>
          <a:custGeom>
            <a:avLst/>
            <a:gdLst>
              <a:gd name="T0" fmla="*/ 324 w 885"/>
              <a:gd name="T1" fmla="*/ 398 h 991"/>
              <a:gd name="T2" fmla="*/ 367 w 885"/>
              <a:gd name="T3" fmla="*/ 480 h 991"/>
              <a:gd name="T4" fmla="*/ 413 w 885"/>
              <a:gd name="T5" fmla="*/ 511 h 991"/>
              <a:gd name="T6" fmla="*/ 443 w 885"/>
              <a:gd name="T7" fmla="*/ 517 h 991"/>
              <a:gd name="T8" fmla="*/ 457 w 885"/>
              <a:gd name="T9" fmla="*/ 517 h 991"/>
              <a:gd name="T10" fmla="*/ 511 w 885"/>
              <a:gd name="T11" fmla="*/ 496 h 991"/>
              <a:gd name="T12" fmla="*/ 547 w 885"/>
              <a:gd name="T13" fmla="*/ 453 h 991"/>
              <a:gd name="T14" fmla="*/ 584 w 885"/>
              <a:gd name="T15" fmla="*/ 327 h 991"/>
              <a:gd name="T16" fmla="*/ 582 w 885"/>
              <a:gd name="T17" fmla="*/ 273 h 991"/>
              <a:gd name="T18" fmla="*/ 543 w 885"/>
              <a:gd name="T19" fmla="*/ 229 h 991"/>
              <a:gd name="T20" fmla="*/ 432 w 885"/>
              <a:gd name="T21" fmla="*/ 244 h 991"/>
              <a:gd name="T22" fmla="*/ 344 w 885"/>
              <a:gd name="T23" fmla="*/ 227 h 991"/>
              <a:gd name="T24" fmla="*/ 307 w 885"/>
              <a:gd name="T25" fmla="*/ 263 h 991"/>
              <a:gd name="T26" fmla="*/ 309 w 885"/>
              <a:gd name="T27" fmla="*/ 332 h 991"/>
              <a:gd name="T28" fmla="*/ 430 w 885"/>
              <a:gd name="T29" fmla="*/ 669 h 991"/>
              <a:gd name="T30" fmla="*/ 361 w 885"/>
              <a:gd name="T31" fmla="*/ 784 h 991"/>
              <a:gd name="T32" fmla="*/ 303 w 885"/>
              <a:gd name="T33" fmla="*/ 649 h 991"/>
              <a:gd name="T34" fmla="*/ 226 w 885"/>
              <a:gd name="T35" fmla="*/ 601 h 991"/>
              <a:gd name="T36" fmla="*/ 46 w 885"/>
              <a:gd name="T37" fmla="*/ 688 h 991"/>
              <a:gd name="T38" fmla="*/ 11 w 885"/>
              <a:gd name="T39" fmla="*/ 813 h 991"/>
              <a:gd name="T40" fmla="*/ 0 w 885"/>
              <a:gd name="T41" fmla="*/ 932 h 991"/>
              <a:gd name="T42" fmla="*/ 228 w 885"/>
              <a:gd name="T43" fmla="*/ 976 h 991"/>
              <a:gd name="T44" fmla="*/ 451 w 885"/>
              <a:gd name="T45" fmla="*/ 991 h 991"/>
              <a:gd name="T46" fmla="*/ 670 w 885"/>
              <a:gd name="T47" fmla="*/ 976 h 991"/>
              <a:gd name="T48" fmla="*/ 885 w 885"/>
              <a:gd name="T49" fmla="*/ 932 h 991"/>
              <a:gd name="T50" fmla="*/ 874 w 885"/>
              <a:gd name="T51" fmla="*/ 813 h 991"/>
              <a:gd name="T52" fmla="*/ 837 w 885"/>
              <a:gd name="T53" fmla="*/ 688 h 991"/>
              <a:gd name="T54" fmla="*/ 755 w 885"/>
              <a:gd name="T55" fmla="*/ 640 h 991"/>
              <a:gd name="T56" fmla="*/ 593 w 885"/>
              <a:gd name="T57" fmla="*/ 580 h 991"/>
              <a:gd name="T58" fmla="*/ 576 w 885"/>
              <a:gd name="T59" fmla="*/ 678 h 991"/>
              <a:gd name="T60" fmla="*/ 522 w 885"/>
              <a:gd name="T61" fmla="*/ 801 h 991"/>
              <a:gd name="T62" fmla="*/ 476 w 885"/>
              <a:gd name="T63" fmla="*/ 632 h 991"/>
              <a:gd name="T64" fmla="*/ 655 w 885"/>
              <a:gd name="T65" fmla="*/ 213 h 991"/>
              <a:gd name="T66" fmla="*/ 653 w 885"/>
              <a:gd name="T67" fmla="*/ 244 h 991"/>
              <a:gd name="T68" fmla="*/ 664 w 885"/>
              <a:gd name="T69" fmla="*/ 259 h 991"/>
              <a:gd name="T70" fmla="*/ 672 w 885"/>
              <a:gd name="T71" fmla="*/ 265 h 991"/>
              <a:gd name="T72" fmla="*/ 678 w 885"/>
              <a:gd name="T73" fmla="*/ 307 h 991"/>
              <a:gd name="T74" fmla="*/ 668 w 885"/>
              <a:gd name="T75" fmla="*/ 373 h 991"/>
              <a:gd name="T76" fmla="*/ 628 w 885"/>
              <a:gd name="T77" fmla="*/ 407 h 991"/>
              <a:gd name="T78" fmla="*/ 593 w 885"/>
              <a:gd name="T79" fmla="*/ 494 h 991"/>
              <a:gd name="T80" fmla="*/ 543 w 885"/>
              <a:gd name="T81" fmla="*/ 546 h 991"/>
              <a:gd name="T82" fmla="*/ 482 w 885"/>
              <a:gd name="T83" fmla="*/ 571 h 991"/>
              <a:gd name="T84" fmla="*/ 451 w 885"/>
              <a:gd name="T85" fmla="*/ 576 h 991"/>
              <a:gd name="T86" fmla="*/ 420 w 885"/>
              <a:gd name="T87" fmla="*/ 574 h 991"/>
              <a:gd name="T88" fmla="*/ 359 w 885"/>
              <a:gd name="T89" fmla="*/ 551 h 991"/>
              <a:gd name="T90" fmla="*/ 307 w 885"/>
              <a:gd name="T91" fmla="*/ 498 h 991"/>
              <a:gd name="T92" fmla="*/ 267 w 885"/>
              <a:gd name="T93" fmla="*/ 413 h 991"/>
              <a:gd name="T94" fmla="*/ 224 w 885"/>
              <a:gd name="T95" fmla="*/ 377 h 991"/>
              <a:gd name="T96" fmla="*/ 213 w 885"/>
              <a:gd name="T97" fmla="*/ 311 h 991"/>
              <a:gd name="T98" fmla="*/ 219 w 885"/>
              <a:gd name="T99" fmla="*/ 269 h 991"/>
              <a:gd name="T100" fmla="*/ 232 w 885"/>
              <a:gd name="T101" fmla="*/ 259 h 991"/>
              <a:gd name="T102" fmla="*/ 234 w 885"/>
              <a:gd name="T103" fmla="*/ 213 h 991"/>
              <a:gd name="T104" fmla="*/ 236 w 885"/>
              <a:gd name="T105" fmla="*/ 171 h 991"/>
              <a:gd name="T106" fmla="*/ 251 w 885"/>
              <a:gd name="T107" fmla="*/ 102 h 991"/>
              <a:gd name="T108" fmla="*/ 276 w 885"/>
              <a:gd name="T109" fmla="*/ 65 h 991"/>
              <a:gd name="T110" fmla="*/ 355 w 885"/>
              <a:gd name="T111" fmla="*/ 13 h 991"/>
              <a:gd name="T112" fmla="*/ 470 w 885"/>
              <a:gd name="T113" fmla="*/ 2 h 991"/>
              <a:gd name="T114" fmla="*/ 576 w 885"/>
              <a:gd name="T115" fmla="*/ 29 h 991"/>
              <a:gd name="T116" fmla="*/ 641 w 885"/>
              <a:gd name="T117" fmla="*/ 86 h 991"/>
              <a:gd name="T118" fmla="*/ 655 w 885"/>
              <a:gd name="T119" fmla="*/ 144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5" h="991">
                <a:moveTo>
                  <a:pt x="309" y="332"/>
                </a:moveTo>
                <a:lnTo>
                  <a:pt x="309" y="332"/>
                </a:lnTo>
                <a:lnTo>
                  <a:pt x="315" y="365"/>
                </a:lnTo>
                <a:lnTo>
                  <a:pt x="324" y="398"/>
                </a:lnTo>
                <a:lnTo>
                  <a:pt x="336" y="428"/>
                </a:lnTo>
                <a:lnTo>
                  <a:pt x="351" y="455"/>
                </a:lnTo>
                <a:lnTo>
                  <a:pt x="359" y="467"/>
                </a:lnTo>
                <a:lnTo>
                  <a:pt x="367" y="480"/>
                </a:lnTo>
                <a:lnTo>
                  <a:pt x="378" y="488"/>
                </a:lnTo>
                <a:lnTo>
                  <a:pt x="388" y="496"/>
                </a:lnTo>
                <a:lnTo>
                  <a:pt x="401" y="505"/>
                </a:lnTo>
                <a:lnTo>
                  <a:pt x="413" y="511"/>
                </a:lnTo>
                <a:lnTo>
                  <a:pt x="428" y="515"/>
                </a:lnTo>
                <a:lnTo>
                  <a:pt x="443" y="517"/>
                </a:lnTo>
                <a:lnTo>
                  <a:pt x="443" y="517"/>
                </a:lnTo>
                <a:lnTo>
                  <a:pt x="443" y="517"/>
                </a:lnTo>
                <a:lnTo>
                  <a:pt x="451" y="517"/>
                </a:lnTo>
                <a:lnTo>
                  <a:pt x="451" y="517"/>
                </a:lnTo>
                <a:lnTo>
                  <a:pt x="457" y="517"/>
                </a:lnTo>
                <a:lnTo>
                  <a:pt x="457" y="517"/>
                </a:lnTo>
                <a:lnTo>
                  <a:pt x="474" y="513"/>
                </a:lnTo>
                <a:lnTo>
                  <a:pt x="486" y="509"/>
                </a:lnTo>
                <a:lnTo>
                  <a:pt x="499" y="503"/>
                </a:lnTo>
                <a:lnTo>
                  <a:pt x="511" y="496"/>
                </a:lnTo>
                <a:lnTo>
                  <a:pt x="522" y="486"/>
                </a:lnTo>
                <a:lnTo>
                  <a:pt x="530" y="475"/>
                </a:lnTo>
                <a:lnTo>
                  <a:pt x="541" y="465"/>
                </a:lnTo>
                <a:lnTo>
                  <a:pt x="547" y="453"/>
                </a:lnTo>
                <a:lnTo>
                  <a:pt x="559" y="425"/>
                </a:lnTo>
                <a:lnTo>
                  <a:pt x="570" y="394"/>
                </a:lnTo>
                <a:lnTo>
                  <a:pt x="578" y="361"/>
                </a:lnTo>
                <a:lnTo>
                  <a:pt x="584" y="327"/>
                </a:lnTo>
                <a:lnTo>
                  <a:pt x="578" y="327"/>
                </a:lnTo>
                <a:lnTo>
                  <a:pt x="578" y="327"/>
                </a:lnTo>
                <a:lnTo>
                  <a:pt x="582" y="300"/>
                </a:lnTo>
                <a:lnTo>
                  <a:pt x="582" y="273"/>
                </a:lnTo>
                <a:lnTo>
                  <a:pt x="580" y="246"/>
                </a:lnTo>
                <a:lnTo>
                  <a:pt x="574" y="219"/>
                </a:lnTo>
                <a:lnTo>
                  <a:pt x="574" y="219"/>
                </a:lnTo>
                <a:lnTo>
                  <a:pt x="543" y="229"/>
                </a:lnTo>
                <a:lnTo>
                  <a:pt x="518" y="236"/>
                </a:lnTo>
                <a:lnTo>
                  <a:pt x="486" y="242"/>
                </a:lnTo>
                <a:lnTo>
                  <a:pt x="451" y="244"/>
                </a:lnTo>
                <a:lnTo>
                  <a:pt x="432" y="244"/>
                </a:lnTo>
                <a:lnTo>
                  <a:pt x="411" y="242"/>
                </a:lnTo>
                <a:lnTo>
                  <a:pt x="390" y="238"/>
                </a:lnTo>
                <a:lnTo>
                  <a:pt x="367" y="234"/>
                </a:lnTo>
                <a:lnTo>
                  <a:pt x="344" y="227"/>
                </a:lnTo>
                <a:lnTo>
                  <a:pt x="322" y="219"/>
                </a:lnTo>
                <a:lnTo>
                  <a:pt x="322" y="219"/>
                </a:lnTo>
                <a:lnTo>
                  <a:pt x="311" y="248"/>
                </a:lnTo>
                <a:lnTo>
                  <a:pt x="307" y="263"/>
                </a:lnTo>
                <a:lnTo>
                  <a:pt x="307" y="275"/>
                </a:lnTo>
                <a:lnTo>
                  <a:pt x="307" y="302"/>
                </a:lnTo>
                <a:lnTo>
                  <a:pt x="311" y="332"/>
                </a:lnTo>
                <a:lnTo>
                  <a:pt x="309" y="332"/>
                </a:lnTo>
                <a:lnTo>
                  <a:pt x="309" y="332"/>
                </a:lnTo>
                <a:close/>
                <a:moveTo>
                  <a:pt x="428" y="632"/>
                </a:moveTo>
                <a:lnTo>
                  <a:pt x="413" y="657"/>
                </a:lnTo>
                <a:lnTo>
                  <a:pt x="430" y="669"/>
                </a:lnTo>
                <a:lnTo>
                  <a:pt x="397" y="838"/>
                </a:lnTo>
                <a:lnTo>
                  <a:pt x="397" y="838"/>
                </a:lnTo>
                <a:lnTo>
                  <a:pt x="378" y="813"/>
                </a:lnTo>
                <a:lnTo>
                  <a:pt x="361" y="784"/>
                </a:lnTo>
                <a:lnTo>
                  <a:pt x="344" y="753"/>
                </a:lnTo>
                <a:lnTo>
                  <a:pt x="328" y="719"/>
                </a:lnTo>
                <a:lnTo>
                  <a:pt x="315" y="684"/>
                </a:lnTo>
                <a:lnTo>
                  <a:pt x="303" y="649"/>
                </a:lnTo>
                <a:lnTo>
                  <a:pt x="294" y="613"/>
                </a:lnTo>
                <a:lnTo>
                  <a:pt x="290" y="580"/>
                </a:lnTo>
                <a:lnTo>
                  <a:pt x="290" y="580"/>
                </a:lnTo>
                <a:lnTo>
                  <a:pt x="226" y="601"/>
                </a:lnTo>
                <a:lnTo>
                  <a:pt x="163" y="628"/>
                </a:lnTo>
                <a:lnTo>
                  <a:pt x="105" y="657"/>
                </a:lnTo>
                <a:lnTo>
                  <a:pt x="46" y="688"/>
                </a:lnTo>
                <a:lnTo>
                  <a:pt x="46" y="688"/>
                </a:lnTo>
                <a:lnTo>
                  <a:pt x="34" y="719"/>
                </a:lnTo>
                <a:lnTo>
                  <a:pt x="23" y="751"/>
                </a:lnTo>
                <a:lnTo>
                  <a:pt x="15" y="782"/>
                </a:lnTo>
                <a:lnTo>
                  <a:pt x="11" y="813"/>
                </a:lnTo>
                <a:lnTo>
                  <a:pt x="7" y="845"/>
                </a:lnTo>
                <a:lnTo>
                  <a:pt x="5" y="876"/>
                </a:lnTo>
                <a:lnTo>
                  <a:pt x="0" y="932"/>
                </a:lnTo>
                <a:lnTo>
                  <a:pt x="0" y="932"/>
                </a:lnTo>
                <a:lnTo>
                  <a:pt x="57" y="947"/>
                </a:lnTo>
                <a:lnTo>
                  <a:pt x="115" y="959"/>
                </a:lnTo>
                <a:lnTo>
                  <a:pt x="171" y="968"/>
                </a:lnTo>
                <a:lnTo>
                  <a:pt x="228" y="976"/>
                </a:lnTo>
                <a:lnTo>
                  <a:pt x="284" y="982"/>
                </a:lnTo>
                <a:lnTo>
                  <a:pt x="340" y="986"/>
                </a:lnTo>
                <a:lnTo>
                  <a:pt x="397" y="991"/>
                </a:lnTo>
                <a:lnTo>
                  <a:pt x="451" y="991"/>
                </a:lnTo>
                <a:lnTo>
                  <a:pt x="507" y="991"/>
                </a:lnTo>
                <a:lnTo>
                  <a:pt x="561" y="989"/>
                </a:lnTo>
                <a:lnTo>
                  <a:pt x="616" y="982"/>
                </a:lnTo>
                <a:lnTo>
                  <a:pt x="670" y="976"/>
                </a:lnTo>
                <a:lnTo>
                  <a:pt x="724" y="968"/>
                </a:lnTo>
                <a:lnTo>
                  <a:pt x="776" y="959"/>
                </a:lnTo>
                <a:lnTo>
                  <a:pt x="830" y="947"/>
                </a:lnTo>
                <a:lnTo>
                  <a:pt x="885" y="932"/>
                </a:lnTo>
                <a:lnTo>
                  <a:pt x="885" y="932"/>
                </a:lnTo>
                <a:lnTo>
                  <a:pt x="880" y="876"/>
                </a:lnTo>
                <a:lnTo>
                  <a:pt x="878" y="845"/>
                </a:lnTo>
                <a:lnTo>
                  <a:pt x="874" y="813"/>
                </a:lnTo>
                <a:lnTo>
                  <a:pt x="868" y="782"/>
                </a:lnTo>
                <a:lnTo>
                  <a:pt x="862" y="751"/>
                </a:lnTo>
                <a:lnTo>
                  <a:pt x="851" y="719"/>
                </a:lnTo>
                <a:lnTo>
                  <a:pt x="837" y="688"/>
                </a:lnTo>
                <a:lnTo>
                  <a:pt x="837" y="688"/>
                </a:lnTo>
                <a:lnTo>
                  <a:pt x="812" y="672"/>
                </a:lnTo>
                <a:lnTo>
                  <a:pt x="785" y="657"/>
                </a:lnTo>
                <a:lnTo>
                  <a:pt x="755" y="640"/>
                </a:lnTo>
                <a:lnTo>
                  <a:pt x="726" y="628"/>
                </a:lnTo>
                <a:lnTo>
                  <a:pt x="695" y="613"/>
                </a:lnTo>
                <a:lnTo>
                  <a:pt x="661" y="601"/>
                </a:lnTo>
                <a:lnTo>
                  <a:pt x="593" y="580"/>
                </a:lnTo>
                <a:lnTo>
                  <a:pt x="593" y="580"/>
                </a:lnTo>
                <a:lnTo>
                  <a:pt x="588" y="611"/>
                </a:lnTo>
                <a:lnTo>
                  <a:pt x="584" y="644"/>
                </a:lnTo>
                <a:lnTo>
                  <a:pt x="576" y="678"/>
                </a:lnTo>
                <a:lnTo>
                  <a:pt x="566" y="709"/>
                </a:lnTo>
                <a:lnTo>
                  <a:pt x="553" y="740"/>
                </a:lnTo>
                <a:lnTo>
                  <a:pt x="538" y="772"/>
                </a:lnTo>
                <a:lnTo>
                  <a:pt x="522" y="801"/>
                </a:lnTo>
                <a:lnTo>
                  <a:pt x="505" y="828"/>
                </a:lnTo>
                <a:lnTo>
                  <a:pt x="474" y="669"/>
                </a:lnTo>
                <a:lnTo>
                  <a:pt x="490" y="657"/>
                </a:lnTo>
                <a:lnTo>
                  <a:pt x="476" y="632"/>
                </a:lnTo>
                <a:lnTo>
                  <a:pt x="428" y="632"/>
                </a:lnTo>
                <a:lnTo>
                  <a:pt x="428" y="632"/>
                </a:lnTo>
                <a:close/>
                <a:moveTo>
                  <a:pt x="655" y="213"/>
                </a:moveTo>
                <a:lnTo>
                  <a:pt x="655" y="213"/>
                </a:lnTo>
                <a:lnTo>
                  <a:pt x="655" y="227"/>
                </a:lnTo>
                <a:lnTo>
                  <a:pt x="655" y="227"/>
                </a:lnTo>
                <a:lnTo>
                  <a:pt x="655" y="227"/>
                </a:lnTo>
                <a:lnTo>
                  <a:pt x="653" y="244"/>
                </a:lnTo>
                <a:lnTo>
                  <a:pt x="651" y="254"/>
                </a:lnTo>
                <a:lnTo>
                  <a:pt x="651" y="254"/>
                </a:lnTo>
                <a:lnTo>
                  <a:pt x="657" y="257"/>
                </a:lnTo>
                <a:lnTo>
                  <a:pt x="664" y="259"/>
                </a:lnTo>
                <a:lnTo>
                  <a:pt x="664" y="259"/>
                </a:lnTo>
                <a:lnTo>
                  <a:pt x="664" y="259"/>
                </a:lnTo>
                <a:lnTo>
                  <a:pt x="668" y="261"/>
                </a:lnTo>
                <a:lnTo>
                  <a:pt x="672" y="265"/>
                </a:lnTo>
                <a:lnTo>
                  <a:pt x="676" y="277"/>
                </a:lnTo>
                <a:lnTo>
                  <a:pt x="678" y="292"/>
                </a:lnTo>
                <a:lnTo>
                  <a:pt x="678" y="307"/>
                </a:lnTo>
                <a:lnTo>
                  <a:pt x="678" y="307"/>
                </a:lnTo>
                <a:lnTo>
                  <a:pt x="676" y="327"/>
                </a:lnTo>
                <a:lnTo>
                  <a:pt x="672" y="348"/>
                </a:lnTo>
                <a:lnTo>
                  <a:pt x="668" y="373"/>
                </a:lnTo>
                <a:lnTo>
                  <a:pt x="668" y="373"/>
                </a:lnTo>
                <a:lnTo>
                  <a:pt x="659" y="384"/>
                </a:lnTo>
                <a:lnTo>
                  <a:pt x="649" y="394"/>
                </a:lnTo>
                <a:lnTo>
                  <a:pt x="639" y="400"/>
                </a:lnTo>
                <a:lnTo>
                  <a:pt x="628" y="407"/>
                </a:lnTo>
                <a:lnTo>
                  <a:pt x="628" y="407"/>
                </a:lnTo>
                <a:lnTo>
                  <a:pt x="620" y="438"/>
                </a:lnTo>
                <a:lnTo>
                  <a:pt x="607" y="467"/>
                </a:lnTo>
                <a:lnTo>
                  <a:pt x="593" y="494"/>
                </a:lnTo>
                <a:lnTo>
                  <a:pt x="574" y="517"/>
                </a:lnTo>
                <a:lnTo>
                  <a:pt x="566" y="528"/>
                </a:lnTo>
                <a:lnTo>
                  <a:pt x="553" y="538"/>
                </a:lnTo>
                <a:lnTo>
                  <a:pt x="543" y="546"/>
                </a:lnTo>
                <a:lnTo>
                  <a:pt x="528" y="555"/>
                </a:lnTo>
                <a:lnTo>
                  <a:pt x="516" y="561"/>
                </a:lnTo>
                <a:lnTo>
                  <a:pt x="499" y="567"/>
                </a:lnTo>
                <a:lnTo>
                  <a:pt x="482" y="571"/>
                </a:lnTo>
                <a:lnTo>
                  <a:pt x="465" y="576"/>
                </a:lnTo>
                <a:lnTo>
                  <a:pt x="465" y="576"/>
                </a:lnTo>
                <a:lnTo>
                  <a:pt x="451" y="576"/>
                </a:lnTo>
                <a:lnTo>
                  <a:pt x="451" y="576"/>
                </a:lnTo>
                <a:lnTo>
                  <a:pt x="436" y="576"/>
                </a:lnTo>
                <a:lnTo>
                  <a:pt x="436" y="576"/>
                </a:lnTo>
                <a:lnTo>
                  <a:pt x="436" y="576"/>
                </a:lnTo>
                <a:lnTo>
                  <a:pt x="420" y="574"/>
                </a:lnTo>
                <a:lnTo>
                  <a:pt x="403" y="569"/>
                </a:lnTo>
                <a:lnTo>
                  <a:pt x="388" y="563"/>
                </a:lnTo>
                <a:lnTo>
                  <a:pt x="374" y="557"/>
                </a:lnTo>
                <a:lnTo>
                  <a:pt x="359" y="551"/>
                </a:lnTo>
                <a:lnTo>
                  <a:pt x="347" y="542"/>
                </a:lnTo>
                <a:lnTo>
                  <a:pt x="336" y="532"/>
                </a:lnTo>
                <a:lnTo>
                  <a:pt x="326" y="521"/>
                </a:lnTo>
                <a:lnTo>
                  <a:pt x="307" y="498"/>
                </a:lnTo>
                <a:lnTo>
                  <a:pt x="290" y="471"/>
                </a:lnTo>
                <a:lnTo>
                  <a:pt x="278" y="444"/>
                </a:lnTo>
                <a:lnTo>
                  <a:pt x="267" y="413"/>
                </a:lnTo>
                <a:lnTo>
                  <a:pt x="267" y="413"/>
                </a:lnTo>
                <a:lnTo>
                  <a:pt x="257" y="407"/>
                </a:lnTo>
                <a:lnTo>
                  <a:pt x="244" y="398"/>
                </a:lnTo>
                <a:lnTo>
                  <a:pt x="232" y="390"/>
                </a:lnTo>
                <a:lnTo>
                  <a:pt x="224" y="377"/>
                </a:lnTo>
                <a:lnTo>
                  <a:pt x="224" y="377"/>
                </a:lnTo>
                <a:lnTo>
                  <a:pt x="217" y="350"/>
                </a:lnTo>
                <a:lnTo>
                  <a:pt x="215" y="332"/>
                </a:lnTo>
                <a:lnTo>
                  <a:pt x="213" y="311"/>
                </a:lnTo>
                <a:lnTo>
                  <a:pt x="213" y="311"/>
                </a:lnTo>
                <a:lnTo>
                  <a:pt x="213" y="294"/>
                </a:lnTo>
                <a:lnTo>
                  <a:pt x="215" y="279"/>
                </a:lnTo>
                <a:lnTo>
                  <a:pt x="219" y="269"/>
                </a:lnTo>
                <a:lnTo>
                  <a:pt x="224" y="265"/>
                </a:lnTo>
                <a:lnTo>
                  <a:pt x="228" y="261"/>
                </a:lnTo>
                <a:lnTo>
                  <a:pt x="228" y="261"/>
                </a:lnTo>
                <a:lnTo>
                  <a:pt x="232" y="259"/>
                </a:lnTo>
                <a:lnTo>
                  <a:pt x="238" y="259"/>
                </a:lnTo>
                <a:lnTo>
                  <a:pt x="238" y="259"/>
                </a:lnTo>
                <a:lnTo>
                  <a:pt x="234" y="219"/>
                </a:lnTo>
                <a:lnTo>
                  <a:pt x="234" y="213"/>
                </a:lnTo>
                <a:lnTo>
                  <a:pt x="236" y="213"/>
                </a:lnTo>
                <a:lnTo>
                  <a:pt x="236" y="213"/>
                </a:lnTo>
                <a:lnTo>
                  <a:pt x="234" y="192"/>
                </a:lnTo>
                <a:lnTo>
                  <a:pt x="236" y="171"/>
                </a:lnTo>
                <a:lnTo>
                  <a:pt x="238" y="152"/>
                </a:lnTo>
                <a:lnTo>
                  <a:pt x="240" y="133"/>
                </a:lnTo>
                <a:lnTo>
                  <a:pt x="244" y="117"/>
                </a:lnTo>
                <a:lnTo>
                  <a:pt x="251" y="102"/>
                </a:lnTo>
                <a:lnTo>
                  <a:pt x="257" y="88"/>
                </a:lnTo>
                <a:lnTo>
                  <a:pt x="265" y="75"/>
                </a:lnTo>
                <a:lnTo>
                  <a:pt x="265" y="75"/>
                </a:lnTo>
                <a:lnTo>
                  <a:pt x="276" y="65"/>
                </a:lnTo>
                <a:lnTo>
                  <a:pt x="284" y="54"/>
                </a:lnTo>
                <a:lnTo>
                  <a:pt x="305" y="38"/>
                </a:lnTo>
                <a:lnTo>
                  <a:pt x="330" y="23"/>
                </a:lnTo>
                <a:lnTo>
                  <a:pt x="355" y="13"/>
                </a:lnTo>
                <a:lnTo>
                  <a:pt x="382" y="6"/>
                </a:lnTo>
                <a:lnTo>
                  <a:pt x="411" y="2"/>
                </a:lnTo>
                <a:lnTo>
                  <a:pt x="440" y="0"/>
                </a:lnTo>
                <a:lnTo>
                  <a:pt x="470" y="2"/>
                </a:lnTo>
                <a:lnTo>
                  <a:pt x="499" y="4"/>
                </a:lnTo>
                <a:lnTo>
                  <a:pt x="526" y="10"/>
                </a:lnTo>
                <a:lnTo>
                  <a:pt x="553" y="19"/>
                </a:lnTo>
                <a:lnTo>
                  <a:pt x="576" y="29"/>
                </a:lnTo>
                <a:lnTo>
                  <a:pt x="597" y="42"/>
                </a:lnTo>
                <a:lnTo>
                  <a:pt x="616" y="54"/>
                </a:lnTo>
                <a:lnTo>
                  <a:pt x="630" y="69"/>
                </a:lnTo>
                <a:lnTo>
                  <a:pt x="641" y="86"/>
                </a:lnTo>
                <a:lnTo>
                  <a:pt x="641" y="86"/>
                </a:lnTo>
                <a:lnTo>
                  <a:pt x="647" y="98"/>
                </a:lnTo>
                <a:lnTo>
                  <a:pt x="651" y="113"/>
                </a:lnTo>
                <a:lnTo>
                  <a:pt x="655" y="144"/>
                </a:lnTo>
                <a:lnTo>
                  <a:pt x="657" y="177"/>
                </a:lnTo>
                <a:lnTo>
                  <a:pt x="655" y="213"/>
                </a:lnTo>
                <a:lnTo>
                  <a:pt x="655" y="2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0360025" y="344488"/>
            <a:ext cx="1568450" cy="1427162"/>
          </a:xfrm>
          <a:custGeom>
            <a:avLst/>
            <a:gdLst>
              <a:gd name="T0" fmla="*/ 335 w 988"/>
              <a:gd name="T1" fmla="*/ 211 h 899"/>
              <a:gd name="T2" fmla="*/ 487 w 988"/>
              <a:gd name="T3" fmla="*/ 48 h 899"/>
              <a:gd name="T4" fmla="*/ 988 w 988"/>
              <a:gd name="T5" fmla="*/ 822 h 899"/>
              <a:gd name="T6" fmla="*/ 565 w 988"/>
              <a:gd name="T7" fmla="*/ 115 h 899"/>
              <a:gd name="T8" fmla="*/ 302 w 988"/>
              <a:gd name="T9" fmla="*/ 899 h 899"/>
              <a:gd name="T10" fmla="*/ 100 w 988"/>
              <a:gd name="T11" fmla="*/ 899 h 899"/>
              <a:gd name="T12" fmla="*/ 659 w 988"/>
              <a:gd name="T13" fmla="*/ 305 h 899"/>
              <a:gd name="T14" fmla="*/ 696 w 988"/>
              <a:gd name="T15" fmla="*/ 240 h 899"/>
              <a:gd name="T16" fmla="*/ 659 w 988"/>
              <a:gd name="T17" fmla="*/ 140 h 899"/>
              <a:gd name="T18" fmla="*/ 696 w 988"/>
              <a:gd name="T19" fmla="*/ 194 h 899"/>
              <a:gd name="T20" fmla="*/ 659 w 988"/>
              <a:gd name="T21" fmla="*/ 140 h 899"/>
              <a:gd name="T22" fmla="*/ 677 w 988"/>
              <a:gd name="T23" fmla="*/ 409 h 899"/>
              <a:gd name="T24" fmla="*/ 677 w 988"/>
              <a:gd name="T25" fmla="*/ 349 h 899"/>
              <a:gd name="T26" fmla="*/ 659 w 988"/>
              <a:gd name="T27" fmla="*/ 514 h 899"/>
              <a:gd name="T28" fmla="*/ 696 w 988"/>
              <a:gd name="T29" fmla="*/ 453 h 899"/>
              <a:gd name="T30" fmla="*/ 659 w 988"/>
              <a:gd name="T31" fmla="*/ 559 h 899"/>
              <a:gd name="T32" fmla="*/ 696 w 988"/>
              <a:gd name="T33" fmla="*/ 618 h 899"/>
              <a:gd name="T34" fmla="*/ 659 w 988"/>
              <a:gd name="T35" fmla="*/ 559 h 899"/>
              <a:gd name="T36" fmla="*/ 611 w 988"/>
              <a:gd name="T37" fmla="*/ 309 h 899"/>
              <a:gd name="T38" fmla="*/ 611 w 988"/>
              <a:gd name="T39" fmla="*/ 251 h 899"/>
              <a:gd name="T40" fmla="*/ 592 w 988"/>
              <a:gd name="T41" fmla="*/ 207 h 899"/>
              <a:gd name="T42" fmla="*/ 629 w 988"/>
              <a:gd name="T43" fmla="*/ 144 h 899"/>
              <a:gd name="T44" fmla="*/ 592 w 988"/>
              <a:gd name="T45" fmla="*/ 355 h 899"/>
              <a:gd name="T46" fmla="*/ 629 w 988"/>
              <a:gd name="T47" fmla="*/ 411 h 899"/>
              <a:gd name="T48" fmla="*/ 592 w 988"/>
              <a:gd name="T49" fmla="*/ 355 h 899"/>
              <a:gd name="T50" fmla="*/ 611 w 988"/>
              <a:gd name="T51" fmla="*/ 518 h 899"/>
              <a:gd name="T52" fmla="*/ 611 w 988"/>
              <a:gd name="T53" fmla="*/ 457 h 899"/>
              <a:gd name="T54" fmla="*/ 592 w 988"/>
              <a:gd name="T55" fmla="*/ 622 h 899"/>
              <a:gd name="T56" fmla="*/ 629 w 988"/>
              <a:gd name="T57" fmla="*/ 561 h 899"/>
              <a:gd name="T58" fmla="*/ 659 w 988"/>
              <a:gd name="T59" fmla="*/ 666 h 899"/>
              <a:gd name="T60" fmla="*/ 696 w 988"/>
              <a:gd name="T61" fmla="*/ 726 h 899"/>
              <a:gd name="T62" fmla="*/ 659 w 988"/>
              <a:gd name="T63" fmla="*/ 666 h 899"/>
              <a:gd name="T64" fmla="*/ 611 w 988"/>
              <a:gd name="T65" fmla="*/ 726 h 899"/>
              <a:gd name="T66" fmla="*/ 611 w 988"/>
              <a:gd name="T67" fmla="*/ 666 h 899"/>
              <a:gd name="T68" fmla="*/ 164 w 988"/>
              <a:gd name="T69" fmla="*/ 509 h 899"/>
              <a:gd name="T70" fmla="*/ 202 w 988"/>
              <a:gd name="T71" fmla="*/ 447 h 899"/>
              <a:gd name="T72" fmla="*/ 231 w 988"/>
              <a:gd name="T73" fmla="*/ 445 h 899"/>
              <a:gd name="T74" fmla="*/ 269 w 988"/>
              <a:gd name="T75" fmla="*/ 501 h 899"/>
              <a:gd name="T76" fmla="*/ 231 w 988"/>
              <a:gd name="T77" fmla="*/ 445 h 899"/>
              <a:gd name="T78" fmla="*/ 250 w 988"/>
              <a:gd name="T79" fmla="*/ 397 h 899"/>
              <a:gd name="T80" fmla="*/ 250 w 988"/>
              <a:gd name="T81" fmla="*/ 336 h 899"/>
              <a:gd name="T82" fmla="*/ 231 w 988"/>
              <a:gd name="T83" fmla="*/ 609 h 899"/>
              <a:gd name="T84" fmla="*/ 269 w 988"/>
              <a:gd name="T85" fmla="*/ 547 h 899"/>
              <a:gd name="T86" fmla="*/ 231 w 988"/>
              <a:gd name="T87" fmla="*/ 655 h 899"/>
              <a:gd name="T88" fmla="*/ 269 w 988"/>
              <a:gd name="T89" fmla="*/ 714 h 899"/>
              <a:gd name="T90" fmla="*/ 231 w 988"/>
              <a:gd name="T91" fmla="*/ 655 h 899"/>
              <a:gd name="T92" fmla="*/ 250 w 988"/>
              <a:gd name="T93" fmla="*/ 820 h 899"/>
              <a:gd name="T94" fmla="*/ 250 w 988"/>
              <a:gd name="T95" fmla="*/ 760 h 899"/>
              <a:gd name="T96" fmla="*/ 164 w 988"/>
              <a:gd name="T97" fmla="*/ 405 h 899"/>
              <a:gd name="T98" fmla="*/ 202 w 988"/>
              <a:gd name="T99" fmla="*/ 342 h 899"/>
              <a:gd name="T100" fmla="*/ 164 w 988"/>
              <a:gd name="T101" fmla="*/ 553 h 899"/>
              <a:gd name="T102" fmla="*/ 202 w 988"/>
              <a:gd name="T103" fmla="*/ 612 h 899"/>
              <a:gd name="T104" fmla="*/ 164 w 988"/>
              <a:gd name="T105" fmla="*/ 553 h 899"/>
              <a:gd name="T106" fmla="*/ 183 w 988"/>
              <a:gd name="T107" fmla="*/ 716 h 899"/>
              <a:gd name="T108" fmla="*/ 183 w 988"/>
              <a:gd name="T109" fmla="*/ 657 h 899"/>
              <a:gd name="T110" fmla="*/ 164 w 988"/>
              <a:gd name="T111" fmla="*/ 820 h 899"/>
              <a:gd name="T112" fmla="*/ 202 w 988"/>
              <a:gd name="T113" fmla="*/ 76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8" h="899">
                <a:moveTo>
                  <a:pt x="0" y="822"/>
                </a:moveTo>
                <a:lnTo>
                  <a:pt x="60" y="822"/>
                </a:lnTo>
                <a:lnTo>
                  <a:pt x="60" y="286"/>
                </a:lnTo>
                <a:lnTo>
                  <a:pt x="60" y="253"/>
                </a:lnTo>
                <a:lnTo>
                  <a:pt x="93" y="249"/>
                </a:lnTo>
                <a:lnTo>
                  <a:pt x="335" y="211"/>
                </a:lnTo>
                <a:lnTo>
                  <a:pt x="379" y="205"/>
                </a:lnTo>
                <a:lnTo>
                  <a:pt x="429" y="222"/>
                </a:lnTo>
                <a:lnTo>
                  <a:pt x="471" y="555"/>
                </a:lnTo>
                <a:lnTo>
                  <a:pt x="487" y="570"/>
                </a:lnTo>
                <a:lnTo>
                  <a:pt x="487" y="82"/>
                </a:lnTo>
                <a:lnTo>
                  <a:pt x="487" y="48"/>
                </a:lnTo>
                <a:lnTo>
                  <a:pt x="521" y="42"/>
                </a:lnTo>
                <a:lnTo>
                  <a:pt x="761" y="7"/>
                </a:lnTo>
                <a:lnTo>
                  <a:pt x="807" y="0"/>
                </a:lnTo>
                <a:lnTo>
                  <a:pt x="940" y="46"/>
                </a:lnTo>
                <a:lnTo>
                  <a:pt x="940" y="822"/>
                </a:lnTo>
                <a:lnTo>
                  <a:pt x="988" y="822"/>
                </a:lnTo>
                <a:lnTo>
                  <a:pt x="988" y="899"/>
                </a:lnTo>
                <a:lnTo>
                  <a:pt x="767" y="899"/>
                </a:lnTo>
                <a:lnTo>
                  <a:pt x="729" y="899"/>
                </a:lnTo>
                <a:lnTo>
                  <a:pt x="729" y="862"/>
                </a:lnTo>
                <a:lnTo>
                  <a:pt x="729" y="90"/>
                </a:lnTo>
                <a:lnTo>
                  <a:pt x="565" y="115"/>
                </a:lnTo>
                <a:lnTo>
                  <a:pt x="565" y="862"/>
                </a:lnTo>
                <a:lnTo>
                  <a:pt x="565" y="899"/>
                </a:lnTo>
                <a:lnTo>
                  <a:pt x="560" y="899"/>
                </a:lnTo>
                <a:lnTo>
                  <a:pt x="427" y="899"/>
                </a:lnTo>
                <a:lnTo>
                  <a:pt x="339" y="899"/>
                </a:lnTo>
                <a:lnTo>
                  <a:pt x="302" y="899"/>
                </a:lnTo>
                <a:lnTo>
                  <a:pt x="302" y="862"/>
                </a:lnTo>
                <a:lnTo>
                  <a:pt x="302" y="295"/>
                </a:lnTo>
                <a:lnTo>
                  <a:pt x="137" y="320"/>
                </a:lnTo>
                <a:lnTo>
                  <a:pt x="137" y="862"/>
                </a:lnTo>
                <a:lnTo>
                  <a:pt x="137" y="899"/>
                </a:lnTo>
                <a:lnTo>
                  <a:pt x="100" y="899"/>
                </a:lnTo>
                <a:lnTo>
                  <a:pt x="0" y="899"/>
                </a:lnTo>
                <a:lnTo>
                  <a:pt x="0" y="822"/>
                </a:lnTo>
                <a:lnTo>
                  <a:pt x="0" y="822"/>
                </a:lnTo>
                <a:close/>
                <a:moveTo>
                  <a:pt x="659" y="244"/>
                </a:moveTo>
                <a:lnTo>
                  <a:pt x="659" y="244"/>
                </a:lnTo>
                <a:lnTo>
                  <a:pt x="659" y="305"/>
                </a:lnTo>
                <a:lnTo>
                  <a:pt x="659" y="305"/>
                </a:lnTo>
                <a:lnTo>
                  <a:pt x="677" y="303"/>
                </a:lnTo>
                <a:lnTo>
                  <a:pt x="677" y="303"/>
                </a:lnTo>
                <a:lnTo>
                  <a:pt x="696" y="301"/>
                </a:lnTo>
                <a:lnTo>
                  <a:pt x="696" y="301"/>
                </a:lnTo>
                <a:lnTo>
                  <a:pt x="696" y="240"/>
                </a:lnTo>
                <a:lnTo>
                  <a:pt x="696" y="240"/>
                </a:lnTo>
                <a:lnTo>
                  <a:pt x="677" y="242"/>
                </a:lnTo>
                <a:lnTo>
                  <a:pt x="677" y="242"/>
                </a:lnTo>
                <a:lnTo>
                  <a:pt x="659" y="244"/>
                </a:lnTo>
                <a:lnTo>
                  <a:pt x="659" y="244"/>
                </a:lnTo>
                <a:close/>
                <a:moveTo>
                  <a:pt x="659" y="140"/>
                </a:moveTo>
                <a:lnTo>
                  <a:pt x="659" y="140"/>
                </a:lnTo>
                <a:lnTo>
                  <a:pt x="659" y="199"/>
                </a:lnTo>
                <a:lnTo>
                  <a:pt x="659" y="199"/>
                </a:lnTo>
                <a:lnTo>
                  <a:pt x="677" y="197"/>
                </a:lnTo>
                <a:lnTo>
                  <a:pt x="677" y="197"/>
                </a:lnTo>
                <a:lnTo>
                  <a:pt x="696" y="194"/>
                </a:lnTo>
                <a:lnTo>
                  <a:pt x="696" y="194"/>
                </a:lnTo>
                <a:lnTo>
                  <a:pt x="696" y="134"/>
                </a:lnTo>
                <a:lnTo>
                  <a:pt x="696" y="134"/>
                </a:lnTo>
                <a:lnTo>
                  <a:pt x="677" y="138"/>
                </a:lnTo>
                <a:lnTo>
                  <a:pt x="677" y="138"/>
                </a:lnTo>
                <a:lnTo>
                  <a:pt x="659" y="140"/>
                </a:lnTo>
                <a:lnTo>
                  <a:pt x="659" y="140"/>
                </a:lnTo>
                <a:close/>
                <a:moveTo>
                  <a:pt x="659" y="351"/>
                </a:moveTo>
                <a:lnTo>
                  <a:pt x="659" y="351"/>
                </a:lnTo>
                <a:lnTo>
                  <a:pt x="659" y="409"/>
                </a:lnTo>
                <a:lnTo>
                  <a:pt x="659" y="409"/>
                </a:lnTo>
                <a:lnTo>
                  <a:pt x="677" y="409"/>
                </a:lnTo>
                <a:lnTo>
                  <a:pt x="677" y="409"/>
                </a:lnTo>
                <a:lnTo>
                  <a:pt x="696" y="407"/>
                </a:lnTo>
                <a:lnTo>
                  <a:pt x="696" y="407"/>
                </a:lnTo>
                <a:lnTo>
                  <a:pt x="696" y="347"/>
                </a:lnTo>
                <a:lnTo>
                  <a:pt x="696" y="347"/>
                </a:lnTo>
                <a:lnTo>
                  <a:pt x="677" y="349"/>
                </a:lnTo>
                <a:lnTo>
                  <a:pt x="677" y="349"/>
                </a:lnTo>
                <a:lnTo>
                  <a:pt x="659" y="351"/>
                </a:lnTo>
                <a:lnTo>
                  <a:pt x="659" y="351"/>
                </a:lnTo>
                <a:close/>
                <a:moveTo>
                  <a:pt x="659" y="455"/>
                </a:moveTo>
                <a:lnTo>
                  <a:pt x="659" y="455"/>
                </a:lnTo>
                <a:lnTo>
                  <a:pt x="659" y="514"/>
                </a:lnTo>
                <a:lnTo>
                  <a:pt x="659" y="514"/>
                </a:lnTo>
                <a:lnTo>
                  <a:pt x="677" y="514"/>
                </a:lnTo>
                <a:lnTo>
                  <a:pt x="677" y="514"/>
                </a:lnTo>
                <a:lnTo>
                  <a:pt x="696" y="514"/>
                </a:lnTo>
                <a:lnTo>
                  <a:pt x="696" y="514"/>
                </a:lnTo>
                <a:lnTo>
                  <a:pt x="696" y="453"/>
                </a:lnTo>
                <a:lnTo>
                  <a:pt x="696" y="453"/>
                </a:lnTo>
                <a:lnTo>
                  <a:pt x="677" y="453"/>
                </a:lnTo>
                <a:lnTo>
                  <a:pt x="677" y="453"/>
                </a:lnTo>
                <a:lnTo>
                  <a:pt x="659" y="455"/>
                </a:lnTo>
                <a:lnTo>
                  <a:pt x="659" y="455"/>
                </a:lnTo>
                <a:close/>
                <a:moveTo>
                  <a:pt x="659" y="559"/>
                </a:moveTo>
                <a:lnTo>
                  <a:pt x="659" y="559"/>
                </a:lnTo>
                <a:lnTo>
                  <a:pt x="659" y="620"/>
                </a:lnTo>
                <a:lnTo>
                  <a:pt x="659" y="620"/>
                </a:lnTo>
                <a:lnTo>
                  <a:pt x="677" y="620"/>
                </a:lnTo>
                <a:lnTo>
                  <a:pt x="677" y="620"/>
                </a:lnTo>
                <a:lnTo>
                  <a:pt x="696" y="618"/>
                </a:lnTo>
                <a:lnTo>
                  <a:pt x="696" y="618"/>
                </a:lnTo>
                <a:lnTo>
                  <a:pt x="696" y="559"/>
                </a:lnTo>
                <a:lnTo>
                  <a:pt x="696" y="559"/>
                </a:lnTo>
                <a:lnTo>
                  <a:pt x="677" y="559"/>
                </a:lnTo>
                <a:lnTo>
                  <a:pt x="677" y="559"/>
                </a:lnTo>
                <a:lnTo>
                  <a:pt x="659" y="559"/>
                </a:lnTo>
                <a:lnTo>
                  <a:pt x="659" y="559"/>
                </a:lnTo>
                <a:close/>
                <a:moveTo>
                  <a:pt x="592" y="253"/>
                </a:moveTo>
                <a:lnTo>
                  <a:pt x="592" y="253"/>
                </a:lnTo>
                <a:lnTo>
                  <a:pt x="592" y="311"/>
                </a:lnTo>
                <a:lnTo>
                  <a:pt x="592" y="311"/>
                </a:lnTo>
                <a:lnTo>
                  <a:pt x="611" y="309"/>
                </a:lnTo>
                <a:lnTo>
                  <a:pt x="611" y="309"/>
                </a:lnTo>
                <a:lnTo>
                  <a:pt x="629" y="307"/>
                </a:lnTo>
                <a:lnTo>
                  <a:pt x="629" y="307"/>
                </a:lnTo>
                <a:lnTo>
                  <a:pt x="629" y="249"/>
                </a:lnTo>
                <a:lnTo>
                  <a:pt x="629" y="249"/>
                </a:lnTo>
                <a:lnTo>
                  <a:pt x="611" y="251"/>
                </a:lnTo>
                <a:lnTo>
                  <a:pt x="611" y="251"/>
                </a:lnTo>
                <a:lnTo>
                  <a:pt x="592" y="253"/>
                </a:lnTo>
                <a:lnTo>
                  <a:pt x="592" y="253"/>
                </a:lnTo>
                <a:close/>
                <a:moveTo>
                  <a:pt x="592" y="149"/>
                </a:moveTo>
                <a:lnTo>
                  <a:pt x="592" y="149"/>
                </a:lnTo>
                <a:lnTo>
                  <a:pt x="592" y="207"/>
                </a:lnTo>
                <a:lnTo>
                  <a:pt x="592" y="207"/>
                </a:lnTo>
                <a:lnTo>
                  <a:pt x="611" y="205"/>
                </a:lnTo>
                <a:lnTo>
                  <a:pt x="611" y="205"/>
                </a:lnTo>
                <a:lnTo>
                  <a:pt x="629" y="203"/>
                </a:lnTo>
                <a:lnTo>
                  <a:pt x="629" y="203"/>
                </a:lnTo>
                <a:lnTo>
                  <a:pt x="629" y="144"/>
                </a:lnTo>
                <a:lnTo>
                  <a:pt x="629" y="144"/>
                </a:lnTo>
                <a:lnTo>
                  <a:pt x="611" y="146"/>
                </a:lnTo>
                <a:lnTo>
                  <a:pt x="611" y="146"/>
                </a:lnTo>
                <a:lnTo>
                  <a:pt x="592" y="149"/>
                </a:lnTo>
                <a:lnTo>
                  <a:pt x="592" y="149"/>
                </a:lnTo>
                <a:close/>
                <a:moveTo>
                  <a:pt x="592" y="355"/>
                </a:moveTo>
                <a:lnTo>
                  <a:pt x="592" y="355"/>
                </a:lnTo>
                <a:lnTo>
                  <a:pt x="592" y="413"/>
                </a:lnTo>
                <a:lnTo>
                  <a:pt x="592" y="413"/>
                </a:lnTo>
                <a:lnTo>
                  <a:pt x="611" y="413"/>
                </a:lnTo>
                <a:lnTo>
                  <a:pt x="611" y="413"/>
                </a:lnTo>
                <a:lnTo>
                  <a:pt x="629" y="411"/>
                </a:lnTo>
                <a:lnTo>
                  <a:pt x="629" y="411"/>
                </a:lnTo>
                <a:lnTo>
                  <a:pt x="629" y="353"/>
                </a:lnTo>
                <a:lnTo>
                  <a:pt x="629" y="353"/>
                </a:lnTo>
                <a:lnTo>
                  <a:pt x="611" y="355"/>
                </a:lnTo>
                <a:lnTo>
                  <a:pt x="611" y="355"/>
                </a:lnTo>
                <a:lnTo>
                  <a:pt x="592" y="355"/>
                </a:lnTo>
                <a:lnTo>
                  <a:pt x="592" y="355"/>
                </a:lnTo>
                <a:close/>
                <a:moveTo>
                  <a:pt x="592" y="459"/>
                </a:moveTo>
                <a:lnTo>
                  <a:pt x="592" y="459"/>
                </a:lnTo>
                <a:lnTo>
                  <a:pt x="592" y="518"/>
                </a:lnTo>
                <a:lnTo>
                  <a:pt x="592" y="518"/>
                </a:lnTo>
                <a:lnTo>
                  <a:pt x="611" y="518"/>
                </a:lnTo>
                <a:lnTo>
                  <a:pt x="611" y="518"/>
                </a:lnTo>
                <a:lnTo>
                  <a:pt x="629" y="516"/>
                </a:lnTo>
                <a:lnTo>
                  <a:pt x="629" y="516"/>
                </a:lnTo>
                <a:lnTo>
                  <a:pt x="629" y="457"/>
                </a:lnTo>
                <a:lnTo>
                  <a:pt x="629" y="457"/>
                </a:lnTo>
                <a:lnTo>
                  <a:pt x="611" y="457"/>
                </a:lnTo>
                <a:lnTo>
                  <a:pt x="611" y="457"/>
                </a:lnTo>
                <a:lnTo>
                  <a:pt x="592" y="459"/>
                </a:lnTo>
                <a:lnTo>
                  <a:pt x="592" y="459"/>
                </a:lnTo>
                <a:close/>
                <a:moveTo>
                  <a:pt x="592" y="561"/>
                </a:moveTo>
                <a:lnTo>
                  <a:pt x="592" y="561"/>
                </a:lnTo>
                <a:lnTo>
                  <a:pt x="592" y="622"/>
                </a:lnTo>
                <a:lnTo>
                  <a:pt x="592" y="622"/>
                </a:lnTo>
                <a:lnTo>
                  <a:pt x="611" y="620"/>
                </a:lnTo>
                <a:lnTo>
                  <a:pt x="611" y="620"/>
                </a:lnTo>
                <a:lnTo>
                  <a:pt x="629" y="620"/>
                </a:lnTo>
                <a:lnTo>
                  <a:pt x="629" y="620"/>
                </a:lnTo>
                <a:lnTo>
                  <a:pt x="629" y="561"/>
                </a:lnTo>
                <a:lnTo>
                  <a:pt x="629" y="561"/>
                </a:lnTo>
                <a:lnTo>
                  <a:pt x="611" y="561"/>
                </a:lnTo>
                <a:lnTo>
                  <a:pt x="611" y="561"/>
                </a:lnTo>
                <a:lnTo>
                  <a:pt x="592" y="561"/>
                </a:lnTo>
                <a:lnTo>
                  <a:pt x="592" y="561"/>
                </a:lnTo>
                <a:close/>
                <a:moveTo>
                  <a:pt x="659" y="666"/>
                </a:moveTo>
                <a:lnTo>
                  <a:pt x="659" y="666"/>
                </a:lnTo>
                <a:lnTo>
                  <a:pt x="659" y="726"/>
                </a:lnTo>
                <a:lnTo>
                  <a:pt x="659" y="726"/>
                </a:lnTo>
                <a:lnTo>
                  <a:pt x="677" y="726"/>
                </a:lnTo>
                <a:lnTo>
                  <a:pt x="677" y="726"/>
                </a:lnTo>
                <a:lnTo>
                  <a:pt x="696" y="726"/>
                </a:lnTo>
                <a:lnTo>
                  <a:pt x="696" y="726"/>
                </a:lnTo>
                <a:lnTo>
                  <a:pt x="696" y="666"/>
                </a:lnTo>
                <a:lnTo>
                  <a:pt x="696" y="666"/>
                </a:lnTo>
                <a:lnTo>
                  <a:pt x="677" y="666"/>
                </a:lnTo>
                <a:lnTo>
                  <a:pt x="677" y="666"/>
                </a:lnTo>
                <a:lnTo>
                  <a:pt x="659" y="666"/>
                </a:lnTo>
                <a:lnTo>
                  <a:pt x="659" y="666"/>
                </a:lnTo>
                <a:close/>
                <a:moveTo>
                  <a:pt x="592" y="668"/>
                </a:moveTo>
                <a:lnTo>
                  <a:pt x="592" y="668"/>
                </a:lnTo>
                <a:lnTo>
                  <a:pt x="592" y="726"/>
                </a:lnTo>
                <a:lnTo>
                  <a:pt x="592" y="726"/>
                </a:lnTo>
                <a:lnTo>
                  <a:pt x="611" y="726"/>
                </a:lnTo>
                <a:lnTo>
                  <a:pt x="611" y="726"/>
                </a:lnTo>
                <a:lnTo>
                  <a:pt x="629" y="726"/>
                </a:lnTo>
                <a:lnTo>
                  <a:pt x="629" y="726"/>
                </a:lnTo>
                <a:lnTo>
                  <a:pt x="629" y="666"/>
                </a:lnTo>
                <a:lnTo>
                  <a:pt x="629" y="666"/>
                </a:lnTo>
                <a:lnTo>
                  <a:pt x="611" y="666"/>
                </a:lnTo>
                <a:lnTo>
                  <a:pt x="611" y="666"/>
                </a:lnTo>
                <a:lnTo>
                  <a:pt x="592" y="668"/>
                </a:lnTo>
                <a:lnTo>
                  <a:pt x="592" y="668"/>
                </a:lnTo>
                <a:close/>
                <a:moveTo>
                  <a:pt x="164" y="451"/>
                </a:moveTo>
                <a:lnTo>
                  <a:pt x="164" y="451"/>
                </a:lnTo>
                <a:lnTo>
                  <a:pt x="164" y="509"/>
                </a:lnTo>
                <a:lnTo>
                  <a:pt x="164" y="509"/>
                </a:lnTo>
                <a:lnTo>
                  <a:pt x="183" y="507"/>
                </a:lnTo>
                <a:lnTo>
                  <a:pt x="183" y="507"/>
                </a:lnTo>
                <a:lnTo>
                  <a:pt x="202" y="507"/>
                </a:lnTo>
                <a:lnTo>
                  <a:pt x="202" y="507"/>
                </a:lnTo>
                <a:lnTo>
                  <a:pt x="202" y="447"/>
                </a:lnTo>
                <a:lnTo>
                  <a:pt x="202" y="447"/>
                </a:lnTo>
                <a:lnTo>
                  <a:pt x="183" y="449"/>
                </a:lnTo>
                <a:lnTo>
                  <a:pt x="183" y="449"/>
                </a:lnTo>
                <a:lnTo>
                  <a:pt x="164" y="451"/>
                </a:lnTo>
                <a:lnTo>
                  <a:pt x="164" y="451"/>
                </a:lnTo>
                <a:close/>
                <a:moveTo>
                  <a:pt x="231" y="445"/>
                </a:moveTo>
                <a:lnTo>
                  <a:pt x="231" y="445"/>
                </a:lnTo>
                <a:lnTo>
                  <a:pt x="231" y="503"/>
                </a:lnTo>
                <a:lnTo>
                  <a:pt x="231" y="503"/>
                </a:lnTo>
                <a:lnTo>
                  <a:pt x="250" y="503"/>
                </a:lnTo>
                <a:lnTo>
                  <a:pt x="250" y="503"/>
                </a:lnTo>
                <a:lnTo>
                  <a:pt x="269" y="501"/>
                </a:lnTo>
                <a:lnTo>
                  <a:pt x="269" y="501"/>
                </a:lnTo>
                <a:lnTo>
                  <a:pt x="269" y="441"/>
                </a:lnTo>
                <a:lnTo>
                  <a:pt x="269" y="441"/>
                </a:lnTo>
                <a:lnTo>
                  <a:pt x="250" y="443"/>
                </a:lnTo>
                <a:lnTo>
                  <a:pt x="250" y="443"/>
                </a:lnTo>
                <a:lnTo>
                  <a:pt x="231" y="445"/>
                </a:lnTo>
                <a:lnTo>
                  <a:pt x="231" y="445"/>
                </a:lnTo>
                <a:close/>
                <a:moveTo>
                  <a:pt x="231" y="338"/>
                </a:moveTo>
                <a:lnTo>
                  <a:pt x="231" y="338"/>
                </a:lnTo>
                <a:lnTo>
                  <a:pt x="231" y="399"/>
                </a:lnTo>
                <a:lnTo>
                  <a:pt x="231" y="399"/>
                </a:lnTo>
                <a:lnTo>
                  <a:pt x="250" y="397"/>
                </a:lnTo>
                <a:lnTo>
                  <a:pt x="250" y="397"/>
                </a:lnTo>
                <a:lnTo>
                  <a:pt x="269" y="395"/>
                </a:lnTo>
                <a:lnTo>
                  <a:pt x="269" y="395"/>
                </a:lnTo>
                <a:lnTo>
                  <a:pt x="269" y="334"/>
                </a:lnTo>
                <a:lnTo>
                  <a:pt x="269" y="334"/>
                </a:lnTo>
                <a:lnTo>
                  <a:pt x="250" y="336"/>
                </a:lnTo>
                <a:lnTo>
                  <a:pt x="250" y="336"/>
                </a:lnTo>
                <a:lnTo>
                  <a:pt x="231" y="338"/>
                </a:lnTo>
                <a:lnTo>
                  <a:pt x="231" y="338"/>
                </a:lnTo>
                <a:close/>
                <a:moveTo>
                  <a:pt x="231" y="549"/>
                </a:moveTo>
                <a:lnTo>
                  <a:pt x="231" y="549"/>
                </a:lnTo>
                <a:lnTo>
                  <a:pt x="231" y="609"/>
                </a:lnTo>
                <a:lnTo>
                  <a:pt x="231" y="609"/>
                </a:lnTo>
                <a:lnTo>
                  <a:pt x="250" y="607"/>
                </a:lnTo>
                <a:lnTo>
                  <a:pt x="250" y="607"/>
                </a:lnTo>
                <a:lnTo>
                  <a:pt x="269" y="607"/>
                </a:lnTo>
                <a:lnTo>
                  <a:pt x="269" y="607"/>
                </a:lnTo>
                <a:lnTo>
                  <a:pt x="269" y="547"/>
                </a:lnTo>
                <a:lnTo>
                  <a:pt x="269" y="547"/>
                </a:lnTo>
                <a:lnTo>
                  <a:pt x="250" y="547"/>
                </a:lnTo>
                <a:lnTo>
                  <a:pt x="250" y="547"/>
                </a:lnTo>
                <a:lnTo>
                  <a:pt x="231" y="549"/>
                </a:lnTo>
                <a:lnTo>
                  <a:pt x="231" y="549"/>
                </a:lnTo>
                <a:close/>
                <a:moveTo>
                  <a:pt x="231" y="655"/>
                </a:moveTo>
                <a:lnTo>
                  <a:pt x="231" y="655"/>
                </a:lnTo>
                <a:lnTo>
                  <a:pt x="231" y="714"/>
                </a:lnTo>
                <a:lnTo>
                  <a:pt x="231" y="714"/>
                </a:lnTo>
                <a:lnTo>
                  <a:pt x="250" y="714"/>
                </a:lnTo>
                <a:lnTo>
                  <a:pt x="250" y="714"/>
                </a:lnTo>
                <a:lnTo>
                  <a:pt x="269" y="714"/>
                </a:lnTo>
                <a:lnTo>
                  <a:pt x="269" y="714"/>
                </a:lnTo>
                <a:lnTo>
                  <a:pt x="269" y="653"/>
                </a:lnTo>
                <a:lnTo>
                  <a:pt x="269" y="653"/>
                </a:lnTo>
                <a:lnTo>
                  <a:pt x="250" y="653"/>
                </a:lnTo>
                <a:lnTo>
                  <a:pt x="250" y="653"/>
                </a:lnTo>
                <a:lnTo>
                  <a:pt x="231" y="655"/>
                </a:lnTo>
                <a:lnTo>
                  <a:pt x="231" y="655"/>
                </a:lnTo>
                <a:close/>
                <a:moveTo>
                  <a:pt x="231" y="760"/>
                </a:moveTo>
                <a:lnTo>
                  <a:pt x="231" y="760"/>
                </a:lnTo>
                <a:lnTo>
                  <a:pt x="231" y="820"/>
                </a:lnTo>
                <a:lnTo>
                  <a:pt x="231" y="820"/>
                </a:lnTo>
                <a:lnTo>
                  <a:pt x="250" y="820"/>
                </a:lnTo>
                <a:lnTo>
                  <a:pt x="250" y="820"/>
                </a:lnTo>
                <a:lnTo>
                  <a:pt x="269" y="820"/>
                </a:lnTo>
                <a:lnTo>
                  <a:pt x="269" y="820"/>
                </a:lnTo>
                <a:lnTo>
                  <a:pt x="269" y="760"/>
                </a:lnTo>
                <a:lnTo>
                  <a:pt x="269" y="760"/>
                </a:lnTo>
                <a:lnTo>
                  <a:pt x="250" y="760"/>
                </a:lnTo>
                <a:lnTo>
                  <a:pt x="250" y="760"/>
                </a:lnTo>
                <a:lnTo>
                  <a:pt x="231" y="760"/>
                </a:lnTo>
                <a:lnTo>
                  <a:pt x="231" y="760"/>
                </a:lnTo>
                <a:close/>
                <a:moveTo>
                  <a:pt x="164" y="347"/>
                </a:moveTo>
                <a:lnTo>
                  <a:pt x="164" y="347"/>
                </a:lnTo>
                <a:lnTo>
                  <a:pt x="164" y="405"/>
                </a:lnTo>
                <a:lnTo>
                  <a:pt x="164" y="405"/>
                </a:lnTo>
                <a:lnTo>
                  <a:pt x="183" y="403"/>
                </a:lnTo>
                <a:lnTo>
                  <a:pt x="183" y="403"/>
                </a:lnTo>
                <a:lnTo>
                  <a:pt x="202" y="401"/>
                </a:lnTo>
                <a:lnTo>
                  <a:pt x="202" y="401"/>
                </a:lnTo>
                <a:lnTo>
                  <a:pt x="202" y="342"/>
                </a:lnTo>
                <a:lnTo>
                  <a:pt x="202" y="342"/>
                </a:lnTo>
                <a:lnTo>
                  <a:pt x="183" y="345"/>
                </a:lnTo>
                <a:lnTo>
                  <a:pt x="183" y="345"/>
                </a:lnTo>
                <a:lnTo>
                  <a:pt x="164" y="347"/>
                </a:lnTo>
                <a:lnTo>
                  <a:pt x="164" y="347"/>
                </a:lnTo>
                <a:close/>
                <a:moveTo>
                  <a:pt x="164" y="553"/>
                </a:moveTo>
                <a:lnTo>
                  <a:pt x="164" y="553"/>
                </a:lnTo>
                <a:lnTo>
                  <a:pt x="164" y="614"/>
                </a:lnTo>
                <a:lnTo>
                  <a:pt x="164" y="614"/>
                </a:lnTo>
                <a:lnTo>
                  <a:pt x="183" y="612"/>
                </a:lnTo>
                <a:lnTo>
                  <a:pt x="183" y="612"/>
                </a:lnTo>
                <a:lnTo>
                  <a:pt x="202" y="612"/>
                </a:lnTo>
                <a:lnTo>
                  <a:pt x="202" y="612"/>
                </a:lnTo>
                <a:lnTo>
                  <a:pt x="202" y="551"/>
                </a:lnTo>
                <a:lnTo>
                  <a:pt x="202" y="551"/>
                </a:lnTo>
                <a:lnTo>
                  <a:pt x="183" y="553"/>
                </a:lnTo>
                <a:lnTo>
                  <a:pt x="183" y="553"/>
                </a:lnTo>
                <a:lnTo>
                  <a:pt x="164" y="553"/>
                </a:lnTo>
                <a:lnTo>
                  <a:pt x="164" y="553"/>
                </a:lnTo>
                <a:close/>
                <a:moveTo>
                  <a:pt x="164" y="657"/>
                </a:moveTo>
                <a:lnTo>
                  <a:pt x="164" y="657"/>
                </a:lnTo>
                <a:lnTo>
                  <a:pt x="164" y="716"/>
                </a:lnTo>
                <a:lnTo>
                  <a:pt x="164" y="716"/>
                </a:lnTo>
                <a:lnTo>
                  <a:pt x="183" y="716"/>
                </a:lnTo>
                <a:lnTo>
                  <a:pt x="183" y="716"/>
                </a:lnTo>
                <a:lnTo>
                  <a:pt x="202" y="716"/>
                </a:lnTo>
                <a:lnTo>
                  <a:pt x="202" y="716"/>
                </a:lnTo>
                <a:lnTo>
                  <a:pt x="202" y="655"/>
                </a:lnTo>
                <a:lnTo>
                  <a:pt x="202" y="655"/>
                </a:lnTo>
                <a:lnTo>
                  <a:pt x="183" y="657"/>
                </a:lnTo>
                <a:lnTo>
                  <a:pt x="183" y="657"/>
                </a:lnTo>
                <a:lnTo>
                  <a:pt x="164" y="657"/>
                </a:lnTo>
                <a:lnTo>
                  <a:pt x="164" y="657"/>
                </a:lnTo>
                <a:close/>
                <a:moveTo>
                  <a:pt x="164" y="762"/>
                </a:moveTo>
                <a:lnTo>
                  <a:pt x="164" y="762"/>
                </a:lnTo>
                <a:lnTo>
                  <a:pt x="164" y="820"/>
                </a:lnTo>
                <a:lnTo>
                  <a:pt x="164" y="820"/>
                </a:lnTo>
                <a:lnTo>
                  <a:pt x="183" y="820"/>
                </a:lnTo>
                <a:lnTo>
                  <a:pt x="183" y="820"/>
                </a:lnTo>
                <a:lnTo>
                  <a:pt x="202" y="820"/>
                </a:lnTo>
                <a:lnTo>
                  <a:pt x="202" y="820"/>
                </a:lnTo>
                <a:lnTo>
                  <a:pt x="202" y="760"/>
                </a:lnTo>
                <a:lnTo>
                  <a:pt x="202" y="760"/>
                </a:lnTo>
                <a:lnTo>
                  <a:pt x="183" y="760"/>
                </a:lnTo>
                <a:lnTo>
                  <a:pt x="183" y="760"/>
                </a:lnTo>
                <a:lnTo>
                  <a:pt x="164" y="762"/>
                </a:lnTo>
                <a:lnTo>
                  <a:pt x="164" y="7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5389563" y="3086100"/>
            <a:ext cx="1566863" cy="1012825"/>
          </a:xfrm>
          <a:custGeom>
            <a:avLst/>
            <a:gdLst>
              <a:gd name="T0" fmla="*/ 780 w 987"/>
              <a:gd name="T1" fmla="*/ 46 h 638"/>
              <a:gd name="T2" fmla="*/ 811 w 987"/>
              <a:gd name="T3" fmla="*/ 50 h 638"/>
              <a:gd name="T4" fmla="*/ 841 w 987"/>
              <a:gd name="T5" fmla="*/ 59 h 638"/>
              <a:gd name="T6" fmla="*/ 866 w 987"/>
              <a:gd name="T7" fmla="*/ 73 h 638"/>
              <a:gd name="T8" fmla="*/ 889 w 987"/>
              <a:gd name="T9" fmla="*/ 92 h 638"/>
              <a:gd name="T10" fmla="*/ 899 w 987"/>
              <a:gd name="T11" fmla="*/ 102 h 638"/>
              <a:gd name="T12" fmla="*/ 916 w 987"/>
              <a:gd name="T13" fmla="*/ 127 h 638"/>
              <a:gd name="T14" fmla="*/ 926 w 987"/>
              <a:gd name="T15" fmla="*/ 155 h 638"/>
              <a:gd name="T16" fmla="*/ 932 w 987"/>
              <a:gd name="T17" fmla="*/ 184 h 638"/>
              <a:gd name="T18" fmla="*/ 935 w 987"/>
              <a:gd name="T19" fmla="*/ 200 h 638"/>
              <a:gd name="T20" fmla="*/ 930 w 987"/>
              <a:gd name="T21" fmla="*/ 232 h 638"/>
              <a:gd name="T22" fmla="*/ 922 w 987"/>
              <a:gd name="T23" fmla="*/ 261 h 638"/>
              <a:gd name="T24" fmla="*/ 907 w 987"/>
              <a:gd name="T25" fmla="*/ 286 h 638"/>
              <a:gd name="T26" fmla="*/ 889 w 987"/>
              <a:gd name="T27" fmla="*/ 309 h 638"/>
              <a:gd name="T28" fmla="*/ 889 w 987"/>
              <a:gd name="T29" fmla="*/ 309 h 638"/>
              <a:gd name="T30" fmla="*/ 878 w 987"/>
              <a:gd name="T31" fmla="*/ 319 h 638"/>
              <a:gd name="T32" fmla="*/ 853 w 987"/>
              <a:gd name="T33" fmla="*/ 336 h 638"/>
              <a:gd name="T34" fmla="*/ 826 w 987"/>
              <a:gd name="T35" fmla="*/ 346 h 638"/>
              <a:gd name="T36" fmla="*/ 795 w 987"/>
              <a:gd name="T37" fmla="*/ 353 h 638"/>
              <a:gd name="T38" fmla="*/ 780 w 987"/>
              <a:gd name="T39" fmla="*/ 355 h 638"/>
              <a:gd name="T40" fmla="*/ 776 w 987"/>
              <a:gd name="T41" fmla="*/ 378 h 638"/>
              <a:gd name="T42" fmla="*/ 776 w 987"/>
              <a:gd name="T43" fmla="*/ 392 h 638"/>
              <a:gd name="T44" fmla="*/ 770 w 987"/>
              <a:gd name="T45" fmla="*/ 411 h 638"/>
              <a:gd name="T46" fmla="*/ 759 w 987"/>
              <a:gd name="T47" fmla="*/ 422 h 638"/>
              <a:gd name="T48" fmla="*/ 741 w 987"/>
              <a:gd name="T49" fmla="*/ 426 h 638"/>
              <a:gd name="T50" fmla="*/ 221 w 987"/>
              <a:gd name="T51" fmla="*/ 426 h 638"/>
              <a:gd name="T52" fmla="*/ 200 w 987"/>
              <a:gd name="T53" fmla="*/ 424 h 638"/>
              <a:gd name="T54" fmla="*/ 188 w 987"/>
              <a:gd name="T55" fmla="*/ 413 h 638"/>
              <a:gd name="T56" fmla="*/ 182 w 987"/>
              <a:gd name="T57" fmla="*/ 399 h 638"/>
              <a:gd name="T58" fmla="*/ 180 w 987"/>
              <a:gd name="T59" fmla="*/ 0 h 638"/>
              <a:gd name="T60" fmla="*/ 776 w 987"/>
              <a:gd name="T61" fmla="*/ 46 h 638"/>
              <a:gd name="T62" fmla="*/ 780 w 987"/>
              <a:gd name="T63" fmla="*/ 46 h 638"/>
              <a:gd name="T64" fmla="*/ 0 w 987"/>
              <a:gd name="T65" fmla="*/ 476 h 638"/>
              <a:gd name="T66" fmla="*/ 830 w 987"/>
              <a:gd name="T67" fmla="*/ 638 h 638"/>
              <a:gd name="T68" fmla="*/ 0 w 987"/>
              <a:gd name="T69" fmla="*/ 476 h 638"/>
              <a:gd name="T70" fmla="*/ 776 w 987"/>
              <a:gd name="T71" fmla="*/ 138 h 638"/>
              <a:gd name="T72" fmla="*/ 776 w 987"/>
              <a:gd name="T73" fmla="*/ 263 h 638"/>
              <a:gd name="T74" fmla="*/ 780 w 987"/>
              <a:gd name="T75" fmla="*/ 263 h 638"/>
              <a:gd name="T76" fmla="*/ 805 w 987"/>
              <a:gd name="T77" fmla="*/ 259 h 638"/>
              <a:gd name="T78" fmla="*/ 824 w 987"/>
              <a:gd name="T79" fmla="*/ 244 h 638"/>
              <a:gd name="T80" fmla="*/ 824 w 987"/>
              <a:gd name="T81" fmla="*/ 244 h 638"/>
              <a:gd name="T82" fmla="*/ 837 w 987"/>
              <a:gd name="T83" fmla="*/ 225 h 638"/>
              <a:gd name="T84" fmla="*/ 843 w 987"/>
              <a:gd name="T85" fmla="*/ 200 h 638"/>
              <a:gd name="T86" fmla="*/ 841 w 987"/>
              <a:gd name="T87" fmla="*/ 188 h 638"/>
              <a:gd name="T88" fmla="*/ 832 w 987"/>
              <a:gd name="T89" fmla="*/ 165 h 638"/>
              <a:gd name="T90" fmla="*/ 824 w 987"/>
              <a:gd name="T91" fmla="*/ 157 h 638"/>
              <a:gd name="T92" fmla="*/ 803 w 987"/>
              <a:gd name="T93" fmla="*/ 144 h 638"/>
              <a:gd name="T94" fmla="*/ 780 w 987"/>
              <a:gd name="T95" fmla="*/ 138 h 638"/>
              <a:gd name="T96" fmla="*/ 776 w 987"/>
              <a:gd name="T97" fmla="*/ 13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87" h="638">
                <a:moveTo>
                  <a:pt x="780" y="46"/>
                </a:moveTo>
                <a:lnTo>
                  <a:pt x="780" y="46"/>
                </a:lnTo>
                <a:lnTo>
                  <a:pt x="795" y="48"/>
                </a:lnTo>
                <a:lnTo>
                  <a:pt x="811" y="50"/>
                </a:lnTo>
                <a:lnTo>
                  <a:pt x="826" y="54"/>
                </a:lnTo>
                <a:lnTo>
                  <a:pt x="841" y="59"/>
                </a:lnTo>
                <a:lnTo>
                  <a:pt x="853" y="65"/>
                </a:lnTo>
                <a:lnTo>
                  <a:pt x="866" y="73"/>
                </a:lnTo>
                <a:lnTo>
                  <a:pt x="878" y="82"/>
                </a:lnTo>
                <a:lnTo>
                  <a:pt x="889" y="92"/>
                </a:lnTo>
                <a:lnTo>
                  <a:pt x="889" y="92"/>
                </a:lnTo>
                <a:lnTo>
                  <a:pt x="899" y="102"/>
                </a:lnTo>
                <a:lnTo>
                  <a:pt x="907" y="115"/>
                </a:lnTo>
                <a:lnTo>
                  <a:pt x="916" y="127"/>
                </a:lnTo>
                <a:lnTo>
                  <a:pt x="922" y="140"/>
                </a:lnTo>
                <a:lnTo>
                  <a:pt x="926" y="155"/>
                </a:lnTo>
                <a:lnTo>
                  <a:pt x="930" y="169"/>
                </a:lnTo>
                <a:lnTo>
                  <a:pt x="932" y="184"/>
                </a:lnTo>
                <a:lnTo>
                  <a:pt x="935" y="200"/>
                </a:lnTo>
                <a:lnTo>
                  <a:pt x="935" y="200"/>
                </a:lnTo>
                <a:lnTo>
                  <a:pt x="932" y="217"/>
                </a:lnTo>
                <a:lnTo>
                  <a:pt x="930" y="232"/>
                </a:lnTo>
                <a:lnTo>
                  <a:pt x="926" y="246"/>
                </a:lnTo>
                <a:lnTo>
                  <a:pt x="922" y="261"/>
                </a:lnTo>
                <a:lnTo>
                  <a:pt x="916" y="273"/>
                </a:lnTo>
                <a:lnTo>
                  <a:pt x="907" y="286"/>
                </a:lnTo>
                <a:lnTo>
                  <a:pt x="899" y="298"/>
                </a:lnTo>
                <a:lnTo>
                  <a:pt x="889" y="309"/>
                </a:lnTo>
                <a:lnTo>
                  <a:pt x="889" y="309"/>
                </a:lnTo>
                <a:lnTo>
                  <a:pt x="889" y="309"/>
                </a:lnTo>
                <a:lnTo>
                  <a:pt x="889" y="309"/>
                </a:lnTo>
                <a:lnTo>
                  <a:pt x="878" y="319"/>
                </a:lnTo>
                <a:lnTo>
                  <a:pt x="866" y="328"/>
                </a:lnTo>
                <a:lnTo>
                  <a:pt x="853" y="336"/>
                </a:lnTo>
                <a:lnTo>
                  <a:pt x="839" y="342"/>
                </a:lnTo>
                <a:lnTo>
                  <a:pt x="826" y="346"/>
                </a:lnTo>
                <a:lnTo>
                  <a:pt x="811" y="351"/>
                </a:lnTo>
                <a:lnTo>
                  <a:pt x="795" y="353"/>
                </a:lnTo>
                <a:lnTo>
                  <a:pt x="780" y="355"/>
                </a:lnTo>
                <a:lnTo>
                  <a:pt x="780" y="355"/>
                </a:lnTo>
                <a:lnTo>
                  <a:pt x="776" y="355"/>
                </a:lnTo>
                <a:lnTo>
                  <a:pt x="776" y="378"/>
                </a:lnTo>
                <a:lnTo>
                  <a:pt x="776" y="378"/>
                </a:lnTo>
                <a:lnTo>
                  <a:pt x="776" y="392"/>
                </a:lnTo>
                <a:lnTo>
                  <a:pt x="774" y="403"/>
                </a:lnTo>
                <a:lnTo>
                  <a:pt x="770" y="411"/>
                </a:lnTo>
                <a:lnTo>
                  <a:pt x="766" y="417"/>
                </a:lnTo>
                <a:lnTo>
                  <a:pt x="759" y="422"/>
                </a:lnTo>
                <a:lnTo>
                  <a:pt x="753" y="424"/>
                </a:lnTo>
                <a:lnTo>
                  <a:pt x="741" y="426"/>
                </a:lnTo>
                <a:lnTo>
                  <a:pt x="221" y="426"/>
                </a:lnTo>
                <a:lnTo>
                  <a:pt x="221" y="426"/>
                </a:lnTo>
                <a:lnTo>
                  <a:pt x="209" y="426"/>
                </a:lnTo>
                <a:lnTo>
                  <a:pt x="200" y="424"/>
                </a:lnTo>
                <a:lnTo>
                  <a:pt x="192" y="419"/>
                </a:lnTo>
                <a:lnTo>
                  <a:pt x="188" y="413"/>
                </a:lnTo>
                <a:lnTo>
                  <a:pt x="184" y="407"/>
                </a:lnTo>
                <a:lnTo>
                  <a:pt x="182" y="399"/>
                </a:lnTo>
                <a:lnTo>
                  <a:pt x="180" y="384"/>
                </a:lnTo>
                <a:lnTo>
                  <a:pt x="180" y="0"/>
                </a:lnTo>
                <a:lnTo>
                  <a:pt x="776" y="0"/>
                </a:lnTo>
                <a:lnTo>
                  <a:pt x="776" y="46"/>
                </a:lnTo>
                <a:lnTo>
                  <a:pt x="776" y="46"/>
                </a:lnTo>
                <a:lnTo>
                  <a:pt x="780" y="46"/>
                </a:lnTo>
                <a:lnTo>
                  <a:pt x="780" y="46"/>
                </a:lnTo>
                <a:close/>
                <a:moveTo>
                  <a:pt x="0" y="476"/>
                </a:moveTo>
                <a:lnTo>
                  <a:pt x="987" y="476"/>
                </a:lnTo>
                <a:lnTo>
                  <a:pt x="830" y="638"/>
                </a:lnTo>
                <a:lnTo>
                  <a:pt x="148" y="638"/>
                </a:lnTo>
                <a:lnTo>
                  <a:pt x="0" y="476"/>
                </a:lnTo>
                <a:lnTo>
                  <a:pt x="0" y="476"/>
                </a:lnTo>
                <a:close/>
                <a:moveTo>
                  <a:pt x="776" y="138"/>
                </a:moveTo>
                <a:lnTo>
                  <a:pt x="776" y="263"/>
                </a:lnTo>
                <a:lnTo>
                  <a:pt x="776" y="263"/>
                </a:lnTo>
                <a:lnTo>
                  <a:pt x="780" y="263"/>
                </a:lnTo>
                <a:lnTo>
                  <a:pt x="780" y="263"/>
                </a:lnTo>
                <a:lnTo>
                  <a:pt x="793" y="261"/>
                </a:lnTo>
                <a:lnTo>
                  <a:pt x="805" y="259"/>
                </a:lnTo>
                <a:lnTo>
                  <a:pt x="816" y="253"/>
                </a:lnTo>
                <a:lnTo>
                  <a:pt x="824" y="244"/>
                </a:lnTo>
                <a:lnTo>
                  <a:pt x="824" y="244"/>
                </a:lnTo>
                <a:lnTo>
                  <a:pt x="824" y="244"/>
                </a:lnTo>
                <a:lnTo>
                  <a:pt x="832" y="236"/>
                </a:lnTo>
                <a:lnTo>
                  <a:pt x="837" y="225"/>
                </a:lnTo>
                <a:lnTo>
                  <a:pt x="841" y="213"/>
                </a:lnTo>
                <a:lnTo>
                  <a:pt x="843" y="200"/>
                </a:lnTo>
                <a:lnTo>
                  <a:pt x="843" y="200"/>
                </a:lnTo>
                <a:lnTo>
                  <a:pt x="841" y="188"/>
                </a:lnTo>
                <a:lnTo>
                  <a:pt x="837" y="175"/>
                </a:lnTo>
                <a:lnTo>
                  <a:pt x="832" y="165"/>
                </a:lnTo>
                <a:lnTo>
                  <a:pt x="824" y="157"/>
                </a:lnTo>
                <a:lnTo>
                  <a:pt x="824" y="157"/>
                </a:lnTo>
                <a:lnTo>
                  <a:pt x="816" y="148"/>
                </a:lnTo>
                <a:lnTo>
                  <a:pt x="803" y="144"/>
                </a:lnTo>
                <a:lnTo>
                  <a:pt x="793" y="140"/>
                </a:lnTo>
                <a:lnTo>
                  <a:pt x="780" y="138"/>
                </a:lnTo>
                <a:lnTo>
                  <a:pt x="780" y="138"/>
                </a:lnTo>
                <a:lnTo>
                  <a:pt x="776" y="138"/>
                </a:lnTo>
                <a:lnTo>
                  <a:pt x="776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345738" y="2878138"/>
            <a:ext cx="1420813" cy="1192212"/>
          </a:xfrm>
          <a:custGeom>
            <a:avLst/>
            <a:gdLst>
              <a:gd name="T0" fmla="*/ 782 w 895"/>
              <a:gd name="T1" fmla="*/ 23 h 751"/>
              <a:gd name="T2" fmla="*/ 745 w 895"/>
              <a:gd name="T3" fmla="*/ 173 h 751"/>
              <a:gd name="T4" fmla="*/ 684 w 895"/>
              <a:gd name="T5" fmla="*/ 23 h 751"/>
              <a:gd name="T6" fmla="*/ 782 w 895"/>
              <a:gd name="T7" fmla="*/ 338 h 751"/>
              <a:gd name="T8" fmla="*/ 684 w 895"/>
              <a:gd name="T9" fmla="*/ 751 h 751"/>
              <a:gd name="T10" fmla="*/ 753 w 895"/>
              <a:gd name="T11" fmla="*/ 309 h 751"/>
              <a:gd name="T12" fmla="*/ 782 w 895"/>
              <a:gd name="T13" fmla="*/ 338 h 751"/>
              <a:gd name="T14" fmla="*/ 895 w 895"/>
              <a:gd name="T15" fmla="*/ 0 h 751"/>
              <a:gd name="T16" fmla="*/ 799 w 895"/>
              <a:gd name="T17" fmla="*/ 751 h 751"/>
              <a:gd name="T18" fmla="*/ 820 w 895"/>
              <a:gd name="T19" fmla="*/ 246 h 751"/>
              <a:gd name="T20" fmla="*/ 799 w 895"/>
              <a:gd name="T21" fmla="*/ 158 h 751"/>
              <a:gd name="T22" fmla="*/ 799 w 895"/>
              <a:gd name="T23" fmla="*/ 0 h 751"/>
              <a:gd name="T24" fmla="*/ 665 w 895"/>
              <a:gd name="T25" fmla="*/ 117 h 751"/>
              <a:gd name="T26" fmla="*/ 642 w 895"/>
              <a:gd name="T27" fmla="*/ 202 h 751"/>
              <a:gd name="T28" fmla="*/ 665 w 895"/>
              <a:gd name="T29" fmla="*/ 267 h 751"/>
              <a:gd name="T30" fmla="*/ 569 w 895"/>
              <a:gd name="T31" fmla="*/ 117 h 751"/>
              <a:gd name="T32" fmla="*/ 665 w 895"/>
              <a:gd name="T33" fmla="*/ 402 h 751"/>
              <a:gd name="T34" fmla="*/ 569 w 895"/>
              <a:gd name="T35" fmla="*/ 751 h 751"/>
              <a:gd name="T36" fmla="*/ 665 w 895"/>
              <a:gd name="T37" fmla="*/ 402 h 751"/>
              <a:gd name="T38" fmla="*/ 455 w 895"/>
              <a:gd name="T39" fmla="*/ 177 h 751"/>
              <a:gd name="T40" fmla="*/ 551 w 895"/>
              <a:gd name="T41" fmla="*/ 390 h 751"/>
              <a:gd name="T42" fmla="*/ 490 w 895"/>
              <a:gd name="T43" fmla="*/ 407 h 751"/>
              <a:gd name="T44" fmla="*/ 455 w 895"/>
              <a:gd name="T45" fmla="*/ 379 h 751"/>
              <a:gd name="T46" fmla="*/ 455 w 895"/>
              <a:gd name="T47" fmla="*/ 177 h 751"/>
              <a:gd name="T48" fmla="*/ 551 w 895"/>
              <a:gd name="T49" fmla="*/ 751 h 751"/>
              <a:gd name="T50" fmla="*/ 455 w 895"/>
              <a:gd name="T51" fmla="*/ 509 h 751"/>
              <a:gd name="T52" fmla="*/ 505 w 895"/>
              <a:gd name="T53" fmla="*/ 573 h 751"/>
              <a:gd name="T54" fmla="*/ 551 w 895"/>
              <a:gd name="T55" fmla="*/ 523 h 751"/>
              <a:gd name="T56" fmla="*/ 340 w 895"/>
              <a:gd name="T57" fmla="*/ 244 h 751"/>
              <a:gd name="T58" fmla="*/ 436 w 895"/>
              <a:gd name="T59" fmla="*/ 392 h 751"/>
              <a:gd name="T60" fmla="*/ 340 w 895"/>
              <a:gd name="T61" fmla="*/ 452 h 751"/>
              <a:gd name="T62" fmla="*/ 340 w 895"/>
              <a:gd name="T63" fmla="*/ 244 h 751"/>
              <a:gd name="T64" fmla="*/ 436 w 895"/>
              <a:gd name="T65" fmla="*/ 751 h 751"/>
              <a:gd name="T66" fmla="*/ 340 w 895"/>
              <a:gd name="T67" fmla="*/ 561 h 751"/>
              <a:gd name="T68" fmla="*/ 436 w 895"/>
              <a:gd name="T69" fmla="*/ 500 h 751"/>
              <a:gd name="T70" fmla="*/ 323 w 895"/>
              <a:gd name="T71" fmla="*/ 309 h 751"/>
              <a:gd name="T72" fmla="*/ 257 w 895"/>
              <a:gd name="T73" fmla="*/ 507 h 751"/>
              <a:gd name="T74" fmla="*/ 225 w 895"/>
              <a:gd name="T75" fmla="*/ 309 h 751"/>
              <a:gd name="T76" fmla="*/ 323 w 895"/>
              <a:gd name="T77" fmla="*/ 573 h 751"/>
              <a:gd name="T78" fmla="*/ 225 w 895"/>
              <a:gd name="T79" fmla="*/ 751 h 751"/>
              <a:gd name="T80" fmla="*/ 242 w 895"/>
              <a:gd name="T81" fmla="*/ 623 h 751"/>
              <a:gd name="T82" fmla="*/ 323 w 895"/>
              <a:gd name="T83" fmla="*/ 573 h 751"/>
              <a:gd name="T84" fmla="*/ 113 w 895"/>
              <a:gd name="T85" fmla="*/ 267 h 751"/>
              <a:gd name="T86" fmla="*/ 211 w 895"/>
              <a:gd name="T87" fmla="*/ 461 h 751"/>
              <a:gd name="T88" fmla="*/ 182 w 895"/>
              <a:gd name="T89" fmla="*/ 432 h 751"/>
              <a:gd name="T90" fmla="*/ 113 w 895"/>
              <a:gd name="T91" fmla="*/ 471 h 751"/>
              <a:gd name="T92" fmla="*/ 113 w 895"/>
              <a:gd name="T93" fmla="*/ 267 h 751"/>
              <a:gd name="T94" fmla="*/ 211 w 895"/>
              <a:gd name="T95" fmla="*/ 751 h 751"/>
              <a:gd name="T96" fmla="*/ 113 w 895"/>
              <a:gd name="T97" fmla="*/ 578 h 751"/>
              <a:gd name="T98" fmla="*/ 211 w 895"/>
              <a:gd name="T99" fmla="*/ 590 h 751"/>
              <a:gd name="T100" fmla="*/ 0 w 895"/>
              <a:gd name="T101" fmla="*/ 352 h 751"/>
              <a:gd name="T102" fmla="*/ 96 w 895"/>
              <a:gd name="T103" fmla="*/ 482 h 751"/>
              <a:gd name="T104" fmla="*/ 84 w 895"/>
              <a:gd name="T105" fmla="*/ 594 h 751"/>
              <a:gd name="T106" fmla="*/ 96 w 895"/>
              <a:gd name="T107" fmla="*/ 751 h 751"/>
              <a:gd name="T108" fmla="*/ 0 w 895"/>
              <a:gd name="T109" fmla="*/ 352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751">
                <a:moveTo>
                  <a:pt x="684" y="23"/>
                </a:moveTo>
                <a:lnTo>
                  <a:pt x="782" y="23"/>
                </a:lnTo>
                <a:lnTo>
                  <a:pt x="782" y="163"/>
                </a:lnTo>
                <a:lnTo>
                  <a:pt x="745" y="173"/>
                </a:lnTo>
                <a:lnTo>
                  <a:pt x="684" y="190"/>
                </a:lnTo>
                <a:lnTo>
                  <a:pt x="684" y="23"/>
                </a:lnTo>
                <a:lnTo>
                  <a:pt x="684" y="23"/>
                </a:lnTo>
                <a:close/>
                <a:moveTo>
                  <a:pt x="782" y="338"/>
                </a:moveTo>
                <a:lnTo>
                  <a:pt x="782" y="751"/>
                </a:lnTo>
                <a:lnTo>
                  <a:pt x="684" y="751"/>
                </a:lnTo>
                <a:lnTo>
                  <a:pt x="684" y="382"/>
                </a:lnTo>
                <a:lnTo>
                  <a:pt x="753" y="309"/>
                </a:lnTo>
                <a:lnTo>
                  <a:pt x="782" y="338"/>
                </a:lnTo>
                <a:lnTo>
                  <a:pt x="782" y="338"/>
                </a:lnTo>
                <a:close/>
                <a:moveTo>
                  <a:pt x="799" y="0"/>
                </a:moveTo>
                <a:lnTo>
                  <a:pt x="895" y="0"/>
                </a:lnTo>
                <a:lnTo>
                  <a:pt x="895" y="751"/>
                </a:lnTo>
                <a:lnTo>
                  <a:pt x="799" y="751"/>
                </a:lnTo>
                <a:lnTo>
                  <a:pt x="799" y="325"/>
                </a:lnTo>
                <a:lnTo>
                  <a:pt x="820" y="246"/>
                </a:lnTo>
                <a:lnTo>
                  <a:pt x="845" y="144"/>
                </a:lnTo>
                <a:lnTo>
                  <a:pt x="799" y="158"/>
                </a:lnTo>
                <a:lnTo>
                  <a:pt x="799" y="0"/>
                </a:lnTo>
                <a:lnTo>
                  <a:pt x="799" y="0"/>
                </a:lnTo>
                <a:close/>
                <a:moveTo>
                  <a:pt x="569" y="117"/>
                </a:moveTo>
                <a:lnTo>
                  <a:pt x="665" y="117"/>
                </a:lnTo>
                <a:lnTo>
                  <a:pt x="665" y="194"/>
                </a:lnTo>
                <a:lnTo>
                  <a:pt x="642" y="202"/>
                </a:lnTo>
                <a:lnTo>
                  <a:pt x="665" y="223"/>
                </a:lnTo>
                <a:lnTo>
                  <a:pt x="665" y="267"/>
                </a:lnTo>
                <a:lnTo>
                  <a:pt x="569" y="371"/>
                </a:lnTo>
                <a:lnTo>
                  <a:pt x="569" y="117"/>
                </a:lnTo>
                <a:lnTo>
                  <a:pt x="569" y="117"/>
                </a:lnTo>
                <a:close/>
                <a:moveTo>
                  <a:pt x="665" y="402"/>
                </a:moveTo>
                <a:lnTo>
                  <a:pt x="665" y="751"/>
                </a:lnTo>
                <a:lnTo>
                  <a:pt x="569" y="751"/>
                </a:lnTo>
                <a:lnTo>
                  <a:pt x="569" y="505"/>
                </a:lnTo>
                <a:lnTo>
                  <a:pt x="665" y="402"/>
                </a:lnTo>
                <a:lnTo>
                  <a:pt x="665" y="402"/>
                </a:lnTo>
                <a:close/>
                <a:moveTo>
                  <a:pt x="455" y="177"/>
                </a:moveTo>
                <a:lnTo>
                  <a:pt x="551" y="177"/>
                </a:lnTo>
                <a:lnTo>
                  <a:pt x="551" y="390"/>
                </a:lnTo>
                <a:lnTo>
                  <a:pt x="511" y="432"/>
                </a:lnTo>
                <a:lnTo>
                  <a:pt x="490" y="407"/>
                </a:lnTo>
                <a:lnTo>
                  <a:pt x="465" y="373"/>
                </a:lnTo>
                <a:lnTo>
                  <a:pt x="455" y="379"/>
                </a:lnTo>
                <a:lnTo>
                  <a:pt x="455" y="177"/>
                </a:lnTo>
                <a:lnTo>
                  <a:pt x="455" y="177"/>
                </a:lnTo>
                <a:close/>
                <a:moveTo>
                  <a:pt x="551" y="523"/>
                </a:moveTo>
                <a:lnTo>
                  <a:pt x="551" y="751"/>
                </a:lnTo>
                <a:lnTo>
                  <a:pt x="455" y="751"/>
                </a:lnTo>
                <a:lnTo>
                  <a:pt x="455" y="509"/>
                </a:lnTo>
                <a:lnTo>
                  <a:pt x="471" y="530"/>
                </a:lnTo>
                <a:lnTo>
                  <a:pt x="505" y="573"/>
                </a:lnTo>
                <a:lnTo>
                  <a:pt x="542" y="534"/>
                </a:lnTo>
                <a:lnTo>
                  <a:pt x="551" y="523"/>
                </a:lnTo>
                <a:lnTo>
                  <a:pt x="551" y="523"/>
                </a:lnTo>
                <a:close/>
                <a:moveTo>
                  <a:pt x="340" y="244"/>
                </a:moveTo>
                <a:lnTo>
                  <a:pt x="436" y="244"/>
                </a:lnTo>
                <a:lnTo>
                  <a:pt x="436" y="392"/>
                </a:lnTo>
                <a:lnTo>
                  <a:pt x="430" y="396"/>
                </a:lnTo>
                <a:lnTo>
                  <a:pt x="340" y="452"/>
                </a:lnTo>
                <a:lnTo>
                  <a:pt x="340" y="244"/>
                </a:lnTo>
                <a:lnTo>
                  <a:pt x="340" y="244"/>
                </a:lnTo>
                <a:close/>
                <a:moveTo>
                  <a:pt x="436" y="500"/>
                </a:moveTo>
                <a:lnTo>
                  <a:pt x="436" y="751"/>
                </a:lnTo>
                <a:lnTo>
                  <a:pt x="340" y="751"/>
                </a:lnTo>
                <a:lnTo>
                  <a:pt x="340" y="561"/>
                </a:lnTo>
                <a:lnTo>
                  <a:pt x="436" y="500"/>
                </a:lnTo>
                <a:lnTo>
                  <a:pt x="436" y="500"/>
                </a:lnTo>
                <a:close/>
                <a:moveTo>
                  <a:pt x="225" y="309"/>
                </a:moveTo>
                <a:lnTo>
                  <a:pt x="323" y="309"/>
                </a:lnTo>
                <a:lnTo>
                  <a:pt x="323" y="463"/>
                </a:lnTo>
                <a:lnTo>
                  <a:pt x="257" y="507"/>
                </a:lnTo>
                <a:lnTo>
                  <a:pt x="225" y="477"/>
                </a:lnTo>
                <a:lnTo>
                  <a:pt x="225" y="309"/>
                </a:lnTo>
                <a:lnTo>
                  <a:pt x="225" y="309"/>
                </a:lnTo>
                <a:close/>
                <a:moveTo>
                  <a:pt x="323" y="573"/>
                </a:moveTo>
                <a:lnTo>
                  <a:pt x="323" y="751"/>
                </a:lnTo>
                <a:lnTo>
                  <a:pt x="225" y="751"/>
                </a:lnTo>
                <a:lnTo>
                  <a:pt x="225" y="607"/>
                </a:lnTo>
                <a:lnTo>
                  <a:pt x="242" y="623"/>
                </a:lnTo>
                <a:lnTo>
                  <a:pt x="273" y="603"/>
                </a:lnTo>
                <a:lnTo>
                  <a:pt x="323" y="573"/>
                </a:lnTo>
                <a:lnTo>
                  <a:pt x="323" y="573"/>
                </a:lnTo>
                <a:close/>
                <a:moveTo>
                  <a:pt x="113" y="267"/>
                </a:moveTo>
                <a:lnTo>
                  <a:pt x="211" y="267"/>
                </a:lnTo>
                <a:lnTo>
                  <a:pt x="211" y="461"/>
                </a:lnTo>
                <a:lnTo>
                  <a:pt x="207" y="457"/>
                </a:lnTo>
                <a:lnTo>
                  <a:pt x="182" y="432"/>
                </a:lnTo>
                <a:lnTo>
                  <a:pt x="150" y="448"/>
                </a:lnTo>
                <a:lnTo>
                  <a:pt x="113" y="471"/>
                </a:lnTo>
                <a:lnTo>
                  <a:pt x="113" y="267"/>
                </a:lnTo>
                <a:lnTo>
                  <a:pt x="113" y="267"/>
                </a:lnTo>
                <a:close/>
                <a:moveTo>
                  <a:pt x="211" y="590"/>
                </a:moveTo>
                <a:lnTo>
                  <a:pt x="211" y="751"/>
                </a:lnTo>
                <a:lnTo>
                  <a:pt x="113" y="751"/>
                </a:lnTo>
                <a:lnTo>
                  <a:pt x="113" y="578"/>
                </a:lnTo>
                <a:lnTo>
                  <a:pt x="167" y="546"/>
                </a:lnTo>
                <a:lnTo>
                  <a:pt x="211" y="590"/>
                </a:lnTo>
                <a:lnTo>
                  <a:pt x="211" y="590"/>
                </a:lnTo>
                <a:close/>
                <a:moveTo>
                  <a:pt x="0" y="352"/>
                </a:moveTo>
                <a:lnTo>
                  <a:pt x="96" y="352"/>
                </a:lnTo>
                <a:lnTo>
                  <a:pt x="96" y="482"/>
                </a:lnTo>
                <a:lnTo>
                  <a:pt x="38" y="517"/>
                </a:lnTo>
                <a:lnTo>
                  <a:pt x="84" y="594"/>
                </a:lnTo>
                <a:lnTo>
                  <a:pt x="96" y="588"/>
                </a:lnTo>
                <a:lnTo>
                  <a:pt x="96" y="751"/>
                </a:lnTo>
                <a:lnTo>
                  <a:pt x="0" y="751"/>
                </a:lnTo>
                <a:lnTo>
                  <a:pt x="0" y="3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8058150" y="2832100"/>
            <a:ext cx="1208088" cy="1354137"/>
          </a:xfrm>
          <a:custGeom>
            <a:avLst/>
            <a:gdLst>
              <a:gd name="T0" fmla="*/ 680 w 761"/>
              <a:gd name="T1" fmla="*/ 310 h 853"/>
              <a:gd name="T2" fmla="*/ 599 w 761"/>
              <a:gd name="T3" fmla="*/ 579 h 853"/>
              <a:gd name="T4" fmla="*/ 642 w 761"/>
              <a:gd name="T5" fmla="*/ 671 h 853"/>
              <a:gd name="T6" fmla="*/ 603 w 761"/>
              <a:gd name="T7" fmla="*/ 759 h 853"/>
              <a:gd name="T8" fmla="*/ 355 w 761"/>
              <a:gd name="T9" fmla="*/ 648 h 853"/>
              <a:gd name="T10" fmla="*/ 265 w 761"/>
              <a:gd name="T11" fmla="*/ 853 h 853"/>
              <a:gd name="T12" fmla="*/ 123 w 761"/>
              <a:gd name="T13" fmla="*/ 853 h 853"/>
              <a:gd name="T14" fmla="*/ 236 w 761"/>
              <a:gd name="T15" fmla="*/ 596 h 853"/>
              <a:gd name="T16" fmla="*/ 0 w 761"/>
              <a:gd name="T17" fmla="*/ 492 h 853"/>
              <a:gd name="T18" fmla="*/ 38 w 761"/>
              <a:gd name="T19" fmla="*/ 404 h 853"/>
              <a:gd name="T20" fmla="*/ 138 w 761"/>
              <a:gd name="T21" fmla="*/ 367 h 853"/>
              <a:gd name="T22" fmla="*/ 138 w 761"/>
              <a:gd name="T23" fmla="*/ 367 h 853"/>
              <a:gd name="T24" fmla="*/ 273 w 761"/>
              <a:gd name="T25" fmla="*/ 137 h 853"/>
              <a:gd name="T26" fmla="*/ 259 w 761"/>
              <a:gd name="T27" fmla="*/ 71 h 853"/>
              <a:gd name="T28" fmla="*/ 290 w 761"/>
              <a:gd name="T29" fmla="*/ 0 h 853"/>
              <a:gd name="T30" fmla="*/ 761 w 761"/>
              <a:gd name="T31" fmla="*/ 208 h 853"/>
              <a:gd name="T32" fmla="*/ 732 w 761"/>
              <a:gd name="T33" fmla="*/ 279 h 853"/>
              <a:gd name="T34" fmla="*/ 680 w 761"/>
              <a:gd name="T35" fmla="*/ 310 h 853"/>
              <a:gd name="T36" fmla="*/ 680 w 761"/>
              <a:gd name="T37" fmla="*/ 310 h 853"/>
              <a:gd name="T38" fmla="*/ 213 w 761"/>
              <a:gd name="T39" fmla="*/ 400 h 853"/>
              <a:gd name="T40" fmla="*/ 309 w 761"/>
              <a:gd name="T41" fmla="*/ 444 h 853"/>
              <a:gd name="T42" fmla="*/ 417 w 761"/>
              <a:gd name="T43" fmla="*/ 200 h 853"/>
              <a:gd name="T44" fmla="*/ 340 w 761"/>
              <a:gd name="T45" fmla="*/ 167 h 853"/>
              <a:gd name="T46" fmla="*/ 213 w 761"/>
              <a:gd name="T47" fmla="*/ 400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1" h="853">
                <a:moveTo>
                  <a:pt x="680" y="310"/>
                </a:moveTo>
                <a:lnTo>
                  <a:pt x="599" y="579"/>
                </a:lnTo>
                <a:lnTo>
                  <a:pt x="642" y="671"/>
                </a:lnTo>
                <a:lnTo>
                  <a:pt x="603" y="759"/>
                </a:lnTo>
                <a:lnTo>
                  <a:pt x="355" y="648"/>
                </a:lnTo>
                <a:lnTo>
                  <a:pt x="265" y="853"/>
                </a:lnTo>
                <a:lnTo>
                  <a:pt x="123" y="853"/>
                </a:lnTo>
                <a:lnTo>
                  <a:pt x="236" y="596"/>
                </a:lnTo>
                <a:lnTo>
                  <a:pt x="0" y="492"/>
                </a:lnTo>
                <a:lnTo>
                  <a:pt x="38" y="404"/>
                </a:lnTo>
                <a:lnTo>
                  <a:pt x="138" y="367"/>
                </a:lnTo>
                <a:lnTo>
                  <a:pt x="138" y="367"/>
                </a:lnTo>
                <a:lnTo>
                  <a:pt x="273" y="137"/>
                </a:lnTo>
                <a:lnTo>
                  <a:pt x="259" y="71"/>
                </a:lnTo>
                <a:lnTo>
                  <a:pt x="290" y="0"/>
                </a:lnTo>
                <a:lnTo>
                  <a:pt x="761" y="208"/>
                </a:lnTo>
                <a:lnTo>
                  <a:pt x="732" y="279"/>
                </a:lnTo>
                <a:lnTo>
                  <a:pt x="680" y="310"/>
                </a:lnTo>
                <a:lnTo>
                  <a:pt x="680" y="310"/>
                </a:lnTo>
                <a:close/>
                <a:moveTo>
                  <a:pt x="213" y="400"/>
                </a:moveTo>
                <a:lnTo>
                  <a:pt x="309" y="444"/>
                </a:lnTo>
                <a:lnTo>
                  <a:pt x="417" y="200"/>
                </a:lnTo>
                <a:lnTo>
                  <a:pt x="340" y="167"/>
                </a:lnTo>
                <a:lnTo>
                  <a:pt x="213" y="4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7948613" y="361950"/>
            <a:ext cx="1116013" cy="1549400"/>
          </a:xfrm>
          <a:custGeom>
            <a:avLst/>
            <a:gdLst>
              <a:gd name="T0" fmla="*/ 618 w 703"/>
              <a:gd name="T1" fmla="*/ 765 h 976"/>
              <a:gd name="T2" fmla="*/ 432 w 703"/>
              <a:gd name="T3" fmla="*/ 855 h 976"/>
              <a:gd name="T4" fmla="*/ 465 w 703"/>
              <a:gd name="T5" fmla="*/ 880 h 976"/>
              <a:gd name="T6" fmla="*/ 369 w 703"/>
              <a:gd name="T7" fmla="*/ 809 h 976"/>
              <a:gd name="T8" fmla="*/ 324 w 703"/>
              <a:gd name="T9" fmla="*/ 705 h 976"/>
              <a:gd name="T10" fmla="*/ 597 w 703"/>
              <a:gd name="T11" fmla="*/ 644 h 976"/>
              <a:gd name="T12" fmla="*/ 559 w 703"/>
              <a:gd name="T13" fmla="*/ 442 h 976"/>
              <a:gd name="T14" fmla="*/ 372 w 703"/>
              <a:gd name="T15" fmla="*/ 440 h 976"/>
              <a:gd name="T16" fmla="*/ 559 w 703"/>
              <a:gd name="T17" fmla="*/ 442 h 976"/>
              <a:gd name="T18" fmla="*/ 524 w 703"/>
              <a:gd name="T19" fmla="*/ 240 h 976"/>
              <a:gd name="T20" fmla="*/ 419 w 703"/>
              <a:gd name="T21" fmla="*/ 177 h 976"/>
              <a:gd name="T22" fmla="*/ 557 w 703"/>
              <a:gd name="T23" fmla="*/ 90 h 976"/>
              <a:gd name="T24" fmla="*/ 503 w 703"/>
              <a:gd name="T25" fmla="*/ 129 h 976"/>
              <a:gd name="T26" fmla="*/ 524 w 703"/>
              <a:gd name="T27" fmla="*/ 240 h 976"/>
              <a:gd name="T28" fmla="*/ 432 w 703"/>
              <a:gd name="T29" fmla="*/ 77 h 976"/>
              <a:gd name="T30" fmla="*/ 374 w 703"/>
              <a:gd name="T31" fmla="*/ 77 h 976"/>
              <a:gd name="T32" fmla="*/ 394 w 703"/>
              <a:gd name="T33" fmla="*/ 104 h 976"/>
              <a:gd name="T34" fmla="*/ 432 w 703"/>
              <a:gd name="T35" fmla="*/ 77 h 976"/>
              <a:gd name="T36" fmla="*/ 52 w 703"/>
              <a:gd name="T37" fmla="*/ 701 h 976"/>
              <a:gd name="T38" fmla="*/ 328 w 703"/>
              <a:gd name="T39" fmla="*/ 254 h 976"/>
              <a:gd name="T40" fmla="*/ 313 w 703"/>
              <a:gd name="T41" fmla="*/ 142 h 976"/>
              <a:gd name="T42" fmla="*/ 296 w 703"/>
              <a:gd name="T43" fmla="*/ 110 h 976"/>
              <a:gd name="T44" fmla="*/ 296 w 703"/>
              <a:gd name="T45" fmla="*/ 0 h 976"/>
              <a:gd name="T46" fmla="*/ 430 w 703"/>
              <a:gd name="T47" fmla="*/ 0 h 976"/>
              <a:gd name="T48" fmla="*/ 597 w 703"/>
              <a:gd name="T49" fmla="*/ 0 h 976"/>
              <a:gd name="T50" fmla="*/ 634 w 703"/>
              <a:gd name="T51" fmla="*/ 37 h 976"/>
              <a:gd name="T52" fmla="*/ 634 w 703"/>
              <a:gd name="T53" fmla="*/ 129 h 976"/>
              <a:gd name="T54" fmla="*/ 586 w 703"/>
              <a:gd name="T55" fmla="*/ 163 h 976"/>
              <a:gd name="T56" fmla="*/ 703 w 703"/>
              <a:gd name="T57" fmla="*/ 799 h 976"/>
              <a:gd name="T58" fmla="*/ 488 w 703"/>
              <a:gd name="T59" fmla="*/ 959 h 976"/>
              <a:gd name="T60" fmla="*/ 442 w 703"/>
              <a:gd name="T61" fmla="*/ 959 h 976"/>
              <a:gd name="T62" fmla="*/ 228 w 703"/>
              <a:gd name="T63" fmla="*/ 799 h 976"/>
              <a:gd name="T64" fmla="*/ 278 w 703"/>
              <a:gd name="T65" fmla="*/ 528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3" h="976">
                <a:moveTo>
                  <a:pt x="465" y="880"/>
                </a:moveTo>
                <a:lnTo>
                  <a:pt x="618" y="765"/>
                </a:lnTo>
                <a:lnTo>
                  <a:pt x="611" y="726"/>
                </a:lnTo>
                <a:lnTo>
                  <a:pt x="432" y="855"/>
                </a:lnTo>
                <a:lnTo>
                  <a:pt x="465" y="880"/>
                </a:lnTo>
                <a:lnTo>
                  <a:pt x="465" y="880"/>
                </a:lnTo>
                <a:close/>
                <a:moveTo>
                  <a:pt x="597" y="644"/>
                </a:moveTo>
                <a:lnTo>
                  <a:pt x="369" y="809"/>
                </a:lnTo>
                <a:lnTo>
                  <a:pt x="313" y="765"/>
                </a:lnTo>
                <a:lnTo>
                  <a:pt x="324" y="705"/>
                </a:lnTo>
                <a:lnTo>
                  <a:pt x="574" y="523"/>
                </a:lnTo>
                <a:lnTo>
                  <a:pt x="597" y="644"/>
                </a:lnTo>
                <a:lnTo>
                  <a:pt x="597" y="644"/>
                </a:lnTo>
                <a:close/>
                <a:moveTo>
                  <a:pt x="559" y="442"/>
                </a:moveTo>
                <a:lnTo>
                  <a:pt x="538" y="321"/>
                </a:lnTo>
                <a:lnTo>
                  <a:pt x="372" y="440"/>
                </a:lnTo>
                <a:lnTo>
                  <a:pt x="342" y="598"/>
                </a:lnTo>
                <a:lnTo>
                  <a:pt x="559" y="442"/>
                </a:lnTo>
                <a:lnTo>
                  <a:pt x="559" y="442"/>
                </a:lnTo>
                <a:close/>
                <a:moveTo>
                  <a:pt x="524" y="240"/>
                </a:moveTo>
                <a:lnTo>
                  <a:pt x="390" y="336"/>
                </a:lnTo>
                <a:lnTo>
                  <a:pt x="419" y="177"/>
                </a:lnTo>
                <a:lnTo>
                  <a:pt x="557" y="77"/>
                </a:lnTo>
                <a:lnTo>
                  <a:pt x="557" y="90"/>
                </a:lnTo>
                <a:lnTo>
                  <a:pt x="522" y="115"/>
                </a:lnTo>
                <a:lnTo>
                  <a:pt x="503" y="129"/>
                </a:lnTo>
                <a:lnTo>
                  <a:pt x="507" y="152"/>
                </a:lnTo>
                <a:lnTo>
                  <a:pt x="524" y="240"/>
                </a:lnTo>
                <a:lnTo>
                  <a:pt x="524" y="240"/>
                </a:lnTo>
                <a:close/>
                <a:moveTo>
                  <a:pt x="432" y="77"/>
                </a:moveTo>
                <a:lnTo>
                  <a:pt x="430" y="77"/>
                </a:lnTo>
                <a:lnTo>
                  <a:pt x="374" y="77"/>
                </a:lnTo>
                <a:lnTo>
                  <a:pt x="374" y="90"/>
                </a:lnTo>
                <a:lnTo>
                  <a:pt x="394" y="104"/>
                </a:lnTo>
                <a:lnTo>
                  <a:pt x="432" y="77"/>
                </a:lnTo>
                <a:lnTo>
                  <a:pt x="432" y="77"/>
                </a:lnTo>
                <a:close/>
                <a:moveTo>
                  <a:pt x="278" y="528"/>
                </a:moveTo>
                <a:lnTo>
                  <a:pt x="52" y="701"/>
                </a:lnTo>
                <a:lnTo>
                  <a:pt x="0" y="659"/>
                </a:lnTo>
                <a:lnTo>
                  <a:pt x="328" y="254"/>
                </a:lnTo>
                <a:lnTo>
                  <a:pt x="344" y="163"/>
                </a:lnTo>
                <a:lnTo>
                  <a:pt x="313" y="142"/>
                </a:lnTo>
                <a:lnTo>
                  <a:pt x="296" y="129"/>
                </a:lnTo>
                <a:lnTo>
                  <a:pt x="296" y="110"/>
                </a:lnTo>
                <a:lnTo>
                  <a:pt x="296" y="37"/>
                </a:lnTo>
                <a:lnTo>
                  <a:pt x="296" y="0"/>
                </a:lnTo>
                <a:lnTo>
                  <a:pt x="334" y="0"/>
                </a:lnTo>
                <a:lnTo>
                  <a:pt x="430" y="0"/>
                </a:lnTo>
                <a:lnTo>
                  <a:pt x="501" y="0"/>
                </a:lnTo>
                <a:lnTo>
                  <a:pt x="597" y="0"/>
                </a:lnTo>
                <a:lnTo>
                  <a:pt x="634" y="0"/>
                </a:lnTo>
                <a:lnTo>
                  <a:pt x="634" y="37"/>
                </a:lnTo>
                <a:lnTo>
                  <a:pt x="634" y="110"/>
                </a:lnTo>
                <a:lnTo>
                  <a:pt x="634" y="129"/>
                </a:lnTo>
                <a:lnTo>
                  <a:pt x="618" y="142"/>
                </a:lnTo>
                <a:lnTo>
                  <a:pt x="586" y="163"/>
                </a:lnTo>
                <a:lnTo>
                  <a:pt x="699" y="776"/>
                </a:lnTo>
                <a:lnTo>
                  <a:pt x="703" y="799"/>
                </a:lnTo>
                <a:lnTo>
                  <a:pt x="684" y="813"/>
                </a:lnTo>
                <a:lnTo>
                  <a:pt x="488" y="959"/>
                </a:lnTo>
                <a:lnTo>
                  <a:pt x="465" y="976"/>
                </a:lnTo>
                <a:lnTo>
                  <a:pt x="442" y="959"/>
                </a:lnTo>
                <a:lnTo>
                  <a:pt x="246" y="813"/>
                </a:lnTo>
                <a:lnTo>
                  <a:pt x="228" y="799"/>
                </a:lnTo>
                <a:lnTo>
                  <a:pt x="232" y="776"/>
                </a:lnTo>
                <a:lnTo>
                  <a:pt x="278" y="5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86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7918450" y="5426075"/>
            <a:ext cx="1679575" cy="1243013"/>
          </a:xfrm>
          <a:custGeom>
            <a:avLst/>
            <a:gdLst>
              <a:gd name="T0" fmla="*/ 1044 w 1058"/>
              <a:gd name="T1" fmla="*/ 464 h 783"/>
              <a:gd name="T2" fmla="*/ 1056 w 1058"/>
              <a:gd name="T3" fmla="*/ 742 h 783"/>
              <a:gd name="T4" fmla="*/ 1007 w 1058"/>
              <a:gd name="T5" fmla="*/ 783 h 783"/>
              <a:gd name="T6" fmla="*/ 697 w 1058"/>
              <a:gd name="T7" fmla="*/ 761 h 783"/>
              <a:gd name="T8" fmla="*/ 692 w 1058"/>
              <a:gd name="T9" fmla="*/ 481 h 783"/>
              <a:gd name="T10" fmla="*/ 739 w 1058"/>
              <a:gd name="T11" fmla="*/ 450 h 783"/>
              <a:gd name="T12" fmla="*/ 37 w 1058"/>
              <a:gd name="T13" fmla="*/ 556 h 783"/>
              <a:gd name="T14" fmla="*/ 544 w 1058"/>
              <a:gd name="T15" fmla="*/ 517 h 783"/>
              <a:gd name="T16" fmla="*/ 561 w 1058"/>
              <a:gd name="T17" fmla="*/ 460 h 783"/>
              <a:gd name="T18" fmla="*/ 646 w 1058"/>
              <a:gd name="T19" fmla="*/ 292 h 783"/>
              <a:gd name="T20" fmla="*/ 613 w 1058"/>
              <a:gd name="T21" fmla="*/ 125 h 783"/>
              <a:gd name="T22" fmla="*/ 788 w 1058"/>
              <a:gd name="T23" fmla="*/ 93 h 783"/>
              <a:gd name="T24" fmla="*/ 810 w 1058"/>
              <a:gd name="T25" fmla="*/ 166 h 783"/>
              <a:gd name="T26" fmla="*/ 879 w 1058"/>
              <a:gd name="T27" fmla="*/ 192 h 783"/>
              <a:gd name="T28" fmla="*/ 922 w 1058"/>
              <a:gd name="T29" fmla="*/ 52 h 783"/>
              <a:gd name="T30" fmla="*/ 412 w 1058"/>
              <a:gd name="T31" fmla="*/ 0 h 783"/>
              <a:gd name="T32" fmla="*/ 69 w 1058"/>
              <a:gd name="T33" fmla="*/ 38 h 783"/>
              <a:gd name="T34" fmla="*/ 207 w 1058"/>
              <a:gd name="T35" fmla="*/ 464 h 783"/>
              <a:gd name="T36" fmla="*/ 136 w 1058"/>
              <a:gd name="T37" fmla="*/ 416 h 783"/>
              <a:gd name="T38" fmla="*/ 59 w 1058"/>
              <a:gd name="T39" fmla="*/ 194 h 783"/>
              <a:gd name="T40" fmla="*/ 140 w 1058"/>
              <a:gd name="T41" fmla="*/ 113 h 783"/>
              <a:gd name="T42" fmla="*/ 325 w 1058"/>
              <a:gd name="T43" fmla="*/ 60 h 783"/>
              <a:gd name="T44" fmla="*/ 309 w 1058"/>
              <a:gd name="T45" fmla="*/ 170 h 783"/>
              <a:gd name="T46" fmla="*/ 307 w 1058"/>
              <a:gd name="T47" fmla="*/ 347 h 783"/>
              <a:gd name="T48" fmla="*/ 536 w 1058"/>
              <a:gd name="T49" fmla="*/ 211 h 783"/>
              <a:gd name="T50" fmla="*/ 475 w 1058"/>
              <a:gd name="T51" fmla="*/ 178 h 783"/>
              <a:gd name="T52" fmla="*/ 459 w 1058"/>
              <a:gd name="T53" fmla="*/ 194 h 783"/>
              <a:gd name="T54" fmla="*/ 496 w 1058"/>
              <a:gd name="T55" fmla="*/ 233 h 783"/>
              <a:gd name="T56" fmla="*/ 542 w 1058"/>
              <a:gd name="T57" fmla="*/ 286 h 783"/>
              <a:gd name="T58" fmla="*/ 528 w 1058"/>
              <a:gd name="T59" fmla="*/ 351 h 783"/>
              <a:gd name="T60" fmla="*/ 459 w 1058"/>
              <a:gd name="T61" fmla="*/ 371 h 783"/>
              <a:gd name="T62" fmla="*/ 412 w 1058"/>
              <a:gd name="T63" fmla="*/ 345 h 783"/>
              <a:gd name="T64" fmla="*/ 459 w 1058"/>
              <a:gd name="T65" fmla="*/ 304 h 783"/>
              <a:gd name="T66" fmla="*/ 473 w 1058"/>
              <a:gd name="T67" fmla="*/ 336 h 783"/>
              <a:gd name="T68" fmla="*/ 477 w 1058"/>
              <a:gd name="T69" fmla="*/ 296 h 783"/>
              <a:gd name="T70" fmla="*/ 416 w 1058"/>
              <a:gd name="T71" fmla="*/ 245 h 783"/>
              <a:gd name="T72" fmla="*/ 406 w 1058"/>
              <a:gd name="T73" fmla="*/ 178 h 783"/>
              <a:gd name="T74" fmla="*/ 459 w 1058"/>
              <a:gd name="T75" fmla="*/ 144 h 783"/>
              <a:gd name="T76" fmla="*/ 516 w 1058"/>
              <a:gd name="T77" fmla="*/ 156 h 783"/>
              <a:gd name="T78" fmla="*/ 536 w 1058"/>
              <a:gd name="T79" fmla="*/ 200 h 783"/>
              <a:gd name="T80" fmla="*/ 902 w 1058"/>
              <a:gd name="T81" fmla="*/ 265 h 783"/>
              <a:gd name="T82" fmla="*/ 973 w 1058"/>
              <a:gd name="T83" fmla="*/ 304 h 783"/>
              <a:gd name="T84" fmla="*/ 1013 w 1058"/>
              <a:gd name="T85" fmla="*/ 389 h 783"/>
              <a:gd name="T86" fmla="*/ 948 w 1058"/>
              <a:gd name="T87" fmla="*/ 403 h 783"/>
              <a:gd name="T88" fmla="*/ 902 w 1058"/>
              <a:gd name="T89" fmla="*/ 334 h 783"/>
              <a:gd name="T90" fmla="*/ 831 w 1058"/>
              <a:gd name="T91" fmla="*/ 341 h 783"/>
              <a:gd name="T92" fmla="*/ 796 w 1058"/>
              <a:gd name="T93" fmla="*/ 434 h 783"/>
              <a:gd name="T94" fmla="*/ 735 w 1058"/>
              <a:gd name="T95" fmla="*/ 375 h 783"/>
              <a:gd name="T96" fmla="*/ 772 w 1058"/>
              <a:gd name="T97" fmla="*/ 304 h 783"/>
              <a:gd name="T98" fmla="*/ 859 w 1058"/>
              <a:gd name="T99" fmla="*/ 263 h 783"/>
              <a:gd name="T100" fmla="*/ 849 w 1058"/>
              <a:gd name="T101" fmla="*/ 521 h 783"/>
              <a:gd name="T102" fmla="*/ 828 w 1058"/>
              <a:gd name="T103" fmla="*/ 578 h 783"/>
              <a:gd name="T104" fmla="*/ 902 w 1058"/>
              <a:gd name="T105" fmla="*/ 608 h 783"/>
              <a:gd name="T106" fmla="*/ 924 w 1058"/>
              <a:gd name="T107" fmla="*/ 543 h 783"/>
              <a:gd name="T108" fmla="*/ 877 w 1058"/>
              <a:gd name="T109" fmla="*/ 51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58" h="783">
                <a:moveTo>
                  <a:pt x="739" y="450"/>
                </a:moveTo>
                <a:lnTo>
                  <a:pt x="1007" y="450"/>
                </a:lnTo>
                <a:lnTo>
                  <a:pt x="1007" y="450"/>
                </a:lnTo>
                <a:lnTo>
                  <a:pt x="1017" y="450"/>
                </a:lnTo>
                <a:lnTo>
                  <a:pt x="1027" y="454"/>
                </a:lnTo>
                <a:lnTo>
                  <a:pt x="1036" y="458"/>
                </a:lnTo>
                <a:lnTo>
                  <a:pt x="1044" y="464"/>
                </a:lnTo>
                <a:lnTo>
                  <a:pt x="1050" y="472"/>
                </a:lnTo>
                <a:lnTo>
                  <a:pt x="1054" y="481"/>
                </a:lnTo>
                <a:lnTo>
                  <a:pt x="1056" y="491"/>
                </a:lnTo>
                <a:lnTo>
                  <a:pt x="1058" y="501"/>
                </a:lnTo>
                <a:lnTo>
                  <a:pt x="1058" y="732"/>
                </a:lnTo>
                <a:lnTo>
                  <a:pt x="1058" y="732"/>
                </a:lnTo>
                <a:lnTo>
                  <a:pt x="1056" y="742"/>
                </a:lnTo>
                <a:lnTo>
                  <a:pt x="1054" y="753"/>
                </a:lnTo>
                <a:lnTo>
                  <a:pt x="1050" y="761"/>
                </a:lnTo>
                <a:lnTo>
                  <a:pt x="1044" y="769"/>
                </a:lnTo>
                <a:lnTo>
                  <a:pt x="1036" y="775"/>
                </a:lnTo>
                <a:lnTo>
                  <a:pt x="1027" y="779"/>
                </a:lnTo>
                <a:lnTo>
                  <a:pt x="1017" y="783"/>
                </a:lnTo>
                <a:lnTo>
                  <a:pt x="1007" y="783"/>
                </a:lnTo>
                <a:lnTo>
                  <a:pt x="739" y="783"/>
                </a:lnTo>
                <a:lnTo>
                  <a:pt x="739" y="783"/>
                </a:lnTo>
                <a:lnTo>
                  <a:pt x="729" y="783"/>
                </a:lnTo>
                <a:lnTo>
                  <a:pt x="721" y="779"/>
                </a:lnTo>
                <a:lnTo>
                  <a:pt x="711" y="775"/>
                </a:lnTo>
                <a:lnTo>
                  <a:pt x="703" y="769"/>
                </a:lnTo>
                <a:lnTo>
                  <a:pt x="697" y="761"/>
                </a:lnTo>
                <a:lnTo>
                  <a:pt x="692" y="753"/>
                </a:lnTo>
                <a:lnTo>
                  <a:pt x="690" y="742"/>
                </a:lnTo>
                <a:lnTo>
                  <a:pt x="688" y="732"/>
                </a:lnTo>
                <a:lnTo>
                  <a:pt x="688" y="501"/>
                </a:lnTo>
                <a:lnTo>
                  <a:pt x="688" y="501"/>
                </a:lnTo>
                <a:lnTo>
                  <a:pt x="690" y="491"/>
                </a:lnTo>
                <a:lnTo>
                  <a:pt x="692" y="481"/>
                </a:lnTo>
                <a:lnTo>
                  <a:pt x="697" y="472"/>
                </a:lnTo>
                <a:lnTo>
                  <a:pt x="703" y="464"/>
                </a:lnTo>
                <a:lnTo>
                  <a:pt x="711" y="458"/>
                </a:lnTo>
                <a:lnTo>
                  <a:pt x="719" y="454"/>
                </a:lnTo>
                <a:lnTo>
                  <a:pt x="729" y="450"/>
                </a:lnTo>
                <a:lnTo>
                  <a:pt x="739" y="450"/>
                </a:lnTo>
                <a:lnTo>
                  <a:pt x="739" y="450"/>
                </a:lnTo>
                <a:close/>
                <a:moveTo>
                  <a:pt x="21" y="52"/>
                </a:moveTo>
                <a:lnTo>
                  <a:pt x="0" y="58"/>
                </a:lnTo>
                <a:lnTo>
                  <a:pt x="0" y="81"/>
                </a:lnTo>
                <a:lnTo>
                  <a:pt x="0" y="527"/>
                </a:lnTo>
                <a:lnTo>
                  <a:pt x="0" y="566"/>
                </a:lnTo>
                <a:lnTo>
                  <a:pt x="37" y="556"/>
                </a:lnTo>
                <a:lnTo>
                  <a:pt x="37" y="556"/>
                </a:lnTo>
                <a:lnTo>
                  <a:pt x="110" y="539"/>
                </a:lnTo>
                <a:lnTo>
                  <a:pt x="183" y="527"/>
                </a:lnTo>
                <a:lnTo>
                  <a:pt x="256" y="519"/>
                </a:lnTo>
                <a:lnTo>
                  <a:pt x="327" y="515"/>
                </a:lnTo>
                <a:lnTo>
                  <a:pt x="400" y="513"/>
                </a:lnTo>
                <a:lnTo>
                  <a:pt x="471" y="513"/>
                </a:lnTo>
                <a:lnTo>
                  <a:pt x="544" y="517"/>
                </a:lnTo>
                <a:lnTo>
                  <a:pt x="615" y="523"/>
                </a:lnTo>
                <a:lnTo>
                  <a:pt x="615" y="483"/>
                </a:lnTo>
                <a:lnTo>
                  <a:pt x="615" y="483"/>
                </a:lnTo>
                <a:lnTo>
                  <a:pt x="617" y="464"/>
                </a:lnTo>
                <a:lnTo>
                  <a:pt x="617" y="464"/>
                </a:lnTo>
                <a:lnTo>
                  <a:pt x="561" y="460"/>
                </a:lnTo>
                <a:lnTo>
                  <a:pt x="561" y="460"/>
                </a:lnTo>
                <a:lnTo>
                  <a:pt x="579" y="444"/>
                </a:lnTo>
                <a:lnTo>
                  <a:pt x="595" y="424"/>
                </a:lnTo>
                <a:lnTo>
                  <a:pt x="611" y="401"/>
                </a:lnTo>
                <a:lnTo>
                  <a:pt x="623" y="377"/>
                </a:lnTo>
                <a:lnTo>
                  <a:pt x="634" y="351"/>
                </a:lnTo>
                <a:lnTo>
                  <a:pt x="642" y="322"/>
                </a:lnTo>
                <a:lnTo>
                  <a:pt x="646" y="292"/>
                </a:lnTo>
                <a:lnTo>
                  <a:pt x="648" y="261"/>
                </a:lnTo>
                <a:lnTo>
                  <a:pt x="648" y="261"/>
                </a:lnTo>
                <a:lnTo>
                  <a:pt x="646" y="231"/>
                </a:lnTo>
                <a:lnTo>
                  <a:pt x="642" y="202"/>
                </a:lnTo>
                <a:lnTo>
                  <a:pt x="634" y="176"/>
                </a:lnTo>
                <a:lnTo>
                  <a:pt x="625" y="150"/>
                </a:lnTo>
                <a:lnTo>
                  <a:pt x="613" y="125"/>
                </a:lnTo>
                <a:lnTo>
                  <a:pt x="599" y="103"/>
                </a:lnTo>
                <a:lnTo>
                  <a:pt x="583" y="85"/>
                </a:lnTo>
                <a:lnTo>
                  <a:pt x="567" y="69"/>
                </a:lnTo>
                <a:lnTo>
                  <a:pt x="567" y="69"/>
                </a:lnTo>
                <a:lnTo>
                  <a:pt x="676" y="79"/>
                </a:lnTo>
                <a:lnTo>
                  <a:pt x="788" y="93"/>
                </a:lnTo>
                <a:lnTo>
                  <a:pt x="788" y="93"/>
                </a:lnTo>
                <a:lnTo>
                  <a:pt x="788" y="105"/>
                </a:lnTo>
                <a:lnTo>
                  <a:pt x="788" y="105"/>
                </a:lnTo>
                <a:lnTo>
                  <a:pt x="790" y="117"/>
                </a:lnTo>
                <a:lnTo>
                  <a:pt x="792" y="131"/>
                </a:lnTo>
                <a:lnTo>
                  <a:pt x="796" y="144"/>
                </a:lnTo>
                <a:lnTo>
                  <a:pt x="802" y="156"/>
                </a:lnTo>
                <a:lnTo>
                  <a:pt x="810" y="166"/>
                </a:lnTo>
                <a:lnTo>
                  <a:pt x="818" y="176"/>
                </a:lnTo>
                <a:lnTo>
                  <a:pt x="828" y="184"/>
                </a:lnTo>
                <a:lnTo>
                  <a:pt x="839" y="192"/>
                </a:lnTo>
                <a:lnTo>
                  <a:pt x="839" y="192"/>
                </a:lnTo>
                <a:lnTo>
                  <a:pt x="855" y="190"/>
                </a:lnTo>
                <a:lnTo>
                  <a:pt x="855" y="190"/>
                </a:lnTo>
                <a:lnTo>
                  <a:pt x="879" y="192"/>
                </a:lnTo>
                <a:lnTo>
                  <a:pt x="904" y="196"/>
                </a:lnTo>
                <a:lnTo>
                  <a:pt x="926" y="205"/>
                </a:lnTo>
                <a:lnTo>
                  <a:pt x="948" y="215"/>
                </a:lnTo>
                <a:lnTo>
                  <a:pt x="948" y="81"/>
                </a:lnTo>
                <a:lnTo>
                  <a:pt x="948" y="54"/>
                </a:lnTo>
                <a:lnTo>
                  <a:pt x="922" y="52"/>
                </a:lnTo>
                <a:lnTo>
                  <a:pt x="922" y="52"/>
                </a:lnTo>
                <a:lnTo>
                  <a:pt x="808" y="36"/>
                </a:lnTo>
                <a:lnTo>
                  <a:pt x="808" y="36"/>
                </a:lnTo>
                <a:lnTo>
                  <a:pt x="709" y="24"/>
                </a:lnTo>
                <a:lnTo>
                  <a:pt x="611" y="14"/>
                </a:lnTo>
                <a:lnTo>
                  <a:pt x="512" y="6"/>
                </a:lnTo>
                <a:lnTo>
                  <a:pt x="463" y="2"/>
                </a:lnTo>
                <a:lnTo>
                  <a:pt x="412" y="0"/>
                </a:lnTo>
                <a:lnTo>
                  <a:pt x="364" y="0"/>
                </a:lnTo>
                <a:lnTo>
                  <a:pt x="315" y="2"/>
                </a:lnTo>
                <a:lnTo>
                  <a:pt x="266" y="6"/>
                </a:lnTo>
                <a:lnTo>
                  <a:pt x="217" y="10"/>
                </a:lnTo>
                <a:lnTo>
                  <a:pt x="167" y="18"/>
                </a:lnTo>
                <a:lnTo>
                  <a:pt x="118" y="26"/>
                </a:lnTo>
                <a:lnTo>
                  <a:pt x="69" y="38"/>
                </a:lnTo>
                <a:lnTo>
                  <a:pt x="21" y="52"/>
                </a:lnTo>
                <a:lnTo>
                  <a:pt x="21" y="52"/>
                </a:lnTo>
                <a:close/>
                <a:moveTo>
                  <a:pt x="376" y="454"/>
                </a:moveTo>
                <a:lnTo>
                  <a:pt x="376" y="454"/>
                </a:lnTo>
                <a:lnTo>
                  <a:pt x="319" y="456"/>
                </a:lnTo>
                <a:lnTo>
                  <a:pt x="264" y="458"/>
                </a:lnTo>
                <a:lnTo>
                  <a:pt x="207" y="464"/>
                </a:lnTo>
                <a:lnTo>
                  <a:pt x="150" y="472"/>
                </a:lnTo>
                <a:lnTo>
                  <a:pt x="150" y="472"/>
                </a:lnTo>
                <a:lnTo>
                  <a:pt x="150" y="468"/>
                </a:lnTo>
                <a:lnTo>
                  <a:pt x="150" y="468"/>
                </a:lnTo>
                <a:lnTo>
                  <a:pt x="148" y="448"/>
                </a:lnTo>
                <a:lnTo>
                  <a:pt x="144" y="432"/>
                </a:lnTo>
                <a:lnTo>
                  <a:pt x="136" y="416"/>
                </a:lnTo>
                <a:lnTo>
                  <a:pt x="124" y="401"/>
                </a:lnTo>
                <a:lnTo>
                  <a:pt x="112" y="389"/>
                </a:lnTo>
                <a:lnTo>
                  <a:pt x="96" y="379"/>
                </a:lnTo>
                <a:lnTo>
                  <a:pt x="77" y="371"/>
                </a:lnTo>
                <a:lnTo>
                  <a:pt x="59" y="369"/>
                </a:lnTo>
                <a:lnTo>
                  <a:pt x="59" y="194"/>
                </a:lnTo>
                <a:lnTo>
                  <a:pt x="59" y="194"/>
                </a:lnTo>
                <a:lnTo>
                  <a:pt x="77" y="188"/>
                </a:lnTo>
                <a:lnTo>
                  <a:pt x="92" y="180"/>
                </a:lnTo>
                <a:lnTo>
                  <a:pt x="106" y="172"/>
                </a:lnTo>
                <a:lnTo>
                  <a:pt x="118" y="160"/>
                </a:lnTo>
                <a:lnTo>
                  <a:pt x="128" y="146"/>
                </a:lnTo>
                <a:lnTo>
                  <a:pt x="136" y="129"/>
                </a:lnTo>
                <a:lnTo>
                  <a:pt x="140" y="113"/>
                </a:lnTo>
                <a:lnTo>
                  <a:pt x="142" y="95"/>
                </a:lnTo>
                <a:lnTo>
                  <a:pt x="142" y="95"/>
                </a:lnTo>
                <a:lnTo>
                  <a:pt x="140" y="83"/>
                </a:lnTo>
                <a:lnTo>
                  <a:pt x="140" y="83"/>
                </a:lnTo>
                <a:lnTo>
                  <a:pt x="201" y="71"/>
                </a:lnTo>
                <a:lnTo>
                  <a:pt x="264" y="64"/>
                </a:lnTo>
                <a:lnTo>
                  <a:pt x="325" y="60"/>
                </a:lnTo>
                <a:lnTo>
                  <a:pt x="388" y="58"/>
                </a:lnTo>
                <a:lnTo>
                  <a:pt x="388" y="58"/>
                </a:lnTo>
                <a:lnTo>
                  <a:pt x="368" y="75"/>
                </a:lnTo>
                <a:lnTo>
                  <a:pt x="349" y="95"/>
                </a:lnTo>
                <a:lnTo>
                  <a:pt x="333" y="117"/>
                </a:lnTo>
                <a:lnTo>
                  <a:pt x="321" y="142"/>
                </a:lnTo>
                <a:lnTo>
                  <a:pt x="309" y="170"/>
                </a:lnTo>
                <a:lnTo>
                  <a:pt x="301" y="198"/>
                </a:lnTo>
                <a:lnTo>
                  <a:pt x="297" y="229"/>
                </a:lnTo>
                <a:lnTo>
                  <a:pt x="295" y="261"/>
                </a:lnTo>
                <a:lnTo>
                  <a:pt x="295" y="261"/>
                </a:lnTo>
                <a:lnTo>
                  <a:pt x="297" y="292"/>
                </a:lnTo>
                <a:lnTo>
                  <a:pt x="301" y="320"/>
                </a:lnTo>
                <a:lnTo>
                  <a:pt x="307" y="347"/>
                </a:lnTo>
                <a:lnTo>
                  <a:pt x="317" y="373"/>
                </a:lnTo>
                <a:lnTo>
                  <a:pt x="329" y="397"/>
                </a:lnTo>
                <a:lnTo>
                  <a:pt x="341" y="418"/>
                </a:lnTo>
                <a:lnTo>
                  <a:pt x="357" y="438"/>
                </a:lnTo>
                <a:lnTo>
                  <a:pt x="376" y="454"/>
                </a:lnTo>
                <a:lnTo>
                  <a:pt x="376" y="454"/>
                </a:lnTo>
                <a:close/>
                <a:moveTo>
                  <a:pt x="536" y="211"/>
                </a:moveTo>
                <a:lnTo>
                  <a:pt x="479" y="211"/>
                </a:lnTo>
                <a:lnTo>
                  <a:pt x="479" y="202"/>
                </a:lnTo>
                <a:lnTo>
                  <a:pt x="479" y="202"/>
                </a:lnTo>
                <a:lnTo>
                  <a:pt x="479" y="190"/>
                </a:lnTo>
                <a:lnTo>
                  <a:pt x="477" y="182"/>
                </a:lnTo>
                <a:lnTo>
                  <a:pt x="477" y="182"/>
                </a:lnTo>
                <a:lnTo>
                  <a:pt x="475" y="178"/>
                </a:lnTo>
                <a:lnTo>
                  <a:pt x="469" y="178"/>
                </a:lnTo>
                <a:lnTo>
                  <a:pt x="469" y="178"/>
                </a:lnTo>
                <a:lnTo>
                  <a:pt x="465" y="178"/>
                </a:lnTo>
                <a:lnTo>
                  <a:pt x="463" y="182"/>
                </a:lnTo>
                <a:lnTo>
                  <a:pt x="463" y="182"/>
                </a:lnTo>
                <a:lnTo>
                  <a:pt x="461" y="186"/>
                </a:lnTo>
                <a:lnTo>
                  <a:pt x="459" y="194"/>
                </a:lnTo>
                <a:lnTo>
                  <a:pt x="459" y="194"/>
                </a:lnTo>
                <a:lnTo>
                  <a:pt x="461" y="205"/>
                </a:lnTo>
                <a:lnTo>
                  <a:pt x="465" y="213"/>
                </a:lnTo>
                <a:lnTo>
                  <a:pt x="465" y="213"/>
                </a:lnTo>
                <a:lnTo>
                  <a:pt x="475" y="221"/>
                </a:lnTo>
                <a:lnTo>
                  <a:pt x="496" y="233"/>
                </a:lnTo>
                <a:lnTo>
                  <a:pt x="496" y="233"/>
                </a:lnTo>
                <a:lnTo>
                  <a:pt x="514" y="245"/>
                </a:lnTo>
                <a:lnTo>
                  <a:pt x="524" y="253"/>
                </a:lnTo>
                <a:lnTo>
                  <a:pt x="524" y="253"/>
                </a:lnTo>
                <a:lnTo>
                  <a:pt x="532" y="261"/>
                </a:lnTo>
                <a:lnTo>
                  <a:pt x="538" y="271"/>
                </a:lnTo>
                <a:lnTo>
                  <a:pt x="538" y="271"/>
                </a:lnTo>
                <a:lnTo>
                  <a:pt x="542" y="286"/>
                </a:lnTo>
                <a:lnTo>
                  <a:pt x="542" y="304"/>
                </a:lnTo>
                <a:lnTo>
                  <a:pt x="542" y="304"/>
                </a:lnTo>
                <a:lnTo>
                  <a:pt x="542" y="318"/>
                </a:lnTo>
                <a:lnTo>
                  <a:pt x="540" y="330"/>
                </a:lnTo>
                <a:lnTo>
                  <a:pt x="534" y="343"/>
                </a:lnTo>
                <a:lnTo>
                  <a:pt x="528" y="351"/>
                </a:lnTo>
                <a:lnTo>
                  <a:pt x="528" y="351"/>
                </a:lnTo>
                <a:lnTo>
                  <a:pt x="520" y="359"/>
                </a:lnTo>
                <a:lnTo>
                  <a:pt x="510" y="365"/>
                </a:lnTo>
                <a:lnTo>
                  <a:pt x="498" y="369"/>
                </a:lnTo>
                <a:lnTo>
                  <a:pt x="485" y="373"/>
                </a:lnTo>
                <a:lnTo>
                  <a:pt x="485" y="393"/>
                </a:lnTo>
                <a:lnTo>
                  <a:pt x="459" y="393"/>
                </a:lnTo>
                <a:lnTo>
                  <a:pt x="459" y="371"/>
                </a:lnTo>
                <a:lnTo>
                  <a:pt x="459" y="371"/>
                </a:lnTo>
                <a:lnTo>
                  <a:pt x="449" y="369"/>
                </a:lnTo>
                <a:lnTo>
                  <a:pt x="439" y="367"/>
                </a:lnTo>
                <a:lnTo>
                  <a:pt x="429" y="361"/>
                </a:lnTo>
                <a:lnTo>
                  <a:pt x="420" y="355"/>
                </a:lnTo>
                <a:lnTo>
                  <a:pt x="420" y="355"/>
                </a:lnTo>
                <a:lnTo>
                  <a:pt x="412" y="345"/>
                </a:lnTo>
                <a:lnTo>
                  <a:pt x="406" y="334"/>
                </a:lnTo>
                <a:lnTo>
                  <a:pt x="404" y="318"/>
                </a:lnTo>
                <a:lnTo>
                  <a:pt x="402" y="302"/>
                </a:lnTo>
                <a:lnTo>
                  <a:pt x="402" y="290"/>
                </a:lnTo>
                <a:lnTo>
                  <a:pt x="459" y="290"/>
                </a:lnTo>
                <a:lnTo>
                  <a:pt x="459" y="304"/>
                </a:lnTo>
                <a:lnTo>
                  <a:pt x="459" y="304"/>
                </a:lnTo>
                <a:lnTo>
                  <a:pt x="459" y="322"/>
                </a:lnTo>
                <a:lnTo>
                  <a:pt x="461" y="332"/>
                </a:lnTo>
                <a:lnTo>
                  <a:pt x="461" y="332"/>
                </a:lnTo>
                <a:lnTo>
                  <a:pt x="463" y="336"/>
                </a:lnTo>
                <a:lnTo>
                  <a:pt x="469" y="338"/>
                </a:lnTo>
                <a:lnTo>
                  <a:pt x="469" y="338"/>
                </a:lnTo>
                <a:lnTo>
                  <a:pt x="473" y="336"/>
                </a:lnTo>
                <a:lnTo>
                  <a:pt x="477" y="334"/>
                </a:lnTo>
                <a:lnTo>
                  <a:pt x="477" y="334"/>
                </a:lnTo>
                <a:lnTo>
                  <a:pt x="479" y="330"/>
                </a:lnTo>
                <a:lnTo>
                  <a:pt x="481" y="322"/>
                </a:lnTo>
                <a:lnTo>
                  <a:pt x="481" y="322"/>
                </a:lnTo>
                <a:lnTo>
                  <a:pt x="479" y="306"/>
                </a:lnTo>
                <a:lnTo>
                  <a:pt x="477" y="296"/>
                </a:lnTo>
                <a:lnTo>
                  <a:pt x="477" y="296"/>
                </a:lnTo>
                <a:lnTo>
                  <a:pt x="471" y="288"/>
                </a:lnTo>
                <a:lnTo>
                  <a:pt x="459" y="278"/>
                </a:lnTo>
                <a:lnTo>
                  <a:pt x="459" y="278"/>
                </a:lnTo>
                <a:lnTo>
                  <a:pt x="424" y="253"/>
                </a:lnTo>
                <a:lnTo>
                  <a:pt x="424" y="253"/>
                </a:lnTo>
                <a:lnTo>
                  <a:pt x="416" y="245"/>
                </a:lnTo>
                <a:lnTo>
                  <a:pt x="408" y="233"/>
                </a:lnTo>
                <a:lnTo>
                  <a:pt x="408" y="233"/>
                </a:lnTo>
                <a:lnTo>
                  <a:pt x="404" y="219"/>
                </a:lnTo>
                <a:lnTo>
                  <a:pt x="402" y="202"/>
                </a:lnTo>
                <a:lnTo>
                  <a:pt x="402" y="202"/>
                </a:lnTo>
                <a:lnTo>
                  <a:pt x="402" y="190"/>
                </a:lnTo>
                <a:lnTo>
                  <a:pt x="406" y="178"/>
                </a:lnTo>
                <a:lnTo>
                  <a:pt x="410" y="170"/>
                </a:lnTo>
                <a:lnTo>
                  <a:pt x="416" y="162"/>
                </a:lnTo>
                <a:lnTo>
                  <a:pt x="416" y="162"/>
                </a:lnTo>
                <a:lnTo>
                  <a:pt x="424" y="156"/>
                </a:lnTo>
                <a:lnTo>
                  <a:pt x="435" y="150"/>
                </a:lnTo>
                <a:lnTo>
                  <a:pt x="445" y="146"/>
                </a:lnTo>
                <a:lnTo>
                  <a:pt x="459" y="144"/>
                </a:lnTo>
                <a:lnTo>
                  <a:pt x="459" y="125"/>
                </a:lnTo>
                <a:lnTo>
                  <a:pt x="485" y="125"/>
                </a:lnTo>
                <a:lnTo>
                  <a:pt x="485" y="144"/>
                </a:lnTo>
                <a:lnTo>
                  <a:pt x="485" y="144"/>
                </a:lnTo>
                <a:lnTo>
                  <a:pt x="498" y="146"/>
                </a:lnTo>
                <a:lnTo>
                  <a:pt x="508" y="150"/>
                </a:lnTo>
                <a:lnTo>
                  <a:pt x="516" y="156"/>
                </a:lnTo>
                <a:lnTo>
                  <a:pt x="524" y="162"/>
                </a:lnTo>
                <a:lnTo>
                  <a:pt x="524" y="162"/>
                </a:lnTo>
                <a:lnTo>
                  <a:pt x="530" y="170"/>
                </a:lnTo>
                <a:lnTo>
                  <a:pt x="534" y="178"/>
                </a:lnTo>
                <a:lnTo>
                  <a:pt x="536" y="188"/>
                </a:lnTo>
                <a:lnTo>
                  <a:pt x="536" y="200"/>
                </a:lnTo>
                <a:lnTo>
                  <a:pt x="536" y="200"/>
                </a:lnTo>
                <a:lnTo>
                  <a:pt x="536" y="211"/>
                </a:lnTo>
                <a:lnTo>
                  <a:pt x="536" y="211"/>
                </a:lnTo>
                <a:close/>
                <a:moveTo>
                  <a:pt x="873" y="263"/>
                </a:moveTo>
                <a:lnTo>
                  <a:pt x="873" y="263"/>
                </a:lnTo>
                <a:lnTo>
                  <a:pt x="873" y="263"/>
                </a:lnTo>
                <a:lnTo>
                  <a:pt x="887" y="263"/>
                </a:lnTo>
                <a:lnTo>
                  <a:pt x="902" y="265"/>
                </a:lnTo>
                <a:lnTo>
                  <a:pt x="914" y="269"/>
                </a:lnTo>
                <a:lnTo>
                  <a:pt x="928" y="274"/>
                </a:lnTo>
                <a:lnTo>
                  <a:pt x="940" y="280"/>
                </a:lnTo>
                <a:lnTo>
                  <a:pt x="950" y="288"/>
                </a:lnTo>
                <a:lnTo>
                  <a:pt x="962" y="296"/>
                </a:lnTo>
                <a:lnTo>
                  <a:pt x="973" y="304"/>
                </a:lnTo>
                <a:lnTo>
                  <a:pt x="973" y="304"/>
                </a:lnTo>
                <a:lnTo>
                  <a:pt x="981" y="314"/>
                </a:lnTo>
                <a:lnTo>
                  <a:pt x="989" y="326"/>
                </a:lnTo>
                <a:lnTo>
                  <a:pt x="997" y="336"/>
                </a:lnTo>
                <a:lnTo>
                  <a:pt x="1003" y="349"/>
                </a:lnTo>
                <a:lnTo>
                  <a:pt x="1007" y="363"/>
                </a:lnTo>
                <a:lnTo>
                  <a:pt x="1011" y="375"/>
                </a:lnTo>
                <a:lnTo>
                  <a:pt x="1013" y="389"/>
                </a:lnTo>
                <a:lnTo>
                  <a:pt x="1013" y="403"/>
                </a:lnTo>
                <a:lnTo>
                  <a:pt x="1013" y="434"/>
                </a:lnTo>
                <a:lnTo>
                  <a:pt x="1013" y="434"/>
                </a:lnTo>
                <a:lnTo>
                  <a:pt x="1007" y="434"/>
                </a:lnTo>
                <a:lnTo>
                  <a:pt x="948" y="434"/>
                </a:lnTo>
                <a:lnTo>
                  <a:pt x="948" y="403"/>
                </a:lnTo>
                <a:lnTo>
                  <a:pt x="948" y="403"/>
                </a:lnTo>
                <a:lnTo>
                  <a:pt x="946" y="389"/>
                </a:lnTo>
                <a:lnTo>
                  <a:pt x="942" y="375"/>
                </a:lnTo>
                <a:lnTo>
                  <a:pt x="936" y="361"/>
                </a:lnTo>
                <a:lnTo>
                  <a:pt x="926" y="351"/>
                </a:lnTo>
                <a:lnTo>
                  <a:pt x="926" y="351"/>
                </a:lnTo>
                <a:lnTo>
                  <a:pt x="916" y="341"/>
                </a:lnTo>
                <a:lnTo>
                  <a:pt x="902" y="334"/>
                </a:lnTo>
                <a:lnTo>
                  <a:pt x="887" y="328"/>
                </a:lnTo>
                <a:lnTo>
                  <a:pt x="873" y="328"/>
                </a:lnTo>
                <a:lnTo>
                  <a:pt x="873" y="328"/>
                </a:lnTo>
                <a:lnTo>
                  <a:pt x="873" y="328"/>
                </a:lnTo>
                <a:lnTo>
                  <a:pt x="857" y="328"/>
                </a:lnTo>
                <a:lnTo>
                  <a:pt x="843" y="334"/>
                </a:lnTo>
                <a:lnTo>
                  <a:pt x="831" y="341"/>
                </a:lnTo>
                <a:lnTo>
                  <a:pt x="818" y="351"/>
                </a:lnTo>
                <a:lnTo>
                  <a:pt x="818" y="351"/>
                </a:lnTo>
                <a:lnTo>
                  <a:pt x="808" y="361"/>
                </a:lnTo>
                <a:lnTo>
                  <a:pt x="802" y="375"/>
                </a:lnTo>
                <a:lnTo>
                  <a:pt x="798" y="389"/>
                </a:lnTo>
                <a:lnTo>
                  <a:pt x="796" y="403"/>
                </a:lnTo>
                <a:lnTo>
                  <a:pt x="796" y="434"/>
                </a:lnTo>
                <a:lnTo>
                  <a:pt x="739" y="434"/>
                </a:lnTo>
                <a:lnTo>
                  <a:pt x="739" y="434"/>
                </a:lnTo>
                <a:lnTo>
                  <a:pt x="731" y="434"/>
                </a:lnTo>
                <a:lnTo>
                  <a:pt x="731" y="403"/>
                </a:lnTo>
                <a:lnTo>
                  <a:pt x="731" y="403"/>
                </a:lnTo>
                <a:lnTo>
                  <a:pt x="731" y="389"/>
                </a:lnTo>
                <a:lnTo>
                  <a:pt x="735" y="375"/>
                </a:lnTo>
                <a:lnTo>
                  <a:pt x="737" y="363"/>
                </a:lnTo>
                <a:lnTo>
                  <a:pt x="743" y="349"/>
                </a:lnTo>
                <a:lnTo>
                  <a:pt x="747" y="336"/>
                </a:lnTo>
                <a:lnTo>
                  <a:pt x="755" y="326"/>
                </a:lnTo>
                <a:lnTo>
                  <a:pt x="764" y="314"/>
                </a:lnTo>
                <a:lnTo>
                  <a:pt x="772" y="304"/>
                </a:lnTo>
                <a:lnTo>
                  <a:pt x="772" y="304"/>
                </a:lnTo>
                <a:lnTo>
                  <a:pt x="782" y="296"/>
                </a:lnTo>
                <a:lnTo>
                  <a:pt x="794" y="288"/>
                </a:lnTo>
                <a:lnTo>
                  <a:pt x="806" y="280"/>
                </a:lnTo>
                <a:lnTo>
                  <a:pt x="818" y="274"/>
                </a:lnTo>
                <a:lnTo>
                  <a:pt x="831" y="269"/>
                </a:lnTo>
                <a:lnTo>
                  <a:pt x="845" y="265"/>
                </a:lnTo>
                <a:lnTo>
                  <a:pt x="859" y="263"/>
                </a:lnTo>
                <a:lnTo>
                  <a:pt x="873" y="263"/>
                </a:lnTo>
                <a:lnTo>
                  <a:pt x="873" y="263"/>
                </a:lnTo>
                <a:close/>
                <a:moveTo>
                  <a:pt x="877" y="513"/>
                </a:moveTo>
                <a:lnTo>
                  <a:pt x="877" y="513"/>
                </a:lnTo>
                <a:lnTo>
                  <a:pt x="867" y="515"/>
                </a:lnTo>
                <a:lnTo>
                  <a:pt x="857" y="517"/>
                </a:lnTo>
                <a:lnTo>
                  <a:pt x="849" y="521"/>
                </a:lnTo>
                <a:lnTo>
                  <a:pt x="841" y="527"/>
                </a:lnTo>
                <a:lnTo>
                  <a:pt x="835" y="535"/>
                </a:lnTo>
                <a:lnTo>
                  <a:pt x="831" y="543"/>
                </a:lnTo>
                <a:lnTo>
                  <a:pt x="826" y="554"/>
                </a:lnTo>
                <a:lnTo>
                  <a:pt x="826" y="564"/>
                </a:lnTo>
                <a:lnTo>
                  <a:pt x="826" y="564"/>
                </a:lnTo>
                <a:lnTo>
                  <a:pt x="828" y="578"/>
                </a:lnTo>
                <a:lnTo>
                  <a:pt x="833" y="590"/>
                </a:lnTo>
                <a:lnTo>
                  <a:pt x="841" y="600"/>
                </a:lnTo>
                <a:lnTo>
                  <a:pt x="851" y="608"/>
                </a:lnTo>
                <a:lnTo>
                  <a:pt x="835" y="708"/>
                </a:lnTo>
                <a:lnTo>
                  <a:pt x="918" y="708"/>
                </a:lnTo>
                <a:lnTo>
                  <a:pt x="902" y="608"/>
                </a:lnTo>
                <a:lnTo>
                  <a:pt x="902" y="608"/>
                </a:lnTo>
                <a:lnTo>
                  <a:pt x="912" y="600"/>
                </a:lnTo>
                <a:lnTo>
                  <a:pt x="920" y="590"/>
                </a:lnTo>
                <a:lnTo>
                  <a:pt x="926" y="578"/>
                </a:lnTo>
                <a:lnTo>
                  <a:pt x="928" y="564"/>
                </a:lnTo>
                <a:lnTo>
                  <a:pt x="928" y="564"/>
                </a:lnTo>
                <a:lnTo>
                  <a:pt x="926" y="554"/>
                </a:lnTo>
                <a:lnTo>
                  <a:pt x="924" y="543"/>
                </a:lnTo>
                <a:lnTo>
                  <a:pt x="918" y="535"/>
                </a:lnTo>
                <a:lnTo>
                  <a:pt x="912" y="527"/>
                </a:lnTo>
                <a:lnTo>
                  <a:pt x="906" y="521"/>
                </a:lnTo>
                <a:lnTo>
                  <a:pt x="895" y="517"/>
                </a:lnTo>
                <a:lnTo>
                  <a:pt x="887" y="515"/>
                </a:lnTo>
                <a:lnTo>
                  <a:pt x="877" y="513"/>
                </a:lnTo>
                <a:lnTo>
                  <a:pt x="877" y="5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499100" y="350838"/>
            <a:ext cx="1627188" cy="1500188"/>
          </a:xfrm>
          <a:custGeom>
            <a:avLst/>
            <a:gdLst>
              <a:gd name="T0" fmla="*/ 974 w 1025"/>
              <a:gd name="T1" fmla="*/ 2 h 945"/>
              <a:gd name="T2" fmla="*/ 1015 w 1025"/>
              <a:gd name="T3" fmla="*/ 28 h 945"/>
              <a:gd name="T4" fmla="*/ 1025 w 1025"/>
              <a:gd name="T5" fmla="*/ 631 h 945"/>
              <a:gd name="T6" fmla="*/ 1015 w 1025"/>
              <a:gd name="T7" fmla="*/ 667 h 945"/>
              <a:gd name="T8" fmla="*/ 974 w 1025"/>
              <a:gd name="T9" fmla="*/ 694 h 945"/>
              <a:gd name="T10" fmla="*/ 925 w 1025"/>
              <a:gd name="T11" fmla="*/ 627 h 945"/>
              <a:gd name="T12" fmla="*/ 81 w 1025"/>
              <a:gd name="T13" fmla="*/ 627 h 945"/>
              <a:gd name="T14" fmla="*/ 432 w 1025"/>
              <a:gd name="T15" fmla="*/ 674 h 945"/>
              <a:gd name="T16" fmla="*/ 50 w 1025"/>
              <a:gd name="T17" fmla="*/ 694 h 945"/>
              <a:gd name="T18" fmla="*/ 10 w 1025"/>
              <a:gd name="T19" fmla="*/ 667 h 945"/>
              <a:gd name="T20" fmla="*/ 0 w 1025"/>
              <a:gd name="T21" fmla="*/ 65 h 945"/>
              <a:gd name="T22" fmla="*/ 10 w 1025"/>
              <a:gd name="T23" fmla="*/ 28 h 945"/>
              <a:gd name="T24" fmla="*/ 50 w 1025"/>
              <a:gd name="T25" fmla="*/ 2 h 945"/>
              <a:gd name="T26" fmla="*/ 702 w 1025"/>
              <a:gd name="T27" fmla="*/ 391 h 945"/>
              <a:gd name="T28" fmla="*/ 702 w 1025"/>
              <a:gd name="T29" fmla="*/ 375 h 945"/>
              <a:gd name="T30" fmla="*/ 899 w 1025"/>
              <a:gd name="T31" fmla="*/ 314 h 945"/>
              <a:gd name="T32" fmla="*/ 806 w 1025"/>
              <a:gd name="T33" fmla="*/ 255 h 945"/>
              <a:gd name="T34" fmla="*/ 806 w 1025"/>
              <a:gd name="T35" fmla="*/ 239 h 945"/>
              <a:gd name="T36" fmla="*/ 899 w 1025"/>
              <a:gd name="T37" fmla="*/ 184 h 945"/>
              <a:gd name="T38" fmla="*/ 806 w 1025"/>
              <a:gd name="T39" fmla="*/ 146 h 945"/>
              <a:gd name="T40" fmla="*/ 806 w 1025"/>
              <a:gd name="T41" fmla="*/ 130 h 945"/>
              <a:gd name="T42" fmla="*/ 775 w 1025"/>
              <a:gd name="T43" fmla="*/ 130 h 945"/>
              <a:gd name="T44" fmla="*/ 300 w 1025"/>
              <a:gd name="T45" fmla="*/ 462 h 945"/>
              <a:gd name="T46" fmla="*/ 251 w 1025"/>
              <a:gd name="T47" fmla="*/ 462 h 945"/>
              <a:gd name="T48" fmla="*/ 310 w 1025"/>
              <a:gd name="T49" fmla="*/ 280 h 945"/>
              <a:gd name="T50" fmla="*/ 395 w 1025"/>
              <a:gd name="T51" fmla="*/ 330 h 945"/>
              <a:gd name="T52" fmla="*/ 467 w 1025"/>
              <a:gd name="T53" fmla="*/ 219 h 945"/>
              <a:gd name="T54" fmla="*/ 497 w 1025"/>
              <a:gd name="T55" fmla="*/ 168 h 945"/>
              <a:gd name="T56" fmla="*/ 402 w 1025"/>
              <a:gd name="T57" fmla="*/ 201 h 945"/>
              <a:gd name="T58" fmla="*/ 335 w 1025"/>
              <a:gd name="T59" fmla="*/ 249 h 945"/>
              <a:gd name="T60" fmla="*/ 138 w 1025"/>
              <a:gd name="T61" fmla="*/ 314 h 945"/>
              <a:gd name="T62" fmla="*/ 227 w 1025"/>
              <a:gd name="T63" fmla="*/ 357 h 945"/>
              <a:gd name="T64" fmla="*/ 465 w 1025"/>
              <a:gd name="T65" fmla="*/ 462 h 945"/>
              <a:gd name="T66" fmla="*/ 465 w 1025"/>
              <a:gd name="T67" fmla="*/ 462 h 945"/>
              <a:gd name="T68" fmla="*/ 440 w 1025"/>
              <a:gd name="T69" fmla="*/ 373 h 945"/>
              <a:gd name="T70" fmla="*/ 320 w 1025"/>
              <a:gd name="T71" fmla="*/ 462 h 945"/>
              <a:gd name="T72" fmla="*/ 320 w 1025"/>
              <a:gd name="T73" fmla="*/ 462 h 945"/>
              <a:gd name="T74" fmla="*/ 653 w 1025"/>
              <a:gd name="T75" fmla="*/ 337 h 945"/>
              <a:gd name="T76" fmla="*/ 592 w 1025"/>
              <a:gd name="T77" fmla="*/ 416 h 945"/>
              <a:gd name="T78" fmla="*/ 588 w 1025"/>
              <a:gd name="T79" fmla="*/ 661 h 945"/>
              <a:gd name="T80" fmla="*/ 546 w 1025"/>
              <a:gd name="T81" fmla="*/ 602 h 945"/>
              <a:gd name="T82" fmla="*/ 497 w 1025"/>
              <a:gd name="T83" fmla="*/ 578 h 945"/>
              <a:gd name="T84" fmla="*/ 495 w 1025"/>
              <a:gd name="T85" fmla="*/ 639 h 945"/>
              <a:gd name="T86" fmla="*/ 542 w 1025"/>
              <a:gd name="T87" fmla="*/ 753 h 945"/>
              <a:gd name="T88" fmla="*/ 592 w 1025"/>
              <a:gd name="T89" fmla="*/ 945 h 945"/>
              <a:gd name="T90" fmla="*/ 824 w 1025"/>
              <a:gd name="T91" fmla="*/ 891 h 945"/>
              <a:gd name="T92" fmla="*/ 854 w 1025"/>
              <a:gd name="T93" fmla="*/ 582 h 945"/>
              <a:gd name="T94" fmla="*/ 799 w 1025"/>
              <a:gd name="T95" fmla="*/ 531 h 945"/>
              <a:gd name="T96" fmla="*/ 789 w 1025"/>
              <a:gd name="T97" fmla="*/ 588 h 945"/>
              <a:gd name="T98" fmla="*/ 732 w 1025"/>
              <a:gd name="T99" fmla="*/ 487 h 945"/>
              <a:gd name="T100" fmla="*/ 724 w 1025"/>
              <a:gd name="T101" fmla="*/ 473 h 945"/>
              <a:gd name="T102" fmla="*/ 670 w 1025"/>
              <a:gd name="T103" fmla="*/ 546 h 945"/>
              <a:gd name="T104" fmla="*/ 54 w 1025"/>
              <a:gd name="T105" fmla="*/ 247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25" h="945">
                <a:moveTo>
                  <a:pt x="65" y="0"/>
                </a:moveTo>
                <a:lnTo>
                  <a:pt x="960" y="0"/>
                </a:lnTo>
                <a:lnTo>
                  <a:pt x="960" y="0"/>
                </a:lnTo>
                <a:lnTo>
                  <a:pt x="974" y="2"/>
                </a:lnTo>
                <a:lnTo>
                  <a:pt x="986" y="4"/>
                </a:lnTo>
                <a:lnTo>
                  <a:pt x="996" y="10"/>
                </a:lnTo>
                <a:lnTo>
                  <a:pt x="1007" y="18"/>
                </a:lnTo>
                <a:lnTo>
                  <a:pt x="1015" y="28"/>
                </a:lnTo>
                <a:lnTo>
                  <a:pt x="1021" y="38"/>
                </a:lnTo>
                <a:lnTo>
                  <a:pt x="1025" y="50"/>
                </a:lnTo>
                <a:lnTo>
                  <a:pt x="1025" y="65"/>
                </a:lnTo>
                <a:lnTo>
                  <a:pt x="1025" y="631"/>
                </a:lnTo>
                <a:lnTo>
                  <a:pt x="1025" y="631"/>
                </a:lnTo>
                <a:lnTo>
                  <a:pt x="1025" y="643"/>
                </a:lnTo>
                <a:lnTo>
                  <a:pt x="1021" y="655"/>
                </a:lnTo>
                <a:lnTo>
                  <a:pt x="1015" y="667"/>
                </a:lnTo>
                <a:lnTo>
                  <a:pt x="1007" y="676"/>
                </a:lnTo>
                <a:lnTo>
                  <a:pt x="996" y="684"/>
                </a:lnTo>
                <a:lnTo>
                  <a:pt x="986" y="690"/>
                </a:lnTo>
                <a:lnTo>
                  <a:pt x="974" y="694"/>
                </a:lnTo>
                <a:lnTo>
                  <a:pt x="960" y="696"/>
                </a:lnTo>
                <a:lnTo>
                  <a:pt x="919" y="696"/>
                </a:lnTo>
                <a:lnTo>
                  <a:pt x="919" y="696"/>
                </a:lnTo>
                <a:lnTo>
                  <a:pt x="925" y="627"/>
                </a:lnTo>
                <a:lnTo>
                  <a:pt x="946" y="627"/>
                </a:lnTo>
                <a:lnTo>
                  <a:pt x="946" y="61"/>
                </a:lnTo>
                <a:lnTo>
                  <a:pt x="81" y="61"/>
                </a:lnTo>
                <a:lnTo>
                  <a:pt x="81" y="627"/>
                </a:lnTo>
                <a:lnTo>
                  <a:pt x="391" y="627"/>
                </a:lnTo>
                <a:lnTo>
                  <a:pt x="418" y="653"/>
                </a:lnTo>
                <a:lnTo>
                  <a:pt x="418" y="653"/>
                </a:lnTo>
                <a:lnTo>
                  <a:pt x="432" y="674"/>
                </a:lnTo>
                <a:lnTo>
                  <a:pt x="444" y="696"/>
                </a:lnTo>
                <a:lnTo>
                  <a:pt x="65" y="696"/>
                </a:lnTo>
                <a:lnTo>
                  <a:pt x="65" y="696"/>
                </a:lnTo>
                <a:lnTo>
                  <a:pt x="50" y="694"/>
                </a:lnTo>
                <a:lnTo>
                  <a:pt x="38" y="690"/>
                </a:lnTo>
                <a:lnTo>
                  <a:pt x="28" y="684"/>
                </a:lnTo>
                <a:lnTo>
                  <a:pt x="18" y="676"/>
                </a:lnTo>
                <a:lnTo>
                  <a:pt x="10" y="667"/>
                </a:lnTo>
                <a:lnTo>
                  <a:pt x="4" y="655"/>
                </a:lnTo>
                <a:lnTo>
                  <a:pt x="0" y="643"/>
                </a:lnTo>
                <a:lnTo>
                  <a:pt x="0" y="631"/>
                </a:lnTo>
                <a:lnTo>
                  <a:pt x="0" y="65"/>
                </a:lnTo>
                <a:lnTo>
                  <a:pt x="0" y="65"/>
                </a:lnTo>
                <a:lnTo>
                  <a:pt x="0" y="50"/>
                </a:lnTo>
                <a:lnTo>
                  <a:pt x="4" y="38"/>
                </a:lnTo>
                <a:lnTo>
                  <a:pt x="10" y="28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5" y="0"/>
                </a:lnTo>
                <a:lnTo>
                  <a:pt x="65" y="0"/>
                </a:lnTo>
                <a:close/>
                <a:moveTo>
                  <a:pt x="702" y="375"/>
                </a:moveTo>
                <a:lnTo>
                  <a:pt x="702" y="391"/>
                </a:lnTo>
                <a:lnTo>
                  <a:pt x="899" y="391"/>
                </a:lnTo>
                <a:lnTo>
                  <a:pt x="899" y="375"/>
                </a:lnTo>
                <a:lnTo>
                  <a:pt x="702" y="375"/>
                </a:lnTo>
                <a:lnTo>
                  <a:pt x="702" y="375"/>
                </a:lnTo>
                <a:close/>
                <a:moveTo>
                  <a:pt x="702" y="314"/>
                </a:moveTo>
                <a:lnTo>
                  <a:pt x="702" y="330"/>
                </a:lnTo>
                <a:lnTo>
                  <a:pt x="899" y="330"/>
                </a:lnTo>
                <a:lnTo>
                  <a:pt x="899" y="314"/>
                </a:lnTo>
                <a:lnTo>
                  <a:pt x="702" y="314"/>
                </a:lnTo>
                <a:lnTo>
                  <a:pt x="702" y="314"/>
                </a:lnTo>
                <a:close/>
                <a:moveTo>
                  <a:pt x="806" y="239"/>
                </a:moveTo>
                <a:lnTo>
                  <a:pt x="806" y="255"/>
                </a:lnTo>
                <a:lnTo>
                  <a:pt x="899" y="255"/>
                </a:lnTo>
                <a:lnTo>
                  <a:pt x="899" y="239"/>
                </a:lnTo>
                <a:lnTo>
                  <a:pt x="806" y="239"/>
                </a:lnTo>
                <a:lnTo>
                  <a:pt x="806" y="239"/>
                </a:lnTo>
                <a:close/>
                <a:moveTo>
                  <a:pt x="806" y="184"/>
                </a:moveTo>
                <a:lnTo>
                  <a:pt x="806" y="201"/>
                </a:lnTo>
                <a:lnTo>
                  <a:pt x="899" y="201"/>
                </a:lnTo>
                <a:lnTo>
                  <a:pt x="899" y="184"/>
                </a:lnTo>
                <a:lnTo>
                  <a:pt x="806" y="184"/>
                </a:lnTo>
                <a:lnTo>
                  <a:pt x="806" y="184"/>
                </a:lnTo>
                <a:close/>
                <a:moveTo>
                  <a:pt x="806" y="130"/>
                </a:moveTo>
                <a:lnTo>
                  <a:pt x="806" y="146"/>
                </a:lnTo>
                <a:lnTo>
                  <a:pt x="899" y="146"/>
                </a:lnTo>
                <a:lnTo>
                  <a:pt x="899" y="130"/>
                </a:lnTo>
                <a:lnTo>
                  <a:pt x="806" y="130"/>
                </a:lnTo>
                <a:lnTo>
                  <a:pt x="806" y="130"/>
                </a:lnTo>
                <a:close/>
                <a:moveTo>
                  <a:pt x="590" y="130"/>
                </a:moveTo>
                <a:lnTo>
                  <a:pt x="590" y="278"/>
                </a:lnTo>
                <a:lnTo>
                  <a:pt x="775" y="278"/>
                </a:lnTo>
                <a:lnTo>
                  <a:pt x="775" y="130"/>
                </a:lnTo>
                <a:lnTo>
                  <a:pt x="590" y="130"/>
                </a:lnTo>
                <a:lnTo>
                  <a:pt x="590" y="130"/>
                </a:lnTo>
                <a:close/>
                <a:moveTo>
                  <a:pt x="251" y="462"/>
                </a:moveTo>
                <a:lnTo>
                  <a:pt x="300" y="462"/>
                </a:lnTo>
                <a:lnTo>
                  <a:pt x="300" y="322"/>
                </a:lnTo>
                <a:lnTo>
                  <a:pt x="251" y="322"/>
                </a:lnTo>
                <a:lnTo>
                  <a:pt x="251" y="462"/>
                </a:lnTo>
                <a:lnTo>
                  <a:pt x="251" y="462"/>
                </a:lnTo>
                <a:close/>
                <a:moveTo>
                  <a:pt x="138" y="314"/>
                </a:moveTo>
                <a:lnTo>
                  <a:pt x="160" y="345"/>
                </a:lnTo>
                <a:lnTo>
                  <a:pt x="257" y="278"/>
                </a:lnTo>
                <a:lnTo>
                  <a:pt x="310" y="280"/>
                </a:lnTo>
                <a:lnTo>
                  <a:pt x="341" y="312"/>
                </a:lnTo>
                <a:lnTo>
                  <a:pt x="343" y="314"/>
                </a:lnTo>
                <a:lnTo>
                  <a:pt x="349" y="316"/>
                </a:lnTo>
                <a:lnTo>
                  <a:pt x="395" y="330"/>
                </a:lnTo>
                <a:lnTo>
                  <a:pt x="414" y="337"/>
                </a:lnTo>
                <a:lnTo>
                  <a:pt x="418" y="316"/>
                </a:lnTo>
                <a:lnTo>
                  <a:pt x="436" y="225"/>
                </a:lnTo>
                <a:lnTo>
                  <a:pt x="467" y="219"/>
                </a:lnTo>
                <a:lnTo>
                  <a:pt x="473" y="247"/>
                </a:lnTo>
                <a:lnTo>
                  <a:pt x="507" y="215"/>
                </a:lnTo>
                <a:lnTo>
                  <a:pt x="542" y="180"/>
                </a:lnTo>
                <a:lnTo>
                  <a:pt x="497" y="168"/>
                </a:lnTo>
                <a:lnTo>
                  <a:pt x="450" y="156"/>
                </a:lnTo>
                <a:lnTo>
                  <a:pt x="458" y="184"/>
                </a:lnTo>
                <a:lnTo>
                  <a:pt x="410" y="197"/>
                </a:lnTo>
                <a:lnTo>
                  <a:pt x="402" y="201"/>
                </a:lnTo>
                <a:lnTo>
                  <a:pt x="400" y="209"/>
                </a:lnTo>
                <a:lnTo>
                  <a:pt x="385" y="288"/>
                </a:lnTo>
                <a:lnTo>
                  <a:pt x="363" y="282"/>
                </a:lnTo>
                <a:lnTo>
                  <a:pt x="335" y="249"/>
                </a:lnTo>
                <a:lnTo>
                  <a:pt x="331" y="247"/>
                </a:lnTo>
                <a:lnTo>
                  <a:pt x="326" y="245"/>
                </a:lnTo>
                <a:lnTo>
                  <a:pt x="253" y="235"/>
                </a:lnTo>
                <a:lnTo>
                  <a:pt x="138" y="314"/>
                </a:lnTo>
                <a:lnTo>
                  <a:pt x="138" y="314"/>
                </a:lnTo>
                <a:close/>
                <a:moveTo>
                  <a:pt x="180" y="462"/>
                </a:moveTo>
                <a:lnTo>
                  <a:pt x="227" y="462"/>
                </a:lnTo>
                <a:lnTo>
                  <a:pt x="227" y="357"/>
                </a:lnTo>
                <a:lnTo>
                  <a:pt x="180" y="357"/>
                </a:lnTo>
                <a:lnTo>
                  <a:pt x="180" y="462"/>
                </a:lnTo>
                <a:lnTo>
                  <a:pt x="180" y="462"/>
                </a:lnTo>
                <a:close/>
                <a:moveTo>
                  <a:pt x="465" y="462"/>
                </a:moveTo>
                <a:lnTo>
                  <a:pt x="511" y="462"/>
                </a:lnTo>
                <a:lnTo>
                  <a:pt x="511" y="259"/>
                </a:lnTo>
                <a:lnTo>
                  <a:pt x="465" y="259"/>
                </a:lnTo>
                <a:lnTo>
                  <a:pt x="465" y="462"/>
                </a:lnTo>
                <a:lnTo>
                  <a:pt x="465" y="462"/>
                </a:lnTo>
                <a:close/>
                <a:moveTo>
                  <a:pt x="393" y="462"/>
                </a:moveTo>
                <a:lnTo>
                  <a:pt x="440" y="462"/>
                </a:lnTo>
                <a:lnTo>
                  <a:pt x="440" y="373"/>
                </a:lnTo>
                <a:lnTo>
                  <a:pt x="393" y="373"/>
                </a:lnTo>
                <a:lnTo>
                  <a:pt x="393" y="462"/>
                </a:lnTo>
                <a:lnTo>
                  <a:pt x="393" y="462"/>
                </a:lnTo>
                <a:close/>
                <a:moveTo>
                  <a:pt x="320" y="462"/>
                </a:moveTo>
                <a:lnTo>
                  <a:pt x="369" y="462"/>
                </a:lnTo>
                <a:lnTo>
                  <a:pt x="369" y="347"/>
                </a:lnTo>
                <a:lnTo>
                  <a:pt x="320" y="347"/>
                </a:lnTo>
                <a:lnTo>
                  <a:pt x="320" y="462"/>
                </a:lnTo>
                <a:lnTo>
                  <a:pt x="320" y="462"/>
                </a:lnTo>
                <a:close/>
                <a:moveTo>
                  <a:pt x="670" y="546"/>
                </a:moveTo>
                <a:lnTo>
                  <a:pt x="670" y="546"/>
                </a:lnTo>
                <a:lnTo>
                  <a:pt x="653" y="337"/>
                </a:lnTo>
                <a:lnTo>
                  <a:pt x="653" y="337"/>
                </a:lnTo>
                <a:lnTo>
                  <a:pt x="594" y="335"/>
                </a:lnTo>
                <a:lnTo>
                  <a:pt x="594" y="335"/>
                </a:lnTo>
                <a:lnTo>
                  <a:pt x="592" y="416"/>
                </a:lnTo>
                <a:lnTo>
                  <a:pt x="590" y="497"/>
                </a:lnTo>
                <a:lnTo>
                  <a:pt x="590" y="580"/>
                </a:lnTo>
                <a:lnTo>
                  <a:pt x="588" y="661"/>
                </a:lnTo>
                <a:lnTo>
                  <a:pt x="588" y="661"/>
                </a:lnTo>
                <a:lnTo>
                  <a:pt x="574" y="635"/>
                </a:lnTo>
                <a:lnTo>
                  <a:pt x="566" y="625"/>
                </a:lnTo>
                <a:lnTo>
                  <a:pt x="558" y="613"/>
                </a:lnTo>
                <a:lnTo>
                  <a:pt x="546" y="602"/>
                </a:lnTo>
                <a:lnTo>
                  <a:pt x="532" y="592"/>
                </a:lnTo>
                <a:lnTo>
                  <a:pt x="515" y="584"/>
                </a:lnTo>
                <a:lnTo>
                  <a:pt x="497" y="578"/>
                </a:lnTo>
                <a:lnTo>
                  <a:pt x="497" y="578"/>
                </a:lnTo>
                <a:lnTo>
                  <a:pt x="471" y="604"/>
                </a:lnTo>
                <a:lnTo>
                  <a:pt x="471" y="604"/>
                </a:lnTo>
                <a:lnTo>
                  <a:pt x="485" y="621"/>
                </a:lnTo>
                <a:lnTo>
                  <a:pt x="495" y="639"/>
                </a:lnTo>
                <a:lnTo>
                  <a:pt x="505" y="655"/>
                </a:lnTo>
                <a:lnTo>
                  <a:pt x="515" y="676"/>
                </a:lnTo>
                <a:lnTo>
                  <a:pt x="529" y="714"/>
                </a:lnTo>
                <a:lnTo>
                  <a:pt x="542" y="753"/>
                </a:lnTo>
                <a:lnTo>
                  <a:pt x="554" y="868"/>
                </a:lnTo>
                <a:lnTo>
                  <a:pt x="554" y="868"/>
                </a:lnTo>
                <a:lnTo>
                  <a:pt x="592" y="945"/>
                </a:lnTo>
                <a:lnTo>
                  <a:pt x="592" y="945"/>
                </a:lnTo>
                <a:lnTo>
                  <a:pt x="802" y="939"/>
                </a:lnTo>
                <a:lnTo>
                  <a:pt x="802" y="939"/>
                </a:lnTo>
                <a:lnTo>
                  <a:pt x="824" y="891"/>
                </a:lnTo>
                <a:lnTo>
                  <a:pt x="824" y="891"/>
                </a:lnTo>
                <a:lnTo>
                  <a:pt x="834" y="812"/>
                </a:lnTo>
                <a:lnTo>
                  <a:pt x="844" y="718"/>
                </a:lnTo>
                <a:lnTo>
                  <a:pt x="852" y="625"/>
                </a:lnTo>
                <a:lnTo>
                  <a:pt x="854" y="582"/>
                </a:lnTo>
                <a:lnTo>
                  <a:pt x="854" y="546"/>
                </a:lnTo>
                <a:lnTo>
                  <a:pt x="854" y="546"/>
                </a:lnTo>
                <a:lnTo>
                  <a:pt x="826" y="540"/>
                </a:lnTo>
                <a:lnTo>
                  <a:pt x="799" y="531"/>
                </a:lnTo>
                <a:lnTo>
                  <a:pt x="799" y="531"/>
                </a:lnTo>
                <a:lnTo>
                  <a:pt x="793" y="560"/>
                </a:lnTo>
                <a:lnTo>
                  <a:pt x="789" y="588"/>
                </a:lnTo>
                <a:lnTo>
                  <a:pt x="789" y="588"/>
                </a:lnTo>
                <a:lnTo>
                  <a:pt x="785" y="497"/>
                </a:lnTo>
                <a:lnTo>
                  <a:pt x="785" y="497"/>
                </a:lnTo>
                <a:lnTo>
                  <a:pt x="732" y="487"/>
                </a:lnTo>
                <a:lnTo>
                  <a:pt x="732" y="487"/>
                </a:lnTo>
                <a:lnTo>
                  <a:pt x="728" y="511"/>
                </a:lnTo>
                <a:lnTo>
                  <a:pt x="728" y="511"/>
                </a:lnTo>
                <a:lnTo>
                  <a:pt x="724" y="473"/>
                </a:lnTo>
                <a:lnTo>
                  <a:pt x="724" y="473"/>
                </a:lnTo>
                <a:lnTo>
                  <a:pt x="676" y="466"/>
                </a:lnTo>
                <a:lnTo>
                  <a:pt x="676" y="466"/>
                </a:lnTo>
                <a:lnTo>
                  <a:pt x="670" y="546"/>
                </a:lnTo>
                <a:lnTo>
                  <a:pt x="670" y="546"/>
                </a:lnTo>
                <a:close/>
                <a:moveTo>
                  <a:pt x="26" y="247"/>
                </a:moveTo>
                <a:lnTo>
                  <a:pt x="26" y="430"/>
                </a:lnTo>
                <a:lnTo>
                  <a:pt x="54" y="430"/>
                </a:lnTo>
                <a:lnTo>
                  <a:pt x="54" y="247"/>
                </a:lnTo>
                <a:lnTo>
                  <a:pt x="26" y="2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5246688" y="3230563"/>
            <a:ext cx="1673225" cy="773113"/>
          </a:xfrm>
          <a:custGeom>
            <a:avLst/>
            <a:gdLst>
              <a:gd name="T0" fmla="*/ 167 w 1054"/>
              <a:gd name="T1" fmla="*/ 483 h 487"/>
              <a:gd name="T2" fmla="*/ 29 w 1054"/>
              <a:gd name="T3" fmla="*/ 355 h 487"/>
              <a:gd name="T4" fmla="*/ 116 w 1054"/>
              <a:gd name="T5" fmla="*/ 228 h 487"/>
              <a:gd name="T6" fmla="*/ 471 w 1054"/>
              <a:gd name="T7" fmla="*/ 219 h 487"/>
              <a:gd name="T8" fmla="*/ 463 w 1054"/>
              <a:gd name="T9" fmla="*/ 384 h 487"/>
              <a:gd name="T10" fmla="*/ 244 w 1054"/>
              <a:gd name="T11" fmla="*/ 445 h 487"/>
              <a:gd name="T12" fmla="*/ 256 w 1054"/>
              <a:gd name="T13" fmla="*/ 274 h 487"/>
              <a:gd name="T14" fmla="*/ 270 w 1054"/>
              <a:gd name="T15" fmla="*/ 124 h 487"/>
              <a:gd name="T16" fmla="*/ 423 w 1054"/>
              <a:gd name="T17" fmla="*/ 4 h 487"/>
              <a:gd name="T18" fmla="*/ 297 w 1054"/>
              <a:gd name="T19" fmla="*/ 104 h 487"/>
              <a:gd name="T20" fmla="*/ 429 w 1054"/>
              <a:gd name="T21" fmla="*/ 106 h 487"/>
              <a:gd name="T22" fmla="*/ 305 w 1054"/>
              <a:gd name="T23" fmla="*/ 39 h 487"/>
              <a:gd name="T24" fmla="*/ 291 w 1054"/>
              <a:gd name="T25" fmla="*/ 193 h 487"/>
              <a:gd name="T26" fmla="*/ 335 w 1054"/>
              <a:gd name="T27" fmla="*/ 201 h 487"/>
              <a:gd name="T28" fmla="*/ 282 w 1054"/>
              <a:gd name="T29" fmla="*/ 161 h 487"/>
              <a:gd name="T30" fmla="*/ 37 w 1054"/>
              <a:gd name="T31" fmla="*/ 301 h 487"/>
              <a:gd name="T32" fmla="*/ 92 w 1054"/>
              <a:gd name="T33" fmla="*/ 339 h 487"/>
              <a:gd name="T34" fmla="*/ 55 w 1054"/>
              <a:gd name="T35" fmla="*/ 274 h 487"/>
              <a:gd name="T36" fmla="*/ 33 w 1054"/>
              <a:gd name="T37" fmla="*/ 445 h 487"/>
              <a:gd name="T38" fmla="*/ 96 w 1054"/>
              <a:gd name="T39" fmla="*/ 429 h 487"/>
              <a:gd name="T40" fmla="*/ 110 w 1054"/>
              <a:gd name="T41" fmla="*/ 398 h 487"/>
              <a:gd name="T42" fmla="*/ 429 w 1054"/>
              <a:gd name="T43" fmla="*/ 416 h 487"/>
              <a:gd name="T44" fmla="*/ 297 w 1054"/>
              <a:gd name="T45" fmla="*/ 422 h 487"/>
              <a:gd name="T46" fmla="*/ 429 w 1054"/>
              <a:gd name="T47" fmla="*/ 311 h 487"/>
              <a:gd name="T48" fmla="*/ 297 w 1054"/>
              <a:gd name="T49" fmla="*/ 337 h 487"/>
              <a:gd name="T50" fmla="*/ 354 w 1054"/>
              <a:gd name="T51" fmla="*/ 396 h 487"/>
              <a:gd name="T52" fmla="*/ 995 w 1054"/>
              <a:gd name="T53" fmla="*/ 73 h 487"/>
              <a:gd name="T54" fmla="*/ 958 w 1054"/>
              <a:gd name="T55" fmla="*/ 148 h 487"/>
              <a:gd name="T56" fmla="*/ 1005 w 1054"/>
              <a:gd name="T57" fmla="*/ 112 h 487"/>
              <a:gd name="T58" fmla="*/ 969 w 1054"/>
              <a:gd name="T59" fmla="*/ 250 h 487"/>
              <a:gd name="T60" fmla="*/ 1013 w 1054"/>
              <a:gd name="T61" fmla="*/ 215 h 487"/>
              <a:gd name="T62" fmla="*/ 940 w 1054"/>
              <a:gd name="T63" fmla="*/ 325 h 487"/>
              <a:gd name="T64" fmla="*/ 985 w 1054"/>
              <a:gd name="T65" fmla="*/ 345 h 487"/>
              <a:gd name="T66" fmla="*/ 916 w 1054"/>
              <a:gd name="T67" fmla="*/ 453 h 487"/>
              <a:gd name="T68" fmla="*/ 867 w 1054"/>
              <a:gd name="T69" fmla="*/ 416 h 487"/>
              <a:gd name="T70" fmla="*/ 971 w 1054"/>
              <a:gd name="T71" fmla="*/ 380 h 487"/>
              <a:gd name="T72" fmla="*/ 944 w 1054"/>
              <a:gd name="T73" fmla="*/ 282 h 487"/>
              <a:gd name="T74" fmla="*/ 995 w 1054"/>
              <a:gd name="T75" fmla="*/ 175 h 487"/>
              <a:gd name="T76" fmla="*/ 573 w 1054"/>
              <a:gd name="T77" fmla="*/ 73 h 487"/>
              <a:gd name="T78" fmla="*/ 611 w 1054"/>
              <a:gd name="T79" fmla="*/ 148 h 487"/>
              <a:gd name="T80" fmla="*/ 565 w 1054"/>
              <a:gd name="T81" fmla="*/ 112 h 487"/>
              <a:gd name="T82" fmla="*/ 601 w 1054"/>
              <a:gd name="T83" fmla="*/ 221 h 487"/>
              <a:gd name="T84" fmla="*/ 554 w 1054"/>
              <a:gd name="T85" fmla="*/ 242 h 487"/>
              <a:gd name="T86" fmla="*/ 680 w 1054"/>
              <a:gd name="T87" fmla="*/ 353 h 487"/>
              <a:gd name="T88" fmla="*/ 729 w 1054"/>
              <a:gd name="T89" fmla="*/ 317 h 487"/>
              <a:gd name="T90" fmla="*/ 654 w 1054"/>
              <a:gd name="T91" fmla="*/ 453 h 487"/>
              <a:gd name="T92" fmla="*/ 701 w 1054"/>
              <a:gd name="T93" fmla="*/ 416 h 487"/>
              <a:gd name="T94" fmla="*/ 615 w 1054"/>
              <a:gd name="T95" fmla="*/ 384 h 487"/>
              <a:gd name="T96" fmla="*/ 626 w 1054"/>
              <a:gd name="T97" fmla="*/ 282 h 487"/>
              <a:gd name="T98" fmla="*/ 603 w 1054"/>
              <a:gd name="T99" fmla="*/ 179 h 487"/>
              <a:gd name="T100" fmla="*/ 707 w 1054"/>
              <a:gd name="T101" fmla="*/ 45 h 487"/>
              <a:gd name="T102" fmla="*/ 755 w 1054"/>
              <a:gd name="T103" fmla="*/ 264 h 487"/>
              <a:gd name="T104" fmla="*/ 628 w 1054"/>
              <a:gd name="T105" fmla="*/ 485 h 487"/>
              <a:gd name="T106" fmla="*/ 544 w 1054"/>
              <a:gd name="T107" fmla="*/ 345 h 487"/>
              <a:gd name="T108" fmla="*/ 516 w 1054"/>
              <a:gd name="T109" fmla="*/ 183 h 487"/>
              <a:gd name="T110" fmla="*/ 565 w 1054"/>
              <a:gd name="T111" fmla="*/ 45 h 487"/>
              <a:gd name="T112" fmla="*/ 837 w 1054"/>
              <a:gd name="T113" fmla="*/ 171 h 487"/>
              <a:gd name="T114" fmla="*/ 833 w 1054"/>
              <a:gd name="T115" fmla="*/ 445 h 487"/>
              <a:gd name="T116" fmla="*/ 1052 w 1054"/>
              <a:gd name="T117" fmla="*/ 441 h 487"/>
              <a:gd name="T118" fmla="*/ 1044 w 1054"/>
              <a:gd name="T119" fmla="*/ 260 h 487"/>
              <a:gd name="T120" fmla="*/ 1044 w 1054"/>
              <a:gd name="T121" fmla="*/ 13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4" h="487">
                <a:moveTo>
                  <a:pt x="382" y="453"/>
                </a:moveTo>
                <a:lnTo>
                  <a:pt x="382" y="424"/>
                </a:lnTo>
                <a:lnTo>
                  <a:pt x="382" y="424"/>
                </a:lnTo>
                <a:lnTo>
                  <a:pt x="370" y="426"/>
                </a:lnTo>
                <a:lnTo>
                  <a:pt x="370" y="455"/>
                </a:lnTo>
                <a:lnTo>
                  <a:pt x="370" y="455"/>
                </a:lnTo>
                <a:lnTo>
                  <a:pt x="382" y="453"/>
                </a:lnTo>
                <a:lnTo>
                  <a:pt x="382" y="453"/>
                </a:lnTo>
                <a:close/>
                <a:moveTo>
                  <a:pt x="199" y="360"/>
                </a:moveTo>
                <a:lnTo>
                  <a:pt x="199" y="360"/>
                </a:lnTo>
                <a:lnTo>
                  <a:pt x="207" y="364"/>
                </a:lnTo>
                <a:lnTo>
                  <a:pt x="215" y="372"/>
                </a:lnTo>
                <a:lnTo>
                  <a:pt x="220" y="378"/>
                </a:lnTo>
                <a:lnTo>
                  <a:pt x="220" y="386"/>
                </a:lnTo>
                <a:lnTo>
                  <a:pt x="222" y="445"/>
                </a:lnTo>
                <a:lnTo>
                  <a:pt x="222" y="447"/>
                </a:lnTo>
                <a:lnTo>
                  <a:pt x="222" y="447"/>
                </a:lnTo>
                <a:lnTo>
                  <a:pt x="222" y="447"/>
                </a:lnTo>
                <a:lnTo>
                  <a:pt x="220" y="451"/>
                </a:lnTo>
                <a:lnTo>
                  <a:pt x="217" y="457"/>
                </a:lnTo>
                <a:lnTo>
                  <a:pt x="209" y="465"/>
                </a:lnTo>
                <a:lnTo>
                  <a:pt x="197" y="473"/>
                </a:lnTo>
                <a:lnTo>
                  <a:pt x="181" y="479"/>
                </a:lnTo>
                <a:lnTo>
                  <a:pt x="181" y="479"/>
                </a:lnTo>
                <a:lnTo>
                  <a:pt x="167" y="483"/>
                </a:lnTo>
                <a:lnTo>
                  <a:pt x="151" y="485"/>
                </a:lnTo>
                <a:lnTo>
                  <a:pt x="110" y="487"/>
                </a:lnTo>
                <a:lnTo>
                  <a:pt x="110" y="487"/>
                </a:lnTo>
                <a:lnTo>
                  <a:pt x="71" y="485"/>
                </a:lnTo>
                <a:lnTo>
                  <a:pt x="55" y="483"/>
                </a:lnTo>
                <a:lnTo>
                  <a:pt x="39" y="479"/>
                </a:lnTo>
                <a:lnTo>
                  <a:pt x="39" y="479"/>
                </a:lnTo>
                <a:lnTo>
                  <a:pt x="25" y="473"/>
                </a:lnTo>
                <a:lnTo>
                  <a:pt x="12" y="467"/>
                </a:lnTo>
                <a:lnTo>
                  <a:pt x="4" y="459"/>
                </a:lnTo>
                <a:lnTo>
                  <a:pt x="0" y="449"/>
                </a:lnTo>
                <a:lnTo>
                  <a:pt x="0" y="449"/>
                </a:lnTo>
                <a:lnTo>
                  <a:pt x="0" y="447"/>
                </a:lnTo>
                <a:lnTo>
                  <a:pt x="0" y="447"/>
                </a:lnTo>
                <a:lnTo>
                  <a:pt x="0" y="447"/>
                </a:lnTo>
                <a:lnTo>
                  <a:pt x="0" y="447"/>
                </a:lnTo>
                <a:lnTo>
                  <a:pt x="0" y="445"/>
                </a:lnTo>
                <a:lnTo>
                  <a:pt x="0" y="388"/>
                </a:lnTo>
                <a:lnTo>
                  <a:pt x="0" y="388"/>
                </a:lnTo>
                <a:lnTo>
                  <a:pt x="0" y="386"/>
                </a:lnTo>
                <a:lnTo>
                  <a:pt x="0" y="386"/>
                </a:lnTo>
                <a:lnTo>
                  <a:pt x="2" y="378"/>
                </a:lnTo>
                <a:lnTo>
                  <a:pt x="8" y="370"/>
                </a:lnTo>
                <a:lnTo>
                  <a:pt x="17" y="362"/>
                </a:lnTo>
                <a:lnTo>
                  <a:pt x="29" y="355"/>
                </a:lnTo>
                <a:lnTo>
                  <a:pt x="29" y="355"/>
                </a:lnTo>
                <a:lnTo>
                  <a:pt x="21" y="351"/>
                </a:lnTo>
                <a:lnTo>
                  <a:pt x="14" y="345"/>
                </a:lnTo>
                <a:lnTo>
                  <a:pt x="8" y="339"/>
                </a:lnTo>
                <a:lnTo>
                  <a:pt x="6" y="331"/>
                </a:lnTo>
                <a:lnTo>
                  <a:pt x="6" y="331"/>
                </a:lnTo>
                <a:lnTo>
                  <a:pt x="6" y="331"/>
                </a:lnTo>
                <a:lnTo>
                  <a:pt x="6" y="331"/>
                </a:lnTo>
                <a:lnTo>
                  <a:pt x="6" y="329"/>
                </a:lnTo>
                <a:lnTo>
                  <a:pt x="6" y="329"/>
                </a:lnTo>
                <a:lnTo>
                  <a:pt x="6" y="327"/>
                </a:lnTo>
                <a:lnTo>
                  <a:pt x="6" y="270"/>
                </a:lnTo>
                <a:lnTo>
                  <a:pt x="6" y="270"/>
                </a:lnTo>
                <a:lnTo>
                  <a:pt x="6" y="270"/>
                </a:lnTo>
                <a:lnTo>
                  <a:pt x="6" y="270"/>
                </a:lnTo>
                <a:lnTo>
                  <a:pt x="8" y="264"/>
                </a:lnTo>
                <a:lnTo>
                  <a:pt x="10" y="258"/>
                </a:lnTo>
                <a:lnTo>
                  <a:pt x="17" y="250"/>
                </a:lnTo>
                <a:lnTo>
                  <a:pt x="29" y="242"/>
                </a:lnTo>
                <a:lnTo>
                  <a:pt x="45" y="236"/>
                </a:lnTo>
                <a:lnTo>
                  <a:pt x="45" y="236"/>
                </a:lnTo>
                <a:lnTo>
                  <a:pt x="61" y="232"/>
                </a:lnTo>
                <a:lnTo>
                  <a:pt x="77" y="230"/>
                </a:lnTo>
                <a:lnTo>
                  <a:pt x="116" y="228"/>
                </a:lnTo>
                <a:lnTo>
                  <a:pt x="116" y="228"/>
                </a:lnTo>
                <a:lnTo>
                  <a:pt x="157" y="230"/>
                </a:lnTo>
                <a:lnTo>
                  <a:pt x="173" y="232"/>
                </a:lnTo>
                <a:lnTo>
                  <a:pt x="187" y="236"/>
                </a:lnTo>
                <a:lnTo>
                  <a:pt x="187" y="236"/>
                </a:lnTo>
                <a:lnTo>
                  <a:pt x="203" y="242"/>
                </a:lnTo>
                <a:lnTo>
                  <a:pt x="215" y="248"/>
                </a:lnTo>
                <a:lnTo>
                  <a:pt x="224" y="258"/>
                </a:lnTo>
                <a:lnTo>
                  <a:pt x="226" y="264"/>
                </a:lnTo>
                <a:lnTo>
                  <a:pt x="228" y="268"/>
                </a:lnTo>
                <a:lnTo>
                  <a:pt x="228" y="329"/>
                </a:lnTo>
                <a:lnTo>
                  <a:pt x="228" y="329"/>
                </a:lnTo>
                <a:lnTo>
                  <a:pt x="228" y="329"/>
                </a:lnTo>
                <a:lnTo>
                  <a:pt x="228" y="329"/>
                </a:lnTo>
                <a:lnTo>
                  <a:pt x="224" y="339"/>
                </a:lnTo>
                <a:lnTo>
                  <a:pt x="220" y="345"/>
                </a:lnTo>
                <a:lnTo>
                  <a:pt x="211" y="353"/>
                </a:lnTo>
                <a:lnTo>
                  <a:pt x="199" y="360"/>
                </a:lnTo>
                <a:lnTo>
                  <a:pt x="199" y="360"/>
                </a:lnTo>
                <a:close/>
                <a:moveTo>
                  <a:pt x="449" y="132"/>
                </a:moveTo>
                <a:lnTo>
                  <a:pt x="449" y="132"/>
                </a:lnTo>
                <a:lnTo>
                  <a:pt x="459" y="138"/>
                </a:lnTo>
                <a:lnTo>
                  <a:pt x="465" y="144"/>
                </a:lnTo>
                <a:lnTo>
                  <a:pt x="469" y="152"/>
                </a:lnTo>
                <a:lnTo>
                  <a:pt x="471" y="159"/>
                </a:lnTo>
                <a:lnTo>
                  <a:pt x="471" y="219"/>
                </a:lnTo>
                <a:lnTo>
                  <a:pt x="471" y="219"/>
                </a:lnTo>
                <a:lnTo>
                  <a:pt x="471" y="219"/>
                </a:lnTo>
                <a:lnTo>
                  <a:pt x="471" y="219"/>
                </a:lnTo>
                <a:lnTo>
                  <a:pt x="469" y="228"/>
                </a:lnTo>
                <a:lnTo>
                  <a:pt x="465" y="234"/>
                </a:lnTo>
                <a:lnTo>
                  <a:pt x="459" y="240"/>
                </a:lnTo>
                <a:lnTo>
                  <a:pt x="451" y="246"/>
                </a:lnTo>
                <a:lnTo>
                  <a:pt x="451" y="246"/>
                </a:lnTo>
                <a:lnTo>
                  <a:pt x="461" y="252"/>
                </a:lnTo>
                <a:lnTo>
                  <a:pt x="469" y="258"/>
                </a:lnTo>
                <a:lnTo>
                  <a:pt x="475" y="266"/>
                </a:lnTo>
                <a:lnTo>
                  <a:pt x="477" y="274"/>
                </a:lnTo>
                <a:lnTo>
                  <a:pt x="477" y="333"/>
                </a:lnTo>
                <a:lnTo>
                  <a:pt x="477" y="335"/>
                </a:lnTo>
                <a:lnTo>
                  <a:pt x="477" y="335"/>
                </a:lnTo>
                <a:lnTo>
                  <a:pt x="477" y="335"/>
                </a:lnTo>
                <a:lnTo>
                  <a:pt x="475" y="343"/>
                </a:lnTo>
                <a:lnTo>
                  <a:pt x="469" y="351"/>
                </a:lnTo>
                <a:lnTo>
                  <a:pt x="463" y="357"/>
                </a:lnTo>
                <a:lnTo>
                  <a:pt x="453" y="364"/>
                </a:lnTo>
                <a:lnTo>
                  <a:pt x="453" y="364"/>
                </a:lnTo>
                <a:lnTo>
                  <a:pt x="457" y="368"/>
                </a:lnTo>
                <a:lnTo>
                  <a:pt x="461" y="372"/>
                </a:lnTo>
                <a:lnTo>
                  <a:pt x="463" y="378"/>
                </a:lnTo>
                <a:lnTo>
                  <a:pt x="463" y="384"/>
                </a:lnTo>
                <a:lnTo>
                  <a:pt x="465" y="443"/>
                </a:lnTo>
                <a:lnTo>
                  <a:pt x="465" y="445"/>
                </a:lnTo>
                <a:lnTo>
                  <a:pt x="465" y="445"/>
                </a:lnTo>
                <a:lnTo>
                  <a:pt x="465" y="445"/>
                </a:lnTo>
                <a:lnTo>
                  <a:pt x="463" y="449"/>
                </a:lnTo>
                <a:lnTo>
                  <a:pt x="461" y="455"/>
                </a:lnTo>
                <a:lnTo>
                  <a:pt x="453" y="463"/>
                </a:lnTo>
                <a:lnTo>
                  <a:pt x="441" y="471"/>
                </a:lnTo>
                <a:lnTo>
                  <a:pt x="425" y="477"/>
                </a:lnTo>
                <a:lnTo>
                  <a:pt x="425" y="477"/>
                </a:lnTo>
                <a:lnTo>
                  <a:pt x="410" y="481"/>
                </a:lnTo>
                <a:lnTo>
                  <a:pt x="394" y="483"/>
                </a:lnTo>
                <a:lnTo>
                  <a:pt x="354" y="485"/>
                </a:lnTo>
                <a:lnTo>
                  <a:pt x="354" y="485"/>
                </a:lnTo>
                <a:lnTo>
                  <a:pt x="315" y="483"/>
                </a:lnTo>
                <a:lnTo>
                  <a:pt x="299" y="481"/>
                </a:lnTo>
                <a:lnTo>
                  <a:pt x="282" y="477"/>
                </a:lnTo>
                <a:lnTo>
                  <a:pt x="282" y="477"/>
                </a:lnTo>
                <a:lnTo>
                  <a:pt x="268" y="471"/>
                </a:lnTo>
                <a:lnTo>
                  <a:pt x="256" y="465"/>
                </a:lnTo>
                <a:lnTo>
                  <a:pt x="248" y="457"/>
                </a:lnTo>
                <a:lnTo>
                  <a:pt x="244" y="447"/>
                </a:lnTo>
                <a:lnTo>
                  <a:pt x="244" y="447"/>
                </a:lnTo>
                <a:lnTo>
                  <a:pt x="244" y="445"/>
                </a:lnTo>
                <a:lnTo>
                  <a:pt x="244" y="445"/>
                </a:lnTo>
                <a:lnTo>
                  <a:pt x="244" y="445"/>
                </a:lnTo>
                <a:lnTo>
                  <a:pt x="244" y="445"/>
                </a:lnTo>
                <a:lnTo>
                  <a:pt x="244" y="443"/>
                </a:lnTo>
                <a:lnTo>
                  <a:pt x="244" y="386"/>
                </a:lnTo>
                <a:lnTo>
                  <a:pt x="244" y="386"/>
                </a:lnTo>
                <a:lnTo>
                  <a:pt x="244" y="384"/>
                </a:lnTo>
                <a:lnTo>
                  <a:pt x="244" y="384"/>
                </a:lnTo>
                <a:lnTo>
                  <a:pt x="246" y="376"/>
                </a:lnTo>
                <a:lnTo>
                  <a:pt x="250" y="368"/>
                </a:lnTo>
                <a:lnTo>
                  <a:pt x="258" y="362"/>
                </a:lnTo>
                <a:lnTo>
                  <a:pt x="268" y="355"/>
                </a:lnTo>
                <a:lnTo>
                  <a:pt x="268" y="355"/>
                </a:lnTo>
                <a:lnTo>
                  <a:pt x="260" y="347"/>
                </a:lnTo>
                <a:lnTo>
                  <a:pt x="258" y="341"/>
                </a:lnTo>
                <a:lnTo>
                  <a:pt x="258" y="337"/>
                </a:lnTo>
                <a:lnTo>
                  <a:pt x="258" y="337"/>
                </a:lnTo>
                <a:lnTo>
                  <a:pt x="258" y="335"/>
                </a:lnTo>
                <a:lnTo>
                  <a:pt x="258" y="335"/>
                </a:lnTo>
                <a:lnTo>
                  <a:pt x="258" y="335"/>
                </a:lnTo>
                <a:lnTo>
                  <a:pt x="258" y="335"/>
                </a:lnTo>
                <a:lnTo>
                  <a:pt x="258" y="333"/>
                </a:lnTo>
                <a:lnTo>
                  <a:pt x="256" y="276"/>
                </a:lnTo>
                <a:lnTo>
                  <a:pt x="256" y="276"/>
                </a:lnTo>
                <a:lnTo>
                  <a:pt x="256" y="274"/>
                </a:lnTo>
                <a:lnTo>
                  <a:pt x="256" y="274"/>
                </a:lnTo>
                <a:lnTo>
                  <a:pt x="258" y="268"/>
                </a:lnTo>
                <a:lnTo>
                  <a:pt x="262" y="260"/>
                </a:lnTo>
                <a:lnTo>
                  <a:pt x="268" y="254"/>
                </a:lnTo>
                <a:lnTo>
                  <a:pt x="276" y="248"/>
                </a:lnTo>
                <a:lnTo>
                  <a:pt x="276" y="248"/>
                </a:lnTo>
                <a:lnTo>
                  <a:pt x="266" y="244"/>
                </a:lnTo>
                <a:lnTo>
                  <a:pt x="258" y="238"/>
                </a:lnTo>
                <a:lnTo>
                  <a:pt x="254" y="230"/>
                </a:lnTo>
                <a:lnTo>
                  <a:pt x="252" y="221"/>
                </a:lnTo>
                <a:lnTo>
                  <a:pt x="252" y="221"/>
                </a:lnTo>
                <a:lnTo>
                  <a:pt x="252" y="221"/>
                </a:lnTo>
                <a:lnTo>
                  <a:pt x="252" y="221"/>
                </a:lnTo>
                <a:lnTo>
                  <a:pt x="252" y="219"/>
                </a:lnTo>
                <a:lnTo>
                  <a:pt x="252" y="219"/>
                </a:lnTo>
                <a:lnTo>
                  <a:pt x="252" y="217"/>
                </a:lnTo>
                <a:lnTo>
                  <a:pt x="252" y="161"/>
                </a:lnTo>
                <a:lnTo>
                  <a:pt x="252" y="161"/>
                </a:lnTo>
                <a:lnTo>
                  <a:pt x="250" y="161"/>
                </a:lnTo>
                <a:lnTo>
                  <a:pt x="250" y="161"/>
                </a:lnTo>
                <a:lnTo>
                  <a:pt x="252" y="150"/>
                </a:lnTo>
                <a:lnTo>
                  <a:pt x="258" y="142"/>
                </a:lnTo>
                <a:lnTo>
                  <a:pt x="266" y="136"/>
                </a:lnTo>
                <a:lnTo>
                  <a:pt x="278" y="130"/>
                </a:lnTo>
                <a:lnTo>
                  <a:pt x="278" y="130"/>
                </a:lnTo>
                <a:lnTo>
                  <a:pt x="270" y="124"/>
                </a:lnTo>
                <a:lnTo>
                  <a:pt x="264" y="118"/>
                </a:lnTo>
                <a:lnTo>
                  <a:pt x="260" y="112"/>
                </a:lnTo>
                <a:lnTo>
                  <a:pt x="258" y="106"/>
                </a:lnTo>
                <a:lnTo>
                  <a:pt x="258" y="106"/>
                </a:lnTo>
                <a:lnTo>
                  <a:pt x="258" y="104"/>
                </a:lnTo>
                <a:lnTo>
                  <a:pt x="258" y="104"/>
                </a:lnTo>
                <a:lnTo>
                  <a:pt x="258" y="102"/>
                </a:lnTo>
                <a:lnTo>
                  <a:pt x="258" y="102"/>
                </a:lnTo>
                <a:lnTo>
                  <a:pt x="258" y="102"/>
                </a:lnTo>
                <a:lnTo>
                  <a:pt x="258" y="45"/>
                </a:lnTo>
                <a:lnTo>
                  <a:pt x="258" y="45"/>
                </a:lnTo>
                <a:lnTo>
                  <a:pt x="258" y="43"/>
                </a:lnTo>
                <a:lnTo>
                  <a:pt x="258" y="43"/>
                </a:lnTo>
                <a:lnTo>
                  <a:pt x="258" y="37"/>
                </a:lnTo>
                <a:lnTo>
                  <a:pt x="260" y="33"/>
                </a:lnTo>
                <a:lnTo>
                  <a:pt x="268" y="23"/>
                </a:lnTo>
                <a:lnTo>
                  <a:pt x="280" y="14"/>
                </a:lnTo>
                <a:lnTo>
                  <a:pt x="297" y="8"/>
                </a:lnTo>
                <a:lnTo>
                  <a:pt x="297" y="8"/>
                </a:lnTo>
                <a:lnTo>
                  <a:pt x="311" y="6"/>
                </a:lnTo>
                <a:lnTo>
                  <a:pt x="327" y="2"/>
                </a:lnTo>
                <a:lnTo>
                  <a:pt x="368" y="0"/>
                </a:lnTo>
                <a:lnTo>
                  <a:pt x="368" y="0"/>
                </a:lnTo>
                <a:lnTo>
                  <a:pt x="406" y="2"/>
                </a:lnTo>
                <a:lnTo>
                  <a:pt x="423" y="4"/>
                </a:lnTo>
                <a:lnTo>
                  <a:pt x="439" y="8"/>
                </a:lnTo>
                <a:lnTo>
                  <a:pt x="439" y="8"/>
                </a:lnTo>
                <a:lnTo>
                  <a:pt x="455" y="14"/>
                </a:lnTo>
                <a:lnTo>
                  <a:pt x="467" y="23"/>
                </a:lnTo>
                <a:lnTo>
                  <a:pt x="473" y="33"/>
                </a:lnTo>
                <a:lnTo>
                  <a:pt x="475" y="37"/>
                </a:lnTo>
                <a:lnTo>
                  <a:pt x="477" y="43"/>
                </a:lnTo>
                <a:lnTo>
                  <a:pt x="477" y="102"/>
                </a:lnTo>
                <a:lnTo>
                  <a:pt x="477" y="104"/>
                </a:lnTo>
                <a:lnTo>
                  <a:pt x="477" y="104"/>
                </a:lnTo>
                <a:lnTo>
                  <a:pt x="477" y="104"/>
                </a:lnTo>
                <a:lnTo>
                  <a:pt x="475" y="112"/>
                </a:lnTo>
                <a:lnTo>
                  <a:pt x="469" y="120"/>
                </a:lnTo>
                <a:lnTo>
                  <a:pt x="461" y="126"/>
                </a:lnTo>
                <a:lnTo>
                  <a:pt x="449" y="132"/>
                </a:lnTo>
                <a:lnTo>
                  <a:pt x="449" y="132"/>
                </a:lnTo>
                <a:close/>
                <a:moveTo>
                  <a:pt x="309" y="79"/>
                </a:moveTo>
                <a:lnTo>
                  <a:pt x="309" y="108"/>
                </a:lnTo>
                <a:lnTo>
                  <a:pt x="309" y="108"/>
                </a:lnTo>
                <a:lnTo>
                  <a:pt x="319" y="110"/>
                </a:lnTo>
                <a:lnTo>
                  <a:pt x="319" y="81"/>
                </a:lnTo>
                <a:lnTo>
                  <a:pt x="319" y="81"/>
                </a:lnTo>
                <a:lnTo>
                  <a:pt x="309" y="79"/>
                </a:lnTo>
                <a:lnTo>
                  <a:pt x="309" y="79"/>
                </a:lnTo>
                <a:close/>
                <a:moveTo>
                  <a:pt x="297" y="104"/>
                </a:moveTo>
                <a:lnTo>
                  <a:pt x="297" y="77"/>
                </a:lnTo>
                <a:lnTo>
                  <a:pt x="297" y="77"/>
                </a:lnTo>
                <a:lnTo>
                  <a:pt x="297" y="77"/>
                </a:lnTo>
                <a:lnTo>
                  <a:pt x="289" y="73"/>
                </a:lnTo>
                <a:lnTo>
                  <a:pt x="289" y="102"/>
                </a:lnTo>
                <a:lnTo>
                  <a:pt x="289" y="102"/>
                </a:lnTo>
                <a:lnTo>
                  <a:pt x="289" y="102"/>
                </a:lnTo>
                <a:lnTo>
                  <a:pt x="297" y="104"/>
                </a:lnTo>
                <a:lnTo>
                  <a:pt x="297" y="104"/>
                </a:lnTo>
                <a:close/>
                <a:moveTo>
                  <a:pt x="441" y="75"/>
                </a:moveTo>
                <a:lnTo>
                  <a:pt x="441" y="104"/>
                </a:lnTo>
                <a:lnTo>
                  <a:pt x="441" y="104"/>
                </a:lnTo>
                <a:lnTo>
                  <a:pt x="447" y="102"/>
                </a:lnTo>
                <a:lnTo>
                  <a:pt x="447" y="102"/>
                </a:lnTo>
                <a:lnTo>
                  <a:pt x="447" y="73"/>
                </a:lnTo>
                <a:lnTo>
                  <a:pt x="447" y="73"/>
                </a:lnTo>
                <a:lnTo>
                  <a:pt x="441" y="75"/>
                </a:lnTo>
                <a:lnTo>
                  <a:pt x="441" y="75"/>
                </a:lnTo>
                <a:close/>
                <a:moveTo>
                  <a:pt x="429" y="106"/>
                </a:moveTo>
                <a:lnTo>
                  <a:pt x="429" y="79"/>
                </a:lnTo>
                <a:lnTo>
                  <a:pt x="429" y="79"/>
                </a:lnTo>
                <a:lnTo>
                  <a:pt x="421" y="81"/>
                </a:lnTo>
                <a:lnTo>
                  <a:pt x="421" y="108"/>
                </a:lnTo>
                <a:lnTo>
                  <a:pt x="421" y="108"/>
                </a:lnTo>
                <a:lnTo>
                  <a:pt x="429" y="106"/>
                </a:lnTo>
                <a:lnTo>
                  <a:pt x="429" y="106"/>
                </a:lnTo>
                <a:close/>
                <a:moveTo>
                  <a:pt x="341" y="83"/>
                </a:moveTo>
                <a:lnTo>
                  <a:pt x="341" y="112"/>
                </a:lnTo>
                <a:lnTo>
                  <a:pt x="341" y="112"/>
                </a:lnTo>
                <a:lnTo>
                  <a:pt x="351" y="114"/>
                </a:lnTo>
                <a:lnTo>
                  <a:pt x="351" y="85"/>
                </a:lnTo>
                <a:lnTo>
                  <a:pt x="351" y="85"/>
                </a:lnTo>
                <a:lnTo>
                  <a:pt x="341" y="83"/>
                </a:lnTo>
                <a:lnTo>
                  <a:pt x="341" y="83"/>
                </a:lnTo>
                <a:close/>
                <a:moveTo>
                  <a:pt x="394" y="112"/>
                </a:moveTo>
                <a:lnTo>
                  <a:pt x="394" y="83"/>
                </a:lnTo>
                <a:lnTo>
                  <a:pt x="394" y="83"/>
                </a:lnTo>
                <a:lnTo>
                  <a:pt x="382" y="85"/>
                </a:lnTo>
                <a:lnTo>
                  <a:pt x="382" y="114"/>
                </a:lnTo>
                <a:lnTo>
                  <a:pt x="382" y="114"/>
                </a:lnTo>
                <a:lnTo>
                  <a:pt x="394" y="112"/>
                </a:lnTo>
                <a:lnTo>
                  <a:pt x="394" y="112"/>
                </a:lnTo>
                <a:close/>
                <a:moveTo>
                  <a:pt x="429" y="39"/>
                </a:moveTo>
                <a:lnTo>
                  <a:pt x="429" y="39"/>
                </a:lnTo>
                <a:lnTo>
                  <a:pt x="402" y="33"/>
                </a:lnTo>
                <a:lnTo>
                  <a:pt x="368" y="31"/>
                </a:lnTo>
                <a:lnTo>
                  <a:pt x="368" y="31"/>
                </a:lnTo>
                <a:lnTo>
                  <a:pt x="333" y="33"/>
                </a:lnTo>
                <a:lnTo>
                  <a:pt x="305" y="39"/>
                </a:lnTo>
                <a:lnTo>
                  <a:pt x="305" y="39"/>
                </a:lnTo>
                <a:lnTo>
                  <a:pt x="289" y="43"/>
                </a:lnTo>
                <a:lnTo>
                  <a:pt x="289" y="43"/>
                </a:lnTo>
                <a:lnTo>
                  <a:pt x="305" y="47"/>
                </a:lnTo>
                <a:lnTo>
                  <a:pt x="305" y="47"/>
                </a:lnTo>
                <a:lnTo>
                  <a:pt x="333" y="53"/>
                </a:lnTo>
                <a:lnTo>
                  <a:pt x="368" y="55"/>
                </a:lnTo>
                <a:lnTo>
                  <a:pt x="368" y="55"/>
                </a:lnTo>
                <a:lnTo>
                  <a:pt x="402" y="53"/>
                </a:lnTo>
                <a:lnTo>
                  <a:pt x="429" y="47"/>
                </a:lnTo>
                <a:lnTo>
                  <a:pt x="429" y="47"/>
                </a:lnTo>
                <a:lnTo>
                  <a:pt x="447" y="43"/>
                </a:lnTo>
                <a:lnTo>
                  <a:pt x="447" y="43"/>
                </a:lnTo>
                <a:lnTo>
                  <a:pt x="429" y="39"/>
                </a:lnTo>
                <a:lnTo>
                  <a:pt x="429" y="39"/>
                </a:lnTo>
                <a:close/>
                <a:moveTo>
                  <a:pt x="303" y="197"/>
                </a:moveTo>
                <a:lnTo>
                  <a:pt x="303" y="226"/>
                </a:lnTo>
                <a:lnTo>
                  <a:pt x="303" y="226"/>
                </a:lnTo>
                <a:lnTo>
                  <a:pt x="313" y="228"/>
                </a:lnTo>
                <a:lnTo>
                  <a:pt x="313" y="199"/>
                </a:lnTo>
                <a:lnTo>
                  <a:pt x="313" y="199"/>
                </a:lnTo>
                <a:lnTo>
                  <a:pt x="303" y="197"/>
                </a:lnTo>
                <a:lnTo>
                  <a:pt x="303" y="197"/>
                </a:lnTo>
                <a:close/>
                <a:moveTo>
                  <a:pt x="291" y="221"/>
                </a:moveTo>
                <a:lnTo>
                  <a:pt x="291" y="193"/>
                </a:lnTo>
                <a:lnTo>
                  <a:pt x="291" y="193"/>
                </a:lnTo>
                <a:lnTo>
                  <a:pt x="291" y="193"/>
                </a:lnTo>
                <a:lnTo>
                  <a:pt x="280" y="191"/>
                </a:lnTo>
                <a:lnTo>
                  <a:pt x="282" y="217"/>
                </a:lnTo>
                <a:lnTo>
                  <a:pt x="282" y="219"/>
                </a:lnTo>
                <a:lnTo>
                  <a:pt x="282" y="219"/>
                </a:lnTo>
                <a:lnTo>
                  <a:pt x="291" y="221"/>
                </a:lnTo>
                <a:lnTo>
                  <a:pt x="291" y="221"/>
                </a:lnTo>
                <a:close/>
                <a:moveTo>
                  <a:pt x="435" y="193"/>
                </a:moveTo>
                <a:lnTo>
                  <a:pt x="435" y="219"/>
                </a:lnTo>
                <a:lnTo>
                  <a:pt x="435" y="219"/>
                </a:lnTo>
                <a:lnTo>
                  <a:pt x="441" y="219"/>
                </a:lnTo>
                <a:lnTo>
                  <a:pt x="441" y="217"/>
                </a:lnTo>
                <a:lnTo>
                  <a:pt x="441" y="191"/>
                </a:lnTo>
                <a:lnTo>
                  <a:pt x="441" y="191"/>
                </a:lnTo>
                <a:lnTo>
                  <a:pt x="435" y="193"/>
                </a:lnTo>
                <a:lnTo>
                  <a:pt x="435" y="193"/>
                </a:lnTo>
                <a:close/>
                <a:moveTo>
                  <a:pt x="423" y="224"/>
                </a:moveTo>
                <a:lnTo>
                  <a:pt x="423" y="195"/>
                </a:lnTo>
                <a:lnTo>
                  <a:pt x="423" y="195"/>
                </a:lnTo>
                <a:lnTo>
                  <a:pt x="414" y="197"/>
                </a:lnTo>
                <a:lnTo>
                  <a:pt x="414" y="226"/>
                </a:lnTo>
                <a:lnTo>
                  <a:pt x="414" y="226"/>
                </a:lnTo>
                <a:lnTo>
                  <a:pt x="423" y="224"/>
                </a:lnTo>
                <a:lnTo>
                  <a:pt x="423" y="224"/>
                </a:lnTo>
                <a:close/>
                <a:moveTo>
                  <a:pt x="335" y="201"/>
                </a:moveTo>
                <a:lnTo>
                  <a:pt x="335" y="230"/>
                </a:lnTo>
                <a:lnTo>
                  <a:pt x="335" y="230"/>
                </a:lnTo>
                <a:lnTo>
                  <a:pt x="345" y="230"/>
                </a:lnTo>
                <a:lnTo>
                  <a:pt x="345" y="201"/>
                </a:lnTo>
                <a:lnTo>
                  <a:pt x="345" y="201"/>
                </a:lnTo>
                <a:lnTo>
                  <a:pt x="335" y="201"/>
                </a:lnTo>
                <a:lnTo>
                  <a:pt x="335" y="201"/>
                </a:lnTo>
                <a:close/>
                <a:moveTo>
                  <a:pt x="388" y="230"/>
                </a:moveTo>
                <a:lnTo>
                  <a:pt x="388" y="201"/>
                </a:lnTo>
                <a:lnTo>
                  <a:pt x="388" y="201"/>
                </a:lnTo>
                <a:lnTo>
                  <a:pt x="376" y="201"/>
                </a:lnTo>
                <a:lnTo>
                  <a:pt x="376" y="230"/>
                </a:lnTo>
                <a:lnTo>
                  <a:pt x="376" y="230"/>
                </a:lnTo>
                <a:lnTo>
                  <a:pt x="388" y="230"/>
                </a:lnTo>
                <a:lnTo>
                  <a:pt x="388" y="230"/>
                </a:lnTo>
                <a:close/>
                <a:moveTo>
                  <a:pt x="423" y="155"/>
                </a:moveTo>
                <a:lnTo>
                  <a:pt x="423" y="155"/>
                </a:lnTo>
                <a:lnTo>
                  <a:pt x="396" y="150"/>
                </a:lnTo>
                <a:lnTo>
                  <a:pt x="362" y="148"/>
                </a:lnTo>
                <a:lnTo>
                  <a:pt x="362" y="148"/>
                </a:lnTo>
                <a:lnTo>
                  <a:pt x="327" y="150"/>
                </a:lnTo>
                <a:lnTo>
                  <a:pt x="299" y="157"/>
                </a:lnTo>
                <a:lnTo>
                  <a:pt x="299" y="157"/>
                </a:lnTo>
                <a:lnTo>
                  <a:pt x="282" y="161"/>
                </a:lnTo>
                <a:lnTo>
                  <a:pt x="282" y="161"/>
                </a:lnTo>
                <a:lnTo>
                  <a:pt x="299" y="165"/>
                </a:lnTo>
                <a:lnTo>
                  <a:pt x="299" y="165"/>
                </a:lnTo>
                <a:lnTo>
                  <a:pt x="327" y="169"/>
                </a:lnTo>
                <a:lnTo>
                  <a:pt x="362" y="171"/>
                </a:lnTo>
                <a:lnTo>
                  <a:pt x="362" y="171"/>
                </a:lnTo>
                <a:lnTo>
                  <a:pt x="396" y="169"/>
                </a:lnTo>
                <a:lnTo>
                  <a:pt x="423" y="165"/>
                </a:lnTo>
                <a:lnTo>
                  <a:pt x="423" y="165"/>
                </a:lnTo>
                <a:lnTo>
                  <a:pt x="439" y="159"/>
                </a:lnTo>
                <a:lnTo>
                  <a:pt x="439" y="159"/>
                </a:lnTo>
                <a:lnTo>
                  <a:pt x="423" y="155"/>
                </a:lnTo>
                <a:lnTo>
                  <a:pt x="423" y="155"/>
                </a:lnTo>
                <a:close/>
                <a:moveTo>
                  <a:pt x="59" y="307"/>
                </a:moveTo>
                <a:lnTo>
                  <a:pt x="59" y="335"/>
                </a:lnTo>
                <a:lnTo>
                  <a:pt x="59" y="335"/>
                </a:lnTo>
                <a:lnTo>
                  <a:pt x="69" y="337"/>
                </a:lnTo>
                <a:lnTo>
                  <a:pt x="69" y="309"/>
                </a:lnTo>
                <a:lnTo>
                  <a:pt x="69" y="309"/>
                </a:lnTo>
                <a:lnTo>
                  <a:pt x="59" y="307"/>
                </a:lnTo>
                <a:lnTo>
                  <a:pt x="59" y="307"/>
                </a:lnTo>
                <a:close/>
                <a:moveTo>
                  <a:pt x="47" y="331"/>
                </a:moveTo>
                <a:lnTo>
                  <a:pt x="47" y="303"/>
                </a:lnTo>
                <a:lnTo>
                  <a:pt x="45" y="303"/>
                </a:lnTo>
                <a:lnTo>
                  <a:pt x="45" y="303"/>
                </a:lnTo>
                <a:lnTo>
                  <a:pt x="37" y="301"/>
                </a:lnTo>
                <a:lnTo>
                  <a:pt x="37" y="327"/>
                </a:lnTo>
                <a:lnTo>
                  <a:pt x="39" y="329"/>
                </a:lnTo>
                <a:lnTo>
                  <a:pt x="39" y="329"/>
                </a:lnTo>
                <a:lnTo>
                  <a:pt x="47" y="331"/>
                </a:lnTo>
                <a:lnTo>
                  <a:pt x="47" y="331"/>
                </a:lnTo>
                <a:close/>
                <a:moveTo>
                  <a:pt x="191" y="303"/>
                </a:moveTo>
                <a:lnTo>
                  <a:pt x="191" y="329"/>
                </a:lnTo>
                <a:lnTo>
                  <a:pt x="191" y="329"/>
                </a:lnTo>
                <a:lnTo>
                  <a:pt x="195" y="329"/>
                </a:lnTo>
                <a:lnTo>
                  <a:pt x="197" y="327"/>
                </a:lnTo>
                <a:lnTo>
                  <a:pt x="197" y="301"/>
                </a:lnTo>
                <a:lnTo>
                  <a:pt x="197" y="301"/>
                </a:lnTo>
                <a:lnTo>
                  <a:pt x="191" y="303"/>
                </a:lnTo>
                <a:lnTo>
                  <a:pt x="191" y="303"/>
                </a:lnTo>
                <a:close/>
                <a:moveTo>
                  <a:pt x="179" y="333"/>
                </a:moveTo>
                <a:lnTo>
                  <a:pt x="179" y="305"/>
                </a:lnTo>
                <a:lnTo>
                  <a:pt x="179" y="305"/>
                </a:lnTo>
                <a:lnTo>
                  <a:pt x="169" y="307"/>
                </a:lnTo>
                <a:lnTo>
                  <a:pt x="169" y="335"/>
                </a:lnTo>
                <a:lnTo>
                  <a:pt x="169" y="335"/>
                </a:lnTo>
                <a:lnTo>
                  <a:pt x="179" y="333"/>
                </a:lnTo>
                <a:lnTo>
                  <a:pt x="179" y="333"/>
                </a:lnTo>
                <a:close/>
                <a:moveTo>
                  <a:pt x="92" y="311"/>
                </a:moveTo>
                <a:lnTo>
                  <a:pt x="92" y="339"/>
                </a:lnTo>
                <a:lnTo>
                  <a:pt x="92" y="339"/>
                </a:lnTo>
                <a:lnTo>
                  <a:pt x="102" y="339"/>
                </a:lnTo>
                <a:lnTo>
                  <a:pt x="102" y="311"/>
                </a:lnTo>
                <a:lnTo>
                  <a:pt x="102" y="311"/>
                </a:lnTo>
                <a:lnTo>
                  <a:pt x="92" y="311"/>
                </a:lnTo>
                <a:lnTo>
                  <a:pt x="92" y="311"/>
                </a:lnTo>
                <a:close/>
                <a:moveTo>
                  <a:pt x="144" y="339"/>
                </a:moveTo>
                <a:lnTo>
                  <a:pt x="144" y="311"/>
                </a:lnTo>
                <a:lnTo>
                  <a:pt x="144" y="311"/>
                </a:lnTo>
                <a:lnTo>
                  <a:pt x="132" y="311"/>
                </a:lnTo>
                <a:lnTo>
                  <a:pt x="132" y="339"/>
                </a:lnTo>
                <a:lnTo>
                  <a:pt x="132" y="339"/>
                </a:lnTo>
                <a:lnTo>
                  <a:pt x="144" y="339"/>
                </a:lnTo>
                <a:lnTo>
                  <a:pt x="144" y="339"/>
                </a:lnTo>
                <a:close/>
                <a:moveTo>
                  <a:pt x="179" y="264"/>
                </a:moveTo>
                <a:lnTo>
                  <a:pt x="179" y="264"/>
                </a:lnTo>
                <a:lnTo>
                  <a:pt x="151" y="260"/>
                </a:lnTo>
                <a:lnTo>
                  <a:pt x="116" y="258"/>
                </a:lnTo>
                <a:lnTo>
                  <a:pt x="116" y="258"/>
                </a:lnTo>
                <a:lnTo>
                  <a:pt x="81" y="260"/>
                </a:lnTo>
                <a:lnTo>
                  <a:pt x="55" y="264"/>
                </a:lnTo>
                <a:lnTo>
                  <a:pt x="55" y="264"/>
                </a:lnTo>
                <a:lnTo>
                  <a:pt x="39" y="270"/>
                </a:lnTo>
                <a:lnTo>
                  <a:pt x="39" y="270"/>
                </a:lnTo>
                <a:lnTo>
                  <a:pt x="55" y="274"/>
                </a:lnTo>
                <a:lnTo>
                  <a:pt x="55" y="274"/>
                </a:lnTo>
                <a:lnTo>
                  <a:pt x="81" y="278"/>
                </a:lnTo>
                <a:lnTo>
                  <a:pt x="116" y="280"/>
                </a:lnTo>
                <a:lnTo>
                  <a:pt x="116" y="280"/>
                </a:lnTo>
                <a:lnTo>
                  <a:pt x="151" y="278"/>
                </a:lnTo>
                <a:lnTo>
                  <a:pt x="179" y="274"/>
                </a:lnTo>
                <a:lnTo>
                  <a:pt x="179" y="274"/>
                </a:lnTo>
                <a:lnTo>
                  <a:pt x="195" y="268"/>
                </a:lnTo>
                <a:lnTo>
                  <a:pt x="195" y="268"/>
                </a:lnTo>
                <a:lnTo>
                  <a:pt x="179" y="264"/>
                </a:lnTo>
                <a:lnTo>
                  <a:pt x="179" y="264"/>
                </a:lnTo>
                <a:close/>
                <a:moveTo>
                  <a:pt x="53" y="422"/>
                </a:moveTo>
                <a:lnTo>
                  <a:pt x="53" y="451"/>
                </a:lnTo>
                <a:lnTo>
                  <a:pt x="53" y="451"/>
                </a:lnTo>
                <a:lnTo>
                  <a:pt x="63" y="453"/>
                </a:lnTo>
                <a:lnTo>
                  <a:pt x="63" y="424"/>
                </a:lnTo>
                <a:lnTo>
                  <a:pt x="63" y="424"/>
                </a:lnTo>
                <a:lnTo>
                  <a:pt x="53" y="422"/>
                </a:lnTo>
                <a:lnTo>
                  <a:pt x="53" y="422"/>
                </a:lnTo>
                <a:close/>
                <a:moveTo>
                  <a:pt x="41" y="449"/>
                </a:moveTo>
                <a:lnTo>
                  <a:pt x="41" y="420"/>
                </a:lnTo>
                <a:lnTo>
                  <a:pt x="39" y="420"/>
                </a:lnTo>
                <a:lnTo>
                  <a:pt x="39" y="420"/>
                </a:lnTo>
                <a:lnTo>
                  <a:pt x="31" y="418"/>
                </a:lnTo>
                <a:lnTo>
                  <a:pt x="31" y="445"/>
                </a:lnTo>
                <a:lnTo>
                  <a:pt x="33" y="445"/>
                </a:lnTo>
                <a:lnTo>
                  <a:pt x="33" y="445"/>
                </a:lnTo>
                <a:lnTo>
                  <a:pt x="41" y="449"/>
                </a:lnTo>
                <a:lnTo>
                  <a:pt x="41" y="449"/>
                </a:lnTo>
                <a:close/>
                <a:moveTo>
                  <a:pt x="185" y="418"/>
                </a:moveTo>
                <a:lnTo>
                  <a:pt x="185" y="447"/>
                </a:lnTo>
                <a:lnTo>
                  <a:pt x="185" y="447"/>
                </a:lnTo>
                <a:lnTo>
                  <a:pt x="189" y="445"/>
                </a:lnTo>
                <a:lnTo>
                  <a:pt x="191" y="445"/>
                </a:lnTo>
                <a:lnTo>
                  <a:pt x="191" y="416"/>
                </a:lnTo>
                <a:lnTo>
                  <a:pt x="191" y="416"/>
                </a:lnTo>
                <a:lnTo>
                  <a:pt x="185" y="418"/>
                </a:lnTo>
                <a:lnTo>
                  <a:pt x="185" y="418"/>
                </a:lnTo>
                <a:close/>
                <a:moveTo>
                  <a:pt x="173" y="451"/>
                </a:moveTo>
                <a:lnTo>
                  <a:pt x="173" y="422"/>
                </a:lnTo>
                <a:lnTo>
                  <a:pt x="173" y="422"/>
                </a:lnTo>
                <a:lnTo>
                  <a:pt x="163" y="424"/>
                </a:lnTo>
                <a:lnTo>
                  <a:pt x="163" y="453"/>
                </a:lnTo>
                <a:lnTo>
                  <a:pt x="163" y="453"/>
                </a:lnTo>
                <a:lnTo>
                  <a:pt x="173" y="451"/>
                </a:lnTo>
                <a:lnTo>
                  <a:pt x="173" y="451"/>
                </a:lnTo>
                <a:close/>
                <a:moveTo>
                  <a:pt x="86" y="429"/>
                </a:moveTo>
                <a:lnTo>
                  <a:pt x="86" y="457"/>
                </a:lnTo>
                <a:lnTo>
                  <a:pt x="86" y="457"/>
                </a:lnTo>
                <a:lnTo>
                  <a:pt x="96" y="457"/>
                </a:lnTo>
                <a:lnTo>
                  <a:pt x="96" y="429"/>
                </a:lnTo>
                <a:lnTo>
                  <a:pt x="96" y="429"/>
                </a:lnTo>
                <a:lnTo>
                  <a:pt x="86" y="429"/>
                </a:lnTo>
                <a:lnTo>
                  <a:pt x="86" y="429"/>
                </a:lnTo>
                <a:close/>
                <a:moveTo>
                  <a:pt x="138" y="455"/>
                </a:moveTo>
                <a:lnTo>
                  <a:pt x="138" y="426"/>
                </a:lnTo>
                <a:lnTo>
                  <a:pt x="138" y="426"/>
                </a:lnTo>
                <a:lnTo>
                  <a:pt x="126" y="429"/>
                </a:lnTo>
                <a:lnTo>
                  <a:pt x="126" y="457"/>
                </a:lnTo>
                <a:lnTo>
                  <a:pt x="126" y="457"/>
                </a:lnTo>
                <a:lnTo>
                  <a:pt x="138" y="455"/>
                </a:lnTo>
                <a:lnTo>
                  <a:pt x="138" y="455"/>
                </a:lnTo>
                <a:close/>
                <a:moveTo>
                  <a:pt x="173" y="382"/>
                </a:moveTo>
                <a:lnTo>
                  <a:pt x="173" y="382"/>
                </a:lnTo>
                <a:lnTo>
                  <a:pt x="144" y="376"/>
                </a:lnTo>
                <a:lnTo>
                  <a:pt x="110" y="374"/>
                </a:lnTo>
                <a:lnTo>
                  <a:pt x="110" y="374"/>
                </a:lnTo>
                <a:lnTo>
                  <a:pt x="75" y="376"/>
                </a:lnTo>
                <a:lnTo>
                  <a:pt x="49" y="382"/>
                </a:lnTo>
                <a:lnTo>
                  <a:pt x="49" y="382"/>
                </a:lnTo>
                <a:lnTo>
                  <a:pt x="31" y="386"/>
                </a:lnTo>
                <a:lnTo>
                  <a:pt x="31" y="386"/>
                </a:lnTo>
                <a:lnTo>
                  <a:pt x="49" y="390"/>
                </a:lnTo>
                <a:lnTo>
                  <a:pt x="49" y="390"/>
                </a:lnTo>
                <a:lnTo>
                  <a:pt x="75" y="396"/>
                </a:lnTo>
                <a:lnTo>
                  <a:pt x="110" y="398"/>
                </a:lnTo>
                <a:lnTo>
                  <a:pt x="110" y="398"/>
                </a:lnTo>
                <a:lnTo>
                  <a:pt x="144" y="396"/>
                </a:lnTo>
                <a:lnTo>
                  <a:pt x="173" y="390"/>
                </a:lnTo>
                <a:lnTo>
                  <a:pt x="173" y="390"/>
                </a:lnTo>
                <a:lnTo>
                  <a:pt x="189" y="386"/>
                </a:lnTo>
                <a:lnTo>
                  <a:pt x="189" y="386"/>
                </a:lnTo>
                <a:lnTo>
                  <a:pt x="173" y="382"/>
                </a:lnTo>
                <a:lnTo>
                  <a:pt x="173" y="382"/>
                </a:lnTo>
                <a:close/>
                <a:moveTo>
                  <a:pt x="329" y="426"/>
                </a:moveTo>
                <a:lnTo>
                  <a:pt x="329" y="455"/>
                </a:lnTo>
                <a:lnTo>
                  <a:pt x="329" y="455"/>
                </a:lnTo>
                <a:lnTo>
                  <a:pt x="339" y="455"/>
                </a:lnTo>
                <a:lnTo>
                  <a:pt x="339" y="426"/>
                </a:lnTo>
                <a:lnTo>
                  <a:pt x="339" y="426"/>
                </a:lnTo>
                <a:lnTo>
                  <a:pt x="329" y="426"/>
                </a:lnTo>
                <a:lnTo>
                  <a:pt x="329" y="426"/>
                </a:lnTo>
                <a:close/>
                <a:moveTo>
                  <a:pt x="416" y="449"/>
                </a:moveTo>
                <a:lnTo>
                  <a:pt x="416" y="420"/>
                </a:lnTo>
                <a:lnTo>
                  <a:pt x="416" y="420"/>
                </a:lnTo>
                <a:lnTo>
                  <a:pt x="406" y="422"/>
                </a:lnTo>
                <a:lnTo>
                  <a:pt x="406" y="451"/>
                </a:lnTo>
                <a:lnTo>
                  <a:pt x="406" y="451"/>
                </a:lnTo>
                <a:lnTo>
                  <a:pt x="416" y="449"/>
                </a:lnTo>
                <a:lnTo>
                  <a:pt x="416" y="449"/>
                </a:lnTo>
                <a:close/>
                <a:moveTo>
                  <a:pt x="429" y="416"/>
                </a:moveTo>
                <a:lnTo>
                  <a:pt x="429" y="445"/>
                </a:lnTo>
                <a:lnTo>
                  <a:pt x="429" y="445"/>
                </a:lnTo>
                <a:lnTo>
                  <a:pt x="433" y="443"/>
                </a:lnTo>
                <a:lnTo>
                  <a:pt x="435" y="443"/>
                </a:lnTo>
                <a:lnTo>
                  <a:pt x="435" y="414"/>
                </a:lnTo>
                <a:lnTo>
                  <a:pt x="435" y="414"/>
                </a:lnTo>
                <a:lnTo>
                  <a:pt x="429" y="416"/>
                </a:lnTo>
                <a:lnTo>
                  <a:pt x="429" y="416"/>
                </a:lnTo>
                <a:close/>
                <a:moveTo>
                  <a:pt x="284" y="447"/>
                </a:moveTo>
                <a:lnTo>
                  <a:pt x="284" y="418"/>
                </a:lnTo>
                <a:lnTo>
                  <a:pt x="282" y="418"/>
                </a:lnTo>
                <a:lnTo>
                  <a:pt x="282" y="418"/>
                </a:lnTo>
                <a:lnTo>
                  <a:pt x="274" y="416"/>
                </a:lnTo>
                <a:lnTo>
                  <a:pt x="274" y="443"/>
                </a:lnTo>
                <a:lnTo>
                  <a:pt x="276" y="445"/>
                </a:lnTo>
                <a:lnTo>
                  <a:pt x="276" y="445"/>
                </a:lnTo>
                <a:lnTo>
                  <a:pt x="284" y="447"/>
                </a:lnTo>
                <a:lnTo>
                  <a:pt x="284" y="447"/>
                </a:lnTo>
                <a:close/>
                <a:moveTo>
                  <a:pt x="297" y="422"/>
                </a:moveTo>
                <a:lnTo>
                  <a:pt x="297" y="449"/>
                </a:lnTo>
                <a:lnTo>
                  <a:pt x="297" y="449"/>
                </a:lnTo>
                <a:lnTo>
                  <a:pt x="307" y="451"/>
                </a:lnTo>
                <a:lnTo>
                  <a:pt x="307" y="422"/>
                </a:lnTo>
                <a:lnTo>
                  <a:pt x="307" y="422"/>
                </a:lnTo>
                <a:lnTo>
                  <a:pt x="297" y="422"/>
                </a:lnTo>
                <a:lnTo>
                  <a:pt x="297" y="422"/>
                </a:lnTo>
                <a:close/>
                <a:moveTo>
                  <a:pt x="429" y="270"/>
                </a:moveTo>
                <a:lnTo>
                  <a:pt x="429" y="270"/>
                </a:lnTo>
                <a:lnTo>
                  <a:pt x="402" y="264"/>
                </a:lnTo>
                <a:lnTo>
                  <a:pt x="368" y="264"/>
                </a:lnTo>
                <a:lnTo>
                  <a:pt x="368" y="264"/>
                </a:lnTo>
                <a:lnTo>
                  <a:pt x="333" y="266"/>
                </a:lnTo>
                <a:lnTo>
                  <a:pt x="305" y="270"/>
                </a:lnTo>
                <a:lnTo>
                  <a:pt x="305" y="270"/>
                </a:lnTo>
                <a:lnTo>
                  <a:pt x="289" y="274"/>
                </a:lnTo>
                <a:lnTo>
                  <a:pt x="289" y="274"/>
                </a:lnTo>
                <a:lnTo>
                  <a:pt x="305" y="278"/>
                </a:lnTo>
                <a:lnTo>
                  <a:pt x="305" y="278"/>
                </a:lnTo>
                <a:lnTo>
                  <a:pt x="333" y="284"/>
                </a:lnTo>
                <a:lnTo>
                  <a:pt x="368" y="286"/>
                </a:lnTo>
                <a:lnTo>
                  <a:pt x="368" y="286"/>
                </a:lnTo>
                <a:lnTo>
                  <a:pt x="402" y="284"/>
                </a:lnTo>
                <a:lnTo>
                  <a:pt x="429" y="278"/>
                </a:lnTo>
                <a:lnTo>
                  <a:pt x="429" y="278"/>
                </a:lnTo>
                <a:lnTo>
                  <a:pt x="445" y="274"/>
                </a:lnTo>
                <a:lnTo>
                  <a:pt x="445" y="274"/>
                </a:lnTo>
                <a:lnTo>
                  <a:pt x="429" y="270"/>
                </a:lnTo>
                <a:lnTo>
                  <a:pt x="429" y="270"/>
                </a:lnTo>
                <a:close/>
                <a:moveTo>
                  <a:pt x="429" y="339"/>
                </a:moveTo>
                <a:lnTo>
                  <a:pt x="429" y="311"/>
                </a:lnTo>
                <a:lnTo>
                  <a:pt x="429" y="311"/>
                </a:lnTo>
                <a:lnTo>
                  <a:pt x="421" y="313"/>
                </a:lnTo>
                <a:lnTo>
                  <a:pt x="421" y="341"/>
                </a:lnTo>
                <a:lnTo>
                  <a:pt x="421" y="341"/>
                </a:lnTo>
                <a:lnTo>
                  <a:pt x="429" y="339"/>
                </a:lnTo>
                <a:lnTo>
                  <a:pt x="429" y="339"/>
                </a:lnTo>
                <a:close/>
                <a:moveTo>
                  <a:pt x="441" y="307"/>
                </a:moveTo>
                <a:lnTo>
                  <a:pt x="441" y="335"/>
                </a:lnTo>
                <a:lnTo>
                  <a:pt x="441" y="335"/>
                </a:lnTo>
                <a:lnTo>
                  <a:pt x="447" y="333"/>
                </a:lnTo>
                <a:lnTo>
                  <a:pt x="447" y="333"/>
                </a:lnTo>
                <a:lnTo>
                  <a:pt x="447" y="305"/>
                </a:lnTo>
                <a:lnTo>
                  <a:pt x="447" y="305"/>
                </a:lnTo>
                <a:lnTo>
                  <a:pt x="441" y="307"/>
                </a:lnTo>
                <a:lnTo>
                  <a:pt x="441" y="307"/>
                </a:lnTo>
                <a:close/>
                <a:moveTo>
                  <a:pt x="297" y="337"/>
                </a:moveTo>
                <a:lnTo>
                  <a:pt x="297" y="309"/>
                </a:lnTo>
                <a:lnTo>
                  <a:pt x="297" y="309"/>
                </a:lnTo>
                <a:lnTo>
                  <a:pt x="297" y="309"/>
                </a:lnTo>
                <a:lnTo>
                  <a:pt x="287" y="307"/>
                </a:lnTo>
                <a:lnTo>
                  <a:pt x="287" y="333"/>
                </a:lnTo>
                <a:lnTo>
                  <a:pt x="289" y="335"/>
                </a:lnTo>
                <a:lnTo>
                  <a:pt x="289" y="335"/>
                </a:lnTo>
                <a:lnTo>
                  <a:pt x="297" y="337"/>
                </a:lnTo>
                <a:lnTo>
                  <a:pt x="297" y="337"/>
                </a:lnTo>
                <a:close/>
                <a:moveTo>
                  <a:pt x="309" y="313"/>
                </a:moveTo>
                <a:lnTo>
                  <a:pt x="309" y="339"/>
                </a:lnTo>
                <a:lnTo>
                  <a:pt x="309" y="339"/>
                </a:lnTo>
                <a:lnTo>
                  <a:pt x="319" y="341"/>
                </a:lnTo>
                <a:lnTo>
                  <a:pt x="319" y="313"/>
                </a:lnTo>
                <a:lnTo>
                  <a:pt x="319" y="313"/>
                </a:lnTo>
                <a:lnTo>
                  <a:pt x="309" y="313"/>
                </a:lnTo>
                <a:lnTo>
                  <a:pt x="309" y="313"/>
                </a:lnTo>
                <a:close/>
                <a:moveTo>
                  <a:pt x="394" y="376"/>
                </a:moveTo>
                <a:lnTo>
                  <a:pt x="394" y="376"/>
                </a:lnTo>
                <a:lnTo>
                  <a:pt x="368" y="376"/>
                </a:lnTo>
                <a:lnTo>
                  <a:pt x="368" y="376"/>
                </a:lnTo>
                <a:lnTo>
                  <a:pt x="345" y="376"/>
                </a:lnTo>
                <a:lnTo>
                  <a:pt x="325" y="374"/>
                </a:lnTo>
                <a:lnTo>
                  <a:pt x="325" y="374"/>
                </a:lnTo>
                <a:lnTo>
                  <a:pt x="307" y="376"/>
                </a:lnTo>
                <a:lnTo>
                  <a:pt x="293" y="380"/>
                </a:lnTo>
                <a:lnTo>
                  <a:pt x="293" y="380"/>
                </a:lnTo>
                <a:lnTo>
                  <a:pt x="274" y="384"/>
                </a:lnTo>
                <a:lnTo>
                  <a:pt x="274" y="384"/>
                </a:lnTo>
                <a:lnTo>
                  <a:pt x="293" y="388"/>
                </a:lnTo>
                <a:lnTo>
                  <a:pt x="293" y="388"/>
                </a:lnTo>
                <a:lnTo>
                  <a:pt x="319" y="394"/>
                </a:lnTo>
                <a:lnTo>
                  <a:pt x="354" y="396"/>
                </a:lnTo>
                <a:lnTo>
                  <a:pt x="354" y="396"/>
                </a:lnTo>
                <a:lnTo>
                  <a:pt x="388" y="394"/>
                </a:lnTo>
                <a:lnTo>
                  <a:pt x="416" y="388"/>
                </a:lnTo>
                <a:lnTo>
                  <a:pt x="416" y="388"/>
                </a:lnTo>
                <a:lnTo>
                  <a:pt x="433" y="384"/>
                </a:lnTo>
                <a:lnTo>
                  <a:pt x="433" y="384"/>
                </a:lnTo>
                <a:lnTo>
                  <a:pt x="416" y="380"/>
                </a:lnTo>
                <a:lnTo>
                  <a:pt x="416" y="380"/>
                </a:lnTo>
                <a:lnTo>
                  <a:pt x="394" y="376"/>
                </a:lnTo>
                <a:lnTo>
                  <a:pt x="394" y="376"/>
                </a:lnTo>
                <a:close/>
                <a:moveTo>
                  <a:pt x="341" y="341"/>
                </a:moveTo>
                <a:lnTo>
                  <a:pt x="341" y="341"/>
                </a:lnTo>
                <a:lnTo>
                  <a:pt x="351" y="341"/>
                </a:lnTo>
                <a:lnTo>
                  <a:pt x="351" y="317"/>
                </a:lnTo>
                <a:lnTo>
                  <a:pt x="351" y="317"/>
                </a:lnTo>
                <a:lnTo>
                  <a:pt x="341" y="317"/>
                </a:lnTo>
                <a:lnTo>
                  <a:pt x="341" y="341"/>
                </a:lnTo>
                <a:lnTo>
                  <a:pt x="341" y="341"/>
                </a:lnTo>
                <a:close/>
                <a:moveTo>
                  <a:pt x="871" y="73"/>
                </a:moveTo>
                <a:lnTo>
                  <a:pt x="871" y="73"/>
                </a:lnTo>
                <a:lnTo>
                  <a:pt x="900" y="69"/>
                </a:lnTo>
                <a:lnTo>
                  <a:pt x="934" y="67"/>
                </a:lnTo>
                <a:lnTo>
                  <a:pt x="934" y="67"/>
                </a:lnTo>
                <a:lnTo>
                  <a:pt x="969" y="69"/>
                </a:lnTo>
                <a:lnTo>
                  <a:pt x="995" y="73"/>
                </a:lnTo>
                <a:lnTo>
                  <a:pt x="995" y="73"/>
                </a:lnTo>
                <a:lnTo>
                  <a:pt x="1011" y="77"/>
                </a:lnTo>
                <a:lnTo>
                  <a:pt x="1011" y="77"/>
                </a:lnTo>
                <a:lnTo>
                  <a:pt x="995" y="81"/>
                </a:lnTo>
                <a:lnTo>
                  <a:pt x="995" y="81"/>
                </a:lnTo>
                <a:lnTo>
                  <a:pt x="969" y="88"/>
                </a:lnTo>
                <a:lnTo>
                  <a:pt x="934" y="90"/>
                </a:lnTo>
                <a:lnTo>
                  <a:pt x="934" y="90"/>
                </a:lnTo>
                <a:lnTo>
                  <a:pt x="900" y="88"/>
                </a:lnTo>
                <a:lnTo>
                  <a:pt x="871" y="81"/>
                </a:lnTo>
                <a:lnTo>
                  <a:pt x="871" y="81"/>
                </a:lnTo>
                <a:lnTo>
                  <a:pt x="855" y="77"/>
                </a:lnTo>
                <a:lnTo>
                  <a:pt x="855" y="77"/>
                </a:lnTo>
                <a:lnTo>
                  <a:pt x="871" y="73"/>
                </a:lnTo>
                <a:lnTo>
                  <a:pt x="871" y="73"/>
                </a:lnTo>
                <a:close/>
                <a:moveTo>
                  <a:pt x="906" y="148"/>
                </a:moveTo>
                <a:lnTo>
                  <a:pt x="906" y="120"/>
                </a:lnTo>
                <a:lnTo>
                  <a:pt x="906" y="120"/>
                </a:lnTo>
                <a:lnTo>
                  <a:pt x="918" y="120"/>
                </a:lnTo>
                <a:lnTo>
                  <a:pt x="918" y="148"/>
                </a:lnTo>
                <a:lnTo>
                  <a:pt x="918" y="148"/>
                </a:lnTo>
                <a:lnTo>
                  <a:pt x="906" y="148"/>
                </a:lnTo>
                <a:lnTo>
                  <a:pt x="906" y="148"/>
                </a:lnTo>
                <a:close/>
                <a:moveTo>
                  <a:pt x="958" y="120"/>
                </a:moveTo>
                <a:lnTo>
                  <a:pt x="958" y="148"/>
                </a:lnTo>
                <a:lnTo>
                  <a:pt x="958" y="148"/>
                </a:lnTo>
                <a:lnTo>
                  <a:pt x="948" y="148"/>
                </a:lnTo>
                <a:lnTo>
                  <a:pt x="948" y="120"/>
                </a:lnTo>
                <a:lnTo>
                  <a:pt x="948" y="120"/>
                </a:lnTo>
                <a:lnTo>
                  <a:pt x="958" y="120"/>
                </a:lnTo>
                <a:lnTo>
                  <a:pt x="958" y="120"/>
                </a:lnTo>
                <a:close/>
                <a:moveTo>
                  <a:pt x="871" y="142"/>
                </a:moveTo>
                <a:lnTo>
                  <a:pt x="871" y="114"/>
                </a:lnTo>
                <a:lnTo>
                  <a:pt x="871" y="114"/>
                </a:lnTo>
                <a:lnTo>
                  <a:pt x="881" y="116"/>
                </a:lnTo>
                <a:lnTo>
                  <a:pt x="881" y="144"/>
                </a:lnTo>
                <a:lnTo>
                  <a:pt x="881" y="144"/>
                </a:lnTo>
                <a:lnTo>
                  <a:pt x="871" y="142"/>
                </a:lnTo>
                <a:lnTo>
                  <a:pt x="871" y="142"/>
                </a:lnTo>
                <a:close/>
                <a:moveTo>
                  <a:pt x="859" y="112"/>
                </a:moveTo>
                <a:lnTo>
                  <a:pt x="859" y="138"/>
                </a:lnTo>
                <a:lnTo>
                  <a:pt x="859" y="138"/>
                </a:lnTo>
                <a:lnTo>
                  <a:pt x="855" y="138"/>
                </a:lnTo>
                <a:lnTo>
                  <a:pt x="853" y="136"/>
                </a:lnTo>
                <a:lnTo>
                  <a:pt x="853" y="110"/>
                </a:lnTo>
                <a:lnTo>
                  <a:pt x="853" y="110"/>
                </a:lnTo>
                <a:lnTo>
                  <a:pt x="859" y="112"/>
                </a:lnTo>
                <a:lnTo>
                  <a:pt x="859" y="112"/>
                </a:lnTo>
                <a:close/>
                <a:moveTo>
                  <a:pt x="1003" y="140"/>
                </a:moveTo>
                <a:lnTo>
                  <a:pt x="1003" y="112"/>
                </a:lnTo>
                <a:lnTo>
                  <a:pt x="1005" y="112"/>
                </a:lnTo>
                <a:lnTo>
                  <a:pt x="1005" y="112"/>
                </a:lnTo>
                <a:lnTo>
                  <a:pt x="1013" y="110"/>
                </a:lnTo>
                <a:lnTo>
                  <a:pt x="1013" y="136"/>
                </a:lnTo>
                <a:lnTo>
                  <a:pt x="1011" y="138"/>
                </a:lnTo>
                <a:lnTo>
                  <a:pt x="1011" y="138"/>
                </a:lnTo>
                <a:lnTo>
                  <a:pt x="1003" y="140"/>
                </a:lnTo>
                <a:lnTo>
                  <a:pt x="1003" y="140"/>
                </a:lnTo>
                <a:close/>
                <a:moveTo>
                  <a:pt x="991" y="116"/>
                </a:moveTo>
                <a:lnTo>
                  <a:pt x="991" y="142"/>
                </a:lnTo>
                <a:lnTo>
                  <a:pt x="991" y="142"/>
                </a:lnTo>
                <a:lnTo>
                  <a:pt x="981" y="144"/>
                </a:lnTo>
                <a:lnTo>
                  <a:pt x="981" y="118"/>
                </a:lnTo>
                <a:lnTo>
                  <a:pt x="981" y="118"/>
                </a:lnTo>
                <a:lnTo>
                  <a:pt x="991" y="116"/>
                </a:lnTo>
                <a:lnTo>
                  <a:pt x="991" y="116"/>
                </a:lnTo>
                <a:close/>
                <a:moveTo>
                  <a:pt x="916" y="250"/>
                </a:moveTo>
                <a:lnTo>
                  <a:pt x="916" y="221"/>
                </a:lnTo>
                <a:lnTo>
                  <a:pt x="916" y="221"/>
                </a:lnTo>
                <a:lnTo>
                  <a:pt x="928" y="224"/>
                </a:lnTo>
                <a:lnTo>
                  <a:pt x="928" y="252"/>
                </a:lnTo>
                <a:lnTo>
                  <a:pt x="928" y="252"/>
                </a:lnTo>
                <a:lnTo>
                  <a:pt x="916" y="250"/>
                </a:lnTo>
                <a:lnTo>
                  <a:pt x="916" y="250"/>
                </a:lnTo>
                <a:close/>
                <a:moveTo>
                  <a:pt x="969" y="221"/>
                </a:moveTo>
                <a:lnTo>
                  <a:pt x="969" y="250"/>
                </a:lnTo>
                <a:lnTo>
                  <a:pt x="969" y="250"/>
                </a:lnTo>
                <a:lnTo>
                  <a:pt x="958" y="252"/>
                </a:lnTo>
                <a:lnTo>
                  <a:pt x="958" y="224"/>
                </a:lnTo>
                <a:lnTo>
                  <a:pt x="958" y="224"/>
                </a:lnTo>
                <a:lnTo>
                  <a:pt x="969" y="221"/>
                </a:lnTo>
                <a:lnTo>
                  <a:pt x="969" y="221"/>
                </a:lnTo>
                <a:close/>
                <a:moveTo>
                  <a:pt x="881" y="244"/>
                </a:moveTo>
                <a:lnTo>
                  <a:pt x="881" y="217"/>
                </a:lnTo>
                <a:lnTo>
                  <a:pt x="881" y="217"/>
                </a:lnTo>
                <a:lnTo>
                  <a:pt x="891" y="219"/>
                </a:lnTo>
                <a:lnTo>
                  <a:pt x="891" y="246"/>
                </a:lnTo>
                <a:lnTo>
                  <a:pt x="891" y="246"/>
                </a:lnTo>
                <a:lnTo>
                  <a:pt x="881" y="244"/>
                </a:lnTo>
                <a:lnTo>
                  <a:pt x="881" y="244"/>
                </a:lnTo>
                <a:close/>
                <a:moveTo>
                  <a:pt x="869" y="213"/>
                </a:moveTo>
                <a:lnTo>
                  <a:pt x="869" y="242"/>
                </a:lnTo>
                <a:lnTo>
                  <a:pt x="869" y="242"/>
                </a:lnTo>
                <a:lnTo>
                  <a:pt x="865" y="240"/>
                </a:lnTo>
                <a:lnTo>
                  <a:pt x="863" y="240"/>
                </a:lnTo>
                <a:lnTo>
                  <a:pt x="863" y="211"/>
                </a:lnTo>
                <a:lnTo>
                  <a:pt x="863" y="211"/>
                </a:lnTo>
                <a:lnTo>
                  <a:pt x="869" y="213"/>
                </a:lnTo>
                <a:lnTo>
                  <a:pt x="869" y="213"/>
                </a:lnTo>
                <a:close/>
                <a:moveTo>
                  <a:pt x="1013" y="242"/>
                </a:moveTo>
                <a:lnTo>
                  <a:pt x="1013" y="215"/>
                </a:lnTo>
                <a:lnTo>
                  <a:pt x="1015" y="215"/>
                </a:lnTo>
                <a:lnTo>
                  <a:pt x="1015" y="215"/>
                </a:lnTo>
                <a:lnTo>
                  <a:pt x="1023" y="211"/>
                </a:lnTo>
                <a:lnTo>
                  <a:pt x="1023" y="240"/>
                </a:lnTo>
                <a:lnTo>
                  <a:pt x="1021" y="240"/>
                </a:lnTo>
                <a:lnTo>
                  <a:pt x="1021" y="240"/>
                </a:lnTo>
                <a:lnTo>
                  <a:pt x="1013" y="242"/>
                </a:lnTo>
                <a:lnTo>
                  <a:pt x="1013" y="242"/>
                </a:lnTo>
                <a:close/>
                <a:moveTo>
                  <a:pt x="1001" y="217"/>
                </a:moveTo>
                <a:lnTo>
                  <a:pt x="1001" y="246"/>
                </a:lnTo>
                <a:lnTo>
                  <a:pt x="1001" y="246"/>
                </a:lnTo>
                <a:lnTo>
                  <a:pt x="991" y="248"/>
                </a:lnTo>
                <a:lnTo>
                  <a:pt x="991" y="219"/>
                </a:lnTo>
                <a:lnTo>
                  <a:pt x="991" y="219"/>
                </a:lnTo>
                <a:lnTo>
                  <a:pt x="1001" y="217"/>
                </a:lnTo>
                <a:lnTo>
                  <a:pt x="1001" y="217"/>
                </a:lnTo>
                <a:close/>
                <a:moveTo>
                  <a:pt x="887" y="353"/>
                </a:moveTo>
                <a:lnTo>
                  <a:pt x="887" y="325"/>
                </a:lnTo>
                <a:lnTo>
                  <a:pt x="887" y="325"/>
                </a:lnTo>
                <a:lnTo>
                  <a:pt x="900" y="325"/>
                </a:lnTo>
                <a:lnTo>
                  <a:pt x="900" y="353"/>
                </a:lnTo>
                <a:lnTo>
                  <a:pt x="900" y="353"/>
                </a:lnTo>
                <a:lnTo>
                  <a:pt x="887" y="353"/>
                </a:lnTo>
                <a:lnTo>
                  <a:pt x="887" y="353"/>
                </a:lnTo>
                <a:close/>
                <a:moveTo>
                  <a:pt x="940" y="325"/>
                </a:moveTo>
                <a:lnTo>
                  <a:pt x="940" y="353"/>
                </a:lnTo>
                <a:lnTo>
                  <a:pt x="940" y="353"/>
                </a:lnTo>
                <a:lnTo>
                  <a:pt x="930" y="353"/>
                </a:lnTo>
                <a:lnTo>
                  <a:pt x="930" y="325"/>
                </a:lnTo>
                <a:lnTo>
                  <a:pt x="930" y="325"/>
                </a:lnTo>
                <a:lnTo>
                  <a:pt x="940" y="325"/>
                </a:lnTo>
                <a:lnTo>
                  <a:pt x="940" y="325"/>
                </a:lnTo>
                <a:close/>
                <a:moveTo>
                  <a:pt x="853" y="347"/>
                </a:moveTo>
                <a:lnTo>
                  <a:pt x="853" y="319"/>
                </a:lnTo>
                <a:lnTo>
                  <a:pt x="853" y="319"/>
                </a:lnTo>
                <a:lnTo>
                  <a:pt x="861" y="321"/>
                </a:lnTo>
                <a:lnTo>
                  <a:pt x="861" y="349"/>
                </a:lnTo>
                <a:lnTo>
                  <a:pt x="861" y="349"/>
                </a:lnTo>
                <a:lnTo>
                  <a:pt x="853" y="347"/>
                </a:lnTo>
                <a:lnTo>
                  <a:pt x="853" y="347"/>
                </a:lnTo>
                <a:close/>
                <a:moveTo>
                  <a:pt x="841" y="317"/>
                </a:moveTo>
                <a:lnTo>
                  <a:pt x="841" y="343"/>
                </a:lnTo>
                <a:lnTo>
                  <a:pt x="841" y="343"/>
                </a:lnTo>
                <a:lnTo>
                  <a:pt x="837" y="343"/>
                </a:lnTo>
                <a:lnTo>
                  <a:pt x="835" y="341"/>
                </a:lnTo>
                <a:lnTo>
                  <a:pt x="835" y="315"/>
                </a:lnTo>
                <a:lnTo>
                  <a:pt x="835" y="315"/>
                </a:lnTo>
                <a:lnTo>
                  <a:pt x="841" y="317"/>
                </a:lnTo>
                <a:lnTo>
                  <a:pt x="841" y="317"/>
                </a:lnTo>
                <a:close/>
                <a:moveTo>
                  <a:pt x="985" y="345"/>
                </a:moveTo>
                <a:lnTo>
                  <a:pt x="985" y="317"/>
                </a:lnTo>
                <a:lnTo>
                  <a:pt x="985" y="317"/>
                </a:lnTo>
                <a:lnTo>
                  <a:pt x="985" y="317"/>
                </a:lnTo>
                <a:lnTo>
                  <a:pt x="995" y="315"/>
                </a:lnTo>
                <a:lnTo>
                  <a:pt x="995" y="341"/>
                </a:lnTo>
                <a:lnTo>
                  <a:pt x="993" y="343"/>
                </a:lnTo>
                <a:lnTo>
                  <a:pt x="993" y="343"/>
                </a:lnTo>
                <a:lnTo>
                  <a:pt x="985" y="345"/>
                </a:lnTo>
                <a:lnTo>
                  <a:pt x="985" y="345"/>
                </a:lnTo>
                <a:close/>
                <a:moveTo>
                  <a:pt x="973" y="321"/>
                </a:moveTo>
                <a:lnTo>
                  <a:pt x="973" y="349"/>
                </a:lnTo>
                <a:lnTo>
                  <a:pt x="973" y="349"/>
                </a:lnTo>
                <a:lnTo>
                  <a:pt x="963" y="351"/>
                </a:lnTo>
                <a:lnTo>
                  <a:pt x="963" y="323"/>
                </a:lnTo>
                <a:lnTo>
                  <a:pt x="963" y="323"/>
                </a:lnTo>
                <a:lnTo>
                  <a:pt x="973" y="321"/>
                </a:lnTo>
                <a:lnTo>
                  <a:pt x="973" y="321"/>
                </a:lnTo>
                <a:close/>
                <a:moveTo>
                  <a:pt x="916" y="453"/>
                </a:moveTo>
                <a:lnTo>
                  <a:pt x="916" y="424"/>
                </a:lnTo>
                <a:lnTo>
                  <a:pt x="916" y="424"/>
                </a:lnTo>
                <a:lnTo>
                  <a:pt x="928" y="426"/>
                </a:lnTo>
                <a:lnTo>
                  <a:pt x="926" y="455"/>
                </a:lnTo>
                <a:lnTo>
                  <a:pt x="926" y="455"/>
                </a:lnTo>
                <a:lnTo>
                  <a:pt x="916" y="453"/>
                </a:lnTo>
                <a:lnTo>
                  <a:pt x="916" y="453"/>
                </a:lnTo>
                <a:close/>
                <a:moveTo>
                  <a:pt x="967" y="424"/>
                </a:moveTo>
                <a:lnTo>
                  <a:pt x="967" y="453"/>
                </a:lnTo>
                <a:lnTo>
                  <a:pt x="967" y="453"/>
                </a:lnTo>
                <a:lnTo>
                  <a:pt x="956" y="455"/>
                </a:lnTo>
                <a:lnTo>
                  <a:pt x="956" y="426"/>
                </a:lnTo>
                <a:lnTo>
                  <a:pt x="956" y="426"/>
                </a:lnTo>
                <a:lnTo>
                  <a:pt x="967" y="424"/>
                </a:lnTo>
                <a:lnTo>
                  <a:pt x="967" y="424"/>
                </a:lnTo>
                <a:close/>
                <a:moveTo>
                  <a:pt x="881" y="447"/>
                </a:moveTo>
                <a:lnTo>
                  <a:pt x="881" y="420"/>
                </a:lnTo>
                <a:lnTo>
                  <a:pt x="881" y="420"/>
                </a:lnTo>
                <a:lnTo>
                  <a:pt x="889" y="422"/>
                </a:lnTo>
                <a:lnTo>
                  <a:pt x="889" y="449"/>
                </a:lnTo>
                <a:lnTo>
                  <a:pt x="889" y="449"/>
                </a:lnTo>
                <a:lnTo>
                  <a:pt x="881" y="447"/>
                </a:lnTo>
                <a:lnTo>
                  <a:pt x="881" y="447"/>
                </a:lnTo>
                <a:close/>
                <a:moveTo>
                  <a:pt x="867" y="416"/>
                </a:moveTo>
                <a:lnTo>
                  <a:pt x="867" y="445"/>
                </a:lnTo>
                <a:lnTo>
                  <a:pt x="867" y="445"/>
                </a:lnTo>
                <a:lnTo>
                  <a:pt x="863" y="443"/>
                </a:lnTo>
                <a:lnTo>
                  <a:pt x="863" y="441"/>
                </a:lnTo>
                <a:lnTo>
                  <a:pt x="863" y="414"/>
                </a:lnTo>
                <a:lnTo>
                  <a:pt x="863" y="414"/>
                </a:lnTo>
                <a:lnTo>
                  <a:pt x="867" y="416"/>
                </a:lnTo>
                <a:lnTo>
                  <a:pt x="867" y="416"/>
                </a:lnTo>
                <a:close/>
                <a:moveTo>
                  <a:pt x="1013" y="445"/>
                </a:moveTo>
                <a:lnTo>
                  <a:pt x="1013" y="418"/>
                </a:lnTo>
                <a:lnTo>
                  <a:pt x="1013" y="418"/>
                </a:lnTo>
                <a:lnTo>
                  <a:pt x="1013" y="418"/>
                </a:lnTo>
                <a:lnTo>
                  <a:pt x="1021" y="414"/>
                </a:lnTo>
                <a:lnTo>
                  <a:pt x="1021" y="443"/>
                </a:lnTo>
                <a:lnTo>
                  <a:pt x="1021" y="443"/>
                </a:lnTo>
                <a:lnTo>
                  <a:pt x="1021" y="443"/>
                </a:lnTo>
                <a:lnTo>
                  <a:pt x="1013" y="445"/>
                </a:lnTo>
                <a:lnTo>
                  <a:pt x="1013" y="445"/>
                </a:lnTo>
                <a:close/>
                <a:moveTo>
                  <a:pt x="999" y="420"/>
                </a:moveTo>
                <a:lnTo>
                  <a:pt x="999" y="449"/>
                </a:lnTo>
                <a:lnTo>
                  <a:pt x="999" y="449"/>
                </a:lnTo>
                <a:lnTo>
                  <a:pt x="991" y="451"/>
                </a:lnTo>
                <a:lnTo>
                  <a:pt x="991" y="422"/>
                </a:lnTo>
                <a:lnTo>
                  <a:pt x="991" y="422"/>
                </a:lnTo>
                <a:lnTo>
                  <a:pt x="999" y="420"/>
                </a:lnTo>
                <a:lnTo>
                  <a:pt x="999" y="420"/>
                </a:lnTo>
                <a:close/>
                <a:moveTo>
                  <a:pt x="869" y="382"/>
                </a:moveTo>
                <a:lnTo>
                  <a:pt x="869" y="382"/>
                </a:lnTo>
                <a:lnTo>
                  <a:pt x="891" y="384"/>
                </a:lnTo>
                <a:lnTo>
                  <a:pt x="914" y="386"/>
                </a:lnTo>
                <a:lnTo>
                  <a:pt x="914" y="386"/>
                </a:lnTo>
                <a:lnTo>
                  <a:pt x="954" y="384"/>
                </a:lnTo>
                <a:lnTo>
                  <a:pt x="971" y="380"/>
                </a:lnTo>
                <a:lnTo>
                  <a:pt x="985" y="378"/>
                </a:lnTo>
                <a:lnTo>
                  <a:pt x="985" y="378"/>
                </a:lnTo>
                <a:lnTo>
                  <a:pt x="989" y="376"/>
                </a:lnTo>
                <a:lnTo>
                  <a:pt x="989" y="376"/>
                </a:lnTo>
                <a:lnTo>
                  <a:pt x="1005" y="380"/>
                </a:lnTo>
                <a:lnTo>
                  <a:pt x="1005" y="380"/>
                </a:lnTo>
                <a:lnTo>
                  <a:pt x="1021" y="384"/>
                </a:lnTo>
                <a:lnTo>
                  <a:pt x="1021" y="384"/>
                </a:lnTo>
                <a:lnTo>
                  <a:pt x="1005" y="388"/>
                </a:lnTo>
                <a:lnTo>
                  <a:pt x="1005" y="388"/>
                </a:lnTo>
                <a:lnTo>
                  <a:pt x="977" y="394"/>
                </a:lnTo>
                <a:lnTo>
                  <a:pt x="942" y="394"/>
                </a:lnTo>
                <a:lnTo>
                  <a:pt x="942" y="394"/>
                </a:lnTo>
                <a:lnTo>
                  <a:pt x="908" y="392"/>
                </a:lnTo>
                <a:lnTo>
                  <a:pt x="879" y="388"/>
                </a:lnTo>
                <a:lnTo>
                  <a:pt x="879" y="388"/>
                </a:lnTo>
                <a:lnTo>
                  <a:pt x="863" y="384"/>
                </a:lnTo>
                <a:lnTo>
                  <a:pt x="863" y="384"/>
                </a:lnTo>
                <a:lnTo>
                  <a:pt x="869" y="382"/>
                </a:lnTo>
                <a:lnTo>
                  <a:pt x="869" y="382"/>
                </a:lnTo>
                <a:close/>
                <a:moveTo>
                  <a:pt x="873" y="274"/>
                </a:moveTo>
                <a:lnTo>
                  <a:pt x="873" y="274"/>
                </a:lnTo>
                <a:lnTo>
                  <a:pt x="906" y="280"/>
                </a:lnTo>
                <a:lnTo>
                  <a:pt x="944" y="282"/>
                </a:lnTo>
                <a:lnTo>
                  <a:pt x="944" y="282"/>
                </a:lnTo>
                <a:lnTo>
                  <a:pt x="983" y="280"/>
                </a:lnTo>
                <a:lnTo>
                  <a:pt x="983" y="280"/>
                </a:lnTo>
                <a:lnTo>
                  <a:pt x="993" y="284"/>
                </a:lnTo>
                <a:lnTo>
                  <a:pt x="993" y="284"/>
                </a:lnTo>
                <a:lnTo>
                  <a:pt x="977" y="288"/>
                </a:lnTo>
                <a:lnTo>
                  <a:pt x="977" y="288"/>
                </a:lnTo>
                <a:lnTo>
                  <a:pt x="950" y="293"/>
                </a:lnTo>
                <a:lnTo>
                  <a:pt x="916" y="295"/>
                </a:lnTo>
                <a:lnTo>
                  <a:pt x="916" y="295"/>
                </a:lnTo>
                <a:lnTo>
                  <a:pt x="879" y="293"/>
                </a:lnTo>
                <a:lnTo>
                  <a:pt x="853" y="286"/>
                </a:lnTo>
                <a:lnTo>
                  <a:pt x="853" y="286"/>
                </a:lnTo>
                <a:lnTo>
                  <a:pt x="837" y="282"/>
                </a:lnTo>
                <a:lnTo>
                  <a:pt x="837" y="282"/>
                </a:lnTo>
                <a:lnTo>
                  <a:pt x="853" y="278"/>
                </a:lnTo>
                <a:lnTo>
                  <a:pt x="853" y="278"/>
                </a:lnTo>
                <a:lnTo>
                  <a:pt x="873" y="274"/>
                </a:lnTo>
                <a:lnTo>
                  <a:pt x="873" y="274"/>
                </a:lnTo>
                <a:close/>
                <a:moveTo>
                  <a:pt x="883" y="177"/>
                </a:moveTo>
                <a:lnTo>
                  <a:pt x="883" y="177"/>
                </a:lnTo>
                <a:lnTo>
                  <a:pt x="906" y="179"/>
                </a:lnTo>
                <a:lnTo>
                  <a:pt x="934" y="181"/>
                </a:lnTo>
                <a:lnTo>
                  <a:pt x="934" y="181"/>
                </a:lnTo>
                <a:lnTo>
                  <a:pt x="967" y="179"/>
                </a:lnTo>
                <a:lnTo>
                  <a:pt x="995" y="175"/>
                </a:lnTo>
                <a:lnTo>
                  <a:pt x="995" y="175"/>
                </a:lnTo>
                <a:lnTo>
                  <a:pt x="1005" y="177"/>
                </a:lnTo>
                <a:lnTo>
                  <a:pt x="1005" y="177"/>
                </a:lnTo>
                <a:lnTo>
                  <a:pt x="1023" y="181"/>
                </a:lnTo>
                <a:lnTo>
                  <a:pt x="1023" y="181"/>
                </a:lnTo>
                <a:lnTo>
                  <a:pt x="1005" y="185"/>
                </a:lnTo>
                <a:lnTo>
                  <a:pt x="1005" y="185"/>
                </a:lnTo>
                <a:lnTo>
                  <a:pt x="979" y="191"/>
                </a:lnTo>
                <a:lnTo>
                  <a:pt x="944" y="193"/>
                </a:lnTo>
                <a:lnTo>
                  <a:pt x="944" y="193"/>
                </a:lnTo>
                <a:lnTo>
                  <a:pt x="910" y="191"/>
                </a:lnTo>
                <a:lnTo>
                  <a:pt x="881" y="185"/>
                </a:lnTo>
                <a:lnTo>
                  <a:pt x="881" y="185"/>
                </a:lnTo>
                <a:lnTo>
                  <a:pt x="865" y="181"/>
                </a:lnTo>
                <a:lnTo>
                  <a:pt x="865" y="181"/>
                </a:lnTo>
                <a:lnTo>
                  <a:pt x="881" y="177"/>
                </a:lnTo>
                <a:lnTo>
                  <a:pt x="883" y="177"/>
                </a:lnTo>
                <a:lnTo>
                  <a:pt x="883" y="177"/>
                </a:lnTo>
                <a:close/>
                <a:moveTo>
                  <a:pt x="699" y="73"/>
                </a:moveTo>
                <a:lnTo>
                  <a:pt x="699" y="73"/>
                </a:lnTo>
                <a:lnTo>
                  <a:pt x="670" y="69"/>
                </a:lnTo>
                <a:lnTo>
                  <a:pt x="636" y="67"/>
                </a:lnTo>
                <a:lnTo>
                  <a:pt x="636" y="67"/>
                </a:lnTo>
                <a:lnTo>
                  <a:pt x="601" y="69"/>
                </a:lnTo>
                <a:lnTo>
                  <a:pt x="573" y="73"/>
                </a:lnTo>
                <a:lnTo>
                  <a:pt x="573" y="73"/>
                </a:lnTo>
                <a:lnTo>
                  <a:pt x="557" y="77"/>
                </a:lnTo>
                <a:lnTo>
                  <a:pt x="557" y="77"/>
                </a:lnTo>
                <a:lnTo>
                  <a:pt x="573" y="81"/>
                </a:lnTo>
                <a:lnTo>
                  <a:pt x="573" y="81"/>
                </a:lnTo>
                <a:lnTo>
                  <a:pt x="601" y="88"/>
                </a:lnTo>
                <a:lnTo>
                  <a:pt x="636" y="90"/>
                </a:lnTo>
                <a:lnTo>
                  <a:pt x="636" y="90"/>
                </a:lnTo>
                <a:lnTo>
                  <a:pt x="670" y="88"/>
                </a:lnTo>
                <a:lnTo>
                  <a:pt x="699" y="81"/>
                </a:lnTo>
                <a:lnTo>
                  <a:pt x="699" y="81"/>
                </a:lnTo>
                <a:lnTo>
                  <a:pt x="715" y="77"/>
                </a:lnTo>
                <a:lnTo>
                  <a:pt x="715" y="77"/>
                </a:lnTo>
                <a:lnTo>
                  <a:pt x="699" y="73"/>
                </a:lnTo>
                <a:lnTo>
                  <a:pt x="699" y="73"/>
                </a:lnTo>
                <a:close/>
                <a:moveTo>
                  <a:pt x="662" y="148"/>
                </a:moveTo>
                <a:lnTo>
                  <a:pt x="662" y="120"/>
                </a:lnTo>
                <a:lnTo>
                  <a:pt x="662" y="120"/>
                </a:lnTo>
                <a:lnTo>
                  <a:pt x="652" y="120"/>
                </a:lnTo>
                <a:lnTo>
                  <a:pt x="652" y="148"/>
                </a:lnTo>
                <a:lnTo>
                  <a:pt x="652" y="148"/>
                </a:lnTo>
                <a:lnTo>
                  <a:pt x="662" y="148"/>
                </a:lnTo>
                <a:lnTo>
                  <a:pt x="662" y="148"/>
                </a:lnTo>
                <a:close/>
                <a:moveTo>
                  <a:pt x="611" y="120"/>
                </a:moveTo>
                <a:lnTo>
                  <a:pt x="611" y="148"/>
                </a:lnTo>
                <a:lnTo>
                  <a:pt x="611" y="148"/>
                </a:lnTo>
                <a:lnTo>
                  <a:pt x="621" y="148"/>
                </a:lnTo>
                <a:lnTo>
                  <a:pt x="621" y="120"/>
                </a:lnTo>
                <a:lnTo>
                  <a:pt x="621" y="120"/>
                </a:lnTo>
                <a:lnTo>
                  <a:pt x="611" y="120"/>
                </a:lnTo>
                <a:lnTo>
                  <a:pt x="611" y="120"/>
                </a:lnTo>
                <a:close/>
                <a:moveTo>
                  <a:pt x="697" y="142"/>
                </a:moveTo>
                <a:lnTo>
                  <a:pt x="697" y="114"/>
                </a:lnTo>
                <a:lnTo>
                  <a:pt x="697" y="114"/>
                </a:lnTo>
                <a:lnTo>
                  <a:pt x="688" y="116"/>
                </a:lnTo>
                <a:lnTo>
                  <a:pt x="688" y="144"/>
                </a:lnTo>
                <a:lnTo>
                  <a:pt x="688" y="144"/>
                </a:lnTo>
                <a:lnTo>
                  <a:pt x="697" y="142"/>
                </a:lnTo>
                <a:lnTo>
                  <a:pt x="697" y="142"/>
                </a:lnTo>
                <a:close/>
                <a:moveTo>
                  <a:pt x="711" y="112"/>
                </a:moveTo>
                <a:lnTo>
                  <a:pt x="711" y="138"/>
                </a:lnTo>
                <a:lnTo>
                  <a:pt x="711" y="138"/>
                </a:lnTo>
                <a:lnTo>
                  <a:pt x="715" y="138"/>
                </a:lnTo>
                <a:lnTo>
                  <a:pt x="715" y="136"/>
                </a:lnTo>
                <a:lnTo>
                  <a:pt x="715" y="110"/>
                </a:lnTo>
                <a:lnTo>
                  <a:pt x="715" y="110"/>
                </a:lnTo>
                <a:lnTo>
                  <a:pt x="711" y="112"/>
                </a:lnTo>
                <a:lnTo>
                  <a:pt x="711" y="112"/>
                </a:lnTo>
                <a:close/>
                <a:moveTo>
                  <a:pt x="565" y="140"/>
                </a:moveTo>
                <a:lnTo>
                  <a:pt x="565" y="112"/>
                </a:lnTo>
                <a:lnTo>
                  <a:pt x="565" y="112"/>
                </a:lnTo>
                <a:lnTo>
                  <a:pt x="565" y="112"/>
                </a:lnTo>
                <a:lnTo>
                  <a:pt x="557" y="110"/>
                </a:lnTo>
                <a:lnTo>
                  <a:pt x="557" y="136"/>
                </a:lnTo>
                <a:lnTo>
                  <a:pt x="557" y="138"/>
                </a:lnTo>
                <a:lnTo>
                  <a:pt x="557" y="138"/>
                </a:lnTo>
                <a:lnTo>
                  <a:pt x="565" y="140"/>
                </a:lnTo>
                <a:lnTo>
                  <a:pt x="565" y="140"/>
                </a:lnTo>
                <a:close/>
                <a:moveTo>
                  <a:pt x="579" y="116"/>
                </a:moveTo>
                <a:lnTo>
                  <a:pt x="579" y="142"/>
                </a:lnTo>
                <a:lnTo>
                  <a:pt x="579" y="142"/>
                </a:lnTo>
                <a:lnTo>
                  <a:pt x="587" y="144"/>
                </a:lnTo>
                <a:lnTo>
                  <a:pt x="587" y="118"/>
                </a:lnTo>
                <a:lnTo>
                  <a:pt x="587" y="118"/>
                </a:lnTo>
                <a:lnTo>
                  <a:pt x="579" y="116"/>
                </a:lnTo>
                <a:lnTo>
                  <a:pt x="579" y="116"/>
                </a:lnTo>
                <a:close/>
                <a:moveTo>
                  <a:pt x="652" y="250"/>
                </a:moveTo>
                <a:lnTo>
                  <a:pt x="652" y="221"/>
                </a:lnTo>
                <a:lnTo>
                  <a:pt x="652" y="221"/>
                </a:lnTo>
                <a:lnTo>
                  <a:pt x="640" y="224"/>
                </a:lnTo>
                <a:lnTo>
                  <a:pt x="642" y="252"/>
                </a:lnTo>
                <a:lnTo>
                  <a:pt x="642" y="252"/>
                </a:lnTo>
                <a:lnTo>
                  <a:pt x="652" y="250"/>
                </a:lnTo>
                <a:lnTo>
                  <a:pt x="652" y="250"/>
                </a:lnTo>
                <a:close/>
                <a:moveTo>
                  <a:pt x="601" y="221"/>
                </a:moveTo>
                <a:lnTo>
                  <a:pt x="601" y="250"/>
                </a:lnTo>
                <a:lnTo>
                  <a:pt x="601" y="250"/>
                </a:lnTo>
                <a:lnTo>
                  <a:pt x="611" y="252"/>
                </a:lnTo>
                <a:lnTo>
                  <a:pt x="611" y="224"/>
                </a:lnTo>
                <a:lnTo>
                  <a:pt x="611" y="224"/>
                </a:lnTo>
                <a:lnTo>
                  <a:pt x="601" y="221"/>
                </a:lnTo>
                <a:lnTo>
                  <a:pt x="601" y="221"/>
                </a:lnTo>
                <a:close/>
                <a:moveTo>
                  <a:pt x="686" y="244"/>
                </a:moveTo>
                <a:lnTo>
                  <a:pt x="686" y="217"/>
                </a:lnTo>
                <a:lnTo>
                  <a:pt x="686" y="217"/>
                </a:lnTo>
                <a:lnTo>
                  <a:pt x="678" y="219"/>
                </a:lnTo>
                <a:lnTo>
                  <a:pt x="678" y="246"/>
                </a:lnTo>
                <a:lnTo>
                  <a:pt x="678" y="246"/>
                </a:lnTo>
                <a:lnTo>
                  <a:pt x="686" y="244"/>
                </a:lnTo>
                <a:lnTo>
                  <a:pt x="686" y="244"/>
                </a:lnTo>
                <a:close/>
                <a:moveTo>
                  <a:pt x="701" y="213"/>
                </a:moveTo>
                <a:lnTo>
                  <a:pt x="701" y="242"/>
                </a:lnTo>
                <a:lnTo>
                  <a:pt x="701" y="242"/>
                </a:lnTo>
                <a:lnTo>
                  <a:pt x="705" y="240"/>
                </a:lnTo>
                <a:lnTo>
                  <a:pt x="705" y="240"/>
                </a:lnTo>
                <a:lnTo>
                  <a:pt x="705" y="211"/>
                </a:lnTo>
                <a:lnTo>
                  <a:pt x="705" y="211"/>
                </a:lnTo>
                <a:lnTo>
                  <a:pt x="701" y="213"/>
                </a:lnTo>
                <a:lnTo>
                  <a:pt x="701" y="213"/>
                </a:lnTo>
                <a:close/>
                <a:moveTo>
                  <a:pt x="554" y="242"/>
                </a:moveTo>
                <a:lnTo>
                  <a:pt x="554" y="215"/>
                </a:lnTo>
                <a:lnTo>
                  <a:pt x="554" y="215"/>
                </a:lnTo>
                <a:lnTo>
                  <a:pt x="554" y="215"/>
                </a:lnTo>
                <a:lnTo>
                  <a:pt x="546" y="211"/>
                </a:lnTo>
                <a:lnTo>
                  <a:pt x="546" y="240"/>
                </a:lnTo>
                <a:lnTo>
                  <a:pt x="546" y="240"/>
                </a:lnTo>
                <a:lnTo>
                  <a:pt x="546" y="240"/>
                </a:lnTo>
                <a:lnTo>
                  <a:pt x="554" y="242"/>
                </a:lnTo>
                <a:lnTo>
                  <a:pt x="554" y="242"/>
                </a:lnTo>
                <a:close/>
                <a:moveTo>
                  <a:pt x="569" y="217"/>
                </a:moveTo>
                <a:lnTo>
                  <a:pt x="569" y="246"/>
                </a:lnTo>
                <a:lnTo>
                  <a:pt x="569" y="246"/>
                </a:lnTo>
                <a:lnTo>
                  <a:pt x="577" y="248"/>
                </a:lnTo>
                <a:lnTo>
                  <a:pt x="577" y="219"/>
                </a:lnTo>
                <a:lnTo>
                  <a:pt x="577" y="219"/>
                </a:lnTo>
                <a:lnTo>
                  <a:pt x="569" y="217"/>
                </a:lnTo>
                <a:lnTo>
                  <a:pt x="569" y="217"/>
                </a:lnTo>
                <a:close/>
                <a:moveTo>
                  <a:pt x="680" y="353"/>
                </a:moveTo>
                <a:lnTo>
                  <a:pt x="680" y="325"/>
                </a:lnTo>
                <a:lnTo>
                  <a:pt x="680" y="325"/>
                </a:lnTo>
                <a:lnTo>
                  <a:pt x="670" y="325"/>
                </a:lnTo>
                <a:lnTo>
                  <a:pt x="670" y="353"/>
                </a:lnTo>
                <a:lnTo>
                  <a:pt x="670" y="353"/>
                </a:lnTo>
                <a:lnTo>
                  <a:pt x="680" y="353"/>
                </a:lnTo>
                <a:lnTo>
                  <a:pt x="680" y="353"/>
                </a:lnTo>
                <a:close/>
                <a:moveTo>
                  <a:pt x="630" y="325"/>
                </a:moveTo>
                <a:lnTo>
                  <a:pt x="630" y="353"/>
                </a:lnTo>
                <a:lnTo>
                  <a:pt x="630" y="353"/>
                </a:lnTo>
                <a:lnTo>
                  <a:pt x="640" y="353"/>
                </a:lnTo>
                <a:lnTo>
                  <a:pt x="640" y="325"/>
                </a:lnTo>
                <a:lnTo>
                  <a:pt x="640" y="325"/>
                </a:lnTo>
                <a:lnTo>
                  <a:pt x="630" y="325"/>
                </a:lnTo>
                <a:lnTo>
                  <a:pt x="630" y="325"/>
                </a:lnTo>
                <a:close/>
                <a:moveTo>
                  <a:pt x="715" y="347"/>
                </a:moveTo>
                <a:lnTo>
                  <a:pt x="715" y="319"/>
                </a:lnTo>
                <a:lnTo>
                  <a:pt x="715" y="319"/>
                </a:lnTo>
                <a:lnTo>
                  <a:pt x="707" y="321"/>
                </a:lnTo>
                <a:lnTo>
                  <a:pt x="707" y="349"/>
                </a:lnTo>
                <a:lnTo>
                  <a:pt x="707" y="349"/>
                </a:lnTo>
                <a:lnTo>
                  <a:pt x="715" y="347"/>
                </a:lnTo>
                <a:lnTo>
                  <a:pt x="715" y="347"/>
                </a:lnTo>
                <a:close/>
                <a:moveTo>
                  <a:pt x="729" y="317"/>
                </a:moveTo>
                <a:lnTo>
                  <a:pt x="729" y="343"/>
                </a:lnTo>
                <a:lnTo>
                  <a:pt x="729" y="343"/>
                </a:lnTo>
                <a:lnTo>
                  <a:pt x="733" y="343"/>
                </a:lnTo>
                <a:lnTo>
                  <a:pt x="733" y="341"/>
                </a:lnTo>
                <a:lnTo>
                  <a:pt x="733" y="315"/>
                </a:lnTo>
                <a:lnTo>
                  <a:pt x="733" y="315"/>
                </a:lnTo>
                <a:lnTo>
                  <a:pt x="729" y="317"/>
                </a:lnTo>
                <a:lnTo>
                  <a:pt x="729" y="317"/>
                </a:lnTo>
                <a:close/>
                <a:moveTo>
                  <a:pt x="583" y="345"/>
                </a:moveTo>
                <a:lnTo>
                  <a:pt x="583" y="317"/>
                </a:lnTo>
                <a:lnTo>
                  <a:pt x="583" y="317"/>
                </a:lnTo>
                <a:lnTo>
                  <a:pt x="583" y="317"/>
                </a:lnTo>
                <a:lnTo>
                  <a:pt x="575" y="315"/>
                </a:lnTo>
                <a:lnTo>
                  <a:pt x="575" y="341"/>
                </a:lnTo>
                <a:lnTo>
                  <a:pt x="575" y="343"/>
                </a:lnTo>
                <a:lnTo>
                  <a:pt x="575" y="343"/>
                </a:lnTo>
                <a:lnTo>
                  <a:pt x="583" y="345"/>
                </a:lnTo>
                <a:lnTo>
                  <a:pt x="583" y="345"/>
                </a:lnTo>
                <a:close/>
                <a:moveTo>
                  <a:pt x="597" y="321"/>
                </a:moveTo>
                <a:lnTo>
                  <a:pt x="597" y="349"/>
                </a:lnTo>
                <a:lnTo>
                  <a:pt x="597" y="349"/>
                </a:lnTo>
                <a:lnTo>
                  <a:pt x="605" y="351"/>
                </a:lnTo>
                <a:lnTo>
                  <a:pt x="605" y="323"/>
                </a:lnTo>
                <a:lnTo>
                  <a:pt x="605" y="323"/>
                </a:lnTo>
                <a:lnTo>
                  <a:pt x="597" y="321"/>
                </a:lnTo>
                <a:lnTo>
                  <a:pt x="597" y="321"/>
                </a:lnTo>
                <a:close/>
                <a:moveTo>
                  <a:pt x="654" y="453"/>
                </a:moveTo>
                <a:lnTo>
                  <a:pt x="654" y="424"/>
                </a:lnTo>
                <a:lnTo>
                  <a:pt x="654" y="424"/>
                </a:lnTo>
                <a:lnTo>
                  <a:pt x="642" y="426"/>
                </a:lnTo>
                <a:lnTo>
                  <a:pt x="642" y="455"/>
                </a:lnTo>
                <a:lnTo>
                  <a:pt x="642" y="455"/>
                </a:lnTo>
                <a:lnTo>
                  <a:pt x="654" y="453"/>
                </a:lnTo>
                <a:lnTo>
                  <a:pt x="654" y="453"/>
                </a:lnTo>
                <a:close/>
                <a:moveTo>
                  <a:pt x="601" y="424"/>
                </a:moveTo>
                <a:lnTo>
                  <a:pt x="601" y="453"/>
                </a:lnTo>
                <a:lnTo>
                  <a:pt x="601" y="453"/>
                </a:lnTo>
                <a:lnTo>
                  <a:pt x="611" y="455"/>
                </a:lnTo>
                <a:lnTo>
                  <a:pt x="611" y="426"/>
                </a:lnTo>
                <a:lnTo>
                  <a:pt x="611" y="426"/>
                </a:lnTo>
                <a:lnTo>
                  <a:pt x="601" y="424"/>
                </a:lnTo>
                <a:lnTo>
                  <a:pt x="601" y="424"/>
                </a:lnTo>
                <a:close/>
                <a:moveTo>
                  <a:pt x="688" y="447"/>
                </a:moveTo>
                <a:lnTo>
                  <a:pt x="688" y="420"/>
                </a:lnTo>
                <a:lnTo>
                  <a:pt x="688" y="420"/>
                </a:lnTo>
                <a:lnTo>
                  <a:pt x="678" y="422"/>
                </a:lnTo>
                <a:lnTo>
                  <a:pt x="678" y="449"/>
                </a:lnTo>
                <a:lnTo>
                  <a:pt x="678" y="449"/>
                </a:lnTo>
                <a:lnTo>
                  <a:pt x="688" y="447"/>
                </a:lnTo>
                <a:lnTo>
                  <a:pt x="688" y="447"/>
                </a:lnTo>
                <a:close/>
                <a:moveTo>
                  <a:pt x="701" y="416"/>
                </a:moveTo>
                <a:lnTo>
                  <a:pt x="701" y="445"/>
                </a:lnTo>
                <a:lnTo>
                  <a:pt x="701" y="445"/>
                </a:lnTo>
                <a:lnTo>
                  <a:pt x="705" y="443"/>
                </a:lnTo>
                <a:lnTo>
                  <a:pt x="707" y="441"/>
                </a:lnTo>
                <a:lnTo>
                  <a:pt x="707" y="414"/>
                </a:lnTo>
                <a:lnTo>
                  <a:pt x="707" y="414"/>
                </a:lnTo>
                <a:lnTo>
                  <a:pt x="701" y="416"/>
                </a:lnTo>
                <a:lnTo>
                  <a:pt x="701" y="416"/>
                </a:lnTo>
                <a:close/>
                <a:moveTo>
                  <a:pt x="557" y="445"/>
                </a:moveTo>
                <a:lnTo>
                  <a:pt x="557" y="418"/>
                </a:lnTo>
                <a:lnTo>
                  <a:pt x="554" y="418"/>
                </a:lnTo>
                <a:lnTo>
                  <a:pt x="554" y="418"/>
                </a:lnTo>
                <a:lnTo>
                  <a:pt x="546" y="414"/>
                </a:lnTo>
                <a:lnTo>
                  <a:pt x="546" y="443"/>
                </a:lnTo>
                <a:lnTo>
                  <a:pt x="548" y="443"/>
                </a:lnTo>
                <a:lnTo>
                  <a:pt x="548" y="443"/>
                </a:lnTo>
                <a:lnTo>
                  <a:pt x="557" y="445"/>
                </a:lnTo>
                <a:lnTo>
                  <a:pt x="557" y="445"/>
                </a:lnTo>
                <a:close/>
                <a:moveTo>
                  <a:pt x="569" y="420"/>
                </a:moveTo>
                <a:lnTo>
                  <a:pt x="569" y="449"/>
                </a:lnTo>
                <a:lnTo>
                  <a:pt x="569" y="449"/>
                </a:lnTo>
                <a:lnTo>
                  <a:pt x="579" y="451"/>
                </a:lnTo>
                <a:lnTo>
                  <a:pt x="579" y="422"/>
                </a:lnTo>
                <a:lnTo>
                  <a:pt x="579" y="422"/>
                </a:lnTo>
                <a:lnTo>
                  <a:pt x="569" y="420"/>
                </a:lnTo>
                <a:lnTo>
                  <a:pt x="569" y="420"/>
                </a:lnTo>
                <a:close/>
                <a:moveTo>
                  <a:pt x="701" y="382"/>
                </a:moveTo>
                <a:lnTo>
                  <a:pt x="701" y="382"/>
                </a:lnTo>
                <a:lnTo>
                  <a:pt x="678" y="384"/>
                </a:lnTo>
                <a:lnTo>
                  <a:pt x="654" y="386"/>
                </a:lnTo>
                <a:lnTo>
                  <a:pt x="654" y="386"/>
                </a:lnTo>
                <a:lnTo>
                  <a:pt x="615" y="384"/>
                </a:lnTo>
                <a:lnTo>
                  <a:pt x="599" y="380"/>
                </a:lnTo>
                <a:lnTo>
                  <a:pt x="583" y="378"/>
                </a:lnTo>
                <a:lnTo>
                  <a:pt x="583" y="378"/>
                </a:lnTo>
                <a:lnTo>
                  <a:pt x="579" y="376"/>
                </a:lnTo>
                <a:lnTo>
                  <a:pt x="579" y="376"/>
                </a:lnTo>
                <a:lnTo>
                  <a:pt x="565" y="380"/>
                </a:lnTo>
                <a:lnTo>
                  <a:pt x="565" y="380"/>
                </a:lnTo>
                <a:lnTo>
                  <a:pt x="548" y="384"/>
                </a:lnTo>
                <a:lnTo>
                  <a:pt x="548" y="384"/>
                </a:lnTo>
                <a:lnTo>
                  <a:pt x="565" y="388"/>
                </a:lnTo>
                <a:lnTo>
                  <a:pt x="565" y="388"/>
                </a:lnTo>
                <a:lnTo>
                  <a:pt x="591" y="394"/>
                </a:lnTo>
                <a:lnTo>
                  <a:pt x="626" y="394"/>
                </a:lnTo>
                <a:lnTo>
                  <a:pt x="626" y="394"/>
                </a:lnTo>
                <a:lnTo>
                  <a:pt x="660" y="392"/>
                </a:lnTo>
                <a:lnTo>
                  <a:pt x="688" y="388"/>
                </a:lnTo>
                <a:lnTo>
                  <a:pt x="688" y="388"/>
                </a:lnTo>
                <a:lnTo>
                  <a:pt x="705" y="384"/>
                </a:lnTo>
                <a:lnTo>
                  <a:pt x="705" y="384"/>
                </a:lnTo>
                <a:lnTo>
                  <a:pt x="701" y="382"/>
                </a:lnTo>
                <a:lnTo>
                  <a:pt x="701" y="382"/>
                </a:lnTo>
                <a:close/>
                <a:moveTo>
                  <a:pt x="695" y="274"/>
                </a:moveTo>
                <a:lnTo>
                  <a:pt x="695" y="274"/>
                </a:lnTo>
                <a:lnTo>
                  <a:pt x="664" y="280"/>
                </a:lnTo>
                <a:lnTo>
                  <a:pt x="626" y="282"/>
                </a:lnTo>
                <a:lnTo>
                  <a:pt x="626" y="282"/>
                </a:lnTo>
                <a:lnTo>
                  <a:pt x="587" y="280"/>
                </a:lnTo>
                <a:lnTo>
                  <a:pt x="587" y="280"/>
                </a:lnTo>
                <a:lnTo>
                  <a:pt x="575" y="284"/>
                </a:lnTo>
                <a:lnTo>
                  <a:pt x="575" y="284"/>
                </a:lnTo>
                <a:lnTo>
                  <a:pt x="591" y="288"/>
                </a:lnTo>
                <a:lnTo>
                  <a:pt x="591" y="288"/>
                </a:lnTo>
                <a:lnTo>
                  <a:pt x="619" y="293"/>
                </a:lnTo>
                <a:lnTo>
                  <a:pt x="654" y="295"/>
                </a:lnTo>
                <a:lnTo>
                  <a:pt x="654" y="295"/>
                </a:lnTo>
                <a:lnTo>
                  <a:pt x="688" y="293"/>
                </a:lnTo>
                <a:lnTo>
                  <a:pt x="717" y="286"/>
                </a:lnTo>
                <a:lnTo>
                  <a:pt x="717" y="286"/>
                </a:lnTo>
                <a:lnTo>
                  <a:pt x="733" y="282"/>
                </a:lnTo>
                <a:lnTo>
                  <a:pt x="733" y="282"/>
                </a:lnTo>
                <a:lnTo>
                  <a:pt x="717" y="278"/>
                </a:lnTo>
                <a:lnTo>
                  <a:pt x="717" y="278"/>
                </a:lnTo>
                <a:lnTo>
                  <a:pt x="695" y="274"/>
                </a:lnTo>
                <a:lnTo>
                  <a:pt x="695" y="274"/>
                </a:lnTo>
                <a:close/>
                <a:moveTo>
                  <a:pt x="686" y="177"/>
                </a:moveTo>
                <a:lnTo>
                  <a:pt x="686" y="177"/>
                </a:lnTo>
                <a:lnTo>
                  <a:pt x="662" y="179"/>
                </a:lnTo>
                <a:lnTo>
                  <a:pt x="636" y="181"/>
                </a:lnTo>
                <a:lnTo>
                  <a:pt x="636" y="181"/>
                </a:lnTo>
                <a:lnTo>
                  <a:pt x="603" y="179"/>
                </a:lnTo>
                <a:lnTo>
                  <a:pt x="575" y="175"/>
                </a:lnTo>
                <a:lnTo>
                  <a:pt x="575" y="175"/>
                </a:lnTo>
                <a:lnTo>
                  <a:pt x="563" y="177"/>
                </a:lnTo>
                <a:lnTo>
                  <a:pt x="563" y="177"/>
                </a:lnTo>
                <a:lnTo>
                  <a:pt x="546" y="181"/>
                </a:lnTo>
                <a:lnTo>
                  <a:pt x="546" y="181"/>
                </a:lnTo>
                <a:lnTo>
                  <a:pt x="563" y="185"/>
                </a:lnTo>
                <a:lnTo>
                  <a:pt x="563" y="185"/>
                </a:lnTo>
                <a:lnTo>
                  <a:pt x="591" y="191"/>
                </a:lnTo>
                <a:lnTo>
                  <a:pt x="626" y="193"/>
                </a:lnTo>
                <a:lnTo>
                  <a:pt x="626" y="193"/>
                </a:lnTo>
                <a:lnTo>
                  <a:pt x="660" y="191"/>
                </a:lnTo>
                <a:lnTo>
                  <a:pt x="688" y="185"/>
                </a:lnTo>
                <a:lnTo>
                  <a:pt x="688" y="185"/>
                </a:lnTo>
                <a:lnTo>
                  <a:pt x="705" y="181"/>
                </a:lnTo>
                <a:lnTo>
                  <a:pt x="705" y="181"/>
                </a:lnTo>
                <a:lnTo>
                  <a:pt x="688" y="177"/>
                </a:lnTo>
                <a:lnTo>
                  <a:pt x="686" y="177"/>
                </a:lnTo>
                <a:lnTo>
                  <a:pt x="686" y="177"/>
                </a:lnTo>
                <a:close/>
                <a:moveTo>
                  <a:pt x="636" y="35"/>
                </a:moveTo>
                <a:lnTo>
                  <a:pt x="636" y="35"/>
                </a:lnTo>
                <a:lnTo>
                  <a:pt x="674" y="39"/>
                </a:lnTo>
                <a:lnTo>
                  <a:pt x="693" y="41"/>
                </a:lnTo>
                <a:lnTo>
                  <a:pt x="707" y="45"/>
                </a:lnTo>
                <a:lnTo>
                  <a:pt x="707" y="45"/>
                </a:lnTo>
                <a:lnTo>
                  <a:pt x="723" y="51"/>
                </a:lnTo>
                <a:lnTo>
                  <a:pt x="735" y="57"/>
                </a:lnTo>
                <a:lnTo>
                  <a:pt x="743" y="67"/>
                </a:lnTo>
                <a:lnTo>
                  <a:pt x="745" y="73"/>
                </a:lnTo>
                <a:lnTo>
                  <a:pt x="745" y="77"/>
                </a:lnTo>
                <a:lnTo>
                  <a:pt x="745" y="138"/>
                </a:lnTo>
                <a:lnTo>
                  <a:pt x="745" y="138"/>
                </a:lnTo>
                <a:lnTo>
                  <a:pt x="745" y="138"/>
                </a:lnTo>
                <a:lnTo>
                  <a:pt x="745" y="138"/>
                </a:lnTo>
                <a:lnTo>
                  <a:pt x="743" y="146"/>
                </a:lnTo>
                <a:lnTo>
                  <a:pt x="741" y="152"/>
                </a:lnTo>
                <a:lnTo>
                  <a:pt x="735" y="159"/>
                </a:lnTo>
                <a:lnTo>
                  <a:pt x="727" y="163"/>
                </a:lnTo>
                <a:lnTo>
                  <a:pt x="727" y="163"/>
                </a:lnTo>
                <a:lnTo>
                  <a:pt x="733" y="171"/>
                </a:lnTo>
                <a:lnTo>
                  <a:pt x="735" y="181"/>
                </a:lnTo>
                <a:lnTo>
                  <a:pt x="735" y="240"/>
                </a:lnTo>
                <a:lnTo>
                  <a:pt x="735" y="242"/>
                </a:lnTo>
                <a:lnTo>
                  <a:pt x="735" y="242"/>
                </a:lnTo>
                <a:lnTo>
                  <a:pt x="735" y="242"/>
                </a:lnTo>
                <a:lnTo>
                  <a:pt x="735" y="246"/>
                </a:lnTo>
                <a:lnTo>
                  <a:pt x="733" y="252"/>
                </a:lnTo>
                <a:lnTo>
                  <a:pt x="733" y="252"/>
                </a:lnTo>
                <a:lnTo>
                  <a:pt x="745" y="258"/>
                </a:lnTo>
                <a:lnTo>
                  <a:pt x="755" y="264"/>
                </a:lnTo>
                <a:lnTo>
                  <a:pt x="762" y="274"/>
                </a:lnTo>
                <a:lnTo>
                  <a:pt x="764" y="282"/>
                </a:lnTo>
                <a:lnTo>
                  <a:pt x="764" y="343"/>
                </a:lnTo>
                <a:lnTo>
                  <a:pt x="764" y="343"/>
                </a:lnTo>
                <a:lnTo>
                  <a:pt x="764" y="343"/>
                </a:lnTo>
                <a:lnTo>
                  <a:pt x="764" y="343"/>
                </a:lnTo>
                <a:lnTo>
                  <a:pt x="762" y="353"/>
                </a:lnTo>
                <a:lnTo>
                  <a:pt x="755" y="362"/>
                </a:lnTo>
                <a:lnTo>
                  <a:pt x="747" y="368"/>
                </a:lnTo>
                <a:lnTo>
                  <a:pt x="735" y="374"/>
                </a:lnTo>
                <a:lnTo>
                  <a:pt x="735" y="374"/>
                </a:lnTo>
                <a:lnTo>
                  <a:pt x="737" y="384"/>
                </a:lnTo>
                <a:lnTo>
                  <a:pt x="737" y="443"/>
                </a:lnTo>
                <a:lnTo>
                  <a:pt x="737" y="445"/>
                </a:lnTo>
                <a:lnTo>
                  <a:pt x="737" y="445"/>
                </a:lnTo>
                <a:lnTo>
                  <a:pt x="737" y="445"/>
                </a:lnTo>
                <a:lnTo>
                  <a:pt x="735" y="449"/>
                </a:lnTo>
                <a:lnTo>
                  <a:pt x="733" y="455"/>
                </a:lnTo>
                <a:lnTo>
                  <a:pt x="725" y="463"/>
                </a:lnTo>
                <a:lnTo>
                  <a:pt x="713" y="471"/>
                </a:lnTo>
                <a:lnTo>
                  <a:pt x="697" y="477"/>
                </a:lnTo>
                <a:lnTo>
                  <a:pt x="697" y="477"/>
                </a:lnTo>
                <a:lnTo>
                  <a:pt x="682" y="481"/>
                </a:lnTo>
                <a:lnTo>
                  <a:pt x="666" y="483"/>
                </a:lnTo>
                <a:lnTo>
                  <a:pt x="628" y="485"/>
                </a:lnTo>
                <a:lnTo>
                  <a:pt x="628" y="485"/>
                </a:lnTo>
                <a:lnTo>
                  <a:pt x="587" y="483"/>
                </a:lnTo>
                <a:lnTo>
                  <a:pt x="571" y="481"/>
                </a:lnTo>
                <a:lnTo>
                  <a:pt x="557" y="477"/>
                </a:lnTo>
                <a:lnTo>
                  <a:pt x="557" y="477"/>
                </a:lnTo>
                <a:lnTo>
                  <a:pt x="540" y="471"/>
                </a:lnTo>
                <a:lnTo>
                  <a:pt x="528" y="465"/>
                </a:lnTo>
                <a:lnTo>
                  <a:pt x="520" y="455"/>
                </a:lnTo>
                <a:lnTo>
                  <a:pt x="516" y="445"/>
                </a:lnTo>
                <a:lnTo>
                  <a:pt x="516" y="445"/>
                </a:lnTo>
                <a:lnTo>
                  <a:pt x="516" y="445"/>
                </a:lnTo>
                <a:lnTo>
                  <a:pt x="516" y="445"/>
                </a:lnTo>
                <a:lnTo>
                  <a:pt x="516" y="443"/>
                </a:lnTo>
                <a:lnTo>
                  <a:pt x="516" y="443"/>
                </a:lnTo>
                <a:lnTo>
                  <a:pt x="516" y="441"/>
                </a:lnTo>
                <a:lnTo>
                  <a:pt x="516" y="386"/>
                </a:lnTo>
                <a:lnTo>
                  <a:pt x="516" y="386"/>
                </a:lnTo>
                <a:lnTo>
                  <a:pt x="516" y="384"/>
                </a:lnTo>
                <a:lnTo>
                  <a:pt x="516" y="384"/>
                </a:lnTo>
                <a:lnTo>
                  <a:pt x="518" y="374"/>
                </a:lnTo>
                <a:lnTo>
                  <a:pt x="524" y="366"/>
                </a:lnTo>
                <a:lnTo>
                  <a:pt x="534" y="360"/>
                </a:lnTo>
                <a:lnTo>
                  <a:pt x="546" y="353"/>
                </a:lnTo>
                <a:lnTo>
                  <a:pt x="546" y="353"/>
                </a:lnTo>
                <a:lnTo>
                  <a:pt x="544" y="345"/>
                </a:lnTo>
                <a:lnTo>
                  <a:pt x="544" y="345"/>
                </a:lnTo>
                <a:lnTo>
                  <a:pt x="544" y="345"/>
                </a:lnTo>
                <a:lnTo>
                  <a:pt x="544" y="345"/>
                </a:lnTo>
                <a:lnTo>
                  <a:pt x="544" y="343"/>
                </a:lnTo>
                <a:lnTo>
                  <a:pt x="544" y="343"/>
                </a:lnTo>
                <a:lnTo>
                  <a:pt x="544" y="341"/>
                </a:lnTo>
                <a:lnTo>
                  <a:pt x="544" y="284"/>
                </a:lnTo>
                <a:lnTo>
                  <a:pt x="544" y="284"/>
                </a:lnTo>
                <a:lnTo>
                  <a:pt x="544" y="284"/>
                </a:lnTo>
                <a:lnTo>
                  <a:pt x="544" y="284"/>
                </a:lnTo>
                <a:lnTo>
                  <a:pt x="544" y="278"/>
                </a:lnTo>
                <a:lnTo>
                  <a:pt x="546" y="272"/>
                </a:lnTo>
                <a:lnTo>
                  <a:pt x="546" y="272"/>
                </a:lnTo>
                <a:lnTo>
                  <a:pt x="534" y="266"/>
                </a:lnTo>
                <a:lnTo>
                  <a:pt x="524" y="260"/>
                </a:lnTo>
                <a:lnTo>
                  <a:pt x="518" y="252"/>
                </a:lnTo>
                <a:lnTo>
                  <a:pt x="516" y="244"/>
                </a:lnTo>
                <a:lnTo>
                  <a:pt x="516" y="244"/>
                </a:lnTo>
                <a:lnTo>
                  <a:pt x="516" y="242"/>
                </a:lnTo>
                <a:lnTo>
                  <a:pt x="516" y="242"/>
                </a:lnTo>
                <a:lnTo>
                  <a:pt x="516" y="240"/>
                </a:lnTo>
                <a:lnTo>
                  <a:pt x="516" y="240"/>
                </a:lnTo>
                <a:lnTo>
                  <a:pt x="516" y="240"/>
                </a:lnTo>
                <a:lnTo>
                  <a:pt x="516" y="183"/>
                </a:lnTo>
                <a:lnTo>
                  <a:pt x="516" y="183"/>
                </a:lnTo>
                <a:lnTo>
                  <a:pt x="516" y="181"/>
                </a:lnTo>
                <a:lnTo>
                  <a:pt x="516" y="181"/>
                </a:lnTo>
                <a:lnTo>
                  <a:pt x="516" y="173"/>
                </a:lnTo>
                <a:lnTo>
                  <a:pt x="520" y="167"/>
                </a:lnTo>
                <a:lnTo>
                  <a:pt x="526" y="161"/>
                </a:lnTo>
                <a:lnTo>
                  <a:pt x="534" y="155"/>
                </a:lnTo>
                <a:lnTo>
                  <a:pt x="534" y="155"/>
                </a:lnTo>
                <a:lnTo>
                  <a:pt x="528" y="148"/>
                </a:lnTo>
                <a:lnTo>
                  <a:pt x="526" y="140"/>
                </a:lnTo>
                <a:lnTo>
                  <a:pt x="526" y="140"/>
                </a:lnTo>
                <a:lnTo>
                  <a:pt x="526" y="140"/>
                </a:lnTo>
                <a:lnTo>
                  <a:pt x="526" y="140"/>
                </a:lnTo>
                <a:lnTo>
                  <a:pt x="526" y="138"/>
                </a:lnTo>
                <a:lnTo>
                  <a:pt x="526" y="138"/>
                </a:lnTo>
                <a:lnTo>
                  <a:pt x="526" y="136"/>
                </a:lnTo>
                <a:lnTo>
                  <a:pt x="526" y="79"/>
                </a:lnTo>
                <a:lnTo>
                  <a:pt x="526" y="79"/>
                </a:lnTo>
                <a:lnTo>
                  <a:pt x="526" y="77"/>
                </a:lnTo>
                <a:lnTo>
                  <a:pt x="526" y="77"/>
                </a:lnTo>
                <a:lnTo>
                  <a:pt x="526" y="73"/>
                </a:lnTo>
                <a:lnTo>
                  <a:pt x="528" y="67"/>
                </a:lnTo>
                <a:lnTo>
                  <a:pt x="536" y="59"/>
                </a:lnTo>
                <a:lnTo>
                  <a:pt x="548" y="51"/>
                </a:lnTo>
                <a:lnTo>
                  <a:pt x="565" y="45"/>
                </a:lnTo>
                <a:lnTo>
                  <a:pt x="565" y="45"/>
                </a:lnTo>
                <a:lnTo>
                  <a:pt x="579" y="41"/>
                </a:lnTo>
                <a:lnTo>
                  <a:pt x="597" y="39"/>
                </a:lnTo>
                <a:lnTo>
                  <a:pt x="636" y="35"/>
                </a:lnTo>
                <a:lnTo>
                  <a:pt x="636" y="35"/>
                </a:lnTo>
                <a:close/>
                <a:moveTo>
                  <a:pt x="934" y="35"/>
                </a:moveTo>
                <a:lnTo>
                  <a:pt x="934" y="35"/>
                </a:lnTo>
                <a:lnTo>
                  <a:pt x="894" y="39"/>
                </a:lnTo>
                <a:lnTo>
                  <a:pt x="877" y="41"/>
                </a:lnTo>
                <a:lnTo>
                  <a:pt x="863" y="45"/>
                </a:lnTo>
                <a:lnTo>
                  <a:pt x="863" y="45"/>
                </a:lnTo>
                <a:lnTo>
                  <a:pt x="847" y="51"/>
                </a:lnTo>
                <a:lnTo>
                  <a:pt x="835" y="57"/>
                </a:lnTo>
                <a:lnTo>
                  <a:pt x="827" y="67"/>
                </a:lnTo>
                <a:lnTo>
                  <a:pt x="824" y="73"/>
                </a:lnTo>
                <a:lnTo>
                  <a:pt x="822" y="77"/>
                </a:lnTo>
                <a:lnTo>
                  <a:pt x="822" y="138"/>
                </a:lnTo>
                <a:lnTo>
                  <a:pt x="822" y="138"/>
                </a:lnTo>
                <a:lnTo>
                  <a:pt x="822" y="138"/>
                </a:lnTo>
                <a:lnTo>
                  <a:pt x="822" y="138"/>
                </a:lnTo>
                <a:lnTo>
                  <a:pt x="824" y="146"/>
                </a:lnTo>
                <a:lnTo>
                  <a:pt x="829" y="152"/>
                </a:lnTo>
                <a:lnTo>
                  <a:pt x="835" y="159"/>
                </a:lnTo>
                <a:lnTo>
                  <a:pt x="841" y="163"/>
                </a:lnTo>
                <a:lnTo>
                  <a:pt x="841" y="163"/>
                </a:lnTo>
                <a:lnTo>
                  <a:pt x="837" y="171"/>
                </a:lnTo>
                <a:lnTo>
                  <a:pt x="835" y="181"/>
                </a:lnTo>
                <a:lnTo>
                  <a:pt x="833" y="240"/>
                </a:lnTo>
                <a:lnTo>
                  <a:pt x="833" y="242"/>
                </a:lnTo>
                <a:lnTo>
                  <a:pt x="835" y="242"/>
                </a:lnTo>
                <a:lnTo>
                  <a:pt x="835" y="242"/>
                </a:lnTo>
                <a:lnTo>
                  <a:pt x="835" y="246"/>
                </a:lnTo>
                <a:lnTo>
                  <a:pt x="837" y="252"/>
                </a:lnTo>
                <a:lnTo>
                  <a:pt x="837" y="252"/>
                </a:lnTo>
                <a:lnTo>
                  <a:pt x="822" y="258"/>
                </a:lnTo>
                <a:lnTo>
                  <a:pt x="814" y="264"/>
                </a:lnTo>
                <a:lnTo>
                  <a:pt x="806" y="274"/>
                </a:lnTo>
                <a:lnTo>
                  <a:pt x="804" y="282"/>
                </a:lnTo>
                <a:lnTo>
                  <a:pt x="804" y="343"/>
                </a:lnTo>
                <a:lnTo>
                  <a:pt x="804" y="343"/>
                </a:lnTo>
                <a:lnTo>
                  <a:pt x="804" y="343"/>
                </a:lnTo>
                <a:lnTo>
                  <a:pt x="804" y="343"/>
                </a:lnTo>
                <a:lnTo>
                  <a:pt x="806" y="353"/>
                </a:lnTo>
                <a:lnTo>
                  <a:pt x="812" y="362"/>
                </a:lnTo>
                <a:lnTo>
                  <a:pt x="822" y="368"/>
                </a:lnTo>
                <a:lnTo>
                  <a:pt x="835" y="374"/>
                </a:lnTo>
                <a:lnTo>
                  <a:pt x="835" y="374"/>
                </a:lnTo>
                <a:lnTo>
                  <a:pt x="833" y="384"/>
                </a:lnTo>
                <a:lnTo>
                  <a:pt x="833" y="443"/>
                </a:lnTo>
                <a:lnTo>
                  <a:pt x="833" y="445"/>
                </a:lnTo>
                <a:lnTo>
                  <a:pt x="833" y="445"/>
                </a:lnTo>
                <a:lnTo>
                  <a:pt x="833" y="445"/>
                </a:lnTo>
                <a:lnTo>
                  <a:pt x="833" y="449"/>
                </a:lnTo>
                <a:lnTo>
                  <a:pt x="835" y="455"/>
                </a:lnTo>
                <a:lnTo>
                  <a:pt x="843" y="463"/>
                </a:lnTo>
                <a:lnTo>
                  <a:pt x="855" y="471"/>
                </a:lnTo>
                <a:lnTo>
                  <a:pt x="871" y="477"/>
                </a:lnTo>
                <a:lnTo>
                  <a:pt x="871" y="477"/>
                </a:lnTo>
                <a:lnTo>
                  <a:pt x="885" y="481"/>
                </a:lnTo>
                <a:lnTo>
                  <a:pt x="904" y="483"/>
                </a:lnTo>
                <a:lnTo>
                  <a:pt x="942" y="485"/>
                </a:lnTo>
                <a:lnTo>
                  <a:pt x="942" y="485"/>
                </a:lnTo>
                <a:lnTo>
                  <a:pt x="981" y="483"/>
                </a:lnTo>
                <a:lnTo>
                  <a:pt x="999" y="481"/>
                </a:lnTo>
                <a:lnTo>
                  <a:pt x="1013" y="477"/>
                </a:lnTo>
                <a:lnTo>
                  <a:pt x="1013" y="477"/>
                </a:lnTo>
                <a:lnTo>
                  <a:pt x="1030" y="471"/>
                </a:lnTo>
                <a:lnTo>
                  <a:pt x="1040" y="465"/>
                </a:lnTo>
                <a:lnTo>
                  <a:pt x="1048" y="455"/>
                </a:lnTo>
                <a:lnTo>
                  <a:pt x="1052" y="445"/>
                </a:lnTo>
                <a:lnTo>
                  <a:pt x="1052" y="445"/>
                </a:lnTo>
                <a:lnTo>
                  <a:pt x="1052" y="445"/>
                </a:lnTo>
                <a:lnTo>
                  <a:pt x="1052" y="445"/>
                </a:lnTo>
                <a:lnTo>
                  <a:pt x="1052" y="443"/>
                </a:lnTo>
                <a:lnTo>
                  <a:pt x="1052" y="443"/>
                </a:lnTo>
                <a:lnTo>
                  <a:pt x="1052" y="441"/>
                </a:lnTo>
                <a:lnTo>
                  <a:pt x="1052" y="386"/>
                </a:lnTo>
                <a:lnTo>
                  <a:pt x="1052" y="386"/>
                </a:lnTo>
                <a:lnTo>
                  <a:pt x="1052" y="384"/>
                </a:lnTo>
                <a:lnTo>
                  <a:pt x="1052" y="384"/>
                </a:lnTo>
                <a:lnTo>
                  <a:pt x="1050" y="374"/>
                </a:lnTo>
                <a:lnTo>
                  <a:pt x="1044" y="366"/>
                </a:lnTo>
                <a:lnTo>
                  <a:pt x="1036" y="360"/>
                </a:lnTo>
                <a:lnTo>
                  <a:pt x="1023" y="353"/>
                </a:lnTo>
                <a:lnTo>
                  <a:pt x="1023" y="353"/>
                </a:lnTo>
                <a:lnTo>
                  <a:pt x="1025" y="345"/>
                </a:lnTo>
                <a:lnTo>
                  <a:pt x="1025" y="345"/>
                </a:lnTo>
                <a:lnTo>
                  <a:pt x="1025" y="345"/>
                </a:lnTo>
                <a:lnTo>
                  <a:pt x="1025" y="345"/>
                </a:lnTo>
                <a:lnTo>
                  <a:pt x="1025" y="343"/>
                </a:lnTo>
                <a:lnTo>
                  <a:pt x="1025" y="343"/>
                </a:lnTo>
                <a:lnTo>
                  <a:pt x="1025" y="341"/>
                </a:lnTo>
                <a:lnTo>
                  <a:pt x="1025" y="284"/>
                </a:lnTo>
                <a:lnTo>
                  <a:pt x="1025" y="284"/>
                </a:lnTo>
                <a:lnTo>
                  <a:pt x="1025" y="284"/>
                </a:lnTo>
                <a:lnTo>
                  <a:pt x="1025" y="284"/>
                </a:lnTo>
                <a:lnTo>
                  <a:pt x="1023" y="278"/>
                </a:lnTo>
                <a:lnTo>
                  <a:pt x="1021" y="272"/>
                </a:lnTo>
                <a:lnTo>
                  <a:pt x="1021" y="272"/>
                </a:lnTo>
                <a:lnTo>
                  <a:pt x="1034" y="266"/>
                </a:lnTo>
                <a:lnTo>
                  <a:pt x="1044" y="260"/>
                </a:lnTo>
                <a:lnTo>
                  <a:pt x="1050" y="252"/>
                </a:lnTo>
                <a:lnTo>
                  <a:pt x="1054" y="244"/>
                </a:lnTo>
                <a:lnTo>
                  <a:pt x="1054" y="244"/>
                </a:lnTo>
                <a:lnTo>
                  <a:pt x="1054" y="242"/>
                </a:lnTo>
                <a:lnTo>
                  <a:pt x="1054" y="242"/>
                </a:lnTo>
                <a:lnTo>
                  <a:pt x="1054" y="240"/>
                </a:lnTo>
                <a:lnTo>
                  <a:pt x="1054" y="240"/>
                </a:lnTo>
                <a:lnTo>
                  <a:pt x="1054" y="240"/>
                </a:lnTo>
                <a:lnTo>
                  <a:pt x="1054" y="183"/>
                </a:lnTo>
                <a:lnTo>
                  <a:pt x="1054" y="183"/>
                </a:lnTo>
                <a:lnTo>
                  <a:pt x="1054" y="181"/>
                </a:lnTo>
                <a:lnTo>
                  <a:pt x="1054" y="181"/>
                </a:lnTo>
                <a:lnTo>
                  <a:pt x="1052" y="173"/>
                </a:lnTo>
                <a:lnTo>
                  <a:pt x="1048" y="167"/>
                </a:lnTo>
                <a:lnTo>
                  <a:pt x="1044" y="161"/>
                </a:lnTo>
                <a:lnTo>
                  <a:pt x="1036" y="155"/>
                </a:lnTo>
                <a:lnTo>
                  <a:pt x="1036" y="155"/>
                </a:lnTo>
                <a:lnTo>
                  <a:pt x="1040" y="148"/>
                </a:lnTo>
                <a:lnTo>
                  <a:pt x="1044" y="140"/>
                </a:lnTo>
                <a:lnTo>
                  <a:pt x="1044" y="140"/>
                </a:lnTo>
                <a:lnTo>
                  <a:pt x="1044" y="140"/>
                </a:lnTo>
                <a:lnTo>
                  <a:pt x="1044" y="140"/>
                </a:lnTo>
                <a:lnTo>
                  <a:pt x="1044" y="138"/>
                </a:lnTo>
                <a:lnTo>
                  <a:pt x="1044" y="138"/>
                </a:lnTo>
                <a:lnTo>
                  <a:pt x="1044" y="136"/>
                </a:lnTo>
                <a:lnTo>
                  <a:pt x="1044" y="79"/>
                </a:lnTo>
                <a:lnTo>
                  <a:pt x="1044" y="79"/>
                </a:lnTo>
                <a:lnTo>
                  <a:pt x="1044" y="77"/>
                </a:lnTo>
                <a:lnTo>
                  <a:pt x="1044" y="77"/>
                </a:lnTo>
                <a:lnTo>
                  <a:pt x="1042" y="73"/>
                </a:lnTo>
                <a:lnTo>
                  <a:pt x="1040" y="67"/>
                </a:lnTo>
                <a:lnTo>
                  <a:pt x="1034" y="59"/>
                </a:lnTo>
                <a:lnTo>
                  <a:pt x="1021" y="51"/>
                </a:lnTo>
                <a:lnTo>
                  <a:pt x="1005" y="45"/>
                </a:lnTo>
                <a:lnTo>
                  <a:pt x="1005" y="45"/>
                </a:lnTo>
                <a:lnTo>
                  <a:pt x="989" y="41"/>
                </a:lnTo>
                <a:lnTo>
                  <a:pt x="973" y="39"/>
                </a:lnTo>
                <a:lnTo>
                  <a:pt x="934" y="35"/>
                </a:lnTo>
                <a:lnTo>
                  <a:pt x="934" y="35"/>
                </a:lnTo>
                <a:close/>
                <a:moveTo>
                  <a:pt x="382" y="343"/>
                </a:moveTo>
                <a:lnTo>
                  <a:pt x="382" y="343"/>
                </a:lnTo>
                <a:lnTo>
                  <a:pt x="394" y="343"/>
                </a:lnTo>
                <a:lnTo>
                  <a:pt x="394" y="317"/>
                </a:lnTo>
                <a:lnTo>
                  <a:pt x="394" y="317"/>
                </a:lnTo>
                <a:lnTo>
                  <a:pt x="382" y="317"/>
                </a:lnTo>
                <a:lnTo>
                  <a:pt x="382" y="3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6526213" y="2921000"/>
            <a:ext cx="358775" cy="415925"/>
          </a:xfrm>
          <a:custGeom>
            <a:avLst/>
            <a:gdLst>
              <a:gd name="T0" fmla="*/ 215 w 226"/>
              <a:gd name="T1" fmla="*/ 144 h 262"/>
              <a:gd name="T2" fmla="*/ 219 w 226"/>
              <a:gd name="T3" fmla="*/ 220 h 262"/>
              <a:gd name="T4" fmla="*/ 217 w 226"/>
              <a:gd name="T5" fmla="*/ 230 h 262"/>
              <a:gd name="T6" fmla="*/ 181 w 226"/>
              <a:gd name="T7" fmla="*/ 252 h 262"/>
              <a:gd name="T8" fmla="*/ 110 w 226"/>
              <a:gd name="T9" fmla="*/ 262 h 262"/>
              <a:gd name="T10" fmla="*/ 39 w 226"/>
              <a:gd name="T11" fmla="*/ 254 h 262"/>
              <a:gd name="T12" fmla="*/ 0 w 226"/>
              <a:gd name="T13" fmla="*/ 222 h 262"/>
              <a:gd name="T14" fmla="*/ 0 w 226"/>
              <a:gd name="T15" fmla="*/ 220 h 262"/>
              <a:gd name="T16" fmla="*/ 0 w 226"/>
              <a:gd name="T17" fmla="*/ 161 h 262"/>
              <a:gd name="T18" fmla="*/ 8 w 226"/>
              <a:gd name="T19" fmla="*/ 142 h 262"/>
              <a:gd name="T20" fmla="*/ 21 w 226"/>
              <a:gd name="T21" fmla="*/ 124 h 262"/>
              <a:gd name="T22" fmla="*/ 6 w 226"/>
              <a:gd name="T23" fmla="*/ 106 h 262"/>
              <a:gd name="T24" fmla="*/ 6 w 226"/>
              <a:gd name="T25" fmla="*/ 102 h 262"/>
              <a:gd name="T26" fmla="*/ 6 w 226"/>
              <a:gd name="T27" fmla="*/ 43 h 262"/>
              <a:gd name="T28" fmla="*/ 16 w 226"/>
              <a:gd name="T29" fmla="*/ 23 h 262"/>
              <a:gd name="T30" fmla="*/ 61 w 226"/>
              <a:gd name="T31" fmla="*/ 4 h 262"/>
              <a:gd name="T32" fmla="*/ 155 w 226"/>
              <a:gd name="T33" fmla="*/ 2 h 262"/>
              <a:gd name="T34" fmla="*/ 203 w 226"/>
              <a:gd name="T35" fmla="*/ 15 h 262"/>
              <a:gd name="T36" fmla="*/ 226 w 226"/>
              <a:gd name="T37" fmla="*/ 43 h 262"/>
              <a:gd name="T38" fmla="*/ 226 w 226"/>
              <a:gd name="T39" fmla="*/ 104 h 262"/>
              <a:gd name="T40" fmla="*/ 199 w 226"/>
              <a:gd name="T41" fmla="*/ 132 h 262"/>
              <a:gd name="T42" fmla="*/ 59 w 226"/>
              <a:gd name="T43" fmla="*/ 108 h 262"/>
              <a:gd name="T44" fmla="*/ 59 w 226"/>
              <a:gd name="T45" fmla="*/ 80 h 262"/>
              <a:gd name="T46" fmla="*/ 45 w 226"/>
              <a:gd name="T47" fmla="*/ 78 h 262"/>
              <a:gd name="T48" fmla="*/ 37 w 226"/>
              <a:gd name="T49" fmla="*/ 102 h 262"/>
              <a:gd name="T50" fmla="*/ 191 w 226"/>
              <a:gd name="T51" fmla="*/ 75 h 262"/>
              <a:gd name="T52" fmla="*/ 195 w 226"/>
              <a:gd name="T53" fmla="*/ 102 h 262"/>
              <a:gd name="T54" fmla="*/ 191 w 226"/>
              <a:gd name="T55" fmla="*/ 75 h 262"/>
              <a:gd name="T56" fmla="*/ 169 w 226"/>
              <a:gd name="T57" fmla="*/ 82 h 262"/>
              <a:gd name="T58" fmla="*/ 179 w 226"/>
              <a:gd name="T59" fmla="*/ 106 h 262"/>
              <a:gd name="T60" fmla="*/ 102 w 226"/>
              <a:gd name="T61" fmla="*/ 114 h 262"/>
              <a:gd name="T62" fmla="*/ 92 w 226"/>
              <a:gd name="T63" fmla="*/ 84 h 262"/>
              <a:gd name="T64" fmla="*/ 132 w 226"/>
              <a:gd name="T65" fmla="*/ 86 h 262"/>
              <a:gd name="T66" fmla="*/ 144 w 226"/>
              <a:gd name="T67" fmla="*/ 112 h 262"/>
              <a:gd name="T68" fmla="*/ 116 w 226"/>
              <a:gd name="T69" fmla="*/ 31 h 262"/>
              <a:gd name="T70" fmla="*/ 53 w 226"/>
              <a:gd name="T71" fmla="*/ 39 h 262"/>
              <a:gd name="T72" fmla="*/ 53 w 226"/>
              <a:gd name="T73" fmla="*/ 47 h 262"/>
              <a:gd name="T74" fmla="*/ 150 w 226"/>
              <a:gd name="T75" fmla="*/ 53 h 262"/>
              <a:gd name="T76" fmla="*/ 195 w 226"/>
              <a:gd name="T77" fmla="*/ 43 h 262"/>
              <a:gd name="T78" fmla="*/ 53 w 226"/>
              <a:gd name="T79" fmla="*/ 226 h 262"/>
              <a:gd name="T80" fmla="*/ 63 w 226"/>
              <a:gd name="T81" fmla="*/ 199 h 262"/>
              <a:gd name="T82" fmla="*/ 41 w 226"/>
              <a:gd name="T83" fmla="*/ 193 h 262"/>
              <a:gd name="T84" fmla="*/ 31 w 226"/>
              <a:gd name="T85" fmla="*/ 218 h 262"/>
              <a:gd name="T86" fmla="*/ 41 w 226"/>
              <a:gd name="T87" fmla="*/ 222 h 262"/>
              <a:gd name="T88" fmla="*/ 189 w 226"/>
              <a:gd name="T89" fmla="*/ 220 h 262"/>
              <a:gd name="T90" fmla="*/ 185 w 226"/>
              <a:gd name="T91" fmla="*/ 193 h 262"/>
              <a:gd name="T92" fmla="*/ 173 w 226"/>
              <a:gd name="T93" fmla="*/ 195 h 262"/>
              <a:gd name="T94" fmla="*/ 173 w 226"/>
              <a:gd name="T95" fmla="*/ 224 h 262"/>
              <a:gd name="T96" fmla="*/ 85 w 226"/>
              <a:gd name="T97" fmla="*/ 230 h 262"/>
              <a:gd name="T98" fmla="*/ 85 w 226"/>
              <a:gd name="T99" fmla="*/ 201 h 262"/>
              <a:gd name="T100" fmla="*/ 138 w 226"/>
              <a:gd name="T101" fmla="*/ 201 h 262"/>
              <a:gd name="T102" fmla="*/ 138 w 226"/>
              <a:gd name="T103" fmla="*/ 230 h 262"/>
              <a:gd name="T104" fmla="*/ 144 w 226"/>
              <a:gd name="T105" fmla="*/ 151 h 262"/>
              <a:gd name="T106" fmla="*/ 47 w 226"/>
              <a:gd name="T107" fmla="*/ 155 h 262"/>
              <a:gd name="T108" fmla="*/ 47 w 226"/>
              <a:gd name="T109" fmla="*/ 165 h 262"/>
              <a:gd name="T110" fmla="*/ 110 w 226"/>
              <a:gd name="T111" fmla="*/ 171 h 262"/>
              <a:gd name="T112" fmla="*/ 189 w 226"/>
              <a:gd name="T113" fmla="*/ 15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6" h="262">
                <a:moveTo>
                  <a:pt x="199" y="132"/>
                </a:moveTo>
                <a:lnTo>
                  <a:pt x="199" y="132"/>
                </a:lnTo>
                <a:lnTo>
                  <a:pt x="207" y="138"/>
                </a:lnTo>
                <a:lnTo>
                  <a:pt x="215" y="144"/>
                </a:lnTo>
                <a:lnTo>
                  <a:pt x="219" y="151"/>
                </a:lnTo>
                <a:lnTo>
                  <a:pt x="219" y="159"/>
                </a:lnTo>
                <a:lnTo>
                  <a:pt x="219" y="220"/>
                </a:lnTo>
                <a:lnTo>
                  <a:pt x="219" y="220"/>
                </a:lnTo>
                <a:lnTo>
                  <a:pt x="219" y="220"/>
                </a:lnTo>
                <a:lnTo>
                  <a:pt x="219" y="220"/>
                </a:lnTo>
                <a:lnTo>
                  <a:pt x="219" y="226"/>
                </a:lnTo>
                <a:lnTo>
                  <a:pt x="217" y="230"/>
                </a:lnTo>
                <a:lnTo>
                  <a:pt x="209" y="240"/>
                </a:lnTo>
                <a:lnTo>
                  <a:pt x="197" y="248"/>
                </a:lnTo>
                <a:lnTo>
                  <a:pt x="181" y="252"/>
                </a:lnTo>
                <a:lnTo>
                  <a:pt x="181" y="252"/>
                </a:lnTo>
                <a:lnTo>
                  <a:pt x="167" y="256"/>
                </a:lnTo>
                <a:lnTo>
                  <a:pt x="148" y="260"/>
                </a:lnTo>
                <a:lnTo>
                  <a:pt x="110" y="262"/>
                </a:lnTo>
                <a:lnTo>
                  <a:pt x="110" y="262"/>
                </a:lnTo>
                <a:lnTo>
                  <a:pt x="71" y="260"/>
                </a:lnTo>
                <a:lnTo>
                  <a:pt x="55" y="256"/>
                </a:lnTo>
                <a:lnTo>
                  <a:pt x="39" y="254"/>
                </a:lnTo>
                <a:lnTo>
                  <a:pt x="39" y="254"/>
                </a:lnTo>
                <a:lnTo>
                  <a:pt x="25" y="248"/>
                </a:lnTo>
                <a:lnTo>
                  <a:pt x="12" y="240"/>
                </a:lnTo>
                <a:lnTo>
                  <a:pt x="4" y="232"/>
                </a:lnTo>
                <a:lnTo>
                  <a:pt x="0" y="222"/>
                </a:lnTo>
                <a:lnTo>
                  <a:pt x="0" y="222"/>
                </a:lnTo>
                <a:lnTo>
                  <a:pt x="0" y="222"/>
                </a:lnTo>
                <a:lnTo>
                  <a:pt x="0" y="222"/>
                </a:lnTo>
                <a:lnTo>
                  <a:pt x="0" y="220"/>
                </a:lnTo>
                <a:lnTo>
                  <a:pt x="0" y="220"/>
                </a:lnTo>
                <a:lnTo>
                  <a:pt x="0" y="218"/>
                </a:lnTo>
                <a:lnTo>
                  <a:pt x="0" y="161"/>
                </a:lnTo>
                <a:lnTo>
                  <a:pt x="0" y="161"/>
                </a:lnTo>
                <a:lnTo>
                  <a:pt x="0" y="161"/>
                </a:lnTo>
                <a:lnTo>
                  <a:pt x="0" y="161"/>
                </a:lnTo>
                <a:lnTo>
                  <a:pt x="2" y="151"/>
                </a:lnTo>
                <a:lnTo>
                  <a:pt x="8" y="142"/>
                </a:lnTo>
                <a:lnTo>
                  <a:pt x="16" y="136"/>
                </a:lnTo>
                <a:lnTo>
                  <a:pt x="29" y="130"/>
                </a:lnTo>
                <a:lnTo>
                  <a:pt x="29" y="130"/>
                </a:lnTo>
                <a:lnTo>
                  <a:pt x="21" y="124"/>
                </a:lnTo>
                <a:lnTo>
                  <a:pt x="12" y="118"/>
                </a:lnTo>
                <a:lnTo>
                  <a:pt x="8" y="112"/>
                </a:lnTo>
                <a:lnTo>
                  <a:pt x="6" y="106"/>
                </a:lnTo>
                <a:lnTo>
                  <a:pt x="6" y="106"/>
                </a:lnTo>
                <a:lnTo>
                  <a:pt x="6" y="104"/>
                </a:lnTo>
                <a:lnTo>
                  <a:pt x="6" y="104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45"/>
                </a:lnTo>
                <a:lnTo>
                  <a:pt x="6" y="45"/>
                </a:lnTo>
                <a:lnTo>
                  <a:pt x="6" y="43"/>
                </a:lnTo>
                <a:lnTo>
                  <a:pt x="6" y="43"/>
                </a:lnTo>
                <a:lnTo>
                  <a:pt x="6" y="37"/>
                </a:lnTo>
                <a:lnTo>
                  <a:pt x="8" y="33"/>
                </a:lnTo>
                <a:lnTo>
                  <a:pt x="16" y="23"/>
                </a:lnTo>
                <a:lnTo>
                  <a:pt x="29" y="15"/>
                </a:lnTo>
                <a:lnTo>
                  <a:pt x="45" y="8"/>
                </a:lnTo>
                <a:lnTo>
                  <a:pt x="45" y="8"/>
                </a:lnTo>
                <a:lnTo>
                  <a:pt x="61" y="4"/>
                </a:lnTo>
                <a:lnTo>
                  <a:pt x="77" y="2"/>
                </a:lnTo>
                <a:lnTo>
                  <a:pt x="116" y="0"/>
                </a:lnTo>
                <a:lnTo>
                  <a:pt x="116" y="0"/>
                </a:lnTo>
                <a:lnTo>
                  <a:pt x="155" y="2"/>
                </a:lnTo>
                <a:lnTo>
                  <a:pt x="173" y="4"/>
                </a:lnTo>
                <a:lnTo>
                  <a:pt x="187" y="8"/>
                </a:lnTo>
                <a:lnTo>
                  <a:pt x="187" y="8"/>
                </a:lnTo>
                <a:lnTo>
                  <a:pt x="203" y="15"/>
                </a:lnTo>
                <a:lnTo>
                  <a:pt x="215" y="23"/>
                </a:lnTo>
                <a:lnTo>
                  <a:pt x="224" y="31"/>
                </a:lnTo>
                <a:lnTo>
                  <a:pt x="226" y="37"/>
                </a:lnTo>
                <a:lnTo>
                  <a:pt x="226" y="43"/>
                </a:lnTo>
                <a:lnTo>
                  <a:pt x="226" y="102"/>
                </a:lnTo>
                <a:lnTo>
                  <a:pt x="226" y="104"/>
                </a:lnTo>
                <a:lnTo>
                  <a:pt x="226" y="104"/>
                </a:lnTo>
                <a:lnTo>
                  <a:pt x="226" y="104"/>
                </a:lnTo>
                <a:lnTo>
                  <a:pt x="224" y="112"/>
                </a:lnTo>
                <a:lnTo>
                  <a:pt x="219" y="120"/>
                </a:lnTo>
                <a:lnTo>
                  <a:pt x="209" y="126"/>
                </a:lnTo>
                <a:lnTo>
                  <a:pt x="199" y="132"/>
                </a:lnTo>
                <a:lnTo>
                  <a:pt x="199" y="132"/>
                </a:lnTo>
                <a:close/>
                <a:moveTo>
                  <a:pt x="59" y="80"/>
                </a:moveTo>
                <a:lnTo>
                  <a:pt x="59" y="108"/>
                </a:lnTo>
                <a:lnTo>
                  <a:pt x="59" y="108"/>
                </a:lnTo>
                <a:lnTo>
                  <a:pt x="69" y="110"/>
                </a:lnTo>
                <a:lnTo>
                  <a:pt x="69" y="82"/>
                </a:lnTo>
                <a:lnTo>
                  <a:pt x="69" y="82"/>
                </a:lnTo>
                <a:lnTo>
                  <a:pt x="59" y="80"/>
                </a:lnTo>
                <a:lnTo>
                  <a:pt x="59" y="80"/>
                </a:lnTo>
                <a:close/>
                <a:moveTo>
                  <a:pt x="47" y="104"/>
                </a:moveTo>
                <a:lnTo>
                  <a:pt x="47" y="78"/>
                </a:lnTo>
                <a:lnTo>
                  <a:pt x="45" y="78"/>
                </a:lnTo>
                <a:lnTo>
                  <a:pt x="45" y="78"/>
                </a:lnTo>
                <a:lnTo>
                  <a:pt x="37" y="73"/>
                </a:lnTo>
                <a:lnTo>
                  <a:pt x="37" y="102"/>
                </a:lnTo>
                <a:lnTo>
                  <a:pt x="37" y="102"/>
                </a:lnTo>
                <a:lnTo>
                  <a:pt x="37" y="102"/>
                </a:lnTo>
                <a:lnTo>
                  <a:pt x="47" y="104"/>
                </a:lnTo>
                <a:lnTo>
                  <a:pt x="47" y="104"/>
                </a:lnTo>
                <a:close/>
                <a:moveTo>
                  <a:pt x="191" y="75"/>
                </a:moveTo>
                <a:lnTo>
                  <a:pt x="191" y="104"/>
                </a:lnTo>
                <a:lnTo>
                  <a:pt x="191" y="104"/>
                </a:lnTo>
                <a:lnTo>
                  <a:pt x="195" y="102"/>
                </a:lnTo>
                <a:lnTo>
                  <a:pt x="195" y="102"/>
                </a:lnTo>
                <a:lnTo>
                  <a:pt x="195" y="73"/>
                </a:lnTo>
                <a:lnTo>
                  <a:pt x="195" y="73"/>
                </a:lnTo>
                <a:lnTo>
                  <a:pt x="191" y="75"/>
                </a:lnTo>
                <a:lnTo>
                  <a:pt x="191" y="75"/>
                </a:lnTo>
                <a:close/>
                <a:moveTo>
                  <a:pt x="179" y="106"/>
                </a:moveTo>
                <a:lnTo>
                  <a:pt x="179" y="80"/>
                </a:lnTo>
                <a:lnTo>
                  <a:pt x="179" y="80"/>
                </a:lnTo>
                <a:lnTo>
                  <a:pt x="169" y="82"/>
                </a:lnTo>
                <a:lnTo>
                  <a:pt x="169" y="108"/>
                </a:lnTo>
                <a:lnTo>
                  <a:pt x="169" y="108"/>
                </a:lnTo>
                <a:lnTo>
                  <a:pt x="179" y="106"/>
                </a:lnTo>
                <a:lnTo>
                  <a:pt x="179" y="106"/>
                </a:lnTo>
                <a:close/>
                <a:moveTo>
                  <a:pt x="92" y="84"/>
                </a:moveTo>
                <a:lnTo>
                  <a:pt x="92" y="112"/>
                </a:lnTo>
                <a:lnTo>
                  <a:pt x="92" y="112"/>
                </a:lnTo>
                <a:lnTo>
                  <a:pt x="102" y="114"/>
                </a:lnTo>
                <a:lnTo>
                  <a:pt x="102" y="86"/>
                </a:lnTo>
                <a:lnTo>
                  <a:pt x="102" y="86"/>
                </a:lnTo>
                <a:lnTo>
                  <a:pt x="92" y="84"/>
                </a:lnTo>
                <a:lnTo>
                  <a:pt x="92" y="84"/>
                </a:lnTo>
                <a:close/>
                <a:moveTo>
                  <a:pt x="144" y="112"/>
                </a:moveTo>
                <a:lnTo>
                  <a:pt x="144" y="84"/>
                </a:lnTo>
                <a:lnTo>
                  <a:pt x="144" y="84"/>
                </a:lnTo>
                <a:lnTo>
                  <a:pt x="132" y="86"/>
                </a:lnTo>
                <a:lnTo>
                  <a:pt x="132" y="114"/>
                </a:lnTo>
                <a:lnTo>
                  <a:pt x="132" y="114"/>
                </a:lnTo>
                <a:lnTo>
                  <a:pt x="144" y="112"/>
                </a:lnTo>
                <a:lnTo>
                  <a:pt x="144" y="112"/>
                </a:lnTo>
                <a:close/>
                <a:moveTo>
                  <a:pt x="179" y="39"/>
                </a:moveTo>
                <a:lnTo>
                  <a:pt x="179" y="39"/>
                </a:lnTo>
                <a:lnTo>
                  <a:pt x="150" y="33"/>
                </a:lnTo>
                <a:lnTo>
                  <a:pt x="116" y="31"/>
                </a:lnTo>
                <a:lnTo>
                  <a:pt x="116" y="31"/>
                </a:lnTo>
                <a:lnTo>
                  <a:pt x="81" y="33"/>
                </a:lnTo>
                <a:lnTo>
                  <a:pt x="53" y="39"/>
                </a:lnTo>
                <a:lnTo>
                  <a:pt x="53" y="39"/>
                </a:lnTo>
                <a:lnTo>
                  <a:pt x="37" y="43"/>
                </a:lnTo>
                <a:lnTo>
                  <a:pt x="37" y="43"/>
                </a:lnTo>
                <a:lnTo>
                  <a:pt x="53" y="47"/>
                </a:lnTo>
                <a:lnTo>
                  <a:pt x="53" y="47"/>
                </a:lnTo>
                <a:lnTo>
                  <a:pt x="81" y="53"/>
                </a:lnTo>
                <a:lnTo>
                  <a:pt x="116" y="55"/>
                </a:lnTo>
                <a:lnTo>
                  <a:pt x="116" y="55"/>
                </a:lnTo>
                <a:lnTo>
                  <a:pt x="150" y="53"/>
                </a:lnTo>
                <a:lnTo>
                  <a:pt x="179" y="47"/>
                </a:lnTo>
                <a:lnTo>
                  <a:pt x="179" y="47"/>
                </a:lnTo>
                <a:lnTo>
                  <a:pt x="195" y="43"/>
                </a:lnTo>
                <a:lnTo>
                  <a:pt x="195" y="43"/>
                </a:lnTo>
                <a:lnTo>
                  <a:pt x="179" y="39"/>
                </a:lnTo>
                <a:lnTo>
                  <a:pt x="179" y="39"/>
                </a:lnTo>
                <a:close/>
                <a:moveTo>
                  <a:pt x="53" y="197"/>
                </a:moveTo>
                <a:lnTo>
                  <a:pt x="53" y="226"/>
                </a:lnTo>
                <a:lnTo>
                  <a:pt x="53" y="226"/>
                </a:lnTo>
                <a:lnTo>
                  <a:pt x="63" y="228"/>
                </a:lnTo>
                <a:lnTo>
                  <a:pt x="63" y="199"/>
                </a:lnTo>
                <a:lnTo>
                  <a:pt x="63" y="199"/>
                </a:lnTo>
                <a:lnTo>
                  <a:pt x="53" y="197"/>
                </a:lnTo>
                <a:lnTo>
                  <a:pt x="53" y="197"/>
                </a:lnTo>
                <a:close/>
                <a:moveTo>
                  <a:pt x="41" y="222"/>
                </a:moveTo>
                <a:lnTo>
                  <a:pt x="41" y="193"/>
                </a:lnTo>
                <a:lnTo>
                  <a:pt x="39" y="193"/>
                </a:lnTo>
                <a:lnTo>
                  <a:pt x="39" y="193"/>
                </a:lnTo>
                <a:lnTo>
                  <a:pt x="31" y="191"/>
                </a:lnTo>
                <a:lnTo>
                  <a:pt x="31" y="218"/>
                </a:lnTo>
                <a:lnTo>
                  <a:pt x="31" y="220"/>
                </a:lnTo>
                <a:lnTo>
                  <a:pt x="31" y="220"/>
                </a:lnTo>
                <a:lnTo>
                  <a:pt x="41" y="222"/>
                </a:lnTo>
                <a:lnTo>
                  <a:pt x="41" y="222"/>
                </a:lnTo>
                <a:close/>
                <a:moveTo>
                  <a:pt x="185" y="193"/>
                </a:moveTo>
                <a:lnTo>
                  <a:pt x="185" y="220"/>
                </a:lnTo>
                <a:lnTo>
                  <a:pt x="185" y="220"/>
                </a:lnTo>
                <a:lnTo>
                  <a:pt x="189" y="220"/>
                </a:lnTo>
                <a:lnTo>
                  <a:pt x="189" y="218"/>
                </a:lnTo>
                <a:lnTo>
                  <a:pt x="189" y="191"/>
                </a:lnTo>
                <a:lnTo>
                  <a:pt x="189" y="191"/>
                </a:lnTo>
                <a:lnTo>
                  <a:pt x="185" y="193"/>
                </a:lnTo>
                <a:lnTo>
                  <a:pt x="185" y="193"/>
                </a:lnTo>
                <a:close/>
                <a:moveTo>
                  <a:pt x="173" y="224"/>
                </a:moveTo>
                <a:lnTo>
                  <a:pt x="173" y="195"/>
                </a:lnTo>
                <a:lnTo>
                  <a:pt x="173" y="195"/>
                </a:lnTo>
                <a:lnTo>
                  <a:pt x="163" y="197"/>
                </a:lnTo>
                <a:lnTo>
                  <a:pt x="163" y="226"/>
                </a:lnTo>
                <a:lnTo>
                  <a:pt x="163" y="226"/>
                </a:lnTo>
                <a:lnTo>
                  <a:pt x="173" y="224"/>
                </a:lnTo>
                <a:lnTo>
                  <a:pt x="173" y="224"/>
                </a:lnTo>
                <a:close/>
                <a:moveTo>
                  <a:pt x="85" y="201"/>
                </a:moveTo>
                <a:lnTo>
                  <a:pt x="85" y="230"/>
                </a:lnTo>
                <a:lnTo>
                  <a:pt x="85" y="230"/>
                </a:lnTo>
                <a:lnTo>
                  <a:pt x="96" y="230"/>
                </a:lnTo>
                <a:lnTo>
                  <a:pt x="96" y="201"/>
                </a:lnTo>
                <a:lnTo>
                  <a:pt x="96" y="201"/>
                </a:lnTo>
                <a:lnTo>
                  <a:pt x="85" y="201"/>
                </a:lnTo>
                <a:lnTo>
                  <a:pt x="85" y="201"/>
                </a:lnTo>
                <a:close/>
                <a:moveTo>
                  <a:pt x="138" y="230"/>
                </a:moveTo>
                <a:lnTo>
                  <a:pt x="138" y="201"/>
                </a:lnTo>
                <a:lnTo>
                  <a:pt x="138" y="201"/>
                </a:lnTo>
                <a:lnTo>
                  <a:pt x="126" y="201"/>
                </a:lnTo>
                <a:lnTo>
                  <a:pt x="126" y="230"/>
                </a:lnTo>
                <a:lnTo>
                  <a:pt x="126" y="230"/>
                </a:lnTo>
                <a:lnTo>
                  <a:pt x="138" y="230"/>
                </a:lnTo>
                <a:lnTo>
                  <a:pt x="138" y="230"/>
                </a:lnTo>
                <a:close/>
                <a:moveTo>
                  <a:pt x="173" y="155"/>
                </a:moveTo>
                <a:lnTo>
                  <a:pt x="173" y="155"/>
                </a:lnTo>
                <a:lnTo>
                  <a:pt x="144" y="151"/>
                </a:lnTo>
                <a:lnTo>
                  <a:pt x="110" y="149"/>
                </a:lnTo>
                <a:lnTo>
                  <a:pt x="110" y="149"/>
                </a:lnTo>
                <a:lnTo>
                  <a:pt x="75" y="151"/>
                </a:lnTo>
                <a:lnTo>
                  <a:pt x="47" y="155"/>
                </a:lnTo>
                <a:lnTo>
                  <a:pt x="47" y="155"/>
                </a:lnTo>
                <a:lnTo>
                  <a:pt x="31" y="161"/>
                </a:lnTo>
                <a:lnTo>
                  <a:pt x="31" y="161"/>
                </a:lnTo>
                <a:lnTo>
                  <a:pt x="47" y="165"/>
                </a:lnTo>
                <a:lnTo>
                  <a:pt x="47" y="165"/>
                </a:lnTo>
                <a:lnTo>
                  <a:pt x="75" y="169"/>
                </a:lnTo>
                <a:lnTo>
                  <a:pt x="110" y="171"/>
                </a:lnTo>
                <a:lnTo>
                  <a:pt x="110" y="171"/>
                </a:lnTo>
                <a:lnTo>
                  <a:pt x="144" y="169"/>
                </a:lnTo>
                <a:lnTo>
                  <a:pt x="173" y="163"/>
                </a:lnTo>
                <a:lnTo>
                  <a:pt x="173" y="163"/>
                </a:lnTo>
                <a:lnTo>
                  <a:pt x="189" y="159"/>
                </a:lnTo>
                <a:lnTo>
                  <a:pt x="189" y="159"/>
                </a:lnTo>
                <a:lnTo>
                  <a:pt x="173" y="155"/>
                </a:lnTo>
                <a:lnTo>
                  <a:pt x="173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7834313" y="595313"/>
            <a:ext cx="1751013" cy="1020763"/>
          </a:xfrm>
          <a:custGeom>
            <a:avLst/>
            <a:gdLst>
              <a:gd name="T0" fmla="*/ 1044 w 1103"/>
              <a:gd name="T1" fmla="*/ 205 h 643"/>
              <a:gd name="T2" fmla="*/ 1101 w 1103"/>
              <a:gd name="T3" fmla="*/ 347 h 643"/>
              <a:gd name="T4" fmla="*/ 1087 w 1103"/>
              <a:gd name="T5" fmla="*/ 493 h 643"/>
              <a:gd name="T6" fmla="*/ 865 w 1103"/>
              <a:gd name="T7" fmla="*/ 446 h 643"/>
              <a:gd name="T8" fmla="*/ 894 w 1103"/>
              <a:gd name="T9" fmla="*/ 436 h 643"/>
              <a:gd name="T10" fmla="*/ 950 w 1103"/>
              <a:gd name="T11" fmla="*/ 402 h 643"/>
              <a:gd name="T12" fmla="*/ 959 w 1103"/>
              <a:gd name="T13" fmla="*/ 337 h 643"/>
              <a:gd name="T14" fmla="*/ 898 w 1103"/>
              <a:gd name="T15" fmla="*/ 286 h 643"/>
              <a:gd name="T16" fmla="*/ 902 w 1103"/>
              <a:gd name="T17" fmla="*/ 258 h 643"/>
              <a:gd name="T18" fmla="*/ 957 w 1103"/>
              <a:gd name="T19" fmla="*/ 286 h 643"/>
              <a:gd name="T20" fmla="*/ 946 w 1103"/>
              <a:gd name="T21" fmla="*/ 243 h 643"/>
              <a:gd name="T22" fmla="*/ 894 w 1103"/>
              <a:gd name="T23" fmla="*/ 229 h 643"/>
              <a:gd name="T24" fmla="*/ 847 w 1103"/>
              <a:gd name="T25" fmla="*/ 268 h 643"/>
              <a:gd name="T26" fmla="*/ 865 w 1103"/>
              <a:gd name="T27" fmla="*/ 321 h 643"/>
              <a:gd name="T28" fmla="*/ 910 w 1103"/>
              <a:gd name="T29" fmla="*/ 377 h 643"/>
              <a:gd name="T30" fmla="*/ 894 w 1103"/>
              <a:gd name="T31" fmla="*/ 386 h 643"/>
              <a:gd name="T32" fmla="*/ 792 w 1103"/>
              <a:gd name="T33" fmla="*/ 235 h 643"/>
              <a:gd name="T34" fmla="*/ 833 w 1103"/>
              <a:gd name="T35" fmla="*/ 112 h 643"/>
              <a:gd name="T36" fmla="*/ 953 w 1103"/>
              <a:gd name="T37" fmla="*/ 6 h 643"/>
              <a:gd name="T38" fmla="*/ 285 w 1103"/>
              <a:gd name="T39" fmla="*/ 154 h 643"/>
              <a:gd name="T40" fmla="*/ 272 w 1103"/>
              <a:gd name="T41" fmla="*/ 339 h 643"/>
              <a:gd name="T42" fmla="*/ 191 w 1103"/>
              <a:gd name="T43" fmla="*/ 511 h 643"/>
              <a:gd name="T44" fmla="*/ 0 w 1103"/>
              <a:gd name="T45" fmla="*/ 390 h 643"/>
              <a:gd name="T46" fmla="*/ 65 w 1103"/>
              <a:gd name="T47" fmla="*/ 199 h 643"/>
              <a:gd name="T48" fmla="*/ 100 w 1103"/>
              <a:gd name="T49" fmla="*/ 26 h 643"/>
              <a:gd name="T50" fmla="*/ 254 w 1103"/>
              <a:gd name="T51" fmla="*/ 112 h 643"/>
              <a:gd name="T52" fmla="*/ 254 w 1103"/>
              <a:gd name="T53" fmla="*/ 268 h 643"/>
              <a:gd name="T54" fmla="*/ 212 w 1103"/>
              <a:gd name="T55" fmla="*/ 229 h 643"/>
              <a:gd name="T56" fmla="*/ 153 w 1103"/>
              <a:gd name="T57" fmla="*/ 243 h 643"/>
              <a:gd name="T58" fmla="*/ 147 w 1103"/>
              <a:gd name="T59" fmla="*/ 302 h 643"/>
              <a:gd name="T60" fmla="*/ 205 w 1103"/>
              <a:gd name="T61" fmla="*/ 355 h 643"/>
              <a:gd name="T62" fmla="*/ 201 w 1103"/>
              <a:gd name="T63" fmla="*/ 390 h 643"/>
              <a:gd name="T64" fmla="*/ 143 w 1103"/>
              <a:gd name="T65" fmla="*/ 351 h 643"/>
              <a:gd name="T66" fmla="*/ 163 w 1103"/>
              <a:gd name="T67" fmla="*/ 410 h 643"/>
              <a:gd name="T68" fmla="*/ 222 w 1103"/>
              <a:gd name="T69" fmla="*/ 418 h 643"/>
              <a:gd name="T70" fmla="*/ 258 w 1103"/>
              <a:gd name="T71" fmla="*/ 363 h 643"/>
              <a:gd name="T72" fmla="*/ 220 w 1103"/>
              <a:gd name="T73" fmla="*/ 304 h 643"/>
              <a:gd name="T74" fmla="*/ 189 w 1103"/>
              <a:gd name="T75" fmla="*/ 266 h 643"/>
              <a:gd name="T76" fmla="*/ 205 w 1103"/>
              <a:gd name="T77" fmla="*/ 262 h 643"/>
              <a:gd name="T78" fmla="*/ 628 w 1103"/>
              <a:gd name="T79" fmla="*/ 134 h 643"/>
              <a:gd name="T80" fmla="*/ 429 w 1103"/>
              <a:gd name="T81" fmla="*/ 26 h 643"/>
              <a:gd name="T82" fmla="*/ 400 w 1103"/>
              <a:gd name="T83" fmla="*/ 227 h 643"/>
              <a:gd name="T84" fmla="*/ 315 w 1103"/>
              <a:gd name="T85" fmla="*/ 386 h 643"/>
              <a:gd name="T86" fmla="*/ 315 w 1103"/>
              <a:gd name="T87" fmla="*/ 589 h 643"/>
              <a:gd name="T88" fmla="*/ 674 w 1103"/>
              <a:gd name="T89" fmla="*/ 637 h 643"/>
              <a:gd name="T90" fmla="*/ 812 w 1103"/>
              <a:gd name="T91" fmla="*/ 487 h 643"/>
              <a:gd name="T92" fmla="*/ 762 w 1103"/>
              <a:gd name="T93" fmla="*/ 290 h 643"/>
              <a:gd name="T94" fmla="*/ 636 w 1103"/>
              <a:gd name="T95" fmla="*/ 174 h 643"/>
              <a:gd name="T96" fmla="*/ 565 w 1103"/>
              <a:gd name="T97" fmla="*/ 325 h 643"/>
              <a:gd name="T98" fmla="*/ 544 w 1103"/>
              <a:gd name="T99" fmla="*/ 337 h 643"/>
              <a:gd name="T100" fmla="*/ 601 w 1103"/>
              <a:gd name="T101" fmla="*/ 390 h 643"/>
              <a:gd name="T102" fmla="*/ 634 w 1103"/>
              <a:gd name="T103" fmla="*/ 453 h 643"/>
              <a:gd name="T104" fmla="*/ 585 w 1103"/>
              <a:gd name="T105" fmla="*/ 524 h 643"/>
              <a:gd name="T106" fmla="*/ 512 w 1103"/>
              <a:gd name="T107" fmla="*/ 513 h 643"/>
              <a:gd name="T108" fmla="*/ 544 w 1103"/>
              <a:gd name="T109" fmla="*/ 438 h 643"/>
              <a:gd name="T110" fmla="*/ 555 w 1103"/>
              <a:gd name="T111" fmla="*/ 489 h 643"/>
              <a:gd name="T112" fmla="*/ 563 w 1103"/>
              <a:gd name="T113" fmla="*/ 444 h 643"/>
              <a:gd name="T114" fmla="*/ 498 w 1103"/>
              <a:gd name="T115" fmla="*/ 390 h 643"/>
              <a:gd name="T116" fmla="*/ 492 w 1103"/>
              <a:gd name="T117" fmla="*/ 310 h 643"/>
              <a:gd name="T118" fmla="*/ 571 w 1103"/>
              <a:gd name="T119" fmla="*/ 264 h 643"/>
              <a:gd name="T120" fmla="*/ 620 w 1103"/>
              <a:gd name="T121" fmla="*/ 31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3" h="643">
                <a:moveTo>
                  <a:pt x="965" y="144"/>
                </a:moveTo>
                <a:lnTo>
                  <a:pt x="965" y="144"/>
                </a:lnTo>
                <a:lnTo>
                  <a:pt x="979" y="150"/>
                </a:lnTo>
                <a:lnTo>
                  <a:pt x="993" y="158"/>
                </a:lnTo>
                <a:lnTo>
                  <a:pt x="1007" y="168"/>
                </a:lnTo>
                <a:lnTo>
                  <a:pt x="1020" y="179"/>
                </a:lnTo>
                <a:lnTo>
                  <a:pt x="1032" y="191"/>
                </a:lnTo>
                <a:lnTo>
                  <a:pt x="1044" y="205"/>
                </a:lnTo>
                <a:lnTo>
                  <a:pt x="1054" y="219"/>
                </a:lnTo>
                <a:lnTo>
                  <a:pt x="1064" y="235"/>
                </a:lnTo>
                <a:lnTo>
                  <a:pt x="1072" y="252"/>
                </a:lnTo>
                <a:lnTo>
                  <a:pt x="1080" y="270"/>
                </a:lnTo>
                <a:lnTo>
                  <a:pt x="1089" y="288"/>
                </a:lnTo>
                <a:lnTo>
                  <a:pt x="1093" y="306"/>
                </a:lnTo>
                <a:lnTo>
                  <a:pt x="1099" y="327"/>
                </a:lnTo>
                <a:lnTo>
                  <a:pt x="1101" y="347"/>
                </a:lnTo>
                <a:lnTo>
                  <a:pt x="1103" y="367"/>
                </a:lnTo>
                <a:lnTo>
                  <a:pt x="1103" y="390"/>
                </a:lnTo>
                <a:lnTo>
                  <a:pt x="1103" y="390"/>
                </a:lnTo>
                <a:lnTo>
                  <a:pt x="1103" y="416"/>
                </a:lnTo>
                <a:lnTo>
                  <a:pt x="1099" y="442"/>
                </a:lnTo>
                <a:lnTo>
                  <a:pt x="1095" y="469"/>
                </a:lnTo>
                <a:lnTo>
                  <a:pt x="1087" y="493"/>
                </a:lnTo>
                <a:lnTo>
                  <a:pt x="1087" y="493"/>
                </a:lnTo>
                <a:lnTo>
                  <a:pt x="1032" y="501"/>
                </a:lnTo>
                <a:lnTo>
                  <a:pt x="977" y="507"/>
                </a:lnTo>
                <a:lnTo>
                  <a:pt x="922" y="511"/>
                </a:lnTo>
                <a:lnTo>
                  <a:pt x="867" y="509"/>
                </a:lnTo>
                <a:lnTo>
                  <a:pt x="867" y="509"/>
                </a:lnTo>
                <a:lnTo>
                  <a:pt x="867" y="487"/>
                </a:lnTo>
                <a:lnTo>
                  <a:pt x="867" y="487"/>
                </a:lnTo>
                <a:lnTo>
                  <a:pt x="865" y="446"/>
                </a:lnTo>
                <a:lnTo>
                  <a:pt x="859" y="404"/>
                </a:lnTo>
                <a:lnTo>
                  <a:pt x="859" y="404"/>
                </a:lnTo>
                <a:lnTo>
                  <a:pt x="859" y="404"/>
                </a:lnTo>
                <a:lnTo>
                  <a:pt x="867" y="410"/>
                </a:lnTo>
                <a:lnTo>
                  <a:pt x="875" y="414"/>
                </a:lnTo>
                <a:lnTo>
                  <a:pt x="884" y="418"/>
                </a:lnTo>
                <a:lnTo>
                  <a:pt x="894" y="420"/>
                </a:lnTo>
                <a:lnTo>
                  <a:pt x="894" y="436"/>
                </a:lnTo>
                <a:lnTo>
                  <a:pt x="914" y="436"/>
                </a:lnTo>
                <a:lnTo>
                  <a:pt x="914" y="420"/>
                </a:lnTo>
                <a:lnTo>
                  <a:pt x="914" y="420"/>
                </a:lnTo>
                <a:lnTo>
                  <a:pt x="926" y="418"/>
                </a:lnTo>
                <a:lnTo>
                  <a:pt x="936" y="414"/>
                </a:lnTo>
                <a:lnTo>
                  <a:pt x="944" y="408"/>
                </a:lnTo>
                <a:lnTo>
                  <a:pt x="950" y="402"/>
                </a:lnTo>
                <a:lnTo>
                  <a:pt x="950" y="402"/>
                </a:lnTo>
                <a:lnTo>
                  <a:pt x="957" y="394"/>
                </a:lnTo>
                <a:lnTo>
                  <a:pt x="961" y="386"/>
                </a:lnTo>
                <a:lnTo>
                  <a:pt x="963" y="373"/>
                </a:lnTo>
                <a:lnTo>
                  <a:pt x="963" y="363"/>
                </a:lnTo>
                <a:lnTo>
                  <a:pt x="963" y="363"/>
                </a:lnTo>
                <a:lnTo>
                  <a:pt x="963" y="349"/>
                </a:lnTo>
                <a:lnTo>
                  <a:pt x="959" y="337"/>
                </a:lnTo>
                <a:lnTo>
                  <a:pt x="959" y="337"/>
                </a:lnTo>
                <a:lnTo>
                  <a:pt x="953" y="327"/>
                </a:lnTo>
                <a:lnTo>
                  <a:pt x="948" y="321"/>
                </a:lnTo>
                <a:lnTo>
                  <a:pt x="948" y="321"/>
                </a:lnTo>
                <a:lnTo>
                  <a:pt x="924" y="304"/>
                </a:lnTo>
                <a:lnTo>
                  <a:pt x="924" y="304"/>
                </a:lnTo>
                <a:lnTo>
                  <a:pt x="906" y="292"/>
                </a:lnTo>
                <a:lnTo>
                  <a:pt x="898" y="286"/>
                </a:lnTo>
                <a:lnTo>
                  <a:pt x="898" y="286"/>
                </a:lnTo>
                <a:lnTo>
                  <a:pt x="894" y="280"/>
                </a:lnTo>
                <a:lnTo>
                  <a:pt x="894" y="272"/>
                </a:lnTo>
                <a:lnTo>
                  <a:pt x="894" y="272"/>
                </a:lnTo>
                <a:lnTo>
                  <a:pt x="894" y="266"/>
                </a:lnTo>
                <a:lnTo>
                  <a:pt x="896" y="262"/>
                </a:lnTo>
                <a:lnTo>
                  <a:pt x="896" y="262"/>
                </a:lnTo>
                <a:lnTo>
                  <a:pt x="898" y="258"/>
                </a:lnTo>
                <a:lnTo>
                  <a:pt x="902" y="258"/>
                </a:lnTo>
                <a:lnTo>
                  <a:pt x="902" y="258"/>
                </a:lnTo>
                <a:lnTo>
                  <a:pt x="906" y="258"/>
                </a:lnTo>
                <a:lnTo>
                  <a:pt x="910" y="262"/>
                </a:lnTo>
                <a:lnTo>
                  <a:pt x="910" y="262"/>
                </a:lnTo>
                <a:lnTo>
                  <a:pt x="910" y="268"/>
                </a:lnTo>
                <a:lnTo>
                  <a:pt x="910" y="278"/>
                </a:lnTo>
                <a:lnTo>
                  <a:pt x="910" y="286"/>
                </a:lnTo>
                <a:lnTo>
                  <a:pt x="957" y="286"/>
                </a:lnTo>
                <a:lnTo>
                  <a:pt x="957" y="286"/>
                </a:lnTo>
                <a:lnTo>
                  <a:pt x="959" y="276"/>
                </a:lnTo>
                <a:lnTo>
                  <a:pt x="959" y="276"/>
                </a:lnTo>
                <a:lnTo>
                  <a:pt x="957" y="268"/>
                </a:lnTo>
                <a:lnTo>
                  <a:pt x="955" y="258"/>
                </a:lnTo>
                <a:lnTo>
                  <a:pt x="953" y="250"/>
                </a:lnTo>
                <a:lnTo>
                  <a:pt x="946" y="243"/>
                </a:lnTo>
                <a:lnTo>
                  <a:pt x="946" y="243"/>
                </a:lnTo>
                <a:lnTo>
                  <a:pt x="940" y="239"/>
                </a:lnTo>
                <a:lnTo>
                  <a:pt x="934" y="235"/>
                </a:lnTo>
                <a:lnTo>
                  <a:pt x="924" y="231"/>
                </a:lnTo>
                <a:lnTo>
                  <a:pt x="914" y="229"/>
                </a:lnTo>
                <a:lnTo>
                  <a:pt x="914" y="215"/>
                </a:lnTo>
                <a:lnTo>
                  <a:pt x="894" y="215"/>
                </a:lnTo>
                <a:lnTo>
                  <a:pt x="894" y="229"/>
                </a:lnTo>
                <a:lnTo>
                  <a:pt x="894" y="229"/>
                </a:lnTo>
                <a:lnTo>
                  <a:pt x="881" y="231"/>
                </a:lnTo>
                <a:lnTo>
                  <a:pt x="871" y="235"/>
                </a:lnTo>
                <a:lnTo>
                  <a:pt x="863" y="239"/>
                </a:lnTo>
                <a:lnTo>
                  <a:pt x="857" y="243"/>
                </a:lnTo>
                <a:lnTo>
                  <a:pt x="857" y="243"/>
                </a:lnTo>
                <a:lnTo>
                  <a:pt x="851" y="252"/>
                </a:lnTo>
                <a:lnTo>
                  <a:pt x="849" y="258"/>
                </a:lnTo>
                <a:lnTo>
                  <a:pt x="847" y="268"/>
                </a:lnTo>
                <a:lnTo>
                  <a:pt x="845" y="278"/>
                </a:lnTo>
                <a:lnTo>
                  <a:pt x="845" y="278"/>
                </a:lnTo>
                <a:lnTo>
                  <a:pt x="847" y="290"/>
                </a:lnTo>
                <a:lnTo>
                  <a:pt x="851" y="302"/>
                </a:lnTo>
                <a:lnTo>
                  <a:pt x="851" y="302"/>
                </a:lnTo>
                <a:lnTo>
                  <a:pt x="857" y="312"/>
                </a:lnTo>
                <a:lnTo>
                  <a:pt x="865" y="321"/>
                </a:lnTo>
                <a:lnTo>
                  <a:pt x="865" y="321"/>
                </a:lnTo>
                <a:lnTo>
                  <a:pt x="894" y="341"/>
                </a:lnTo>
                <a:lnTo>
                  <a:pt x="894" y="341"/>
                </a:lnTo>
                <a:lnTo>
                  <a:pt x="904" y="349"/>
                </a:lnTo>
                <a:lnTo>
                  <a:pt x="908" y="355"/>
                </a:lnTo>
                <a:lnTo>
                  <a:pt x="908" y="355"/>
                </a:lnTo>
                <a:lnTo>
                  <a:pt x="910" y="365"/>
                </a:lnTo>
                <a:lnTo>
                  <a:pt x="910" y="377"/>
                </a:lnTo>
                <a:lnTo>
                  <a:pt x="910" y="377"/>
                </a:lnTo>
                <a:lnTo>
                  <a:pt x="910" y="384"/>
                </a:lnTo>
                <a:lnTo>
                  <a:pt x="908" y="388"/>
                </a:lnTo>
                <a:lnTo>
                  <a:pt x="908" y="388"/>
                </a:lnTo>
                <a:lnTo>
                  <a:pt x="906" y="390"/>
                </a:lnTo>
                <a:lnTo>
                  <a:pt x="902" y="392"/>
                </a:lnTo>
                <a:lnTo>
                  <a:pt x="902" y="392"/>
                </a:lnTo>
                <a:lnTo>
                  <a:pt x="898" y="390"/>
                </a:lnTo>
                <a:lnTo>
                  <a:pt x="894" y="386"/>
                </a:lnTo>
                <a:lnTo>
                  <a:pt x="894" y="386"/>
                </a:lnTo>
                <a:lnTo>
                  <a:pt x="894" y="363"/>
                </a:lnTo>
                <a:lnTo>
                  <a:pt x="894" y="351"/>
                </a:lnTo>
                <a:lnTo>
                  <a:pt x="847" y="351"/>
                </a:lnTo>
                <a:lnTo>
                  <a:pt x="847" y="351"/>
                </a:lnTo>
                <a:lnTo>
                  <a:pt x="833" y="310"/>
                </a:lnTo>
                <a:lnTo>
                  <a:pt x="814" y="272"/>
                </a:lnTo>
                <a:lnTo>
                  <a:pt x="792" y="235"/>
                </a:lnTo>
                <a:lnTo>
                  <a:pt x="780" y="219"/>
                </a:lnTo>
                <a:lnTo>
                  <a:pt x="766" y="203"/>
                </a:lnTo>
                <a:lnTo>
                  <a:pt x="766" y="203"/>
                </a:lnTo>
                <a:lnTo>
                  <a:pt x="782" y="187"/>
                </a:lnTo>
                <a:lnTo>
                  <a:pt x="796" y="170"/>
                </a:lnTo>
                <a:lnTo>
                  <a:pt x="814" y="158"/>
                </a:lnTo>
                <a:lnTo>
                  <a:pt x="833" y="148"/>
                </a:lnTo>
                <a:lnTo>
                  <a:pt x="833" y="112"/>
                </a:lnTo>
                <a:lnTo>
                  <a:pt x="841" y="112"/>
                </a:lnTo>
                <a:lnTo>
                  <a:pt x="802" y="26"/>
                </a:lnTo>
                <a:lnTo>
                  <a:pt x="855" y="10"/>
                </a:lnTo>
                <a:lnTo>
                  <a:pt x="869" y="40"/>
                </a:lnTo>
                <a:lnTo>
                  <a:pt x="884" y="8"/>
                </a:lnTo>
                <a:lnTo>
                  <a:pt x="928" y="12"/>
                </a:lnTo>
                <a:lnTo>
                  <a:pt x="924" y="49"/>
                </a:lnTo>
                <a:lnTo>
                  <a:pt x="953" y="6"/>
                </a:lnTo>
                <a:lnTo>
                  <a:pt x="997" y="28"/>
                </a:lnTo>
                <a:lnTo>
                  <a:pt x="959" y="112"/>
                </a:lnTo>
                <a:lnTo>
                  <a:pt x="965" y="112"/>
                </a:lnTo>
                <a:lnTo>
                  <a:pt x="965" y="144"/>
                </a:lnTo>
                <a:lnTo>
                  <a:pt x="965" y="144"/>
                </a:lnTo>
                <a:close/>
                <a:moveTo>
                  <a:pt x="260" y="144"/>
                </a:moveTo>
                <a:lnTo>
                  <a:pt x="260" y="144"/>
                </a:lnTo>
                <a:lnTo>
                  <a:pt x="285" y="154"/>
                </a:lnTo>
                <a:lnTo>
                  <a:pt x="305" y="170"/>
                </a:lnTo>
                <a:lnTo>
                  <a:pt x="325" y="189"/>
                </a:lnTo>
                <a:lnTo>
                  <a:pt x="344" y="209"/>
                </a:lnTo>
                <a:lnTo>
                  <a:pt x="344" y="209"/>
                </a:lnTo>
                <a:lnTo>
                  <a:pt x="321" y="239"/>
                </a:lnTo>
                <a:lnTo>
                  <a:pt x="301" y="270"/>
                </a:lnTo>
                <a:lnTo>
                  <a:pt x="285" y="304"/>
                </a:lnTo>
                <a:lnTo>
                  <a:pt x="272" y="339"/>
                </a:lnTo>
                <a:lnTo>
                  <a:pt x="262" y="375"/>
                </a:lnTo>
                <a:lnTo>
                  <a:pt x="254" y="412"/>
                </a:lnTo>
                <a:lnTo>
                  <a:pt x="250" y="450"/>
                </a:lnTo>
                <a:lnTo>
                  <a:pt x="248" y="487"/>
                </a:lnTo>
                <a:lnTo>
                  <a:pt x="248" y="487"/>
                </a:lnTo>
                <a:lnTo>
                  <a:pt x="248" y="509"/>
                </a:lnTo>
                <a:lnTo>
                  <a:pt x="248" y="509"/>
                </a:lnTo>
                <a:lnTo>
                  <a:pt x="191" y="511"/>
                </a:lnTo>
                <a:lnTo>
                  <a:pt x="132" y="509"/>
                </a:lnTo>
                <a:lnTo>
                  <a:pt x="76" y="503"/>
                </a:lnTo>
                <a:lnTo>
                  <a:pt x="17" y="493"/>
                </a:lnTo>
                <a:lnTo>
                  <a:pt x="17" y="493"/>
                </a:lnTo>
                <a:lnTo>
                  <a:pt x="11" y="469"/>
                </a:lnTo>
                <a:lnTo>
                  <a:pt x="4" y="442"/>
                </a:lnTo>
                <a:lnTo>
                  <a:pt x="0" y="416"/>
                </a:lnTo>
                <a:lnTo>
                  <a:pt x="0" y="390"/>
                </a:lnTo>
                <a:lnTo>
                  <a:pt x="0" y="390"/>
                </a:lnTo>
                <a:lnTo>
                  <a:pt x="0" y="369"/>
                </a:lnTo>
                <a:lnTo>
                  <a:pt x="2" y="349"/>
                </a:lnTo>
                <a:lnTo>
                  <a:pt x="11" y="310"/>
                </a:lnTo>
                <a:lnTo>
                  <a:pt x="21" y="274"/>
                </a:lnTo>
                <a:lnTo>
                  <a:pt x="37" y="241"/>
                </a:lnTo>
                <a:lnTo>
                  <a:pt x="55" y="211"/>
                </a:lnTo>
                <a:lnTo>
                  <a:pt x="65" y="199"/>
                </a:lnTo>
                <a:lnTo>
                  <a:pt x="78" y="187"/>
                </a:lnTo>
                <a:lnTo>
                  <a:pt x="90" y="174"/>
                </a:lnTo>
                <a:lnTo>
                  <a:pt x="102" y="164"/>
                </a:lnTo>
                <a:lnTo>
                  <a:pt x="114" y="156"/>
                </a:lnTo>
                <a:lnTo>
                  <a:pt x="128" y="148"/>
                </a:lnTo>
                <a:lnTo>
                  <a:pt x="128" y="112"/>
                </a:lnTo>
                <a:lnTo>
                  <a:pt x="138" y="112"/>
                </a:lnTo>
                <a:lnTo>
                  <a:pt x="100" y="26"/>
                </a:lnTo>
                <a:lnTo>
                  <a:pt x="151" y="10"/>
                </a:lnTo>
                <a:lnTo>
                  <a:pt x="165" y="40"/>
                </a:lnTo>
                <a:lnTo>
                  <a:pt x="179" y="8"/>
                </a:lnTo>
                <a:lnTo>
                  <a:pt x="224" y="12"/>
                </a:lnTo>
                <a:lnTo>
                  <a:pt x="222" y="49"/>
                </a:lnTo>
                <a:lnTo>
                  <a:pt x="250" y="6"/>
                </a:lnTo>
                <a:lnTo>
                  <a:pt x="293" y="28"/>
                </a:lnTo>
                <a:lnTo>
                  <a:pt x="254" y="112"/>
                </a:lnTo>
                <a:lnTo>
                  <a:pt x="260" y="112"/>
                </a:lnTo>
                <a:lnTo>
                  <a:pt x="260" y="144"/>
                </a:lnTo>
                <a:lnTo>
                  <a:pt x="260" y="144"/>
                </a:lnTo>
                <a:close/>
                <a:moveTo>
                  <a:pt x="254" y="286"/>
                </a:moveTo>
                <a:lnTo>
                  <a:pt x="254" y="286"/>
                </a:lnTo>
                <a:lnTo>
                  <a:pt x="254" y="276"/>
                </a:lnTo>
                <a:lnTo>
                  <a:pt x="254" y="276"/>
                </a:lnTo>
                <a:lnTo>
                  <a:pt x="254" y="268"/>
                </a:lnTo>
                <a:lnTo>
                  <a:pt x="252" y="258"/>
                </a:lnTo>
                <a:lnTo>
                  <a:pt x="248" y="250"/>
                </a:lnTo>
                <a:lnTo>
                  <a:pt x="244" y="243"/>
                </a:lnTo>
                <a:lnTo>
                  <a:pt x="244" y="243"/>
                </a:lnTo>
                <a:lnTo>
                  <a:pt x="238" y="239"/>
                </a:lnTo>
                <a:lnTo>
                  <a:pt x="230" y="235"/>
                </a:lnTo>
                <a:lnTo>
                  <a:pt x="222" y="231"/>
                </a:lnTo>
                <a:lnTo>
                  <a:pt x="212" y="229"/>
                </a:lnTo>
                <a:lnTo>
                  <a:pt x="212" y="215"/>
                </a:lnTo>
                <a:lnTo>
                  <a:pt x="189" y="215"/>
                </a:lnTo>
                <a:lnTo>
                  <a:pt x="189" y="229"/>
                </a:lnTo>
                <a:lnTo>
                  <a:pt x="189" y="229"/>
                </a:lnTo>
                <a:lnTo>
                  <a:pt x="177" y="231"/>
                </a:lnTo>
                <a:lnTo>
                  <a:pt x="169" y="235"/>
                </a:lnTo>
                <a:lnTo>
                  <a:pt x="161" y="239"/>
                </a:lnTo>
                <a:lnTo>
                  <a:pt x="153" y="243"/>
                </a:lnTo>
                <a:lnTo>
                  <a:pt x="153" y="243"/>
                </a:lnTo>
                <a:lnTo>
                  <a:pt x="149" y="252"/>
                </a:lnTo>
                <a:lnTo>
                  <a:pt x="145" y="258"/>
                </a:lnTo>
                <a:lnTo>
                  <a:pt x="143" y="268"/>
                </a:lnTo>
                <a:lnTo>
                  <a:pt x="143" y="278"/>
                </a:lnTo>
                <a:lnTo>
                  <a:pt x="143" y="278"/>
                </a:lnTo>
                <a:lnTo>
                  <a:pt x="143" y="290"/>
                </a:lnTo>
                <a:lnTo>
                  <a:pt x="147" y="302"/>
                </a:lnTo>
                <a:lnTo>
                  <a:pt x="147" y="302"/>
                </a:lnTo>
                <a:lnTo>
                  <a:pt x="153" y="312"/>
                </a:lnTo>
                <a:lnTo>
                  <a:pt x="161" y="321"/>
                </a:lnTo>
                <a:lnTo>
                  <a:pt x="161" y="321"/>
                </a:lnTo>
                <a:lnTo>
                  <a:pt x="189" y="341"/>
                </a:lnTo>
                <a:lnTo>
                  <a:pt x="189" y="341"/>
                </a:lnTo>
                <a:lnTo>
                  <a:pt x="199" y="349"/>
                </a:lnTo>
                <a:lnTo>
                  <a:pt x="205" y="355"/>
                </a:lnTo>
                <a:lnTo>
                  <a:pt x="205" y="355"/>
                </a:lnTo>
                <a:lnTo>
                  <a:pt x="205" y="365"/>
                </a:lnTo>
                <a:lnTo>
                  <a:pt x="207" y="377"/>
                </a:lnTo>
                <a:lnTo>
                  <a:pt x="207" y="377"/>
                </a:lnTo>
                <a:lnTo>
                  <a:pt x="205" y="384"/>
                </a:lnTo>
                <a:lnTo>
                  <a:pt x="205" y="388"/>
                </a:lnTo>
                <a:lnTo>
                  <a:pt x="205" y="388"/>
                </a:lnTo>
                <a:lnTo>
                  <a:pt x="201" y="390"/>
                </a:lnTo>
                <a:lnTo>
                  <a:pt x="197" y="392"/>
                </a:lnTo>
                <a:lnTo>
                  <a:pt x="197" y="392"/>
                </a:lnTo>
                <a:lnTo>
                  <a:pt x="193" y="390"/>
                </a:lnTo>
                <a:lnTo>
                  <a:pt x="191" y="386"/>
                </a:lnTo>
                <a:lnTo>
                  <a:pt x="191" y="386"/>
                </a:lnTo>
                <a:lnTo>
                  <a:pt x="189" y="363"/>
                </a:lnTo>
                <a:lnTo>
                  <a:pt x="189" y="351"/>
                </a:lnTo>
                <a:lnTo>
                  <a:pt x="143" y="351"/>
                </a:lnTo>
                <a:lnTo>
                  <a:pt x="143" y="361"/>
                </a:lnTo>
                <a:lnTo>
                  <a:pt x="143" y="361"/>
                </a:lnTo>
                <a:lnTo>
                  <a:pt x="143" y="375"/>
                </a:lnTo>
                <a:lnTo>
                  <a:pt x="147" y="388"/>
                </a:lnTo>
                <a:lnTo>
                  <a:pt x="151" y="398"/>
                </a:lnTo>
                <a:lnTo>
                  <a:pt x="157" y="404"/>
                </a:lnTo>
                <a:lnTo>
                  <a:pt x="157" y="404"/>
                </a:lnTo>
                <a:lnTo>
                  <a:pt x="163" y="410"/>
                </a:lnTo>
                <a:lnTo>
                  <a:pt x="171" y="414"/>
                </a:lnTo>
                <a:lnTo>
                  <a:pt x="179" y="418"/>
                </a:lnTo>
                <a:lnTo>
                  <a:pt x="189" y="420"/>
                </a:lnTo>
                <a:lnTo>
                  <a:pt x="189" y="436"/>
                </a:lnTo>
                <a:lnTo>
                  <a:pt x="212" y="436"/>
                </a:lnTo>
                <a:lnTo>
                  <a:pt x="212" y="420"/>
                </a:lnTo>
                <a:lnTo>
                  <a:pt x="212" y="420"/>
                </a:lnTo>
                <a:lnTo>
                  <a:pt x="222" y="418"/>
                </a:lnTo>
                <a:lnTo>
                  <a:pt x="232" y="414"/>
                </a:lnTo>
                <a:lnTo>
                  <a:pt x="240" y="408"/>
                </a:lnTo>
                <a:lnTo>
                  <a:pt x="248" y="402"/>
                </a:lnTo>
                <a:lnTo>
                  <a:pt x="248" y="402"/>
                </a:lnTo>
                <a:lnTo>
                  <a:pt x="252" y="394"/>
                </a:lnTo>
                <a:lnTo>
                  <a:pt x="256" y="386"/>
                </a:lnTo>
                <a:lnTo>
                  <a:pt x="258" y="373"/>
                </a:lnTo>
                <a:lnTo>
                  <a:pt x="258" y="363"/>
                </a:lnTo>
                <a:lnTo>
                  <a:pt x="258" y="363"/>
                </a:lnTo>
                <a:lnTo>
                  <a:pt x="258" y="349"/>
                </a:lnTo>
                <a:lnTo>
                  <a:pt x="254" y="337"/>
                </a:lnTo>
                <a:lnTo>
                  <a:pt x="254" y="337"/>
                </a:lnTo>
                <a:lnTo>
                  <a:pt x="250" y="327"/>
                </a:lnTo>
                <a:lnTo>
                  <a:pt x="244" y="321"/>
                </a:lnTo>
                <a:lnTo>
                  <a:pt x="244" y="321"/>
                </a:lnTo>
                <a:lnTo>
                  <a:pt x="220" y="304"/>
                </a:lnTo>
                <a:lnTo>
                  <a:pt x="220" y="304"/>
                </a:lnTo>
                <a:lnTo>
                  <a:pt x="203" y="292"/>
                </a:lnTo>
                <a:lnTo>
                  <a:pt x="193" y="286"/>
                </a:lnTo>
                <a:lnTo>
                  <a:pt x="193" y="286"/>
                </a:lnTo>
                <a:lnTo>
                  <a:pt x="191" y="280"/>
                </a:lnTo>
                <a:lnTo>
                  <a:pt x="189" y="272"/>
                </a:lnTo>
                <a:lnTo>
                  <a:pt x="189" y="272"/>
                </a:lnTo>
                <a:lnTo>
                  <a:pt x="189" y="266"/>
                </a:lnTo>
                <a:lnTo>
                  <a:pt x="191" y="262"/>
                </a:lnTo>
                <a:lnTo>
                  <a:pt x="191" y="262"/>
                </a:lnTo>
                <a:lnTo>
                  <a:pt x="195" y="258"/>
                </a:lnTo>
                <a:lnTo>
                  <a:pt x="197" y="258"/>
                </a:lnTo>
                <a:lnTo>
                  <a:pt x="197" y="258"/>
                </a:lnTo>
                <a:lnTo>
                  <a:pt x="203" y="258"/>
                </a:lnTo>
                <a:lnTo>
                  <a:pt x="205" y="262"/>
                </a:lnTo>
                <a:lnTo>
                  <a:pt x="205" y="262"/>
                </a:lnTo>
                <a:lnTo>
                  <a:pt x="205" y="268"/>
                </a:lnTo>
                <a:lnTo>
                  <a:pt x="207" y="278"/>
                </a:lnTo>
                <a:lnTo>
                  <a:pt x="207" y="286"/>
                </a:lnTo>
                <a:lnTo>
                  <a:pt x="254" y="286"/>
                </a:lnTo>
                <a:lnTo>
                  <a:pt x="254" y="286"/>
                </a:lnTo>
                <a:close/>
                <a:moveTo>
                  <a:pt x="636" y="174"/>
                </a:moveTo>
                <a:lnTo>
                  <a:pt x="636" y="134"/>
                </a:lnTo>
                <a:lnTo>
                  <a:pt x="628" y="134"/>
                </a:lnTo>
                <a:lnTo>
                  <a:pt x="676" y="28"/>
                </a:lnTo>
                <a:lnTo>
                  <a:pt x="622" y="0"/>
                </a:lnTo>
                <a:lnTo>
                  <a:pt x="585" y="53"/>
                </a:lnTo>
                <a:lnTo>
                  <a:pt x="587" y="8"/>
                </a:lnTo>
                <a:lnTo>
                  <a:pt x="532" y="0"/>
                </a:lnTo>
                <a:lnTo>
                  <a:pt x="512" y="43"/>
                </a:lnTo>
                <a:lnTo>
                  <a:pt x="494" y="4"/>
                </a:lnTo>
                <a:lnTo>
                  <a:pt x="429" y="26"/>
                </a:lnTo>
                <a:lnTo>
                  <a:pt x="477" y="134"/>
                </a:lnTo>
                <a:lnTo>
                  <a:pt x="467" y="134"/>
                </a:lnTo>
                <a:lnTo>
                  <a:pt x="467" y="181"/>
                </a:lnTo>
                <a:lnTo>
                  <a:pt x="467" y="181"/>
                </a:lnTo>
                <a:lnTo>
                  <a:pt x="449" y="189"/>
                </a:lnTo>
                <a:lnTo>
                  <a:pt x="433" y="201"/>
                </a:lnTo>
                <a:lnTo>
                  <a:pt x="417" y="213"/>
                </a:lnTo>
                <a:lnTo>
                  <a:pt x="400" y="227"/>
                </a:lnTo>
                <a:lnTo>
                  <a:pt x="386" y="243"/>
                </a:lnTo>
                <a:lnTo>
                  <a:pt x="372" y="262"/>
                </a:lnTo>
                <a:lnTo>
                  <a:pt x="360" y="280"/>
                </a:lnTo>
                <a:lnTo>
                  <a:pt x="350" y="298"/>
                </a:lnTo>
                <a:lnTo>
                  <a:pt x="339" y="319"/>
                </a:lnTo>
                <a:lnTo>
                  <a:pt x="329" y="341"/>
                </a:lnTo>
                <a:lnTo>
                  <a:pt x="321" y="363"/>
                </a:lnTo>
                <a:lnTo>
                  <a:pt x="315" y="386"/>
                </a:lnTo>
                <a:lnTo>
                  <a:pt x="309" y="410"/>
                </a:lnTo>
                <a:lnTo>
                  <a:pt x="307" y="436"/>
                </a:lnTo>
                <a:lnTo>
                  <a:pt x="303" y="461"/>
                </a:lnTo>
                <a:lnTo>
                  <a:pt x="303" y="487"/>
                </a:lnTo>
                <a:lnTo>
                  <a:pt x="303" y="487"/>
                </a:lnTo>
                <a:lnTo>
                  <a:pt x="305" y="522"/>
                </a:lnTo>
                <a:lnTo>
                  <a:pt x="309" y="556"/>
                </a:lnTo>
                <a:lnTo>
                  <a:pt x="315" y="589"/>
                </a:lnTo>
                <a:lnTo>
                  <a:pt x="325" y="619"/>
                </a:lnTo>
                <a:lnTo>
                  <a:pt x="325" y="619"/>
                </a:lnTo>
                <a:lnTo>
                  <a:pt x="382" y="629"/>
                </a:lnTo>
                <a:lnTo>
                  <a:pt x="441" y="637"/>
                </a:lnTo>
                <a:lnTo>
                  <a:pt x="500" y="641"/>
                </a:lnTo>
                <a:lnTo>
                  <a:pt x="559" y="643"/>
                </a:lnTo>
                <a:lnTo>
                  <a:pt x="616" y="641"/>
                </a:lnTo>
                <a:lnTo>
                  <a:pt x="674" y="637"/>
                </a:lnTo>
                <a:lnTo>
                  <a:pt x="733" y="629"/>
                </a:lnTo>
                <a:lnTo>
                  <a:pt x="790" y="619"/>
                </a:lnTo>
                <a:lnTo>
                  <a:pt x="790" y="619"/>
                </a:lnTo>
                <a:lnTo>
                  <a:pt x="800" y="589"/>
                </a:lnTo>
                <a:lnTo>
                  <a:pt x="806" y="556"/>
                </a:lnTo>
                <a:lnTo>
                  <a:pt x="810" y="522"/>
                </a:lnTo>
                <a:lnTo>
                  <a:pt x="812" y="487"/>
                </a:lnTo>
                <a:lnTo>
                  <a:pt x="812" y="487"/>
                </a:lnTo>
                <a:lnTo>
                  <a:pt x="812" y="459"/>
                </a:lnTo>
                <a:lnTo>
                  <a:pt x="808" y="432"/>
                </a:lnTo>
                <a:lnTo>
                  <a:pt x="804" y="408"/>
                </a:lnTo>
                <a:lnTo>
                  <a:pt x="798" y="381"/>
                </a:lnTo>
                <a:lnTo>
                  <a:pt x="792" y="357"/>
                </a:lnTo>
                <a:lnTo>
                  <a:pt x="784" y="335"/>
                </a:lnTo>
                <a:lnTo>
                  <a:pt x="774" y="312"/>
                </a:lnTo>
                <a:lnTo>
                  <a:pt x="762" y="290"/>
                </a:lnTo>
                <a:lnTo>
                  <a:pt x="750" y="272"/>
                </a:lnTo>
                <a:lnTo>
                  <a:pt x="735" y="252"/>
                </a:lnTo>
                <a:lnTo>
                  <a:pt x="721" y="235"/>
                </a:lnTo>
                <a:lnTo>
                  <a:pt x="707" y="219"/>
                </a:lnTo>
                <a:lnTo>
                  <a:pt x="689" y="205"/>
                </a:lnTo>
                <a:lnTo>
                  <a:pt x="672" y="193"/>
                </a:lnTo>
                <a:lnTo>
                  <a:pt x="654" y="183"/>
                </a:lnTo>
                <a:lnTo>
                  <a:pt x="636" y="174"/>
                </a:lnTo>
                <a:lnTo>
                  <a:pt x="636" y="174"/>
                </a:lnTo>
                <a:close/>
                <a:moveTo>
                  <a:pt x="626" y="355"/>
                </a:moveTo>
                <a:lnTo>
                  <a:pt x="567" y="355"/>
                </a:lnTo>
                <a:lnTo>
                  <a:pt x="567" y="345"/>
                </a:lnTo>
                <a:lnTo>
                  <a:pt x="567" y="345"/>
                </a:lnTo>
                <a:lnTo>
                  <a:pt x="565" y="333"/>
                </a:lnTo>
                <a:lnTo>
                  <a:pt x="565" y="325"/>
                </a:lnTo>
                <a:lnTo>
                  <a:pt x="565" y="325"/>
                </a:lnTo>
                <a:lnTo>
                  <a:pt x="561" y="321"/>
                </a:lnTo>
                <a:lnTo>
                  <a:pt x="555" y="319"/>
                </a:lnTo>
                <a:lnTo>
                  <a:pt x="555" y="319"/>
                </a:lnTo>
                <a:lnTo>
                  <a:pt x="551" y="321"/>
                </a:lnTo>
                <a:lnTo>
                  <a:pt x="547" y="323"/>
                </a:lnTo>
                <a:lnTo>
                  <a:pt x="547" y="323"/>
                </a:lnTo>
                <a:lnTo>
                  <a:pt x="544" y="329"/>
                </a:lnTo>
                <a:lnTo>
                  <a:pt x="544" y="337"/>
                </a:lnTo>
                <a:lnTo>
                  <a:pt x="544" y="337"/>
                </a:lnTo>
                <a:lnTo>
                  <a:pt x="547" y="349"/>
                </a:lnTo>
                <a:lnTo>
                  <a:pt x="551" y="355"/>
                </a:lnTo>
                <a:lnTo>
                  <a:pt x="551" y="355"/>
                </a:lnTo>
                <a:lnTo>
                  <a:pt x="561" y="365"/>
                </a:lnTo>
                <a:lnTo>
                  <a:pt x="583" y="377"/>
                </a:lnTo>
                <a:lnTo>
                  <a:pt x="583" y="377"/>
                </a:lnTo>
                <a:lnTo>
                  <a:pt x="601" y="390"/>
                </a:lnTo>
                <a:lnTo>
                  <a:pt x="614" y="400"/>
                </a:lnTo>
                <a:lnTo>
                  <a:pt x="614" y="400"/>
                </a:lnTo>
                <a:lnTo>
                  <a:pt x="622" y="408"/>
                </a:lnTo>
                <a:lnTo>
                  <a:pt x="628" y="420"/>
                </a:lnTo>
                <a:lnTo>
                  <a:pt x="628" y="420"/>
                </a:lnTo>
                <a:lnTo>
                  <a:pt x="632" y="434"/>
                </a:lnTo>
                <a:lnTo>
                  <a:pt x="634" y="453"/>
                </a:lnTo>
                <a:lnTo>
                  <a:pt x="634" y="453"/>
                </a:lnTo>
                <a:lnTo>
                  <a:pt x="632" y="469"/>
                </a:lnTo>
                <a:lnTo>
                  <a:pt x="630" y="481"/>
                </a:lnTo>
                <a:lnTo>
                  <a:pt x="624" y="493"/>
                </a:lnTo>
                <a:lnTo>
                  <a:pt x="618" y="503"/>
                </a:lnTo>
                <a:lnTo>
                  <a:pt x="618" y="503"/>
                </a:lnTo>
                <a:lnTo>
                  <a:pt x="609" y="511"/>
                </a:lnTo>
                <a:lnTo>
                  <a:pt x="599" y="517"/>
                </a:lnTo>
                <a:lnTo>
                  <a:pt x="585" y="524"/>
                </a:lnTo>
                <a:lnTo>
                  <a:pt x="571" y="526"/>
                </a:lnTo>
                <a:lnTo>
                  <a:pt x="571" y="548"/>
                </a:lnTo>
                <a:lnTo>
                  <a:pt x="544" y="548"/>
                </a:lnTo>
                <a:lnTo>
                  <a:pt x="544" y="526"/>
                </a:lnTo>
                <a:lnTo>
                  <a:pt x="544" y="526"/>
                </a:lnTo>
                <a:lnTo>
                  <a:pt x="532" y="524"/>
                </a:lnTo>
                <a:lnTo>
                  <a:pt x="522" y="520"/>
                </a:lnTo>
                <a:lnTo>
                  <a:pt x="512" y="513"/>
                </a:lnTo>
                <a:lnTo>
                  <a:pt x="502" y="507"/>
                </a:lnTo>
                <a:lnTo>
                  <a:pt x="502" y="507"/>
                </a:lnTo>
                <a:lnTo>
                  <a:pt x="494" y="497"/>
                </a:lnTo>
                <a:lnTo>
                  <a:pt x="488" y="485"/>
                </a:lnTo>
                <a:lnTo>
                  <a:pt x="486" y="469"/>
                </a:lnTo>
                <a:lnTo>
                  <a:pt x="484" y="450"/>
                </a:lnTo>
                <a:lnTo>
                  <a:pt x="484" y="438"/>
                </a:lnTo>
                <a:lnTo>
                  <a:pt x="544" y="438"/>
                </a:lnTo>
                <a:lnTo>
                  <a:pt x="544" y="455"/>
                </a:lnTo>
                <a:lnTo>
                  <a:pt x="544" y="455"/>
                </a:lnTo>
                <a:lnTo>
                  <a:pt x="544" y="473"/>
                </a:lnTo>
                <a:lnTo>
                  <a:pt x="547" y="483"/>
                </a:lnTo>
                <a:lnTo>
                  <a:pt x="547" y="483"/>
                </a:lnTo>
                <a:lnTo>
                  <a:pt x="549" y="487"/>
                </a:lnTo>
                <a:lnTo>
                  <a:pt x="555" y="489"/>
                </a:lnTo>
                <a:lnTo>
                  <a:pt x="555" y="489"/>
                </a:lnTo>
                <a:lnTo>
                  <a:pt x="561" y="489"/>
                </a:lnTo>
                <a:lnTo>
                  <a:pt x="563" y="485"/>
                </a:lnTo>
                <a:lnTo>
                  <a:pt x="563" y="485"/>
                </a:lnTo>
                <a:lnTo>
                  <a:pt x="565" y="481"/>
                </a:lnTo>
                <a:lnTo>
                  <a:pt x="567" y="473"/>
                </a:lnTo>
                <a:lnTo>
                  <a:pt x="567" y="473"/>
                </a:lnTo>
                <a:lnTo>
                  <a:pt x="567" y="457"/>
                </a:lnTo>
                <a:lnTo>
                  <a:pt x="563" y="444"/>
                </a:lnTo>
                <a:lnTo>
                  <a:pt x="563" y="444"/>
                </a:lnTo>
                <a:lnTo>
                  <a:pt x="561" y="440"/>
                </a:lnTo>
                <a:lnTo>
                  <a:pt x="557" y="436"/>
                </a:lnTo>
                <a:lnTo>
                  <a:pt x="544" y="426"/>
                </a:lnTo>
                <a:lnTo>
                  <a:pt x="544" y="426"/>
                </a:lnTo>
                <a:lnTo>
                  <a:pt x="508" y="400"/>
                </a:lnTo>
                <a:lnTo>
                  <a:pt x="508" y="400"/>
                </a:lnTo>
                <a:lnTo>
                  <a:pt x="498" y="390"/>
                </a:lnTo>
                <a:lnTo>
                  <a:pt x="490" y="377"/>
                </a:lnTo>
                <a:lnTo>
                  <a:pt x="490" y="377"/>
                </a:lnTo>
                <a:lnTo>
                  <a:pt x="486" y="361"/>
                </a:lnTo>
                <a:lnTo>
                  <a:pt x="484" y="345"/>
                </a:lnTo>
                <a:lnTo>
                  <a:pt x="484" y="345"/>
                </a:lnTo>
                <a:lnTo>
                  <a:pt x="484" y="333"/>
                </a:lnTo>
                <a:lnTo>
                  <a:pt x="488" y="321"/>
                </a:lnTo>
                <a:lnTo>
                  <a:pt x="492" y="310"/>
                </a:lnTo>
                <a:lnTo>
                  <a:pt x="498" y="302"/>
                </a:lnTo>
                <a:lnTo>
                  <a:pt x="498" y="302"/>
                </a:lnTo>
                <a:lnTo>
                  <a:pt x="506" y="296"/>
                </a:lnTo>
                <a:lnTo>
                  <a:pt x="518" y="290"/>
                </a:lnTo>
                <a:lnTo>
                  <a:pt x="530" y="286"/>
                </a:lnTo>
                <a:lnTo>
                  <a:pt x="544" y="284"/>
                </a:lnTo>
                <a:lnTo>
                  <a:pt x="544" y="264"/>
                </a:lnTo>
                <a:lnTo>
                  <a:pt x="571" y="264"/>
                </a:lnTo>
                <a:lnTo>
                  <a:pt x="571" y="284"/>
                </a:lnTo>
                <a:lnTo>
                  <a:pt x="571" y="284"/>
                </a:lnTo>
                <a:lnTo>
                  <a:pt x="585" y="286"/>
                </a:lnTo>
                <a:lnTo>
                  <a:pt x="595" y="290"/>
                </a:lnTo>
                <a:lnTo>
                  <a:pt x="605" y="296"/>
                </a:lnTo>
                <a:lnTo>
                  <a:pt x="614" y="302"/>
                </a:lnTo>
                <a:lnTo>
                  <a:pt x="614" y="302"/>
                </a:lnTo>
                <a:lnTo>
                  <a:pt x="620" y="310"/>
                </a:lnTo>
                <a:lnTo>
                  <a:pt x="624" y="321"/>
                </a:lnTo>
                <a:lnTo>
                  <a:pt x="626" y="331"/>
                </a:lnTo>
                <a:lnTo>
                  <a:pt x="626" y="343"/>
                </a:lnTo>
                <a:lnTo>
                  <a:pt x="626" y="343"/>
                </a:lnTo>
                <a:lnTo>
                  <a:pt x="626" y="355"/>
                </a:lnTo>
                <a:lnTo>
                  <a:pt x="626" y="3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340350" y="5086350"/>
            <a:ext cx="1504950" cy="1389063"/>
            <a:chOff x="5340350" y="5086350"/>
            <a:chExt cx="1504950" cy="1389063"/>
          </a:xfrm>
        </p:grpSpPr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5340350" y="5086350"/>
              <a:ext cx="1504950" cy="1389063"/>
            </a:xfrm>
            <a:custGeom>
              <a:avLst/>
              <a:gdLst>
                <a:gd name="T0" fmla="*/ 542 w 948"/>
                <a:gd name="T1" fmla="*/ 0 h 875"/>
                <a:gd name="T2" fmla="*/ 593 w 948"/>
                <a:gd name="T3" fmla="*/ 9 h 875"/>
                <a:gd name="T4" fmla="*/ 638 w 948"/>
                <a:gd name="T5" fmla="*/ 29 h 875"/>
                <a:gd name="T6" fmla="*/ 664 w 948"/>
                <a:gd name="T7" fmla="*/ 51 h 875"/>
                <a:gd name="T8" fmla="*/ 692 w 948"/>
                <a:gd name="T9" fmla="*/ 90 h 875"/>
                <a:gd name="T10" fmla="*/ 711 w 948"/>
                <a:gd name="T11" fmla="*/ 136 h 875"/>
                <a:gd name="T12" fmla="*/ 715 w 948"/>
                <a:gd name="T13" fmla="*/ 171 h 875"/>
                <a:gd name="T14" fmla="*/ 642 w 948"/>
                <a:gd name="T15" fmla="*/ 183 h 875"/>
                <a:gd name="T16" fmla="*/ 644 w 948"/>
                <a:gd name="T17" fmla="*/ 171 h 875"/>
                <a:gd name="T18" fmla="*/ 636 w 948"/>
                <a:gd name="T19" fmla="*/ 132 h 875"/>
                <a:gd name="T20" fmla="*/ 613 w 948"/>
                <a:gd name="T21" fmla="*/ 100 h 875"/>
                <a:gd name="T22" fmla="*/ 562 w 948"/>
                <a:gd name="T23" fmla="*/ 73 h 875"/>
                <a:gd name="T24" fmla="*/ 408 w 948"/>
                <a:gd name="T25" fmla="*/ 71 h 875"/>
                <a:gd name="T26" fmla="*/ 351 w 948"/>
                <a:gd name="T27" fmla="*/ 88 h 875"/>
                <a:gd name="T28" fmla="*/ 325 w 948"/>
                <a:gd name="T29" fmla="*/ 116 h 875"/>
                <a:gd name="T30" fmla="*/ 307 w 948"/>
                <a:gd name="T31" fmla="*/ 171 h 875"/>
                <a:gd name="T32" fmla="*/ 309 w 948"/>
                <a:gd name="T33" fmla="*/ 183 h 875"/>
                <a:gd name="T34" fmla="*/ 236 w 948"/>
                <a:gd name="T35" fmla="*/ 171 h 875"/>
                <a:gd name="T36" fmla="*/ 238 w 948"/>
                <a:gd name="T37" fmla="*/ 155 h 875"/>
                <a:gd name="T38" fmla="*/ 250 w 948"/>
                <a:gd name="T39" fmla="*/ 104 h 875"/>
                <a:gd name="T40" fmla="*/ 276 w 948"/>
                <a:gd name="T41" fmla="*/ 63 h 875"/>
                <a:gd name="T42" fmla="*/ 299 w 948"/>
                <a:gd name="T43" fmla="*/ 39 h 875"/>
                <a:gd name="T44" fmla="*/ 341 w 948"/>
                <a:gd name="T45" fmla="*/ 13 h 875"/>
                <a:gd name="T46" fmla="*/ 390 w 948"/>
                <a:gd name="T47" fmla="*/ 0 h 875"/>
                <a:gd name="T48" fmla="*/ 71 w 948"/>
                <a:gd name="T49" fmla="*/ 374 h 875"/>
                <a:gd name="T50" fmla="*/ 104 w 948"/>
                <a:gd name="T51" fmla="*/ 289 h 875"/>
                <a:gd name="T52" fmla="*/ 92 w 948"/>
                <a:gd name="T53" fmla="*/ 291 h 875"/>
                <a:gd name="T54" fmla="*/ 81 w 948"/>
                <a:gd name="T55" fmla="*/ 299 h 875"/>
                <a:gd name="T56" fmla="*/ 71 w 948"/>
                <a:gd name="T57" fmla="*/ 315 h 875"/>
                <a:gd name="T58" fmla="*/ 71 w 948"/>
                <a:gd name="T59" fmla="*/ 374 h 875"/>
                <a:gd name="T60" fmla="*/ 877 w 948"/>
                <a:gd name="T61" fmla="*/ 374 h 875"/>
                <a:gd name="T62" fmla="*/ 877 w 948"/>
                <a:gd name="T63" fmla="*/ 315 h 875"/>
                <a:gd name="T64" fmla="*/ 867 w 948"/>
                <a:gd name="T65" fmla="*/ 299 h 875"/>
                <a:gd name="T66" fmla="*/ 857 w 948"/>
                <a:gd name="T67" fmla="*/ 291 h 875"/>
                <a:gd name="T68" fmla="*/ 800 w 948"/>
                <a:gd name="T69" fmla="*/ 289 h 875"/>
                <a:gd name="T70" fmla="*/ 800 w 948"/>
                <a:gd name="T71" fmla="*/ 725 h 875"/>
                <a:gd name="T72" fmla="*/ 845 w 948"/>
                <a:gd name="T73" fmla="*/ 804 h 875"/>
                <a:gd name="T74" fmla="*/ 863 w 948"/>
                <a:gd name="T75" fmla="*/ 800 h 875"/>
                <a:gd name="T76" fmla="*/ 871 w 948"/>
                <a:gd name="T77" fmla="*/ 790 h 875"/>
                <a:gd name="T78" fmla="*/ 877 w 948"/>
                <a:gd name="T79" fmla="*/ 772 h 875"/>
                <a:gd name="T80" fmla="*/ 161 w 948"/>
                <a:gd name="T81" fmla="*/ 804 h 875"/>
                <a:gd name="T82" fmla="*/ 71 w 948"/>
                <a:gd name="T83" fmla="*/ 772 h 875"/>
                <a:gd name="T84" fmla="*/ 73 w 948"/>
                <a:gd name="T85" fmla="*/ 784 h 875"/>
                <a:gd name="T86" fmla="*/ 81 w 948"/>
                <a:gd name="T87" fmla="*/ 796 h 875"/>
                <a:gd name="T88" fmla="*/ 98 w 948"/>
                <a:gd name="T89" fmla="*/ 804 h 875"/>
                <a:gd name="T90" fmla="*/ 161 w 948"/>
                <a:gd name="T91" fmla="*/ 804 h 875"/>
                <a:gd name="T92" fmla="*/ 845 w 948"/>
                <a:gd name="T93" fmla="*/ 218 h 875"/>
                <a:gd name="T94" fmla="*/ 902 w 948"/>
                <a:gd name="T95" fmla="*/ 236 h 875"/>
                <a:gd name="T96" fmla="*/ 918 w 948"/>
                <a:gd name="T97" fmla="*/ 248 h 875"/>
                <a:gd name="T98" fmla="*/ 946 w 948"/>
                <a:gd name="T99" fmla="*/ 301 h 875"/>
                <a:gd name="T100" fmla="*/ 948 w 948"/>
                <a:gd name="T101" fmla="*/ 772 h 875"/>
                <a:gd name="T102" fmla="*/ 930 w 948"/>
                <a:gd name="T103" fmla="*/ 831 h 875"/>
                <a:gd name="T104" fmla="*/ 918 w 948"/>
                <a:gd name="T105" fmla="*/ 845 h 875"/>
                <a:gd name="T106" fmla="*/ 865 w 948"/>
                <a:gd name="T107" fmla="*/ 873 h 875"/>
                <a:gd name="T108" fmla="*/ 104 w 948"/>
                <a:gd name="T109" fmla="*/ 875 h 875"/>
                <a:gd name="T110" fmla="*/ 47 w 948"/>
                <a:gd name="T111" fmla="*/ 859 h 875"/>
                <a:gd name="T112" fmla="*/ 31 w 948"/>
                <a:gd name="T113" fmla="*/ 845 h 875"/>
                <a:gd name="T114" fmla="*/ 2 w 948"/>
                <a:gd name="T115" fmla="*/ 792 h 875"/>
                <a:gd name="T116" fmla="*/ 0 w 948"/>
                <a:gd name="T117" fmla="*/ 321 h 875"/>
                <a:gd name="T118" fmla="*/ 18 w 948"/>
                <a:gd name="T119" fmla="*/ 264 h 875"/>
                <a:gd name="T120" fmla="*/ 31 w 948"/>
                <a:gd name="T121" fmla="*/ 248 h 875"/>
                <a:gd name="T122" fmla="*/ 83 w 948"/>
                <a:gd name="T123" fmla="*/ 22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8" h="875">
                  <a:moveTo>
                    <a:pt x="408" y="0"/>
                  </a:moveTo>
                  <a:lnTo>
                    <a:pt x="542" y="0"/>
                  </a:lnTo>
                  <a:lnTo>
                    <a:pt x="542" y="0"/>
                  </a:lnTo>
                  <a:lnTo>
                    <a:pt x="560" y="0"/>
                  </a:lnTo>
                  <a:lnTo>
                    <a:pt x="577" y="2"/>
                  </a:lnTo>
                  <a:lnTo>
                    <a:pt x="593" y="9"/>
                  </a:lnTo>
                  <a:lnTo>
                    <a:pt x="609" y="13"/>
                  </a:lnTo>
                  <a:lnTo>
                    <a:pt x="623" y="21"/>
                  </a:lnTo>
                  <a:lnTo>
                    <a:pt x="638" y="29"/>
                  </a:lnTo>
                  <a:lnTo>
                    <a:pt x="652" y="39"/>
                  </a:lnTo>
                  <a:lnTo>
                    <a:pt x="664" y="51"/>
                  </a:lnTo>
                  <a:lnTo>
                    <a:pt x="664" y="51"/>
                  </a:lnTo>
                  <a:lnTo>
                    <a:pt x="674" y="63"/>
                  </a:lnTo>
                  <a:lnTo>
                    <a:pt x="684" y="75"/>
                  </a:lnTo>
                  <a:lnTo>
                    <a:pt x="692" y="90"/>
                  </a:lnTo>
                  <a:lnTo>
                    <a:pt x="701" y="104"/>
                  </a:lnTo>
                  <a:lnTo>
                    <a:pt x="707" y="120"/>
                  </a:lnTo>
                  <a:lnTo>
                    <a:pt x="711" y="136"/>
                  </a:lnTo>
                  <a:lnTo>
                    <a:pt x="713" y="155"/>
                  </a:lnTo>
                  <a:lnTo>
                    <a:pt x="715" y="171"/>
                  </a:lnTo>
                  <a:lnTo>
                    <a:pt x="715" y="171"/>
                  </a:lnTo>
                  <a:lnTo>
                    <a:pt x="715" y="171"/>
                  </a:lnTo>
                  <a:lnTo>
                    <a:pt x="715" y="183"/>
                  </a:lnTo>
                  <a:lnTo>
                    <a:pt x="642" y="183"/>
                  </a:lnTo>
                  <a:lnTo>
                    <a:pt x="642" y="183"/>
                  </a:lnTo>
                  <a:lnTo>
                    <a:pt x="644" y="171"/>
                  </a:lnTo>
                  <a:lnTo>
                    <a:pt x="644" y="171"/>
                  </a:lnTo>
                  <a:lnTo>
                    <a:pt x="644" y="171"/>
                  </a:lnTo>
                  <a:lnTo>
                    <a:pt x="642" y="151"/>
                  </a:lnTo>
                  <a:lnTo>
                    <a:pt x="636" y="132"/>
                  </a:lnTo>
                  <a:lnTo>
                    <a:pt x="625" y="116"/>
                  </a:lnTo>
                  <a:lnTo>
                    <a:pt x="613" y="100"/>
                  </a:lnTo>
                  <a:lnTo>
                    <a:pt x="613" y="100"/>
                  </a:lnTo>
                  <a:lnTo>
                    <a:pt x="599" y="88"/>
                  </a:lnTo>
                  <a:lnTo>
                    <a:pt x="581" y="80"/>
                  </a:lnTo>
                  <a:lnTo>
                    <a:pt x="562" y="73"/>
                  </a:lnTo>
                  <a:lnTo>
                    <a:pt x="542" y="71"/>
                  </a:lnTo>
                  <a:lnTo>
                    <a:pt x="408" y="71"/>
                  </a:lnTo>
                  <a:lnTo>
                    <a:pt x="408" y="71"/>
                  </a:lnTo>
                  <a:lnTo>
                    <a:pt x="388" y="73"/>
                  </a:lnTo>
                  <a:lnTo>
                    <a:pt x="370" y="80"/>
                  </a:lnTo>
                  <a:lnTo>
                    <a:pt x="351" y="88"/>
                  </a:lnTo>
                  <a:lnTo>
                    <a:pt x="337" y="100"/>
                  </a:lnTo>
                  <a:lnTo>
                    <a:pt x="337" y="100"/>
                  </a:lnTo>
                  <a:lnTo>
                    <a:pt x="325" y="116"/>
                  </a:lnTo>
                  <a:lnTo>
                    <a:pt x="315" y="132"/>
                  </a:lnTo>
                  <a:lnTo>
                    <a:pt x="309" y="151"/>
                  </a:lnTo>
                  <a:lnTo>
                    <a:pt x="307" y="171"/>
                  </a:lnTo>
                  <a:lnTo>
                    <a:pt x="307" y="171"/>
                  </a:lnTo>
                  <a:lnTo>
                    <a:pt x="307" y="171"/>
                  </a:lnTo>
                  <a:lnTo>
                    <a:pt x="309" y="183"/>
                  </a:lnTo>
                  <a:lnTo>
                    <a:pt x="238" y="183"/>
                  </a:lnTo>
                  <a:lnTo>
                    <a:pt x="238" y="183"/>
                  </a:lnTo>
                  <a:lnTo>
                    <a:pt x="236" y="171"/>
                  </a:lnTo>
                  <a:lnTo>
                    <a:pt x="236" y="171"/>
                  </a:lnTo>
                  <a:lnTo>
                    <a:pt x="236" y="171"/>
                  </a:lnTo>
                  <a:lnTo>
                    <a:pt x="238" y="155"/>
                  </a:lnTo>
                  <a:lnTo>
                    <a:pt x="240" y="136"/>
                  </a:lnTo>
                  <a:lnTo>
                    <a:pt x="244" y="120"/>
                  </a:lnTo>
                  <a:lnTo>
                    <a:pt x="250" y="104"/>
                  </a:lnTo>
                  <a:lnTo>
                    <a:pt x="258" y="90"/>
                  </a:lnTo>
                  <a:lnTo>
                    <a:pt x="266" y="75"/>
                  </a:lnTo>
                  <a:lnTo>
                    <a:pt x="276" y="63"/>
                  </a:lnTo>
                  <a:lnTo>
                    <a:pt x="286" y="51"/>
                  </a:lnTo>
                  <a:lnTo>
                    <a:pt x="286" y="51"/>
                  </a:lnTo>
                  <a:lnTo>
                    <a:pt x="299" y="39"/>
                  </a:lnTo>
                  <a:lnTo>
                    <a:pt x="313" y="29"/>
                  </a:lnTo>
                  <a:lnTo>
                    <a:pt x="327" y="21"/>
                  </a:lnTo>
                  <a:lnTo>
                    <a:pt x="341" y="13"/>
                  </a:lnTo>
                  <a:lnTo>
                    <a:pt x="357" y="9"/>
                  </a:lnTo>
                  <a:lnTo>
                    <a:pt x="374" y="2"/>
                  </a:lnTo>
                  <a:lnTo>
                    <a:pt x="390" y="0"/>
                  </a:lnTo>
                  <a:lnTo>
                    <a:pt x="408" y="0"/>
                  </a:lnTo>
                  <a:lnTo>
                    <a:pt x="408" y="0"/>
                  </a:lnTo>
                  <a:close/>
                  <a:moveTo>
                    <a:pt x="71" y="374"/>
                  </a:moveTo>
                  <a:lnTo>
                    <a:pt x="161" y="374"/>
                  </a:lnTo>
                  <a:lnTo>
                    <a:pt x="161" y="289"/>
                  </a:lnTo>
                  <a:lnTo>
                    <a:pt x="104" y="289"/>
                  </a:lnTo>
                  <a:lnTo>
                    <a:pt x="104" y="289"/>
                  </a:lnTo>
                  <a:lnTo>
                    <a:pt x="98" y="289"/>
                  </a:lnTo>
                  <a:lnTo>
                    <a:pt x="92" y="291"/>
                  </a:lnTo>
                  <a:lnTo>
                    <a:pt x="85" y="295"/>
                  </a:lnTo>
                  <a:lnTo>
                    <a:pt x="81" y="299"/>
                  </a:lnTo>
                  <a:lnTo>
                    <a:pt x="81" y="299"/>
                  </a:lnTo>
                  <a:lnTo>
                    <a:pt x="77" y="303"/>
                  </a:lnTo>
                  <a:lnTo>
                    <a:pt x="73" y="309"/>
                  </a:lnTo>
                  <a:lnTo>
                    <a:pt x="71" y="315"/>
                  </a:lnTo>
                  <a:lnTo>
                    <a:pt x="71" y="321"/>
                  </a:lnTo>
                  <a:lnTo>
                    <a:pt x="71" y="374"/>
                  </a:lnTo>
                  <a:lnTo>
                    <a:pt x="71" y="374"/>
                  </a:lnTo>
                  <a:close/>
                  <a:moveTo>
                    <a:pt x="800" y="289"/>
                  </a:moveTo>
                  <a:lnTo>
                    <a:pt x="800" y="374"/>
                  </a:lnTo>
                  <a:lnTo>
                    <a:pt x="877" y="374"/>
                  </a:lnTo>
                  <a:lnTo>
                    <a:pt x="877" y="321"/>
                  </a:lnTo>
                  <a:lnTo>
                    <a:pt x="877" y="321"/>
                  </a:lnTo>
                  <a:lnTo>
                    <a:pt x="877" y="315"/>
                  </a:lnTo>
                  <a:lnTo>
                    <a:pt x="875" y="309"/>
                  </a:lnTo>
                  <a:lnTo>
                    <a:pt x="871" y="303"/>
                  </a:lnTo>
                  <a:lnTo>
                    <a:pt x="867" y="299"/>
                  </a:lnTo>
                  <a:lnTo>
                    <a:pt x="867" y="299"/>
                  </a:lnTo>
                  <a:lnTo>
                    <a:pt x="863" y="295"/>
                  </a:lnTo>
                  <a:lnTo>
                    <a:pt x="857" y="291"/>
                  </a:lnTo>
                  <a:lnTo>
                    <a:pt x="851" y="289"/>
                  </a:lnTo>
                  <a:lnTo>
                    <a:pt x="845" y="289"/>
                  </a:lnTo>
                  <a:lnTo>
                    <a:pt x="800" y="289"/>
                  </a:lnTo>
                  <a:lnTo>
                    <a:pt x="800" y="289"/>
                  </a:lnTo>
                  <a:close/>
                  <a:moveTo>
                    <a:pt x="877" y="725"/>
                  </a:moveTo>
                  <a:lnTo>
                    <a:pt x="800" y="725"/>
                  </a:lnTo>
                  <a:lnTo>
                    <a:pt x="800" y="804"/>
                  </a:lnTo>
                  <a:lnTo>
                    <a:pt x="845" y="804"/>
                  </a:lnTo>
                  <a:lnTo>
                    <a:pt x="845" y="804"/>
                  </a:lnTo>
                  <a:lnTo>
                    <a:pt x="851" y="804"/>
                  </a:lnTo>
                  <a:lnTo>
                    <a:pt x="857" y="802"/>
                  </a:lnTo>
                  <a:lnTo>
                    <a:pt x="863" y="800"/>
                  </a:lnTo>
                  <a:lnTo>
                    <a:pt x="867" y="796"/>
                  </a:lnTo>
                  <a:lnTo>
                    <a:pt x="867" y="796"/>
                  </a:lnTo>
                  <a:lnTo>
                    <a:pt x="871" y="790"/>
                  </a:lnTo>
                  <a:lnTo>
                    <a:pt x="875" y="784"/>
                  </a:lnTo>
                  <a:lnTo>
                    <a:pt x="877" y="778"/>
                  </a:lnTo>
                  <a:lnTo>
                    <a:pt x="877" y="772"/>
                  </a:lnTo>
                  <a:lnTo>
                    <a:pt x="877" y="725"/>
                  </a:lnTo>
                  <a:lnTo>
                    <a:pt x="877" y="725"/>
                  </a:lnTo>
                  <a:close/>
                  <a:moveTo>
                    <a:pt x="161" y="804"/>
                  </a:moveTo>
                  <a:lnTo>
                    <a:pt x="161" y="725"/>
                  </a:lnTo>
                  <a:lnTo>
                    <a:pt x="71" y="725"/>
                  </a:lnTo>
                  <a:lnTo>
                    <a:pt x="71" y="772"/>
                  </a:lnTo>
                  <a:lnTo>
                    <a:pt x="71" y="772"/>
                  </a:lnTo>
                  <a:lnTo>
                    <a:pt x="71" y="778"/>
                  </a:lnTo>
                  <a:lnTo>
                    <a:pt x="73" y="784"/>
                  </a:lnTo>
                  <a:lnTo>
                    <a:pt x="77" y="790"/>
                  </a:lnTo>
                  <a:lnTo>
                    <a:pt x="81" y="796"/>
                  </a:lnTo>
                  <a:lnTo>
                    <a:pt x="81" y="796"/>
                  </a:lnTo>
                  <a:lnTo>
                    <a:pt x="85" y="800"/>
                  </a:lnTo>
                  <a:lnTo>
                    <a:pt x="92" y="802"/>
                  </a:lnTo>
                  <a:lnTo>
                    <a:pt x="98" y="804"/>
                  </a:lnTo>
                  <a:lnTo>
                    <a:pt x="104" y="804"/>
                  </a:lnTo>
                  <a:lnTo>
                    <a:pt x="161" y="804"/>
                  </a:lnTo>
                  <a:lnTo>
                    <a:pt x="161" y="804"/>
                  </a:lnTo>
                  <a:close/>
                  <a:moveTo>
                    <a:pt x="104" y="218"/>
                  </a:moveTo>
                  <a:lnTo>
                    <a:pt x="845" y="218"/>
                  </a:lnTo>
                  <a:lnTo>
                    <a:pt x="845" y="218"/>
                  </a:lnTo>
                  <a:lnTo>
                    <a:pt x="865" y="220"/>
                  </a:lnTo>
                  <a:lnTo>
                    <a:pt x="885" y="226"/>
                  </a:lnTo>
                  <a:lnTo>
                    <a:pt x="902" y="236"/>
                  </a:lnTo>
                  <a:lnTo>
                    <a:pt x="918" y="248"/>
                  </a:lnTo>
                  <a:lnTo>
                    <a:pt x="918" y="248"/>
                  </a:lnTo>
                  <a:lnTo>
                    <a:pt x="918" y="248"/>
                  </a:lnTo>
                  <a:lnTo>
                    <a:pt x="930" y="264"/>
                  </a:lnTo>
                  <a:lnTo>
                    <a:pt x="940" y="283"/>
                  </a:lnTo>
                  <a:lnTo>
                    <a:pt x="946" y="301"/>
                  </a:lnTo>
                  <a:lnTo>
                    <a:pt x="948" y="321"/>
                  </a:lnTo>
                  <a:lnTo>
                    <a:pt x="948" y="772"/>
                  </a:lnTo>
                  <a:lnTo>
                    <a:pt x="948" y="772"/>
                  </a:lnTo>
                  <a:lnTo>
                    <a:pt x="946" y="792"/>
                  </a:lnTo>
                  <a:lnTo>
                    <a:pt x="940" y="812"/>
                  </a:lnTo>
                  <a:lnTo>
                    <a:pt x="930" y="831"/>
                  </a:lnTo>
                  <a:lnTo>
                    <a:pt x="918" y="845"/>
                  </a:lnTo>
                  <a:lnTo>
                    <a:pt x="918" y="845"/>
                  </a:lnTo>
                  <a:lnTo>
                    <a:pt x="918" y="845"/>
                  </a:lnTo>
                  <a:lnTo>
                    <a:pt x="902" y="859"/>
                  </a:lnTo>
                  <a:lnTo>
                    <a:pt x="885" y="867"/>
                  </a:lnTo>
                  <a:lnTo>
                    <a:pt x="865" y="873"/>
                  </a:lnTo>
                  <a:lnTo>
                    <a:pt x="845" y="875"/>
                  </a:lnTo>
                  <a:lnTo>
                    <a:pt x="104" y="875"/>
                  </a:lnTo>
                  <a:lnTo>
                    <a:pt x="104" y="875"/>
                  </a:lnTo>
                  <a:lnTo>
                    <a:pt x="83" y="873"/>
                  </a:lnTo>
                  <a:lnTo>
                    <a:pt x="63" y="867"/>
                  </a:lnTo>
                  <a:lnTo>
                    <a:pt x="47" y="859"/>
                  </a:lnTo>
                  <a:lnTo>
                    <a:pt x="31" y="845"/>
                  </a:lnTo>
                  <a:lnTo>
                    <a:pt x="31" y="845"/>
                  </a:lnTo>
                  <a:lnTo>
                    <a:pt x="31" y="845"/>
                  </a:lnTo>
                  <a:lnTo>
                    <a:pt x="18" y="831"/>
                  </a:lnTo>
                  <a:lnTo>
                    <a:pt x="8" y="812"/>
                  </a:lnTo>
                  <a:lnTo>
                    <a:pt x="2" y="792"/>
                  </a:lnTo>
                  <a:lnTo>
                    <a:pt x="0" y="772"/>
                  </a:lnTo>
                  <a:lnTo>
                    <a:pt x="0" y="321"/>
                  </a:lnTo>
                  <a:lnTo>
                    <a:pt x="0" y="321"/>
                  </a:lnTo>
                  <a:lnTo>
                    <a:pt x="2" y="301"/>
                  </a:lnTo>
                  <a:lnTo>
                    <a:pt x="8" y="283"/>
                  </a:lnTo>
                  <a:lnTo>
                    <a:pt x="18" y="264"/>
                  </a:lnTo>
                  <a:lnTo>
                    <a:pt x="31" y="248"/>
                  </a:lnTo>
                  <a:lnTo>
                    <a:pt x="31" y="248"/>
                  </a:lnTo>
                  <a:lnTo>
                    <a:pt x="31" y="248"/>
                  </a:lnTo>
                  <a:lnTo>
                    <a:pt x="47" y="236"/>
                  </a:lnTo>
                  <a:lnTo>
                    <a:pt x="63" y="226"/>
                  </a:lnTo>
                  <a:lnTo>
                    <a:pt x="83" y="220"/>
                  </a:lnTo>
                  <a:lnTo>
                    <a:pt x="104" y="218"/>
                  </a:lnTo>
                  <a:lnTo>
                    <a:pt x="104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924550" y="5634038"/>
              <a:ext cx="338138" cy="641350"/>
            </a:xfrm>
            <a:custGeom>
              <a:avLst/>
              <a:gdLst>
                <a:gd name="T0" fmla="*/ 117 w 213"/>
                <a:gd name="T1" fmla="*/ 128 h 404"/>
                <a:gd name="T2" fmla="*/ 117 w 213"/>
                <a:gd name="T3" fmla="*/ 114 h 404"/>
                <a:gd name="T4" fmla="*/ 115 w 213"/>
                <a:gd name="T5" fmla="*/ 86 h 404"/>
                <a:gd name="T6" fmla="*/ 111 w 213"/>
                <a:gd name="T7" fmla="*/ 80 h 404"/>
                <a:gd name="T8" fmla="*/ 103 w 213"/>
                <a:gd name="T9" fmla="*/ 78 h 404"/>
                <a:gd name="T10" fmla="*/ 91 w 213"/>
                <a:gd name="T11" fmla="*/ 84 h 404"/>
                <a:gd name="T12" fmla="*/ 87 w 213"/>
                <a:gd name="T13" fmla="*/ 92 h 404"/>
                <a:gd name="T14" fmla="*/ 87 w 213"/>
                <a:gd name="T15" fmla="*/ 102 h 404"/>
                <a:gd name="T16" fmla="*/ 91 w 213"/>
                <a:gd name="T17" fmla="*/ 126 h 404"/>
                <a:gd name="T18" fmla="*/ 95 w 213"/>
                <a:gd name="T19" fmla="*/ 130 h 404"/>
                <a:gd name="T20" fmla="*/ 140 w 213"/>
                <a:gd name="T21" fmla="*/ 161 h 404"/>
                <a:gd name="T22" fmla="*/ 168 w 213"/>
                <a:gd name="T23" fmla="*/ 179 h 404"/>
                <a:gd name="T24" fmla="*/ 184 w 213"/>
                <a:gd name="T25" fmla="*/ 191 h 404"/>
                <a:gd name="T26" fmla="*/ 205 w 213"/>
                <a:gd name="T27" fmla="*/ 222 h 404"/>
                <a:gd name="T28" fmla="*/ 209 w 213"/>
                <a:gd name="T29" fmla="*/ 232 h 404"/>
                <a:gd name="T30" fmla="*/ 213 w 213"/>
                <a:gd name="T31" fmla="*/ 268 h 404"/>
                <a:gd name="T32" fmla="*/ 211 w 213"/>
                <a:gd name="T33" fmla="*/ 291 h 404"/>
                <a:gd name="T34" fmla="*/ 201 w 213"/>
                <a:gd name="T35" fmla="*/ 325 h 404"/>
                <a:gd name="T36" fmla="*/ 190 w 213"/>
                <a:gd name="T37" fmla="*/ 339 h 404"/>
                <a:gd name="T38" fmla="*/ 164 w 213"/>
                <a:gd name="T39" fmla="*/ 360 h 404"/>
                <a:gd name="T40" fmla="*/ 125 w 213"/>
                <a:gd name="T41" fmla="*/ 372 h 404"/>
                <a:gd name="T42" fmla="*/ 87 w 213"/>
                <a:gd name="T43" fmla="*/ 404 h 404"/>
                <a:gd name="T44" fmla="*/ 87 w 213"/>
                <a:gd name="T45" fmla="*/ 370 h 404"/>
                <a:gd name="T46" fmla="*/ 54 w 213"/>
                <a:gd name="T47" fmla="*/ 362 h 404"/>
                <a:gd name="T48" fmla="*/ 26 w 213"/>
                <a:gd name="T49" fmla="*/ 346 h 404"/>
                <a:gd name="T50" fmla="*/ 20 w 213"/>
                <a:gd name="T51" fmla="*/ 337 h 404"/>
                <a:gd name="T52" fmla="*/ 8 w 213"/>
                <a:gd name="T53" fmla="*/ 313 h 404"/>
                <a:gd name="T54" fmla="*/ 2 w 213"/>
                <a:gd name="T55" fmla="*/ 264 h 404"/>
                <a:gd name="T56" fmla="*/ 87 w 213"/>
                <a:gd name="T57" fmla="*/ 248 h 404"/>
                <a:gd name="T58" fmla="*/ 87 w 213"/>
                <a:gd name="T59" fmla="*/ 268 h 404"/>
                <a:gd name="T60" fmla="*/ 89 w 213"/>
                <a:gd name="T61" fmla="*/ 311 h 404"/>
                <a:gd name="T62" fmla="*/ 91 w 213"/>
                <a:gd name="T63" fmla="*/ 315 h 404"/>
                <a:gd name="T64" fmla="*/ 97 w 213"/>
                <a:gd name="T65" fmla="*/ 319 h 404"/>
                <a:gd name="T66" fmla="*/ 101 w 213"/>
                <a:gd name="T67" fmla="*/ 319 h 404"/>
                <a:gd name="T68" fmla="*/ 113 w 213"/>
                <a:gd name="T69" fmla="*/ 315 h 404"/>
                <a:gd name="T70" fmla="*/ 117 w 213"/>
                <a:gd name="T71" fmla="*/ 307 h 404"/>
                <a:gd name="T72" fmla="*/ 117 w 213"/>
                <a:gd name="T73" fmla="*/ 297 h 404"/>
                <a:gd name="T74" fmla="*/ 113 w 213"/>
                <a:gd name="T75" fmla="*/ 256 h 404"/>
                <a:gd name="T76" fmla="*/ 111 w 213"/>
                <a:gd name="T77" fmla="*/ 250 h 404"/>
                <a:gd name="T78" fmla="*/ 97 w 213"/>
                <a:gd name="T79" fmla="*/ 236 h 404"/>
                <a:gd name="T80" fmla="*/ 87 w 213"/>
                <a:gd name="T81" fmla="*/ 230 h 404"/>
                <a:gd name="T82" fmla="*/ 34 w 213"/>
                <a:gd name="T83" fmla="*/ 193 h 404"/>
                <a:gd name="T84" fmla="*/ 22 w 213"/>
                <a:gd name="T85" fmla="*/ 179 h 404"/>
                <a:gd name="T86" fmla="*/ 10 w 213"/>
                <a:gd name="T87" fmla="*/ 161 h 404"/>
                <a:gd name="T88" fmla="*/ 2 w 213"/>
                <a:gd name="T89" fmla="*/ 138 h 404"/>
                <a:gd name="T90" fmla="*/ 0 w 213"/>
                <a:gd name="T91" fmla="*/ 114 h 404"/>
                <a:gd name="T92" fmla="*/ 2 w 213"/>
                <a:gd name="T93" fmla="*/ 96 h 404"/>
                <a:gd name="T94" fmla="*/ 12 w 213"/>
                <a:gd name="T95" fmla="*/ 65 h 404"/>
                <a:gd name="T96" fmla="*/ 22 w 213"/>
                <a:gd name="T97" fmla="*/ 55 h 404"/>
                <a:gd name="T98" fmla="*/ 48 w 213"/>
                <a:gd name="T99" fmla="*/ 37 h 404"/>
                <a:gd name="T100" fmla="*/ 87 w 213"/>
                <a:gd name="T101" fmla="*/ 27 h 404"/>
                <a:gd name="T102" fmla="*/ 125 w 213"/>
                <a:gd name="T103" fmla="*/ 0 h 404"/>
                <a:gd name="T104" fmla="*/ 125 w 213"/>
                <a:gd name="T105" fmla="*/ 27 h 404"/>
                <a:gd name="T106" fmla="*/ 160 w 213"/>
                <a:gd name="T107" fmla="*/ 37 h 404"/>
                <a:gd name="T108" fmla="*/ 184 w 213"/>
                <a:gd name="T109" fmla="*/ 53 h 404"/>
                <a:gd name="T110" fmla="*/ 192 w 213"/>
                <a:gd name="T111" fmla="*/ 65 h 404"/>
                <a:gd name="T112" fmla="*/ 203 w 213"/>
                <a:gd name="T113" fmla="*/ 96 h 404"/>
                <a:gd name="T114" fmla="*/ 205 w 213"/>
                <a:gd name="T115" fmla="*/ 112 h 404"/>
                <a:gd name="T116" fmla="*/ 203 w 213"/>
                <a:gd name="T117" fmla="*/ 12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3" h="404">
                  <a:moveTo>
                    <a:pt x="203" y="128"/>
                  </a:moveTo>
                  <a:lnTo>
                    <a:pt x="117" y="128"/>
                  </a:lnTo>
                  <a:lnTo>
                    <a:pt x="117" y="114"/>
                  </a:lnTo>
                  <a:lnTo>
                    <a:pt x="117" y="114"/>
                  </a:lnTo>
                  <a:lnTo>
                    <a:pt x="117" y="96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11" y="80"/>
                  </a:lnTo>
                  <a:lnTo>
                    <a:pt x="103" y="78"/>
                  </a:lnTo>
                  <a:lnTo>
                    <a:pt x="103" y="78"/>
                  </a:lnTo>
                  <a:lnTo>
                    <a:pt x="95" y="80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87" y="92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89" y="120"/>
                  </a:lnTo>
                  <a:lnTo>
                    <a:pt x="91" y="126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109" y="143"/>
                  </a:lnTo>
                  <a:lnTo>
                    <a:pt x="140" y="161"/>
                  </a:lnTo>
                  <a:lnTo>
                    <a:pt x="140" y="161"/>
                  </a:lnTo>
                  <a:lnTo>
                    <a:pt x="168" y="179"/>
                  </a:lnTo>
                  <a:lnTo>
                    <a:pt x="184" y="191"/>
                  </a:lnTo>
                  <a:lnTo>
                    <a:pt x="184" y="191"/>
                  </a:lnTo>
                  <a:lnTo>
                    <a:pt x="197" y="203"/>
                  </a:lnTo>
                  <a:lnTo>
                    <a:pt x="205" y="222"/>
                  </a:lnTo>
                  <a:lnTo>
                    <a:pt x="205" y="222"/>
                  </a:lnTo>
                  <a:lnTo>
                    <a:pt x="209" y="232"/>
                  </a:lnTo>
                  <a:lnTo>
                    <a:pt x="211" y="242"/>
                  </a:lnTo>
                  <a:lnTo>
                    <a:pt x="213" y="268"/>
                  </a:lnTo>
                  <a:lnTo>
                    <a:pt x="213" y="268"/>
                  </a:lnTo>
                  <a:lnTo>
                    <a:pt x="211" y="291"/>
                  </a:lnTo>
                  <a:lnTo>
                    <a:pt x="207" y="309"/>
                  </a:lnTo>
                  <a:lnTo>
                    <a:pt x="201" y="325"/>
                  </a:lnTo>
                  <a:lnTo>
                    <a:pt x="190" y="339"/>
                  </a:lnTo>
                  <a:lnTo>
                    <a:pt x="190" y="339"/>
                  </a:lnTo>
                  <a:lnTo>
                    <a:pt x="178" y="352"/>
                  </a:lnTo>
                  <a:lnTo>
                    <a:pt x="164" y="360"/>
                  </a:lnTo>
                  <a:lnTo>
                    <a:pt x="146" y="368"/>
                  </a:lnTo>
                  <a:lnTo>
                    <a:pt x="125" y="372"/>
                  </a:lnTo>
                  <a:lnTo>
                    <a:pt x="125" y="404"/>
                  </a:lnTo>
                  <a:lnTo>
                    <a:pt x="87" y="404"/>
                  </a:lnTo>
                  <a:lnTo>
                    <a:pt x="87" y="370"/>
                  </a:lnTo>
                  <a:lnTo>
                    <a:pt x="87" y="370"/>
                  </a:lnTo>
                  <a:lnTo>
                    <a:pt x="69" y="368"/>
                  </a:lnTo>
                  <a:lnTo>
                    <a:pt x="54" y="362"/>
                  </a:lnTo>
                  <a:lnTo>
                    <a:pt x="40" y="356"/>
                  </a:lnTo>
                  <a:lnTo>
                    <a:pt x="26" y="346"/>
                  </a:lnTo>
                  <a:lnTo>
                    <a:pt x="26" y="346"/>
                  </a:lnTo>
                  <a:lnTo>
                    <a:pt x="20" y="337"/>
                  </a:lnTo>
                  <a:lnTo>
                    <a:pt x="16" y="331"/>
                  </a:lnTo>
                  <a:lnTo>
                    <a:pt x="8" y="313"/>
                  </a:lnTo>
                  <a:lnTo>
                    <a:pt x="2" y="291"/>
                  </a:lnTo>
                  <a:lnTo>
                    <a:pt x="2" y="264"/>
                  </a:lnTo>
                  <a:lnTo>
                    <a:pt x="2" y="248"/>
                  </a:lnTo>
                  <a:lnTo>
                    <a:pt x="87" y="248"/>
                  </a:lnTo>
                  <a:lnTo>
                    <a:pt x="87" y="268"/>
                  </a:lnTo>
                  <a:lnTo>
                    <a:pt x="87" y="268"/>
                  </a:lnTo>
                  <a:lnTo>
                    <a:pt x="87" y="297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91" y="315"/>
                  </a:lnTo>
                  <a:lnTo>
                    <a:pt x="93" y="317"/>
                  </a:lnTo>
                  <a:lnTo>
                    <a:pt x="97" y="319"/>
                  </a:lnTo>
                  <a:lnTo>
                    <a:pt x="101" y="319"/>
                  </a:lnTo>
                  <a:lnTo>
                    <a:pt x="101" y="319"/>
                  </a:lnTo>
                  <a:lnTo>
                    <a:pt x="109" y="319"/>
                  </a:lnTo>
                  <a:lnTo>
                    <a:pt x="113" y="315"/>
                  </a:lnTo>
                  <a:lnTo>
                    <a:pt x="113" y="315"/>
                  </a:lnTo>
                  <a:lnTo>
                    <a:pt x="117" y="307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7" y="272"/>
                  </a:lnTo>
                  <a:lnTo>
                    <a:pt x="113" y="256"/>
                  </a:lnTo>
                  <a:lnTo>
                    <a:pt x="113" y="256"/>
                  </a:lnTo>
                  <a:lnTo>
                    <a:pt x="111" y="250"/>
                  </a:lnTo>
                  <a:lnTo>
                    <a:pt x="105" y="244"/>
                  </a:lnTo>
                  <a:lnTo>
                    <a:pt x="97" y="236"/>
                  </a:lnTo>
                  <a:lnTo>
                    <a:pt x="87" y="230"/>
                  </a:lnTo>
                  <a:lnTo>
                    <a:pt x="87" y="230"/>
                  </a:lnTo>
                  <a:lnTo>
                    <a:pt x="54" y="207"/>
                  </a:lnTo>
                  <a:lnTo>
                    <a:pt x="34" y="193"/>
                  </a:lnTo>
                  <a:lnTo>
                    <a:pt x="34" y="193"/>
                  </a:lnTo>
                  <a:lnTo>
                    <a:pt x="22" y="179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6" y="151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6"/>
                  </a:lnTo>
                  <a:lnTo>
                    <a:pt x="6" y="80"/>
                  </a:lnTo>
                  <a:lnTo>
                    <a:pt x="12" y="65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34" y="45"/>
                  </a:lnTo>
                  <a:lnTo>
                    <a:pt x="48" y="37"/>
                  </a:lnTo>
                  <a:lnTo>
                    <a:pt x="67" y="31"/>
                  </a:lnTo>
                  <a:lnTo>
                    <a:pt x="87" y="27"/>
                  </a:lnTo>
                  <a:lnTo>
                    <a:pt x="87" y="0"/>
                  </a:lnTo>
                  <a:lnTo>
                    <a:pt x="125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44" y="31"/>
                  </a:lnTo>
                  <a:lnTo>
                    <a:pt x="160" y="37"/>
                  </a:lnTo>
                  <a:lnTo>
                    <a:pt x="172" y="45"/>
                  </a:lnTo>
                  <a:lnTo>
                    <a:pt x="184" y="53"/>
                  </a:lnTo>
                  <a:lnTo>
                    <a:pt x="184" y="53"/>
                  </a:lnTo>
                  <a:lnTo>
                    <a:pt x="192" y="65"/>
                  </a:lnTo>
                  <a:lnTo>
                    <a:pt x="199" y="80"/>
                  </a:lnTo>
                  <a:lnTo>
                    <a:pt x="203" y="96"/>
                  </a:lnTo>
                  <a:lnTo>
                    <a:pt x="205" y="112"/>
                  </a:lnTo>
                  <a:lnTo>
                    <a:pt x="205" y="112"/>
                  </a:lnTo>
                  <a:lnTo>
                    <a:pt x="203" y="128"/>
                  </a:lnTo>
                  <a:lnTo>
                    <a:pt x="203" y="12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0561638" y="5414963"/>
            <a:ext cx="1385888" cy="1238250"/>
          </a:xfrm>
          <a:custGeom>
            <a:avLst/>
            <a:gdLst>
              <a:gd name="T0" fmla="*/ 771 w 873"/>
              <a:gd name="T1" fmla="*/ 587 h 780"/>
              <a:gd name="T2" fmla="*/ 832 w 873"/>
              <a:gd name="T3" fmla="*/ 461 h 780"/>
              <a:gd name="T4" fmla="*/ 842 w 873"/>
              <a:gd name="T5" fmla="*/ 354 h 780"/>
              <a:gd name="T6" fmla="*/ 820 w 873"/>
              <a:gd name="T7" fmla="*/ 252 h 780"/>
              <a:gd name="T8" fmla="*/ 850 w 873"/>
              <a:gd name="T9" fmla="*/ 126 h 780"/>
              <a:gd name="T10" fmla="*/ 873 w 873"/>
              <a:gd name="T11" fmla="*/ 0 h 780"/>
              <a:gd name="T12" fmla="*/ 735 w 873"/>
              <a:gd name="T13" fmla="*/ 31 h 780"/>
              <a:gd name="T14" fmla="*/ 633 w 873"/>
              <a:gd name="T15" fmla="*/ 51 h 780"/>
              <a:gd name="T16" fmla="*/ 375 w 873"/>
              <a:gd name="T17" fmla="*/ 100 h 780"/>
              <a:gd name="T18" fmla="*/ 308 w 873"/>
              <a:gd name="T19" fmla="*/ 27 h 780"/>
              <a:gd name="T20" fmla="*/ 189 w 873"/>
              <a:gd name="T21" fmla="*/ 59 h 780"/>
              <a:gd name="T22" fmla="*/ 65 w 873"/>
              <a:gd name="T23" fmla="*/ 7 h 780"/>
              <a:gd name="T24" fmla="*/ 10 w 873"/>
              <a:gd name="T25" fmla="*/ 76 h 780"/>
              <a:gd name="T26" fmla="*/ 77 w 873"/>
              <a:gd name="T27" fmla="*/ 226 h 780"/>
              <a:gd name="T28" fmla="*/ 42 w 873"/>
              <a:gd name="T29" fmla="*/ 376 h 780"/>
              <a:gd name="T30" fmla="*/ 65 w 873"/>
              <a:gd name="T31" fmla="*/ 498 h 780"/>
              <a:gd name="T32" fmla="*/ 95 w 873"/>
              <a:gd name="T33" fmla="*/ 780 h 780"/>
              <a:gd name="T34" fmla="*/ 355 w 873"/>
              <a:gd name="T35" fmla="*/ 735 h 780"/>
              <a:gd name="T36" fmla="*/ 491 w 873"/>
              <a:gd name="T37" fmla="*/ 741 h 780"/>
              <a:gd name="T38" fmla="*/ 603 w 873"/>
              <a:gd name="T39" fmla="*/ 713 h 780"/>
              <a:gd name="T40" fmla="*/ 605 w 873"/>
              <a:gd name="T41" fmla="*/ 205 h 780"/>
              <a:gd name="T42" fmla="*/ 627 w 873"/>
              <a:gd name="T43" fmla="*/ 238 h 780"/>
              <a:gd name="T44" fmla="*/ 601 w 873"/>
              <a:gd name="T45" fmla="*/ 274 h 780"/>
              <a:gd name="T46" fmla="*/ 574 w 873"/>
              <a:gd name="T47" fmla="*/ 252 h 780"/>
              <a:gd name="T48" fmla="*/ 589 w 873"/>
              <a:gd name="T49" fmla="*/ 207 h 780"/>
              <a:gd name="T50" fmla="*/ 453 w 873"/>
              <a:gd name="T51" fmla="*/ 303 h 780"/>
              <a:gd name="T52" fmla="*/ 513 w 873"/>
              <a:gd name="T53" fmla="*/ 319 h 780"/>
              <a:gd name="T54" fmla="*/ 570 w 873"/>
              <a:gd name="T55" fmla="*/ 382 h 780"/>
              <a:gd name="T56" fmla="*/ 580 w 873"/>
              <a:gd name="T57" fmla="*/ 433 h 780"/>
              <a:gd name="T58" fmla="*/ 566 w 873"/>
              <a:gd name="T59" fmla="*/ 494 h 780"/>
              <a:gd name="T60" fmla="*/ 501 w 873"/>
              <a:gd name="T61" fmla="*/ 553 h 780"/>
              <a:gd name="T62" fmla="*/ 453 w 873"/>
              <a:gd name="T63" fmla="*/ 563 h 780"/>
              <a:gd name="T64" fmla="*/ 390 w 873"/>
              <a:gd name="T65" fmla="*/ 546 h 780"/>
              <a:gd name="T66" fmla="*/ 333 w 873"/>
              <a:gd name="T67" fmla="*/ 484 h 780"/>
              <a:gd name="T68" fmla="*/ 323 w 873"/>
              <a:gd name="T69" fmla="*/ 433 h 780"/>
              <a:gd name="T70" fmla="*/ 339 w 873"/>
              <a:gd name="T71" fmla="*/ 372 h 780"/>
              <a:gd name="T72" fmla="*/ 402 w 873"/>
              <a:gd name="T73" fmla="*/ 313 h 780"/>
              <a:gd name="T74" fmla="*/ 453 w 873"/>
              <a:gd name="T75" fmla="*/ 303 h 780"/>
              <a:gd name="T76" fmla="*/ 426 w 873"/>
              <a:gd name="T77" fmla="*/ 406 h 780"/>
              <a:gd name="T78" fmla="*/ 426 w 873"/>
              <a:gd name="T79" fmla="*/ 455 h 780"/>
              <a:gd name="T80" fmla="*/ 400 w 873"/>
              <a:gd name="T81" fmla="*/ 465 h 780"/>
              <a:gd name="T82" fmla="*/ 377 w 873"/>
              <a:gd name="T83" fmla="*/ 431 h 780"/>
              <a:gd name="T84" fmla="*/ 406 w 873"/>
              <a:gd name="T85" fmla="*/ 396 h 780"/>
              <a:gd name="T86" fmla="*/ 511 w 873"/>
              <a:gd name="T87" fmla="*/ 398 h 780"/>
              <a:gd name="T88" fmla="*/ 526 w 873"/>
              <a:gd name="T89" fmla="*/ 445 h 780"/>
              <a:gd name="T90" fmla="*/ 499 w 873"/>
              <a:gd name="T91" fmla="*/ 465 h 780"/>
              <a:gd name="T92" fmla="*/ 471 w 873"/>
              <a:gd name="T93" fmla="*/ 431 h 780"/>
              <a:gd name="T94" fmla="*/ 495 w 873"/>
              <a:gd name="T95" fmla="*/ 396 h 780"/>
              <a:gd name="T96" fmla="*/ 312 w 873"/>
              <a:gd name="T97" fmla="*/ 205 h 780"/>
              <a:gd name="T98" fmla="*/ 335 w 873"/>
              <a:gd name="T99" fmla="*/ 238 h 780"/>
              <a:gd name="T100" fmla="*/ 306 w 873"/>
              <a:gd name="T101" fmla="*/ 274 h 780"/>
              <a:gd name="T102" fmla="*/ 280 w 873"/>
              <a:gd name="T103" fmla="*/ 252 h 780"/>
              <a:gd name="T104" fmla="*/ 296 w 873"/>
              <a:gd name="T105" fmla="*/ 207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73" h="780">
                <a:moveTo>
                  <a:pt x="625" y="705"/>
                </a:moveTo>
                <a:lnTo>
                  <a:pt x="714" y="780"/>
                </a:lnTo>
                <a:lnTo>
                  <a:pt x="808" y="780"/>
                </a:lnTo>
                <a:lnTo>
                  <a:pt x="771" y="587"/>
                </a:lnTo>
                <a:lnTo>
                  <a:pt x="771" y="587"/>
                </a:lnTo>
                <a:lnTo>
                  <a:pt x="788" y="563"/>
                </a:lnTo>
                <a:lnTo>
                  <a:pt x="802" y="538"/>
                </a:lnTo>
                <a:lnTo>
                  <a:pt x="814" y="514"/>
                </a:lnTo>
                <a:lnTo>
                  <a:pt x="824" y="488"/>
                </a:lnTo>
                <a:lnTo>
                  <a:pt x="832" y="461"/>
                </a:lnTo>
                <a:lnTo>
                  <a:pt x="838" y="433"/>
                </a:lnTo>
                <a:lnTo>
                  <a:pt x="842" y="404"/>
                </a:lnTo>
                <a:lnTo>
                  <a:pt x="842" y="376"/>
                </a:lnTo>
                <a:lnTo>
                  <a:pt x="842" y="376"/>
                </a:lnTo>
                <a:lnTo>
                  <a:pt x="842" y="354"/>
                </a:lnTo>
                <a:lnTo>
                  <a:pt x="840" y="333"/>
                </a:lnTo>
                <a:lnTo>
                  <a:pt x="838" y="313"/>
                </a:lnTo>
                <a:lnTo>
                  <a:pt x="832" y="293"/>
                </a:lnTo>
                <a:lnTo>
                  <a:pt x="828" y="272"/>
                </a:lnTo>
                <a:lnTo>
                  <a:pt x="820" y="252"/>
                </a:lnTo>
                <a:lnTo>
                  <a:pt x="804" y="216"/>
                </a:lnTo>
                <a:lnTo>
                  <a:pt x="804" y="216"/>
                </a:lnTo>
                <a:lnTo>
                  <a:pt x="824" y="185"/>
                </a:lnTo>
                <a:lnTo>
                  <a:pt x="838" y="155"/>
                </a:lnTo>
                <a:lnTo>
                  <a:pt x="850" y="126"/>
                </a:lnTo>
                <a:lnTo>
                  <a:pt x="859" y="100"/>
                </a:lnTo>
                <a:lnTo>
                  <a:pt x="865" y="71"/>
                </a:lnTo>
                <a:lnTo>
                  <a:pt x="869" y="47"/>
                </a:lnTo>
                <a:lnTo>
                  <a:pt x="873" y="0"/>
                </a:lnTo>
                <a:lnTo>
                  <a:pt x="873" y="0"/>
                </a:lnTo>
                <a:lnTo>
                  <a:pt x="842" y="2"/>
                </a:lnTo>
                <a:lnTo>
                  <a:pt x="812" y="7"/>
                </a:lnTo>
                <a:lnTo>
                  <a:pt x="783" y="13"/>
                </a:lnTo>
                <a:lnTo>
                  <a:pt x="759" y="21"/>
                </a:lnTo>
                <a:lnTo>
                  <a:pt x="735" y="31"/>
                </a:lnTo>
                <a:lnTo>
                  <a:pt x="710" y="43"/>
                </a:lnTo>
                <a:lnTo>
                  <a:pt x="690" y="55"/>
                </a:lnTo>
                <a:lnTo>
                  <a:pt x="670" y="71"/>
                </a:lnTo>
                <a:lnTo>
                  <a:pt x="670" y="71"/>
                </a:lnTo>
                <a:lnTo>
                  <a:pt x="633" y="51"/>
                </a:lnTo>
                <a:lnTo>
                  <a:pt x="595" y="33"/>
                </a:lnTo>
                <a:lnTo>
                  <a:pt x="552" y="21"/>
                </a:lnTo>
                <a:lnTo>
                  <a:pt x="507" y="11"/>
                </a:lnTo>
                <a:lnTo>
                  <a:pt x="507" y="100"/>
                </a:lnTo>
                <a:lnTo>
                  <a:pt x="375" y="100"/>
                </a:lnTo>
                <a:lnTo>
                  <a:pt x="375" y="11"/>
                </a:lnTo>
                <a:lnTo>
                  <a:pt x="375" y="11"/>
                </a:lnTo>
                <a:lnTo>
                  <a:pt x="353" y="15"/>
                </a:lnTo>
                <a:lnTo>
                  <a:pt x="331" y="21"/>
                </a:lnTo>
                <a:lnTo>
                  <a:pt x="308" y="27"/>
                </a:lnTo>
                <a:lnTo>
                  <a:pt x="288" y="35"/>
                </a:lnTo>
                <a:lnTo>
                  <a:pt x="248" y="53"/>
                </a:lnTo>
                <a:lnTo>
                  <a:pt x="209" y="76"/>
                </a:lnTo>
                <a:lnTo>
                  <a:pt x="209" y="76"/>
                </a:lnTo>
                <a:lnTo>
                  <a:pt x="189" y="59"/>
                </a:lnTo>
                <a:lnTo>
                  <a:pt x="168" y="45"/>
                </a:lnTo>
                <a:lnTo>
                  <a:pt x="144" y="33"/>
                </a:lnTo>
                <a:lnTo>
                  <a:pt x="120" y="23"/>
                </a:lnTo>
                <a:lnTo>
                  <a:pt x="93" y="13"/>
                </a:lnTo>
                <a:lnTo>
                  <a:pt x="65" y="7"/>
                </a:lnTo>
                <a:lnTo>
                  <a:pt x="34" y="2"/>
                </a:lnTo>
                <a:lnTo>
                  <a:pt x="0" y="0"/>
                </a:lnTo>
                <a:lnTo>
                  <a:pt x="0" y="0"/>
                </a:lnTo>
                <a:lnTo>
                  <a:pt x="6" y="49"/>
                </a:lnTo>
                <a:lnTo>
                  <a:pt x="10" y="76"/>
                </a:lnTo>
                <a:lnTo>
                  <a:pt x="16" y="104"/>
                </a:lnTo>
                <a:lnTo>
                  <a:pt x="26" y="132"/>
                </a:lnTo>
                <a:lnTo>
                  <a:pt x="38" y="163"/>
                </a:lnTo>
                <a:lnTo>
                  <a:pt x="57" y="193"/>
                </a:lnTo>
                <a:lnTo>
                  <a:pt x="77" y="226"/>
                </a:lnTo>
                <a:lnTo>
                  <a:pt x="77" y="226"/>
                </a:lnTo>
                <a:lnTo>
                  <a:pt x="63" y="260"/>
                </a:lnTo>
                <a:lnTo>
                  <a:pt x="53" y="297"/>
                </a:lnTo>
                <a:lnTo>
                  <a:pt x="45" y="335"/>
                </a:lnTo>
                <a:lnTo>
                  <a:pt x="42" y="376"/>
                </a:lnTo>
                <a:lnTo>
                  <a:pt x="42" y="376"/>
                </a:lnTo>
                <a:lnTo>
                  <a:pt x="45" y="406"/>
                </a:lnTo>
                <a:lnTo>
                  <a:pt x="49" y="439"/>
                </a:lnTo>
                <a:lnTo>
                  <a:pt x="57" y="469"/>
                </a:lnTo>
                <a:lnTo>
                  <a:pt x="65" y="498"/>
                </a:lnTo>
                <a:lnTo>
                  <a:pt x="77" y="526"/>
                </a:lnTo>
                <a:lnTo>
                  <a:pt x="93" y="553"/>
                </a:lnTo>
                <a:lnTo>
                  <a:pt x="109" y="579"/>
                </a:lnTo>
                <a:lnTo>
                  <a:pt x="128" y="603"/>
                </a:lnTo>
                <a:lnTo>
                  <a:pt x="95" y="780"/>
                </a:lnTo>
                <a:lnTo>
                  <a:pt x="189" y="780"/>
                </a:lnTo>
                <a:lnTo>
                  <a:pt x="272" y="709"/>
                </a:lnTo>
                <a:lnTo>
                  <a:pt x="272" y="709"/>
                </a:lnTo>
                <a:lnTo>
                  <a:pt x="312" y="725"/>
                </a:lnTo>
                <a:lnTo>
                  <a:pt x="355" y="735"/>
                </a:lnTo>
                <a:lnTo>
                  <a:pt x="398" y="743"/>
                </a:lnTo>
                <a:lnTo>
                  <a:pt x="442" y="745"/>
                </a:lnTo>
                <a:lnTo>
                  <a:pt x="442" y="745"/>
                </a:lnTo>
                <a:lnTo>
                  <a:pt x="467" y="743"/>
                </a:lnTo>
                <a:lnTo>
                  <a:pt x="491" y="741"/>
                </a:lnTo>
                <a:lnTo>
                  <a:pt x="515" y="739"/>
                </a:lnTo>
                <a:lnTo>
                  <a:pt x="538" y="735"/>
                </a:lnTo>
                <a:lnTo>
                  <a:pt x="560" y="729"/>
                </a:lnTo>
                <a:lnTo>
                  <a:pt x="582" y="721"/>
                </a:lnTo>
                <a:lnTo>
                  <a:pt x="603" y="713"/>
                </a:lnTo>
                <a:lnTo>
                  <a:pt x="625" y="705"/>
                </a:lnTo>
                <a:lnTo>
                  <a:pt x="625" y="705"/>
                </a:lnTo>
                <a:close/>
                <a:moveTo>
                  <a:pt x="601" y="203"/>
                </a:moveTo>
                <a:lnTo>
                  <a:pt x="601" y="203"/>
                </a:lnTo>
                <a:lnTo>
                  <a:pt x="605" y="205"/>
                </a:lnTo>
                <a:lnTo>
                  <a:pt x="611" y="207"/>
                </a:lnTo>
                <a:lnTo>
                  <a:pt x="619" y="214"/>
                </a:lnTo>
                <a:lnTo>
                  <a:pt x="625" y="226"/>
                </a:lnTo>
                <a:lnTo>
                  <a:pt x="627" y="238"/>
                </a:lnTo>
                <a:lnTo>
                  <a:pt x="627" y="238"/>
                </a:lnTo>
                <a:lnTo>
                  <a:pt x="625" y="252"/>
                </a:lnTo>
                <a:lnTo>
                  <a:pt x="619" y="264"/>
                </a:lnTo>
                <a:lnTo>
                  <a:pt x="611" y="270"/>
                </a:lnTo>
                <a:lnTo>
                  <a:pt x="605" y="272"/>
                </a:lnTo>
                <a:lnTo>
                  <a:pt x="601" y="274"/>
                </a:lnTo>
                <a:lnTo>
                  <a:pt x="601" y="274"/>
                </a:lnTo>
                <a:lnTo>
                  <a:pt x="595" y="272"/>
                </a:lnTo>
                <a:lnTo>
                  <a:pt x="589" y="270"/>
                </a:lnTo>
                <a:lnTo>
                  <a:pt x="580" y="264"/>
                </a:lnTo>
                <a:lnTo>
                  <a:pt x="574" y="252"/>
                </a:lnTo>
                <a:lnTo>
                  <a:pt x="572" y="238"/>
                </a:lnTo>
                <a:lnTo>
                  <a:pt x="572" y="238"/>
                </a:lnTo>
                <a:lnTo>
                  <a:pt x="574" y="226"/>
                </a:lnTo>
                <a:lnTo>
                  <a:pt x="580" y="214"/>
                </a:lnTo>
                <a:lnTo>
                  <a:pt x="589" y="207"/>
                </a:lnTo>
                <a:lnTo>
                  <a:pt x="595" y="205"/>
                </a:lnTo>
                <a:lnTo>
                  <a:pt x="601" y="203"/>
                </a:lnTo>
                <a:lnTo>
                  <a:pt x="601" y="203"/>
                </a:lnTo>
                <a:close/>
                <a:moveTo>
                  <a:pt x="453" y="303"/>
                </a:moveTo>
                <a:lnTo>
                  <a:pt x="453" y="303"/>
                </a:lnTo>
                <a:lnTo>
                  <a:pt x="465" y="305"/>
                </a:lnTo>
                <a:lnTo>
                  <a:pt x="477" y="307"/>
                </a:lnTo>
                <a:lnTo>
                  <a:pt x="491" y="309"/>
                </a:lnTo>
                <a:lnTo>
                  <a:pt x="501" y="313"/>
                </a:lnTo>
                <a:lnTo>
                  <a:pt x="513" y="319"/>
                </a:lnTo>
                <a:lnTo>
                  <a:pt x="524" y="325"/>
                </a:lnTo>
                <a:lnTo>
                  <a:pt x="544" y="341"/>
                </a:lnTo>
                <a:lnTo>
                  <a:pt x="558" y="360"/>
                </a:lnTo>
                <a:lnTo>
                  <a:pt x="566" y="372"/>
                </a:lnTo>
                <a:lnTo>
                  <a:pt x="570" y="382"/>
                </a:lnTo>
                <a:lnTo>
                  <a:pt x="574" y="394"/>
                </a:lnTo>
                <a:lnTo>
                  <a:pt x="578" y="406"/>
                </a:lnTo>
                <a:lnTo>
                  <a:pt x="580" y="419"/>
                </a:lnTo>
                <a:lnTo>
                  <a:pt x="580" y="433"/>
                </a:lnTo>
                <a:lnTo>
                  <a:pt x="580" y="433"/>
                </a:lnTo>
                <a:lnTo>
                  <a:pt x="580" y="445"/>
                </a:lnTo>
                <a:lnTo>
                  <a:pt x="578" y="459"/>
                </a:lnTo>
                <a:lnTo>
                  <a:pt x="574" y="471"/>
                </a:lnTo>
                <a:lnTo>
                  <a:pt x="570" y="484"/>
                </a:lnTo>
                <a:lnTo>
                  <a:pt x="566" y="494"/>
                </a:lnTo>
                <a:lnTo>
                  <a:pt x="558" y="506"/>
                </a:lnTo>
                <a:lnTo>
                  <a:pt x="544" y="524"/>
                </a:lnTo>
                <a:lnTo>
                  <a:pt x="524" y="540"/>
                </a:lnTo>
                <a:lnTo>
                  <a:pt x="513" y="546"/>
                </a:lnTo>
                <a:lnTo>
                  <a:pt x="501" y="553"/>
                </a:lnTo>
                <a:lnTo>
                  <a:pt x="491" y="557"/>
                </a:lnTo>
                <a:lnTo>
                  <a:pt x="477" y="559"/>
                </a:lnTo>
                <a:lnTo>
                  <a:pt x="465" y="561"/>
                </a:lnTo>
                <a:lnTo>
                  <a:pt x="453" y="563"/>
                </a:lnTo>
                <a:lnTo>
                  <a:pt x="453" y="563"/>
                </a:lnTo>
                <a:lnTo>
                  <a:pt x="438" y="561"/>
                </a:lnTo>
                <a:lnTo>
                  <a:pt x="426" y="559"/>
                </a:lnTo>
                <a:lnTo>
                  <a:pt x="414" y="557"/>
                </a:lnTo>
                <a:lnTo>
                  <a:pt x="402" y="553"/>
                </a:lnTo>
                <a:lnTo>
                  <a:pt x="390" y="546"/>
                </a:lnTo>
                <a:lnTo>
                  <a:pt x="379" y="540"/>
                </a:lnTo>
                <a:lnTo>
                  <a:pt x="361" y="524"/>
                </a:lnTo>
                <a:lnTo>
                  <a:pt x="345" y="506"/>
                </a:lnTo>
                <a:lnTo>
                  <a:pt x="339" y="494"/>
                </a:lnTo>
                <a:lnTo>
                  <a:pt x="333" y="484"/>
                </a:lnTo>
                <a:lnTo>
                  <a:pt x="329" y="471"/>
                </a:lnTo>
                <a:lnTo>
                  <a:pt x="325" y="459"/>
                </a:lnTo>
                <a:lnTo>
                  <a:pt x="323" y="445"/>
                </a:lnTo>
                <a:lnTo>
                  <a:pt x="323" y="433"/>
                </a:lnTo>
                <a:lnTo>
                  <a:pt x="323" y="433"/>
                </a:lnTo>
                <a:lnTo>
                  <a:pt x="323" y="419"/>
                </a:lnTo>
                <a:lnTo>
                  <a:pt x="325" y="406"/>
                </a:lnTo>
                <a:lnTo>
                  <a:pt x="329" y="394"/>
                </a:lnTo>
                <a:lnTo>
                  <a:pt x="333" y="382"/>
                </a:lnTo>
                <a:lnTo>
                  <a:pt x="339" y="372"/>
                </a:lnTo>
                <a:lnTo>
                  <a:pt x="345" y="360"/>
                </a:lnTo>
                <a:lnTo>
                  <a:pt x="361" y="341"/>
                </a:lnTo>
                <a:lnTo>
                  <a:pt x="379" y="325"/>
                </a:lnTo>
                <a:lnTo>
                  <a:pt x="390" y="319"/>
                </a:lnTo>
                <a:lnTo>
                  <a:pt x="402" y="313"/>
                </a:lnTo>
                <a:lnTo>
                  <a:pt x="414" y="309"/>
                </a:lnTo>
                <a:lnTo>
                  <a:pt x="426" y="307"/>
                </a:lnTo>
                <a:lnTo>
                  <a:pt x="438" y="305"/>
                </a:lnTo>
                <a:lnTo>
                  <a:pt x="453" y="303"/>
                </a:lnTo>
                <a:lnTo>
                  <a:pt x="453" y="303"/>
                </a:lnTo>
                <a:close/>
                <a:moveTo>
                  <a:pt x="406" y="396"/>
                </a:moveTo>
                <a:lnTo>
                  <a:pt x="406" y="396"/>
                </a:lnTo>
                <a:lnTo>
                  <a:pt x="412" y="396"/>
                </a:lnTo>
                <a:lnTo>
                  <a:pt x="416" y="398"/>
                </a:lnTo>
                <a:lnTo>
                  <a:pt x="426" y="406"/>
                </a:lnTo>
                <a:lnTo>
                  <a:pt x="432" y="417"/>
                </a:lnTo>
                <a:lnTo>
                  <a:pt x="434" y="431"/>
                </a:lnTo>
                <a:lnTo>
                  <a:pt x="434" y="431"/>
                </a:lnTo>
                <a:lnTo>
                  <a:pt x="432" y="445"/>
                </a:lnTo>
                <a:lnTo>
                  <a:pt x="426" y="455"/>
                </a:lnTo>
                <a:lnTo>
                  <a:pt x="416" y="463"/>
                </a:lnTo>
                <a:lnTo>
                  <a:pt x="412" y="465"/>
                </a:lnTo>
                <a:lnTo>
                  <a:pt x="406" y="465"/>
                </a:lnTo>
                <a:lnTo>
                  <a:pt x="406" y="465"/>
                </a:lnTo>
                <a:lnTo>
                  <a:pt x="400" y="465"/>
                </a:lnTo>
                <a:lnTo>
                  <a:pt x="394" y="463"/>
                </a:lnTo>
                <a:lnTo>
                  <a:pt x="386" y="455"/>
                </a:lnTo>
                <a:lnTo>
                  <a:pt x="379" y="445"/>
                </a:lnTo>
                <a:lnTo>
                  <a:pt x="377" y="431"/>
                </a:lnTo>
                <a:lnTo>
                  <a:pt x="377" y="431"/>
                </a:lnTo>
                <a:lnTo>
                  <a:pt x="379" y="417"/>
                </a:lnTo>
                <a:lnTo>
                  <a:pt x="386" y="406"/>
                </a:lnTo>
                <a:lnTo>
                  <a:pt x="394" y="398"/>
                </a:lnTo>
                <a:lnTo>
                  <a:pt x="400" y="396"/>
                </a:lnTo>
                <a:lnTo>
                  <a:pt x="406" y="396"/>
                </a:lnTo>
                <a:lnTo>
                  <a:pt x="406" y="396"/>
                </a:lnTo>
                <a:close/>
                <a:moveTo>
                  <a:pt x="499" y="396"/>
                </a:moveTo>
                <a:lnTo>
                  <a:pt x="499" y="396"/>
                </a:lnTo>
                <a:lnTo>
                  <a:pt x="505" y="396"/>
                </a:lnTo>
                <a:lnTo>
                  <a:pt x="511" y="398"/>
                </a:lnTo>
                <a:lnTo>
                  <a:pt x="520" y="406"/>
                </a:lnTo>
                <a:lnTo>
                  <a:pt x="526" y="417"/>
                </a:lnTo>
                <a:lnTo>
                  <a:pt x="528" y="431"/>
                </a:lnTo>
                <a:lnTo>
                  <a:pt x="528" y="431"/>
                </a:lnTo>
                <a:lnTo>
                  <a:pt x="526" y="445"/>
                </a:lnTo>
                <a:lnTo>
                  <a:pt x="520" y="455"/>
                </a:lnTo>
                <a:lnTo>
                  <a:pt x="511" y="463"/>
                </a:lnTo>
                <a:lnTo>
                  <a:pt x="505" y="465"/>
                </a:lnTo>
                <a:lnTo>
                  <a:pt x="499" y="465"/>
                </a:lnTo>
                <a:lnTo>
                  <a:pt x="499" y="465"/>
                </a:lnTo>
                <a:lnTo>
                  <a:pt x="495" y="465"/>
                </a:lnTo>
                <a:lnTo>
                  <a:pt x="489" y="463"/>
                </a:lnTo>
                <a:lnTo>
                  <a:pt x="479" y="455"/>
                </a:lnTo>
                <a:lnTo>
                  <a:pt x="473" y="445"/>
                </a:lnTo>
                <a:lnTo>
                  <a:pt x="471" y="431"/>
                </a:lnTo>
                <a:lnTo>
                  <a:pt x="471" y="431"/>
                </a:lnTo>
                <a:lnTo>
                  <a:pt x="473" y="417"/>
                </a:lnTo>
                <a:lnTo>
                  <a:pt x="479" y="406"/>
                </a:lnTo>
                <a:lnTo>
                  <a:pt x="489" y="398"/>
                </a:lnTo>
                <a:lnTo>
                  <a:pt x="495" y="396"/>
                </a:lnTo>
                <a:lnTo>
                  <a:pt x="499" y="396"/>
                </a:lnTo>
                <a:lnTo>
                  <a:pt x="499" y="396"/>
                </a:lnTo>
                <a:close/>
                <a:moveTo>
                  <a:pt x="306" y="203"/>
                </a:moveTo>
                <a:lnTo>
                  <a:pt x="306" y="203"/>
                </a:lnTo>
                <a:lnTo>
                  <a:pt x="312" y="205"/>
                </a:lnTo>
                <a:lnTo>
                  <a:pt x="319" y="207"/>
                </a:lnTo>
                <a:lnTo>
                  <a:pt x="327" y="214"/>
                </a:lnTo>
                <a:lnTo>
                  <a:pt x="333" y="226"/>
                </a:lnTo>
                <a:lnTo>
                  <a:pt x="335" y="238"/>
                </a:lnTo>
                <a:lnTo>
                  <a:pt x="335" y="238"/>
                </a:lnTo>
                <a:lnTo>
                  <a:pt x="333" y="252"/>
                </a:lnTo>
                <a:lnTo>
                  <a:pt x="327" y="264"/>
                </a:lnTo>
                <a:lnTo>
                  <a:pt x="319" y="270"/>
                </a:lnTo>
                <a:lnTo>
                  <a:pt x="312" y="272"/>
                </a:lnTo>
                <a:lnTo>
                  <a:pt x="306" y="274"/>
                </a:lnTo>
                <a:lnTo>
                  <a:pt x="306" y="274"/>
                </a:lnTo>
                <a:lnTo>
                  <a:pt x="300" y="272"/>
                </a:lnTo>
                <a:lnTo>
                  <a:pt x="296" y="270"/>
                </a:lnTo>
                <a:lnTo>
                  <a:pt x="286" y="264"/>
                </a:lnTo>
                <a:lnTo>
                  <a:pt x="280" y="252"/>
                </a:lnTo>
                <a:lnTo>
                  <a:pt x="278" y="238"/>
                </a:lnTo>
                <a:lnTo>
                  <a:pt x="278" y="238"/>
                </a:lnTo>
                <a:lnTo>
                  <a:pt x="280" y="226"/>
                </a:lnTo>
                <a:lnTo>
                  <a:pt x="286" y="214"/>
                </a:lnTo>
                <a:lnTo>
                  <a:pt x="296" y="207"/>
                </a:lnTo>
                <a:lnTo>
                  <a:pt x="300" y="205"/>
                </a:lnTo>
                <a:lnTo>
                  <a:pt x="306" y="203"/>
                </a:lnTo>
                <a:lnTo>
                  <a:pt x="306" y="2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93700" y="282575"/>
            <a:ext cx="1385888" cy="1304925"/>
          </a:xfrm>
          <a:custGeom>
            <a:avLst/>
            <a:gdLst>
              <a:gd name="T0" fmla="*/ 642 w 873"/>
              <a:gd name="T1" fmla="*/ 325 h 822"/>
              <a:gd name="T2" fmla="*/ 615 w 873"/>
              <a:gd name="T3" fmla="*/ 146 h 822"/>
              <a:gd name="T4" fmla="*/ 603 w 873"/>
              <a:gd name="T5" fmla="*/ 150 h 822"/>
              <a:gd name="T6" fmla="*/ 240 w 873"/>
              <a:gd name="T7" fmla="*/ 57 h 822"/>
              <a:gd name="T8" fmla="*/ 240 w 873"/>
              <a:gd name="T9" fmla="*/ 325 h 822"/>
              <a:gd name="T10" fmla="*/ 767 w 873"/>
              <a:gd name="T11" fmla="*/ 783 h 822"/>
              <a:gd name="T12" fmla="*/ 729 w 873"/>
              <a:gd name="T13" fmla="*/ 822 h 822"/>
              <a:gd name="T14" fmla="*/ 124 w 873"/>
              <a:gd name="T15" fmla="*/ 822 h 822"/>
              <a:gd name="T16" fmla="*/ 124 w 873"/>
              <a:gd name="T17" fmla="*/ 700 h 822"/>
              <a:gd name="T18" fmla="*/ 95 w 873"/>
              <a:gd name="T19" fmla="*/ 700 h 822"/>
              <a:gd name="T20" fmla="*/ 59 w 873"/>
              <a:gd name="T21" fmla="*/ 692 h 822"/>
              <a:gd name="T22" fmla="*/ 28 w 873"/>
              <a:gd name="T23" fmla="*/ 672 h 822"/>
              <a:gd name="T24" fmla="*/ 8 w 873"/>
              <a:gd name="T25" fmla="*/ 641 h 822"/>
              <a:gd name="T26" fmla="*/ 0 w 873"/>
              <a:gd name="T27" fmla="*/ 605 h 822"/>
              <a:gd name="T28" fmla="*/ 0 w 873"/>
              <a:gd name="T29" fmla="*/ 359 h 822"/>
              <a:gd name="T30" fmla="*/ 8 w 873"/>
              <a:gd name="T31" fmla="*/ 323 h 822"/>
              <a:gd name="T32" fmla="*/ 28 w 873"/>
              <a:gd name="T33" fmla="*/ 292 h 822"/>
              <a:gd name="T34" fmla="*/ 59 w 873"/>
              <a:gd name="T35" fmla="*/ 272 h 822"/>
              <a:gd name="T36" fmla="*/ 95 w 873"/>
              <a:gd name="T37" fmla="*/ 266 h 822"/>
              <a:gd name="T38" fmla="*/ 185 w 873"/>
              <a:gd name="T39" fmla="*/ 28 h 822"/>
              <a:gd name="T40" fmla="*/ 213 w 873"/>
              <a:gd name="T41" fmla="*/ 0 h 822"/>
              <a:gd name="T42" fmla="*/ 372 w 873"/>
              <a:gd name="T43" fmla="*/ 0 h 822"/>
              <a:gd name="T44" fmla="*/ 674 w 873"/>
              <a:gd name="T45" fmla="*/ 37 h 822"/>
              <a:gd name="T46" fmla="*/ 698 w 873"/>
              <a:gd name="T47" fmla="*/ 65 h 822"/>
              <a:gd name="T48" fmla="*/ 778 w 873"/>
              <a:gd name="T49" fmla="*/ 266 h 822"/>
              <a:gd name="T50" fmla="*/ 796 w 873"/>
              <a:gd name="T51" fmla="*/ 266 h 822"/>
              <a:gd name="T52" fmla="*/ 830 w 873"/>
              <a:gd name="T53" fmla="*/ 282 h 822"/>
              <a:gd name="T54" fmla="*/ 857 w 873"/>
              <a:gd name="T55" fmla="*/ 306 h 822"/>
              <a:gd name="T56" fmla="*/ 871 w 873"/>
              <a:gd name="T57" fmla="*/ 341 h 822"/>
              <a:gd name="T58" fmla="*/ 873 w 873"/>
              <a:gd name="T59" fmla="*/ 605 h 822"/>
              <a:gd name="T60" fmla="*/ 871 w 873"/>
              <a:gd name="T61" fmla="*/ 625 h 822"/>
              <a:gd name="T62" fmla="*/ 857 w 873"/>
              <a:gd name="T63" fmla="*/ 658 h 822"/>
              <a:gd name="T64" fmla="*/ 830 w 873"/>
              <a:gd name="T65" fmla="*/ 684 h 822"/>
              <a:gd name="T66" fmla="*/ 796 w 873"/>
              <a:gd name="T67" fmla="*/ 698 h 822"/>
              <a:gd name="T68" fmla="*/ 767 w 873"/>
              <a:gd name="T69" fmla="*/ 700 h 822"/>
              <a:gd name="T70" fmla="*/ 199 w 873"/>
              <a:gd name="T71" fmla="*/ 700 h 822"/>
              <a:gd name="T72" fmla="*/ 690 w 873"/>
              <a:gd name="T73" fmla="*/ 747 h 822"/>
              <a:gd name="T74" fmla="*/ 199 w 873"/>
              <a:gd name="T75" fmla="*/ 700 h 822"/>
              <a:gd name="T76" fmla="*/ 311 w 873"/>
              <a:gd name="T77" fmla="*/ 246 h 822"/>
              <a:gd name="T78" fmla="*/ 587 w 873"/>
              <a:gd name="T79" fmla="*/ 264 h 822"/>
              <a:gd name="T80" fmla="*/ 311 w 873"/>
              <a:gd name="T81" fmla="*/ 246 h 822"/>
              <a:gd name="T82" fmla="*/ 311 w 873"/>
              <a:gd name="T83" fmla="*/ 183 h 822"/>
              <a:gd name="T84" fmla="*/ 572 w 873"/>
              <a:gd name="T85" fmla="*/ 201 h 822"/>
              <a:gd name="T86" fmla="*/ 311 w 873"/>
              <a:gd name="T87" fmla="*/ 183 h 822"/>
              <a:gd name="T88" fmla="*/ 311 w 873"/>
              <a:gd name="T89" fmla="*/ 126 h 822"/>
              <a:gd name="T90" fmla="*/ 432 w 873"/>
              <a:gd name="T91" fmla="*/ 144 h 822"/>
              <a:gd name="T92" fmla="*/ 311 w 873"/>
              <a:gd name="T93" fmla="*/ 126 h 822"/>
              <a:gd name="T94" fmla="*/ 633 w 873"/>
              <a:gd name="T95" fmla="*/ 89 h 822"/>
              <a:gd name="T96" fmla="*/ 434 w 873"/>
              <a:gd name="T97" fmla="*/ 65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3" h="822">
                <a:moveTo>
                  <a:pt x="240" y="325"/>
                </a:moveTo>
                <a:lnTo>
                  <a:pt x="642" y="325"/>
                </a:lnTo>
                <a:lnTo>
                  <a:pt x="642" y="110"/>
                </a:lnTo>
                <a:lnTo>
                  <a:pt x="615" y="146"/>
                </a:lnTo>
                <a:lnTo>
                  <a:pt x="609" y="152"/>
                </a:lnTo>
                <a:lnTo>
                  <a:pt x="603" y="150"/>
                </a:lnTo>
                <a:lnTo>
                  <a:pt x="361" y="57"/>
                </a:lnTo>
                <a:lnTo>
                  <a:pt x="240" y="57"/>
                </a:lnTo>
                <a:lnTo>
                  <a:pt x="240" y="325"/>
                </a:lnTo>
                <a:lnTo>
                  <a:pt x="240" y="325"/>
                </a:lnTo>
                <a:close/>
                <a:moveTo>
                  <a:pt x="767" y="700"/>
                </a:moveTo>
                <a:lnTo>
                  <a:pt x="767" y="783"/>
                </a:lnTo>
                <a:lnTo>
                  <a:pt x="767" y="822"/>
                </a:lnTo>
                <a:lnTo>
                  <a:pt x="729" y="822"/>
                </a:lnTo>
                <a:lnTo>
                  <a:pt x="160" y="822"/>
                </a:lnTo>
                <a:lnTo>
                  <a:pt x="124" y="822"/>
                </a:lnTo>
                <a:lnTo>
                  <a:pt x="124" y="783"/>
                </a:lnTo>
                <a:lnTo>
                  <a:pt x="124" y="700"/>
                </a:lnTo>
                <a:lnTo>
                  <a:pt x="95" y="700"/>
                </a:lnTo>
                <a:lnTo>
                  <a:pt x="95" y="700"/>
                </a:lnTo>
                <a:lnTo>
                  <a:pt x="75" y="698"/>
                </a:lnTo>
                <a:lnTo>
                  <a:pt x="59" y="692"/>
                </a:lnTo>
                <a:lnTo>
                  <a:pt x="43" y="684"/>
                </a:lnTo>
                <a:lnTo>
                  <a:pt x="28" y="672"/>
                </a:lnTo>
                <a:lnTo>
                  <a:pt x="16" y="658"/>
                </a:lnTo>
                <a:lnTo>
                  <a:pt x="8" y="641"/>
                </a:lnTo>
                <a:lnTo>
                  <a:pt x="2" y="625"/>
                </a:lnTo>
                <a:lnTo>
                  <a:pt x="0" y="605"/>
                </a:lnTo>
                <a:lnTo>
                  <a:pt x="0" y="359"/>
                </a:lnTo>
                <a:lnTo>
                  <a:pt x="0" y="359"/>
                </a:lnTo>
                <a:lnTo>
                  <a:pt x="2" y="341"/>
                </a:lnTo>
                <a:lnTo>
                  <a:pt x="8" y="323"/>
                </a:lnTo>
                <a:lnTo>
                  <a:pt x="16" y="306"/>
                </a:lnTo>
                <a:lnTo>
                  <a:pt x="28" y="292"/>
                </a:lnTo>
                <a:lnTo>
                  <a:pt x="43" y="282"/>
                </a:lnTo>
                <a:lnTo>
                  <a:pt x="59" y="272"/>
                </a:lnTo>
                <a:lnTo>
                  <a:pt x="75" y="266"/>
                </a:lnTo>
                <a:lnTo>
                  <a:pt x="95" y="266"/>
                </a:lnTo>
                <a:lnTo>
                  <a:pt x="185" y="266"/>
                </a:lnTo>
                <a:lnTo>
                  <a:pt x="185" y="28"/>
                </a:lnTo>
                <a:lnTo>
                  <a:pt x="185" y="0"/>
                </a:lnTo>
                <a:lnTo>
                  <a:pt x="213" y="0"/>
                </a:lnTo>
                <a:lnTo>
                  <a:pt x="369" y="0"/>
                </a:lnTo>
                <a:lnTo>
                  <a:pt x="372" y="0"/>
                </a:lnTo>
                <a:lnTo>
                  <a:pt x="374" y="0"/>
                </a:lnTo>
                <a:lnTo>
                  <a:pt x="674" y="37"/>
                </a:lnTo>
                <a:lnTo>
                  <a:pt x="698" y="41"/>
                </a:lnTo>
                <a:lnTo>
                  <a:pt x="698" y="65"/>
                </a:lnTo>
                <a:lnTo>
                  <a:pt x="698" y="266"/>
                </a:lnTo>
                <a:lnTo>
                  <a:pt x="778" y="266"/>
                </a:lnTo>
                <a:lnTo>
                  <a:pt x="778" y="266"/>
                </a:lnTo>
                <a:lnTo>
                  <a:pt x="796" y="266"/>
                </a:lnTo>
                <a:lnTo>
                  <a:pt x="814" y="272"/>
                </a:lnTo>
                <a:lnTo>
                  <a:pt x="830" y="282"/>
                </a:lnTo>
                <a:lnTo>
                  <a:pt x="845" y="292"/>
                </a:lnTo>
                <a:lnTo>
                  <a:pt x="857" y="306"/>
                </a:lnTo>
                <a:lnTo>
                  <a:pt x="865" y="323"/>
                </a:lnTo>
                <a:lnTo>
                  <a:pt x="871" y="341"/>
                </a:lnTo>
                <a:lnTo>
                  <a:pt x="873" y="359"/>
                </a:lnTo>
                <a:lnTo>
                  <a:pt x="873" y="605"/>
                </a:lnTo>
                <a:lnTo>
                  <a:pt x="873" y="605"/>
                </a:lnTo>
                <a:lnTo>
                  <a:pt x="871" y="625"/>
                </a:lnTo>
                <a:lnTo>
                  <a:pt x="865" y="641"/>
                </a:lnTo>
                <a:lnTo>
                  <a:pt x="857" y="658"/>
                </a:lnTo>
                <a:lnTo>
                  <a:pt x="845" y="672"/>
                </a:lnTo>
                <a:lnTo>
                  <a:pt x="830" y="684"/>
                </a:lnTo>
                <a:lnTo>
                  <a:pt x="814" y="692"/>
                </a:lnTo>
                <a:lnTo>
                  <a:pt x="796" y="698"/>
                </a:lnTo>
                <a:lnTo>
                  <a:pt x="778" y="700"/>
                </a:lnTo>
                <a:lnTo>
                  <a:pt x="767" y="700"/>
                </a:lnTo>
                <a:lnTo>
                  <a:pt x="767" y="700"/>
                </a:lnTo>
                <a:close/>
                <a:moveTo>
                  <a:pt x="199" y="700"/>
                </a:moveTo>
                <a:lnTo>
                  <a:pt x="199" y="747"/>
                </a:lnTo>
                <a:lnTo>
                  <a:pt x="690" y="747"/>
                </a:lnTo>
                <a:lnTo>
                  <a:pt x="690" y="700"/>
                </a:lnTo>
                <a:lnTo>
                  <a:pt x="199" y="700"/>
                </a:lnTo>
                <a:lnTo>
                  <a:pt x="199" y="700"/>
                </a:lnTo>
                <a:close/>
                <a:moveTo>
                  <a:pt x="311" y="246"/>
                </a:moveTo>
                <a:lnTo>
                  <a:pt x="587" y="246"/>
                </a:lnTo>
                <a:lnTo>
                  <a:pt x="587" y="264"/>
                </a:lnTo>
                <a:lnTo>
                  <a:pt x="311" y="264"/>
                </a:lnTo>
                <a:lnTo>
                  <a:pt x="311" y="246"/>
                </a:lnTo>
                <a:lnTo>
                  <a:pt x="311" y="246"/>
                </a:lnTo>
                <a:close/>
                <a:moveTo>
                  <a:pt x="311" y="183"/>
                </a:moveTo>
                <a:lnTo>
                  <a:pt x="572" y="183"/>
                </a:lnTo>
                <a:lnTo>
                  <a:pt x="572" y="201"/>
                </a:lnTo>
                <a:lnTo>
                  <a:pt x="311" y="201"/>
                </a:lnTo>
                <a:lnTo>
                  <a:pt x="311" y="183"/>
                </a:lnTo>
                <a:lnTo>
                  <a:pt x="311" y="183"/>
                </a:lnTo>
                <a:close/>
                <a:moveTo>
                  <a:pt x="311" y="126"/>
                </a:moveTo>
                <a:lnTo>
                  <a:pt x="432" y="126"/>
                </a:lnTo>
                <a:lnTo>
                  <a:pt x="432" y="144"/>
                </a:lnTo>
                <a:lnTo>
                  <a:pt x="311" y="144"/>
                </a:lnTo>
                <a:lnTo>
                  <a:pt x="311" y="126"/>
                </a:lnTo>
                <a:lnTo>
                  <a:pt x="311" y="126"/>
                </a:lnTo>
                <a:close/>
                <a:moveTo>
                  <a:pt x="633" y="89"/>
                </a:moveTo>
                <a:lnTo>
                  <a:pt x="603" y="130"/>
                </a:lnTo>
                <a:lnTo>
                  <a:pt x="434" y="65"/>
                </a:lnTo>
                <a:lnTo>
                  <a:pt x="63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465138" y="2944813"/>
            <a:ext cx="1311275" cy="1098550"/>
          </a:xfrm>
          <a:custGeom>
            <a:avLst/>
            <a:gdLst>
              <a:gd name="T0" fmla="*/ 369 w 826"/>
              <a:gd name="T1" fmla="*/ 0 h 692"/>
              <a:gd name="T2" fmla="*/ 385 w 826"/>
              <a:gd name="T3" fmla="*/ 2 h 692"/>
              <a:gd name="T4" fmla="*/ 408 w 826"/>
              <a:gd name="T5" fmla="*/ 10 h 692"/>
              <a:gd name="T6" fmla="*/ 422 w 826"/>
              <a:gd name="T7" fmla="*/ 28 h 692"/>
              <a:gd name="T8" fmla="*/ 430 w 826"/>
              <a:gd name="T9" fmla="*/ 52 h 692"/>
              <a:gd name="T10" fmla="*/ 623 w 826"/>
              <a:gd name="T11" fmla="*/ 67 h 692"/>
              <a:gd name="T12" fmla="*/ 633 w 826"/>
              <a:gd name="T13" fmla="*/ 67 h 692"/>
              <a:gd name="T14" fmla="*/ 653 w 826"/>
              <a:gd name="T15" fmla="*/ 75 h 692"/>
              <a:gd name="T16" fmla="*/ 668 w 826"/>
              <a:gd name="T17" fmla="*/ 87 h 692"/>
              <a:gd name="T18" fmla="*/ 680 w 826"/>
              <a:gd name="T19" fmla="*/ 105 h 692"/>
              <a:gd name="T20" fmla="*/ 150 w 826"/>
              <a:gd name="T21" fmla="*/ 115 h 692"/>
              <a:gd name="T22" fmla="*/ 132 w 826"/>
              <a:gd name="T23" fmla="*/ 117 h 692"/>
              <a:gd name="T24" fmla="*/ 99 w 826"/>
              <a:gd name="T25" fmla="*/ 129 h 692"/>
              <a:gd name="T26" fmla="*/ 71 w 826"/>
              <a:gd name="T27" fmla="*/ 154 h 692"/>
              <a:gd name="T28" fmla="*/ 52 w 826"/>
              <a:gd name="T29" fmla="*/ 184 h 692"/>
              <a:gd name="T30" fmla="*/ 0 w 826"/>
              <a:gd name="T31" fmla="*/ 511 h 692"/>
              <a:gd name="T32" fmla="*/ 0 w 826"/>
              <a:gd name="T33" fmla="*/ 67 h 692"/>
              <a:gd name="T34" fmla="*/ 6 w 826"/>
              <a:gd name="T35" fmla="*/ 40 h 692"/>
              <a:gd name="T36" fmla="*/ 18 w 826"/>
              <a:gd name="T37" fmla="*/ 20 h 692"/>
              <a:gd name="T38" fmla="*/ 38 w 826"/>
              <a:gd name="T39" fmla="*/ 6 h 692"/>
              <a:gd name="T40" fmla="*/ 61 w 826"/>
              <a:gd name="T41" fmla="*/ 0 h 692"/>
              <a:gd name="T42" fmla="*/ 205 w 826"/>
              <a:gd name="T43" fmla="*/ 188 h 692"/>
              <a:gd name="T44" fmla="*/ 188 w 826"/>
              <a:gd name="T45" fmla="*/ 190 h 692"/>
              <a:gd name="T46" fmla="*/ 154 w 826"/>
              <a:gd name="T47" fmla="*/ 205 h 692"/>
              <a:gd name="T48" fmla="*/ 128 w 826"/>
              <a:gd name="T49" fmla="*/ 227 h 692"/>
              <a:gd name="T50" fmla="*/ 109 w 826"/>
              <a:gd name="T51" fmla="*/ 259 h 692"/>
              <a:gd name="T52" fmla="*/ 38 w 826"/>
              <a:gd name="T53" fmla="*/ 692 h 692"/>
              <a:gd name="T54" fmla="*/ 826 w 826"/>
              <a:gd name="T55" fmla="*/ 276 h 692"/>
              <a:gd name="T56" fmla="*/ 826 w 826"/>
              <a:gd name="T57" fmla="*/ 259 h 692"/>
              <a:gd name="T58" fmla="*/ 818 w 826"/>
              <a:gd name="T59" fmla="*/ 227 h 692"/>
              <a:gd name="T60" fmla="*/ 797 w 826"/>
              <a:gd name="T61" fmla="*/ 205 h 692"/>
              <a:gd name="T62" fmla="*/ 769 w 826"/>
              <a:gd name="T63" fmla="*/ 190 h 692"/>
              <a:gd name="T64" fmla="*/ 205 w 826"/>
              <a:gd name="T65" fmla="*/ 18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6" h="692">
                <a:moveTo>
                  <a:pt x="61" y="0"/>
                </a:moveTo>
                <a:lnTo>
                  <a:pt x="369" y="0"/>
                </a:lnTo>
                <a:lnTo>
                  <a:pt x="369" y="0"/>
                </a:lnTo>
                <a:lnTo>
                  <a:pt x="385" y="2"/>
                </a:lnTo>
                <a:lnTo>
                  <a:pt x="398" y="6"/>
                </a:lnTo>
                <a:lnTo>
                  <a:pt x="408" y="10"/>
                </a:lnTo>
                <a:lnTo>
                  <a:pt x="416" y="18"/>
                </a:lnTo>
                <a:lnTo>
                  <a:pt x="422" y="28"/>
                </a:lnTo>
                <a:lnTo>
                  <a:pt x="426" y="38"/>
                </a:lnTo>
                <a:lnTo>
                  <a:pt x="430" y="52"/>
                </a:lnTo>
                <a:lnTo>
                  <a:pt x="432" y="67"/>
                </a:lnTo>
                <a:lnTo>
                  <a:pt x="623" y="67"/>
                </a:lnTo>
                <a:lnTo>
                  <a:pt x="623" y="67"/>
                </a:lnTo>
                <a:lnTo>
                  <a:pt x="633" y="67"/>
                </a:lnTo>
                <a:lnTo>
                  <a:pt x="643" y="69"/>
                </a:lnTo>
                <a:lnTo>
                  <a:pt x="653" y="75"/>
                </a:lnTo>
                <a:lnTo>
                  <a:pt x="661" y="81"/>
                </a:lnTo>
                <a:lnTo>
                  <a:pt x="668" y="87"/>
                </a:lnTo>
                <a:lnTo>
                  <a:pt x="674" y="95"/>
                </a:lnTo>
                <a:lnTo>
                  <a:pt x="680" y="105"/>
                </a:lnTo>
                <a:lnTo>
                  <a:pt x="682" y="115"/>
                </a:lnTo>
                <a:lnTo>
                  <a:pt x="150" y="115"/>
                </a:lnTo>
                <a:lnTo>
                  <a:pt x="150" y="115"/>
                </a:lnTo>
                <a:lnTo>
                  <a:pt x="132" y="117"/>
                </a:lnTo>
                <a:lnTo>
                  <a:pt x="115" y="121"/>
                </a:lnTo>
                <a:lnTo>
                  <a:pt x="99" y="129"/>
                </a:lnTo>
                <a:lnTo>
                  <a:pt x="85" y="140"/>
                </a:lnTo>
                <a:lnTo>
                  <a:pt x="71" y="154"/>
                </a:lnTo>
                <a:lnTo>
                  <a:pt x="61" y="168"/>
                </a:lnTo>
                <a:lnTo>
                  <a:pt x="52" y="184"/>
                </a:lnTo>
                <a:lnTo>
                  <a:pt x="48" y="203"/>
                </a:lnTo>
                <a:lnTo>
                  <a:pt x="0" y="511"/>
                </a:lnTo>
                <a:lnTo>
                  <a:pt x="0" y="67"/>
                </a:lnTo>
                <a:lnTo>
                  <a:pt x="0" y="67"/>
                </a:lnTo>
                <a:lnTo>
                  <a:pt x="2" y="52"/>
                </a:lnTo>
                <a:lnTo>
                  <a:pt x="6" y="40"/>
                </a:lnTo>
                <a:lnTo>
                  <a:pt x="10" y="30"/>
                </a:lnTo>
                <a:lnTo>
                  <a:pt x="18" y="20"/>
                </a:lnTo>
                <a:lnTo>
                  <a:pt x="28" y="12"/>
                </a:lnTo>
                <a:lnTo>
                  <a:pt x="38" y="6"/>
                </a:lnTo>
                <a:lnTo>
                  <a:pt x="48" y="2"/>
                </a:lnTo>
                <a:lnTo>
                  <a:pt x="61" y="0"/>
                </a:lnTo>
                <a:lnTo>
                  <a:pt x="61" y="0"/>
                </a:lnTo>
                <a:close/>
                <a:moveTo>
                  <a:pt x="205" y="188"/>
                </a:moveTo>
                <a:lnTo>
                  <a:pt x="205" y="188"/>
                </a:lnTo>
                <a:lnTo>
                  <a:pt x="188" y="190"/>
                </a:lnTo>
                <a:lnTo>
                  <a:pt x="170" y="196"/>
                </a:lnTo>
                <a:lnTo>
                  <a:pt x="154" y="205"/>
                </a:lnTo>
                <a:lnTo>
                  <a:pt x="140" y="215"/>
                </a:lnTo>
                <a:lnTo>
                  <a:pt x="128" y="227"/>
                </a:lnTo>
                <a:lnTo>
                  <a:pt x="115" y="243"/>
                </a:lnTo>
                <a:lnTo>
                  <a:pt x="109" y="259"/>
                </a:lnTo>
                <a:lnTo>
                  <a:pt x="103" y="276"/>
                </a:lnTo>
                <a:lnTo>
                  <a:pt x="38" y="692"/>
                </a:lnTo>
                <a:lnTo>
                  <a:pt x="759" y="692"/>
                </a:lnTo>
                <a:lnTo>
                  <a:pt x="826" y="276"/>
                </a:lnTo>
                <a:lnTo>
                  <a:pt x="826" y="276"/>
                </a:lnTo>
                <a:lnTo>
                  <a:pt x="826" y="259"/>
                </a:lnTo>
                <a:lnTo>
                  <a:pt x="824" y="243"/>
                </a:lnTo>
                <a:lnTo>
                  <a:pt x="818" y="227"/>
                </a:lnTo>
                <a:lnTo>
                  <a:pt x="810" y="215"/>
                </a:lnTo>
                <a:lnTo>
                  <a:pt x="797" y="205"/>
                </a:lnTo>
                <a:lnTo>
                  <a:pt x="785" y="196"/>
                </a:lnTo>
                <a:lnTo>
                  <a:pt x="769" y="190"/>
                </a:lnTo>
                <a:lnTo>
                  <a:pt x="751" y="188"/>
                </a:lnTo>
                <a:lnTo>
                  <a:pt x="205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827338" y="395288"/>
            <a:ext cx="1455738" cy="1150938"/>
          </a:xfrm>
          <a:custGeom>
            <a:avLst/>
            <a:gdLst>
              <a:gd name="T0" fmla="*/ 576 w 917"/>
              <a:gd name="T1" fmla="*/ 114 h 725"/>
              <a:gd name="T2" fmla="*/ 580 w 917"/>
              <a:gd name="T3" fmla="*/ 37 h 725"/>
              <a:gd name="T4" fmla="*/ 617 w 917"/>
              <a:gd name="T5" fmla="*/ 0 h 725"/>
              <a:gd name="T6" fmla="*/ 917 w 917"/>
              <a:gd name="T7" fmla="*/ 0 h 725"/>
              <a:gd name="T8" fmla="*/ 917 w 917"/>
              <a:gd name="T9" fmla="*/ 686 h 725"/>
              <a:gd name="T10" fmla="*/ 879 w 917"/>
              <a:gd name="T11" fmla="*/ 725 h 725"/>
              <a:gd name="T12" fmla="*/ 580 w 917"/>
              <a:gd name="T13" fmla="*/ 725 h 725"/>
              <a:gd name="T14" fmla="*/ 580 w 917"/>
              <a:gd name="T15" fmla="*/ 587 h 725"/>
              <a:gd name="T16" fmla="*/ 414 w 917"/>
              <a:gd name="T17" fmla="*/ 587 h 725"/>
              <a:gd name="T18" fmla="*/ 452 w 917"/>
              <a:gd name="T19" fmla="*/ 664 h 725"/>
              <a:gd name="T20" fmla="*/ 140 w 917"/>
              <a:gd name="T21" fmla="*/ 723 h 725"/>
              <a:gd name="T22" fmla="*/ 186 w 917"/>
              <a:gd name="T23" fmla="*/ 664 h 725"/>
              <a:gd name="T24" fmla="*/ 38 w 917"/>
              <a:gd name="T25" fmla="*/ 587 h 725"/>
              <a:gd name="T26" fmla="*/ 0 w 917"/>
              <a:gd name="T27" fmla="*/ 550 h 725"/>
              <a:gd name="T28" fmla="*/ 0 w 917"/>
              <a:gd name="T29" fmla="*/ 114 h 725"/>
              <a:gd name="T30" fmla="*/ 38 w 917"/>
              <a:gd name="T31" fmla="*/ 114 h 725"/>
              <a:gd name="T32" fmla="*/ 201 w 917"/>
              <a:gd name="T33" fmla="*/ 453 h 725"/>
              <a:gd name="T34" fmla="*/ 160 w 917"/>
              <a:gd name="T35" fmla="*/ 327 h 725"/>
              <a:gd name="T36" fmla="*/ 160 w 917"/>
              <a:gd name="T37" fmla="*/ 453 h 725"/>
              <a:gd name="T38" fmla="*/ 450 w 917"/>
              <a:gd name="T39" fmla="*/ 453 h 725"/>
              <a:gd name="T40" fmla="*/ 408 w 917"/>
              <a:gd name="T41" fmla="*/ 242 h 725"/>
              <a:gd name="T42" fmla="*/ 408 w 917"/>
              <a:gd name="T43" fmla="*/ 453 h 725"/>
              <a:gd name="T44" fmla="*/ 387 w 917"/>
              <a:gd name="T45" fmla="*/ 453 h 725"/>
              <a:gd name="T46" fmla="*/ 347 w 917"/>
              <a:gd name="T47" fmla="*/ 374 h 725"/>
              <a:gd name="T48" fmla="*/ 347 w 917"/>
              <a:gd name="T49" fmla="*/ 453 h 725"/>
              <a:gd name="T50" fmla="*/ 325 w 917"/>
              <a:gd name="T51" fmla="*/ 453 h 725"/>
              <a:gd name="T52" fmla="*/ 284 w 917"/>
              <a:gd name="T53" fmla="*/ 351 h 725"/>
              <a:gd name="T54" fmla="*/ 284 w 917"/>
              <a:gd name="T55" fmla="*/ 453 h 725"/>
              <a:gd name="T56" fmla="*/ 264 w 917"/>
              <a:gd name="T57" fmla="*/ 453 h 725"/>
              <a:gd name="T58" fmla="*/ 223 w 917"/>
              <a:gd name="T59" fmla="*/ 296 h 725"/>
              <a:gd name="T60" fmla="*/ 223 w 917"/>
              <a:gd name="T61" fmla="*/ 453 h 725"/>
              <a:gd name="T62" fmla="*/ 840 w 917"/>
              <a:gd name="T63" fmla="*/ 254 h 725"/>
              <a:gd name="T64" fmla="*/ 694 w 917"/>
              <a:gd name="T65" fmla="*/ 207 h 725"/>
              <a:gd name="T66" fmla="*/ 840 w 917"/>
              <a:gd name="T67" fmla="*/ 134 h 725"/>
              <a:gd name="T68" fmla="*/ 655 w 917"/>
              <a:gd name="T69" fmla="*/ 75 h 725"/>
              <a:gd name="T70" fmla="*/ 840 w 917"/>
              <a:gd name="T71" fmla="*/ 648 h 725"/>
              <a:gd name="T72" fmla="*/ 694 w 917"/>
              <a:gd name="T73" fmla="*/ 327 h 725"/>
              <a:gd name="T74" fmla="*/ 694 w 917"/>
              <a:gd name="T75" fmla="*/ 254 h 725"/>
              <a:gd name="T76" fmla="*/ 75 w 917"/>
              <a:gd name="T77" fmla="*/ 189 h 725"/>
              <a:gd name="T78" fmla="*/ 540 w 917"/>
              <a:gd name="T79" fmla="*/ 512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7" h="725">
                <a:moveTo>
                  <a:pt x="38" y="114"/>
                </a:moveTo>
                <a:lnTo>
                  <a:pt x="576" y="114"/>
                </a:lnTo>
                <a:lnTo>
                  <a:pt x="580" y="114"/>
                </a:lnTo>
                <a:lnTo>
                  <a:pt x="580" y="37"/>
                </a:lnTo>
                <a:lnTo>
                  <a:pt x="580" y="0"/>
                </a:lnTo>
                <a:lnTo>
                  <a:pt x="617" y="0"/>
                </a:lnTo>
                <a:lnTo>
                  <a:pt x="879" y="0"/>
                </a:lnTo>
                <a:lnTo>
                  <a:pt x="917" y="0"/>
                </a:lnTo>
                <a:lnTo>
                  <a:pt x="917" y="37"/>
                </a:lnTo>
                <a:lnTo>
                  <a:pt x="917" y="686"/>
                </a:lnTo>
                <a:lnTo>
                  <a:pt x="917" y="725"/>
                </a:lnTo>
                <a:lnTo>
                  <a:pt x="879" y="725"/>
                </a:lnTo>
                <a:lnTo>
                  <a:pt x="617" y="725"/>
                </a:lnTo>
                <a:lnTo>
                  <a:pt x="580" y="725"/>
                </a:lnTo>
                <a:lnTo>
                  <a:pt x="580" y="686"/>
                </a:lnTo>
                <a:lnTo>
                  <a:pt x="580" y="587"/>
                </a:lnTo>
                <a:lnTo>
                  <a:pt x="576" y="587"/>
                </a:lnTo>
                <a:lnTo>
                  <a:pt x="414" y="587"/>
                </a:lnTo>
                <a:lnTo>
                  <a:pt x="414" y="664"/>
                </a:lnTo>
                <a:lnTo>
                  <a:pt x="452" y="664"/>
                </a:lnTo>
                <a:lnTo>
                  <a:pt x="452" y="723"/>
                </a:lnTo>
                <a:lnTo>
                  <a:pt x="140" y="723"/>
                </a:lnTo>
                <a:lnTo>
                  <a:pt x="140" y="664"/>
                </a:lnTo>
                <a:lnTo>
                  <a:pt x="186" y="664"/>
                </a:lnTo>
                <a:lnTo>
                  <a:pt x="186" y="587"/>
                </a:lnTo>
                <a:lnTo>
                  <a:pt x="38" y="587"/>
                </a:lnTo>
                <a:lnTo>
                  <a:pt x="0" y="587"/>
                </a:lnTo>
                <a:lnTo>
                  <a:pt x="0" y="550"/>
                </a:lnTo>
                <a:lnTo>
                  <a:pt x="0" y="150"/>
                </a:lnTo>
                <a:lnTo>
                  <a:pt x="0" y="114"/>
                </a:lnTo>
                <a:lnTo>
                  <a:pt x="38" y="114"/>
                </a:lnTo>
                <a:lnTo>
                  <a:pt x="38" y="114"/>
                </a:lnTo>
                <a:close/>
                <a:moveTo>
                  <a:pt x="160" y="453"/>
                </a:moveTo>
                <a:lnTo>
                  <a:pt x="201" y="453"/>
                </a:lnTo>
                <a:lnTo>
                  <a:pt x="201" y="327"/>
                </a:lnTo>
                <a:lnTo>
                  <a:pt x="160" y="327"/>
                </a:lnTo>
                <a:lnTo>
                  <a:pt x="160" y="453"/>
                </a:lnTo>
                <a:lnTo>
                  <a:pt x="160" y="453"/>
                </a:lnTo>
                <a:close/>
                <a:moveTo>
                  <a:pt x="408" y="453"/>
                </a:moveTo>
                <a:lnTo>
                  <a:pt x="450" y="453"/>
                </a:lnTo>
                <a:lnTo>
                  <a:pt x="450" y="242"/>
                </a:lnTo>
                <a:lnTo>
                  <a:pt x="408" y="242"/>
                </a:lnTo>
                <a:lnTo>
                  <a:pt x="408" y="453"/>
                </a:lnTo>
                <a:lnTo>
                  <a:pt x="408" y="453"/>
                </a:lnTo>
                <a:close/>
                <a:moveTo>
                  <a:pt x="347" y="453"/>
                </a:moveTo>
                <a:lnTo>
                  <a:pt x="387" y="453"/>
                </a:lnTo>
                <a:lnTo>
                  <a:pt x="387" y="374"/>
                </a:lnTo>
                <a:lnTo>
                  <a:pt x="347" y="374"/>
                </a:lnTo>
                <a:lnTo>
                  <a:pt x="347" y="453"/>
                </a:lnTo>
                <a:lnTo>
                  <a:pt x="347" y="453"/>
                </a:lnTo>
                <a:close/>
                <a:moveTo>
                  <a:pt x="284" y="453"/>
                </a:moveTo>
                <a:lnTo>
                  <a:pt x="325" y="453"/>
                </a:lnTo>
                <a:lnTo>
                  <a:pt x="325" y="351"/>
                </a:lnTo>
                <a:lnTo>
                  <a:pt x="284" y="351"/>
                </a:lnTo>
                <a:lnTo>
                  <a:pt x="284" y="453"/>
                </a:lnTo>
                <a:lnTo>
                  <a:pt x="284" y="453"/>
                </a:lnTo>
                <a:close/>
                <a:moveTo>
                  <a:pt x="223" y="453"/>
                </a:moveTo>
                <a:lnTo>
                  <a:pt x="264" y="453"/>
                </a:lnTo>
                <a:lnTo>
                  <a:pt x="264" y="296"/>
                </a:lnTo>
                <a:lnTo>
                  <a:pt x="223" y="296"/>
                </a:lnTo>
                <a:lnTo>
                  <a:pt x="223" y="453"/>
                </a:lnTo>
                <a:lnTo>
                  <a:pt x="223" y="453"/>
                </a:lnTo>
                <a:close/>
                <a:moveTo>
                  <a:pt x="694" y="254"/>
                </a:moveTo>
                <a:lnTo>
                  <a:pt x="840" y="254"/>
                </a:lnTo>
                <a:lnTo>
                  <a:pt x="840" y="207"/>
                </a:lnTo>
                <a:lnTo>
                  <a:pt x="694" y="207"/>
                </a:lnTo>
                <a:lnTo>
                  <a:pt x="694" y="134"/>
                </a:lnTo>
                <a:lnTo>
                  <a:pt x="840" y="134"/>
                </a:lnTo>
                <a:lnTo>
                  <a:pt x="840" y="75"/>
                </a:lnTo>
                <a:lnTo>
                  <a:pt x="655" y="75"/>
                </a:lnTo>
                <a:lnTo>
                  <a:pt x="655" y="648"/>
                </a:lnTo>
                <a:lnTo>
                  <a:pt x="840" y="648"/>
                </a:lnTo>
                <a:lnTo>
                  <a:pt x="840" y="327"/>
                </a:lnTo>
                <a:lnTo>
                  <a:pt x="694" y="327"/>
                </a:lnTo>
                <a:lnTo>
                  <a:pt x="694" y="254"/>
                </a:lnTo>
                <a:lnTo>
                  <a:pt x="694" y="254"/>
                </a:lnTo>
                <a:close/>
                <a:moveTo>
                  <a:pt x="540" y="189"/>
                </a:moveTo>
                <a:lnTo>
                  <a:pt x="75" y="189"/>
                </a:lnTo>
                <a:lnTo>
                  <a:pt x="75" y="512"/>
                </a:lnTo>
                <a:lnTo>
                  <a:pt x="540" y="512"/>
                </a:lnTo>
                <a:lnTo>
                  <a:pt x="540" y="1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28625" y="5199063"/>
            <a:ext cx="1273175" cy="1444625"/>
          </a:xfrm>
          <a:custGeom>
            <a:avLst/>
            <a:gdLst>
              <a:gd name="T0" fmla="*/ 116 w 802"/>
              <a:gd name="T1" fmla="*/ 473 h 910"/>
              <a:gd name="T2" fmla="*/ 116 w 802"/>
              <a:gd name="T3" fmla="*/ 910 h 910"/>
              <a:gd name="T4" fmla="*/ 0 w 802"/>
              <a:gd name="T5" fmla="*/ 910 h 910"/>
              <a:gd name="T6" fmla="*/ 0 w 802"/>
              <a:gd name="T7" fmla="*/ 534 h 910"/>
              <a:gd name="T8" fmla="*/ 0 w 802"/>
              <a:gd name="T9" fmla="*/ 86 h 910"/>
              <a:gd name="T10" fmla="*/ 0 w 802"/>
              <a:gd name="T11" fmla="*/ 76 h 910"/>
              <a:gd name="T12" fmla="*/ 0 w 802"/>
              <a:gd name="T13" fmla="*/ 76 h 910"/>
              <a:gd name="T14" fmla="*/ 17 w 802"/>
              <a:gd name="T15" fmla="*/ 61 h 910"/>
              <a:gd name="T16" fmla="*/ 33 w 802"/>
              <a:gd name="T17" fmla="*/ 47 h 910"/>
              <a:gd name="T18" fmla="*/ 49 w 802"/>
              <a:gd name="T19" fmla="*/ 37 h 910"/>
              <a:gd name="T20" fmla="*/ 67 w 802"/>
              <a:gd name="T21" fmla="*/ 27 h 910"/>
              <a:gd name="T22" fmla="*/ 86 w 802"/>
              <a:gd name="T23" fmla="*/ 19 h 910"/>
              <a:gd name="T24" fmla="*/ 106 w 802"/>
              <a:gd name="T25" fmla="*/ 13 h 910"/>
              <a:gd name="T26" fmla="*/ 124 w 802"/>
              <a:gd name="T27" fmla="*/ 9 h 910"/>
              <a:gd name="T28" fmla="*/ 144 w 802"/>
              <a:gd name="T29" fmla="*/ 4 h 910"/>
              <a:gd name="T30" fmla="*/ 167 w 802"/>
              <a:gd name="T31" fmla="*/ 2 h 910"/>
              <a:gd name="T32" fmla="*/ 189 w 802"/>
              <a:gd name="T33" fmla="*/ 0 h 910"/>
              <a:gd name="T34" fmla="*/ 234 w 802"/>
              <a:gd name="T35" fmla="*/ 2 h 910"/>
              <a:gd name="T36" fmla="*/ 280 w 802"/>
              <a:gd name="T37" fmla="*/ 7 h 910"/>
              <a:gd name="T38" fmla="*/ 331 w 802"/>
              <a:gd name="T39" fmla="*/ 13 h 910"/>
              <a:gd name="T40" fmla="*/ 437 w 802"/>
              <a:gd name="T41" fmla="*/ 33 h 910"/>
              <a:gd name="T42" fmla="*/ 553 w 802"/>
              <a:gd name="T43" fmla="*/ 53 h 910"/>
              <a:gd name="T44" fmla="*/ 611 w 802"/>
              <a:gd name="T45" fmla="*/ 63 h 910"/>
              <a:gd name="T46" fmla="*/ 672 w 802"/>
              <a:gd name="T47" fmla="*/ 69 h 910"/>
              <a:gd name="T48" fmla="*/ 737 w 802"/>
              <a:gd name="T49" fmla="*/ 76 h 910"/>
              <a:gd name="T50" fmla="*/ 802 w 802"/>
              <a:gd name="T51" fmla="*/ 76 h 910"/>
              <a:gd name="T52" fmla="*/ 802 w 802"/>
              <a:gd name="T53" fmla="*/ 76 h 910"/>
              <a:gd name="T54" fmla="*/ 802 w 802"/>
              <a:gd name="T55" fmla="*/ 534 h 910"/>
              <a:gd name="T56" fmla="*/ 802 w 802"/>
              <a:gd name="T57" fmla="*/ 534 h 910"/>
              <a:gd name="T58" fmla="*/ 743 w 802"/>
              <a:gd name="T59" fmla="*/ 534 h 910"/>
              <a:gd name="T60" fmla="*/ 686 w 802"/>
              <a:gd name="T61" fmla="*/ 532 h 910"/>
              <a:gd name="T62" fmla="*/ 634 w 802"/>
              <a:gd name="T63" fmla="*/ 528 h 910"/>
              <a:gd name="T64" fmla="*/ 583 w 802"/>
              <a:gd name="T65" fmla="*/ 524 h 910"/>
              <a:gd name="T66" fmla="*/ 534 w 802"/>
              <a:gd name="T67" fmla="*/ 516 h 910"/>
              <a:gd name="T68" fmla="*/ 488 w 802"/>
              <a:gd name="T69" fmla="*/ 510 h 910"/>
              <a:gd name="T70" fmla="*/ 400 w 802"/>
              <a:gd name="T71" fmla="*/ 492 h 910"/>
              <a:gd name="T72" fmla="*/ 321 w 802"/>
              <a:gd name="T73" fmla="*/ 477 h 910"/>
              <a:gd name="T74" fmla="*/ 285 w 802"/>
              <a:gd name="T75" fmla="*/ 471 h 910"/>
              <a:gd name="T76" fmla="*/ 248 w 802"/>
              <a:gd name="T77" fmla="*/ 467 h 910"/>
              <a:gd name="T78" fmla="*/ 213 w 802"/>
              <a:gd name="T79" fmla="*/ 465 h 910"/>
              <a:gd name="T80" fmla="*/ 181 w 802"/>
              <a:gd name="T81" fmla="*/ 465 h 910"/>
              <a:gd name="T82" fmla="*/ 149 w 802"/>
              <a:gd name="T83" fmla="*/ 467 h 910"/>
              <a:gd name="T84" fmla="*/ 116 w 802"/>
              <a:gd name="T85" fmla="*/ 473 h 910"/>
              <a:gd name="T86" fmla="*/ 116 w 802"/>
              <a:gd name="T87" fmla="*/ 473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2" h="910">
                <a:moveTo>
                  <a:pt x="116" y="473"/>
                </a:moveTo>
                <a:lnTo>
                  <a:pt x="116" y="910"/>
                </a:lnTo>
                <a:lnTo>
                  <a:pt x="0" y="910"/>
                </a:lnTo>
                <a:lnTo>
                  <a:pt x="0" y="534"/>
                </a:lnTo>
                <a:lnTo>
                  <a:pt x="0" y="86"/>
                </a:lnTo>
                <a:lnTo>
                  <a:pt x="0" y="76"/>
                </a:lnTo>
                <a:lnTo>
                  <a:pt x="0" y="76"/>
                </a:lnTo>
                <a:lnTo>
                  <a:pt x="17" y="61"/>
                </a:lnTo>
                <a:lnTo>
                  <a:pt x="33" y="47"/>
                </a:lnTo>
                <a:lnTo>
                  <a:pt x="49" y="37"/>
                </a:lnTo>
                <a:lnTo>
                  <a:pt x="67" y="27"/>
                </a:lnTo>
                <a:lnTo>
                  <a:pt x="86" y="19"/>
                </a:lnTo>
                <a:lnTo>
                  <a:pt x="106" y="13"/>
                </a:lnTo>
                <a:lnTo>
                  <a:pt x="124" y="9"/>
                </a:lnTo>
                <a:lnTo>
                  <a:pt x="144" y="4"/>
                </a:lnTo>
                <a:lnTo>
                  <a:pt x="167" y="2"/>
                </a:lnTo>
                <a:lnTo>
                  <a:pt x="189" y="0"/>
                </a:lnTo>
                <a:lnTo>
                  <a:pt x="234" y="2"/>
                </a:lnTo>
                <a:lnTo>
                  <a:pt x="280" y="7"/>
                </a:lnTo>
                <a:lnTo>
                  <a:pt x="331" y="13"/>
                </a:lnTo>
                <a:lnTo>
                  <a:pt x="437" y="33"/>
                </a:lnTo>
                <a:lnTo>
                  <a:pt x="553" y="53"/>
                </a:lnTo>
                <a:lnTo>
                  <a:pt x="611" y="63"/>
                </a:lnTo>
                <a:lnTo>
                  <a:pt x="672" y="69"/>
                </a:lnTo>
                <a:lnTo>
                  <a:pt x="737" y="76"/>
                </a:lnTo>
                <a:lnTo>
                  <a:pt x="802" y="76"/>
                </a:lnTo>
                <a:lnTo>
                  <a:pt x="802" y="76"/>
                </a:lnTo>
                <a:lnTo>
                  <a:pt x="802" y="534"/>
                </a:lnTo>
                <a:lnTo>
                  <a:pt x="802" y="534"/>
                </a:lnTo>
                <a:lnTo>
                  <a:pt x="743" y="534"/>
                </a:lnTo>
                <a:lnTo>
                  <a:pt x="686" y="532"/>
                </a:lnTo>
                <a:lnTo>
                  <a:pt x="634" y="528"/>
                </a:lnTo>
                <a:lnTo>
                  <a:pt x="583" y="524"/>
                </a:lnTo>
                <a:lnTo>
                  <a:pt x="534" y="516"/>
                </a:lnTo>
                <a:lnTo>
                  <a:pt x="488" y="510"/>
                </a:lnTo>
                <a:lnTo>
                  <a:pt x="400" y="492"/>
                </a:lnTo>
                <a:lnTo>
                  <a:pt x="321" y="477"/>
                </a:lnTo>
                <a:lnTo>
                  <a:pt x="285" y="471"/>
                </a:lnTo>
                <a:lnTo>
                  <a:pt x="248" y="467"/>
                </a:lnTo>
                <a:lnTo>
                  <a:pt x="213" y="465"/>
                </a:lnTo>
                <a:lnTo>
                  <a:pt x="181" y="465"/>
                </a:lnTo>
                <a:lnTo>
                  <a:pt x="149" y="467"/>
                </a:lnTo>
                <a:lnTo>
                  <a:pt x="116" y="473"/>
                </a:lnTo>
                <a:lnTo>
                  <a:pt x="116" y="4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2894013" y="2695575"/>
            <a:ext cx="1354138" cy="1447800"/>
          </a:xfrm>
          <a:custGeom>
            <a:avLst/>
            <a:gdLst>
              <a:gd name="T0" fmla="*/ 526 w 853"/>
              <a:gd name="T1" fmla="*/ 173 h 912"/>
              <a:gd name="T2" fmla="*/ 597 w 853"/>
              <a:gd name="T3" fmla="*/ 213 h 912"/>
              <a:gd name="T4" fmla="*/ 660 w 853"/>
              <a:gd name="T5" fmla="*/ 286 h 912"/>
              <a:gd name="T6" fmla="*/ 684 w 853"/>
              <a:gd name="T7" fmla="*/ 351 h 912"/>
              <a:gd name="T8" fmla="*/ 691 w 853"/>
              <a:gd name="T9" fmla="*/ 443 h 912"/>
              <a:gd name="T10" fmla="*/ 676 w 853"/>
              <a:gd name="T11" fmla="*/ 510 h 912"/>
              <a:gd name="T12" fmla="*/ 599 w 853"/>
              <a:gd name="T13" fmla="*/ 489 h 912"/>
              <a:gd name="T14" fmla="*/ 613 w 853"/>
              <a:gd name="T15" fmla="*/ 418 h 912"/>
              <a:gd name="T16" fmla="*/ 605 w 853"/>
              <a:gd name="T17" fmla="*/ 353 h 912"/>
              <a:gd name="T18" fmla="*/ 583 w 853"/>
              <a:gd name="T19" fmla="*/ 311 h 912"/>
              <a:gd name="T20" fmla="*/ 532 w 853"/>
              <a:gd name="T21" fmla="*/ 262 h 912"/>
              <a:gd name="T22" fmla="*/ 461 w 853"/>
              <a:gd name="T23" fmla="*/ 232 h 912"/>
              <a:gd name="T24" fmla="*/ 611 w 853"/>
              <a:gd name="T25" fmla="*/ 828 h 912"/>
              <a:gd name="T26" fmla="*/ 581 w 853"/>
              <a:gd name="T27" fmla="*/ 741 h 912"/>
              <a:gd name="T28" fmla="*/ 490 w 853"/>
              <a:gd name="T29" fmla="*/ 603 h 912"/>
              <a:gd name="T30" fmla="*/ 437 w 853"/>
              <a:gd name="T31" fmla="*/ 589 h 912"/>
              <a:gd name="T32" fmla="*/ 319 w 853"/>
              <a:gd name="T33" fmla="*/ 650 h 912"/>
              <a:gd name="T34" fmla="*/ 256 w 853"/>
              <a:gd name="T35" fmla="*/ 544 h 912"/>
              <a:gd name="T36" fmla="*/ 183 w 853"/>
              <a:gd name="T37" fmla="*/ 370 h 912"/>
              <a:gd name="T38" fmla="*/ 317 w 853"/>
              <a:gd name="T39" fmla="*/ 301 h 912"/>
              <a:gd name="T40" fmla="*/ 299 w 853"/>
              <a:gd name="T41" fmla="*/ 207 h 912"/>
              <a:gd name="T42" fmla="*/ 226 w 853"/>
              <a:gd name="T43" fmla="*/ 51 h 912"/>
              <a:gd name="T44" fmla="*/ 132 w 853"/>
              <a:gd name="T45" fmla="*/ 67 h 912"/>
              <a:gd name="T46" fmla="*/ 67 w 853"/>
              <a:gd name="T47" fmla="*/ 102 h 912"/>
              <a:gd name="T48" fmla="*/ 8 w 853"/>
              <a:gd name="T49" fmla="*/ 169 h 912"/>
              <a:gd name="T50" fmla="*/ 2 w 853"/>
              <a:gd name="T51" fmla="*/ 232 h 912"/>
              <a:gd name="T52" fmla="*/ 23 w 853"/>
              <a:gd name="T53" fmla="*/ 325 h 912"/>
              <a:gd name="T54" fmla="*/ 80 w 853"/>
              <a:gd name="T55" fmla="*/ 498 h 912"/>
              <a:gd name="T56" fmla="*/ 159 w 853"/>
              <a:gd name="T57" fmla="*/ 658 h 912"/>
              <a:gd name="T58" fmla="*/ 262 w 853"/>
              <a:gd name="T59" fmla="*/ 806 h 912"/>
              <a:gd name="T60" fmla="*/ 341 w 853"/>
              <a:gd name="T61" fmla="*/ 891 h 912"/>
              <a:gd name="T62" fmla="*/ 421 w 853"/>
              <a:gd name="T63" fmla="*/ 912 h 912"/>
              <a:gd name="T64" fmla="*/ 520 w 853"/>
              <a:gd name="T65" fmla="*/ 875 h 912"/>
              <a:gd name="T66" fmla="*/ 469 w 853"/>
              <a:gd name="T67" fmla="*/ 345 h 912"/>
              <a:gd name="T68" fmla="*/ 427 w 853"/>
              <a:gd name="T69" fmla="*/ 343 h 912"/>
              <a:gd name="T70" fmla="*/ 382 w 853"/>
              <a:gd name="T71" fmla="*/ 380 h 912"/>
              <a:gd name="T72" fmla="*/ 374 w 853"/>
              <a:gd name="T73" fmla="*/ 420 h 912"/>
              <a:gd name="T74" fmla="*/ 400 w 853"/>
              <a:gd name="T75" fmla="*/ 471 h 912"/>
              <a:gd name="T76" fmla="*/ 439 w 853"/>
              <a:gd name="T77" fmla="*/ 487 h 912"/>
              <a:gd name="T78" fmla="*/ 492 w 853"/>
              <a:gd name="T79" fmla="*/ 471 h 912"/>
              <a:gd name="T80" fmla="*/ 516 w 853"/>
              <a:gd name="T81" fmla="*/ 437 h 912"/>
              <a:gd name="T82" fmla="*/ 512 w 853"/>
              <a:gd name="T83" fmla="*/ 380 h 912"/>
              <a:gd name="T84" fmla="*/ 469 w 853"/>
              <a:gd name="T85" fmla="*/ 345 h 912"/>
              <a:gd name="T86" fmla="*/ 510 w 853"/>
              <a:gd name="T87" fmla="*/ 75 h 912"/>
              <a:gd name="T88" fmla="*/ 581 w 853"/>
              <a:gd name="T89" fmla="*/ 102 h 912"/>
              <a:gd name="T90" fmla="*/ 678 w 853"/>
              <a:gd name="T91" fmla="*/ 169 h 912"/>
              <a:gd name="T92" fmla="*/ 731 w 853"/>
              <a:gd name="T93" fmla="*/ 240 h 912"/>
              <a:gd name="T94" fmla="*/ 772 w 853"/>
              <a:gd name="T95" fmla="*/ 358 h 912"/>
              <a:gd name="T96" fmla="*/ 766 w 853"/>
              <a:gd name="T97" fmla="*/ 496 h 912"/>
              <a:gd name="T98" fmla="*/ 825 w 853"/>
              <a:gd name="T99" fmla="*/ 581 h 912"/>
              <a:gd name="T100" fmla="*/ 843 w 853"/>
              <a:gd name="T101" fmla="*/ 512 h 912"/>
              <a:gd name="T102" fmla="*/ 849 w 853"/>
              <a:gd name="T103" fmla="*/ 345 h 912"/>
              <a:gd name="T104" fmla="*/ 800 w 853"/>
              <a:gd name="T105" fmla="*/ 201 h 912"/>
              <a:gd name="T106" fmla="*/ 733 w 853"/>
              <a:gd name="T107" fmla="*/ 114 h 912"/>
              <a:gd name="T108" fmla="*/ 615 w 853"/>
              <a:gd name="T109" fmla="*/ 31 h 912"/>
              <a:gd name="T110" fmla="*/ 534 w 853"/>
              <a:gd name="T111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53" h="912">
                <a:moveTo>
                  <a:pt x="486" y="159"/>
                </a:moveTo>
                <a:lnTo>
                  <a:pt x="486" y="159"/>
                </a:lnTo>
                <a:lnTo>
                  <a:pt x="506" y="165"/>
                </a:lnTo>
                <a:lnTo>
                  <a:pt x="526" y="173"/>
                </a:lnTo>
                <a:lnTo>
                  <a:pt x="526" y="173"/>
                </a:lnTo>
                <a:lnTo>
                  <a:pt x="553" y="185"/>
                </a:lnTo>
                <a:lnTo>
                  <a:pt x="577" y="199"/>
                </a:lnTo>
                <a:lnTo>
                  <a:pt x="597" y="213"/>
                </a:lnTo>
                <a:lnTo>
                  <a:pt x="617" y="230"/>
                </a:lnTo>
                <a:lnTo>
                  <a:pt x="634" y="248"/>
                </a:lnTo>
                <a:lnTo>
                  <a:pt x="648" y="266"/>
                </a:lnTo>
                <a:lnTo>
                  <a:pt x="660" y="286"/>
                </a:lnTo>
                <a:lnTo>
                  <a:pt x="670" y="307"/>
                </a:lnTo>
                <a:lnTo>
                  <a:pt x="670" y="307"/>
                </a:lnTo>
                <a:lnTo>
                  <a:pt x="678" y="329"/>
                </a:lnTo>
                <a:lnTo>
                  <a:pt x="684" y="351"/>
                </a:lnTo>
                <a:lnTo>
                  <a:pt x="689" y="374"/>
                </a:lnTo>
                <a:lnTo>
                  <a:pt x="691" y="396"/>
                </a:lnTo>
                <a:lnTo>
                  <a:pt x="691" y="418"/>
                </a:lnTo>
                <a:lnTo>
                  <a:pt x="691" y="443"/>
                </a:lnTo>
                <a:lnTo>
                  <a:pt x="686" y="465"/>
                </a:lnTo>
                <a:lnTo>
                  <a:pt x="682" y="489"/>
                </a:lnTo>
                <a:lnTo>
                  <a:pt x="682" y="489"/>
                </a:lnTo>
                <a:lnTo>
                  <a:pt x="676" y="510"/>
                </a:lnTo>
                <a:lnTo>
                  <a:pt x="668" y="532"/>
                </a:lnTo>
                <a:lnTo>
                  <a:pt x="593" y="508"/>
                </a:lnTo>
                <a:lnTo>
                  <a:pt x="593" y="508"/>
                </a:lnTo>
                <a:lnTo>
                  <a:pt x="599" y="489"/>
                </a:lnTo>
                <a:lnTo>
                  <a:pt x="605" y="471"/>
                </a:lnTo>
                <a:lnTo>
                  <a:pt x="605" y="471"/>
                </a:lnTo>
                <a:lnTo>
                  <a:pt x="611" y="437"/>
                </a:lnTo>
                <a:lnTo>
                  <a:pt x="613" y="418"/>
                </a:lnTo>
                <a:lnTo>
                  <a:pt x="613" y="402"/>
                </a:lnTo>
                <a:lnTo>
                  <a:pt x="611" y="386"/>
                </a:lnTo>
                <a:lnTo>
                  <a:pt x="609" y="370"/>
                </a:lnTo>
                <a:lnTo>
                  <a:pt x="605" y="353"/>
                </a:lnTo>
                <a:lnTo>
                  <a:pt x="599" y="339"/>
                </a:lnTo>
                <a:lnTo>
                  <a:pt x="599" y="339"/>
                </a:lnTo>
                <a:lnTo>
                  <a:pt x="591" y="325"/>
                </a:lnTo>
                <a:lnTo>
                  <a:pt x="583" y="311"/>
                </a:lnTo>
                <a:lnTo>
                  <a:pt x="573" y="297"/>
                </a:lnTo>
                <a:lnTo>
                  <a:pt x="561" y="284"/>
                </a:lnTo>
                <a:lnTo>
                  <a:pt x="548" y="274"/>
                </a:lnTo>
                <a:lnTo>
                  <a:pt x="532" y="262"/>
                </a:lnTo>
                <a:lnTo>
                  <a:pt x="516" y="254"/>
                </a:lnTo>
                <a:lnTo>
                  <a:pt x="498" y="244"/>
                </a:lnTo>
                <a:lnTo>
                  <a:pt x="498" y="244"/>
                </a:lnTo>
                <a:lnTo>
                  <a:pt x="461" y="232"/>
                </a:lnTo>
                <a:lnTo>
                  <a:pt x="486" y="159"/>
                </a:lnTo>
                <a:lnTo>
                  <a:pt x="486" y="159"/>
                </a:lnTo>
                <a:close/>
                <a:moveTo>
                  <a:pt x="569" y="849"/>
                </a:moveTo>
                <a:lnTo>
                  <a:pt x="611" y="828"/>
                </a:lnTo>
                <a:lnTo>
                  <a:pt x="611" y="828"/>
                </a:lnTo>
                <a:lnTo>
                  <a:pt x="605" y="806"/>
                </a:lnTo>
                <a:lnTo>
                  <a:pt x="599" y="784"/>
                </a:lnTo>
                <a:lnTo>
                  <a:pt x="581" y="741"/>
                </a:lnTo>
                <a:lnTo>
                  <a:pt x="559" y="701"/>
                </a:lnTo>
                <a:lnTo>
                  <a:pt x="534" y="662"/>
                </a:lnTo>
                <a:lnTo>
                  <a:pt x="510" y="630"/>
                </a:lnTo>
                <a:lnTo>
                  <a:pt x="490" y="603"/>
                </a:lnTo>
                <a:lnTo>
                  <a:pt x="471" y="585"/>
                </a:lnTo>
                <a:lnTo>
                  <a:pt x="463" y="581"/>
                </a:lnTo>
                <a:lnTo>
                  <a:pt x="459" y="577"/>
                </a:lnTo>
                <a:lnTo>
                  <a:pt x="437" y="589"/>
                </a:lnTo>
                <a:lnTo>
                  <a:pt x="412" y="601"/>
                </a:lnTo>
                <a:lnTo>
                  <a:pt x="378" y="617"/>
                </a:lnTo>
                <a:lnTo>
                  <a:pt x="372" y="621"/>
                </a:lnTo>
                <a:lnTo>
                  <a:pt x="319" y="650"/>
                </a:lnTo>
                <a:lnTo>
                  <a:pt x="319" y="650"/>
                </a:lnTo>
                <a:lnTo>
                  <a:pt x="293" y="609"/>
                </a:lnTo>
                <a:lnTo>
                  <a:pt x="272" y="577"/>
                </a:lnTo>
                <a:lnTo>
                  <a:pt x="256" y="544"/>
                </a:lnTo>
                <a:lnTo>
                  <a:pt x="242" y="516"/>
                </a:lnTo>
                <a:lnTo>
                  <a:pt x="228" y="485"/>
                </a:lnTo>
                <a:lnTo>
                  <a:pt x="213" y="451"/>
                </a:lnTo>
                <a:lnTo>
                  <a:pt x="183" y="370"/>
                </a:lnTo>
                <a:lnTo>
                  <a:pt x="230" y="345"/>
                </a:lnTo>
                <a:lnTo>
                  <a:pt x="297" y="311"/>
                </a:lnTo>
                <a:lnTo>
                  <a:pt x="317" y="301"/>
                </a:lnTo>
                <a:lnTo>
                  <a:pt x="317" y="301"/>
                </a:lnTo>
                <a:lnTo>
                  <a:pt x="317" y="291"/>
                </a:lnTo>
                <a:lnTo>
                  <a:pt x="317" y="278"/>
                </a:lnTo>
                <a:lnTo>
                  <a:pt x="311" y="246"/>
                </a:lnTo>
                <a:lnTo>
                  <a:pt x="299" y="207"/>
                </a:lnTo>
                <a:lnTo>
                  <a:pt x="285" y="165"/>
                </a:lnTo>
                <a:lnTo>
                  <a:pt x="266" y="124"/>
                </a:lnTo>
                <a:lnTo>
                  <a:pt x="246" y="84"/>
                </a:lnTo>
                <a:lnTo>
                  <a:pt x="226" y="51"/>
                </a:lnTo>
                <a:lnTo>
                  <a:pt x="216" y="39"/>
                </a:lnTo>
                <a:lnTo>
                  <a:pt x="205" y="29"/>
                </a:lnTo>
                <a:lnTo>
                  <a:pt x="167" y="49"/>
                </a:lnTo>
                <a:lnTo>
                  <a:pt x="132" y="67"/>
                </a:lnTo>
                <a:lnTo>
                  <a:pt x="112" y="77"/>
                </a:lnTo>
                <a:lnTo>
                  <a:pt x="92" y="88"/>
                </a:lnTo>
                <a:lnTo>
                  <a:pt x="92" y="88"/>
                </a:lnTo>
                <a:lnTo>
                  <a:pt x="67" y="102"/>
                </a:lnTo>
                <a:lnTo>
                  <a:pt x="47" y="116"/>
                </a:lnTo>
                <a:lnTo>
                  <a:pt x="31" y="132"/>
                </a:lnTo>
                <a:lnTo>
                  <a:pt x="19" y="150"/>
                </a:lnTo>
                <a:lnTo>
                  <a:pt x="8" y="169"/>
                </a:lnTo>
                <a:lnTo>
                  <a:pt x="2" y="187"/>
                </a:lnTo>
                <a:lnTo>
                  <a:pt x="0" y="207"/>
                </a:lnTo>
                <a:lnTo>
                  <a:pt x="0" y="230"/>
                </a:lnTo>
                <a:lnTo>
                  <a:pt x="2" y="232"/>
                </a:lnTo>
                <a:lnTo>
                  <a:pt x="2" y="232"/>
                </a:lnTo>
                <a:lnTo>
                  <a:pt x="2" y="232"/>
                </a:lnTo>
                <a:lnTo>
                  <a:pt x="10" y="278"/>
                </a:lnTo>
                <a:lnTo>
                  <a:pt x="23" y="325"/>
                </a:lnTo>
                <a:lnTo>
                  <a:pt x="35" y="370"/>
                </a:lnTo>
                <a:lnTo>
                  <a:pt x="49" y="414"/>
                </a:lnTo>
                <a:lnTo>
                  <a:pt x="63" y="457"/>
                </a:lnTo>
                <a:lnTo>
                  <a:pt x="80" y="498"/>
                </a:lnTo>
                <a:lnTo>
                  <a:pt x="98" y="540"/>
                </a:lnTo>
                <a:lnTo>
                  <a:pt x="116" y="579"/>
                </a:lnTo>
                <a:lnTo>
                  <a:pt x="136" y="619"/>
                </a:lnTo>
                <a:lnTo>
                  <a:pt x="159" y="658"/>
                </a:lnTo>
                <a:lnTo>
                  <a:pt x="181" y="697"/>
                </a:lnTo>
                <a:lnTo>
                  <a:pt x="207" y="733"/>
                </a:lnTo>
                <a:lnTo>
                  <a:pt x="234" y="770"/>
                </a:lnTo>
                <a:lnTo>
                  <a:pt x="262" y="806"/>
                </a:lnTo>
                <a:lnTo>
                  <a:pt x="293" y="843"/>
                </a:lnTo>
                <a:lnTo>
                  <a:pt x="325" y="879"/>
                </a:lnTo>
                <a:lnTo>
                  <a:pt x="325" y="879"/>
                </a:lnTo>
                <a:lnTo>
                  <a:pt x="341" y="891"/>
                </a:lnTo>
                <a:lnTo>
                  <a:pt x="358" y="902"/>
                </a:lnTo>
                <a:lnTo>
                  <a:pt x="378" y="908"/>
                </a:lnTo>
                <a:lnTo>
                  <a:pt x="398" y="912"/>
                </a:lnTo>
                <a:lnTo>
                  <a:pt x="421" y="912"/>
                </a:lnTo>
                <a:lnTo>
                  <a:pt x="443" y="908"/>
                </a:lnTo>
                <a:lnTo>
                  <a:pt x="467" y="899"/>
                </a:lnTo>
                <a:lnTo>
                  <a:pt x="492" y="887"/>
                </a:lnTo>
                <a:lnTo>
                  <a:pt x="520" y="875"/>
                </a:lnTo>
                <a:lnTo>
                  <a:pt x="569" y="849"/>
                </a:lnTo>
                <a:lnTo>
                  <a:pt x="569" y="849"/>
                </a:lnTo>
                <a:lnTo>
                  <a:pt x="569" y="849"/>
                </a:lnTo>
                <a:close/>
                <a:moveTo>
                  <a:pt x="469" y="345"/>
                </a:moveTo>
                <a:lnTo>
                  <a:pt x="469" y="345"/>
                </a:lnTo>
                <a:lnTo>
                  <a:pt x="455" y="341"/>
                </a:lnTo>
                <a:lnTo>
                  <a:pt x="441" y="341"/>
                </a:lnTo>
                <a:lnTo>
                  <a:pt x="427" y="343"/>
                </a:lnTo>
                <a:lnTo>
                  <a:pt x="412" y="349"/>
                </a:lnTo>
                <a:lnTo>
                  <a:pt x="402" y="358"/>
                </a:lnTo>
                <a:lnTo>
                  <a:pt x="392" y="368"/>
                </a:lnTo>
                <a:lnTo>
                  <a:pt x="382" y="380"/>
                </a:lnTo>
                <a:lnTo>
                  <a:pt x="378" y="392"/>
                </a:lnTo>
                <a:lnTo>
                  <a:pt x="378" y="392"/>
                </a:lnTo>
                <a:lnTo>
                  <a:pt x="374" y="406"/>
                </a:lnTo>
                <a:lnTo>
                  <a:pt x="374" y="420"/>
                </a:lnTo>
                <a:lnTo>
                  <a:pt x="376" y="435"/>
                </a:lnTo>
                <a:lnTo>
                  <a:pt x="382" y="449"/>
                </a:lnTo>
                <a:lnTo>
                  <a:pt x="390" y="461"/>
                </a:lnTo>
                <a:lnTo>
                  <a:pt x="400" y="471"/>
                </a:lnTo>
                <a:lnTo>
                  <a:pt x="410" y="479"/>
                </a:lnTo>
                <a:lnTo>
                  <a:pt x="425" y="483"/>
                </a:lnTo>
                <a:lnTo>
                  <a:pt x="425" y="483"/>
                </a:lnTo>
                <a:lnTo>
                  <a:pt x="439" y="487"/>
                </a:lnTo>
                <a:lnTo>
                  <a:pt x="453" y="487"/>
                </a:lnTo>
                <a:lnTo>
                  <a:pt x="467" y="485"/>
                </a:lnTo>
                <a:lnTo>
                  <a:pt x="481" y="479"/>
                </a:lnTo>
                <a:lnTo>
                  <a:pt x="492" y="471"/>
                </a:lnTo>
                <a:lnTo>
                  <a:pt x="502" y="461"/>
                </a:lnTo>
                <a:lnTo>
                  <a:pt x="510" y="451"/>
                </a:lnTo>
                <a:lnTo>
                  <a:pt x="516" y="437"/>
                </a:lnTo>
                <a:lnTo>
                  <a:pt x="516" y="437"/>
                </a:lnTo>
                <a:lnTo>
                  <a:pt x="520" y="422"/>
                </a:lnTo>
                <a:lnTo>
                  <a:pt x="520" y="408"/>
                </a:lnTo>
                <a:lnTo>
                  <a:pt x="518" y="394"/>
                </a:lnTo>
                <a:lnTo>
                  <a:pt x="512" y="380"/>
                </a:lnTo>
                <a:lnTo>
                  <a:pt x="504" y="370"/>
                </a:lnTo>
                <a:lnTo>
                  <a:pt x="494" y="360"/>
                </a:lnTo>
                <a:lnTo>
                  <a:pt x="483" y="351"/>
                </a:lnTo>
                <a:lnTo>
                  <a:pt x="469" y="345"/>
                </a:lnTo>
                <a:lnTo>
                  <a:pt x="469" y="345"/>
                </a:lnTo>
                <a:close/>
                <a:moveTo>
                  <a:pt x="534" y="0"/>
                </a:moveTo>
                <a:lnTo>
                  <a:pt x="510" y="75"/>
                </a:lnTo>
                <a:lnTo>
                  <a:pt x="510" y="75"/>
                </a:lnTo>
                <a:lnTo>
                  <a:pt x="532" y="81"/>
                </a:lnTo>
                <a:lnTo>
                  <a:pt x="555" y="90"/>
                </a:lnTo>
                <a:lnTo>
                  <a:pt x="555" y="90"/>
                </a:lnTo>
                <a:lnTo>
                  <a:pt x="581" y="102"/>
                </a:lnTo>
                <a:lnTo>
                  <a:pt x="607" y="114"/>
                </a:lnTo>
                <a:lnTo>
                  <a:pt x="632" y="130"/>
                </a:lnTo>
                <a:lnTo>
                  <a:pt x="656" y="148"/>
                </a:lnTo>
                <a:lnTo>
                  <a:pt x="678" y="169"/>
                </a:lnTo>
                <a:lnTo>
                  <a:pt x="697" y="191"/>
                </a:lnTo>
                <a:lnTo>
                  <a:pt x="715" y="215"/>
                </a:lnTo>
                <a:lnTo>
                  <a:pt x="731" y="240"/>
                </a:lnTo>
                <a:lnTo>
                  <a:pt x="731" y="240"/>
                </a:lnTo>
                <a:lnTo>
                  <a:pt x="745" y="268"/>
                </a:lnTo>
                <a:lnTo>
                  <a:pt x="758" y="297"/>
                </a:lnTo>
                <a:lnTo>
                  <a:pt x="766" y="327"/>
                </a:lnTo>
                <a:lnTo>
                  <a:pt x="772" y="358"/>
                </a:lnTo>
                <a:lnTo>
                  <a:pt x="776" y="390"/>
                </a:lnTo>
                <a:lnTo>
                  <a:pt x="776" y="425"/>
                </a:lnTo>
                <a:lnTo>
                  <a:pt x="772" y="459"/>
                </a:lnTo>
                <a:lnTo>
                  <a:pt x="766" y="496"/>
                </a:lnTo>
                <a:lnTo>
                  <a:pt x="766" y="496"/>
                </a:lnTo>
                <a:lnTo>
                  <a:pt x="760" y="526"/>
                </a:lnTo>
                <a:lnTo>
                  <a:pt x="749" y="558"/>
                </a:lnTo>
                <a:lnTo>
                  <a:pt x="825" y="581"/>
                </a:lnTo>
                <a:lnTo>
                  <a:pt x="825" y="581"/>
                </a:lnTo>
                <a:lnTo>
                  <a:pt x="835" y="546"/>
                </a:lnTo>
                <a:lnTo>
                  <a:pt x="843" y="512"/>
                </a:lnTo>
                <a:lnTo>
                  <a:pt x="843" y="512"/>
                </a:lnTo>
                <a:lnTo>
                  <a:pt x="851" y="469"/>
                </a:lnTo>
                <a:lnTo>
                  <a:pt x="853" y="427"/>
                </a:lnTo>
                <a:lnTo>
                  <a:pt x="853" y="384"/>
                </a:lnTo>
                <a:lnTo>
                  <a:pt x="849" y="345"/>
                </a:lnTo>
                <a:lnTo>
                  <a:pt x="841" y="307"/>
                </a:lnTo>
                <a:lnTo>
                  <a:pt x="831" y="270"/>
                </a:lnTo>
                <a:lnTo>
                  <a:pt x="816" y="236"/>
                </a:lnTo>
                <a:lnTo>
                  <a:pt x="800" y="201"/>
                </a:lnTo>
                <a:lnTo>
                  <a:pt x="800" y="201"/>
                </a:lnTo>
                <a:lnTo>
                  <a:pt x="780" y="171"/>
                </a:lnTo>
                <a:lnTo>
                  <a:pt x="758" y="140"/>
                </a:lnTo>
                <a:lnTo>
                  <a:pt x="733" y="114"/>
                </a:lnTo>
                <a:lnTo>
                  <a:pt x="707" y="90"/>
                </a:lnTo>
                <a:lnTo>
                  <a:pt x="678" y="67"/>
                </a:lnTo>
                <a:lnTo>
                  <a:pt x="648" y="47"/>
                </a:lnTo>
                <a:lnTo>
                  <a:pt x="615" y="31"/>
                </a:lnTo>
                <a:lnTo>
                  <a:pt x="583" y="17"/>
                </a:lnTo>
                <a:lnTo>
                  <a:pt x="583" y="17"/>
                </a:lnTo>
                <a:lnTo>
                  <a:pt x="559" y="8"/>
                </a:lnTo>
                <a:lnTo>
                  <a:pt x="534" y="0"/>
                </a:lnTo>
                <a:lnTo>
                  <a:pt x="5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755900" y="5270500"/>
            <a:ext cx="1630363" cy="1327150"/>
          </a:xfrm>
          <a:custGeom>
            <a:avLst/>
            <a:gdLst>
              <a:gd name="T0" fmla="*/ 956 w 1027"/>
              <a:gd name="T1" fmla="*/ 453 h 836"/>
              <a:gd name="T2" fmla="*/ 739 w 1027"/>
              <a:gd name="T3" fmla="*/ 236 h 836"/>
              <a:gd name="T4" fmla="*/ 761 w 1027"/>
              <a:gd name="T5" fmla="*/ 282 h 836"/>
              <a:gd name="T6" fmla="*/ 778 w 1027"/>
              <a:gd name="T7" fmla="*/ 258 h 836"/>
              <a:gd name="T8" fmla="*/ 735 w 1027"/>
              <a:gd name="T9" fmla="*/ 217 h 836"/>
              <a:gd name="T10" fmla="*/ 721 w 1027"/>
              <a:gd name="T11" fmla="*/ 311 h 836"/>
              <a:gd name="T12" fmla="*/ 696 w 1027"/>
              <a:gd name="T13" fmla="*/ 248 h 836"/>
              <a:gd name="T14" fmla="*/ 662 w 1027"/>
              <a:gd name="T15" fmla="*/ 197 h 836"/>
              <a:gd name="T16" fmla="*/ 633 w 1027"/>
              <a:gd name="T17" fmla="*/ 231 h 836"/>
              <a:gd name="T18" fmla="*/ 702 w 1027"/>
              <a:gd name="T19" fmla="*/ 367 h 836"/>
              <a:gd name="T20" fmla="*/ 753 w 1027"/>
              <a:gd name="T21" fmla="*/ 361 h 836"/>
              <a:gd name="T22" fmla="*/ 715 w 1027"/>
              <a:gd name="T23" fmla="*/ 278 h 836"/>
              <a:gd name="T24" fmla="*/ 743 w 1027"/>
              <a:gd name="T25" fmla="*/ 270 h 836"/>
              <a:gd name="T26" fmla="*/ 751 w 1027"/>
              <a:gd name="T27" fmla="*/ 203 h 836"/>
              <a:gd name="T28" fmla="*/ 796 w 1027"/>
              <a:gd name="T29" fmla="*/ 288 h 836"/>
              <a:gd name="T30" fmla="*/ 808 w 1027"/>
              <a:gd name="T31" fmla="*/ 240 h 836"/>
              <a:gd name="T32" fmla="*/ 747 w 1027"/>
              <a:gd name="T33" fmla="*/ 183 h 836"/>
              <a:gd name="T34" fmla="*/ 378 w 1027"/>
              <a:gd name="T35" fmla="*/ 136 h 836"/>
              <a:gd name="T36" fmla="*/ 398 w 1027"/>
              <a:gd name="T37" fmla="*/ 144 h 836"/>
              <a:gd name="T38" fmla="*/ 570 w 1027"/>
              <a:gd name="T39" fmla="*/ 140 h 836"/>
              <a:gd name="T40" fmla="*/ 558 w 1027"/>
              <a:gd name="T41" fmla="*/ 258 h 836"/>
              <a:gd name="T42" fmla="*/ 439 w 1027"/>
              <a:gd name="T43" fmla="*/ 258 h 836"/>
              <a:gd name="T44" fmla="*/ 503 w 1027"/>
              <a:gd name="T45" fmla="*/ 317 h 836"/>
              <a:gd name="T46" fmla="*/ 585 w 1027"/>
              <a:gd name="T47" fmla="*/ 268 h 836"/>
              <a:gd name="T48" fmla="*/ 589 w 1027"/>
              <a:gd name="T49" fmla="*/ 130 h 836"/>
              <a:gd name="T50" fmla="*/ 453 w 1027"/>
              <a:gd name="T51" fmla="*/ 215 h 836"/>
              <a:gd name="T52" fmla="*/ 554 w 1027"/>
              <a:gd name="T53" fmla="*/ 185 h 836"/>
              <a:gd name="T54" fmla="*/ 286 w 1027"/>
              <a:gd name="T55" fmla="*/ 319 h 836"/>
              <a:gd name="T56" fmla="*/ 262 w 1027"/>
              <a:gd name="T57" fmla="*/ 414 h 836"/>
              <a:gd name="T58" fmla="*/ 475 w 1027"/>
              <a:gd name="T59" fmla="*/ 410 h 836"/>
              <a:gd name="T60" fmla="*/ 445 w 1027"/>
              <a:gd name="T61" fmla="*/ 317 h 836"/>
              <a:gd name="T62" fmla="*/ 406 w 1027"/>
              <a:gd name="T63" fmla="*/ 282 h 836"/>
              <a:gd name="T64" fmla="*/ 420 w 1027"/>
              <a:gd name="T65" fmla="*/ 242 h 836"/>
              <a:gd name="T66" fmla="*/ 394 w 1027"/>
              <a:gd name="T67" fmla="*/ 181 h 836"/>
              <a:gd name="T68" fmla="*/ 317 w 1027"/>
              <a:gd name="T69" fmla="*/ 197 h 836"/>
              <a:gd name="T70" fmla="*/ 311 w 1027"/>
              <a:gd name="T71" fmla="*/ 254 h 836"/>
              <a:gd name="T72" fmla="*/ 331 w 1027"/>
              <a:gd name="T73" fmla="*/ 305 h 836"/>
              <a:gd name="T74" fmla="*/ 867 w 1027"/>
              <a:gd name="T75" fmla="*/ 79 h 836"/>
              <a:gd name="T76" fmla="*/ 51 w 1027"/>
              <a:gd name="T77" fmla="*/ 836 h 836"/>
              <a:gd name="T78" fmla="*/ 365 w 1027"/>
              <a:gd name="T79" fmla="*/ 579 h 836"/>
              <a:gd name="T80" fmla="*/ 341 w 1027"/>
              <a:gd name="T81" fmla="*/ 658 h 836"/>
              <a:gd name="T82" fmla="*/ 341 w 1027"/>
              <a:gd name="T83" fmla="*/ 658 h 836"/>
              <a:gd name="T84" fmla="*/ 209 w 1027"/>
              <a:gd name="T85" fmla="*/ 658 h 836"/>
              <a:gd name="T86" fmla="*/ 562 w 1027"/>
              <a:gd name="T87" fmla="*/ 658 h 836"/>
              <a:gd name="T88" fmla="*/ 694 w 1027"/>
              <a:gd name="T89" fmla="*/ 658 h 836"/>
              <a:gd name="T90" fmla="*/ 834 w 1027"/>
              <a:gd name="T91" fmla="*/ 682 h 836"/>
              <a:gd name="T92" fmla="*/ 398 w 1027"/>
              <a:gd name="T93" fmla="*/ 637 h 836"/>
              <a:gd name="T94" fmla="*/ 217 w 1027"/>
              <a:gd name="T95" fmla="*/ 637 h 836"/>
              <a:gd name="T96" fmla="*/ 445 w 1027"/>
              <a:gd name="T97" fmla="*/ 637 h 836"/>
              <a:gd name="T98" fmla="*/ 575 w 1027"/>
              <a:gd name="T99" fmla="*/ 615 h 836"/>
              <a:gd name="T100" fmla="*/ 709 w 1027"/>
              <a:gd name="T101" fmla="*/ 615 h 836"/>
              <a:gd name="T102" fmla="*/ 709 w 1027"/>
              <a:gd name="T103" fmla="*/ 615 h 836"/>
              <a:gd name="T104" fmla="*/ 244 w 1027"/>
              <a:gd name="T105" fmla="*/ 579 h 836"/>
              <a:gd name="T106" fmla="*/ 564 w 1027"/>
              <a:gd name="T107" fmla="*/ 579 h 836"/>
              <a:gd name="T108" fmla="*/ 686 w 1027"/>
              <a:gd name="T109" fmla="*/ 579 h 836"/>
              <a:gd name="T110" fmla="*/ 814 w 1027"/>
              <a:gd name="T111" fmla="*/ 599 h 836"/>
              <a:gd name="T112" fmla="*/ 85 w 1027"/>
              <a:gd name="T113" fmla="*/ 731 h 836"/>
              <a:gd name="T114" fmla="*/ 323 w 1027"/>
              <a:gd name="T115" fmla="*/ 773 h 836"/>
              <a:gd name="T116" fmla="*/ 207 w 1027"/>
              <a:gd name="T117" fmla="*/ 731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27" h="836">
                <a:moveTo>
                  <a:pt x="89" y="520"/>
                </a:moveTo>
                <a:lnTo>
                  <a:pt x="89" y="453"/>
                </a:lnTo>
                <a:lnTo>
                  <a:pt x="89" y="45"/>
                </a:lnTo>
                <a:lnTo>
                  <a:pt x="89" y="0"/>
                </a:lnTo>
                <a:lnTo>
                  <a:pt x="134" y="0"/>
                </a:lnTo>
                <a:lnTo>
                  <a:pt x="912" y="0"/>
                </a:lnTo>
                <a:lnTo>
                  <a:pt x="956" y="0"/>
                </a:lnTo>
                <a:lnTo>
                  <a:pt x="956" y="45"/>
                </a:lnTo>
                <a:lnTo>
                  <a:pt x="956" y="453"/>
                </a:lnTo>
                <a:lnTo>
                  <a:pt x="956" y="520"/>
                </a:lnTo>
                <a:lnTo>
                  <a:pt x="867" y="520"/>
                </a:lnTo>
                <a:lnTo>
                  <a:pt x="179" y="520"/>
                </a:lnTo>
                <a:lnTo>
                  <a:pt x="89" y="520"/>
                </a:lnTo>
                <a:lnTo>
                  <a:pt x="89" y="520"/>
                </a:lnTo>
                <a:close/>
                <a:moveTo>
                  <a:pt x="735" y="217"/>
                </a:moveTo>
                <a:lnTo>
                  <a:pt x="731" y="231"/>
                </a:lnTo>
                <a:lnTo>
                  <a:pt x="731" y="231"/>
                </a:lnTo>
                <a:lnTo>
                  <a:pt x="739" y="236"/>
                </a:lnTo>
                <a:lnTo>
                  <a:pt x="739" y="236"/>
                </a:lnTo>
                <a:lnTo>
                  <a:pt x="745" y="240"/>
                </a:lnTo>
                <a:lnTo>
                  <a:pt x="751" y="244"/>
                </a:lnTo>
                <a:lnTo>
                  <a:pt x="757" y="250"/>
                </a:lnTo>
                <a:lnTo>
                  <a:pt x="759" y="254"/>
                </a:lnTo>
                <a:lnTo>
                  <a:pt x="759" y="254"/>
                </a:lnTo>
                <a:lnTo>
                  <a:pt x="761" y="262"/>
                </a:lnTo>
                <a:lnTo>
                  <a:pt x="763" y="268"/>
                </a:lnTo>
                <a:lnTo>
                  <a:pt x="761" y="282"/>
                </a:lnTo>
                <a:lnTo>
                  <a:pt x="761" y="282"/>
                </a:lnTo>
                <a:lnTo>
                  <a:pt x="759" y="290"/>
                </a:lnTo>
                <a:lnTo>
                  <a:pt x="773" y="296"/>
                </a:lnTo>
                <a:lnTo>
                  <a:pt x="773" y="296"/>
                </a:lnTo>
                <a:lnTo>
                  <a:pt x="778" y="286"/>
                </a:lnTo>
                <a:lnTo>
                  <a:pt x="778" y="286"/>
                </a:lnTo>
                <a:lnTo>
                  <a:pt x="780" y="276"/>
                </a:lnTo>
                <a:lnTo>
                  <a:pt x="780" y="266"/>
                </a:lnTo>
                <a:lnTo>
                  <a:pt x="778" y="258"/>
                </a:lnTo>
                <a:lnTo>
                  <a:pt x="776" y="248"/>
                </a:lnTo>
                <a:lnTo>
                  <a:pt x="776" y="248"/>
                </a:lnTo>
                <a:lnTo>
                  <a:pt x="769" y="240"/>
                </a:lnTo>
                <a:lnTo>
                  <a:pt x="763" y="231"/>
                </a:lnTo>
                <a:lnTo>
                  <a:pt x="755" y="225"/>
                </a:lnTo>
                <a:lnTo>
                  <a:pt x="745" y="219"/>
                </a:lnTo>
                <a:lnTo>
                  <a:pt x="745" y="219"/>
                </a:lnTo>
                <a:lnTo>
                  <a:pt x="735" y="217"/>
                </a:lnTo>
                <a:lnTo>
                  <a:pt x="735" y="217"/>
                </a:lnTo>
                <a:close/>
                <a:moveTo>
                  <a:pt x="753" y="361"/>
                </a:moveTo>
                <a:lnTo>
                  <a:pt x="763" y="357"/>
                </a:lnTo>
                <a:lnTo>
                  <a:pt x="763" y="357"/>
                </a:lnTo>
                <a:lnTo>
                  <a:pt x="755" y="339"/>
                </a:lnTo>
                <a:lnTo>
                  <a:pt x="747" y="323"/>
                </a:lnTo>
                <a:lnTo>
                  <a:pt x="737" y="311"/>
                </a:lnTo>
                <a:lnTo>
                  <a:pt x="731" y="305"/>
                </a:lnTo>
                <a:lnTo>
                  <a:pt x="725" y="307"/>
                </a:lnTo>
                <a:lnTo>
                  <a:pt x="721" y="311"/>
                </a:lnTo>
                <a:lnTo>
                  <a:pt x="713" y="313"/>
                </a:lnTo>
                <a:lnTo>
                  <a:pt x="713" y="315"/>
                </a:lnTo>
                <a:lnTo>
                  <a:pt x="700" y="321"/>
                </a:lnTo>
                <a:lnTo>
                  <a:pt x="700" y="321"/>
                </a:lnTo>
                <a:lnTo>
                  <a:pt x="690" y="305"/>
                </a:lnTo>
                <a:lnTo>
                  <a:pt x="684" y="292"/>
                </a:lnTo>
                <a:lnTo>
                  <a:pt x="672" y="262"/>
                </a:lnTo>
                <a:lnTo>
                  <a:pt x="682" y="256"/>
                </a:lnTo>
                <a:lnTo>
                  <a:pt x="696" y="248"/>
                </a:lnTo>
                <a:lnTo>
                  <a:pt x="700" y="246"/>
                </a:lnTo>
                <a:lnTo>
                  <a:pt x="700" y="246"/>
                </a:lnTo>
                <a:lnTo>
                  <a:pt x="698" y="236"/>
                </a:lnTo>
                <a:lnTo>
                  <a:pt x="694" y="217"/>
                </a:lnTo>
                <a:lnTo>
                  <a:pt x="686" y="201"/>
                </a:lnTo>
                <a:lnTo>
                  <a:pt x="682" y="195"/>
                </a:lnTo>
                <a:lnTo>
                  <a:pt x="678" y="189"/>
                </a:lnTo>
                <a:lnTo>
                  <a:pt x="668" y="193"/>
                </a:lnTo>
                <a:lnTo>
                  <a:pt x="662" y="197"/>
                </a:lnTo>
                <a:lnTo>
                  <a:pt x="658" y="199"/>
                </a:lnTo>
                <a:lnTo>
                  <a:pt x="654" y="201"/>
                </a:lnTo>
                <a:lnTo>
                  <a:pt x="654" y="201"/>
                </a:lnTo>
                <a:lnTo>
                  <a:pt x="644" y="207"/>
                </a:lnTo>
                <a:lnTo>
                  <a:pt x="637" y="215"/>
                </a:lnTo>
                <a:lnTo>
                  <a:pt x="633" y="223"/>
                </a:lnTo>
                <a:lnTo>
                  <a:pt x="633" y="231"/>
                </a:lnTo>
                <a:lnTo>
                  <a:pt x="633" y="231"/>
                </a:lnTo>
                <a:lnTo>
                  <a:pt x="633" y="231"/>
                </a:lnTo>
                <a:lnTo>
                  <a:pt x="633" y="231"/>
                </a:lnTo>
                <a:lnTo>
                  <a:pt x="637" y="252"/>
                </a:lnTo>
                <a:lnTo>
                  <a:pt x="644" y="270"/>
                </a:lnTo>
                <a:lnTo>
                  <a:pt x="650" y="288"/>
                </a:lnTo>
                <a:lnTo>
                  <a:pt x="658" y="305"/>
                </a:lnTo>
                <a:lnTo>
                  <a:pt x="668" y="323"/>
                </a:lnTo>
                <a:lnTo>
                  <a:pt x="678" y="337"/>
                </a:lnTo>
                <a:lnTo>
                  <a:pt x="688" y="353"/>
                </a:lnTo>
                <a:lnTo>
                  <a:pt x="702" y="367"/>
                </a:lnTo>
                <a:lnTo>
                  <a:pt x="702" y="367"/>
                </a:lnTo>
                <a:lnTo>
                  <a:pt x="709" y="374"/>
                </a:lnTo>
                <a:lnTo>
                  <a:pt x="717" y="376"/>
                </a:lnTo>
                <a:lnTo>
                  <a:pt x="727" y="374"/>
                </a:lnTo>
                <a:lnTo>
                  <a:pt x="737" y="369"/>
                </a:lnTo>
                <a:lnTo>
                  <a:pt x="743" y="367"/>
                </a:lnTo>
                <a:lnTo>
                  <a:pt x="753" y="361"/>
                </a:lnTo>
                <a:lnTo>
                  <a:pt x="753" y="361"/>
                </a:lnTo>
                <a:lnTo>
                  <a:pt x="753" y="361"/>
                </a:lnTo>
                <a:close/>
                <a:moveTo>
                  <a:pt x="733" y="256"/>
                </a:moveTo>
                <a:lnTo>
                  <a:pt x="733" y="256"/>
                </a:lnTo>
                <a:lnTo>
                  <a:pt x="727" y="256"/>
                </a:lnTo>
                <a:lnTo>
                  <a:pt x="721" y="258"/>
                </a:lnTo>
                <a:lnTo>
                  <a:pt x="717" y="260"/>
                </a:lnTo>
                <a:lnTo>
                  <a:pt x="713" y="266"/>
                </a:lnTo>
                <a:lnTo>
                  <a:pt x="713" y="266"/>
                </a:lnTo>
                <a:lnTo>
                  <a:pt x="713" y="272"/>
                </a:lnTo>
                <a:lnTo>
                  <a:pt x="715" y="278"/>
                </a:lnTo>
                <a:lnTo>
                  <a:pt x="719" y="282"/>
                </a:lnTo>
                <a:lnTo>
                  <a:pt x="723" y="286"/>
                </a:lnTo>
                <a:lnTo>
                  <a:pt x="723" y="286"/>
                </a:lnTo>
                <a:lnTo>
                  <a:pt x="729" y="286"/>
                </a:lnTo>
                <a:lnTo>
                  <a:pt x="735" y="284"/>
                </a:lnTo>
                <a:lnTo>
                  <a:pt x="739" y="280"/>
                </a:lnTo>
                <a:lnTo>
                  <a:pt x="743" y="276"/>
                </a:lnTo>
                <a:lnTo>
                  <a:pt x="743" y="276"/>
                </a:lnTo>
                <a:lnTo>
                  <a:pt x="743" y="270"/>
                </a:lnTo>
                <a:lnTo>
                  <a:pt x="741" y="264"/>
                </a:lnTo>
                <a:lnTo>
                  <a:pt x="737" y="260"/>
                </a:lnTo>
                <a:lnTo>
                  <a:pt x="733" y="256"/>
                </a:lnTo>
                <a:lnTo>
                  <a:pt x="733" y="256"/>
                </a:lnTo>
                <a:close/>
                <a:moveTo>
                  <a:pt x="747" y="183"/>
                </a:moveTo>
                <a:lnTo>
                  <a:pt x="741" y="199"/>
                </a:lnTo>
                <a:lnTo>
                  <a:pt x="741" y="199"/>
                </a:lnTo>
                <a:lnTo>
                  <a:pt x="751" y="203"/>
                </a:lnTo>
                <a:lnTo>
                  <a:pt x="751" y="203"/>
                </a:lnTo>
                <a:lnTo>
                  <a:pt x="761" y="207"/>
                </a:lnTo>
                <a:lnTo>
                  <a:pt x="771" y="215"/>
                </a:lnTo>
                <a:lnTo>
                  <a:pt x="782" y="223"/>
                </a:lnTo>
                <a:lnTo>
                  <a:pt x="788" y="234"/>
                </a:lnTo>
                <a:lnTo>
                  <a:pt x="788" y="234"/>
                </a:lnTo>
                <a:lnTo>
                  <a:pt x="794" y="246"/>
                </a:lnTo>
                <a:lnTo>
                  <a:pt x="796" y="258"/>
                </a:lnTo>
                <a:lnTo>
                  <a:pt x="798" y="272"/>
                </a:lnTo>
                <a:lnTo>
                  <a:pt x="796" y="288"/>
                </a:lnTo>
                <a:lnTo>
                  <a:pt x="796" y="288"/>
                </a:lnTo>
                <a:lnTo>
                  <a:pt x="792" y="300"/>
                </a:lnTo>
                <a:lnTo>
                  <a:pt x="808" y="307"/>
                </a:lnTo>
                <a:lnTo>
                  <a:pt x="808" y="307"/>
                </a:lnTo>
                <a:lnTo>
                  <a:pt x="812" y="290"/>
                </a:lnTo>
                <a:lnTo>
                  <a:pt x="812" y="290"/>
                </a:lnTo>
                <a:lnTo>
                  <a:pt x="814" y="272"/>
                </a:lnTo>
                <a:lnTo>
                  <a:pt x="812" y="256"/>
                </a:lnTo>
                <a:lnTo>
                  <a:pt x="808" y="240"/>
                </a:lnTo>
                <a:lnTo>
                  <a:pt x="802" y="225"/>
                </a:lnTo>
                <a:lnTo>
                  <a:pt x="802" y="225"/>
                </a:lnTo>
                <a:lnTo>
                  <a:pt x="794" y="213"/>
                </a:lnTo>
                <a:lnTo>
                  <a:pt x="784" y="203"/>
                </a:lnTo>
                <a:lnTo>
                  <a:pt x="769" y="193"/>
                </a:lnTo>
                <a:lnTo>
                  <a:pt x="757" y="187"/>
                </a:lnTo>
                <a:lnTo>
                  <a:pt x="757" y="187"/>
                </a:lnTo>
                <a:lnTo>
                  <a:pt x="747" y="183"/>
                </a:lnTo>
                <a:lnTo>
                  <a:pt x="747" y="183"/>
                </a:lnTo>
                <a:close/>
                <a:moveTo>
                  <a:pt x="414" y="114"/>
                </a:moveTo>
                <a:lnTo>
                  <a:pt x="414" y="114"/>
                </a:lnTo>
                <a:lnTo>
                  <a:pt x="406" y="114"/>
                </a:lnTo>
                <a:lnTo>
                  <a:pt x="398" y="116"/>
                </a:lnTo>
                <a:lnTo>
                  <a:pt x="392" y="120"/>
                </a:lnTo>
                <a:lnTo>
                  <a:pt x="386" y="124"/>
                </a:lnTo>
                <a:lnTo>
                  <a:pt x="386" y="124"/>
                </a:lnTo>
                <a:lnTo>
                  <a:pt x="382" y="130"/>
                </a:lnTo>
                <a:lnTo>
                  <a:pt x="378" y="136"/>
                </a:lnTo>
                <a:lnTo>
                  <a:pt x="376" y="144"/>
                </a:lnTo>
                <a:lnTo>
                  <a:pt x="376" y="152"/>
                </a:lnTo>
                <a:lnTo>
                  <a:pt x="376" y="158"/>
                </a:lnTo>
                <a:lnTo>
                  <a:pt x="376" y="158"/>
                </a:lnTo>
                <a:lnTo>
                  <a:pt x="386" y="160"/>
                </a:lnTo>
                <a:lnTo>
                  <a:pt x="396" y="162"/>
                </a:lnTo>
                <a:lnTo>
                  <a:pt x="396" y="152"/>
                </a:lnTo>
                <a:lnTo>
                  <a:pt x="396" y="152"/>
                </a:lnTo>
                <a:lnTo>
                  <a:pt x="398" y="144"/>
                </a:lnTo>
                <a:lnTo>
                  <a:pt x="402" y="140"/>
                </a:lnTo>
                <a:lnTo>
                  <a:pt x="402" y="140"/>
                </a:lnTo>
                <a:lnTo>
                  <a:pt x="406" y="136"/>
                </a:lnTo>
                <a:lnTo>
                  <a:pt x="414" y="134"/>
                </a:lnTo>
                <a:lnTo>
                  <a:pt x="558" y="134"/>
                </a:lnTo>
                <a:lnTo>
                  <a:pt x="558" y="134"/>
                </a:lnTo>
                <a:lnTo>
                  <a:pt x="564" y="136"/>
                </a:lnTo>
                <a:lnTo>
                  <a:pt x="570" y="140"/>
                </a:lnTo>
                <a:lnTo>
                  <a:pt x="570" y="140"/>
                </a:lnTo>
                <a:lnTo>
                  <a:pt x="573" y="144"/>
                </a:lnTo>
                <a:lnTo>
                  <a:pt x="575" y="152"/>
                </a:lnTo>
                <a:lnTo>
                  <a:pt x="575" y="240"/>
                </a:lnTo>
                <a:lnTo>
                  <a:pt x="575" y="240"/>
                </a:lnTo>
                <a:lnTo>
                  <a:pt x="573" y="248"/>
                </a:lnTo>
                <a:lnTo>
                  <a:pt x="570" y="252"/>
                </a:lnTo>
                <a:lnTo>
                  <a:pt x="570" y="252"/>
                </a:lnTo>
                <a:lnTo>
                  <a:pt x="564" y="256"/>
                </a:lnTo>
                <a:lnTo>
                  <a:pt x="558" y="258"/>
                </a:lnTo>
                <a:lnTo>
                  <a:pt x="530" y="258"/>
                </a:lnTo>
                <a:lnTo>
                  <a:pt x="524" y="258"/>
                </a:lnTo>
                <a:lnTo>
                  <a:pt x="522" y="262"/>
                </a:lnTo>
                <a:lnTo>
                  <a:pt x="510" y="276"/>
                </a:lnTo>
                <a:lnTo>
                  <a:pt x="510" y="270"/>
                </a:lnTo>
                <a:lnTo>
                  <a:pt x="514" y="258"/>
                </a:lnTo>
                <a:lnTo>
                  <a:pt x="499" y="258"/>
                </a:lnTo>
                <a:lnTo>
                  <a:pt x="439" y="258"/>
                </a:lnTo>
                <a:lnTo>
                  <a:pt x="439" y="258"/>
                </a:lnTo>
                <a:lnTo>
                  <a:pt x="434" y="268"/>
                </a:lnTo>
                <a:lnTo>
                  <a:pt x="434" y="268"/>
                </a:lnTo>
                <a:lnTo>
                  <a:pt x="428" y="278"/>
                </a:lnTo>
                <a:lnTo>
                  <a:pt x="487" y="278"/>
                </a:lnTo>
                <a:lnTo>
                  <a:pt x="483" y="296"/>
                </a:lnTo>
                <a:lnTo>
                  <a:pt x="481" y="305"/>
                </a:lnTo>
                <a:lnTo>
                  <a:pt x="489" y="309"/>
                </a:lnTo>
                <a:lnTo>
                  <a:pt x="497" y="313"/>
                </a:lnTo>
                <a:lnTo>
                  <a:pt x="503" y="317"/>
                </a:lnTo>
                <a:lnTo>
                  <a:pt x="510" y="309"/>
                </a:lnTo>
                <a:lnTo>
                  <a:pt x="534" y="278"/>
                </a:lnTo>
                <a:lnTo>
                  <a:pt x="558" y="278"/>
                </a:lnTo>
                <a:lnTo>
                  <a:pt x="558" y="278"/>
                </a:lnTo>
                <a:lnTo>
                  <a:pt x="564" y="278"/>
                </a:lnTo>
                <a:lnTo>
                  <a:pt x="573" y="276"/>
                </a:lnTo>
                <a:lnTo>
                  <a:pt x="579" y="272"/>
                </a:lnTo>
                <a:lnTo>
                  <a:pt x="585" y="268"/>
                </a:lnTo>
                <a:lnTo>
                  <a:pt x="585" y="268"/>
                </a:lnTo>
                <a:lnTo>
                  <a:pt x="589" y="262"/>
                </a:lnTo>
                <a:lnTo>
                  <a:pt x="593" y="256"/>
                </a:lnTo>
                <a:lnTo>
                  <a:pt x="595" y="248"/>
                </a:lnTo>
                <a:lnTo>
                  <a:pt x="597" y="240"/>
                </a:lnTo>
                <a:lnTo>
                  <a:pt x="597" y="152"/>
                </a:lnTo>
                <a:lnTo>
                  <a:pt x="597" y="152"/>
                </a:lnTo>
                <a:lnTo>
                  <a:pt x="595" y="144"/>
                </a:lnTo>
                <a:lnTo>
                  <a:pt x="593" y="136"/>
                </a:lnTo>
                <a:lnTo>
                  <a:pt x="589" y="130"/>
                </a:lnTo>
                <a:lnTo>
                  <a:pt x="585" y="124"/>
                </a:lnTo>
                <a:lnTo>
                  <a:pt x="585" y="124"/>
                </a:lnTo>
                <a:lnTo>
                  <a:pt x="579" y="120"/>
                </a:lnTo>
                <a:lnTo>
                  <a:pt x="573" y="116"/>
                </a:lnTo>
                <a:lnTo>
                  <a:pt x="564" y="114"/>
                </a:lnTo>
                <a:lnTo>
                  <a:pt x="558" y="114"/>
                </a:lnTo>
                <a:lnTo>
                  <a:pt x="414" y="114"/>
                </a:lnTo>
                <a:lnTo>
                  <a:pt x="414" y="114"/>
                </a:lnTo>
                <a:close/>
                <a:moveTo>
                  <a:pt x="453" y="215"/>
                </a:moveTo>
                <a:lnTo>
                  <a:pt x="453" y="229"/>
                </a:lnTo>
                <a:lnTo>
                  <a:pt x="554" y="229"/>
                </a:lnTo>
                <a:lnTo>
                  <a:pt x="554" y="215"/>
                </a:lnTo>
                <a:lnTo>
                  <a:pt x="453" y="215"/>
                </a:lnTo>
                <a:lnTo>
                  <a:pt x="453" y="215"/>
                </a:lnTo>
                <a:close/>
                <a:moveTo>
                  <a:pt x="453" y="185"/>
                </a:moveTo>
                <a:lnTo>
                  <a:pt x="453" y="199"/>
                </a:lnTo>
                <a:lnTo>
                  <a:pt x="554" y="199"/>
                </a:lnTo>
                <a:lnTo>
                  <a:pt x="554" y="185"/>
                </a:lnTo>
                <a:lnTo>
                  <a:pt x="453" y="185"/>
                </a:lnTo>
                <a:lnTo>
                  <a:pt x="453" y="185"/>
                </a:lnTo>
                <a:close/>
                <a:moveTo>
                  <a:pt x="445" y="154"/>
                </a:moveTo>
                <a:lnTo>
                  <a:pt x="445" y="169"/>
                </a:lnTo>
                <a:lnTo>
                  <a:pt x="554" y="169"/>
                </a:lnTo>
                <a:lnTo>
                  <a:pt x="554" y="154"/>
                </a:lnTo>
                <a:lnTo>
                  <a:pt x="445" y="154"/>
                </a:lnTo>
                <a:lnTo>
                  <a:pt x="445" y="154"/>
                </a:lnTo>
                <a:close/>
                <a:moveTo>
                  <a:pt x="286" y="319"/>
                </a:moveTo>
                <a:lnTo>
                  <a:pt x="286" y="319"/>
                </a:lnTo>
                <a:lnTo>
                  <a:pt x="278" y="327"/>
                </a:lnTo>
                <a:lnTo>
                  <a:pt x="272" y="339"/>
                </a:lnTo>
                <a:lnTo>
                  <a:pt x="266" y="349"/>
                </a:lnTo>
                <a:lnTo>
                  <a:pt x="262" y="363"/>
                </a:lnTo>
                <a:lnTo>
                  <a:pt x="258" y="388"/>
                </a:lnTo>
                <a:lnTo>
                  <a:pt x="256" y="410"/>
                </a:lnTo>
                <a:lnTo>
                  <a:pt x="256" y="410"/>
                </a:lnTo>
                <a:lnTo>
                  <a:pt x="262" y="414"/>
                </a:lnTo>
                <a:lnTo>
                  <a:pt x="272" y="418"/>
                </a:lnTo>
                <a:lnTo>
                  <a:pt x="296" y="424"/>
                </a:lnTo>
                <a:lnTo>
                  <a:pt x="327" y="426"/>
                </a:lnTo>
                <a:lnTo>
                  <a:pt x="361" y="428"/>
                </a:lnTo>
                <a:lnTo>
                  <a:pt x="398" y="426"/>
                </a:lnTo>
                <a:lnTo>
                  <a:pt x="430" y="424"/>
                </a:lnTo>
                <a:lnTo>
                  <a:pt x="457" y="418"/>
                </a:lnTo>
                <a:lnTo>
                  <a:pt x="467" y="414"/>
                </a:lnTo>
                <a:lnTo>
                  <a:pt x="475" y="410"/>
                </a:lnTo>
                <a:lnTo>
                  <a:pt x="475" y="410"/>
                </a:lnTo>
                <a:lnTo>
                  <a:pt x="475" y="398"/>
                </a:lnTo>
                <a:lnTo>
                  <a:pt x="475" y="386"/>
                </a:lnTo>
                <a:lnTo>
                  <a:pt x="469" y="359"/>
                </a:lnTo>
                <a:lnTo>
                  <a:pt x="465" y="347"/>
                </a:lnTo>
                <a:lnTo>
                  <a:pt x="459" y="335"/>
                </a:lnTo>
                <a:lnTo>
                  <a:pt x="453" y="325"/>
                </a:lnTo>
                <a:lnTo>
                  <a:pt x="445" y="317"/>
                </a:lnTo>
                <a:lnTo>
                  <a:pt x="445" y="317"/>
                </a:lnTo>
                <a:lnTo>
                  <a:pt x="422" y="317"/>
                </a:lnTo>
                <a:lnTo>
                  <a:pt x="422" y="317"/>
                </a:lnTo>
                <a:lnTo>
                  <a:pt x="414" y="317"/>
                </a:lnTo>
                <a:lnTo>
                  <a:pt x="408" y="315"/>
                </a:lnTo>
                <a:lnTo>
                  <a:pt x="408" y="315"/>
                </a:lnTo>
                <a:lnTo>
                  <a:pt x="402" y="307"/>
                </a:lnTo>
                <a:lnTo>
                  <a:pt x="400" y="292"/>
                </a:lnTo>
                <a:lnTo>
                  <a:pt x="400" y="292"/>
                </a:lnTo>
                <a:lnTo>
                  <a:pt x="406" y="282"/>
                </a:lnTo>
                <a:lnTo>
                  <a:pt x="412" y="270"/>
                </a:lnTo>
                <a:lnTo>
                  <a:pt x="412" y="270"/>
                </a:lnTo>
                <a:lnTo>
                  <a:pt x="416" y="268"/>
                </a:lnTo>
                <a:lnTo>
                  <a:pt x="418" y="262"/>
                </a:lnTo>
                <a:lnTo>
                  <a:pt x="418" y="262"/>
                </a:lnTo>
                <a:lnTo>
                  <a:pt x="420" y="254"/>
                </a:lnTo>
                <a:lnTo>
                  <a:pt x="422" y="246"/>
                </a:lnTo>
                <a:lnTo>
                  <a:pt x="420" y="244"/>
                </a:lnTo>
                <a:lnTo>
                  <a:pt x="420" y="242"/>
                </a:lnTo>
                <a:lnTo>
                  <a:pt x="420" y="242"/>
                </a:lnTo>
                <a:lnTo>
                  <a:pt x="418" y="240"/>
                </a:lnTo>
                <a:lnTo>
                  <a:pt x="418" y="240"/>
                </a:lnTo>
                <a:lnTo>
                  <a:pt x="418" y="221"/>
                </a:lnTo>
                <a:lnTo>
                  <a:pt x="416" y="207"/>
                </a:lnTo>
                <a:lnTo>
                  <a:pt x="410" y="195"/>
                </a:lnTo>
                <a:lnTo>
                  <a:pt x="402" y="187"/>
                </a:lnTo>
                <a:lnTo>
                  <a:pt x="402" y="187"/>
                </a:lnTo>
                <a:lnTo>
                  <a:pt x="394" y="181"/>
                </a:lnTo>
                <a:lnTo>
                  <a:pt x="384" y="179"/>
                </a:lnTo>
                <a:lnTo>
                  <a:pt x="374" y="177"/>
                </a:lnTo>
                <a:lnTo>
                  <a:pt x="363" y="175"/>
                </a:lnTo>
                <a:lnTo>
                  <a:pt x="353" y="177"/>
                </a:lnTo>
                <a:lnTo>
                  <a:pt x="343" y="179"/>
                </a:lnTo>
                <a:lnTo>
                  <a:pt x="333" y="183"/>
                </a:lnTo>
                <a:lnTo>
                  <a:pt x="325" y="187"/>
                </a:lnTo>
                <a:lnTo>
                  <a:pt x="325" y="187"/>
                </a:lnTo>
                <a:lnTo>
                  <a:pt x="317" y="197"/>
                </a:lnTo>
                <a:lnTo>
                  <a:pt x="313" y="207"/>
                </a:lnTo>
                <a:lnTo>
                  <a:pt x="311" y="221"/>
                </a:lnTo>
                <a:lnTo>
                  <a:pt x="313" y="242"/>
                </a:lnTo>
                <a:lnTo>
                  <a:pt x="313" y="242"/>
                </a:lnTo>
                <a:lnTo>
                  <a:pt x="311" y="242"/>
                </a:lnTo>
                <a:lnTo>
                  <a:pt x="311" y="244"/>
                </a:lnTo>
                <a:lnTo>
                  <a:pt x="309" y="246"/>
                </a:lnTo>
                <a:lnTo>
                  <a:pt x="309" y="246"/>
                </a:lnTo>
                <a:lnTo>
                  <a:pt x="311" y="254"/>
                </a:lnTo>
                <a:lnTo>
                  <a:pt x="313" y="262"/>
                </a:lnTo>
                <a:lnTo>
                  <a:pt x="313" y="262"/>
                </a:lnTo>
                <a:lnTo>
                  <a:pt x="315" y="268"/>
                </a:lnTo>
                <a:lnTo>
                  <a:pt x="321" y="272"/>
                </a:lnTo>
                <a:lnTo>
                  <a:pt x="321" y="272"/>
                </a:lnTo>
                <a:lnTo>
                  <a:pt x="325" y="284"/>
                </a:lnTo>
                <a:lnTo>
                  <a:pt x="333" y="294"/>
                </a:lnTo>
                <a:lnTo>
                  <a:pt x="333" y="294"/>
                </a:lnTo>
                <a:lnTo>
                  <a:pt x="331" y="305"/>
                </a:lnTo>
                <a:lnTo>
                  <a:pt x="327" y="313"/>
                </a:lnTo>
                <a:lnTo>
                  <a:pt x="327" y="313"/>
                </a:lnTo>
                <a:lnTo>
                  <a:pt x="321" y="317"/>
                </a:lnTo>
                <a:lnTo>
                  <a:pt x="311" y="319"/>
                </a:lnTo>
                <a:lnTo>
                  <a:pt x="311" y="319"/>
                </a:lnTo>
                <a:lnTo>
                  <a:pt x="286" y="319"/>
                </a:lnTo>
                <a:lnTo>
                  <a:pt x="286" y="319"/>
                </a:lnTo>
                <a:close/>
                <a:moveTo>
                  <a:pt x="867" y="453"/>
                </a:moveTo>
                <a:lnTo>
                  <a:pt x="867" y="79"/>
                </a:lnTo>
                <a:lnTo>
                  <a:pt x="179" y="79"/>
                </a:lnTo>
                <a:lnTo>
                  <a:pt x="179" y="453"/>
                </a:lnTo>
                <a:lnTo>
                  <a:pt x="867" y="453"/>
                </a:lnTo>
                <a:lnTo>
                  <a:pt x="867" y="453"/>
                </a:lnTo>
                <a:close/>
                <a:moveTo>
                  <a:pt x="956" y="542"/>
                </a:moveTo>
                <a:lnTo>
                  <a:pt x="1027" y="698"/>
                </a:lnTo>
                <a:lnTo>
                  <a:pt x="1027" y="802"/>
                </a:lnTo>
                <a:lnTo>
                  <a:pt x="983" y="836"/>
                </a:lnTo>
                <a:lnTo>
                  <a:pt x="51" y="836"/>
                </a:lnTo>
                <a:lnTo>
                  <a:pt x="0" y="802"/>
                </a:lnTo>
                <a:lnTo>
                  <a:pt x="0" y="698"/>
                </a:lnTo>
                <a:lnTo>
                  <a:pt x="89" y="542"/>
                </a:lnTo>
                <a:lnTo>
                  <a:pt x="179" y="542"/>
                </a:lnTo>
                <a:lnTo>
                  <a:pt x="867" y="542"/>
                </a:lnTo>
                <a:lnTo>
                  <a:pt x="956" y="542"/>
                </a:lnTo>
                <a:lnTo>
                  <a:pt x="956" y="542"/>
                </a:lnTo>
                <a:close/>
                <a:moveTo>
                  <a:pt x="365" y="579"/>
                </a:moveTo>
                <a:lnTo>
                  <a:pt x="365" y="579"/>
                </a:lnTo>
                <a:lnTo>
                  <a:pt x="359" y="599"/>
                </a:lnTo>
                <a:lnTo>
                  <a:pt x="359" y="599"/>
                </a:lnTo>
                <a:lnTo>
                  <a:pt x="441" y="599"/>
                </a:lnTo>
                <a:lnTo>
                  <a:pt x="441" y="599"/>
                </a:lnTo>
                <a:lnTo>
                  <a:pt x="445" y="579"/>
                </a:lnTo>
                <a:lnTo>
                  <a:pt x="445" y="579"/>
                </a:lnTo>
                <a:lnTo>
                  <a:pt x="365" y="579"/>
                </a:lnTo>
                <a:lnTo>
                  <a:pt x="365" y="579"/>
                </a:lnTo>
                <a:close/>
                <a:moveTo>
                  <a:pt x="341" y="658"/>
                </a:moveTo>
                <a:lnTo>
                  <a:pt x="341" y="658"/>
                </a:lnTo>
                <a:lnTo>
                  <a:pt x="335" y="682"/>
                </a:lnTo>
                <a:lnTo>
                  <a:pt x="335" y="682"/>
                </a:lnTo>
                <a:lnTo>
                  <a:pt x="424" y="682"/>
                </a:lnTo>
                <a:lnTo>
                  <a:pt x="424" y="682"/>
                </a:lnTo>
                <a:lnTo>
                  <a:pt x="428" y="658"/>
                </a:lnTo>
                <a:lnTo>
                  <a:pt x="428" y="658"/>
                </a:lnTo>
                <a:lnTo>
                  <a:pt x="341" y="658"/>
                </a:lnTo>
                <a:lnTo>
                  <a:pt x="341" y="658"/>
                </a:lnTo>
                <a:close/>
                <a:moveTo>
                  <a:pt x="209" y="658"/>
                </a:moveTo>
                <a:lnTo>
                  <a:pt x="209" y="658"/>
                </a:lnTo>
                <a:lnTo>
                  <a:pt x="199" y="682"/>
                </a:lnTo>
                <a:lnTo>
                  <a:pt x="199" y="682"/>
                </a:lnTo>
                <a:lnTo>
                  <a:pt x="288" y="682"/>
                </a:lnTo>
                <a:lnTo>
                  <a:pt x="288" y="682"/>
                </a:lnTo>
                <a:lnTo>
                  <a:pt x="296" y="658"/>
                </a:lnTo>
                <a:lnTo>
                  <a:pt x="296" y="658"/>
                </a:lnTo>
                <a:lnTo>
                  <a:pt x="209" y="658"/>
                </a:lnTo>
                <a:lnTo>
                  <a:pt x="209" y="658"/>
                </a:lnTo>
                <a:close/>
                <a:moveTo>
                  <a:pt x="475" y="658"/>
                </a:moveTo>
                <a:lnTo>
                  <a:pt x="475" y="658"/>
                </a:lnTo>
                <a:lnTo>
                  <a:pt x="471" y="682"/>
                </a:lnTo>
                <a:lnTo>
                  <a:pt x="471" y="682"/>
                </a:lnTo>
                <a:lnTo>
                  <a:pt x="560" y="682"/>
                </a:lnTo>
                <a:lnTo>
                  <a:pt x="560" y="682"/>
                </a:lnTo>
                <a:lnTo>
                  <a:pt x="562" y="658"/>
                </a:lnTo>
                <a:lnTo>
                  <a:pt x="562" y="658"/>
                </a:lnTo>
                <a:lnTo>
                  <a:pt x="475" y="658"/>
                </a:lnTo>
                <a:lnTo>
                  <a:pt x="475" y="658"/>
                </a:lnTo>
                <a:close/>
                <a:moveTo>
                  <a:pt x="609" y="658"/>
                </a:moveTo>
                <a:lnTo>
                  <a:pt x="609" y="658"/>
                </a:lnTo>
                <a:lnTo>
                  <a:pt x="609" y="682"/>
                </a:lnTo>
                <a:lnTo>
                  <a:pt x="609" y="682"/>
                </a:lnTo>
                <a:lnTo>
                  <a:pt x="698" y="682"/>
                </a:lnTo>
                <a:lnTo>
                  <a:pt x="698" y="682"/>
                </a:lnTo>
                <a:lnTo>
                  <a:pt x="694" y="658"/>
                </a:lnTo>
                <a:lnTo>
                  <a:pt x="694" y="658"/>
                </a:lnTo>
                <a:lnTo>
                  <a:pt x="609" y="658"/>
                </a:lnTo>
                <a:lnTo>
                  <a:pt x="609" y="658"/>
                </a:lnTo>
                <a:close/>
                <a:moveTo>
                  <a:pt x="741" y="658"/>
                </a:moveTo>
                <a:lnTo>
                  <a:pt x="741" y="658"/>
                </a:lnTo>
                <a:lnTo>
                  <a:pt x="745" y="682"/>
                </a:lnTo>
                <a:lnTo>
                  <a:pt x="745" y="682"/>
                </a:lnTo>
                <a:lnTo>
                  <a:pt x="834" y="682"/>
                </a:lnTo>
                <a:lnTo>
                  <a:pt x="834" y="682"/>
                </a:lnTo>
                <a:lnTo>
                  <a:pt x="828" y="658"/>
                </a:lnTo>
                <a:lnTo>
                  <a:pt x="828" y="658"/>
                </a:lnTo>
                <a:lnTo>
                  <a:pt x="741" y="658"/>
                </a:lnTo>
                <a:lnTo>
                  <a:pt x="741" y="658"/>
                </a:lnTo>
                <a:close/>
                <a:moveTo>
                  <a:pt x="321" y="615"/>
                </a:moveTo>
                <a:lnTo>
                  <a:pt x="321" y="615"/>
                </a:lnTo>
                <a:lnTo>
                  <a:pt x="313" y="637"/>
                </a:lnTo>
                <a:lnTo>
                  <a:pt x="313" y="637"/>
                </a:lnTo>
                <a:lnTo>
                  <a:pt x="398" y="637"/>
                </a:lnTo>
                <a:lnTo>
                  <a:pt x="398" y="637"/>
                </a:lnTo>
                <a:lnTo>
                  <a:pt x="404" y="615"/>
                </a:lnTo>
                <a:lnTo>
                  <a:pt x="404" y="615"/>
                </a:lnTo>
                <a:lnTo>
                  <a:pt x="321" y="615"/>
                </a:lnTo>
                <a:lnTo>
                  <a:pt x="321" y="615"/>
                </a:lnTo>
                <a:close/>
                <a:moveTo>
                  <a:pt x="227" y="615"/>
                </a:moveTo>
                <a:lnTo>
                  <a:pt x="227" y="615"/>
                </a:lnTo>
                <a:lnTo>
                  <a:pt x="217" y="637"/>
                </a:lnTo>
                <a:lnTo>
                  <a:pt x="217" y="637"/>
                </a:lnTo>
                <a:lnTo>
                  <a:pt x="268" y="637"/>
                </a:lnTo>
                <a:lnTo>
                  <a:pt x="268" y="637"/>
                </a:lnTo>
                <a:lnTo>
                  <a:pt x="276" y="615"/>
                </a:lnTo>
                <a:lnTo>
                  <a:pt x="276" y="615"/>
                </a:lnTo>
                <a:lnTo>
                  <a:pt x="227" y="615"/>
                </a:lnTo>
                <a:lnTo>
                  <a:pt x="227" y="615"/>
                </a:lnTo>
                <a:close/>
                <a:moveTo>
                  <a:pt x="447" y="615"/>
                </a:moveTo>
                <a:lnTo>
                  <a:pt x="447" y="615"/>
                </a:lnTo>
                <a:lnTo>
                  <a:pt x="445" y="637"/>
                </a:lnTo>
                <a:lnTo>
                  <a:pt x="445" y="637"/>
                </a:lnTo>
                <a:lnTo>
                  <a:pt x="528" y="637"/>
                </a:lnTo>
                <a:lnTo>
                  <a:pt x="528" y="637"/>
                </a:lnTo>
                <a:lnTo>
                  <a:pt x="530" y="615"/>
                </a:lnTo>
                <a:lnTo>
                  <a:pt x="530" y="615"/>
                </a:lnTo>
                <a:lnTo>
                  <a:pt x="447" y="615"/>
                </a:lnTo>
                <a:lnTo>
                  <a:pt x="447" y="615"/>
                </a:lnTo>
                <a:close/>
                <a:moveTo>
                  <a:pt x="575" y="615"/>
                </a:moveTo>
                <a:lnTo>
                  <a:pt x="575" y="615"/>
                </a:lnTo>
                <a:lnTo>
                  <a:pt x="575" y="637"/>
                </a:lnTo>
                <a:lnTo>
                  <a:pt x="575" y="637"/>
                </a:lnTo>
                <a:lnTo>
                  <a:pt x="658" y="637"/>
                </a:lnTo>
                <a:lnTo>
                  <a:pt x="658" y="637"/>
                </a:lnTo>
                <a:lnTo>
                  <a:pt x="658" y="615"/>
                </a:lnTo>
                <a:lnTo>
                  <a:pt x="658" y="615"/>
                </a:lnTo>
                <a:lnTo>
                  <a:pt x="575" y="615"/>
                </a:lnTo>
                <a:lnTo>
                  <a:pt x="575" y="615"/>
                </a:lnTo>
                <a:close/>
                <a:moveTo>
                  <a:pt x="709" y="615"/>
                </a:moveTo>
                <a:lnTo>
                  <a:pt x="709" y="615"/>
                </a:lnTo>
                <a:lnTo>
                  <a:pt x="713" y="637"/>
                </a:lnTo>
                <a:lnTo>
                  <a:pt x="713" y="637"/>
                </a:lnTo>
                <a:lnTo>
                  <a:pt x="822" y="637"/>
                </a:lnTo>
                <a:lnTo>
                  <a:pt x="822" y="637"/>
                </a:lnTo>
                <a:lnTo>
                  <a:pt x="818" y="615"/>
                </a:lnTo>
                <a:lnTo>
                  <a:pt x="818" y="615"/>
                </a:lnTo>
                <a:lnTo>
                  <a:pt x="709" y="615"/>
                </a:lnTo>
                <a:lnTo>
                  <a:pt x="709" y="615"/>
                </a:lnTo>
                <a:close/>
                <a:moveTo>
                  <a:pt x="244" y="579"/>
                </a:moveTo>
                <a:lnTo>
                  <a:pt x="244" y="579"/>
                </a:lnTo>
                <a:lnTo>
                  <a:pt x="233" y="599"/>
                </a:lnTo>
                <a:lnTo>
                  <a:pt x="233" y="599"/>
                </a:lnTo>
                <a:lnTo>
                  <a:pt x="315" y="599"/>
                </a:lnTo>
                <a:lnTo>
                  <a:pt x="315" y="599"/>
                </a:lnTo>
                <a:lnTo>
                  <a:pt x="323" y="579"/>
                </a:lnTo>
                <a:lnTo>
                  <a:pt x="323" y="579"/>
                </a:lnTo>
                <a:lnTo>
                  <a:pt x="244" y="579"/>
                </a:lnTo>
                <a:lnTo>
                  <a:pt x="244" y="579"/>
                </a:lnTo>
                <a:close/>
                <a:moveTo>
                  <a:pt x="485" y="579"/>
                </a:moveTo>
                <a:lnTo>
                  <a:pt x="485" y="579"/>
                </a:lnTo>
                <a:lnTo>
                  <a:pt x="483" y="599"/>
                </a:lnTo>
                <a:lnTo>
                  <a:pt x="483" y="599"/>
                </a:lnTo>
                <a:lnTo>
                  <a:pt x="564" y="599"/>
                </a:lnTo>
                <a:lnTo>
                  <a:pt x="564" y="599"/>
                </a:lnTo>
                <a:lnTo>
                  <a:pt x="564" y="579"/>
                </a:lnTo>
                <a:lnTo>
                  <a:pt x="564" y="579"/>
                </a:lnTo>
                <a:lnTo>
                  <a:pt x="485" y="579"/>
                </a:lnTo>
                <a:lnTo>
                  <a:pt x="485" y="579"/>
                </a:lnTo>
                <a:close/>
                <a:moveTo>
                  <a:pt x="607" y="579"/>
                </a:moveTo>
                <a:lnTo>
                  <a:pt x="607" y="579"/>
                </a:lnTo>
                <a:lnTo>
                  <a:pt x="607" y="599"/>
                </a:lnTo>
                <a:lnTo>
                  <a:pt x="607" y="599"/>
                </a:lnTo>
                <a:lnTo>
                  <a:pt x="688" y="599"/>
                </a:lnTo>
                <a:lnTo>
                  <a:pt x="688" y="599"/>
                </a:lnTo>
                <a:lnTo>
                  <a:pt x="686" y="579"/>
                </a:lnTo>
                <a:lnTo>
                  <a:pt x="686" y="579"/>
                </a:lnTo>
                <a:lnTo>
                  <a:pt x="607" y="579"/>
                </a:lnTo>
                <a:lnTo>
                  <a:pt x="607" y="579"/>
                </a:lnTo>
                <a:close/>
                <a:moveTo>
                  <a:pt x="729" y="579"/>
                </a:moveTo>
                <a:lnTo>
                  <a:pt x="729" y="579"/>
                </a:lnTo>
                <a:lnTo>
                  <a:pt x="733" y="599"/>
                </a:lnTo>
                <a:lnTo>
                  <a:pt x="733" y="599"/>
                </a:lnTo>
                <a:lnTo>
                  <a:pt x="814" y="599"/>
                </a:lnTo>
                <a:lnTo>
                  <a:pt x="814" y="599"/>
                </a:lnTo>
                <a:lnTo>
                  <a:pt x="808" y="579"/>
                </a:lnTo>
                <a:lnTo>
                  <a:pt x="808" y="579"/>
                </a:lnTo>
                <a:lnTo>
                  <a:pt x="729" y="579"/>
                </a:lnTo>
                <a:lnTo>
                  <a:pt x="729" y="579"/>
                </a:lnTo>
                <a:close/>
                <a:moveTo>
                  <a:pt x="85" y="731"/>
                </a:moveTo>
                <a:lnTo>
                  <a:pt x="85" y="773"/>
                </a:lnTo>
                <a:lnTo>
                  <a:pt x="164" y="773"/>
                </a:lnTo>
                <a:lnTo>
                  <a:pt x="164" y="731"/>
                </a:lnTo>
                <a:lnTo>
                  <a:pt x="85" y="731"/>
                </a:lnTo>
                <a:lnTo>
                  <a:pt x="85" y="731"/>
                </a:lnTo>
                <a:close/>
                <a:moveTo>
                  <a:pt x="863" y="731"/>
                </a:moveTo>
                <a:lnTo>
                  <a:pt x="863" y="773"/>
                </a:lnTo>
                <a:lnTo>
                  <a:pt x="942" y="773"/>
                </a:lnTo>
                <a:lnTo>
                  <a:pt x="942" y="731"/>
                </a:lnTo>
                <a:lnTo>
                  <a:pt x="863" y="731"/>
                </a:lnTo>
                <a:lnTo>
                  <a:pt x="863" y="731"/>
                </a:lnTo>
                <a:close/>
                <a:moveTo>
                  <a:pt x="323" y="731"/>
                </a:moveTo>
                <a:lnTo>
                  <a:pt x="323" y="773"/>
                </a:lnTo>
                <a:lnTo>
                  <a:pt x="402" y="773"/>
                </a:lnTo>
                <a:lnTo>
                  <a:pt x="402" y="731"/>
                </a:lnTo>
                <a:lnTo>
                  <a:pt x="323" y="731"/>
                </a:lnTo>
                <a:lnTo>
                  <a:pt x="323" y="731"/>
                </a:lnTo>
                <a:close/>
                <a:moveTo>
                  <a:pt x="207" y="731"/>
                </a:moveTo>
                <a:lnTo>
                  <a:pt x="207" y="773"/>
                </a:lnTo>
                <a:lnTo>
                  <a:pt x="284" y="773"/>
                </a:lnTo>
                <a:lnTo>
                  <a:pt x="284" y="731"/>
                </a:lnTo>
                <a:lnTo>
                  <a:pt x="207" y="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10483850" y="2679700"/>
            <a:ext cx="1485900" cy="1485900"/>
          </a:xfrm>
          <a:custGeom>
            <a:avLst/>
            <a:gdLst>
              <a:gd name="T0" fmla="*/ 134 w 936"/>
              <a:gd name="T1" fmla="*/ 607 h 936"/>
              <a:gd name="T2" fmla="*/ 79 w 936"/>
              <a:gd name="T3" fmla="*/ 571 h 936"/>
              <a:gd name="T4" fmla="*/ 37 w 936"/>
              <a:gd name="T5" fmla="*/ 520 h 936"/>
              <a:gd name="T6" fmla="*/ 10 w 936"/>
              <a:gd name="T7" fmla="*/ 459 h 936"/>
              <a:gd name="T8" fmla="*/ 2 w 936"/>
              <a:gd name="T9" fmla="*/ 426 h 936"/>
              <a:gd name="T10" fmla="*/ 0 w 936"/>
              <a:gd name="T11" fmla="*/ 392 h 936"/>
              <a:gd name="T12" fmla="*/ 0 w 936"/>
              <a:gd name="T13" fmla="*/ 368 h 936"/>
              <a:gd name="T14" fmla="*/ 10 w 936"/>
              <a:gd name="T15" fmla="*/ 323 h 936"/>
              <a:gd name="T16" fmla="*/ 27 w 936"/>
              <a:gd name="T17" fmla="*/ 280 h 936"/>
              <a:gd name="T18" fmla="*/ 49 w 936"/>
              <a:gd name="T19" fmla="*/ 244 h 936"/>
              <a:gd name="T20" fmla="*/ 79 w 936"/>
              <a:gd name="T21" fmla="*/ 211 h 936"/>
              <a:gd name="T22" fmla="*/ 116 w 936"/>
              <a:gd name="T23" fmla="*/ 185 h 936"/>
              <a:gd name="T24" fmla="*/ 154 w 936"/>
              <a:gd name="T25" fmla="*/ 165 h 936"/>
              <a:gd name="T26" fmla="*/ 199 w 936"/>
              <a:gd name="T27" fmla="*/ 152 h 936"/>
              <a:gd name="T28" fmla="*/ 221 w 936"/>
              <a:gd name="T29" fmla="*/ 150 h 936"/>
              <a:gd name="T30" fmla="*/ 238 w 936"/>
              <a:gd name="T31" fmla="*/ 118 h 936"/>
              <a:gd name="T32" fmla="*/ 258 w 936"/>
              <a:gd name="T33" fmla="*/ 89 h 936"/>
              <a:gd name="T34" fmla="*/ 282 w 936"/>
              <a:gd name="T35" fmla="*/ 63 h 936"/>
              <a:gd name="T36" fmla="*/ 309 w 936"/>
              <a:gd name="T37" fmla="*/ 43 h 936"/>
              <a:gd name="T38" fmla="*/ 339 w 936"/>
              <a:gd name="T39" fmla="*/ 25 h 936"/>
              <a:gd name="T40" fmla="*/ 372 w 936"/>
              <a:gd name="T41" fmla="*/ 10 h 936"/>
              <a:gd name="T42" fmla="*/ 408 w 936"/>
              <a:gd name="T43" fmla="*/ 2 h 936"/>
              <a:gd name="T44" fmla="*/ 445 w 936"/>
              <a:gd name="T45" fmla="*/ 0 h 936"/>
              <a:gd name="T46" fmla="*/ 463 w 936"/>
              <a:gd name="T47" fmla="*/ 0 h 936"/>
              <a:gd name="T48" fmla="*/ 500 w 936"/>
              <a:gd name="T49" fmla="*/ 6 h 936"/>
              <a:gd name="T50" fmla="*/ 534 w 936"/>
              <a:gd name="T51" fmla="*/ 16 h 936"/>
              <a:gd name="T52" fmla="*/ 567 w 936"/>
              <a:gd name="T53" fmla="*/ 33 h 936"/>
              <a:gd name="T54" fmla="*/ 595 w 936"/>
              <a:gd name="T55" fmla="*/ 51 h 936"/>
              <a:gd name="T56" fmla="*/ 621 w 936"/>
              <a:gd name="T57" fmla="*/ 75 h 936"/>
              <a:gd name="T58" fmla="*/ 642 w 936"/>
              <a:gd name="T59" fmla="*/ 102 h 936"/>
              <a:gd name="T60" fmla="*/ 660 w 936"/>
              <a:gd name="T61" fmla="*/ 132 h 936"/>
              <a:gd name="T62" fmla="*/ 668 w 936"/>
              <a:gd name="T63" fmla="*/ 148 h 936"/>
              <a:gd name="T64" fmla="*/ 694 w 936"/>
              <a:gd name="T65" fmla="*/ 146 h 936"/>
              <a:gd name="T66" fmla="*/ 743 w 936"/>
              <a:gd name="T67" fmla="*/ 152 h 936"/>
              <a:gd name="T68" fmla="*/ 790 w 936"/>
              <a:gd name="T69" fmla="*/ 165 h 936"/>
              <a:gd name="T70" fmla="*/ 830 w 936"/>
              <a:gd name="T71" fmla="*/ 187 h 936"/>
              <a:gd name="T72" fmla="*/ 865 w 936"/>
              <a:gd name="T73" fmla="*/ 217 h 936"/>
              <a:gd name="T74" fmla="*/ 895 w 936"/>
              <a:gd name="T75" fmla="*/ 254 h 936"/>
              <a:gd name="T76" fmla="*/ 918 w 936"/>
              <a:gd name="T77" fmla="*/ 294 h 936"/>
              <a:gd name="T78" fmla="*/ 932 w 936"/>
              <a:gd name="T79" fmla="*/ 339 h 936"/>
              <a:gd name="T80" fmla="*/ 936 w 936"/>
              <a:gd name="T81" fmla="*/ 388 h 936"/>
              <a:gd name="T82" fmla="*/ 936 w 936"/>
              <a:gd name="T83" fmla="*/ 406 h 936"/>
              <a:gd name="T84" fmla="*/ 930 w 936"/>
              <a:gd name="T85" fmla="*/ 441 h 936"/>
              <a:gd name="T86" fmla="*/ 922 w 936"/>
              <a:gd name="T87" fmla="*/ 475 h 936"/>
              <a:gd name="T88" fmla="*/ 897 w 936"/>
              <a:gd name="T89" fmla="*/ 520 h 936"/>
              <a:gd name="T90" fmla="*/ 853 w 936"/>
              <a:gd name="T91" fmla="*/ 571 h 936"/>
              <a:gd name="T92" fmla="*/ 796 w 936"/>
              <a:gd name="T93" fmla="*/ 607 h 936"/>
              <a:gd name="T94" fmla="*/ 646 w 936"/>
              <a:gd name="T95" fmla="*/ 305 h 936"/>
              <a:gd name="T96" fmla="*/ 264 w 936"/>
              <a:gd name="T97" fmla="*/ 607 h 936"/>
              <a:gd name="T98" fmla="*/ 134 w 936"/>
              <a:gd name="T99" fmla="*/ 607 h 936"/>
              <a:gd name="T100" fmla="*/ 351 w 936"/>
              <a:gd name="T101" fmla="*/ 670 h 936"/>
              <a:gd name="T102" fmla="*/ 455 w 936"/>
              <a:gd name="T103" fmla="*/ 936 h 936"/>
              <a:gd name="T104" fmla="*/ 558 w 936"/>
              <a:gd name="T105" fmla="*/ 670 h 936"/>
              <a:gd name="T106" fmla="*/ 351 w 936"/>
              <a:gd name="T107" fmla="*/ 374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6" h="936">
                <a:moveTo>
                  <a:pt x="134" y="607"/>
                </a:moveTo>
                <a:lnTo>
                  <a:pt x="134" y="607"/>
                </a:lnTo>
                <a:lnTo>
                  <a:pt x="106" y="591"/>
                </a:lnTo>
                <a:lnTo>
                  <a:pt x="79" y="571"/>
                </a:lnTo>
                <a:lnTo>
                  <a:pt x="57" y="546"/>
                </a:lnTo>
                <a:lnTo>
                  <a:pt x="37" y="520"/>
                </a:lnTo>
                <a:lnTo>
                  <a:pt x="20" y="491"/>
                </a:lnTo>
                <a:lnTo>
                  <a:pt x="10" y="459"/>
                </a:lnTo>
                <a:lnTo>
                  <a:pt x="6" y="443"/>
                </a:lnTo>
                <a:lnTo>
                  <a:pt x="2" y="426"/>
                </a:lnTo>
                <a:lnTo>
                  <a:pt x="0" y="408"/>
                </a:lnTo>
                <a:lnTo>
                  <a:pt x="0" y="392"/>
                </a:lnTo>
                <a:lnTo>
                  <a:pt x="0" y="392"/>
                </a:lnTo>
                <a:lnTo>
                  <a:pt x="0" y="368"/>
                </a:lnTo>
                <a:lnTo>
                  <a:pt x="4" y="345"/>
                </a:lnTo>
                <a:lnTo>
                  <a:pt x="10" y="323"/>
                </a:lnTo>
                <a:lnTo>
                  <a:pt x="16" y="301"/>
                </a:lnTo>
                <a:lnTo>
                  <a:pt x="27" y="280"/>
                </a:lnTo>
                <a:lnTo>
                  <a:pt x="37" y="262"/>
                </a:lnTo>
                <a:lnTo>
                  <a:pt x="49" y="244"/>
                </a:lnTo>
                <a:lnTo>
                  <a:pt x="63" y="227"/>
                </a:lnTo>
                <a:lnTo>
                  <a:pt x="79" y="211"/>
                </a:lnTo>
                <a:lnTo>
                  <a:pt x="98" y="197"/>
                </a:lnTo>
                <a:lnTo>
                  <a:pt x="116" y="185"/>
                </a:lnTo>
                <a:lnTo>
                  <a:pt x="134" y="175"/>
                </a:lnTo>
                <a:lnTo>
                  <a:pt x="154" y="165"/>
                </a:lnTo>
                <a:lnTo>
                  <a:pt x="177" y="158"/>
                </a:lnTo>
                <a:lnTo>
                  <a:pt x="199" y="152"/>
                </a:lnTo>
                <a:lnTo>
                  <a:pt x="221" y="150"/>
                </a:lnTo>
                <a:lnTo>
                  <a:pt x="221" y="150"/>
                </a:lnTo>
                <a:lnTo>
                  <a:pt x="230" y="134"/>
                </a:lnTo>
                <a:lnTo>
                  <a:pt x="238" y="118"/>
                </a:lnTo>
                <a:lnTo>
                  <a:pt x="246" y="104"/>
                </a:lnTo>
                <a:lnTo>
                  <a:pt x="258" y="89"/>
                </a:lnTo>
                <a:lnTo>
                  <a:pt x="268" y="75"/>
                </a:lnTo>
                <a:lnTo>
                  <a:pt x="282" y="63"/>
                </a:lnTo>
                <a:lnTo>
                  <a:pt x="294" y="53"/>
                </a:lnTo>
                <a:lnTo>
                  <a:pt x="309" y="43"/>
                </a:lnTo>
                <a:lnTo>
                  <a:pt x="323" y="33"/>
                </a:lnTo>
                <a:lnTo>
                  <a:pt x="339" y="25"/>
                </a:lnTo>
                <a:lnTo>
                  <a:pt x="355" y="16"/>
                </a:lnTo>
                <a:lnTo>
                  <a:pt x="372" y="10"/>
                </a:lnTo>
                <a:lnTo>
                  <a:pt x="390" y="6"/>
                </a:lnTo>
                <a:lnTo>
                  <a:pt x="408" y="2"/>
                </a:lnTo>
                <a:lnTo>
                  <a:pt x="426" y="0"/>
                </a:lnTo>
                <a:lnTo>
                  <a:pt x="445" y="0"/>
                </a:lnTo>
                <a:lnTo>
                  <a:pt x="445" y="0"/>
                </a:lnTo>
                <a:lnTo>
                  <a:pt x="463" y="0"/>
                </a:lnTo>
                <a:lnTo>
                  <a:pt x="481" y="2"/>
                </a:lnTo>
                <a:lnTo>
                  <a:pt x="500" y="6"/>
                </a:lnTo>
                <a:lnTo>
                  <a:pt x="518" y="10"/>
                </a:lnTo>
                <a:lnTo>
                  <a:pt x="534" y="16"/>
                </a:lnTo>
                <a:lnTo>
                  <a:pt x="550" y="25"/>
                </a:lnTo>
                <a:lnTo>
                  <a:pt x="567" y="33"/>
                </a:lnTo>
                <a:lnTo>
                  <a:pt x="581" y="41"/>
                </a:lnTo>
                <a:lnTo>
                  <a:pt x="595" y="51"/>
                </a:lnTo>
                <a:lnTo>
                  <a:pt x="607" y="63"/>
                </a:lnTo>
                <a:lnTo>
                  <a:pt x="621" y="75"/>
                </a:lnTo>
                <a:lnTo>
                  <a:pt x="631" y="87"/>
                </a:lnTo>
                <a:lnTo>
                  <a:pt x="642" y="102"/>
                </a:lnTo>
                <a:lnTo>
                  <a:pt x="652" y="116"/>
                </a:lnTo>
                <a:lnTo>
                  <a:pt x="660" y="132"/>
                </a:lnTo>
                <a:lnTo>
                  <a:pt x="668" y="148"/>
                </a:lnTo>
                <a:lnTo>
                  <a:pt x="668" y="148"/>
                </a:lnTo>
                <a:lnTo>
                  <a:pt x="694" y="146"/>
                </a:lnTo>
                <a:lnTo>
                  <a:pt x="694" y="146"/>
                </a:lnTo>
                <a:lnTo>
                  <a:pt x="719" y="148"/>
                </a:lnTo>
                <a:lnTo>
                  <a:pt x="743" y="152"/>
                </a:lnTo>
                <a:lnTo>
                  <a:pt x="768" y="156"/>
                </a:lnTo>
                <a:lnTo>
                  <a:pt x="790" y="165"/>
                </a:lnTo>
                <a:lnTo>
                  <a:pt x="810" y="175"/>
                </a:lnTo>
                <a:lnTo>
                  <a:pt x="830" y="187"/>
                </a:lnTo>
                <a:lnTo>
                  <a:pt x="849" y="201"/>
                </a:lnTo>
                <a:lnTo>
                  <a:pt x="865" y="217"/>
                </a:lnTo>
                <a:lnTo>
                  <a:pt x="881" y="234"/>
                </a:lnTo>
                <a:lnTo>
                  <a:pt x="895" y="254"/>
                </a:lnTo>
                <a:lnTo>
                  <a:pt x="908" y="272"/>
                </a:lnTo>
                <a:lnTo>
                  <a:pt x="918" y="294"/>
                </a:lnTo>
                <a:lnTo>
                  <a:pt x="926" y="317"/>
                </a:lnTo>
                <a:lnTo>
                  <a:pt x="932" y="339"/>
                </a:lnTo>
                <a:lnTo>
                  <a:pt x="936" y="363"/>
                </a:lnTo>
                <a:lnTo>
                  <a:pt x="936" y="388"/>
                </a:lnTo>
                <a:lnTo>
                  <a:pt x="936" y="388"/>
                </a:lnTo>
                <a:lnTo>
                  <a:pt x="936" y="406"/>
                </a:lnTo>
                <a:lnTo>
                  <a:pt x="934" y="424"/>
                </a:lnTo>
                <a:lnTo>
                  <a:pt x="930" y="441"/>
                </a:lnTo>
                <a:lnTo>
                  <a:pt x="926" y="459"/>
                </a:lnTo>
                <a:lnTo>
                  <a:pt x="922" y="475"/>
                </a:lnTo>
                <a:lnTo>
                  <a:pt x="914" y="491"/>
                </a:lnTo>
                <a:lnTo>
                  <a:pt x="897" y="520"/>
                </a:lnTo>
                <a:lnTo>
                  <a:pt x="877" y="548"/>
                </a:lnTo>
                <a:lnTo>
                  <a:pt x="853" y="571"/>
                </a:lnTo>
                <a:lnTo>
                  <a:pt x="826" y="591"/>
                </a:lnTo>
                <a:lnTo>
                  <a:pt x="796" y="607"/>
                </a:lnTo>
                <a:lnTo>
                  <a:pt x="646" y="607"/>
                </a:lnTo>
                <a:lnTo>
                  <a:pt x="646" y="305"/>
                </a:lnTo>
                <a:lnTo>
                  <a:pt x="264" y="305"/>
                </a:lnTo>
                <a:lnTo>
                  <a:pt x="264" y="607"/>
                </a:lnTo>
                <a:lnTo>
                  <a:pt x="134" y="607"/>
                </a:lnTo>
                <a:lnTo>
                  <a:pt x="134" y="607"/>
                </a:lnTo>
                <a:close/>
                <a:moveTo>
                  <a:pt x="351" y="374"/>
                </a:moveTo>
                <a:lnTo>
                  <a:pt x="351" y="670"/>
                </a:lnTo>
                <a:lnTo>
                  <a:pt x="248" y="670"/>
                </a:lnTo>
                <a:lnTo>
                  <a:pt x="455" y="936"/>
                </a:lnTo>
                <a:lnTo>
                  <a:pt x="662" y="670"/>
                </a:lnTo>
                <a:lnTo>
                  <a:pt x="558" y="670"/>
                </a:lnTo>
                <a:lnTo>
                  <a:pt x="558" y="374"/>
                </a:lnTo>
                <a:lnTo>
                  <a:pt x="351" y="3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7786688" y="2638425"/>
            <a:ext cx="1720850" cy="1565275"/>
          </a:xfrm>
          <a:custGeom>
            <a:avLst/>
            <a:gdLst>
              <a:gd name="T0" fmla="*/ 0 w 1084"/>
              <a:gd name="T1" fmla="*/ 818 h 986"/>
              <a:gd name="T2" fmla="*/ 97 w 1084"/>
              <a:gd name="T3" fmla="*/ 818 h 986"/>
              <a:gd name="T4" fmla="*/ 97 w 1084"/>
              <a:gd name="T5" fmla="*/ 726 h 986"/>
              <a:gd name="T6" fmla="*/ 623 w 1084"/>
              <a:gd name="T7" fmla="*/ 726 h 986"/>
              <a:gd name="T8" fmla="*/ 623 w 1084"/>
              <a:gd name="T9" fmla="*/ 818 h 986"/>
              <a:gd name="T10" fmla="*/ 731 w 1084"/>
              <a:gd name="T11" fmla="*/ 818 h 986"/>
              <a:gd name="T12" fmla="*/ 731 w 1084"/>
              <a:gd name="T13" fmla="*/ 986 h 986"/>
              <a:gd name="T14" fmla="*/ 0 w 1084"/>
              <a:gd name="T15" fmla="*/ 986 h 986"/>
              <a:gd name="T16" fmla="*/ 0 w 1084"/>
              <a:gd name="T17" fmla="*/ 818 h 986"/>
              <a:gd name="T18" fmla="*/ 0 w 1084"/>
              <a:gd name="T19" fmla="*/ 818 h 986"/>
              <a:gd name="T20" fmla="*/ 244 w 1084"/>
              <a:gd name="T21" fmla="*/ 560 h 986"/>
              <a:gd name="T22" fmla="*/ 290 w 1084"/>
              <a:gd name="T23" fmla="*/ 389 h 986"/>
              <a:gd name="T24" fmla="*/ 268 w 1084"/>
              <a:gd name="T25" fmla="*/ 383 h 986"/>
              <a:gd name="T26" fmla="*/ 276 w 1084"/>
              <a:gd name="T27" fmla="*/ 347 h 986"/>
              <a:gd name="T28" fmla="*/ 244 w 1084"/>
              <a:gd name="T29" fmla="*/ 337 h 986"/>
              <a:gd name="T30" fmla="*/ 262 w 1084"/>
              <a:gd name="T31" fmla="*/ 266 h 986"/>
              <a:gd name="T32" fmla="*/ 296 w 1084"/>
              <a:gd name="T33" fmla="*/ 274 h 986"/>
              <a:gd name="T34" fmla="*/ 307 w 1084"/>
              <a:gd name="T35" fmla="*/ 237 h 986"/>
              <a:gd name="T36" fmla="*/ 329 w 1084"/>
              <a:gd name="T37" fmla="*/ 243 h 986"/>
              <a:gd name="T38" fmla="*/ 380 w 1084"/>
              <a:gd name="T39" fmla="*/ 53 h 986"/>
              <a:gd name="T40" fmla="*/ 357 w 1084"/>
              <a:gd name="T41" fmla="*/ 46 h 986"/>
              <a:gd name="T42" fmla="*/ 369 w 1084"/>
              <a:gd name="T43" fmla="*/ 0 h 986"/>
              <a:gd name="T44" fmla="*/ 615 w 1084"/>
              <a:gd name="T45" fmla="*/ 65 h 986"/>
              <a:gd name="T46" fmla="*/ 601 w 1084"/>
              <a:gd name="T47" fmla="*/ 111 h 986"/>
              <a:gd name="T48" fmla="*/ 583 w 1084"/>
              <a:gd name="T49" fmla="*/ 105 h 986"/>
              <a:gd name="T50" fmla="*/ 532 w 1084"/>
              <a:gd name="T51" fmla="*/ 298 h 986"/>
              <a:gd name="T52" fmla="*/ 550 w 1084"/>
              <a:gd name="T53" fmla="*/ 302 h 986"/>
              <a:gd name="T54" fmla="*/ 542 w 1084"/>
              <a:gd name="T55" fmla="*/ 333 h 986"/>
              <a:gd name="T56" fmla="*/ 1084 w 1084"/>
              <a:gd name="T57" fmla="*/ 465 h 986"/>
              <a:gd name="T58" fmla="*/ 1054 w 1084"/>
              <a:gd name="T59" fmla="*/ 576 h 986"/>
              <a:gd name="T60" fmla="*/ 520 w 1084"/>
              <a:gd name="T61" fmla="*/ 420 h 986"/>
              <a:gd name="T62" fmla="*/ 512 w 1084"/>
              <a:gd name="T63" fmla="*/ 450 h 986"/>
              <a:gd name="T64" fmla="*/ 491 w 1084"/>
              <a:gd name="T65" fmla="*/ 444 h 986"/>
              <a:gd name="T66" fmla="*/ 447 w 1084"/>
              <a:gd name="T67" fmla="*/ 615 h 986"/>
              <a:gd name="T68" fmla="*/ 465 w 1084"/>
              <a:gd name="T69" fmla="*/ 621 h 986"/>
              <a:gd name="T70" fmla="*/ 453 w 1084"/>
              <a:gd name="T71" fmla="*/ 668 h 986"/>
              <a:gd name="T72" fmla="*/ 209 w 1084"/>
              <a:gd name="T73" fmla="*/ 603 h 986"/>
              <a:gd name="T74" fmla="*/ 221 w 1084"/>
              <a:gd name="T75" fmla="*/ 554 h 986"/>
              <a:gd name="T76" fmla="*/ 244 w 1084"/>
              <a:gd name="T77" fmla="*/ 56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4" h="986">
                <a:moveTo>
                  <a:pt x="0" y="818"/>
                </a:moveTo>
                <a:lnTo>
                  <a:pt x="97" y="818"/>
                </a:lnTo>
                <a:lnTo>
                  <a:pt x="97" y="726"/>
                </a:lnTo>
                <a:lnTo>
                  <a:pt x="623" y="726"/>
                </a:lnTo>
                <a:lnTo>
                  <a:pt x="623" y="818"/>
                </a:lnTo>
                <a:lnTo>
                  <a:pt x="731" y="818"/>
                </a:lnTo>
                <a:lnTo>
                  <a:pt x="731" y="986"/>
                </a:lnTo>
                <a:lnTo>
                  <a:pt x="0" y="986"/>
                </a:lnTo>
                <a:lnTo>
                  <a:pt x="0" y="818"/>
                </a:lnTo>
                <a:lnTo>
                  <a:pt x="0" y="818"/>
                </a:lnTo>
                <a:close/>
                <a:moveTo>
                  <a:pt x="244" y="560"/>
                </a:moveTo>
                <a:lnTo>
                  <a:pt x="290" y="389"/>
                </a:lnTo>
                <a:lnTo>
                  <a:pt x="268" y="383"/>
                </a:lnTo>
                <a:lnTo>
                  <a:pt x="276" y="347"/>
                </a:lnTo>
                <a:lnTo>
                  <a:pt x="244" y="337"/>
                </a:lnTo>
                <a:lnTo>
                  <a:pt x="262" y="266"/>
                </a:lnTo>
                <a:lnTo>
                  <a:pt x="296" y="274"/>
                </a:lnTo>
                <a:lnTo>
                  <a:pt x="307" y="237"/>
                </a:lnTo>
                <a:lnTo>
                  <a:pt x="329" y="243"/>
                </a:lnTo>
                <a:lnTo>
                  <a:pt x="380" y="53"/>
                </a:lnTo>
                <a:lnTo>
                  <a:pt x="357" y="46"/>
                </a:lnTo>
                <a:lnTo>
                  <a:pt x="369" y="0"/>
                </a:lnTo>
                <a:lnTo>
                  <a:pt x="615" y="65"/>
                </a:lnTo>
                <a:lnTo>
                  <a:pt x="601" y="111"/>
                </a:lnTo>
                <a:lnTo>
                  <a:pt x="583" y="105"/>
                </a:lnTo>
                <a:lnTo>
                  <a:pt x="532" y="298"/>
                </a:lnTo>
                <a:lnTo>
                  <a:pt x="550" y="302"/>
                </a:lnTo>
                <a:lnTo>
                  <a:pt x="542" y="333"/>
                </a:lnTo>
                <a:lnTo>
                  <a:pt x="1084" y="465"/>
                </a:lnTo>
                <a:lnTo>
                  <a:pt x="1054" y="576"/>
                </a:lnTo>
                <a:lnTo>
                  <a:pt x="520" y="420"/>
                </a:lnTo>
                <a:lnTo>
                  <a:pt x="512" y="450"/>
                </a:lnTo>
                <a:lnTo>
                  <a:pt x="491" y="444"/>
                </a:lnTo>
                <a:lnTo>
                  <a:pt x="447" y="615"/>
                </a:lnTo>
                <a:lnTo>
                  <a:pt x="465" y="621"/>
                </a:lnTo>
                <a:lnTo>
                  <a:pt x="453" y="668"/>
                </a:lnTo>
                <a:lnTo>
                  <a:pt x="209" y="603"/>
                </a:lnTo>
                <a:lnTo>
                  <a:pt x="221" y="554"/>
                </a:lnTo>
                <a:lnTo>
                  <a:pt x="244" y="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10645775" y="301625"/>
            <a:ext cx="1014413" cy="1357313"/>
          </a:xfrm>
          <a:custGeom>
            <a:avLst/>
            <a:gdLst>
              <a:gd name="T0" fmla="*/ 393 w 639"/>
              <a:gd name="T1" fmla="*/ 2 h 855"/>
              <a:gd name="T2" fmla="*/ 562 w 639"/>
              <a:gd name="T3" fmla="*/ 25 h 855"/>
              <a:gd name="T4" fmla="*/ 564 w 639"/>
              <a:gd name="T5" fmla="*/ 55 h 855"/>
              <a:gd name="T6" fmla="*/ 552 w 639"/>
              <a:gd name="T7" fmla="*/ 132 h 855"/>
              <a:gd name="T8" fmla="*/ 523 w 639"/>
              <a:gd name="T9" fmla="*/ 201 h 855"/>
              <a:gd name="T10" fmla="*/ 493 w 639"/>
              <a:gd name="T11" fmla="*/ 240 h 855"/>
              <a:gd name="T12" fmla="*/ 442 w 639"/>
              <a:gd name="T13" fmla="*/ 280 h 855"/>
              <a:gd name="T14" fmla="*/ 383 w 639"/>
              <a:gd name="T15" fmla="*/ 307 h 855"/>
              <a:gd name="T16" fmla="*/ 339 w 639"/>
              <a:gd name="T17" fmla="*/ 242 h 855"/>
              <a:gd name="T18" fmla="*/ 353 w 639"/>
              <a:gd name="T19" fmla="*/ 228 h 855"/>
              <a:gd name="T20" fmla="*/ 371 w 639"/>
              <a:gd name="T21" fmla="*/ 195 h 855"/>
              <a:gd name="T22" fmla="*/ 377 w 639"/>
              <a:gd name="T23" fmla="*/ 148 h 855"/>
              <a:gd name="T24" fmla="*/ 373 w 639"/>
              <a:gd name="T25" fmla="*/ 118 h 855"/>
              <a:gd name="T26" fmla="*/ 361 w 639"/>
              <a:gd name="T27" fmla="*/ 79 h 855"/>
              <a:gd name="T28" fmla="*/ 339 w 639"/>
              <a:gd name="T29" fmla="*/ 57 h 855"/>
              <a:gd name="T30" fmla="*/ 639 w 639"/>
              <a:gd name="T31" fmla="*/ 37 h 855"/>
              <a:gd name="T32" fmla="*/ 611 w 639"/>
              <a:gd name="T33" fmla="*/ 31 h 855"/>
              <a:gd name="T34" fmla="*/ 611 w 639"/>
              <a:gd name="T35" fmla="*/ 89 h 855"/>
              <a:gd name="T36" fmla="*/ 588 w 639"/>
              <a:gd name="T37" fmla="*/ 181 h 855"/>
              <a:gd name="T38" fmla="*/ 546 w 639"/>
              <a:gd name="T39" fmla="*/ 258 h 855"/>
              <a:gd name="T40" fmla="*/ 505 w 639"/>
              <a:gd name="T41" fmla="*/ 303 h 855"/>
              <a:gd name="T42" fmla="*/ 434 w 639"/>
              <a:gd name="T43" fmla="*/ 349 h 855"/>
              <a:gd name="T44" fmla="*/ 349 w 639"/>
              <a:gd name="T45" fmla="*/ 374 h 855"/>
              <a:gd name="T46" fmla="*/ 290 w 639"/>
              <a:gd name="T47" fmla="*/ 374 h 855"/>
              <a:gd name="T48" fmla="*/ 205 w 639"/>
              <a:gd name="T49" fmla="*/ 349 h 855"/>
              <a:gd name="T50" fmla="*/ 134 w 639"/>
              <a:gd name="T51" fmla="*/ 303 h 855"/>
              <a:gd name="T52" fmla="*/ 93 w 639"/>
              <a:gd name="T53" fmla="*/ 258 h 855"/>
              <a:gd name="T54" fmla="*/ 50 w 639"/>
              <a:gd name="T55" fmla="*/ 181 h 855"/>
              <a:gd name="T56" fmla="*/ 28 w 639"/>
              <a:gd name="T57" fmla="*/ 89 h 855"/>
              <a:gd name="T58" fmla="*/ 28 w 639"/>
              <a:gd name="T59" fmla="*/ 31 h 855"/>
              <a:gd name="T60" fmla="*/ 0 w 639"/>
              <a:gd name="T61" fmla="*/ 534 h 855"/>
              <a:gd name="T62" fmla="*/ 6 w 639"/>
              <a:gd name="T63" fmla="*/ 599 h 855"/>
              <a:gd name="T64" fmla="*/ 38 w 639"/>
              <a:gd name="T65" fmla="*/ 686 h 855"/>
              <a:gd name="T66" fmla="*/ 93 w 639"/>
              <a:gd name="T67" fmla="*/ 759 h 855"/>
              <a:gd name="T68" fmla="*/ 168 w 639"/>
              <a:gd name="T69" fmla="*/ 816 h 855"/>
              <a:gd name="T70" fmla="*/ 255 w 639"/>
              <a:gd name="T71" fmla="*/ 849 h 855"/>
              <a:gd name="T72" fmla="*/ 320 w 639"/>
              <a:gd name="T73" fmla="*/ 855 h 855"/>
              <a:gd name="T74" fmla="*/ 383 w 639"/>
              <a:gd name="T75" fmla="*/ 849 h 855"/>
              <a:gd name="T76" fmla="*/ 473 w 639"/>
              <a:gd name="T77" fmla="*/ 816 h 855"/>
              <a:gd name="T78" fmla="*/ 546 w 639"/>
              <a:gd name="T79" fmla="*/ 759 h 855"/>
              <a:gd name="T80" fmla="*/ 601 w 639"/>
              <a:gd name="T81" fmla="*/ 686 h 855"/>
              <a:gd name="T82" fmla="*/ 633 w 639"/>
              <a:gd name="T83" fmla="*/ 599 h 855"/>
              <a:gd name="T84" fmla="*/ 639 w 639"/>
              <a:gd name="T85" fmla="*/ 37 h 855"/>
              <a:gd name="T86" fmla="*/ 81 w 639"/>
              <a:gd name="T87" fmla="*/ 23 h 855"/>
              <a:gd name="T88" fmla="*/ 243 w 639"/>
              <a:gd name="T89" fmla="*/ 2 h 855"/>
              <a:gd name="T90" fmla="*/ 296 w 639"/>
              <a:gd name="T91" fmla="*/ 55 h 855"/>
              <a:gd name="T92" fmla="*/ 274 w 639"/>
              <a:gd name="T93" fmla="*/ 77 h 855"/>
              <a:gd name="T94" fmla="*/ 259 w 639"/>
              <a:gd name="T95" fmla="*/ 118 h 855"/>
              <a:gd name="T96" fmla="*/ 257 w 639"/>
              <a:gd name="T97" fmla="*/ 148 h 855"/>
              <a:gd name="T98" fmla="*/ 264 w 639"/>
              <a:gd name="T99" fmla="*/ 195 h 855"/>
              <a:gd name="T100" fmla="*/ 280 w 639"/>
              <a:gd name="T101" fmla="*/ 230 h 855"/>
              <a:gd name="T102" fmla="*/ 296 w 639"/>
              <a:gd name="T103" fmla="*/ 313 h 855"/>
              <a:gd name="T104" fmla="*/ 255 w 639"/>
              <a:gd name="T105" fmla="*/ 305 h 855"/>
              <a:gd name="T106" fmla="*/ 199 w 639"/>
              <a:gd name="T107" fmla="*/ 280 h 855"/>
              <a:gd name="T108" fmla="*/ 150 w 639"/>
              <a:gd name="T109" fmla="*/ 240 h 855"/>
              <a:gd name="T110" fmla="*/ 119 w 639"/>
              <a:gd name="T111" fmla="*/ 201 h 855"/>
              <a:gd name="T112" fmla="*/ 91 w 639"/>
              <a:gd name="T113" fmla="*/ 132 h 855"/>
              <a:gd name="T114" fmla="*/ 81 w 639"/>
              <a:gd name="T115" fmla="*/ 55 h 855"/>
              <a:gd name="T116" fmla="*/ 81 w 639"/>
              <a:gd name="T117" fmla="*/ 23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9" h="855">
                <a:moveTo>
                  <a:pt x="339" y="0"/>
                </a:moveTo>
                <a:lnTo>
                  <a:pt x="339" y="0"/>
                </a:lnTo>
                <a:lnTo>
                  <a:pt x="393" y="2"/>
                </a:lnTo>
                <a:lnTo>
                  <a:pt x="450" y="6"/>
                </a:lnTo>
                <a:lnTo>
                  <a:pt x="505" y="14"/>
                </a:lnTo>
                <a:lnTo>
                  <a:pt x="562" y="25"/>
                </a:lnTo>
                <a:lnTo>
                  <a:pt x="562" y="25"/>
                </a:lnTo>
                <a:lnTo>
                  <a:pt x="564" y="55"/>
                </a:lnTo>
                <a:lnTo>
                  <a:pt x="564" y="55"/>
                </a:lnTo>
                <a:lnTo>
                  <a:pt x="562" y="81"/>
                </a:lnTo>
                <a:lnTo>
                  <a:pt x="558" y="108"/>
                </a:lnTo>
                <a:lnTo>
                  <a:pt x="552" y="132"/>
                </a:lnTo>
                <a:lnTo>
                  <a:pt x="544" y="156"/>
                </a:lnTo>
                <a:lnTo>
                  <a:pt x="536" y="179"/>
                </a:lnTo>
                <a:lnTo>
                  <a:pt x="523" y="201"/>
                </a:lnTo>
                <a:lnTo>
                  <a:pt x="509" y="219"/>
                </a:lnTo>
                <a:lnTo>
                  <a:pt x="493" y="240"/>
                </a:lnTo>
                <a:lnTo>
                  <a:pt x="493" y="240"/>
                </a:lnTo>
                <a:lnTo>
                  <a:pt x="479" y="254"/>
                </a:lnTo>
                <a:lnTo>
                  <a:pt x="460" y="268"/>
                </a:lnTo>
                <a:lnTo>
                  <a:pt x="442" y="280"/>
                </a:lnTo>
                <a:lnTo>
                  <a:pt x="424" y="292"/>
                </a:lnTo>
                <a:lnTo>
                  <a:pt x="404" y="301"/>
                </a:lnTo>
                <a:lnTo>
                  <a:pt x="383" y="307"/>
                </a:lnTo>
                <a:lnTo>
                  <a:pt x="361" y="311"/>
                </a:lnTo>
                <a:lnTo>
                  <a:pt x="339" y="315"/>
                </a:lnTo>
                <a:lnTo>
                  <a:pt x="339" y="242"/>
                </a:lnTo>
                <a:lnTo>
                  <a:pt x="339" y="242"/>
                </a:lnTo>
                <a:lnTo>
                  <a:pt x="347" y="236"/>
                </a:lnTo>
                <a:lnTo>
                  <a:pt x="353" y="228"/>
                </a:lnTo>
                <a:lnTo>
                  <a:pt x="361" y="217"/>
                </a:lnTo>
                <a:lnTo>
                  <a:pt x="365" y="207"/>
                </a:lnTo>
                <a:lnTo>
                  <a:pt x="371" y="195"/>
                </a:lnTo>
                <a:lnTo>
                  <a:pt x="373" y="181"/>
                </a:lnTo>
                <a:lnTo>
                  <a:pt x="377" y="165"/>
                </a:lnTo>
                <a:lnTo>
                  <a:pt x="377" y="148"/>
                </a:lnTo>
                <a:lnTo>
                  <a:pt x="377" y="148"/>
                </a:lnTo>
                <a:lnTo>
                  <a:pt x="377" y="132"/>
                </a:lnTo>
                <a:lnTo>
                  <a:pt x="373" y="118"/>
                </a:lnTo>
                <a:lnTo>
                  <a:pt x="371" y="104"/>
                </a:lnTo>
                <a:lnTo>
                  <a:pt x="365" y="89"/>
                </a:lnTo>
                <a:lnTo>
                  <a:pt x="361" y="79"/>
                </a:lnTo>
                <a:lnTo>
                  <a:pt x="353" y="69"/>
                </a:lnTo>
                <a:lnTo>
                  <a:pt x="347" y="61"/>
                </a:lnTo>
                <a:lnTo>
                  <a:pt x="339" y="57"/>
                </a:lnTo>
                <a:lnTo>
                  <a:pt x="339" y="0"/>
                </a:lnTo>
                <a:lnTo>
                  <a:pt x="339" y="0"/>
                </a:lnTo>
                <a:close/>
                <a:moveTo>
                  <a:pt x="639" y="37"/>
                </a:moveTo>
                <a:lnTo>
                  <a:pt x="639" y="37"/>
                </a:lnTo>
                <a:lnTo>
                  <a:pt x="611" y="31"/>
                </a:lnTo>
                <a:lnTo>
                  <a:pt x="611" y="31"/>
                </a:lnTo>
                <a:lnTo>
                  <a:pt x="611" y="57"/>
                </a:lnTo>
                <a:lnTo>
                  <a:pt x="611" y="57"/>
                </a:lnTo>
                <a:lnTo>
                  <a:pt x="611" y="89"/>
                </a:lnTo>
                <a:lnTo>
                  <a:pt x="605" y="120"/>
                </a:lnTo>
                <a:lnTo>
                  <a:pt x="599" y="150"/>
                </a:lnTo>
                <a:lnTo>
                  <a:pt x="588" y="181"/>
                </a:lnTo>
                <a:lnTo>
                  <a:pt x="576" y="207"/>
                </a:lnTo>
                <a:lnTo>
                  <a:pt x="562" y="234"/>
                </a:lnTo>
                <a:lnTo>
                  <a:pt x="546" y="258"/>
                </a:lnTo>
                <a:lnTo>
                  <a:pt x="527" y="280"/>
                </a:lnTo>
                <a:lnTo>
                  <a:pt x="527" y="280"/>
                </a:lnTo>
                <a:lnTo>
                  <a:pt x="505" y="303"/>
                </a:lnTo>
                <a:lnTo>
                  <a:pt x="483" y="321"/>
                </a:lnTo>
                <a:lnTo>
                  <a:pt x="458" y="337"/>
                </a:lnTo>
                <a:lnTo>
                  <a:pt x="434" y="349"/>
                </a:lnTo>
                <a:lnTo>
                  <a:pt x="406" y="361"/>
                </a:lnTo>
                <a:lnTo>
                  <a:pt x="379" y="368"/>
                </a:lnTo>
                <a:lnTo>
                  <a:pt x="349" y="374"/>
                </a:lnTo>
                <a:lnTo>
                  <a:pt x="320" y="376"/>
                </a:lnTo>
                <a:lnTo>
                  <a:pt x="320" y="376"/>
                </a:lnTo>
                <a:lnTo>
                  <a:pt x="290" y="374"/>
                </a:lnTo>
                <a:lnTo>
                  <a:pt x="259" y="368"/>
                </a:lnTo>
                <a:lnTo>
                  <a:pt x="233" y="361"/>
                </a:lnTo>
                <a:lnTo>
                  <a:pt x="205" y="349"/>
                </a:lnTo>
                <a:lnTo>
                  <a:pt x="180" y="337"/>
                </a:lnTo>
                <a:lnTo>
                  <a:pt x="156" y="321"/>
                </a:lnTo>
                <a:lnTo>
                  <a:pt x="134" y="303"/>
                </a:lnTo>
                <a:lnTo>
                  <a:pt x="113" y="280"/>
                </a:lnTo>
                <a:lnTo>
                  <a:pt x="113" y="280"/>
                </a:lnTo>
                <a:lnTo>
                  <a:pt x="93" y="258"/>
                </a:lnTo>
                <a:lnTo>
                  <a:pt x="77" y="234"/>
                </a:lnTo>
                <a:lnTo>
                  <a:pt x="63" y="207"/>
                </a:lnTo>
                <a:lnTo>
                  <a:pt x="50" y="181"/>
                </a:lnTo>
                <a:lnTo>
                  <a:pt x="40" y="150"/>
                </a:lnTo>
                <a:lnTo>
                  <a:pt x="34" y="120"/>
                </a:lnTo>
                <a:lnTo>
                  <a:pt x="28" y="89"/>
                </a:lnTo>
                <a:lnTo>
                  <a:pt x="28" y="57"/>
                </a:lnTo>
                <a:lnTo>
                  <a:pt x="28" y="57"/>
                </a:lnTo>
                <a:lnTo>
                  <a:pt x="28" y="31"/>
                </a:lnTo>
                <a:lnTo>
                  <a:pt x="28" y="31"/>
                </a:lnTo>
                <a:lnTo>
                  <a:pt x="0" y="37"/>
                </a:lnTo>
                <a:lnTo>
                  <a:pt x="0" y="534"/>
                </a:lnTo>
                <a:lnTo>
                  <a:pt x="0" y="534"/>
                </a:lnTo>
                <a:lnTo>
                  <a:pt x="2" y="566"/>
                </a:lnTo>
                <a:lnTo>
                  <a:pt x="6" y="599"/>
                </a:lnTo>
                <a:lnTo>
                  <a:pt x="14" y="629"/>
                </a:lnTo>
                <a:lnTo>
                  <a:pt x="24" y="658"/>
                </a:lnTo>
                <a:lnTo>
                  <a:pt x="38" y="686"/>
                </a:lnTo>
                <a:lnTo>
                  <a:pt x="54" y="713"/>
                </a:lnTo>
                <a:lnTo>
                  <a:pt x="73" y="737"/>
                </a:lnTo>
                <a:lnTo>
                  <a:pt x="93" y="759"/>
                </a:lnTo>
                <a:lnTo>
                  <a:pt x="117" y="782"/>
                </a:lnTo>
                <a:lnTo>
                  <a:pt x="142" y="800"/>
                </a:lnTo>
                <a:lnTo>
                  <a:pt x="168" y="816"/>
                </a:lnTo>
                <a:lnTo>
                  <a:pt x="195" y="828"/>
                </a:lnTo>
                <a:lnTo>
                  <a:pt x="225" y="841"/>
                </a:lnTo>
                <a:lnTo>
                  <a:pt x="255" y="849"/>
                </a:lnTo>
                <a:lnTo>
                  <a:pt x="288" y="853"/>
                </a:lnTo>
                <a:lnTo>
                  <a:pt x="320" y="855"/>
                </a:lnTo>
                <a:lnTo>
                  <a:pt x="320" y="855"/>
                </a:lnTo>
                <a:lnTo>
                  <a:pt x="320" y="855"/>
                </a:lnTo>
                <a:lnTo>
                  <a:pt x="353" y="853"/>
                </a:lnTo>
                <a:lnTo>
                  <a:pt x="383" y="849"/>
                </a:lnTo>
                <a:lnTo>
                  <a:pt x="414" y="841"/>
                </a:lnTo>
                <a:lnTo>
                  <a:pt x="444" y="828"/>
                </a:lnTo>
                <a:lnTo>
                  <a:pt x="473" y="816"/>
                </a:lnTo>
                <a:lnTo>
                  <a:pt x="499" y="800"/>
                </a:lnTo>
                <a:lnTo>
                  <a:pt x="523" y="782"/>
                </a:lnTo>
                <a:lnTo>
                  <a:pt x="546" y="759"/>
                </a:lnTo>
                <a:lnTo>
                  <a:pt x="566" y="737"/>
                </a:lnTo>
                <a:lnTo>
                  <a:pt x="584" y="713"/>
                </a:lnTo>
                <a:lnTo>
                  <a:pt x="601" y="686"/>
                </a:lnTo>
                <a:lnTo>
                  <a:pt x="615" y="658"/>
                </a:lnTo>
                <a:lnTo>
                  <a:pt x="625" y="629"/>
                </a:lnTo>
                <a:lnTo>
                  <a:pt x="633" y="599"/>
                </a:lnTo>
                <a:lnTo>
                  <a:pt x="639" y="566"/>
                </a:lnTo>
                <a:lnTo>
                  <a:pt x="639" y="534"/>
                </a:lnTo>
                <a:lnTo>
                  <a:pt x="639" y="37"/>
                </a:lnTo>
                <a:lnTo>
                  <a:pt x="639" y="37"/>
                </a:lnTo>
                <a:close/>
                <a:moveTo>
                  <a:pt x="81" y="23"/>
                </a:moveTo>
                <a:lnTo>
                  <a:pt x="81" y="23"/>
                </a:lnTo>
                <a:lnTo>
                  <a:pt x="136" y="12"/>
                </a:lnTo>
                <a:lnTo>
                  <a:pt x="188" y="6"/>
                </a:lnTo>
                <a:lnTo>
                  <a:pt x="243" y="2"/>
                </a:lnTo>
                <a:lnTo>
                  <a:pt x="296" y="0"/>
                </a:lnTo>
                <a:lnTo>
                  <a:pt x="296" y="55"/>
                </a:lnTo>
                <a:lnTo>
                  <a:pt x="296" y="55"/>
                </a:lnTo>
                <a:lnTo>
                  <a:pt x="288" y="61"/>
                </a:lnTo>
                <a:lnTo>
                  <a:pt x="280" y="69"/>
                </a:lnTo>
                <a:lnTo>
                  <a:pt x="274" y="77"/>
                </a:lnTo>
                <a:lnTo>
                  <a:pt x="268" y="89"/>
                </a:lnTo>
                <a:lnTo>
                  <a:pt x="264" y="102"/>
                </a:lnTo>
                <a:lnTo>
                  <a:pt x="259" y="118"/>
                </a:lnTo>
                <a:lnTo>
                  <a:pt x="257" y="132"/>
                </a:lnTo>
                <a:lnTo>
                  <a:pt x="257" y="148"/>
                </a:lnTo>
                <a:lnTo>
                  <a:pt x="257" y="148"/>
                </a:lnTo>
                <a:lnTo>
                  <a:pt x="257" y="165"/>
                </a:lnTo>
                <a:lnTo>
                  <a:pt x="259" y="181"/>
                </a:lnTo>
                <a:lnTo>
                  <a:pt x="264" y="195"/>
                </a:lnTo>
                <a:lnTo>
                  <a:pt x="268" y="207"/>
                </a:lnTo>
                <a:lnTo>
                  <a:pt x="274" y="219"/>
                </a:lnTo>
                <a:lnTo>
                  <a:pt x="280" y="230"/>
                </a:lnTo>
                <a:lnTo>
                  <a:pt x="288" y="236"/>
                </a:lnTo>
                <a:lnTo>
                  <a:pt x="296" y="242"/>
                </a:lnTo>
                <a:lnTo>
                  <a:pt x="296" y="313"/>
                </a:lnTo>
                <a:lnTo>
                  <a:pt x="296" y="313"/>
                </a:lnTo>
                <a:lnTo>
                  <a:pt x="276" y="311"/>
                </a:lnTo>
                <a:lnTo>
                  <a:pt x="255" y="305"/>
                </a:lnTo>
                <a:lnTo>
                  <a:pt x="235" y="299"/>
                </a:lnTo>
                <a:lnTo>
                  <a:pt x="217" y="290"/>
                </a:lnTo>
                <a:lnTo>
                  <a:pt x="199" y="280"/>
                </a:lnTo>
                <a:lnTo>
                  <a:pt x="180" y="268"/>
                </a:lnTo>
                <a:lnTo>
                  <a:pt x="164" y="254"/>
                </a:lnTo>
                <a:lnTo>
                  <a:pt x="150" y="240"/>
                </a:lnTo>
                <a:lnTo>
                  <a:pt x="150" y="240"/>
                </a:lnTo>
                <a:lnTo>
                  <a:pt x="134" y="219"/>
                </a:lnTo>
                <a:lnTo>
                  <a:pt x="119" y="201"/>
                </a:lnTo>
                <a:lnTo>
                  <a:pt x="109" y="179"/>
                </a:lnTo>
                <a:lnTo>
                  <a:pt x="99" y="156"/>
                </a:lnTo>
                <a:lnTo>
                  <a:pt x="91" y="132"/>
                </a:lnTo>
                <a:lnTo>
                  <a:pt x="85" y="108"/>
                </a:lnTo>
                <a:lnTo>
                  <a:pt x="81" y="81"/>
                </a:lnTo>
                <a:lnTo>
                  <a:pt x="81" y="55"/>
                </a:lnTo>
                <a:lnTo>
                  <a:pt x="81" y="55"/>
                </a:lnTo>
                <a:lnTo>
                  <a:pt x="81" y="23"/>
                </a:lnTo>
                <a:lnTo>
                  <a:pt x="8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55600" y="196850"/>
            <a:ext cx="1495425" cy="1455738"/>
          </a:xfrm>
          <a:custGeom>
            <a:avLst/>
            <a:gdLst>
              <a:gd name="T0" fmla="*/ 807 w 942"/>
              <a:gd name="T1" fmla="*/ 361 h 917"/>
              <a:gd name="T2" fmla="*/ 422 w 942"/>
              <a:gd name="T3" fmla="*/ 504 h 917"/>
              <a:gd name="T4" fmla="*/ 432 w 942"/>
              <a:gd name="T5" fmla="*/ 696 h 917"/>
              <a:gd name="T6" fmla="*/ 796 w 942"/>
              <a:gd name="T7" fmla="*/ 885 h 917"/>
              <a:gd name="T8" fmla="*/ 43 w 942"/>
              <a:gd name="T9" fmla="*/ 909 h 917"/>
              <a:gd name="T10" fmla="*/ 10 w 942"/>
              <a:gd name="T11" fmla="*/ 230 h 917"/>
              <a:gd name="T12" fmla="*/ 309 w 942"/>
              <a:gd name="T13" fmla="*/ 160 h 917"/>
              <a:gd name="T14" fmla="*/ 88 w 942"/>
              <a:gd name="T15" fmla="*/ 295 h 917"/>
              <a:gd name="T16" fmla="*/ 86 w 942"/>
              <a:gd name="T17" fmla="*/ 858 h 917"/>
              <a:gd name="T18" fmla="*/ 168 w 942"/>
              <a:gd name="T19" fmla="*/ 862 h 917"/>
              <a:gd name="T20" fmla="*/ 547 w 942"/>
              <a:gd name="T21" fmla="*/ 539 h 917"/>
              <a:gd name="T22" fmla="*/ 491 w 942"/>
              <a:gd name="T23" fmla="*/ 594 h 917"/>
              <a:gd name="T24" fmla="*/ 559 w 942"/>
              <a:gd name="T25" fmla="*/ 649 h 917"/>
              <a:gd name="T26" fmla="*/ 598 w 942"/>
              <a:gd name="T27" fmla="*/ 573 h 917"/>
              <a:gd name="T28" fmla="*/ 92 w 942"/>
              <a:gd name="T29" fmla="*/ 369 h 917"/>
              <a:gd name="T30" fmla="*/ 160 w 942"/>
              <a:gd name="T31" fmla="*/ 389 h 917"/>
              <a:gd name="T32" fmla="*/ 164 w 942"/>
              <a:gd name="T33" fmla="*/ 369 h 917"/>
              <a:gd name="T34" fmla="*/ 663 w 942"/>
              <a:gd name="T35" fmla="*/ 379 h 917"/>
              <a:gd name="T36" fmla="*/ 747 w 942"/>
              <a:gd name="T37" fmla="*/ 383 h 917"/>
              <a:gd name="T38" fmla="*/ 559 w 942"/>
              <a:gd name="T39" fmla="*/ 367 h 917"/>
              <a:gd name="T40" fmla="*/ 555 w 942"/>
              <a:gd name="T41" fmla="*/ 387 h 917"/>
              <a:gd name="T42" fmla="*/ 633 w 942"/>
              <a:gd name="T43" fmla="*/ 373 h 917"/>
              <a:gd name="T44" fmla="*/ 438 w 942"/>
              <a:gd name="T45" fmla="*/ 373 h 917"/>
              <a:gd name="T46" fmla="*/ 516 w 942"/>
              <a:gd name="T47" fmla="*/ 387 h 917"/>
              <a:gd name="T48" fmla="*/ 448 w 942"/>
              <a:gd name="T49" fmla="*/ 367 h 917"/>
              <a:gd name="T50" fmla="*/ 323 w 942"/>
              <a:gd name="T51" fmla="*/ 383 h 917"/>
              <a:gd name="T52" fmla="*/ 407 w 942"/>
              <a:gd name="T53" fmla="*/ 379 h 917"/>
              <a:gd name="T54" fmla="*/ 207 w 942"/>
              <a:gd name="T55" fmla="*/ 369 h 917"/>
              <a:gd name="T56" fmla="*/ 274 w 942"/>
              <a:gd name="T57" fmla="*/ 389 h 917"/>
              <a:gd name="T58" fmla="*/ 278 w 942"/>
              <a:gd name="T59" fmla="*/ 369 h 917"/>
              <a:gd name="T60" fmla="*/ 67 w 942"/>
              <a:gd name="T61" fmla="*/ 408 h 917"/>
              <a:gd name="T62" fmla="*/ 63 w 942"/>
              <a:gd name="T63" fmla="*/ 492 h 917"/>
              <a:gd name="T64" fmla="*/ 67 w 942"/>
              <a:gd name="T65" fmla="*/ 870 h 917"/>
              <a:gd name="T66" fmla="*/ 67 w 942"/>
              <a:gd name="T67" fmla="*/ 760 h 917"/>
              <a:gd name="T68" fmla="*/ 59 w 942"/>
              <a:gd name="T69" fmla="*/ 842 h 917"/>
              <a:gd name="T70" fmla="*/ 78 w 942"/>
              <a:gd name="T71" fmla="*/ 770 h 917"/>
              <a:gd name="T72" fmla="*/ 59 w 942"/>
              <a:gd name="T73" fmla="*/ 649 h 917"/>
              <a:gd name="T74" fmla="*/ 67 w 942"/>
              <a:gd name="T75" fmla="*/ 729 h 917"/>
              <a:gd name="T76" fmla="*/ 74 w 942"/>
              <a:gd name="T77" fmla="*/ 526 h 917"/>
              <a:gd name="T78" fmla="*/ 55 w 942"/>
              <a:gd name="T79" fmla="*/ 596 h 917"/>
              <a:gd name="T80" fmla="*/ 78 w 942"/>
              <a:gd name="T81" fmla="*/ 596 h 917"/>
              <a:gd name="T82" fmla="*/ 663 w 942"/>
              <a:gd name="T83" fmla="*/ 858 h 917"/>
              <a:gd name="T84" fmla="*/ 747 w 942"/>
              <a:gd name="T85" fmla="*/ 858 h 917"/>
              <a:gd name="T86" fmla="*/ 559 w 942"/>
              <a:gd name="T87" fmla="*/ 848 h 917"/>
              <a:gd name="T88" fmla="*/ 559 w 942"/>
              <a:gd name="T89" fmla="*/ 868 h 917"/>
              <a:gd name="T90" fmla="*/ 630 w 942"/>
              <a:gd name="T91" fmla="*/ 850 h 917"/>
              <a:gd name="T92" fmla="*/ 438 w 942"/>
              <a:gd name="T93" fmla="*/ 858 h 917"/>
              <a:gd name="T94" fmla="*/ 518 w 942"/>
              <a:gd name="T95" fmla="*/ 866 h 917"/>
              <a:gd name="T96" fmla="*/ 448 w 942"/>
              <a:gd name="T97" fmla="*/ 848 h 917"/>
              <a:gd name="T98" fmla="*/ 325 w 942"/>
              <a:gd name="T99" fmla="*/ 866 h 917"/>
              <a:gd name="T100" fmla="*/ 407 w 942"/>
              <a:gd name="T101" fmla="*/ 858 h 917"/>
              <a:gd name="T102" fmla="*/ 203 w 942"/>
              <a:gd name="T103" fmla="*/ 850 h 917"/>
              <a:gd name="T104" fmla="*/ 274 w 942"/>
              <a:gd name="T105" fmla="*/ 868 h 917"/>
              <a:gd name="T106" fmla="*/ 274 w 942"/>
              <a:gd name="T107" fmla="*/ 848 h 917"/>
              <a:gd name="T108" fmla="*/ 766 w 942"/>
              <a:gd name="T109" fmla="*/ 25 h 917"/>
              <a:gd name="T110" fmla="*/ 473 w 942"/>
              <a:gd name="T111" fmla="*/ 508 h 917"/>
              <a:gd name="T112" fmla="*/ 446 w 942"/>
              <a:gd name="T113" fmla="*/ 649 h 917"/>
              <a:gd name="T114" fmla="*/ 833 w 942"/>
              <a:gd name="T115" fmla="*/ 68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2" h="917">
                <a:moveTo>
                  <a:pt x="96" y="299"/>
                </a:moveTo>
                <a:lnTo>
                  <a:pt x="731" y="299"/>
                </a:lnTo>
                <a:lnTo>
                  <a:pt x="731" y="299"/>
                </a:lnTo>
                <a:lnTo>
                  <a:pt x="747" y="301"/>
                </a:lnTo>
                <a:lnTo>
                  <a:pt x="762" y="305"/>
                </a:lnTo>
                <a:lnTo>
                  <a:pt x="774" y="311"/>
                </a:lnTo>
                <a:lnTo>
                  <a:pt x="786" y="322"/>
                </a:lnTo>
                <a:lnTo>
                  <a:pt x="796" y="334"/>
                </a:lnTo>
                <a:lnTo>
                  <a:pt x="802" y="346"/>
                </a:lnTo>
                <a:lnTo>
                  <a:pt x="807" y="361"/>
                </a:lnTo>
                <a:lnTo>
                  <a:pt x="809" y="377"/>
                </a:lnTo>
                <a:lnTo>
                  <a:pt x="809" y="469"/>
                </a:lnTo>
                <a:lnTo>
                  <a:pt x="491" y="469"/>
                </a:lnTo>
                <a:lnTo>
                  <a:pt x="491" y="469"/>
                </a:lnTo>
                <a:lnTo>
                  <a:pt x="475" y="469"/>
                </a:lnTo>
                <a:lnTo>
                  <a:pt x="458" y="475"/>
                </a:lnTo>
                <a:lnTo>
                  <a:pt x="444" y="481"/>
                </a:lnTo>
                <a:lnTo>
                  <a:pt x="432" y="492"/>
                </a:lnTo>
                <a:lnTo>
                  <a:pt x="432" y="492"/>
                </a:lnTo>
                <a:lnTo>
                  <a:pt x="422" y="504"/>
                </a:lnTo>
                <a:lnTo>
                  <a:pt x="415" y="518"/>
                </a:lnTo>
                <a:lnTo>
                  <a:pt x="409" y="535"/>
                </a:lnTo>
                <a:lnTo>
                  <a:pt x="409" y="551"/>
                </a:lnTo>
                <a:lnTo>
                  <a:pt x="409" y="639"/>
                </a:lnTo>
                <a:lnTo>
                  <a:pt x="409" y="639"/>
                </a:lnTo>
                <a:lnTo>
                  <a:pt x="409" y="655"/>
                </a:lnTo>
                <a:lnTo>
                  <a:pt x="415" y="672"/>
                </a:lnTo>
                <a:lnTo>
                  <a:pt x="422" y="684"/>
                </a:lnTo>
                <a:lnTo>
                  <a:pt x="432" y="696"/>
                </a:lnTo>
                <a:lnTo>
                  <a:pt x="432" y="696"/>
                </a:lnTo>
                <a:lnTo>
                  <a:pt x="444" y="707"/>
                </a:lnTo>
                <a:lnTo>
                  <a:pt x="458" y="715"/>
                </a:lnTo>
                <a:lnTo>
                  <a:pt x="475" y="719"/>
                </a:lnTo>
                <a:lnTo>
                  <a:pt x="491" y="721"/>
                </a:lnTo>
                <a:lnTo>
                  <a:pt x="809" y="721"/>
                </a:lnTo>
                <a:lnTo>
                  <a:pt x="809" y="842"/>
                </a:lnTo>
                <a:lnTo>
                  <a:pt x="809" y="842"/>
                </a:lnTo>
                <a:lnTo>
                  <a:pt x="807" y="856"/>
                </a:lnTo>
                <a:lnTo>
                  <a:pt x="802" y="870"/>
                </a:lnTo>
                <a:lnTo>
                  <a:pt x="796" y="885"/>
                </a:lnTo>
                <a:lnTo>
                  <a:pt x="786" y="895"/>
                </a:lnTo>
                <a:lnTo>
                  <a:pt x="774" y="905"/>
                </a:lnTo>
                <a:lnTo>
                  <a:pt x="762" y="911"/>
                </a:lnTo>
                <a:lnTo>
                  <a:pt x="747" y="915"/>
                </a:lnTo>
                <a:lnTo>
                  <a:pt x="731" y="917"/>
                </a:lnTo>
                <a:lnTo>
                  <a:pt x="96" y="917"/>
                </a:lnTo>
                <a:lnTo>
                  <a:pt x="96" y="917"/>
                </a:lnTo>
                <a:lnTo>
                  <a:pt x="78" y="917"/>
                </a:lnTo>
                <a:lnTo>
                  <a:pt x="59" y="915"/>
                </a:lnTo>
                <a:lnTo>
                  <a:pt x="43" y="909"/>
                </a:lnTo>
                <a:lnTo>
                  <a:pt x="28" y="903"/>
                </a:lnTo>
                <a:lnTo>
                  <a:pt x="18" y="893"/>
                </a:lnTo>
                <a:lnTo>
                  <a:pt x="8" y="881"/>
                </a:lnTo>
                <a:lnTo>
                  <a:pt x="2" y="864"/>
                </a:lnTo>
                <a:lnTo>
                  <a:pt x="0" y="844"/>
                </a:lnTo>
                <a:lnTo>
                  <a:pt x="0" y="303"/>
                </a:lnTo>
                <a:lnTo>
                  <a:pt x="0" y="303"/>
                </a:lnTo>
                <a:lnTo>
                  <a:pt x="0" y="277"/>
                </a:lnTo>
                <a:lnTo>
                  <a:pt x="4" y="252"/>
                </a:lnTo>
                <a:lnTo>
                  <a:pt x="10" y="230"/>
                </a:lnTo>
                <a:lnTo>
                  <a:pt x="18" y="209"/>
                </a:lnTo>
                <a:lnTo>
                  <a:pt x="31" y="191"/>
                </a:lnTo>
                <a:lnTo>
                  <a:pt x="43" y="176"/>
                </a:lnTo>
                <a:lnTo>
                  <a:pt x="51" y="170"/>
                </a:lnTo>
                <a:lnTo>
                  <a:pt x="59" y="166"/>
                </a:lnTo>
                <a:lnTo>
                  <a:pt x="69" y="162"/>
                </a:lnTo>
                <a:lnTo>
                  <a:pt x="80" y="160"/>
                </a:lnTo>
                <a:lnTo>
                  <a:pt x="84" y="160"/>
                </a:lnTo>
                <a:lnTo>
                  <a:pt x="86" y="160"/>
                </a:lnTo>
                <a:lnTo>
                  <a:pt x="309" y="160"/>
                </a:lnTo>
                <a:lnTo>
                  <a:pt x="149" y="232"/>
                </a:lnTo>
                <a:lnTo>
                  <a:pt x="90" y="232"/>
                </a:lnTo>
                <a:lnTo>
                  <a:pt x="90" y="232"/>
                </a:lnTo>
                <a:lnTo>
                  <a:pt x="86" y="236"/>
                </a:lnTo>
                <a:lnTo>
                  <a:pt x="82" y="246"/>
                </a:lnTo>
                <a:lnTo>
                  <a:pt x="78" y="256"/>
                </a:lnTo>
                <a:lnTo>
                  <a:pt x="78" y="268"/>
                </a:lnTo>
                <a:lnTo>
                  <a:pt x="78" y="279"/>
                </a:lnTo>
                <a:lnTo>
                  <a:pt x="82" y="289"/>
                </a:lnTo>
                <a:lnTo>
                  <a:pt x="88" y="295"/>
                </a:lnTo>
                <a:lnTo>
                  <a:pt x="92" y="297"/>
                </a:lnTo>
                <a:lnTo>
                  <a:pt x="96" y="299"/>
                </a:lnTo>
                <a:lnTo>
                  <a:pt x="96" y="299"/>
                </a:lnTo>
                <a:close/>
                <a:moveTo>
                  <a:pt x="96" y="848"/>
                </a:moveTo>
                <a:lnTo>
                  <a:pt x="96" y="848"/>
                </a:lnTo>
                <a:lnTo>
                  <a:pt x="92" y="848"/>
                </a:lnTo>
                <a:lnTo>
                  <a:pt x="88" y="850"/>
                </a:lnTo>
                <a:lnTo>
                  <a:pt x="86" y="854"/>
                </a:lnTo>
                <a:lnTo>
                  <a:pt x="86" y="858"/>
                </a:lnTo>
                <a:lnTo>
                  <a:pt x="86" y="858"/>
                </a:lnTo>
                <a:lnTo>
                  <a:pt x="86" y="858"/>
                </a:lnTo>
                <a:lnTo>
                  <a:pt x="86" y="862"/>
                </a:lnTo>
                <a:lnTo>
                  <a:pt x="88" y="866"/>
                </a:lnTo>
                <a:lnTo>
                  <a:pt x="92" y="868"/>
                </a:lnTo>
                <a:lnTo>
                  <a:pt x="96" y="868"/>
                </a:lnTo>
                <a:lnTo>
                  <a:pt x="160" y="868"/>
                </a:lnTo>
                <a:lnTo>
                  <a:pt x="160" y="868"/>
                </a:lnTo>
                <a:lnTo>
                  <a:pt x="164" y="868"/>
                </a:lnTo>
                <a:lnTo>
                  <a:pt x="166" y="866"/>
                </a:lnTo>
                <a:lnTo>
                  <a:pt x="168" y="862"/>
                </a:lnTo>
                <a:lnTo>
                  <a:pt x="170" y="858"/>
                </a:lnTo>
                <a:lnTo>
                  <a:pt x="170" y="858"/>
                </a:lnTo>
                <a:lnTo>
                  <a:pt x="170" y="858"/>
                </a:lnTo>
                <a:lnTo>
                  <a:pt x="168" y="854"/>
                </a:lnTo>
                <a:lnTo>
                  <a:pt x="166" y="850"/>
                </a:lnTo>
                <a:lnTo>
                  <a:pt x="164" y="848"/>
                </a:lnTo>
                <a:lnTo>
                  <a:pt x="160" y="848"/>
                </a:lnTo>
                <a:lnTo>
                  <a:pt x="96" y="848"/>
                </a:lnTo>
                <a:lnTo>
                  <a:pt x="96" y="848"/>
                </a:lnTo>
                <a:close/>
                <a:moveTo>
                  <a:pt x="547" y="539"/>
                </a:moveTo>
                <a:lnTo>
                  <a:pt x="547" y="539"/>
                </a:lnTo>
                <a:lnTo>
                  <a:pt x="534" y="539"/>
                </a:lnTo>
                <a:lnTo>
                  <a:pt x="524" y="543"/>
                </a:lnTo>
                <a:lnTo>
                  <a:pt x="516" y="549"/>
                </a:lnTo>
                <a:lnTo>
                  <a:pt x="508" y="555"/>
                </a:lnTo>
                <a:lnTo>
                  <a:pt x="499" y="563"/>
                </a:lnTo>
                <a:lnTo>
                  <a:pt x="495" y="573"/>
                </a:lnTo>
                <a:lnTo>
                  <a:pt x="491" y="584"/>
                </a:lnTo>
                <a:lnTo>
                  <a:pt x="491" y="594"/>
                </a:lnTo>
                <a:lnTo>
                  <a:pt x="491" y="594"/>
                </a:lnTo>
                <a:lnTo>
                  <a:pt x="491" y="606"/>
                </a:lnTo>
                <a:lnTo>
                  <a:pt x="495" y="616"/>
                </a:lnTo>
                <a:lnTo>
                  <a:pt x="499" y="627"/>
                </a:lnTo>
                <a:lnTo>
                  <a:pt x="508" y="635"/>
                </a:lnTo>
                <a:lnTo>
                  <a:pt x="516" y="641"/>
                </a:lnTo>
                <a:lnTo>
                  <a:pt x="524" y="647"/>
                </a:lnTo>
                <a:lnTo>
                  <a:pt x="534" y="649"/>
                </a:lnTo>
                <a:lnTo>
                  <a:pt x="547" y="651"/>
                </a:lnTo>
                <a:lnTo>
                  <a:pt x="547" y="651"/>
                </a:lnTo>
                <a:lnTo>
                  <a:pt x="559" y="649"/>
                </a:lnTo>
                <a:lnTo>
                  <a:pt x="569" y="647"/>
                </a:lnTo>
                <a:lnTo>
                  <a:pt x="577" y="641"/>
                </a:lnTo>
                <a:lnTo>
                  <a:pt x="585" y="635"/>
                </a:lnTo>
                <a:lnTo>
                  <a:pt x="594" y="627"/>
                </a:lnTo>
                <a:lnTo>
                  <a:pt x="598" y="616"/>
                </a:lnTo>
                <a:lnTo>
                  <a:pt x="602" y="606"/>
                </a:lnTo>
                <a:lnTo>
                  <a:pt x="604" y="594"/>
                </a:lnTo>
                <a:lnTo>
                  <a:pt x="604" y="594"/>
                </a:lnTo>
                <a:lnTo>
                  <a:pt x="602" y="584"/>
                </a:lnTo>
                <a:lnTo>
                  <a:pt x="598" y="573"/>
                </a:lnTo>
                <a:lnTo>
                  <a:pt x="594" y="563"/>
                </a:lnTo>
                <a:lnTo>
                  <a:pt x="585" y="555"/>
                </a:lnTo>
                <a:lnTo>
                  <a:pt x="577" y="549"/>
                </a:lnTo>
                <a:lnTo>
                  <a:pt x="569" y="543"/>
                </a:lnTo>
                <a:lnTo>
                  <a:pt x="559" y="539"/>
                </a:lnTo>
                <a:lnTo>
                  <a:pt x="547" y="539"/>
                </a:lnTo>
                <a:lnTo>
                  <a:pt x="547" y="539"/>
                </a:lnTo>
                <a:close/>
                <a:moveTo>
                  <a:pt x="96" y="367"/>
                </a:moveTo>
                <a:lnTo>
                  <a:pt x="96" y="367"/>
                </a:lnTo>
                <a:lnTo>
                  <a:pt x="92" y="369"/>
                </a:lnTo>
                <a:lnTo>
                  <a:pt x="88" y="371"/>
                </a:lnTo>
                <a:lnTo>
                  <a:pt x="86" y="373"/>
                </a:lnTo>
                <a:lnTo>
                  <a:pt x="86" y="379"/>
                </a:lnTo>
                <a:lnTo>
                  <a:pt x="86" y="379"/>
                </a:lnTo>
                <a:lnTo>
                  <a:pt x="86" y="379"/>
                </a:lnTo>
                <a:lnTo>
                  <a:pt x="86" y="383"/>
                </a:lnTo>
                <a:lnTo>
                  <a:pt x="88" y="385"/>
                </a:lnTo>
                <a:lnTo>
                  <a:pt x="92" y="387"/>
                </a:lnTo>
                <a:lnTo>
                  <a:pt x="96" y="389"/>
                </a:lnTo>
                <a:lnTo>
                  <a:pt x="160" y="389"/>
                </a:lnTo>
                <a:lnTo>
                  <a:pt x="160" y="389"/>
                </a:lnTo>
                <a:lnTo>
                  <a:pt x="164" y="387"/>
                </a:lnTo>
                <a:lnTo>
                  <a:pt x="166" y="385"/>
                </a:lnTo>
                <a:lnTo>
                  <a:pt x="168" y="383"/>
                </a:lnTo>
                <a:lnTo>
                  <a:pt x="170" y="379"/>
                </a:lnTo>
                <a:lnTo>
                  <a:pt x="170" y="379"/>
                </a:lnTo>
                <a:lnTo>
                  <a:pt x="170" y="379"/>
                </a:lnTo>
                <a:lnTo>
                  <a:pt x="168" y="373"/>
                </a:lnTo>
                <a:lnTo>
                  <a:pt x="166" y="371"/>
                </a:lnTo>
                <a:lnTo>
                  <a:pt x="164" y="369"/>
                </a:lnTo>
                <a:lnTo>
                  <a:pt x="160" y="367"/>
                </a:lnTo>
                <a:lnTo>
                  <a:pt x="96" y="367"/>
                </a:lnTo>
                <a:lnTo>
                  <a:pt x="96" y="367"/>
                </a:lnTo>
                <a:close/>
                <a:moveTo>
                  <a:pt x="673" y="367"/>
                </a:moveTo>
                <a:lnTo>
                  <a:pt x="673" y="367"/>
                </a:lnTo>
                <a:lnTo>
                  <a:pt x="669" y="369"/>
                </a:lnTo>
                <a:lnTo>
                  <a:pt x="667" y="371"/>
                </a:lnTo>
                <a:lnTo>
                  <a:pt x="665" y="373"/>
                </a:lnTo>
                <a:lnTo>
                  <a:pt x="663" y="379"/>
                </a:lnTo>
                <a:lnTo>
                  <a:pt x="663" y="379"/>
                </a:lnTo>
                <a:lnTo>
                  <a:pt x="663" y="379"/>
                </a:lnTo>
                <a:lnTo>
                  <a:pt x="665" y="383"/>
                </a:lnTo>
                <a:lnTo>
                  <a:pt x="667" y="385"/>
                </a:lnTo>
                <a:lnTo>
                  <a:pt x="669" y="387"/>
                </a:lnTo>
                <a:lnTo>
                  <a:pt x="673" y="389"/>
                </a:lnTo>
                <a:lnTo>
                  <a:pt x="737" y="389"/>
                </a:lnTo>
                <a:lnTo>
                  <a:pt x="737" y="389"/>
                </a:lnTo>
                <a:lnTo>
                  <a:pt x="741" y="387"/>
                </a:lnTo>
                <a:lnTo>
                  <a:pt x="745" y="385"/>
                </a:lnTo>
                <a:lnTo>
                  <a:pt x="747" y="383"/>
                </a:lnTo>
                <a:lnTo>
                  <a:pt x="747" y="379"/>
                </a:lnTo>
                <a:lnTo>
                  <a:pt x="747" y="379"/>
                </a:lnTo>
                <a:lnTo>
                  <a:pt x="747" y="379"/>
                </a:lnTo>
                <a:lnTo>
                  <a:pt x="747" y="373"/>
                </a:lnTo>
                <a:lnTo>
                  <a:pt x="745" y="371"/>
                </a:lnTo>
                <a:lnTo>
                  <a:pt x="741" y="369"/>
                </a:lnTo>
                <a:lnTo>
                  <a:pt x="737" y="367"/>
                </a:lnTo>
                <a:lnTo>
                  <a:pt x="673" y="367"/>
                </a:lnTo>
                <a:lnTo>
                  <a:pt x="673" y="367"/>
                </a:lnTo>
                <a:close/>
                <a:moveTo>
                  <a:pt x="559" y="367"/>
                </a:moveTo>
                <a:lnTo>
                  <a:pt x="559" y="367"/>
                </a:lnTo>
                <a:lnTo>
                  <a:pt x="555" y="369"/>
                </a:lnTo>
                <a:lnTo>
                  <a:pt x="553" y="371"/>
                </a:lnTo>
                <a:lnTo>
                  <a:pt x="549" y="373"/>
                </a:lnTo>
                <a:lnTo>
                  <a:pt x="549" y="379"/>
                </a:lnTo>
                <a:lnTo>
                  <a:pt x="549" y="379"/>
                </a:lnTo>
                <a:lnTo>
                  <a:pt x="549" y="379"/>
                </a:lnTo>
                <a:lnTo>
                  <a:pt x="549" y="383"/>
                </a:lnTo>
                <a:lnTo>
                  <a:pt x="553" y="385"/>
                </a:lnTo>
                <a:lnTo>
                  <a:pt x="555" y="387"/>
                </a:lnTo>
                <a:lnTo>
                  <a:pt x="559" y="389"/>
                </a:lnTo>
                <a:lnTo>
                  <a:pt x="622" y="389"/>
                </a:lnTo>
                <a:lnTo>
                  <a:pt x="622" y="389"/>
                </a:lnTo>
                <a:lnTo>
                  <a:pt x="626" y="387"/>
                </a:lnTo>
                <a:lnTo>
                  <a:pt x="630" y="385"/>
                </a:lnTo>
                <a:lnTo>
                  <a:pt x="633" y="383"/>
                </a:lnTo>
                <a:lnTo>
                  <a:pt x="633" y="379"/>
                </a:lnTo>
                <a:lnTo>
                  <a:pt x="633" y="379"/>
                </a:lnTo>
                <a:lnTo>
                  <a:pt x="633" y="379"/>
                </a:lnTo>
                <a:lnTo>
                  <a:pt x="633" y="373"/>
                </a:lnTo>
                <a:lnTo>
                  <a:pt x="630" y="371"/>
                </a:lnTo>
                <a:lnTo>
                  <a:pt x="626" y="369"/>
                </a:lnTo>
                <a:lnTo>
                  <a:pt x="622" y="367"/>
                </a:lnTo>
                <a:lnTo>
                  <a:pt x="559" y="367"/>
                </a:lnTo>
                <a:lnTo>
                  <a:pt x="559" y="367"/>
                </a:lnTo>
                <a:close/>
                <a:moveTo>
                  <a:pt x="448" y="367"/>
                </a:moveTo>
                <a:lnTo>
                  <a:pt x="448" y="367"/>
                </a:lnTo>
                <a:lnTo>
                  <a:pt x="444" y="369"/>
                </a:lnTo>
                <a:lnTo>
                  <a:pt x="440" y="371"/>
                </a:lnTo>
                <a:lnTo>
                  <a:pt x="438" y="373"/>
                </a:lnTo>
                <a:lnTo>
                  <a:pt x="438" y="379"/>
                </a:lnTo>
                <a:lnTo>
                  <a:pt x="438" y="379"/>
                </a:lnTo>
                <a:lnTo>
                  <a:pt x="438" y="379"/>
                </a:lnTo>
                <a:lnTo>
                  <a:pt x="438" y="383"/>
                </a:lnTo>
                <a:lnTo>
                  <a:pt x="440" y="385"/>
                </a:lnTo>
                <a:lnTo>
                  <a:pt x="444" y="387"/>
                </a:lnTo>
                <a:lnTo>
                  <a:pt x="448" y="389"/>
                </a:lnTo>
                <a:lnTo>
                  <a:pt x="512" y="389"/>
                </a:lnTo>
                <a:lnTo>
                  <a:pt x="512" y="389"/>
                </a:lnTo>
                <a:lnTo>
                  <a:pt x="516" y="387"/>
                </a:lnTo>
                <a:lnTo>
                  <a:pt x="518" y="385"/>
                </a:lnTo>
                <a:lnTo>
                  <a:pt x="522" y="383"/>
                </a:lnTo>
                <a:lnTo>
                  <a:pt x="522" y="379"/>
                </a:lnTo>
                <a:lnTo>
                  <a:pt x="522" y="379"/>
                </a:lnTo>
                <a:lnTo>
                  <a:pt x="522" y="379"/>
                </a:lnTo>
                <a:lnTo>
                  <a:pt x="522" y="373"/>
                </a:lnTo>
                <a:lnTo>
                  <a:pt x="518" y="371"/>
                </a:lnTo>
                <a:lnTo>
                  <a:pt x="516" y="369"/>
                </a:lnTo>
                <a:lnTo>
                  <a:pt x="512" y="367"/>
                </a:lnTo>
                <a:lnTo>
                  <a:pt x="448" y="367"/>
                </a:lnTo>
                <a:lnTo>
                  <a:pt x="448" y="367"/>
                </a:lnTo>
                <a:close/>
                <a:moveTo>
                  <a:pt x="334" y="367"/>
                </a:moveTo>
                <a:lnTo>
                  <a:pt x="334" y="367"/>
                </a:lnTo>
                <a:lnTo>
                  <a:pt x="329" y="369"/>
                </a:lnTo>
                <a:lnTo>
                  <a:pt x="325" y="371"/>
                </a:lnTo>
                <a:lnTo>
                  <a:pt x="323" y="373"/>
                </a:lnTo>
                <a:lnTo>
                  <a:pt x="323" y="379"/>
                </a:lnTo>
                <a:lnTo>
                  <a:pt x="323" y="379"/>
                </a:lnTo>
                <a:lnTo>
                  <a:pt x="323" y="379"/>
                </a:lnTo>
                <a:lnTo>
                  <a:pt x="323" y="383"/>
                </a:lnTo>
                <a:lnTo>
                  <a:pt x="325" y="385"/>
                </a:lnTo>
                <a:lnTo>
                  <a:pt x="329" y="387"/>
                </a:lnTo>
                <a:lnTo>
                  <a:pt x="334" y="389"/>
                </a:lnTo>
                <a:lnTo>
                  <a:pt x="397" y="389"/>
                </a:lnTo>
                <a:lnTo>
                  <a:pt x="397" y="389"/>
                </a:lnTo>
                <a:lnTo>
                  <a:pt x="401" y="387"/>
                </a:lnTo>
                <a:lnTo>
                  <a:pt x="403" y="385"/>
                </a:lnTo>
                <a:lnTo>
                  <a:pt x="405" y="383"/>
                </a:lnTo>
                <a:lnTo>
                  <a:pt x="407" y="379"/>
                </a:lnTo>
                <a:lnTo>
                  <a:pt x="407" y="379"/>
                </a:lnTo>
                <a:lnTo>
                  <a:pt x="407" y="379"/>
                </a:lnTo>
                <a:lnTo>
                  <a:pt x="405" y="373"/>
                </a:lnTo>
                <a:lnTo>
                  <a:pt x="403" y="371"/>
                </a:lnTo>
                <a:lnTo>
                  <a:pt x="401" y="369"/>
                </a:lnTo>
                <a:lnTo>
                  <a:pt x="397" y="367"/>
                </a:lnTo>
                <a:lnTo>
                  <a:pt x="334" y="367"/>
                </a:lnTo>
                <a:lnTo>
                  <a:pt x="334" y="367"/>
                </a:lnTo>
                <a:close/>
                <a:moveTo>
                  <a:pt x="211" y="367"/>
                </a:moveTo>
                <a:lnTo>
                  <a:pt x="211" y="367"/>
                </a:lnTo>
                <a:lnTo>
                  <a:pt x="207" y="369"/>
                </a:lnTo>
                <a:lnTo>
                  <a:pt x="203" y="371"/>
                </a:lnTo>
                <a:lnTo>
                  <a:pt x="200" y="373"/>
                </a:lnTo>
                <a:lnTo>
                  <a:pt x="200" y="379"/>
                </a:lnTo>
                <a:lnTo>
                  <a:pt x="200" y="379"/>
                </a:lnTo>
                <a:lnTo>
                  <a:pt x="200" y="379"/>
                </a:lnTo>
                <a:lnTo>
                  <a:pt x="200" y="383"/>
                </a:lnTo>
                <a:lnTo>
                  <a:pt x="203" y="385"/>
                </a:lnTo>
                <a:lnTo>
                  <a:pt x="207" y="387"/>
                </a:lnTo>
                <a:lnTo>
                  <a:pt x="211" y="389"/>
                </a:lnTo>
                <a:lnTo>
                  <a:pt x="274" y="389"/>
                </a:lnTo>
                <a:lnTo>
                  <a:pt x="274" y="389"/>
                </a:lnTo>
                <a:lnTo>
                  <a:pt x="278" y="387"/>
                </a:lnTo>
                <a:lnTo>
                  <a:pt x="280" y="385"/>
                </a:lnTo>
                <a:lnTo>
                  <a:pt x="284" y="383"/>
                </a:lnTo>
                <a:lnTo>
                  <a:pt x="284" y="379"/>
                </a:lnTo>
                <a:lnTo>
                  <a:pt x="284" y="379"/>
                </a:lnTo>
                <a:lnTo>
                  <a:pt x="284" y="379"/>
                </a:lnTo>
                <a:lnTo>
                  <a:pt x="284" y="373"/>
                </a:lnTo>
                <a:lnTo>
                  <a:pt x="280" y="371"/>
                </a:lnTo>
                <a:lnTo>
                  <a:pt x="278" y="369"/>
                </a:lnTo>
                <a:lnTo>
                  <a:pt x="274" y="367"/>
                </a:lnTo>
                <a:lnTo>
                  <a:pt x="211" y="367"/>
                </a:lnTo>
                <a:lnTo>
                  <a:pt x="211" y="367"/>
                </a:lnTo>
                <a:close/>
                <a:moveTo>
                  <a:pt x="78" y="418"/>
                </a:moveTo>
                <a:lnTo>
                  <a:pt x="78" y="418"/>
                </a:lnTo>
                <a:lnTo>
                  <a:pt x="78" y="414"/>
                </a:lnTo>
                <a:lnTo>
                  <a:pt x="74" y="412"/>
                </a:lnTo>
                <a:lnTo>
                  <a:pt x="71" y="408"/>
                </a:lnTo>
                <a:lnTo>
                  <a:pt x="67" y="408"/>
                </a:lnTo>
                <a:lnTo>
                  <a:pt x="67" y="408"/>
                </a:lnTo>
                <a:lnTo>
                  <a:pt x="67" y="408"/>
                </a:lnTo>
                <a:lnTo>
                  <a:pt x="63" y="408"/>
                </a:lnTo>
                <a:lnTo>
                  <a:pt x="59" y="412"/>
                </a:lnTo>
                <a:lnTo>
                  <a:pt x="57" y="414"/>
                </a:lnTo>
                <a:lnTo>
                  <a:pt x="55" y="418"/>
                </a:lnTo>
                <a:lnTo>
                  <a:pt x="55" y="481"/>
                </a:lnTo>
                <a:lnTo>
                  <a:pt x="55" y="481"/>
                </a:lnTo>
                <a:lnTo>
                  <a:pt x="57" y="485"/>
                </a:lnTo>
                <a:lnTo>
                  <a:pt x="59" y="490"/>
                </a:lnTo>
                <a:lnTo>
                  <a:pt x="63" y="492"/>
                </a:lnTo>
                <a:lnTo>
                  <a:pt x="67" y="492"/>
                </a:lnTo>
                <a:lnTo>
                  <a:pt x="67" y="492"/>
                </a:lnTo>
                <a:lnTo>
                  <a:pt x="67" y="492"/>
                </a:lnTo>
                <a:lnTo>
                  <a:pt x="71" y="492"/>
                </a:lnTo>
                <a:lnTo>
                  <a:pt x="74" y="490"/>
                </a:lnTo>
                <a:lnTo>
                  <a:pt x="78" y="485"/>
                </a:lnTo>
                <a:lnTo>
                  <a:pt x="78" y="481"/>
                </a:lnTo>
                <a:lnTo>
                  <a:pt x="78" y="418"/>
                </a:lnTo>
                <a:lnTo>
                  <a:pt x="78" y="418"/>
                </a:lnTo>
                <a:close/>
                <a:moveTo>
                  <a:pt x="67" y="870"/>
                </a:moveTo>
                <a:lnTo>
                  <a:pt x="67" y="870"/>
                </a:lnTo>
                <a:lnTo>
                  <a:pt x="67" y="870"/>
                </a:lnTo>
                <a:lnTo>
                  <a:pt x="67" y="870"/>
                </a:lnTo>
                <a:lnTo>
                  <a:pt x="67" y="870"/>
                </a:lnTo>
                <a:close/>
                <a:moveTo>
                  <a:pt x="78" y="770"/>
                </a:moveTo>
                <a:lnTo>
                  <a:pt x="78" y="770"/>
                </a:lnTo>
                <a:lnTo>
                  <a:pt x="78" y="766"/>
                </a:lnTo>
                <a:lnTo>
                  <a:pt x="74" y="764"/>
                </a:lnTo>
                <a:lnTo>
                  <a:pt x="71" y="762"/>
                </a:lnTo>
                <a:lnTo>
                  <a:pt x="67" y="760"/>
                </a:lnTo>
                <a:lnTo>
                  <a:pt x="67" y="760"/>
                </a:lnTo>
                <a:lnTo>
                  <a:pt x="67" y="760"/>
                </a:lnTo>
                <a:lnTo>
                  <a:pt x="63" y="762"/>
                </a:lnTo>
                <a:lnTo>
                  <a:pt x="59" y="764"/>
                </a:lnTo>
                <a:lnTo>
                  <a:pt x="57" y="766"/>
                </a:lnTo>
                <a:lnTo>
                  <a:pt x="55" y="770"/>
                </a:lnTo>
                <a:lnTo>
                  <a:pt x="55" y="833"/>
                </a:lnTo>
                <a:lnTo>
                  <a:pt x="55" y="833"/>
                </a:lnTo>
                <a:lnTo>
                  <a:pt x="57" y="838"/>
                </a:lnTo>
                <a:lnTo>
                  <a:pt x="59" y="842"/>
                </a:lnTo>
                <a:lnTo>
                  <a:pt x="63" y="844"/>
                </a:lnTo>
                <a:lnTo>
                  <a:pt x="67" y="844"/>
                </a:lnTo>
                <a:lnTo>
                  <a:pt x="67" y="844"/>
                </a:lnTo>
                <a:lnTo>
                  <a:pt x="67" y="844"/>
                </a:lnTo>
                <a:lnTo>
                  <a:pt x="71" y="844"/>
                </a:lnTo>
                <a:lnTo>
                  <a:pt x="74" y="842"/>
                </a:lnTo>
                <a:lnTo>
                  <a:pt x="78" y="838"/>
                </a:lnTo>
                <a:lnTo>
                  <a:pt x="78" y="833"/>
                </a:lnTo>
                <a:lnTo>
                  <a:pt x="78" y="770"/>
                </a:lnTo>
                <a:lnTo>
                  <a:pt x="78" y="770"/>
                </a:lnTo>
                <a:close/>
                <a:moveTo>
                  <a:pt x="78" y="655"/>
                </a:moveTo>
                <a:lnTo>
                  <a:pt x="78" y="655"/>
                </a:lnTo>
                <a:lnTo>
                  <a:pt x="78" y="651"/>
                </a:lnTo>
                <a:lnTo>
                  <a:pt x="74" y="649"/>
                </a:lnTo>
                <a:lnTo>
                  <a:pt x="71" y="645"/>
                </a:lnTo>
                <a:lnTo>
                  <a:pt x="67" y="645"/>
                </a:lnTo>
                <a:lnTo>
                  <a:pt x="67" y="645"/>
                </a:lnTo>
                <a:lnTo>
                  <a:pt x="67" y="645"/>
                </a:lnTo>
                <a:lnTo>
                  <a:pt x="63" y="645"/>
                </a:lnTo>
                <a:lnTo>
                  <a:pt x="59" y="649"/>
                </a:lnTo>
                <a:lnTo>
                  <a:pt x="57" y="651"/>
                </a:lnTo>
                <a:lnTo>
                  <a:pt x="55" y="655"/>
                </a:lnTo>
                <a:lnTo>
                  <a:pt x="55" y="719"/>
                </a:lnTo>
                <a:lnTo>
                  <a:pt x="55" y="719"/>
                </a:lnTo>
                <a:lnTo>
                  <a:pt x="57" y="723"/>
                </a:lnTo>
                <a:lnTo>
                  <a:pt x="59" y="727"/>
                </a:lnTo>
                <a:lnTo>
                  <a:pt x="63" y="729"/>
                </a:lnTo>
                <a:lnTo>
                  <a:pt x="67" y="729"/>
                </a:lnTo>
                <a:lnTo>
                  <a:pt x="67" y="729"/>
                </a:lnTo>
                <a:lnTo>
                  <a:pt x="67" y="729"/>
                </a:lnTo>
                <a:lnTo>
                  <a:pt x="71" y="729"/>
                </a:lnTo>
                <a:lnTo>
                  <a:pt x="74" y="727"/>
                </a:lnTo>
                <a:lnTo>
                  <a:pt x="78" y="723"/>
                </a:lnTo>
                <a:lnTo>
                  <a:pt x="78" y="719"/>
                </a:lnTo>
                <a:lnTo>
                  <a:pt x="78" y="655"/>
                </a:lnTo>
                <a:lnTo>
                  <a:pt x="78" y="655"/>
                </a:lnTo>
                <a:close/>
                <a:moveTo>
                  <a:pt x="78" y="533"/>
                </a:moveTo>
                <a:lnTo>
                  <a:pt x="78" y="533"/>
                </a:lnTo>
                <a:lnTo>
                  <a:pt x="78" y="528"/>
                </a:lnTo>
                <a:lnTo>
                  <a:pt x="74" y="526"/>
                </a:lnTo>
                <a:lnTo>
                  <a:pt x="71" y="524"/>
                </a:lnTo>
                <a:lnTo>
                  <a:pt x="67" y="522"/>
                </a:lnTo>
                <a:lnTo>
                  <a:pt x="67" y="522"/>
                </a:lnTo>
                <a:lnTo>
                  <a:pt x="67" y="522"/>
                </a:lnTo>
                <a:lnTo>
                  <a:pt x="63" y="524"/>
                </a:lnTo>
                <a:lnTo>
                  <a:pt x="59" y="526"/>
                </a:lnTo>
                <a:lnTo>
                  <a:pt x="57" y="528"/>
                </a:lnTo>
                <a:lnTo>
                  <a:pt x="55" y="533"/>
                </a:lnTo>
                <a:lnTo>
                  <a:pt x="55" y="596"/>
                </a:lnTo>
                <a:lnTo>
                  <a:pt x="55" y="596"/>
                </a:lnTo>
                <a:lnTo>
                  <a:pt x="57" y="600"/>
                </a:lnTo>
                <a:lnTo>
                  <a:pt x="59" y="604"/>
                </a:lnTo>
                <a:lnTo>
                  <a:pt x="63" y="606"/>
                </a:lnTo>
                <a:lnTo>
                  <a:pt x="67" y="606"/>
                </a:lnTo>
                <a:lnTo>
                  <a:pt x="67" y="606"/>
                </a:lnTo>
                <a:lnTo>
                  <a:pt x="67" y="606"/>
                </a:lnTo>
                <a:lnTo>
                  <a:pt x="71" y="606"/>
                </a:lnTo>
                <a:lnTo>
                  <a:pt x="74" y="604"/>
                </a:lnTo>
                <a:lnTo>
                  <a:pt x="78" y="600"/>
                </a:lnTo>
                <a:lnTo>
                  <a:pt x="78" y="596"/>
                </a:lnTo>
                <a:lnTo>
                  <a:pt x="78" y="533"/>
                </a:lnTo>
                <a:lnTo>
                  <a:pt x="78" y="533"/>
                </a:lnTo>
                <a:close/>
                <a:moveTo>
                  <a:pt x="673" y="848"/>
                </a:moveTo>
                <a:lnTo>
                  <a:pt x="673" y="848"/>
                </a:lnTo>
                <a:lnTo>
                  <a:pt x="669" y="848"/>
                </a:lnTo>
                <a:lnTo>
                  <a:pt x="667" y="850"/>
                </a:lnTo>
                <a:lnTo>
                  <a:pt x="665" y="854"/>
                </a:lnTo>
                <a:lnTo>
                  <a:pt x="663" y="858"/>
                </a:lnTo>
                <a:lnTo>
                  <a:pt x="663" y="858"/>
                </a:lnTo>
                <a:lnTo>
                  <a:pt x="663" y="858"/>
                </a:lnTo>
                <a:lnTo>
                  <a:pt x="665" y="862"/>
                </a:lnTo>
                <a:lnTo>
                  <a:pt x="667" y="866"/>
                </a:lnTo>
                <a:lnTo>
                  <a:pt x="669" y="868"/>
                </a:lnTo>
                <a:lnTo>
                  <a:pt x="673" y="868"/>
                </a:lnTo>
                <a:lnTo>
                  <a:pt x="737" y="868"/>
                </a:lnTo>
                <a:lnTo>
                  <a:pt x="737" y="868"/>
                </a:lnTo>
                <a:lnTo>
                  <a:pt x="741" y="868"/>
                </a:lnTo>
                <a:lnTo>
                  <a:pt x="745" y="866"/>
                </a:lnTo>
                <a:lnTo>
                  <a:pt x="747" y="862"/>
                </a:lnTo>
                <a:lnTo>
                  <a:pt x="747" y="858"/>
                </a:lnTo>
                <a:lnTo>
                  <a:pt x="747" y="858"/>
                </a:lnTo>
                <a:lnTo>
                  <a:pt x="747" y="858"/>
                </a:lnTo>
                <a:lnTo>
                  <a:pt x="747" y="854"/>
                </a:lnTo>
                <a:lnTo>
                  <a:pt x="745" y="850"/>
                </a:lnTo>
                <a:lnTo>
                  <a:pt x="741" y="848"/>
                </a:lnTo>
                <a:lnTo>
                  <a:pt x="737" y="848"/>
                </a:lnTo>
                <a:lnTo>
                  <a:pt x="673" y="848"/>
                </a:lnTo>
                <a:lnTo>
                  <a:pt x="673" y="848"/>
                </a:lnTo>
                <a:close/>
                <a:moveTo>
                  <a:pt x="559" y="848"/>
                </a:moveTo>
                <a:lnTo>
                  <a:pt x="559" y="848"/>
                </a:lnTo>
                <a:lnTo>
                  <a:pt x="555" y="848"/>
                </a:lnTo>
                <a:lnTo>
                  <a:pt x="553" y="850"/>
                </a:lnTo>
                <a:lnTo>
                  <a:pt x="549" y="854"/>
                </a:lnTo>
                <a:lnTo>
                  <a:pt x="549" y="858"/>
                </a:lnTo>
                <a:lnTo>
                  <a:pt x="549" y="858"/>
                </a:lnTo>
                <a:lnTo>
                  <a:pt x="549" y="858"/>
                </a:lnTo>
                <a:lnTo>
                  <a:pt x="549" y="862"/>
                </a:lnTo>
                <a:lnTo>
                  <a:pt x="553" y="866"/>
                </a:lnTo>
                <a:lnTo>
                  <a:pt x="555" y="868"/>
                </a:lnTo>
                <a:lnTo>
                  <a:pt x="559" y="868"/>
                </a:lnTo>
                <a:lnTo>
                  <a:pt x="622" y="868"/>
                </a:lnTo>
                <a:lnTo>
                  <a:pt x="622" y="868"/>
                </a:lnTo>
                <a:lnTo>
                  <a:pt x="626" y="868"/>
                </a:lnTo>
                <a:lnTo>
                  <a:pt x="630" y="866"/>
                </a:lnTo>
                <a:lnTo>
                  <a:pt x="633" y="862"/>
                </a:lnTo>
                <a:lnTo>
                  <a:pt x="633" y="858"/>
                </a:lnTo>
                <a:lnTo>
                  <a:pt x="633" y="858"/>
                </a:lnTo>
                <a:lnTo>
                  <a:pt x="633" y="858"/>
                </a:lnTo>
                <a:lnTo>
                  <a:pt x="633" y="854"/>
                </a:lnTo>
                <a:lnTo>
                  <a:pt x="630" y="850"/>
                </a:lnTo>
                <a:lnTo>
                  <a:pt x="626" y="848"/>
                </a:lnTo>
                <a:lnTo>
                  <a:pt x="622" y="848"/>
                </a:lnTo>
                <a:lnTo>
                  <a:pt x="559" y="848"/>
                </a:lnTo>
                <a:lnTo>
                  <a:pt x="559" y="848"/>
                </a:lnTo>
                <a:close/>
                <a:moveTo>
                  <a:pt x="448" y="848"/>
                </a:moveTo>
                <a:lnTo>
                  <a:pt x="448" y="848"/>
                </a:lnTo>
                <a:lnTo>
                  <a:pt x="444" y="848"/>
                </a:lnTo>
                <a:lnTo>
                  <a:pt x="440" y="850"/>
                </a:lnTo>
                <a:lnTo>
                  <a:pt x="438" y="854"/>
                </a:lnTo>
                <a:lnTo>
                  <a:pt x="438" y="858"/>
                </a:lnTo>
                <a:lnTo>
                  <a:pt x="438" y="858"/>
                </a:lnTo>
                <a:lnTo>
                  <a:pt x="438" y="858"/>
                </a:lnTo>
                <a:lnTo>
                  <a:pt x="438" y="862"/>
                </a:lnTo>
                <a:lnTo>
                  <a:pt x="440" y="866"/>
                </a:lnTo>
                <a:lnTo>
                  <a:pt x="444" y="868"/>
                </a:lnTo>
                <a:lnTo>
                  <a:pt x="448" y="868"/>
                </a:lnTo>
                <a:lnTo>
                  <a:pt x="512" y="868"/>
                </a:lnTo>
                <a:lnTo>
                  <a:pt x="512" y="868"/>
                </a:lnTo>
                <a:lnTo>
                  <a:pt x="516" y="868"/>
                </a:lnTo>
                <a:lnTo>
                  <a:pt x="518" y="866"/>
                </a:lnTo>
                <a:lnTo>
                  <a:pt x="522" y="862"/>
                </a:lnTo>
                <a:lnTo>
                  <a:pt x="522" y="858"/>
                </a:lnTo>
                <a:lnTo>
                  <a:pt x="522" y="858"/>
                </a:lnTo>
                <a:lnTo>
                  <a:pt x="522" y="858"/>
                </a:lnTo>
                <a:lnTo>
                  <a:pt x="522" y="854"/>
                </a:lnTo>
                <a:lnTo>
                  <a:pt x="518" y="850"/>
                </a:lnTo>
                <a:lnTo>
                  <a:pt x="516" y="848"/>
                </a:lnTo>
                <a:lnTo>
                  <a:pt x="512" y="848"/>
                </a:lnTo>
                <a:lnTo>
                  <a:pt x="448" y="848"/>
                </a:lnTo>
                <a:lnTo>
                  <a:pt x="448" y="848"/>
                </a:lnTo>
                <a:close/>
                <a:moveTo>
                  <a:pt x="334" y="848"/>
                </a:moveTo>
                <a:lnTo>
                  <a:pt x="334" y="848"/>
                </a:lnTo>
                <a:lnTo>
                  <a:pt x="329" y="848"/>
                </a:lnTo>
                <a:lnTo>
                  <a:pt x="325" y="850"/>
                </a:lnTo>
                <a:lnTo>
                  <a:pt x="323" y="854"/>
                </a:lnTo>
                <a:lnTo>
                  <a:pt x="323" y="858"/>
                </a:lnTo>
                <a:lnTo>
                  <a:pt x="323" y="858"/>
                </a:lnTo>
                <a:lnTo>
                  <a:pt x="323" y="858"/>
                </a:lnTo>
                <a:lnTo>
                  <a:pt x="323" y="862"/>
                </a:lnTo>
                <a:lnTo>
                  <a:pt x="325" y="866"/>
                </a:lnTo>
                <a:lnTo>
                  <a:pt x="329" y="868"/>
                </a:lnTo>
                <a:lnTo>
                  <a:pt x="334" y="868"/>
                </a:lnTo>
                <a:lnTo>
                  <a:pt x="397" y="868"/>
                </a:lnTo>
                <a:lnTo>
                  <a:pt x="397" y="868"/>
                </a:lnTo>
                <a:lnTo>
                  <a:pt x="401" y="868"/>
                </a:lnTo>
                <a:lnTo>
                  <a:pt x="403" y="866"/>
                </a:lnTo>
                <a:lnTo>
                  <a:pt x="405" y="862"/>
                </a:lnTo>
                <a:lnTo>
                  <a:pt x="407" y="858"/>
                </a:lnTo>
                <a:lnTo>
                  <a:pt x="407" y="858"/>
                </a:lnTo>
                <a:lnTo>
                  <a:pt x="407" y="858"/>
                </a:lnTo>
                <a:lnTo>
                  <a:pt x="405" y="854"/>
                </a:lnTo>
                <a:lnTo>
                  <a:pt x="403" y="850"/>
                </a:lnTo>
                <a:lnTo>
                  <a:pt x="401" y="848"/>
                </a:lnTo>
                <a:lnTo>
                  <a:pt x="397" y="848"/>
                </a:lnTo>
                <a:lnTo>
                  <a:pt x="334" y="848"/>
                </a:lnTo>
                <a:lnTo>
                  <a:pt x="334" y="848"/>
                </a:lnTo>
                <a:close/>
                <a:moveTo>
                  <a:pt x="211" y="848"/>
                </a:moveTo>
                <a:lnTo>
                  <a:pt x="211" y="848"/>
                </a:lnTo>
                <a:lnTo>
                  <a:pt x="207" y="848"/>
                </a:lnTo>
                <a:lnTo>
                  <a:pt x="203" y="850"/>
                </a:lnTo>
                <a:lnTo>
                  <a:pt x="200" y="854"/>
                </a:lnTo>
                <a:lnTo>
                  <a:pt x="200" y="858"/>
                </a:lnTo>
                <a:lnTo>
                  <a:pt x="200" y="858"/>
                </a:lnTo>
                <a:lnTo>
                  <a:pt x="200" y="858"/>
                </a:lnTo>
                <a:lnTo>
                  <a:pt x="200" y="862"/>
                </a:lnTo>
                <a:lnTo>
                  <a:pt x="203" y="866"/>
                </a:lnTo>
                <a:lnTo>
                  <a:pt x="207" y="868"/>
                </a:lnTo>
                <a:lnTo>
                  <a:pt x="211" y="868"/>
                </a:lnTo>
                <a:lnTo>
                  <a:pt x="274" y="868"/>
                </a:lnTo>
                <a:lnTo>
                  <a:pt x="274" y="868"/>
                </a:lnTo>
                <a:lnTo>
                  <a:pt x="278" y="868"/>
                </a:lnTo>
                <a:lnTo>
                  <a:pt x="280" y="866"/>
                </a:lnTo>
                <a:lnTo>
                  <a:pt x="284" y="862"/>
                </a:lnTo>
                <a:lnTo>
                  <a:pt x="284" y="858"/>
                </a:lnTo>
                <a:lnTo>
                  <a:pt x="284" y="858"/>
                </a:lnTo>
                <a:lnTo>
                  <a:pt x="284" y="858"/>
                </a:lnTo>
                <a:lnTo>
                  <a:pt x="284" y="854"/>
                </a:lnTo>
                <a:lnTo>
                  <a:pt x="280" y="850"/>
                </a:lnTo>
                <a:lnTo>
                  <a:pt x="278" y="848"/>
                </a:lnTo>
                <a:lnTo>
                  <a:pt x="274" y="848"/>
                </a:lnTo>
                <a:lnTo>
                  <a:pt x="211" y="848"/>
                </a:lnTo>
                <a:lnTo>
                  <a:pt x="211" y="848"/>
                </a:lnTo>
                <a:close/>
                <a:moveTo>
                  <a:pt x="98" y="275"/>
                </a:moveTo>
                <a:lnTo>
                  <a:pt x="221" y="277"/>
                </a:lnTo>
                <a:lnTo>
                  <a:pt x="727" y="70"/>
                </a:lnTo>
                <a:lnTo>
                  <a:pt x="872" y="397"/>
                </a:lnTo>
                <a:lnTo>
                  <a:pt x="833" y="418"/>
                </a:lnTo>
                <a:lnTo>
                  <a:pt x="835" y="479"/>
                </a:lnTo>
                <a:lnTo>
                  <a:pt x="942" y="420"/>
                </a:lnTo>
                <a:lnTo>
                  <a:pt x="766" y="25"/>
                </a:lnTo>
                <a:lnTo>
                  <a:pt x="755" y="0"/>
                </a:lnTo>
                <a:lnTo>
                  <a:pt x="731" y="11"/>
                </a:lnTo>
                <a:lnTo>
                  <a:pt x="98" y="275"/>
                </a:lnTo>
                <a:lnTo>
                  <a:pt x="98" y="275"/>
                </a:lnTo>
                <a:close/>
                <a:moveTo>
                  <a:pt x="833" y="504"/>
                </a:moveTo>
                <a:lnTo>
                  <a:pt x="809" y="504"/>
                </a:lnTo>
                <a:lnTo>
                  <a:pt x="491" y="504"/>
                </a:lnTo>
                <a:lnTo>
                  <a:pt x="491" y="504"/>
                </a:lnTo>
                <a:lnTo>
                  <a:pt x="481" y="506"/>
                </a:lnTo>
                <a:lnTo>
                  <a:pt x="473" y="508"/>
                </a:lnTo>
                <a:lnTo>
                  <a:pt x="465" y="512"/>
                </a:lnTo>
                <a:lnTo>
                  <a:pt x="458" y="518"/>
                </a:lnTo>
                <a:lnTo>
                  <a:pt x="458" y="518"/>
                </a:lnTo>
                <a:lnTo>
                  <a:pt x="452" y="524"/>
                </a:lnTo>
                <a:lnTo>
                  <a:pt x="448" y="533"/>
                </a:lnTo>
                <a:lnTo>
                  <a:pt x="446" y="541"/>
                </a:lnTo>
                <a:lnTo>
                  <a:pt x="444" y="551"/>
                </a:lnTo>
                <a:lnTo>
                  <a:pt x="444" y="639"/>
                </a:lnTo>
                <a:lnTo>
                  <a:pt x="444" y="639"/>
                </a:lnTo>
                <a:lnTo>
                  <a:pt x="446" y="649"/>
                </a:lnTo>
                <a:lnTo>
                  <a:pt x="448" y="657"/>
                </a:lnTo>
                <a:lnTo>
                  <a:pt x="452" y="666"/>
                </a:lnTo>
                <a:lnTo>
                  <a:pt x="458" y="672"/>
                </a:lnTo>
                <a:lnTo>
                  <a:pt x="458" y="672"/>
                </a:lnTo>
                <a:lnTo>
                  <a:pt x="465" y="678"/>
                </a:lnTo>
                <a:lnTo>
                  <a:pt x="473" y="682"/>
                </a:lnTo>
                <a:lnTo>
                  <a:pt x="481" y="684"/>
                </a:lnTo>
                <a:lnTo>
                  <a:pt x="491" y="686"/>
                </a:lnTo>
                <a:lnTo>
                  <a:pt x="809" y="686"/>
                </a:lnTo>
                <a:lnTo>
                  <a:pt x="833" y="686"/>
                </a:lnTo>
                <a:lnTo>
                  <a:pt x="833" y="5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00038" y="2917825"/>
            <a:ext cx="1495425" cy="1146175"/>
          </a:xfrm>
          <a:custGeom>
            <a:avLst/>
            <a:gdLst>
              <a:gd name="T0" fmla="*/ 870 w 942"/>
              <a:gd name="T1" fmla="*/ 2 h 722"/>
              <a:gd name="T2" fmla="*/ 926 w 942"/>
              <a:gd name="T3" fmla="*/ 39 h 722"/>
              <a:gd name="T4" fmla="*/ 942 w 942"/>
              <a:gd name="T5" fmla="*/ 288 h 722"/>
              <a:gd name="T6" fmla="*/ 111 w 942"/>
              <a:gd name="T7" fmla="*/ 722 h 722"/>
              <a:gd name="T8" fmla="*/ 147 w 942"/>
              <a:gd name="T9" fmla="*/ 116 h 722"/>
              <a:gd name="T10" fmla="*/ 0 w 942"/>
              <a:gd name="T11" fmla="*/ 90 h 722"/>
              <a:gd name="T12" fmla="*/ 27 w 942"/>
              <a:gd name="T13" fmla="*/ 26 h 722"/>
              <a:gd name="T14" fmla="*/ 90 w 942"/>
              <a:gd name="T15" fmla="*/ 0 h 722"/>
              <a:gd name="T16" fmla="*/ 401 w 942"/>
              <a:gd name="T17" fmla="*/ 243 h 722"/>
              <a:gd name="T18" fmla="*/ 364 w 942"/>
              <a:gd name="T19" fmla="*/ 250 h 722"/>
              <a:gd name="T20" fmla="*/ 338 w 942"/>
              <a:gd name="T21" fmla="*/ 272 h 722"/>
              <a:gd name="T22" fmla="*/ 328 w 942"/>
              <a:gd name="T23" fmla="*/ 295 h 722"/>
              <a:gd name="T24" fmla="*/ 299 w 942"/>
              <a:gd name="T25" fmla="*/ 321 h 722"/>
              <a:gd name="T26" fmla="*/ 328 w 942"/>
              <a:gd name="T27" fmla="*/ 350 h 722"/>
              <a:gd name="T28" fmla="*/ 340 w 942"/>
              <a:gd name="T29" fmla="*/ 370 h 722"/>
              <a:gd name="T30" fmla="*/ 393 w 942"/>
              <a:gd name="T31" fmla="*/ 389 h 722"/>
              <a:gd name="T32" fmla="*/ 436 w 942"/>
              <a:gd name="T33" fmla="*/ 381 h 722"/>
              <a:gd name="T34" fmla="*/ 477 w 942"/>
              <a:gd name="T35" fmla="*/ 346 h 722"/>
              <a:gd name="T36" fmla="*/ 512 w 942"/>
              <a:gd name="T37" fmla="*/ 305 h 722"/>
              <a:gd name="T38" fmla="*/ 551 w 942"/>
              <a:gd name="T39" fmla="*/ 299 h 722"/>
              <a:gd name="T40" fmla="*/ 565 w 942"/>
              <a:gd name="T41" fmla="*/ 303 h 722"/>
              <a:gd name="T42" fmla="*/ 571 w 942"/>
              <a:gd name="T43" fmla="*/ 317 h 722"/>
              <a:gd name="T44" fmla="*/ 530 w 942"/>
              <a:gd name="T45" fmla="*/ 321 h 722"/>
              <a:gd name="T46" fmla="*/ 514 w 942"/>
              <a:gd name="T47" fmla="*/ 354 h 722"/>
              <a:gd name="T48" fmla="*/ 530 w 942"/>
              <a:gd name="T49" fmla="*/ 387 h 722"/>
              <a:gd name="T50" fmla="*/ 590 w 942"/>
              <a:gd name="T51" fmla="*/ 376 h 722"/>
              <a:gd name="T52" fmla="*/ 612 w 942"/>
              <a:gd name="T53" fmla="*/ 346 h 722"/>
              <a:gd name="T54" fmla="*/ 616 w 942"/>
              <a:gd name="T55" fmla="*/ 321 h 722"/>
              <a:gd name="T56" fmla="*/ 639 w 942"/>
              <a:gd name="T57" fmla="*/ 295 h 722"/>
              <a:gd name="T58" fmla="*/ 600 w 942"/>
              <a:gd name="T59" fmla="*/ 268 h 722"/>
              <a:gd name="T60" fmla="*/ 582 w 942"/>
              <a:gd name="T61" fmla="*/ 252 h 722"/>
              <a:gd name="T62" fmla="*/ 524 w 942"/>
              <a:gd name="T63" fmla="*/ 237 h 722"/>
              <a:gd name="T64" fmla="*/ 487 w 942"/>
              <a:gd name="T65" fmla="*/ 243 h 722"/>
              <a:gd name="T66" fmla="*/ 453 w 942"/>
              <a:gd name="T67" fmla="*/ 266 h 722"/>
              <a:gd name="T68" fmla="*/ 412 w 942"/>
              <a:gd name="T69" fmla="*/ 315 h 722"/>
              <a:gd name="T70" fmla="*/ 387 w 942"/>
              <a:gd name="T71" fmla="*/ 321 h 722"/>
              <a:gd name="T72" fmla="*/ 369 w 942"/>
              <a:gd name="T73" fmla="*/ 315 h 722"/>
              <a:gd name="T74" fmla="*/ 375 w 942"/>
              <a:gd name="T75" fmla="*/ 301 h 722"/>
              <a:gd name="T76" fmla="*/ 399 w 942"/>
              <a:gd name="T77" fmla="*/ 299 h 722"/>
              <a:gd name="T78" fmla="*/ 412 w 942"/>
              <a:gd name="T79" fmla="*/ 270 h 722"/>
              <a:gd name="T80" fmla="*/ 715 w 942"/>
              <a:gd name="T81" fmla="*/ 344 h 722"/>
              <a:gd name="T82" fmla="*/ 684 w 942"/>
              <a:gd name="T83" fmla="*/ 389 h 722"/>
              <a:gd name="T84" fmla="*/ 592 w 942"/>
              <a:gd name="T85" fmla="*/ 438 h 722"/>
              <a:gd name="T86" fmla="*/ 467 w 942"/>
              <a:gd name="T87" fmla="*/ 458 h 722"/>
              <a:gd name="T88" fmla="*/ 305 w 942"/>
              <a:gd name="T89" fmla="*/ 424 h 722"/>
              <a:gd name="T90" fmla="*/ 250 w 942"/>
              <a:gd name="T91" fmla="*/ 387 h 722"/>
              <a:gd name="T92" fmla="*/ 217 w 942"/>
              <a:gd name="T93" fmla="*/ 340 h 722"/>
              <a:gd name="T94" fmla="*/ 217 w 942"/>
              <a:gd name="T95" fmla="*/ 548 h 722"/>
              <a:gd name="T96" fmla="*/ 264 w 942"/>
              <a:gd name="T97" fmla="*/ 571 h 722"/>
              <a:gd name="T98" fmla="*/ 297 w 942"/>
              <a:gd name="T99" fmla="*/ 612 h 722"/>
              <a:gd name="T100" fmla="*/ 625 w 942"/>
              <a:gd name="T101" fmla="*/ 649 h 722"/>
              <a:gd name="T102" fmla="*/ 645 w 942"/>
              <a:gd name="T103" fmla="*/ 591 h 722"/>
              <a:gd name="T104" fmla="*/ 678 w 942"/>
              <a:gd name="T105" fmla="*/ 563 h 722"/>
              <a:gd name="T106" fmla="*/ 756 w 942"/>
              <a:gd name="T107" fmla="*/ 54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42" h="722">
                <a:moveTo>
                  <a:pt x="90" y="0"/>
                </a:moveTo>
                <a:lnTo>
                  <a:pt x="852" y="0"/>
                </a:lnTo>
                <a:lnTo>
                  <a:pt x="852" y="0"/>
                </a:lnTo>
                <a:lnTo>
                  <a:pt x="870" y="2"/>
                </a:lnTo>
                <a:lnTo>
                  <a:pt x="887" y="6"/>
                </a:lnTo>
                <a:lnTo>
                  <a:pt x="901" y="14"/>
                </a:lnTo>
                <a:lnTo>
                  <a:pt x="915" y="26"/>
                </a:lnTo>
                <a:lnTo>
                  <a:pt x="926" y="39"/>
                </a:lnTo>
                <a:lnTo>
                  <a:pt x="934" y="55"/>
                </a:lnTo>
                <a:lnTo>
                  <a:pt x="940" y="71"/>
                </a:lnTo>
                <a:lnTo>
                  <a:pt x="942" y="90"/>
                </a:lnTo>
                <a:lnTo>
                  <a:pt x="942" y="288"/>
                </a:lnTo>
                <a:lnTo>
                  <a:pt x="778" y="288"/>
                </a:lnTo>
                <a:lnTo>
                  <a:pt x="858" y="679"/>
                </a:lnTo>
                <a:lnTo>
                  <a:pt x="823" y="722"/>
                </a:lnTo>
                <a:lnTo>
                  <a:pt x="111" y="722"/>
                </a:lnTo>
                <a:lnTo>
                  <a:pt x="76" y="679"/>
                </a:lnTo>
                <a:lnTo>
                  <a:pt x="186" y="139"/>
                </a:lnTo>
                <a:lnTo>
                  <a:pt x="190" y="116"/>
                </a:lnTo>
                <a:lnTo>
                  <a:pt x="147" y="116"/>
                </a:lnTo>
                <a:lnTo>
                  <a:pt x="92" y="288"/>
                </a:lnTo>
                <a:lnTo>
                  <a:pt x="0" y="288"/>
                </a:lnTo>
                <a:lnTo>
                  <a:pt x="0" y="90"/>
                </a:lnTo>
                <a:lnTo>
                  <a:pt x="0" y="90"/>
                </a:lnTo>
                <a:lnTo>
                  <a:pt x="2" y="71"/>
                </a:lnTo>
                <a:lnTo>
                  <a:pt x="6" y="55"/>
                </a:lnTo>
                <a:lnTo>
                  <a:pt x="14" y="39"/>
                </a:lnTo>
                <a:lnTo>
                  <a:pt x="27" y="26"/>
                </a:lnTo>
                <a:lnTo>
                  <a:pt x="39" y="14"/>
                </a:lnTo>
                <a:lnTo>
                  <a:pt x="55" y="6"/>
                </a:lnTo>
                <a:lnTo>
                  <a:pt x="72" y="2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414" y="243"/>
                </a:moveTo>
                <a:lnTo>
                  <a:pt x="414" y="243"/>
                </a:lnTo>
                <a:lnTo>
                  <a:pt x="401" y="243"/>
                </a:lnTo>
                <a:lnTo>
                  <a:pt x="401" y="243"/>
                </a:lnTo>
                <a:lnTo>
                  <a:pt x="387" y="243"/>
                </a:lnTo>
                <a:lnTo>
                  <a:pt x="375" y="245"/>
                </a:lnTo>
                <a:lnTo>
                  <a:pt x="364" y="250"/>
                </a:lnTo>
                <a:lnTo>
                  <a:pt x="354" y="256"/>
                </a:lnTo>
                <a:lnTo>
                  <a:pt x="354" y="256"/>
                </a:lnTo>
                <a:lnTo>
                  <a:pt x="344" y="262"/>
                </a:lnTo>
                <a:lnTo>
                  <a:pt x="338" y="272"/>
                </a:lnTo>
                <a:lnTo>
                  <a:pt x="338" y="272"/>
                </a:lnTo>
                <a:lnTo>
                  <a:pt x="332" y="282"/>
                </a:lnTo>
                <a:lnTo>
                  <a:pt x="328" y="295"/>
                </a:lnTo>
                <a:lnTo>
                  <a:pt x="328" y="295"/>
                </a:lnTo>
                <a:lnTo>
                  <a:pt x="305" y="295"/>
                </a:lnTo>
                <a:lnTo>
                  <a:pt x="305" y="295"/>
                </a:lnTo>
                <a:lnTo>
                  <a:pt x="299" y="321"/>
                </a:lnTo>
                <a:lnTo>
                  <a:pt x="299" y="321"/>
                </a:lnTo>
                <a:lnTo>
                  <a:pt x="324" y="321"/>
                </a:lnTo>
                <a:lnTo>
                  <a:pt x="324" y="321"/>
                </a:lnTo>
                <a:lnTo>
                  <a:pt x="324" y="338"/>
                </a:lnTo>
                <a:lnTo>
                  <a:pt x="328" y="350"/>
                </a:lnTo>
                <a:lnTo>
                  <a:pt x="328" y="350"/>
                </a:lnTo>
                <a:lnTo>
                  <a:pt x="332" y="362"/>
                </a:lnTo>
                <a:lnTo>
                  <a:pt x="340" y="370"/>
                </a:lnTo>
                <a:lnTo>
                  <a:pt x="340" y="370"/>
                </a:lnTo>
                <a:lnTo>
                  <a:pt x="350" y="378"/>
                </a:lnTo>
                <a:lnTo>
                  <a:pt x="362" y="385"/>
                </a:lnTo>
                <a:lnTo>
                  <a:pt x="377" y="387"/>
                </a:lnTo>
                <a:lnTo>
                  <a:pt x="393" y="389"/>
                </a:lnTo>
                <a:lnTo>
                  <a:pt x="393" y="389"/>
                </a:lnTo>
                <a:lnTo>
                  <a:pt x="416" y="387"/>
                </a:lnTo>
                <a:lnTo>
                  <a:pt x="436" y="381"/>
                </a:lnTo>
                <a:lnTo>
                  <a:pt x="436" y="381"/>
                </a:lnTo>
                <a:lnTo>
                  <a:pt x="453" y="370"/>
                </a:lnTo>
                <a:lnTo>
                  <a:pt x="465" y="360"/>
                </a:lnTo>
                <a:lnTo>
                  <a:pt x="465" y="360"/>
                </a:lnTo>
                <a:lnTo>
                  <a:pt x="477" y="346"/>
                </a:lnTo>
                <a:lnTo>
                  <a:pt x="496" y="321"/>
                </a:lnTo>
                <a:lnTo>
                  <a:pt x="496" y="321"/>
                </a:lnTo>
                <a:lnTo>
                  <a:pt x="508" y="309"/>
                </a:lnTo>
                <a:lnTo>
                  <a:pt x="512" y="305"/>
                </a:lnTo>
                <a:lnTo>
                  <a:pt x="518" y="301"/>
                </a:lnTo>
                <a:lnTo>
                  <a:pt x="518" y="301"/>
                </a:lnTo>
                <a:lnTo>
                  <a:pt x="530" y="299"/>
                </a:lnTo>
                <a:lnTo>
                  <a:pt x="551" y="299"/>
                </a:lnTo>
                <a:lnTo>
                  <a:pt x="551" y="299"/>
                </a:lnTo>
                <a:lnTo>
                  <a:pt x="559" y="299"/>
                </a:lnTo>
                <a:lnTo>
                  <a:pt x="565" y="303"/>
                </a:lnTo>
                <a:lnTo>
                  <a:pt x="565" y="303"/>
                </a:lnTo>
                <a:lnTo>
                  <a:pt x="569" y="305"/>
                </a:lnTo>
                <a:lnTo>
                  <a:pt x="571" y="311"/>
                </a:lnTo>
                <a:lnTo>
                  <a:pt x="571" y="311"/>
                </a:lnTo>
                <a:lnTo>
                  <a:pt x="571" y="317"/>
                </a:lnTo>
                <a:lnTo>
                  <a:pt x="565" y="319"/>
                </a:lnTo>
                <a:lnTo>
                  <a:pt x="565" y="319"/>
                </a:lnTo>
                <a:lnTo>
                  <a:pt x="553" y="321"/>
                </a:lnTo>
                <a:lnTo>
                  <a:pt x="530" y="321"/>
                </a:lnTo>
                <a:lnTo>
                  <a:pt x="530" y="321"/>
                </a:lnTo>
                <a:lnTo>
                  <a:pt x="512" y="321"/>
                </a:lnTo>
                <a:lnTo>
                  <a:pt x="512" y="321"/>
                </a:lnTo>
                <a:lnTo>
                  <a:pt x="514" y="354"/>
                </a:lnTo>
                <a:lnTo>
                  <a:pt x="514" y="354"/>
                </a:lnTo>
                <a:lnTo>
                  <a:pt x="516" y="387"/>
                </a:lnTo>
                <a:lnTo>
                  <a:pt x="516" y="387"/>
                </a:lnTo>
                <a:lnTo>
                  <a:pt x="530" y="387"/>
                </a:lnTo>
                <a:lnTo>
                  <a:pt x="530" y="387"/>
                </a:lnTo>
                <a:lnTo>
                  <a:pt x="555" y="387"/>
                </a:lnTo>
                <a:lnTo>
                  <a:pt x="573" y="383"/>
                </a:lnTo>
                <a:lnTo>
                  <a:pt x="590" y="376"/>
                </a:lnTo>
                <a:lnTo>
                  <a:pt x="600" y="366"/>
                </a:lnTo>
                <a:lnTo>
                  <a:pt x="600" y="366"/>
                </a:lnTo>
                <a:lnTo>
                  <a:pt x="608" y="356"/>
                </a:lnTo>
                <a:lnTo>
                  <a:pt x="612" y="346"/>
                </a:lnTo>
                <a:lnTo>
                  <a:pt x="612" y="346"/>
                </a:lnTo>
                <a:lnTo>
                  <a:pt x="616" y="333"/>
                </a:lnTo>
                <a:lnTo>
                  <a:pt x="616" y="321"/>
                </a:lnTo>
                <a:lnTo>
                  <a:pt x="616" y="321"/>
                </a:lnTo>
                <a:lnTo>
                  <a:pt x="645" y="321"/>
                </a:lnTo>
                <a:lnTo>
                  <a:pt x="645" y="321"/>
                </a:lnTo>
                <a:lnTo>
                  <a:pt x="639" y="295"/>
                </a:lnTo>
                <a:lnTo>
                  <a:pt x="639" y="295"/>
                </a:lnTo>
                <a:lnTo>
                  <a:pt x="612" y="295"/>
                </a:lnTo>
                <a:lnTo>
                  <a:pt x="612" y="295"/>
                </a:lnTo>
                <a:lnTo>
                  <a:pt x="608" y="280"/>
                </a:lnTo>
                <a:lnTo>
                  <a:pt x="600" y="268"/>
                </a:lnTo>
                <a:lnTo>
                  <a:pt x="600" y="268"/>
                </a:lnTo>
                <a:lnTo>
                  <a:pt x="592" y="260"/>
                </a:lnTo>
                <a:lnTo>
                  <a:pt x="582" y="252"/>
                </a:lnTo>
                <a:lnTo>
                  <a:pt x="582" y="252"/>
                </a:lnTo>
                <a:lnTo>
                  <a:pt x="569" y="245"/>
                </a:lnTo>
                <a:lnTo>
                  <a:pt x="555" y="241"/>
                </a:lnTo>
                <a:lnTo>
                  <a:pt x="541" y="239"/>
                </a:lnTo>
                <a:lnTo>
                  <a:pt x="524" y="237"/>
                </a:lnTo>
                <a:lnTo>
                  <a:pt x="524" y="237"/>
                </a:lnTo>
                <a:lnTo>
                  <a:pt x="504" y="239"/>
                </a:lnTo>
                <a:lnTo>
                  <a:pt x="487" y="243"/>
                </a:lnTo>
                <a:lnTo>
                  <a:pt x="487" y="243"/>
                </a:lnTo>
                <a:lnTo>
                  <a:pt x="473" y="247"/>
                </a:lnTo>
                <a:lnTo>
                  <a:pt x="463" y="256"/>
                </a:lnTo>
                <a:lnTo>
                  <a:pt x="463" y="256"/>
                </a:lnTo>
                <a:lnTo>
                  <a:pt x="453" y="266"/>
                </a:lnTo>
                <a:lnTo>
                  <a:pt x="438" y="284"/>
                </a:lnTo>
                <a:lnTo>
                  <a:pt x="438" y="284"/>
                </a:lnTo>
                <a:lnTo>
                  <a:pt x="422" y="305"/>
                </a:lnTo>
                <a:lnTo>
                  <a:pt x="412" y="315"/>
                </a:lnTo>
                <a:lnTo>
                  <a:pt x="412" y="315"/>
                </a:lnTo>
                <a:lnTo>
                  <a:pt x="401" y="319"/>
                </a:lnTo>
                <a:lnTo>
                  <a:pt x="387" y="321"/>
                </a:lnTo>
                <a:lnTo>
                  <a:pt x="387" y="321"/>
                </a:lnTo>
                <a:lnTo>
                  <a:pt x="379" y="321"/>
                </a:lnTo>
                <a:lnTo>
                  <a:pt x="373" y="319"/>
                </a:lnTo>
                <a:lnTo>
                  <a:pt x="373" y="319"/>
                </a:lnTo>
                <a:lnTo>
                  <a:pt x="369" y="315"/>
                </a:lnTo>
                <a:lnTo>
                  <a:pt x="369" y="311"/>
                </a:lnTo>
                <a:lnTo>
                  <a:pt x="369" y="311"/>
                </a:lnTo>
                <a:lnTo>
                  <a:pt x="371" y="305"/>
                </a:lnTo>
                <a:lnTo>
                  <a:pt x="375" y="301"/>
                </a:lnTo>
                <a:lnTo>
                  <a:pt x="375" y="301"/>
                </a:lnTo>
                <a:lnTo>
                  <a:pt x="383" y="301"/>
                </a:lnTo>
                <a:lnTo>
                  <a:pt x="399" y="299"/>
                </a:lnTo>
                <a:lnTo>
                  <a:pt x="399" y="299"/>
                </a:lnTo>
                <a:lnTo>
                  <a:pt x="412" y="299"/>
                </a:lnTo>
                <a:lnTo>
                  <a:pt x="412" y="299"/>
                </a:lnTo>
                <a:lnTo>
                  <a:pt x="412" y="270"/>
                </a:lnTo>
                <a:lnTo>
                  <a:pt x="412" y="270"/>
                </a:lnTo>
                <a:lnTo>
                  <a:pt x="414" y="243"/>
                </a:lnTo>
                <a:lnTo>
                  <a:pt x="414" y="243"/>
                </a:lnTo>
                <a:close/>
                <a:moveTo>
                  <a:pt x="715" y="344"/>
                </a:moveTo>
                <a:lnTo>
                  <a:pt x="715" y="344"/>
                </a:lnTo>
                <a:lnTo>
                  <a:pt x="711" y="356"/>
                </a:lnTo>
                <a:lnTo>
                  <a:pt x="702" y="368"/>
                </a:lnTo>
                <a:lnTo>
                  <a:pt x="694" y="378"/>
                </a:lnTo>
                <a:lnTo>
                  <a:pt x="684" y="389"/>
                </a:lnTo>
                <a:lnTo>
                  <a:pt x="672" y="399"/>
                </a:lnTo>
                <a:lnTo>
                  <a:pt x="657" y="409"/>
                </a:lnTo>
                <a:lnTo>
                  <a:pt x="627" y="426"/>
                </a:lnTo>
                <a:lnTo>
                  <a:pt x="592" y="438"/>
                </a:lnTo>
                <a:lnTo>
                  <a:pt x="553" y="448"/>
                </a:lnTo>
                <a:lnTo>
                  <a:pt x="512" y="456"/>
                </a:lnTo>
                <a:lnTo>
                  <a:pt x="467" y="458"/>
                </a:lnTo>
                <a:lnTo>
                  <a:pt x="467" y="458"/>
                </a:lnTo>
                <a:lnTo>
                  <a:pt x="422" y="456"/>
                </a:lnTo>
                <a:lnTo>
                  <a:pt x="379" y="448"/>
                </a:lnTo>
                <a:lnTo>
                  <a:pt x="340" y="438"/>
                </a:lnTo>
                <a:lnTo>
                  <a:pt x="305" y="424"/>
                </a:lnTo>
                <a:lnTo>
                  <a:pt x="289" y="415"/>
                </a:lnTo>
                <a:lnTo>
                  <a:pt x="274" y="407"/>
                </a:lnTo>
                <a:lnTo>
                  <a:pt x="262" y="397"/>
                </a:lnTo>
                <a:lnTo>
                  <a:pt x="250" y="387"/>
                </a:lnTo>
                <a:lnTo>
                  <a:pt x="240" y="376"/>
                </a:lnTo>
                <a:lnTo>
                  <a:pt x="229" y="364"/>
                </a:lnTo>
                <a:lnTo>
                  <a:pt x="223" y="352"/>
                </a:lnTo>
                <a:lnTo>
                  <a:pt x="217" y="340"/>
                </a:lnTo>
                <a:lnTo>
                  <a:pt x="176" y="542"/>
                </a:lnTo>
                <a:lnTo>
                  <a:pt x="176" y="542"/>
                </a:lnTo>
                <a:lnTo>
                  <a:pt x="195" y="544"/>
                </a:lnTo>
                <a:lnTo>
                  <a:pt x="217" y="548"/>
                </a:lnTo>
                <a:lnTo>
                  <a:pt x="242" y="559"/>
                </a:lnTo>
                <a:lnTo>
                  <a:pt x="252" y="565"/>
                </a:lnTo>
                <a:lnTo>
                  <a:pt x="264" y="571"/>
                </a:lnTo>
                <a:lnTo>
                  <a:pt x="264" y="571"/>
                </a:lnTo>
                <a:lnTo>
                  <a:pt x="274" y="581"/>
                </a:lnTo>
                <a:lnTo>
                  <a:pt x="285" y="591"/>
                </a:lnTo>
                <a:lnTo>
                  <a:pt x="291" y="602"/>
                </a:lnTo>
                <a:lnTo>
                  <a:pt x="297" y="612"/>
                </a:lnTo>
                <a:lnTo>
                  <a:pt x="303" y="632"/>
                </a:lnTo>
                <a:lnTo>
                  <a:pt x="305" y="649"/>
                </a:lnTo>
                <a:lnTo>
                  <a:pt x="625" y="649"/>
                </a:lnTo>
                <a:lnTo>
                  <a:pt x="625" y="649"/>
                </a:lnTo>
                <a:lnTo>
                  <a:pt x="627" y="632"/>
                </a:lnTo>
                <a:lnTo>
                  <a:pt x="633" y="612"/>
                </a:lnTo>
                <a:lnTo>
                  <a:pt x="639" y="602"/>
                </a:lnTo>
                <a:lnTo>
                  <a:pt x="645" y="591"/>
                </a:lnTo>
                <a:lnTo>
                  <a:pt x="653" y="581"/>
                </a:lnTo>
                <a:lnTo>
                  <a:pt x="665" y="571"/>
                </a:lnTo>
                <a:lnTo>
                  <a:pt x="665" y="571"/>
                </a:lnTo>
                <a:lnTo>
                  <a:pt x="678" y="563"/>
                </a:lnTo>
                <a:lnTo>
                  <a:pt x="690" y="557"/>
                </a:lnTo>
                <a:lnTo>
                  <a:pt x="715" y="548"/>
                </a:lnTo>
                <a:lnTo>
                  <a:pt x="737" y="544"/>
                </a:lnTo>
                <a:lnTo>
                  <a:pt x="756" y="542"/>
                </a:lnTo>
                <a:lnTo>
                  <a:pt x="715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312738" y="5322888"/>
            <a:ext cx="1501775" cy="1400175"/>
          </a:xfrm>
          <a:custGeom>
            <a:avLst/>
            <a:gdLst>
              <a:gd name="T0" fmla="*/ 86 w 946"/>
              <a:gd name="T1" fmla="*/ 489 h 882"/>
              <a:gd name="T2" fmla="*/ 356 w 946"/>
              <a:gd name="T3" fmla="*/ 518 h 882"/>
              <a:gd name="T4" fmla="*/ 264 w 946"/>
              <a:gd name="T5" fmla="*/ 859 h 882"/>
              <a:gd name="T6" fmla="*/ 45 w 946"/>
              <a:gd name="T7" fmla="*/ 669 h 882"/>
              <a:gd name="T8" fmla="*/ 651 w 946"/>
              <a:gd name="T9" fmla="*/ 385 h 882"/>
              <a:gd name="T10" fmla="*/ 670 w 946"/>
              <a:gd name="T11" fmla="*/ 563 h 882"/>
              <a:gd name="T12" fmla="*/ 741 w 946"/>
              <a:gd name="T13" fmla="*/ 718 h 882"/>
              <a:gd name="T14" fmla="*/ 600 w 946"/>
              <a:gd name="T15" fmla="*/ 651 h 882"/>
              <a:gd name="T16" fmla="*/ 684 w 946"/>
              <a:gd name="T17" fmla="*/ 657 h 882"/>
              <a:gd name="T18" fmla="*/ 625 w 946"/>
              <a:gd name="T19" fmla="*/ 497 h 882"/>
              <a:gd name="T20" fmla="*/ 752 w 946"/>
              <a:gd name="T21" fmla="*/ 561 h 882"/>
              <a:gd name="T22" fmla="*/ 584 w 946"/>
              <a:gd name="T23" fmla="*/ 403 h 882"/>
              <a:gd name="T24" fmla="*/ 602 w 946"/>
              <a:gd name="T25" fmla="*/ 423 h 882"/>
              <a:gd name="T26" fmla="*/ 526 w 946"/>
              <a:gd name="T27" fmla="*/ 438 h 882"/>
              <a:gd name="T28" fmla="*/ 533 w 946"/>
              <a:gd name="T29" fmla="*/ 468 h 882"/>
              <a:gd name="T30" fmla="*/ 547 w 946"/>
              <a:gd name="T31" fmla="*/ 454 h 882"/>
              <a:gd name="T32" fmla="*/ 469 w 946"/>
              <a:gd name="T33" fmla="*/ 511 h 882"/>
              <a:gd name="T34" fmla="*/ 496 w 946"/>
              <a:gd name="T35" fmla="*/ 520 h 882"/>
              <a:gd name="T36" fmla="*/ 451 w 946"/>
              <a:gd name="T37" fmla="*/ 577 h 882"/>
              <a:gd name="T38" fmla="*/ 473 w 946"/>
              <a:gd name="T39" fmla="*/ 599 h 882"/>
              <a:gd name="T40" fmla="*/ 475 w 946"/>
              <a:gd name="T41" fmla="*/ 577 h 882"/>
              <a:gd name="T42" fmla="*/ 457 w 946"/>
              <a:gd name="T43" fmla="*/ 671 h 882"/>
              <a:gd name="T44" fmla="*/ 481 w 946"/>
              <a:gd name="T45" fmla="*/ 661 h 882"/>
              <a:gd name="T46" fmla="*/ 485 w 946"/>
              <a:gd name="T47" fmla="*/ 735 h 882"/>
              <a:gd name="T48" fmla="*/ 518 w 946"/>
              <a:gd name="T49" fmla="*/ 737 h 882"/>
              <a:gd name="T50" fmla="*/ 506 w 946"/>
              <a:gd name="T51" fmla="*/ 718 h 882"/>
              <a:gd name="T52" fmla="*/ 551 w 946"/>
              <a:gd name="T53" fmla="*/ 798 h 882"/>
              <a:gd name="T54" fmla="*/ 567 w 946"/>
              <a:gd name="T55" fmla="*/ 778 h 882"/>
              <a:gd name="T56" fmla="*/ 614 w 946"/>
              <a:gd name="T57" fmla="*/ 827 h 882"/>
              <a:gd name="T58" fmla="*/ 639 w 946"/>
              <a:gd name="T59" fmla="*/ 831 h 882"/>
              <a:gd name="T60" fmla="*/ 625 w 946"/>
              <a:gd name="T61" fmla="*/ 802 h 882"/>
              <a:gd name="T62" fmla="*/ 707 w 946"/>
              <a:gd name="T63" fmla="*/ 831 h 882"/>
              <a:gd name="T64" fmla="*/ 709 w 946"/>
              <a:gd name="T65" fmla="*/ 804 h 882"/>
              <a:gd name="T66" fmla="*/ 772 w 946"/>
              <a:gd name="T67" fmla="*/ 810 h 882"/>
              <a:gd name="T68" fmla="*/ 793 w 946"/>
              <a:gd name="T69" fmla="*/ 800 h 882"/>
              <a:gd name="T70" fmla="*/ 768 w 946"/>
              <a:gd name="T71" fmla="*/ 784 h 882"/>
              <a:gd name="T72" fmla="*/ 846 w 946"/>
              <a:gd name="T73" fmla="*/ 755 h 882"/>
              <a:gd name="T74" fmla="*/ 832 w 946"/>
              <a:gd name="T75" fmla="*/ 728 h 882"/>
              <a:gd name="T76" fmla="*/ 838 w 946"/>
              <a:gd name="T77" fmla="*/ 761 h 882"/>
              <a:gd name="T78" fmla="*/ 889 w 946"/>
              <a:gd name="T79" fmla="*/ 671 h 882"/>
              <a:gd name="T80" fmla="*/ 862 w 946"/>
              <a:gd name="T81" fmla="*/ 673 h 882"/>
              <a:gd name="T82" fmla="*/ 897 w 946"/>
              <a:gd name="T83" fmla="*/ 606 h 882"/>
              <a:gd name="T84" fmla="*/ 870 w 946"/>
              <a:gd name="T85" fmla="*/ 591 h 882"/>
              <a:gd name="T86" fmla="*/ 897 w 946"/>
              <a:gd name="T87" fmla="*/ 612 h 882"/>
              <a:gd name="T88" fmla="*/ 877 w 946"/>
              <a:gd name="T89" fmla="*/ 511 h 882"/>
              <a:gd name="T90" fmla="*/ 856 w 946"/>
              <a:gd name="T91" fmla="*/ 530 h 882"/>
              <a:gd name="T92" fmla="*/ 838 w 946"/>
              <a:gd name="T93" fmla="*/ 456 h 882"/>
              <a:gd name="T94" fmla="*/ 807 w 946"/>
              <a:gd name="T95" fmla="*/ 462 h 882"/>
              <a:gd name="T96" fmla="*/ 823 w 946"/>
              <a:gd name="T97" fmla="*/ 479 h 882"/>
              <a:gd name="T98" fmla="*/ 762 w 946"/>
              <a:gd name="T99" fmla="*/ 403 h 882"/>
              <a:gd name="T100" fmla="*/ 756 w 946"/>
              <a:gd name="T101" fmla="*/ 428 h 882"/>
              <a:gd name="T102" fmla="*/ 592 w 946"/>
              <a:gd name="T103" fmla="*/ 348 h 882"/>
              <a:gd name="T104" fmla="*/ 420 w 946"/>
              <a:gd name="T105" fmla="*/ 716 h 882"/>
              <a:gd name="T106" fmla="*/ 803 w 946"/>
              <a:gd name="T107" fmla="*/ 849 h 882"/>
              <a:gd name="T108" fmla="*/ 899 w 946"/>
              <a:gd name="T109" fmla="*/ 456 h 882"/>
              <a:gd name="T110" fmla="*/ 96 w 946"/>
              <a:gd name="T111" fmla="*/ 204 h 882"/>
              <a:gd name="T112" fmla="*/ 80 w 946"/>
              <a:gd name="T113" fmla="*/ 14 h 882"/>
              <a:gd name="T114" fmla="*/ 569 w 946"/>
              <a:gd name="T115" fmla="*/ 45 h 882"/>
              <a:gd name="T116" fmla="*/ 475 w 946"/>
              <a:gd name="T117" fmla="*/ 221 h 882"/>
              <a:gd name="T118" fmla="*/ 402 w 946"/>
              <a:gd name="T119" fmla="*/ 421 h 882"/>
              <a:gd name="T120" fmla="*/ 4 w 946"/>
              <a:gd name="T121" fmla="*/ 249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6" h="882">
                <a:moveTo>
                  <a:pt x="76" y="655"/>
                </a:moveTo>
                <a:lnTo>
                  <a:pt x="76" y="655"/>
                </a:lnTo>
                <a:lnTo>
                  <a:pt x="146" y="649"/>
                </a:lnTo>
                <a:lnTo>
                  <a:pt x="217" y="647"/>
                </a:lnTo>
                <a:lnTo>
                  <a:pt x="217" y="647"/>
                </a:lnTo>
                <a:lnTo>
                  <a:pt x="131" y="638"/>
                </a:lnTo>
                <a:lnTo>
                  <a:pt x="131" y="638"/>
                </a:lnTo>
                <a:lnTo>
                  <a:pt x="121" y="636"/>
                </a:lnTo>
                <a:lnTo>
                  <a:pt x="113" y="634"/>
                </a:lnTo>
                <a:lnTo>
                  <a:pt x="107" y="630"/>
                </a:lnTo>
                <a:lnTo>
                  <a:pt x="101" y="624"/>
                </a:lnTo>
                <a:lnTo>
                  <a:pt x="94" y="618"/>
                </a:lnTo>
                <a:lnTo>
                  <a:pt x="90" y="612"/>
                </a:lnTo>
                <a:lnTo>
                  <a:pt x="88" y="604"/>
                </a:lnTo>
                <a:lnTo>
                  <a:pt x="86" y="593"/>
                </a:lnTo>
                <a:lnTo>
                  <a:pt x="86" y="593"/>
                </a:lnTo>
                <a:lnTo>
                  <a:pt x="86" y="489"/>
                </a:lnTo>
                <a:lnTo>
                  <a:pt x="86" y="489"/>
                </a:lnTo>
                <a:lnTo>
                  <a:pt x="88" y="479"/>
                </a:lnTo>
                <a:lnTo>
                  <a:pt x="90" y="473"/>
                </a:lnTo>
                <a:lnTo>
                  <a:pt x="94" y="464"/>
                </a:lnTo>
                <a:lnTo>
                  <a:pt x="101" y="458"/>
                </a:lnTo>
                <a:lnTo>
                  <a:pt x="107" y="452"/>
                </a:lnTo>
                <a:lnTo>
                  <a:pt x="113" y="448"/>
                </a:lnTo>
                <a:lnTo>
                  <a:pt x="121" y="446"/>
                </a:lnTo>
                <a:lnTo>
                  <a:pt x="131" y="444"/>
                </a:lnTo>
                <a:lnTo>
                  <a:pt x="131" y="444"/>
                </a:lnTo>
                <a:lnTo>
                  <a:pt x="197" y="440"/>
                </a:lnTo>
                <a:lnTo>
                  <a:pt x="262" y="436"/>
                </a:lnTo>
                <a:lnTo>
                  <a:pt x="328" y="434"/>
                </a:lnTo>
                <a:lnTo>
                  <a:pt x="393" y="436"/>
                </a:lnTo>
                <a:lnTo>
                  <a:pt x="393" y="436"/>
                </a:lnTo>
                <a:lnTo>
                  <a:pt x="381" y="454"/>
                </a:lnTo>
                <a:lnTo>
                  <a:pt x="371" y="475"/>
                </a:lnTo>
                <a:lnTo>
                  <a:pt x="363" y="495"/>
                </a:lnTo>
                <a:lnTo>
                  <a:pt x="356" y="518"/>
                </a:lnTo>
                <a:lnTo>
                  <a:pt x="350" y="540"/>
                </a:lnTo>
                <a:lnTo>
                  <a:pt x="346" y="563"/>
                </a:lnTo>
                <a:lnTo>
                  <a:pt x="344" y="585"/>
                </a:lnTo>
                <a:lnTo>
                  <a:pt x="342" y="610"/>
                </a:lnTo>
                <a:lnTo>
                  <a:pt x="342" y="610"/>
                </a:lnTo>
                <a:lnTo>
                  <a:pt x="344" y="642"/>
                </a:lnTo>
                <a:lnTo>
                  <a:pt x="350" y="675"/>
                </a:lnTo>
                <a:lnTo>
                  <a:pt x="359" y="708"/>
                </a:lnTo>
                <a:lnTo>
                  <a:pt x="369" y="737"/>
                </a:lnTo>
                <a:lnTo>
                  <a:pt x="383" y="767"/>
                </a:lnTo>
                <a:lnTo>
                  <a:pt x="399" y="794"/>
                </a:lnTo>
                <a:lnTo>
                  <a:pt x="418" y="819"/>
                </a:lnTo>
                <a:lnTo>
                  <a:pt x="440" y="843"/>
                </a:lnTo>
                <a:lnTo>
                  <a:pt x="440" y="843"/>
                </a:lnTo>
                <a:lnTo>
                  <a:pt x="451" y="853"/>
                </a:lnTo>
                <a:lnTo>
                  <a:pt x="451" y="853"/>
                </a:lnTo>
                <a:lnTo>
                  <a:pt x="356" y="859"/>
                </a:lnTo>
                <a:lnTo>
                  <a:pt x="264" y="859"/>
                </a:lnTo>
                <a:lnTo>
                  <a:pt x="170" y="855"/>
                </a:lnTo>
                <a:lnTo>
                  <a:pt x="76" y="847"/>
                </a:lnTo>
                <a:lnTo>
                  <a:pt x="76" y="847"/>
                </a:lnTo>
                <a:lnTo>
                  <a:pt x="68" y="847"/>
                </a:lnTo>
                <a:lnTo>
                  <a:pt x="60" y="843"/>
                </a:lnTo>
                <a:lnTo>
                  <a:pt x="51" y="839"/>
                </a:lnTo>
                <a:lnTo>
                  <a:pt x="45" y="835"/>
                </a:lnTo>
                <a:lnTo>
                  <a:pt x="39" y="829"/>
                </a:lnTo>
                <a:lnTo>
                  <a:pt x="35" y="821"/>
                </a:lnTo>
                <a:lnTo>
                  <a:pt x="33" y="812"/>
                </a:lnTo>
                <a:lnTo>
                  <a:pt x="33" y="804"/>
                </a:lnTo>
                <a:lnTo>
                  <a:pt x="33" y="804"/>
                </a:lnTo>
                <a:lnTo>
                  <a:pt x="33" y="698"/>
                </a:lnTo>
                <a:lnTo>
                  <a:pt x="33" y="698"/>
                </a:lnTo>
                <a:lnTo>
                  <a:pt x="33" y="690"/>
                </a:lnTo>
                <a:lnTo>
                  <a:pt x="35" y="681"/>
                </a:lnTo>
                <a:lnTo>
                  <a:pt x="39" y="675"/>
                </a:lnTo>
                <a:lnTo>
                  <a:pt x="45" y="669"/>
                </a:lnTo>
                <a:lnTo>
                  <a:pt x="51" y="663"/>
                </a:lnTo>
                <a:lnTo>
                  <a:pt x="60" y="659"/>
                </a:lnTo>
                <a:lnTo>
                  <a:pt x="68" y="657"/>
                </a:lnTo>
                <a:lnTo>
                  <a:pt x="76" y="655"/>
                </a:lnTo>
                <a:lnTo>
                  <a:pt x="76" y="655"/>
                </a:lnTo>
                <a:close/>
                <a:moveTo>
                  <a:pt x="651" y="385"/>
                </a:moveTo>
                <a:lnTo>
                  <a:pt x="651" y="385"/>
                </a:lnTo>
                <a:lnTo>
                  <a:pt x="678" y="382"/>
                </a:lnTo>
                <a:lnTo>
                  <a:pt x="690" y="385"/>
                </a:lnTo>
                <a:lnTo>
                  <a:pt x="705" y="387"/>
                </a:lnTo>
                <a:lnTo>
                  <a:pt x="705" y="387"/>
                </a:lnTo>
                <a:lnTo>
                  <a:pt x="703" y="413"/>
                </a:lnTo>
                <a:lnTo>
                  <a:pt x="703" y="413"/>
                </a:lnTo>
                <a:lnTo>
                  <a:pt x="678" y="413"/>
                </a:lnTo>
                <a:lnTo>
                  <a:pt x="653" y="413"/>
                </a:lnTo>
                <a:lnTo>
                  <a:pt x="653" y="413"/>
                </a:lnTo>
                <a:lnTo>
                  <a:pt x="651" y="385"/>
                </a:lnTo>
                <a:lnTo>
                  <a:pt x="651" y="385"/>
                </a:lnTo>
                <a:close/>
                <a:moveTo>
                  <a:pt x="752" y="561"/>
                </a:moveTo>
                <a:lnTo>
                  <a:pt x="686" y="561"/>
                </a:lnTo>
                <a:lnTo>
                  <a:pt x="686" y="550"/>
                </a:lnTo>
                <a:lnTo>
                  <a:pt x="686" y="550"/>
                </a:lnTo>
                <a:lnTo>
                  <a:pt x="686" y="536"/>
                </a:lnTo>
                <a:lnTo>
                  <a:pt x="684" y="528"/>
                </a:lnTo>
                <a:lnTo>
                  <a:pt x="684" y="528"/>
                </a:lnTo>
                <a:lnTo>
                  <a:pt x="682" y="524"/>
                </a:lnTo>
                <a:lnTo>
                  <a:pt x="676" y="524"/>
                </a:lnTo>
                <a:lnTo>
                  <a:pt x="676" y="524"/>
                </a:lnTo>
                <a:lnTo>
                  <a:pt x="670" y="524"/>
                </a:lnTo>
                <a:lnTo>
                  <a:pt x="668" y="528"/>
                </a:lnTo>
                <a:lnTo>
                  <a:pt x="668" y="528"/>
                </a:lnTo>
                <a:lnTo>
                  <a:pt x="664" y="534"/>
                </a:lnTo>
                <a:lnTo>
                  <a:pt x="664" y="542"/>
                </a:lnTo>
                <a:lnTo>
                  <a:pt x="664" y="542"/>
                </a:lnTo>
                <a:lnTo>
                  <a:pt x="666" y="554"/>
                </a:lnTo>
                <a:lnTo>
                  <a:pt x="670" y="563"/>
                </a:lnTo>
                <a:lnTo>
                  <a:pt x="670" y="563"/>
                </a:lnTo>
                <a:lnTo>
                  <a:pt x="682" y="571"/>
                </a:lnTo>
                <a:lnTo>
                  <a:pt x="705" y="585"/>
                </a:lnTo>
                <a:lnTo>
                  <a:pt x="705" y="585"/>
                </a:lnTo>
                <a:lnTo>
                  <a:pt x="725" y="597"/>
                </a:lnTo>
                <a:lnTo>
                  <a:pt x="737" y="608"/>
                </a:lnTo>
                <a:lnTo>
                  <a:pt x="737" y="608"/>
                </a:lnTo>
                <a:lnTo>
                  <a:pt x="746" y="618"/>
                </a:lnTo>
                <a:lnTo>
                  <a:pt x="752" y="630"/>
                </a:lnTo>
                <a:lnTo>
                  <a:pt x="752" y="630"/>
                </a:lnTo>
                <a:lnTo>
                  <a:pt x="756" y="647"/>
                </a:lnTo>
                <a:lnTo>
                  <a:pt x="758" y="665"/>
                </a:lnTo>
                <a:lnTo>
                  <a:pt x="758" y="665"/>
                </a:lnTo>
                <a:lnTo>
                  <a:pt x="758" y="681"/>
                </a:lnTo>
                <a:lnTo>
                  <a:pt x="754" y="696"/>
                </a:lnTo>
                <a:lnTo>
                  <a:pt x="750" y="708"/>
                </a:lnTo>
                <a:lnTo>
                  <a:pt x="741" y="718"/>
                </a:lnTo>
                <a:lnTo>
                  <a:pt x="741" y="718"/>
                </a:lnTo>
                <a:lnTo>
                  <a:pt x="733" y="728"/>
                </a:lnTo>
                <a:lnTo>
                  <a:pt x="721" y="735"/>
                </a:lnTo>
                <a:lnTo>
                  <a:pt x="709" y="739"/>
                </a:lnTo>
                <a:lnTo>
                  <a:pt x="692" y="743"/>
                </a:lnTo>
                <a:lnTo>
                  <a:pt x="692" y="767"/>
                </a:lnTo>
                <a:lnTo>
                  <a:pt x="664" y="767"/>
                </a:lnTo>
                <a:lnTo>
                  <a:pt x="664" y="743"/>
                </a:lnTo>
                <a:lnTo>
                  <a:pt x="664" y="743"/>
                </a:lnTo>
                <a:lnTo>
                  <a:pt x="651" y="741"/>
                </a:lnTo>
                <a:lnTo>
                  <a:pt x="639" y="737"/>
                </a:lnTo>
                <a:lnTo>
                  <a:pt x="629" y="731"/>
                </a:lnTo>
                <a:lnTo>
                  <a:pt x="619" y="722"/>
                </a:lnTo>
                <a:lnTo>
                  <a:pt x="619" y="722"/>
                </a:lnTo>
                <a:lnTo>
                  <a:pt x="610" y="712"/>
                </a:lnTo>
                <a:lnTo>
                  <a:pt x="604" y="700"/>
                </a:lnTo>
                <a:lnTo>
                  <a:pt x="600" y="683"/>
                </a:lnTo>
                <a:lnTo>
                  <a:pt x="600" y="663"/>
                </a:lnTo>
                <a:lnTo>
                  <a:pt x="600" y="651"/>
                </a:lnTo>
                <a:lnTo>
                  <a:pt x="664" y="651"/>
                </a:lnTo>
                <a:lnTo>
                  <a:pt x="664" y="665"/>
                </a:lnTo>
                <a:lnTo>
                  <a:pt x="664" y="665"/>
                </a:lnTo>
                <a:lnTo>
                  <a:pt x="664" y="688"/>
                </a:lnTo>
                <a:lnTo>
                  <a:pt x="666" y="698"/>
                </a:lnTo>
                <a:lnTo>
                  <a:pt x="666" y="698"/>
                </a:lnTo>
                <a:lnTo>
                  <a:pt x="668" y="702"/>
                </a:lnTo>
                <a:lnTo>
                  <a:pt x="674" y="704"/>
                </a:lnTo>
                <a:lnTo>
                  <a:pt x="674" y="704"/>
                </a:lnTo>
                <a:lnTo>
                  <a:pt x="680" y="704"/>
                </a:lnTo>
                <a:lnTo>
                  <a:pt x="684" y="700"/>
                </a:lnTo>
                <a:lnTo>
                  <a:pt x="684" y="700"/>
                </a:lnTo>
                <a:lnTo>
                  <a:pt x="686" y="694"/>
                </a:lnTo>
                <a:lnTo>
                  <a:pt x="688" y="688"/>
                </a:lnTo>
                <a:lnTo>
                  <a:pt x="688" y="688"/>
                </a:lnTo>
                <a:lnTo>
                  <a:pt x="686" y="669"/>
                </a:lnTo>
                <a:lnTo>
                  <a:pt x="684" y="657"/>
                </a:lnTo>
                <a:lnTo>
                  <a:pt x="684" y="657"/>
                </a:lnTo>
                <a:lnTo>
                  <a:pt x="682" y="651"/>
                </a:lnTo>
                <a:lnTo>
                  <a:pt x="678" y="647"/>
                </a:lnTo>
                <a:lnTo>
                  <a:pt x="664" y="636"/>
                </a:lnTo>
                <a:lnTo>
                  <a:pt x="664" y="636"/>
                </a:lnTo>
                <a:lnTo>
                  <a:pt x="625" y="610"/>
                </a:lnTo>
                <a:lnTo>
                  <a:pt x="625" y="610"/>
                </a:lnTo>
                <a:lnTo>
                  <a:pt x="614" y="599"/>
                </a:lnTo>
                <a:lnTo>
                  <a:pt x="606" y="585"/>
                </a:lnTo>
                <a:lnTo>
                  <a:pt x="606" y="585"/>
                </a:lnTo>
                <a:lnTo>
                  <a:pt x="600" y="569"/>
                </a:lnTo>
                <a:lnTo>
                  <a:pt x="598" y="550"/>
                </a:lnTo>
                <a:lnTo>
                  <a:pt x="598" y="550"/>
                </a:lnTo>
                <a:lnTo>
                  <a:pt x="600" y="536"/>
                </a:lnTo>
                <a:lnTo>
                  <a:pt x="602" y="524"/>
                </a:lnTo>
                <a:lnTo>
                  <a:pt x="608" y="514"/>
                </a:lnTo>
                <a:lnTo>
                  <a:pt x="614" y="505"/>
                </a:lnTo>
                <a:lnTo>
                  <a:pt x="614" y="505"/>
                </a:lnTo>
                <a:lnTo>
                  <a:pt x="625" y="497"/>
                </a:lnTo>
                <a:lnTo>
                  <a:pt x="635" y="493"/>
                </a:lnTo>
                <a:lnTo>
                  <a:pt x="647" y="487"/>
                </a:lnTo>
                <a:lnTo>
                  <a:pt x="664" y="485"/>
                </a:lnTo>
                <a:lnTo>
                  <a:pt x="664" y="464"/>
                </a:lnTo>
                <a:lnTo>
                  <a:pt x="692" y="464"/>
                </a:lnTo>
                <a:lnTo>
                  <a:pt x="692" y="485"/>
                </a:lnTo>
                <a:lnTo>
                  <a:pt x="692" y="485"/>
                </a:lnTo>
                <a:lnTo>
                  <a:pt x="707" y="487"/>
                </a:lnTo>
                <a:lnTo>
                  <a:pt x="719" y="493"/>
                </a:lnTo>
                <a:lnTo>
                  <a:pt x="729" y="497"/>
                </a:lnTo>
                <a:lnTo>
                  <a:pt x="737" y="505"/>
                </a:lnTo>
                <a:lnTo>
                  <a:pt x="737" y="505"/>
                </a:lnTo>
                <a:lnTo>
                  <a:pt x="743" y="514"/>
                </a:lnTo>
                <a:lnTo>
                  <a:pt x="748" y="524"/>
                </a:lnTo>
                <a:lnTo>
                  <a:pt x="750" y="536"/>
                </a:lnTo>
                <a:lnTo>
                  <a:pt x="752" y="548"/>
                </a:lnTo>
                <a:lnTo>
                  <a:pt x="752" y="548"/>
                </a:lnTo>
                <a:lnTo>
                  <a:pt x="752" y="561"/>
                </a:lnTo>
                <a:lnTo>
                  <a:pt x="752" y="561"/>
                </a:lnTo>
                <a:close/>
                <a:moveTo>
                  <a:pt x="604" y="395"/>
                </a:moveTo>
                <a:lnTo>
                  <a:pt x="604" y="395"/>
                </a:lnTo>
                <a:lnTo>
                  <a:pt x="602" y="395"/>
                </a:lnTo>
                <a:lnTo>
                  <a:pt x="600" y="397"/>
                </a:lnTo>
                <a:lnTo>
                  <a:pt x="600" y="397"/>
                </a:lnTo>
                <a:lnTo>
                  <a:pt x="598" y="397"/>
                </a:lnTo>
                <a:lnTo>
                  <a:pt x="596" y="397"/>
                </a:lnTo>
                <a:lnTo>
                  <a:pt x="596" y="397"/>
                </a:lnTo>
                <a:lnTo>
                  <a:pt x="594" y="399"/>
                </a:lnTo>
                <a:lnTo>
                  <a:pt x="592" y="399"/>
                </a:lnTo>
                <a:lnTo>
                  <a:pt x="592" y="399"/>
                </a:lnTo>
                <a:lnTo>
                  <a:pt x="590" y="399"/>
                </a:lnTo>
                <a:lnTo>
                  <a:pt x="590" y="401"/>
                </a:lnTo>
                <a:lnTo>
                  <a:pt x="588" y="401"/>
                </a:lnTo>
                <a:lnTo>
                  <a:pt x="586" y="401"/>
                </a:lnTo>
                <a:lnTo>
                  <a:pt x="586" y="401"/>
                </a:lnTo>
                <a:lnTo>
                  <a:pt x="584" y="403"/>
                </a:lnTo>
                <a:lnTo>
                  <a:pt x="582" y="403"/>
                </a:lnTo>
                <a:lnTo>
                  <a:pt x="582" y="403"/>
                </a:lnTo>
                <a:lnTo>
                  <a:pt x="580" y="403"/>
                </a:lnTo>
                <a:lnTo>
                  <a:pt x="580" y="405"/>
                </a:lnTo>
                <a:lnTo>
                  <a:pt x="580" y="405"/>
                </a:lnTo>
                <a:lnTo>
                  <a:pt x="590" y="428"/>
                </a:lnTo>
                <a:lnTo>
                  <a:pt x="590" y="428"/>
                </a:lnTo>
                <a:lnTo>
                  <a:pt x="590" y="428"/>
                </a:lnTo>
                <a:lnTo>
                  <a:pt x="592" y="428"/>
                </a:lnTo>
                <a:lnTo>
                  <a:pt x="594" y="425"/>
                </a:lnTo>
                <a:lnTo>
                  <a:pt x="594" y="425"/>
                </a:lnTo>
                <a:lnTo>
                  <a:pt x="596" y="425"/>
                </a:lnTo>
                <a:lnTo>
                  <a:pt x="596" y="425"/>
                </a:lnTo>
                <a:lnTo>
                  <a:pt x="598" y="425"/>
                </a:lnTo>
                <a:lnTo>
                  <a:pt x="598" y="423"/>
                </a:lnTo>
                <a:lnTo>
                  <a:pt x="600" y="423"/>
                </a:lnTo>
                <a:lnTo>
                  <a:pt x="600" y="423"/>
                </a:lnTo>
                <a:lnTo>
                  <a:pt x="602" y="423"/>
                </a:lnTo>
                <a:lnTo>
                  <a:pt x="602" y="421"/>
                </a:lnTo>
                <a:lnTo>
                  <a:pt x="604" y="421"/>
                </a:lnTo>
                <a:lnTo>
                  <a:pt x="606" y="421"/>
                </a:lnTo>
                <a:lnTo>
                  <a:pt x="606" y="421"/>
                </a:lnTo>
                <a:lnTo>
                  <a:pt x="608" y="421"/>
                </a:lnTo>
                <a:lnTo>
                  <a:pt x="608" y="421"/>
                </a:lnTo>
                <a:lnTo>
                  <a:pt x="610" y="419"/>
                </a:lnTo>
                <a:lnTo>
                  <a:pt x="610" y="419"/>
                </a:lnTo>
                <a:lnTo>
                  <a:pt x="612" y="419"/>
                </a:lnTo>
                <a:lnTo>
                  <a:pt x="604" y="395"/>
                </a:lnTo>
                <a:lnTo>
                  <a:pt x="604" y="395"/>
                </a:lnTo>
                <a:close/>
                <a:moveTo>
                  <a:pt x="533" y="434"/>
                </a:moveTo>
                <a:lnTo>
                  <a:pt x="533" y="434"/>
                </a:lnTo>
                <a:lnTo>
                  <a:pt x="531" y="434"/>
                </a:lnTo>
                <a:lnTo>
                  <a:pt x="531" y="436"/>
                </a:lnTo>
                <a:lnTo>
                  <a:pt x="528" y="436"/>
                </a:lnTo>
                <a:lnTo>
                  <a:pt x="528" y="438"/>
                </a:lnTo>
                <a:lnTo>
                  <a:pt x="526" y="438"/>
                </a:lnTo>
                <a:lnTo>
                  <a:pt x="526" y="440"/>
                </a:lnTo>
                <a:lnTo>
                  <a:pt x="524" y="440"/>
                </a:lnTo>
                <a:lnTo>
                  <a:pt x="524" y="440"/>
                </a:lnTo>
                <a:lnTo>
                  <a:pt x="522" y="442"/>
                </a:lnTo>
                <a:lnTo>
                  <a:pt x="522" y="442"/>
                </a:lnTo>
                <a:lnTo>
                  <a:pt x="520" y="444"/>
                </a:lnTo>
                <a:lnTo>
                  <a:pt x="520" y="444"/>
                </a:lnTo>
                <a:lnTo>
                  <a:pt x="518" y="446"/>
                </a:lnTo>
                <a:lnTo>
                  <a:pt x="518" y="446"/>
                </a:lnTo>
                <a:lnTo>
                  <a:pt x="516" y="448"/>
                </a:lnTo>
                <a:lnTo>
                  <a:pt x="516" y="448"/>
                </a:lnTo>
                <a:lnTo>
                  <a:pt x="514" y="448"/>
                </a:lnTo>
                <a:lnTo>
                  <a:pt x="514" y="450"/>
                </a:lnTo>
                <a:lnTo>
                  <a:pt x="512" y="450"/>
                </a:lnTo>
                <a:lnTo>
                  <a:pt x="512" y="452"/>
                </a:lnTo>
                <a:lnTo>
                  <a:pt x="531" y="471"/>
                </a:lnTo>
                <a:lnTo>
                  <a:pt x="531" y="468"/>
                </a:lnTo>
                <a:lnTo>
                  <a:pt x="533" y="468"/>
                </a:lnTo>
                <a:lnTo>
                  <a:pt x="533" y="466"/>
                </a:lnTo>
                <a:lnTo>
                  <a:pt x="535" y="466"/>
                </a:lnTo>
                <a:lnTo>
                  <a:pt x="535" y="466"/>
                </a:lnTo>
                <a:lnTo>
                  <a:pt x="535" y="464"/>
                </a:lnTo>
                <a:lnTo>
                  <a:pt x="537" y="464"/>
                </a:lnTo>
                <a:lnTo>
                  <a:pt x="537" y="462"/>
                </a:lnTo>
                <a:lnTo>
                  <a:pt x="539" y="462"/>
                </a:lnTo>
                <a:lnTo>
                  <a:pt x="539" y="462"/>
                </a:lnTo>
                <a:lnTo>
                  <a:pt x="539" y="460"/>
                </a:lnTo>
                <a:lnTo>
                  <a:pt x="541" y="460"/>
                </a:lnTo>
                <a:lnTo>
                  <a:pt x="541" y="458"/>
                </a:lnTo>
                <a:lnTo>
                  <a:pt x="543" y="458"/>
                </a:lnTo>
                <a:lnTo>
                  <a:pt x="543" y="458"/>
                </a:lnTo>
                <a:lnTo>
                  <a:pt x="545" y="456"/>
                </a:lnTo>
                <a:lnTo>
                  <a:pt x="545" y="456"/>
                </a:lnTo>
                <a:lnTo>
                  <a:pt x="547" y="456"/>
                </a:lnTo>
                <a:lnTo>
                  <a:pt x="547" y="454"/>
                </a:lnTo>
                <a:lnTo>
                  <a:pt x="547" y="454"/>
                </a:lnTo>
                <a:lnTo>
                  <a:pt x="549" y="454"/>
                </a:lnTo>
                <a:lnTo>
                  <a:pt x="533" y="434"/>
                </a:lnTo>
                <a:lnTo>
                  <a:pt x="533" y="434"/>
                </a:lnTo>
                <a:close/>
                <a:moveTo>
                  <a:pt x="479" y="495"/>
                </a:moveTo>
                <a:lnTo>
                  <a:pt x="477" y="495"/>
                </a:lnTo>
                <a:lnTo>
                  <a:pt x="477" y="497"/>
                </a:lnTo>
                <a:lnTo>
                  <a:pt x="477" y="499"/>
                </a:lnTo>
                <a:lnTo>
                  <a:pt x="475" y="499"/>
                </a:lnTo>
                <a:lnTo>
                  <a:pt x="475" y="501"/>
                </a:lnTo>
                <a:lnTo>
                  <a:pt x="475" y="501"/>
                </a:lnTo>
                <a:lnTo>
                  <a:pt x="473" y="503"/>
                </a:lnTo>
                <a:lnTo>
                  <a:pt x="473" y="503"/>
                </a:lnTo>
                <a:lnTo>
                  <a:pt x="473" y="505"/>
                </a:lnTo>
                <a:lnTo>
                  <a:pt x="473" y="507"/>
                </a:lnTo>
                <a:lnTo>
                  <a:pt x="471" y="507"/>
                </a:lnTo>
                <a:lnTo>
                  <a:pt x="471" y="509"/>
                </a:lnTo>
                <a:lnTo>
                  <a:pt x="471" y="509"/>
                </a:lnTo>
                <a:lnTo>
                  <a:pt x="469" y="511"/>
                </a:lnTo>
                <a:lnTo>
                  <a:pt x="469" y="514"/>
                </a:lnTo>
                <a:lnTo>
                  <a:pt x="469" y="514"/>
                </a:lnTo>
                <a:lnTo>
                  <a:pt x="469" y="516"/>
                </a:lnTo>
                <a:lnTo>
                  <a:pt x="467" y="516"/>
                </a:lnTo>
                <a:lnTo>
                  <a:pt x="467" y="518"/>
                </a:lnTo>
                <a:lnTo>
                  <a:pt x="467" y="520"/>
                </a:lnTo>
                <a:lnTo>
                  <a:pt x="467" y="520"/>
                </a:lnTo>
                <a:lnTo>
                  <a:pt x="490" y="530"/>
                </a:lnTo>
                <a:lnTo>
                  <a:pt x="490" y="530"/>
                </a:lnTo>
                <a:lnTo>
                  <a:pt x="492" y="528"/>
                </a:lnTo>
                <a:lnTo>
                  <a:pt x="492" y="528"/>
                </a:lnTo>
                <a:lnTo>
                  <a:pt x="492" y="526"/>
                </a:lnTo>
                <a:lnTo>
                  <a:pt x="492" y="526"/>
                </a:lnTo>
                <a:lnTo>
                  <a:pt x="492" y="524"/>
                </a:lnTo>
                <a:lnTo>
                  <a:pt x="494" y="524"/>
                </a:lnTo>
                <a:lnTo>
                  <a:pt x="494" y="522"/>
                </a:lnTo>
                <a:lnTo>
                  <a:pt x="494" y="520"/>
                </a:lnTo>
                <a:lnTo>
                  <a:pt x="496" y="520"/>
                </a:lnTo>
                <a:lnTo>
                  <a:pt x="496" y="518"/>
                </a:lnTo>
                <a:lnTo>
                  <a:pt x="496" y="518"/>
                </a:lnTo>
                <a:lnTo>
                  <a:pt x="496" y="516"/>
                </a:lnTo>
                <a:lnTo>
                  <a:pt x="498" y="516"/>
                </a:lnTo>
                <a:lnTo>
                  <a:pt x="498" y="514"/>
                </a:lnTo>
                <a:lnTo>
                  <a:pt x="498" y="514"/>
                </a:lnTo>
                <a:lnTo>
                  <a:pt x="498" y="511"/>
                </a:lnTo>
                <a:lnTo>
                  <a:pt x="500" y="511"/>
                </a:lnTo>
                <a:lnTo>
                  <a:pt x="500" y="509"/>
                </a:lnTo>
                <a:lnTo>
                  <a:pt x="500" y="509"/>
                </a:lnTo>
                <a:lnTo>
                  <a:pt x="502" y="507"/>
                </a:lnTo>
                <a:lnTo>
                  <a:pt x="479" y="495"/>
                </a:lnTo>
                <a:lnTo>
                  <a:pt x="479" y="495"/>
                </a:lnTo>
                <a:close/>
                <a:moveTo>
                  <a:pt x="451" y="573"/>
                </a:moveTo>
                <a:lnTo>
                  <a:pt x="451" y="573"/>
                </a:lnTo>
                <a:lnTo>
                  <a:pt x="451" y="575"/>
                </a:lnTo>
                <a:lnTo>
                  <a:pt x="451" y="577"/>
                </a:lnTo>
                <a:lnTo>
                  <a:pt x="451" y="577"/>
                </a:lnTo>
                <a:lnTo>
                  <a:pt x="449" y="579"/>
                </a:lnTo>
                <a:lnTo>
                  <a:pt x="449" y="581"/>
                </a:lnTo>
                <a:lnTo>
                  <a:pt x="449" y="581"/>
                </a:lnTo>
                <a:lnTo>
                  <a:pt x="449" y="583"/>
                </a:lnTo>
                <a:lnTo>
                  <a:pt x="449" y="585"/>
                </a:lnTo>
                <a:lnTo>
                  <a:pt x="449" y="585"/>
                </a:lnTo>
                <a:lnTo>
                  <a:pt x="449" y="587"/>
                </a:lnTo>
                <a:lnTo>
                  <a:pt x="449" y="589"/>
                </a:lnTo>
                <a:lnTo>
                  <a:pt x="449" y="591"/>
                </a:lnTo>
                <a:lnTo>
                  <a:pt x="449" y="591"/>
                </a:lnTo>
                <a:lnTo>
                  <a:pt x="449" y="593"/>
                </a:lnTo>
                <a:lnTo>
                  <a:pt x="449" y="595"/>
                </a:lnTo>
                <a:lnTo>
                  <a:pt x="449" y="595"/>
                </a:lnTo>
                <a:lnTo>
                  <a:pt x="449" y="597"/>
                </a:lnTo>
                <a:lnTo>
                  <a:pt x="449" y="599"/>
                </a:lnTo>
                <a:lnTo>
                  <a:pt x="449" y="599"/>
                </a:lnTo>
                <a:lnTo>
                  <a:pt x="473" y="602"/>
                </a:lnTo>
                <a:lnTo>
                  <a:pt x="473" y="599"/>
                </a:lnTo>
                <a:lnTo>
                  <a:pt x="473" y="599"/>
                </a:lnTo>
                <a:lnTo>
                  <a:pt x="473" y="597"/>
                </a:lnTo>
                <a:lnTo>
                  <a:pt x="473" y="595"/>
                </a:lnTo>
                <a:lnTo>
                  <a:pt x="473" y="595"/>
                </a:lnTo>
                <a:lnTo>
                  <a:pt x="473" y="593"/>
                </a:lnTo>
                <a:lnTo>
                  <a:pt x="473" y="593"/>
                </a:lnTo>
                <a:lnTo>
                  <a:pt x="475" y="591"/>
                </a:lnTo>
                <a:lnTo>
                  <a:pt x="475" y="589"/>
                </a:lnTo>
                <a:lnTo>
                  <a:pt x="475" y="589"/>
                </a:lnTo>
                <a:lnTo>
                  <a:pt x="475" y="587"/>
                </a:lnTo>
                <a:lnTo>
                  <a:pt x="475" y="587"/>
                </a:lnTo>
                <a:lnTo>
                  <a:pt x="475" y="585"/>
                </a:lnTo>
                <a:lnTo>
                  <a:pt x="475" y="583"/>
                </a:lnTo>
                <a:lnTo>
                  <a:pt x="475" y="583"/>
                </a:lnTo>
                <a:lnTo>
                  <a:pt x="475" y="581"/>
                </a:lnTo>
                <a:lnTo>
                  <a:pt x="475" y="579"/>
                </a:lnTo>
                <a:lnTo>
                  <a:pt x="475" y="579"/>
                </a:lnTo>
                <a:lnTo>
                  <a:pt x="475" y="577"/>
                </a:lnTo>
                <a:lnTo>
                  <a:pt x="475" y="577"/>
                </a:lnTo>
                <a:lnTo>
                  <a:pt x="451" y="573"/>
                </a:lnTo>
                <a:lnTo>
                  <a:pt x="451" y="573"/>
                </a:lnTo>
                <a:close/>
                <a:moveTo>
                  <a:pt x="453" y="655"/>
                </a:moveTo>
                <a:lnTo>
                  <a:pt x="453" y="655"/>
                </a:lnTo>
                <a:lnTo>
                  <a:pt x="453" y="657"/>
                </a:lnTo>
                <a:lnTo>
                  <a:pt x="453" y="657"/>
                </a:lnTo>
                <a:lnTo>
                  <a:pt x="453" y="659"/>
                </a:lnTo>
                <a:lnTo>
                  <a:pt x="453" y="661"/>
                </a:lnTo>
                <a:lnTo>
                  <a:pt x="453" y="661"/>
                </a:lnTo>
                <a:lnTo>
                  <a:pt x="455" y="663"/>
                </a:lnTo>
                <a:lnTo>
                  <a:pt x="455" y="665"/>
                </a:lnTo>
                <a:lnTo>
                  <a:pt x="455" y="665"/>
                </a:lnTo>
                <a:lnTo>
                  <a:pt x="455" y="667"/>
                </a:lnTo>
                <a:lnTo>
                  <a:pt x="455" y="669"/>
                </a:lnTo>
                <a:lnTo>
                  <a:pt x="457" y="669"/>
                </a:lnTo>
                <a:lnTo>
                  <a:pt x="457" y="671"/>
                </a:lnTo>
                <a:lnTo>
                  <a:pt x="457" y="671"/>
                </a:lnTo>
                <a:lnTo>
                  <a:pt x="457" y="673"/>
                </a:lnTo>
                <a:lnTo>
                  <a:pt x="457" y="675"/>
                </a:lnTo>
                <a:lnTo>
                  <a:pt x="457" y="675"/>
                </a:lnTo>
                <a:lnTo>
                  <a:pt x="459" y="677"/>
                </a:lnTo>
                <a:lnTo>
                  <a:pt x="459" y="679"/>
                </a:lnTo>
                <a:lnTo>
                  <a:pt x="459" y="679"/>
                </a:lnTo>
                <a:lnTo>
                  <a:pt x="459" y="681"/>
                </a:lnTo>
                <a:lnTo>
                  <a:pt x="483" y="673"/>
                </a:lnTo>
                <a:lnTo>
                  <a:pt x="483" y="671"/>
                </a:lnTo>
                <a:lnTo>
                  <a:pt x="483" y="671"/>
                </a:lnTo>
                <a:lnTo>
                  <a:pt x="483" y="669"/>
                </a:lnTo>
                <a:lnTo>
                  <a:pt x="483" y="669"/>
                </a:lnTo>
                <a:lnTo>
                  <a:pt x="481" y="667"/>
                </a:lnTo>
                <a:lnTo>
                  <a:pt x="481" y="667"/>
                </a:lnTo>
                <a:lnTo>
                  <a:pt x="481" y="665"/>
                </a:lnTo>
                <a:lnTo>
                  <a:pt x="481" y="663"/>
                </a:lnTo>
                <a:lnTo>
                  <a:pt x="481" y="663"/>
                </a:lnTo>
                <a:lnTo>
                  <a:pt x="481" y="661"/>
                </a:lnTo>
                <a:lnTo>
                  <a:pt x="479" y="661"/>
                </a:lnTo>
                <a:lnTo>
                  <a:pt x="479" y="659"/>
                </a:lnTo>
                <a:lnTo>
                  <a:pt x="479" y="657"/>
                </a:lnTo>
                <a:lnTo>
                  <a:pt x="479" y="657"/>
                </a:lnTo>
                <a:lnTo>
                  <a:pt x="479" y="655"/>
                </a:lnTo>
                <a:lnTo>
                  <a:pt x="479" y="655"/>
                </a:lnTo>
                <a:lnTo>
                  <a:pt x="479" y="653"/>
                </a:lnTo>
                <a:lnTo>
                  <a:pt x="477" y="653"/>
                </a:lnTo>
                <a:lnTo>
                  <a:pt x="477" y="651"/>
                </a:lnTo>
                <a:lnTo>
                  <a:pt x="477" y="649"/>
                </a:lnTo>
                <a:lnTo>
                  <a:pt x="477" y="649"/>
                </a:lnTo>
                <a:lnTo>
                  <a:pt x="453" y="655"/>
                </a:lnTo>
                <a:lnTo>
                  <a:pt x="453" y="655"/>
                </a:lnTo>
                <a:close/>
                <a:moveTo>
                  <a:pt x="483" y="731"/>
                </a:moveTo>
                <a:lnTo>
                  <a:pt x="483" y="731"/>
                </a:lnTo>
                <a:lnTo>
                  <a:pt x="483" y="733"/>
                </a:lnTo>
                <a:lnTo>
                  <a:pt x="485" y="733"/>
                </a:lnTo>
                <a:lnTo>
                  <a:pt x="485" y="735"/>
                </a:lnTo>
                <a:lnTo>
                  <a:pt x="485" y="735"/>
                </a:lnTo>
                <a:lnTo>
                  <a:pt x="488" y="737"/>
                </a:lnTo>
                <a:lnTo>
                  <a:pt x="488" y="737"/>
                </a:lnTo>
                <a:lnTo>
                  <a:pt x="488" y="739"/>
                </a:lnTo>
                <a:lnTo>
                  <a:pt x="490" y="739"/>
                </a:lnTo>
                <a:lnTo>
                  <a:pt x="490" y="741"/>
                </a:lnTo>
                <a:lnTo>
                  <a:pt x="492" y="741"/>
                </a:lnTo>
                <a:lnTo>
                  <a:pt x="492" y="743"/>
                </a:lnTo>
                <a:lnTo>
                  <a:pt x="492" y="745"/>
                </a:lnTo>
                <a:lnTo>
                  <a:pt x="494" y="745"/>
                </a:lnTo>
                <a:lnTo>
                  <a:pt x="494" y="747"/>
                </a:lnTo>
                <a:lnTo>
                  <a:pt x="496" y="747"/>
                </a:lnTo>
                <a:lnTo>
                  <a:pt x="496" y="749"/>
                </a:lnTo>
                <a:lnTo>
                  <a:pt x="496" y="749"/>
                </a:lnTo>
                <a:lnTo>
                  <a:pt x="498" y="751"/>
                </a:lnTo>
                <a:lnTo>
                  <a:pt x="498" y="751"/>
                </a:lnTo>
                <a:lnTo>
                  <a:pt x="500" y="753"/>
                </a:lnTo>
                <a:lnTo>
                  <a:pt x="518" y="737"/>
                </a:lnTo>
                <a:lnTo>
                  <a:pt x="518" y="735"/>
                </a:lnTo>
                <a:lnTo>
                  <a:pt x="518" y="735"/>
                </a:lnTo>
                <a:lnTo>
                  <a:pt x="516" y="733"/>
                </a:lnTo>
                <a:lnTo>
                  <a:pt x="516" y="733"/>
                </a:lnTo>
                <a:lnTo>
                  <a:pt x="516" y="731"/>
                </a:lnTo>
                <a:lnTo>
                  <a:pt x="514" y="731"/>
                </a:lnTo>
                <a:lnTo>
                  <a:pt x="514" y="728"/>
                </a:lnTo>
                <a:lnTo>
                  <a:pt x="512" y="728"/>
                </a:lnTo>
                <a:lnTo>
                  <a:pt x="512" y="726"/>
                </a:lnTo>
                <a:lnTo>
                  <a:pt x="512" y="726"/>
                </a:lnTo>
                <a:lnTo>
                  <a:pt x="510" y="726"/>
                </a:lnTo>
                <a:lnTo>
                  <a:pt x="510" y="724"/>
                </a:lnTo>
                <a:lnTo>
                  <a:pt x="510" y="724"/>
                </a:lnTo>
                <a:lnTo>
                  <a:pt x="508" y="722"/>
                </a:lnTo>
                <a:lnTo>
                  <a:pt x="508" y="722"/>
                </a:lnTo>
                <a:lnTo>
                  <a:pt x="508" y="720"/>
                </a:lnTo>
                <a:lnTo>
                  <a:pt x="506" y="720"/>
                </a:lnTo>
                <a:lnTo>
                  <a:pt x="506" y="718"/>
                </a:lnTo>
                <a:lnTo>
                  <a:pt x="506" y="718"/>
                </a:lnTo>
                <a:lnTo>
                  <a:pt x="504" y="716"/>
                </a:lnTo>
                <a:lnTo>
                  <a:pt x="504" y="716"/>
                </a:lnTo>
                <a:lnTo>
                  <a:pt x="483" y="731"/>
                </a:lnTo>
                <a:lnTo>
                  <a:pt x="483" y="731"/>
                </a:lnTo>
                <a:close/>
                <a:moveTo>
                  <a:pt x="539" y="790"/>
                </a:moveTo>
                <a:lnTo>
                  <a:pt x="539" y="790"/>
                </a:lnTo>
                <a:lnTo>
                  <a:pt x="541" y="792"/>
                </a:lnTo>
                <a:lnTo>
                  <a:pt x="541" y="792"/>
                </a:lnTo>
                <a:lnTo>
                  <a:pt x="543" y="792"/>
                </a:lnTo>
                <a:lnTo>
                  <a:pt x="543" y="794"/>
                </a:lnTo>
                <a:lnTo>
                  <a:pt x="545" y="794"/>
                </a:lnTo>
                <a:lnTo>
                  <a:pt x="545" y="796"/>
                </a:lnTo>
                <a:lnTo>
                  <a:pt x="547" y="796"/>
                </a:lnTo>
                <a:lnTo>
                  <a:pt x="549" y="796"/>
                </a:lnTo>
                <a:lnTo>
                  <a:pt x="549" y="798"/>
                </a:lnTo>
                <a:lnTo>
                  <a:pt x="551" y="798"/>
                </a:lnTo>
                <a:lnTo>
                  <a:pt x="551" y="798"/>
                </a:lnTo>
                <a:lnTo>
                  <a:pt x="553" y="800"/>
                </a:lnTo>
                <a:lnTo>
                  <a:pt x="553" y="800"/>
                </a:lnTo>
                <a:lnTo>
                  <a:pt x="555" y="800"/>
                </a:lnTo>
                <a:lnTo>
                  <a:pt x="555" y="802"/>
                </a:lnTo>
                <a:lnTo>
                  <a:pt x="557" y="802"/>
                </a:lnTo>
                <a:lnTo>
                  <a:pt x="559" y="802"/>
                </a:lnTo>
                <a:lnTo>
                  <a:pt x="559" y="804"/>
                </a:lnTo>
                <a:lnTo>
                  <a:pt x="561" y="804"/>
                </a:lnTo>
                <a:lnTo>
                  <a:pt x="561" y="804"/>
                </a:lnTo>
                <a:lnTo>
                  <a:pt x="574" y="782"/>
                </a:lnTo>
                <a:lnTo>
                  <a:pt x="574" y="782"/>
                </a:lnTo>
                <a:lnTo>
                  <a:pt x="574" y="782"/>
                </a:lnTo>
                <a:lnTo>
                  <a:pt x="571" y="782"/>
                </a:lnTo>
                <a:lnTo>
                  <a:pt x="571" y="780"/>
                </a:lnTo>
                <a:lnTo>
                  <a:pt x="569" y="780"/>
                </a:lnTo>
                <a:lnTo>
                  <a:pt x="569" y="780"/>
                </a:lnTo>
                <a:lnTo>
                  <a:pt x="567" y="778"/>
                </a:lnTo>
                <a:lnTo>
                  <a:pt x="567" y="778"/>
                </a:lnTo>
                <a:lnTo>
                  <a:pt x="565" y="778"/>
                </a:lnTo>
                <a:lnTo>
                  <a:pt x="565" y="776"/>
                </a:lnTo>
                <a:lnTo>
                  <a:pt x="563" y="776"/>
                </a:lnTo>
                <a:lnTo>
                  <a:pt x="563" y="776"/>
                </a:lnTo>
                <a:lnTo>
                  <a:pt x="561" y="774"/>
                </a:lnTo>
                <a:lnTo>
                  <a:pt x="561" y="774"/>
                </a:lnTo>
                <a:lnTo>
                  <a:pt x="559" y="774"/>
                </a:lnTo>
                <a:lnTo>
                  <a:pt x="559" y="771"/>
                </a:lnTo>
                <a:lnTo>
                  <a:pt x="557" y="771"/>
                </a:lnTo>
                <a:lnTo>
                  <a:pt x="557" y="771"/>
                </a:lnTo>
                <a:lnTo>
                  <a:pt x="555" y="769"/>
                </a:lnTo>
                <a:lnTo>
                  <a:pt x="555" y="769"/>
                </a:lnTo>
                <a:lnTo>
                  <a:pt x="553" y="769"/>
                </a:lnTo>
                <a:lnTo>
                  <a:pt x="539" y="790"/>
                </a:lnTo>
                <a:lnTo>
                  <a:pt x="539" y="790"/>
                </a:lnTo>
                <a:close/>
                <a:moveTo>
                  <a:pt x="612" y="827"/>
                </a:moveTo>
                <a:lnTo>
                  <a:pt x="612" y="827"/>
                </a:lnTo>
                <a:lnTo>
                  <a:pt x="614" y="827"/>
                </a:lnTo>
                <a:lnTo>
                  <a:pt x="614" y="827"/>
                </a:lnTo>
                <a:lnTo>
                  <a:pt x="617" y="827"/>
                </a:lnTo>
                <a:lnTo>
                  <a:pt x="619" y="827"/>
                </a:lnTo>
                <a:lnTo>
                  <a:pt x="619" y="829"/>
                </a:lnTo>
                <a:lnTo>
                  <a:pt x="621" y="829"/>
                </a:lnTo>
                <a:lnTo>
                  <a:pt x="623" y="829"/>
                </a:lnTo>
                <a:lnTo>
                  <a:pt x="623" y="829"/>
                </a:lnTo>
                <a:lnTo>
                  <a:pt x="625" y="829"/>
                </a:lnTo>
                <a:lnTo>
                  <a:pt x="627" y="829"/>
                </a:lnTo>
                <a:lnTo>
                  <a:pt x="627" y="829"/>
                </a:lnTo>
                <a:lnTo>
                  <a:pt x="629" y="831"/>
                </a:lnTo>
                <a:lnTo>
                  <a:pt x="631" y="831"/>
                </a:lnTo>
                <a:lnTo>
                  <a:pt x="631" y="831"/>
                </a:lnTo>
                <a:lnTo>
                  <a:pt x="633" y="831"/>
                </a:lnTo>
                <a:lnTo>
                  <a:pt x="635" y="831"/>
                </a:lnTo>
                <a:lnTo>
                  <a:pt x="635" y="831"/>
                </a:lnTo>
                <a:lnTo>
                  <a:pt x="637" y="831"/>
                </a:lnTo>
                <a:lnTo>
                  <a:pt x="639" y="831"/>
                </a:lnTo>
                <a:lnTo>
                  <a:pt x="639" y="831"/>
                </a:lnTo>
                <a:lnTo>
                  <a:pt x="643" y="806"/>
                </a:lnTo>
                <a:lnTo>
                  <a:pt x="643" y="806"/>
                </a:lnTo>
                <a:lnTo>
                  <a:pt x="641" y="806"/>
                </a:lnTo>
                <a:lnTo>
                  <a:pt x="639" y="806"/>
                </a:lnTo>
                <a:lnTo>
                  <a:pt x="639" y="806"/>
                </a:lnTo>
                <a:lnTo>
                  <a:pt x="637" y="806"/>
                </a:lnTo>
                <a:lnTo>
                  <a:pt x="637" y="804"/>
                </a:lnTo>
                <a:lnTo>
                  <a:pt x="635" y="804"/>
                </a:lnTo>
                <a:lnTo>
                  <a:pt x="633" y="804"/>
                </a:lnTo>
                <a:lnTo>
                  <a:pt x="633" y="804"/>
                </a:lnTo>
                <a:lnTo>
                  <a:pt x="631" y="804"/>
                </a:lnTo>
                <a:lnTo>
                  <a:pt x="631" y="804"/>
                </a:lnTo>
                <a:lnTo>
                  <a:pt x="629" y="804"/>
                </a:lnTo>
                <a:lnTo>
                  <a:pt x="629" y="804"/>
                </a:lnTo>
                <a:lnTo>
                  <a:pt x="627" y="802"/>
                </a:lnTo>
                <a:lnTo>
                  <a:pt x="625" y="802"/>
                </a:lnTo>
                <a:lnTo>
                  <a:pt x="625" y="802"/>
                </a:lnTo>
                <a:lnTo>
                  <a:pt x="623" y="802"/>
                </a:lnTo>
                <a:lnTo>
                  <a:pt x="623" y="802"/>
                </a:lnTo>
                <a:lnTo>
                  <a:pt x="621" y="802"/>
                </a:lnTo>
                <a:lnTo>
                  <a:pt x="619" y="802"/>
                </a:lnTo>
                <a:lnTo>
                  <a:pt x="619" y="800"/>
                </a:lnTo>
                <a:lnTo>
                  <a:pt x="612" y="827"/>
                </a:lnTo>
                <a:lnTo>
                  <a:pt x="612" y="827"/>
                </a:lnTo>
                <a:close/>
                <a:moveTo>
                  <a:pt x="694" y="833"/>
                </a:moveTo>
                <a:lnTo>
                  <a:pt x="694" y="833"/>
                </a:lnTo>
                <a:lnTo>
                  <a:pt x="696" y="833"/>
                </a:lnTo>
                <a:lnTo>
                  <a:pt x="696" y="833"/>
                </a:lnTo>
                <a:lnTo>
                  <a:pt x="698" y="833"/>
                </a:lnTo>
                <a:lnTo>
                  <a:pt x="700" y="833"/>
                </a:lnTo>
                <a:lnTo>
                  <a:pt x="700" y="833"/>
                </a:lnTo>
                <a:lnTo>
                  <a:pt x="703" y="833"/>
                </a:lnTo>
                <a:lnTo>
                  <a:pt x="705" y="833"/>
                </a:lnTo>
                <a:lnTo>
                  <a:pt x="707" y="833"/>
                </a:lnTo>
                <a:lnTo>
                  <a:pt x="707" y="831"/>
                </a:lnTo>
                <a:lnTo>
                  <a:pt x="709" y="831"/>
                </a:lnTo>
                <a:lnTo>
                  <a:pt x="711" y="831"/>
                </a:lnTo>
                <a:lnTo>
                  <a:pt x="711" y="831"/>
                </a:lnTo>
                <a:lnTo>
                  <a:pt x="713" y="831"/>
                </a:lnTo>
                <a:lnTo>
                  <a:pt x="715" y="831"/>
                </a:lnTo>
                <a:lnTo>
                  <a:pt x="715" y="831"/>
                </a:lnTo>
                <a:lnTo>
                  <a:pt x="717" y="831"/>
                </a:lnTo>
                <a:lnTo>
                  <a:pt x="719" y="829"/>
                </a:lnTo>
                <a:lnTo>
                  <a:pt x="719" y="829"/>
                </a:lnTo>
                <a:lnTo>
                  <a:pt x="721" y="829"/>
                </a:lnTo>
                <a:lnTo>
                  <a:pt x="721" y="829"/>
                </a:lnTo>
                <a:lnTo>
                  <a:pt x="715" y="804"/>
                </a:lnTo>
                <a:lnTo>
                  <a:pt x="715" y="804"/>
                </a:lnTo>
                <a:lnTo>
                  <a:pt x="715" y="804"/>
                </a:lnTo>
                <a:lnTo>
                  <a:pt x="713" y="804"/>
                </a:lnTo>
                <a:lnTo>
                  <a:pt x="713" y="804"/>
                </a:lnTo>
                <a:lnTo>
                  <a:pt x="711" y="804"/>
                </a:lnTo>
                <a:lnTo>
                  <a:pt x="709" y="804"/>
                </a:lnTo>
                <a:lnTo>
                  <a:pt x="709" y="806"/>
                </a:lnTo>
                <a:lnTo>
                  <a:pt x="707" y="806"/>
                </a:lnTo>
                <a:lnTo>
                  <a:pt x="707" y="806"/>
                </a:lnTo>
                <a:lnTo>
                  <a:pt x="705" y="806"/>
                </a:lnTo>
                <a:lnTo>
                  <a:pt x="703" y="806"/>
                </a:lnTo>
                <a:lnTo>
                  <a:pt x="703" y="806"/>
                </a:lnTo>
                <a:lnTo>
                  <a:pt x="700" y="806"/>
                </a:lnTo>
                <a:lnTo>
                  <a:pt x="700" y="806"/>
                </a:lnTo>
                <a:lnTo>
                  <a:pt x="698" y="806"/>
                </a:lnTo>
                <a:lnTo>
                  <a:pt x="696" y="806"/>
                </a:lnTo>
                <a:lnTo>
                  <a:pt x="696" y="806"/>
                </a:lnTo>
                <a:lnTo>
                  <a:pt x="694" y="806"/>
                </a:lnTo>
                <a:lnTo>
                  <a:pt x="692" y="808"/>
                </a:lnTo>
                <a:lnTo>
                  <a:pt x="692" y="808"/>
                </a:lnTo>
                <a:lnTo>
                  <a:pt x="692" y="808"/>
                </a:lnTo>
                <a:lnTo>
                  <a:pt x="694" y="833"/>
                </a:lnTo>
                <a:lnTo>
                  <a:pt x="694" y="833"/>
                </a:lnTo>
                <a:close/>
                <a:moveTo>
                  <a:pt x="772" y="810"/>
                </a:moveTo>
                <a:lnTo>
                  <a:pt x="772" y="810"/>
                </a:lnTo>
                <a:lnTo>
                  <a:pt x="774" y="810"/>
                </a:lnTo>
                <a:lnTo>
                  <a:pt x="776" y="810"/>
                </a:lnTo>
                <a:lnTo>
                  <a:pt x="776" y="808"/>
                </a:lnTo>
                <a:lnTo>
                  <a:pt x="778" y="808"/>
                </a:lnTo>
                <a:lnTo>
                  <a:pt x="778" y="808"/>
                </a:lnTo>
                <a:lnTo>
                  <a:pt x="780" y="806"/>
                </a:lnTo>
                <a:lnTo>
                  <a:pt x="782" y="806"/>
                </a:lnTo>
                <a:lnTo>
                  <a:pt x="782" y="806"/>
                </a:lnTo>
                <a:lnTo>
                  <a:pt x="784" y="804"/>
                </a:lnTo>
                <a:lnTo>
                  <a:pt x="784" y="804"/>
                </a:lnTo>
                <a:lnTo>
                  <a:pt x="786" y="804"/>
                </a:lnTo>
                <a:lnTo>
                  <a:pt x="786" y="802"/>
                </a:lnTo>
                <a:lnTo>
                  <a:pt x="789" y="802"/>
                </a:lnTo>
                <a:lnTo>
                  <a:pt x="791" y="802"/>
                </a:lnTo>
                <a:lnTo>
                  <a:pt x="791" y="800"/>
                </a:lnTo>
                <a:lnTo>
                  <a:pt x="793" y="800"/>
                </a:lnTo>
                <a:lnTo>
                  <a:pt x="793" y="800"/>
                </a:lnTo>
                <a:lnTo>
                  <a:pt x="795" y="798"/>
                </a:lnTo>
                <a:lnTo>
                  <a:pt x="795" y="798"/>
                </a:lnTo>
                <a:lnTo>
                  <a:pt x="797" y="798"/>
                </a:lnTo>
                <a:lnTo>
                  <a:pt x="782" y="776"/>
                </a:lnTo>
                <a:lnTo>
                  <a:pt x="780" y="776"/>
                </a:lnTo>
                <a:lnTo>
                  <a:pt x="780" y="778"/>
                </a:lnTo>
                <a:lnTo>
                  <a:pt x="778" y="778"/>
                </a:lnTo>
                <a:lnTo>
                  <a:pt x="778" y="778"/>
                </a:lnTo>
                <a:lnTo>
                  <a:pt x="776" y="780"/>
                </a:lnTo>
                <a:lnTo>
                  <a:pt x="776" y="780"/>
                </a:lnTo>
                <a:lnTo>
                  <a:pt x="774" y="780"/>
                </a:lnTo>
                <a:lnTo>
                  <a:pt x="774" y="782"/>
                </a:lnTo>
                <a:lnTo>
                  <a:pt x="772" y="782"/>
                </a:lnTo>
                <a:lnTo>
                  <a:pt x="772" y="782"/>
                </a:lnTo>
                <a:lnTo>
                  <a:pt x="770" y="782"/>
                </a:lnTo>
                <a:lnTo>
                  <a:pt x="770" y="784"/>
                </a:lnTo>
                <a:lnTo>
                  <a:pt x="768" y="784"/>
                </a:lnTo>
                <a:lnTo>
                  <a:pt x="768" y="784"/>
                </a:lnTo>
                <a:lnTo>
                  <a:pt x="766" y="786"/>
                </a:lnTo>
                <a:lnTo>
                  <a:pt x="766" y="786"/>
                </a:lnTo>
                <a:lnTo>
                  <a:pt x="764" y="786"/>
                </a:lnTo>
                <a:lnTo>
                  <a:pt x="764" y="786"/>
                </a:lnTo>
                <a:lnTo>
                  <a:pt x="762" y="788"/>
                </a:lnTo>
                <a:lnTo>
                  <a:pt x="762" y="788"/>
                </a:lnTo>
                <a:lnTo>
                  <a:pt x="762" y="788"/>
                </a:lnTo>
                <a:lnTo>
                  <a:pt x="772" y="810"/>
                </a:lnTo>
                <a:lnTo>
                  <a:pt x="772" y="810"/>
                </a:lnTo>
                <a:close/>
                <a:moveTo>
                  <a:pt x="838" y="761"/>
                </a:moveTo>
                <a:lnTo>
                  <a:pt x="838" y="761"/>
                </a:lnTo>
                <a:lnTo>
                  <a:pt x="840" y="761"/>
                </a:lnTo>
                <a:lnTo>
                  <a:pt x="840" y="759"/>
                </a:lnTo>
                <a:lnTo>
                  <a:pt x="842" y="759"/>
                </a:lnTo>
                <a:lnTo>
                  <a:pt x="842" y="757"/>
                </a:lnTo>
                <a:lnTo>
                  <a:pt x="844" y="757"/>
                </a:lnTo>
                <a:lnTo>
                  <a:pt x="844" y="755"/>
                </a:lnTo>
                <a:lnTo>
                  <a:pt x="846" y="755"/>
                </a:lnTo>
                <a:lnTo>
                  <a:pt x="846" y="753"/>
                </a:lnTo>
                <a:lnTo>
                  <a:pt x="846" y="753"/>
                </a:lnTo>
                <a:lnTo>
                  <a:pt x="848" y="751"/>
                </a:lnTo>
                <a:lnTo>
                  <a:pt x="848" y="751"/>
                </a:lnTo>
                <a:lnTo>
                  <a:pt x="850" y="749"/>
                </a:lnTo>
                <a:lnTo>
                  <a:pt x="850" y="749"/>
                </a:lnTo>
                <a:lnTo>
                  <a:pt x="850" y="747"/>
                </a:lnTo>
                <a:lnTo>
                  <a:pt x="852" y="747"/>
                </a:lnTo>
                <a:lnTo>
                  <a:pt x="852" y="745"/>
                </a:lnTo>
                <a:lnTo>
                  <a:pt x="854" y="745"/>
                </a:lnTo>
                <a:lnTo>
                  <a:pt x="854" y="743"/>
                </a:lnTo>
                <a:lnTo>
                  <a:pt x="854" y="741"/>
                </a:lnTo>
                <a:lnTo>
                  <a:pt x="856" y="741"/>
                </a:lnTo>
                <a:lnTo>
                  <a:pt x="836" y="726"/>
                </a:lnTo>
                <a:lnTo>
                  <a:pt x="834" y="726"/>
                </a:lnTo>
                <a:lnTo>
                  <a:pt x="834" y="726"/>
                </a:lnTo>
                <a:lnTo>
                  <a:pt x="832" y="728"/>
                </a:lnTo>
                <a:lnTo>
                  <a:pt x="832" y="728"/>
                </a:lnTo>
                <a:lnTo>
                  <a:pt x="832" y="731"/>
                </a:lnTo>
                <a:lnTo>
                  <a:pt x="829" y="731"/>
                </a:lnTo>
                <a:lnTo>
                  <a:pt x="829" y="733"/>
                </a:lnTo>
                <a:lnTo>
                  <a:pt x="829" y="733"/>
                </a:lnTo>
                <a:lnTo>
                  <a:pt x="827" y="735"/>
                </a:lnTo>
                <a:lnTo>
                  <a:pt x="827" y="735"/>
                </a:lnTo>
                <a:lnTo>
                  <a:pt x="827" y="737"/>
                </a:lnTo>
                <a:lnTo>
                  <a:pt x="825" y="737"/>
                </a:lnTo>
                <a:lnTo>
                  <a:pt x="825" y="739"/>
                </a:lnTo>
                <a:lnTo>
                  <a:pt x="823" y="739"/>
                </a:lnTo>
                <a:lnTo>
                  <a:pt x="823" y="739"/>
                </a:lnTo>
                <a:lnTo>
                  <a:pt x="823" y="741"/>
                </a:lnTo>
                <a:lnTo>
                  <a:pt x="821" y="741"/>
                </a:lnTo>
                <a:lnTo>
                  <a:pt x="821" y="743"/>
                </a:lnTo>
                <a:lnTo>
                  <a:pt x="821" y="743"/>
                </a:lnTo>
                <a:lnTo>
                  <a:pt x="819" y="745"/>
                </a:lnTo>
                <a:lnTo>
                  <a:pt x="819" y="745"/>
                </a:lnTo>
                <a:lnTo>
                  <a:pt x="838" y="761"/>
                </a:lnTo>
                <a:lnTo>
                  <a:pt x="838" y="761"/>
                </a:lnTo>
                <a:close/>
                <a:moveTo>
                  <a:pt x="883" y="692"/>
                </a:moveTo>
                <a:lnTo>
                  <a:pt x="883" y="692"/>
                </a:lnTo>
                <a:lnTo>
                  <a:pt x="883" y="690"/>
                </a:lnTo>
                <a:lnTo>
                  <a:pt x="883" y="690"/>
                </a:lnTo>
                <a:lnTo>
                  <a:pt x="885" y="688"/>
                </a:lnTo>
                <a:lnTo>
                  <a:pt x="885" y="688"/>
                </a:lnTo>
                <a:lnTo>
                  <a:pt x="885" y="685"/>
                </a:lnTo>
                <a:lnTo>
                  <a:pt x="885" y="683"/>
                </a:lnTo>
                <a:lnTo>
                  <a:pt x="885" y="683"/>
                </a:lnTo>
                <a:lnTo>
                  <a:pt x="887" y="681"/>
                </a:lnTo>
                <a:lnTo>
                  <a:pt x="887" y="679"/>
                </a:lnTo>
                <a:lnTo>
                  <a:pt x="887" y="679"/>
                </a:lnTo>
                <a:lnTo>
                  <a:pt x="887" y="677"/>
                </a:lnTo>
                <a:lnTo>
                  <a:pt x="889" y="675"/>
                </a:lnTo>
                <a:lnTo>
                  <a:pt x="889" y="675"/>
                </a:lnTo>
                <a:lnTo>
                  <a:pt x="889" y="673"/>
                </a:lnTo>
                <a:lnTo>
                  <a:pt x="889" y="671"/>
                </a:lnTo>
                <a:lnTo>
                  <a:pt x="889" y="671"/>
                </a:lnTo>
                <a:lnTo>
                  <a:pt x="889" y="669"/>
                </a:lnTo>
                <a:lnTo>
                  <a:pt x="891" y="669"/>
                </a:lnTo>
                <a:lnTo>
                  <a:pt x="891" y="667"/>
                </a:lnTo>
                <a:lnTo>
                  <a:pt x="891" y="667"/>
                </a:lnTo>
                <a:lnTo>
                  <a:pt x="866" y="661"/>
                </a:lnTo>
                <a:lnTo>
                  <a:pt x="866" y="661"/>
                </a:lnTo>
                <a:lnTo>
                  <a:pt x="864" y="661"/>
                </a:lnTo>
                <a:lnTo>
                  <a:pt x="864" y="663"/>
                </a:lnTo>
                <a:lnTo>
                  <a:pt x="864" y="663"/>
                </a:lnTo>
                <a:lnTo>
                  <a:pt x="864" y="665"/>
                </a:lnTo>
                <a:lnTo>
                  <a:pt x="864" y="667"/>
                </a:lnTo>
                <a:lnTo>
                  <a:pt x="864" y="667"/>
                </a:lnTo>
                <a:lnTo>
                  <a:pt x="862" y="669"/>
                </a:lnTo>
                <a:lnTo>
                  <a:pt x="862" y="669"/>
                </a:lnTo>
                <a:lnTo>
                  <a:pt x="862" y="671"/>
                </a:lnTo>
                <a:lnTo>
                  <a:pt x="862" y="671"/>
                </a:lnTo>
                <a:lnTo>
                  <a:pt x="862" y="673"/>
                </a:lnTo>
                <a:lnTo>
                  <a:pt x="862" y="675"/>
                </a:lnTo>
                <a:lnTo>
                  <a:pt x="860" y="675"/>
                </a:lnTo>
                <a:lnTo>
                  <a:pt x="860" y="677"/>
                </a:lnTo>
                <a:lnTo>
                  <a:pt x="860" y="677"/>
                </a:lnTo>
                <a:lnTo>
                  <a:pt x="860" y="679"/>
                </a:lnTo>
                <a:lnTo>
                  <a:pt x="860" y="679"/>
                </a:lnTo>
                <a:lnTo>
                  <a:pt x="858" y="681"/>
                </a:lnTo>
                <a:lnTo>
                  <a:pt x="858" y="681"/>
                </a:lnTo>
                <a:lnTo>
                  <a:pt x="858" y="683"/>
                </a:lnTo>
                <a:lnTo>
                  <a:pt x="883" y="692"/>
                </a:lnTo>
                <a:lnTo>
                  <a:pt x="883" y="692"/>
                </a:lnTo>
                <a:close/>
                <a:moveTo>
                  <a:pt x="897" y="612"/>
                </a:moveTo>
                <a:lnTo>
                  <a:pt x="897" y="612"/>
                </a:lnTo>
                <a:lnTo>
                  <a:pt x="897" y="610"/>
                </a:lnTo>
                <a:lnTo>
                  <a:pt x="897" y="610"/>
                </a:lnTo>
                <a:lnTo>
                  <a:pt x="897" y="608"/>
                </a:lnTo>
                <a:lnTo>
                  <a:pt x="897" y="606"/>
                </a:lnTo>
                <a:lnTo>
                  <a:pt x="897" y="606"/>
                </a:lnTo>
                <a:lnTo>
                  <a:pt x="897" y="604"/>
                </a:lnTo>
                <a:lnTo>
                  <a:pt x="897" y="602"/>
                </a:lnTo>
                <a:lnTo>
                  <a:pt x="897" y="599"/>
                </a:lnTo>
                <a:lnTo>
                  <a:pt x="897" y="599"/>
                </a:lnTo>
                <a:lnTo>
                  <a:pt x="897" y="597"/>
                </a:lnTo>
                <a:lnTo>
                  <a:pt x="897" y="595"/>
                </a:lnTo>
                <a:lnTo>
                  <a:pt x="897" y="595"/>
                </a:lnTo>
                <a:lnTo>
                  <a:pt x="897" y="593"/>
                </a:lnTo>
                <a:lnTo>
                  <a:pt x="897" y="591"/>
                </a:lnTo>
                <a:lnTo>
                  <a:pt x="897" y="591"/>
                </a:lnTo>
                <a:lnTo>
                  <a:pt x="897" y="589"/>
                </a:lnTo>
                <a:lnTo>
                  <a:pt x="897" y="587"/>
                </a:lnTo>
                <a:lnTo>
                  <a:pt x="897" y="585"/>
                </a:lnTo>
                <a:lnTo>
                  <a:pt x="897" y="585"/>
                </a:lnTo>
                <a:lnTo>
                  <a:pt x="870" y="587"/>
                </a:lnTo>
                <a:lnTo>
                  <a:pt x="870" y="589"/>
                </a:lnTo>
                <a:lnTo>
                  <a:pt x="870" y="589"/>
                </a:lnTo>
                <a:lnTo>
                  <a:pt x="870" y="591"/>
                </a:lnTo>
                <a:lnTo>
                  <a:pt x="870" y="593"/>
                </a:lnTo>
                <a:lnTo>
                  <a:pt x="872" y="593"/>
                </a:lnTo>
                <a:lnTo>
                  <a:pt x="872" y="595"/>
                </a:lnTo>
                <a:lnTo>
                  <a:pt x="872" y="595"/>
                </a:lnTo>
                <a:lnTo>
                  <a:pt x="872" y="597"/>
                </a:lnTo>
                <a:lnTo>
                  <a:pt x="872" y="599"/>
                </a:lnTo>
                <a:lnTo>
                  <a:pt x="872" y="599"/>
                </a:lnTo>
                <a:lnTo>
                  <a:pt x="872" y="602"/>
                </a:lnTo>
                <a:lnTo>
                  <a:pt x="872" y="604"/>
                </a:lnTo>
                <a:lnTo>
                  <a:pt x="872" y="604"/>
                </a:lnTo>
                <a:lnTo>
                  <a:pt x="872" y="606"/>
                </a:lnTo>
                <a:lnTo>
                  <a:pt x="872" y="606"/>
                </a:lnTo>
                <a:lnTo>
                  <a:pt x="872" y="608"/>
                </a:lnTo>
                <a:lnTo>
                  <a:pt x="872" y="610"/>
                </a:lnTo>
                <a:lnTo>
                  <a:pt x="872" y="610"/>
                </a:lnTo>
                <a:lnTo>
                  <a:pt x="872" y="612"/>
                </a:lnTo>
                <a:lnTo>
                  <a:pt x="872" y="612"/>
                </a:lnTo>
                <a:lnTo>
                  <a:pt x="897" y="612"/>
                </a:lnTo>
                <a:lnTo>
                  <a:pt x="897" y="612"/>
                </a:lnTo>
                <a:close/>
                <a:moveTo>
                  <a:pt x="885" y="532"/>
                </a:moveTo>
                <a:lnTo>
                  <a:pt x="885" y="530"/>
                </a:lnTo>
                <a:lnTo>
                  <a:pt x="883" y="530"/>
                </a:lnTo>
                <a:lnTo>
                  <a:pt x="883" y="528"/>
                </a:lnTo>
                <a:lnTo>
                  <a:pt x="883" y="526"/>
                </a:lnTo>
                <a:lnTo>
                  <a:pt x="883" y="526"/>
                </a:lnTo>
                <a:lnTo>
                  <a:pt x="881" y="524"/>
                </a:lnTo>
                <a:lnTo>
                  <a:pt x="881" y="524"/>
                </a:lnTo>
                <a:lnTo>
                  <a:pt x="881" y="522"/>
                </a:lnTo>
                <a:lnTo>
                  <a:pt x="881" y="520"/>
                </a:lnTo>
                <a:lnTo>
                  <a:pt x="879" y="520"/>
                </a:lnTo>
                <a:lnTo>
                  <a:pt x="879" y="518"/>
                </a:lnTo>
                <a:lnTo>
                  <a:pt x="879" y="516"/>
                </a:lnTo>
                <a:lnTo>
                  <a:pt x="877" y="516"/>
                </a:lnTo>
                <a:lnTo>
                  <a:pt x="877" y="514"/>
                </a:lnTo>
                <a:lnTo>
                  <a:pt x="877" y="514"/>
                </a:lnTo>
                <a:lnTo>
                  <a:pt x="877" y="511"/>
                </a:lnTo>
                <a:lnTo>
                  <a:pt x="875" y="509"/>
                </a:lnTo>
                <a:lnTo>
                  <a:pt x="875" y="509"/>
                </a:lnTo>
                <a:lnTo>
                  <a:pt x="875" y="507"/>
                </a:lnTo>
                <a:lnTo>
                  <a:pt x="872" y="507"/>
                </a:lnTo>
                <a:lnTo>
                  <a:pt x="872" y="507"/>
                </a:lnTo>
                <a:lnTo>
                  <a:pt x="850" y="518"/>
                </a:lnTo>
                <a:lnTo>
                  <a:pt x="850" y="518"/>
                </a:lnTo>
                <a:lnTo>
                  <a:pt x="850" y="520"/>
                </a:lnTo>
                <a:lnTo>
                  <a:pt x="852" y="520"/>
                </a:lnTo>
                <a:lnTo>
                  <a:pt x="852" y="522"/>
                </a:lnTo>
                <a:lnTo>
                  <a:pt x="852" y="524"/>
                </a:lnTo>
                <a:lnTo>
                  <a:pt x="852" y="524"/>
                </a:lnTo>
                <a:lnTo>
                  <a:pt x="854" y="526"/>
                </a:lnTo>
                <a:lnTo>
                  <a:pt x="854" y="526"/>
                </a:lnTo>
                <a:lnTo>
                  <a:pt x="854" y="528"/>
                </a:lnTo>
                <a:lnTo>
                  <a:pt x="854" y="528"/>
                </a:lnTo>
                <a:lnTo>
                  <a:pt x="856" y="530"/>
                </a:lnTo>
                <a:lnTo>
                  <a:pt x="856" y="530"/>
                </a:lnTo>
                <a:lnTo>
                  <a:pt x="856" y="532"/>
                </a:lnTo>
                <a:lnTo>
                  <a:pt x="856" y="532"/>
                </a:lnTo>
                <a:lnTo>
                  <a:pt x="858" y="534"/>
                </a:lnTo>
                <a:lnTo>
                  <a:pt x="858" y="534"/>
                </a:lnTo>
                <a:lnTo>
                  <a:pt x="858" y="536"/>
                </a:lnTo>
                <a:lnTo>
                  <a:pt x="858" y="538"/>
                </a:lnTo>
                <a:lnTo>
                  <a:pt x="860" y="538"/>
                </a:lnTo>
                <a:lnTo>
                  <a:pt x="860" y="540"/>
                </a:lnTo>
                <a:lnTo>
                  <a:pt x="860" y="540"/>
                </a:lnTo>
                <a:lnTo>
                  <a:pt x="885" y="532"/>
                </a:lnTo>
                <a:lnTo>
                  <a:pt x="885" y="532"/>
                </a:lnTo>
                <a:close/>
                <a:moveTo>
                  <a:pt x="842" y="460"/>
                </a:moveTo>
                <a:lnTo>
                  <a:pt x="842" y="460"/>
                </a:lnTo>
                <a:lnTo>
                  <a:pt x="842" y="460"/>
                </a:lnTo>
                <a:lnTo>
                  <a:pt x="840" y="458"/>
                </a:lnTo>
                <a:lnTo>
                  <a:pt x="840" y="458"/>
                </a:lnTo>
                <a:lnTo>
                  <a:pt x="838" y="456"/>
                </a:lnTo>
                <a:lnTo>
                  <a:pt x="838" y="456"/>
                </a:lnTo>
                <a:lnTo>
                  <a:pt x="838" y="454"/>
                </a:lnTo>
                <a:lnTo>
                  <a:pt x="836" y="454"/>
                </a:lnTo>
                <a:lnTo>
                  <a:pt x="836" y="452"/>
                </a:lnTo>
                <a:lnTo>
                  <a:pt x="834" y="452"/>
                </a:lnTo>
                <a:lnTo>
                  <a:pt x="834" y="450"/>
                </a:lnTo>
                <a:lnTo>
                  <a:pt x="832" y="450"/>
                </a:lnTo>
                <a:lnTo>
                  <a:pt x="832" y="448"/>
                </a:lnTo>
                <a:lnTo>
                  <a:pt x="829" y="448"/>
                </a:lnTo>
                <a:lnTo>
                  <a:pt x="829" y="448"/>
                </a:lnTo>
                <a:lnTo>
                  <a:pt x="827" y="446"/>
                </a:lnTo>
                <a:lnTo>
                  <a:pt x="827" y="446"/>
                </a:lnTo>
                <a:lnTo>
                  <a:pt x="825" y="444"/>
                </a:lnTo>
                <a:lnTo>
                  <a:pt x="825" y="444"/>
                </a:lnTo>
                <a:lnTo>
                  <a:pt x="823" y="442"/>
                </a:lnTo>
                <a:lnTo>
                  <a:pt x="823" y="442"/>
                </a:lnTo>
                <a:lnTo>
                  <a:pt x="807" y="460"/>
                </a:lnTo>
                <a:lnTo>
                  <a:pt x="807" y="462"/>
                </a:lnTo>
                <a:lnTo>
                  <a:pt x="807" y="462"/>
                </a:lnTo>
                <a:lnTo>
                  <a:pt x="809" y="462"/>
                </a:lnTo>
                <a:lnTo>
                  <a:pt x="809" y="464"/>
                </a:lnTo>
                <a:lnTo>
                  <a:pt x="811" y="464"/>
                </a:lnTo>
                <a:lnTo>
                  <a:pt x="811" y="466"/>
                </a:lnTo>
                <a:lnTo>
                  <a:pt x="811" y="466"/>
                </a:lnTo>
                <a:lnTo>
                  <a:pt x="813" y="466"/>
                </a:lnTo>
                <a:lnTo>
                  <a:pt x="813" y="468"/>
                </a:lnTo>
                <a:lnTo>
                  <a:pt x="815" y="468"/>
                </a:lnTo>
                <a:lnTo>
                  <a:pt x="815" y="471"/>
                </a:lnTo>
                <a:lnTo>
                  <a:pt x="817" y="471"/>
                </a:lnTo>
                <a:lnTo>
                  <a:pt x="817" y="473"/>
                </a:lnTo>
                <a:lnTo>
                  <a:pt x="817" y="473"/>
                </a:lnTo>
                <a:lnTo>
                  <a:pt x="819" y="473"/>
                </a:lnTo>
                <a:lnTo>
                  <a:pt x="819" y="475"/>
                </a:lnTo>
                <a:lnTo>
                  <a:pt x="821" y="475"/>
                </a:lnTo>
                <a:lnTo>
                  <a:pt x="821" y="477"/>
                </a:lnTo>
                <a:lnTo>
                  <a:pt x="821" y="477"/>
                </a:lnTo>
                <a:lnTo>
                  <a:pt x="823" y="479"/>
                </a:lnTo>
                <a:lnTo>
                  <a:pt x="823" y="479"/>
                </a:lnTo>
                <a:lnTo>
                  <a:pt x="842" y="460"/>
                </a:lnTo>
                <a:lnTo>
                  <a:pt x="842" y="460"/>
                </a:lnTo>
                <a:close/>
                <a:moveTo>
                  <a:pt x="778" y="411"/>
                </a:moveTo>
                <a:lnTo>
                  <a:pt x="778" y="409"/>
                </a:lnTo>
                <a:lnTo>
                  <a:pt x="776" y="409"/>
                </a:lnTo>
                <a:lnTo>
                  <a:pt x="776" y="409"/>
                </a:lnTo>
                <a:lnTo>
                  <a:pt x="774" y="407"/>
                </a:lnTo>
                <a:lnTo>
                  <a:pt x="772" y="407"/>
                </a:lnTo>
                <a:lnTo>
                  <a:pt x="772" y="407"/>
                </a:lnTo>
                <a:lnTo>
                  <a:pt x="770" y="407"/>
                </a:lnTo>
                <a:lnTo>
                  <a:pt x="770" y="405"/>
                </a:lnTo>
                <a:lnTo>
                  <a:pt x="768" y="405"/>
                </a:lnTo>
                <a:lnTo>
                  <a:pt x="766" y="405"/>
                </a:lnTo>
                <a:lnTo>
                  <a:pt x="766" y="403"/>
                </a:lnTo>
                <a:lnTo>
                  <a:pt x="764" y="403"/>
                </a:lnTo>
                <a:lnTo>
                  <a:pt x="764" y="403"/>
                </a:lnTo>
                <a:lnTo>
                  <a:pt x="762" y="403"/>
                </a:lnTo>
                <a:lnTo>
                  <a:pt x="760" y="401"/>
                </a:lnTo>
                <a:lnTo>
                  <a:pt x="760" y="401"/>
                </a:lnTo>
                <a:lnTo>
                  <a:pt x="758" y="401"/>
                </a:lnTo>
                <a:lnTo>
                  <a:pt x="756" y="401"/>
                </a:lnTo>
                <a:lnTo>
                  <a:pt x="756" y="399"/>
                </a:lnTo>
                <a:lnTo>
                  <a:pt x="754" y="399"/>
                </a:lnTo>
                <a:lnTo>
                  <a:pt x="754" y="399"/>
                </a:lnTo>
                <a:lnTo>
                  <a:pt x="743" y="423"/>
                </a:lnTo>
                <a:lnTo>
                  <a:pt x="746" y="423"/>
                </a:lnTo>
                <a:lnTo>
                  <a:pt x="746" y="423"/>
                </a:lnTo>
                <a:lnTo>
                  <a:pt x="748" y="423"/>
                </a:lnTo>
                <a:lnTo>
                  <a:pt x="748" y="425"/>
                </a:lnTo>
                <a:lnTo>
                  <a:pt x="750" y="425"/>
                </a:lnTo>
                <a:lnTo>
                  <a:pt x="750" y="425"/>
                </a:lnTo>
                <a:lnTo>
                  <a:pt x="752" y="425"/>
                </a:lnTo>
                <a:lnTo>
                  <a:pt x="752" y="425"/>
                </a:lnTo>
                <a:lnTo>
                  <a:pt x="754" y="428"/>
                </a:lnTo>
                <a:lnTo>
                  <a:pt x="756" y="428"/>
                </a:lnTo>
                <a:lnTo>
                  <a:pt x="756" y="428"/>
                </a:lnTo>
                <a:lnTo>
                  <a:pt x="758" y="428"/>
                </a:lnTo>
                <a:lnTo>
                  <a:pt x="758" y="430"/>
                </a:lnTo>
                <a:lnTo>
                  <a:pt x="760" y="430"/>
                </a:lnTo>
                <a:lnTo>
                  <a:pt x="760" y="430"/>
                </a:lnTo>
                <a:lnTo>
                  <a:pt x="762" y="432"/>
                </a:lnTo>
                <a:lnTo>
                  <a:pt x="762" y="432"/>
                </a:lnTo>
                <a:lnTo>
                  <a:pt x="764" y="432"/>
                </a:lnTo>
                <a:lnTo>
                  <a:pt x="764" y="432"/>
                </a:lnTo>
                <a:lnTo>
                  <a:pt x="766" y="434"/>
                </a:lnTo>
                <a:lnTo>
                  <a:pt x="766" y="434"/>
                </a:lnTo>
                <a:lnTo>
                  <a:pt x="778" y="411"/>
                </a:lnTo>
                <a:lnTo>
                  <a:pt x="778" y="411"/>
                </a:lnTo>
                <a:close/>
                <a:moveTo>
                  <a:pt x="672" y="335"/>
                </a:moveTo>
                <a:lnTo>
                  <a:pt x="672" y="335"/>
                </a:lnTo>
                <a:lnTo>
                  <a:pt x="645" y="337"/>
                </a:lnTo>
                <a:lnTo>
                  <a:pt x="619" y="342"/>
                </a:lnTo>
                <a:lnTo>
                  <a:pt x="592" y="348"/>
                </a:lnTo>
                <a:lnTo>
                  <a:pt x="565" y="358"/>
                </a:lnTo>
                <a:lnTo>
                  <a:pt x="543" y="368"/>
                </a:lnTo>
                <a:lnTo>
                  <a:pt x="520" y="382"/>
                </a:lnTo>
                <a:lnTo>
                  <a:pt x="500" y="399"/>
                </a:lnTo>
                <a:lnTo>
                  <a:pt x="479" y="415"/>
                </a:lnTo>
                <a:lnTo>
                  <a:pt x="461" y="436"/>
                </a:lnTo>
                <a:lnTo>
                  <a:pt x="447" y="456"/>
                </a:lnTo>
                <a:lnTo>
                  <a:pt x="432" y="479"/>
                </a:lnTo>
                <a:lnTo>
                  <a:pt x="420" y="503"/>
                </a:lnTo>
                <a:lnTo>
                  <a:pt x="412" y="528"/>
                </a:lnTo>
                <a:lnTo>
                  <a:pt x="406" y="554"/>
                </a:lnTo>
                <a:lnTo>
                  <a:pt x="402" y="581"/>
                </a:lnTo>
                <a:lnTo>
                  <a:pt x="399" y="610"/>
                </a:lnTo>
                <a:lnTo>
                  <a:pt x="399" y="610"/>
                </a:lnTo>
                <a:lnTo>
                  <a:pt x="402" y="636"/>
                </a:lnTo>
                <a:lnTo>
                  <a:pt x="406" y="665"/>
                </a:lnTo>
                <a:lnTo>
                  <a:pt x="412" y="690"/>
                </a:lnTo>
                <a:lnTo>
                  <a:pt x="420" y="716"/>
                </a:lnTo>
                <a:lnTo>
                  <a:pt x="432" y="739"/>
                </a:lnTo>
                <a:lnTo>
                  <a:pt x="447" y="761"/>
                </a:lnTo>
                <a:lnTo>
                  <a:pt x="461" y="784"/>
                </a:lnTo>
                <a:lnTo>
                  <a:pt x="479" y="802"/>
                </a:lnTo>
                <a:lnTo>
                  <a:pt x="500" y="821"/>
                </a:lnTo>
                <a:lnTo>
                  <a:pt x="520" y="837"/>
                </a:lnTo>
                <a:lnTo>
                  <a:pt x="543" y="849"/>
                </a:lnTo>
                <a:lnTo>
                  <a:pt x="565" y="862"/>
                </a:lnTo>
                <a:lnTo>
                  <a:pt x="592" y="870"/>
                </a:lnTo>
                <a:lnTo>
                  <a:pt x="619" y="878"/>
                </a:lnTo>
                <a:lnTo>
                  <a:pt x="645" y="882"/>
                </a:lnTo>
                <a:lnTo>
                  <a:pt x="672" y="882"/>
                </a:lnTo>
                <a:lnTo>
                  <a:pt x="672" y="882"/>
                </a:lnTo>
                <a:lnTo>
                  <a:pt x="700" y="882"/>
                </a:lnTo>
                <a:lnTo>
                  <a:pt x="727" y="878"/>
                </a:lnTo>
                <a:lnTo>
                  <a:pt x="754" y="870"/>
                </a:lnTo>
                <a:lnTo>
                  <a:pt x="778" y="862"/>
                </a:lnTo>
                <a:lnTo>
                  <a:pt x="803" y="849"/>
                </a:lnTo>
                <a:lnTo>
                  <a:pt x="825" y="837"/>
                </a:lnTo>
                <a:lnTo>
                  <a:pt x="846" y="821"/>
                </a:lnTo>
                <a:lnTo>
                  <a:pt x="866" y="802"/>
                </a:lnTo>
                <a:lnTo>
                  <a:pt x="885" y="784"/>
                </a:lnTo>
                <a:lnTo>
                  <a:pt x="899" y="761"/>
                </a:lnTo>
                <a:lnTo>
                  <a:pt x="913" y="739"/>
                </a:lnTo>
                <a:lnTo>
                  <a:pt x="926" y="716"/>
                </a:lnTo>
                <a:lnTo>
                  <a:pt x="934" y="690"/>
                </a:lnTo>
                <a:lnTo>
                  <a:pt x="940" y="665"/>
                </a:lnTo>
                <a:lnTo>
                  <a:pt x="944" y="636"/>
                </a:lnTo>
                <a:lnTo>
                  <a:pt x="946" y="610"/>
                </a:lnTo>
                <a:lnTo>
                  <a:pt x="946" y="610"/>
                </a:lnTo>
                <a:lnTo>
                  <a:pt x="944" y="581"/>
                </a:lnTo>
                <a:lnTo>
                  <a:pt x="940" y="554"/>
                </a:lnTo>
                <a:lnTo>
                  <a:pt x="934" y="528"/>
                </a:lnTo>
                <a:lnTo>
                  <a:pt x="926" y="503"/>
                </a:lnTo>
                <a:lnTo>
                  <a:pt x="913" y="479"/>
                </a:lnTo>
                <a:lnTo>
                  <a:pt x="899" y="456"/>
                </a:lnTo>
                <a:lnTo>
                  <a:pt x="885" y="436"/>
                </a:lnTo>
                <a:lnTo>
                  <a:pt x="866" y="415"/>
                </a:lnTo>
                <a:lnTo>
                  <a:pt x="846" y="399"/>
                </a:lnTo>
                <a:lnTo>
                  <a:pt x="825" y="382"/>
                </a:lnTo>
                <a:lnTo>
                  <a:pt x="803" y="368"/>
                </a:lnTo>
                <a:lnTo>
                  <a:pt x="778" y="358"/>
                </a:lnTo>
                <a:lnTo>
                  <a:pt x="754" y="348"/>
                </a:lnTo>
                <a:lnTo>
                  <a:pt x="727" y="342"/>
                </a:lnTo>
                <a:lnTo>
                  <a:pt x="700" y="337"/>
                </a:lnTo>
                <a:lnTo>
                  <a:pt x="672" y="335"/>
                </a:lnTo>
                <a:lnTo>
                  <a:pt x="672" y="335"/>
                </a:lnTo>
                <a:close/>
                <a:moveTo>
                  <a:pt x="45" y="221"/>
                </a:moveTo>
                <a:lnTo>
                  <a:pt x="45" y="221"/>
                </a:lnTo>
                <a:lnTo>
                  <a:pt x="123" y="215"/>
                </a:lnTo>
                <a:lnTo>
                  <a:pt x="203" y="213"/>
                </a:lnTo>
                <a:lnTo>
                  <a:pt x="203" y="213"/>
                </a:lnTo>
                <a:lnTo>
                  <a:pt x="150" y="208"/>
                </a:lnTo>
                <a:lnTo>
                  <a:pt x="96" y="204"/>
                </a:lnTo>
                <a:lnTo>
                  <a:pt x="96" y="204"/>
                </a:lnTo>
                <a:lnTo>
                  <a:pt x="88" y="202"/>
                </a:lnTo>
                <a:lnTo>
                  <a:pt x="80" y="198"/>
                </a:lnTo>
                <a:lnTo>
                  <a:pt x="72" y="194"/>
                </a:lnTo>
                <a:lnTo>
                  <a:pt x="66" y="190"/>
                </a:lnTo>
                <a:lnTo>
                  <a:pt x="60" y="184"/>
                </a:lnTo>
                <a:lnTo>
                  <a:pt x="55" y="176"/>
                </a:lnTo>
                <a:lnTo>
                  <a:pt x="53" y="168"/>
                </a:lnTo>
                <a:lnTo>
                  <a:pt x="51" y="159"/>
                </a:lnTo>
                <a:lnTo>
                  <a:pt x="51" y="159"/>
                </a:lnTo>
                <a:lnTo>
                  <a:pt x="51" y="53"/>
                </a:lnTo>
                <a:lnTo>
                  <a:pt x="51" y="53"/>
                </a:lnTo>
                <a:lnTo>
                  <a:pt x="53" y="45"/>
                </a:lnTo>
                <a:lnTo>
                  <a:pt x="55" y="37"/>
                </a:lnTo>
                <a:lnTo>
                  <a:pt x="60" y="30"/>
                </a:lnTo>
                <a:lnTo>
                  <a:pt x="66" y="24"/>
                </a:lnTo>
                <a:lnTo>
                  <a:pt x="72" y="18"/>
                </a:lnTo>
                <a:lnTo>
                  <a:pt x="80" y="14"/>
                </a:lnTo>
                <a:lnTo>
                  <a:pt x="88" y="12"/>
                </a:lnTo>
                <a:lnTo>
                  <a:pt x="96" y="10"/>
                </a:lnTo>
                <a:lnTo>
                  <a:pt x="96" y="10"/>
                </a:lnTo>
                <a:lnTo>
                  <a:pt x="150" y="6"/>
                </a:lnTo>
                <a:lnTo>
                  <a:pt x="203" y="2"/>
                </a:lnTo>
                <a:lnTo>
                  <a:pt x="258" y="0"/>
                </a:lnTo>
                <a:lnTo>
                  <a:pt x="311" y="0"/>
                </a:lnTo>
                <a:lnTo>
                  <a:pt x="365" y="0"/>
                </a:lnTo>
                <a:lnTo>
                  <a:pt x="420" y="2"/>
                </a:lnTo>
                <a:lnTo>
                  <a:pt x="526" y="10"/>
                </a:lnTo>
                <a:lnTo>
                  <a:pt x="526" y="10"/>
                </a:lnTo>
                <a:lnTo>
                  <a:pt x="537" y="12"/>
                </a:lnTo>
                <a:lnTo>
                  <a:pt x="545" y="14"/>
                </a:lnTo>
                <a:lnTo>
                  <a:pt x="551" y="18"/>
                </a:lnTo>
                <a:lnTo>
                  <a:pt x="557" y="24"/>
                </a:lnTo>
                <a:lnTo>
                  <a:pt x="563" y="30"/>
                </a:lnTo>
                <a:lnTo>
                  <a:pt x="567" y="37"/>
                </a:lnTo>
                <a:lnTo>
                  <a:pt x="569" y="45"/>
                </a:lnTo>
                <a:lnTo>
                  <a:pt x="571" y="53"/>
                </a:lnTo>
                <a:lnTo>
                  <a:pt x="571" y="53"/>
                </a:lnTo>
                <a:lnTo>
                  <a:pt x="571" y="159"/>
                </a:lnTo>
                <a:lnTo>
                  <a:pt x="571" y="159"/>
                </a:lnTo>
                <a:lnTo>
                  <a:pt x="569" y="168"/>
                </a:lnTo>
                <a:lnTo>
                  <a:pt x="567" y="176"/>
                </a:lnTo>
                <a:lnTo>
                  <a:pt x="563" y="184"/>
                </a:lnTo>
                <a:lnTo>
                  <a:pt x="557" y="190"/>
                </a:lnTo>
                <a:lnTo>
                  <a:pt x="551" y="194"/>
                </a:lnTo>
                <a:lnTo>
                  <a:pt x="545" y="198"/>
                </a:lnTo>
                <a:lnTo>
                  <a:pt x="537" y="202"/>
                </a:lnTo>
                <a:lnTo>
                  <a:pt x="526" y="204"/>
                </a:lnTo>
                <a:lnTo>
                  <a:pt x="526" y="204"/>
                </a:lnTo>
                <a:lnTo>
                  <a:pt x="449" y="211"/>
                </a:lnTo>
                <a:lnTo>
                  <a:pt x="371" y="215"/>
                </a:lnTo>
                <a:lnTo>
                  <a:pt x="371" y="215"/>
                </a:lnTo>
                <a:lnTo>
                  <a:pt x="475" y="221"/>
                </a:lnTo>
                <a:lnTo>
                  <a:pt x="475" y="221"/>
                </a:lnTo>
                <a:lnTo>
                  <a:pt x="483" y="223"/>
                </a:lnTo>
                <a:lnTo>
                  <a:pt x="492" y="227"/>
                </a:lnTo>
                <a:lnTo>
                  <a:pt x="500" y="231"/>
                </a:lnTo>
                <a:lnTo>
                  <a:pt x="506" y="235"/>
                </a:lnTo>
                <a:lnTo>
                  <a:pt x="512" y="241"/>
                </a:lnTo>
                <a:lnTo>
                  <a:pt x="516" y="249"/>
                </a:lnTo>
                <a:lnTo>
                  <a:pt x="518" y="258"/>
                </a:lnTo>
                <a:lnTo>
                  <a:pt x="518" y="266"/>
                </a:lnTo>
                <a:lnTo>
                  <a:pt x="518" y="317"/>
                </a:lnTo>
                <a:lnTo>
                  <a:pt x="518" y="317"/>
                </a:lnTo>
                <a:lnTo>
                  <a:pt x="498" y="329"/>
                </a:lnTo>
                <a:lnTo>
                  <a:pt x="477" y="344"/>
                </a:lnTo>
                <a:lnTo>
                  <a:pt x="457" y="360"/>
                </a:lnTo>
                <a:lnTo>
                  <a:pt x="440" y="376"/>
                </a:lnTo>
                <a:lnTo>
                  <a:pt x="440" y="376"/>
                </a:lnTo>
                <a:lnTo>
                  <a:pt x="420" y="399"/>
                </a:lnTo>
                <a:lnTo>
                  <a:pt x="402" y="421"/>
                </a:lnTo>
                <a:lnTo>
                  <a:pt x="402" y="421"/>
                </a:lnTo>
                <a:lnTo>
                  <a:pt x="311" y="428"/>
                </a:lnTo>
                <a:lnTo>
                  <a:pt x="223" y="428"/>
                </a:lnTo>
                <a:lnTo>
                  <a:pt x="133" y="423"/>
                </a:lnTo>
                <a:lnTo>
                  <a:pt x="45" y="415"/>
                </a:lnTo>
                <a:lnTo>
                  <a:pt x="45" y="415"/>
                </a:lnTo>
                <a:lnTo>
                  <a:pt x="35" y="413"/>
                </a:lnTo>
                <a:lnTo>
                  <a:pt x="27" y="411"/>
                </a:lnTo>
                <a:lnTo>
                  <a:pt x="21" y="407"/>
                </a:lnTo>
                <a:lnTo>
                  <a:pt x="12" y="401"/>
                </a:lnTo>
                <a:lnTo>
                  <a:pt x="8" y="395"/>
                </a:lnTo>
                <a:lnTo>
                  <a:pt x="4" y="389"/>
                </a:lnTo>
                <a:lnTo>
                  <a:pt x="2" y="380"/>
                </a:lnTo>
                <a:lnTo>
                  <a:pt x="0" y="372"/>
                </a:lnTo>
                <a:lnTo>
                  <a:pt x="0" y="372"/>
                </a:lnTo>
                <a:lnTo>
                  <a:pt x="0" y="266"/>
                </a:lnTo>
                <a:lnTo>
                  <a:pt x="0" y="266"/>
                </a:lnTo>
                <a:lnTo>
                  <a:pt x="2" y="258"/>
                </a:lnTo>
                <a:lnTo>
                  <a:pt x="4" y="249"/>
                </a:lnTo>
                <a:lnTo>
                  <a:pt x="8" y="241"/>
                </a:lnTo>
                <a:lnTo>
                  <a:pt x="12" y="235"/>
                </a:lnTo>
                <a:lnTo>
                  <a:pt x="21" y="231"/>
                </a:lnTo>
                <a:lnTo>
                  <a:pt x="27" y="227"/>
                </a:lnTo>
                <a:lnTo>
                  <a:pt x="35" y="223"/>
                </a:lnTo>
                <a:lnTo>
                  <a:pt x="45" y="221"/>
                </a:lnTo>
                <a:lnTo>
                  <a:pt x="45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3059113" y="5105400"/>
            <a:ext cx="1271587" cy="1571625"/>
          </a:xfrm>
          <a:custGeom>
            <a:avLst/>
            <a:gdLst>
              <a:gd name="T0" fmla="*/ 258 w 801"/>
              <a:gd name="T1" fmla="*/ 921 h 990"/>
              <a:gd name="T2" fmla="*/ 420 w 801"/>
              <a:gd name="T3" fmla="*/ 931 h 990"/>
              <a:gd name="T4" fmla="*/ 410 w 801"/>
              <a:gd name="T5" fmla="*/ 890 h 990"/>
              <a:gd name="T6" fmla="*/ 455 w 801"/>
              <a:gd name="T7" fmla="*/ 642 h 990"/>
              <a:gd name="T8" fmla="*/ 445 w 801"/>
              <a:gd name="T9" fmla="*/ 589 h 990"/>
              <a:gd name="T10" fmla="*/ 428 w 801"/>
              <a:gd name="T11" fmla="*/ 524 h 990"/>
              <a:gd name="T12" fmla="*/ 404 w 801"/>
              <a:gd name="T13" fmla="*/ 446 h 990"/>
              <a:gd name="T14" fmla="*/ 383 w 801"/>
              <a:gd name="T15" fmla="*/ 419 h 990"/>
              <a:gd name="T16" fmla="*/ 357 w 801"/>
              <a:gd name="T17" fmla="*/ 382 h 990"/>
              <a:gd name="T18" fmla="*/ 330 w 801"/>
              <a:gd name="T19" fmla="*/ 452 h 990"/>
              <a:gd name="T20" fmla="*/ 377 w 801"/>
              <a:gd name="T21" fmla="*/ 585 h 990"/>
              <a:gd name="T22" fmla="*/ 455 w 801"/>
              <a:gd name="T23" fmla="*/ 642 h 990"/>
              <a:gd name="T24" fmla="*/ 500 w 801"/>
              <a:gd name="T25" fmla="*/ 288 h 990"/>
              <a:gd name="T26" fmla="*/ 437 w 801"/>
              <a:gd name="T27" fmla="*/ 345 h 990"/>
              <a:gd name="T28" fmla="*/ 412 w 801"/>
              <a:gd name="T29" fmla="*/ 364 h 990"/>
              <a:gd name="T30" fmla="*/ 377 w 801"/>
              <a:gd name="T31" fmla="*/ 364 h 990"/>
              <a:gd name="T32" fmla="*/ 398 w 801"/>
              <a:gd name="T33" fmla="*/ 386 h 990"/>
              <a:gd name="T34" fmla="*/ 402 w 801"/>
              <a:gd name="T35" fmla="*/ 423 h 990"/>
              <a:gd name="T36" fmla="*/ 437 w 801"/>
              <a:gd name="T37" fmla="*/ 423 h 990"/>
              <a:gd name="T38" fmla="*/ 518 w 801"/>
              <a:gd name="T39" fmla="*/ 466 h 990"/>
              <a:gd name="T40" fmla="*/ 545 w 801"/>
              <a:gd name="T41" fmla="*/ 519 h 990"/>
              <a:gd name="T42" fmla="*/ 478 w 801"/>
              <a:gd name="T43" fmla="*/ 612 h 990"/>
              <a:gd name="T44" fmla="*/ 504 w 801"/>
              <a:gd name="T45" fmla="*/ 659 h 990"/>
              <a:gd name="T46" fmla="*/ 639 w 801"/>
              <a:gd name="T47" fmla="*/ 636 h 990"/>
              <a:gd name="T48" fmla="*/ 733 w 801"/>
              <a:gd name="T49" fmla="*/ 534 h 990"/>
              <a:gd name="T50" fmla="*/ 746 w 801"/>
              <a:gd name="T51" fmla="*/ 464 h 990"/>
              <a:gd name="T52" fmla="*/ 682 w 801"/>
              <a:gd name="T53" fmla="*/ 579 h 990"/>
              <a:gd name="T54" fmla="*/ 668 w 801"/>
              <a:gd name="T55" fmla="*/ 477 h 990"/>
              <a:gd name="T56" fmla="*/ 650 w 801"/>
              <a:gd name="T57" fmla="*/ 448 h 990"/>
              <a:gd name="T58" fmla="*/ 582 w 801"/>
              <a:gd name="T59" fmla="*/ 415 h 990"/>
              <a:gd name="T60" fmla="*/ 592 w 801"/>
              <a:gd name="T61" fmla="*/ 372 h 990"/>
              <a:gd name="T62" fmla="*/ 619 w 801"/>
              <a:gd name="T63" fmla="*/ 343 h 990"/>
              <a:gd name="T64" fmla="*/ 662 w 801"/>
              <a:gd name="T65" fmla="*/ 354 h 990"/>
              <a:gd name="T66" fmla="*/ 703 w 801"/>
              <a:gd name="T67" fmla="*/ 339 h 990"/>
              <a:gd name="T68" fmla="*/ 672 w 801"/>
              <a:gd name="T69" fmla="*/ 337 h 990"/>
              <a:gd name="T70" fmla="*/ 635 w 801"/>
              <a:gd name="T71" fmla="*/ 313 h 990"/>
              <a:gd name="T72" fmla="*/ 602 w 801"/>
              <a:gd name="T73" fmla="*/ 341 h 990"/>
              <a:gd name="T74" fmla="*/ 604 w 801"/>
              <a:gd name="T75" fmla="*/ 309 h 990"/>
              <a:gd name="T76" fmla="*/ 623 w 801"/>
              <a:gd name="T77" fmla="*/ 284 h 990"/>
              <a:gd name="T78" fmla="*/ 541 w 801"/>
              <a:gd name="T79" fmla="*/ 241 h 990"/>
              <a:gd name="T80" fmla="*/ 488 w 801"/>
              <a:gd name="T81" fmla="*/ 196 h 990"/>
              <a:gd name="T82" fmla="*/ 338 w 801"/>
              <a:gd name="T83" fmla="*/ 286 h 990"/>
              <a:gd name="T84" fmla="*/ 279 w 801"/>
              <a:gd name="T85" fmla="*/ 452 h 990"/>
              <a:gd name="T86" fmla="*/ 357 w 801"/>
              <a:gd name="T87" fmla="*/ 636 h 990"/>
              <a:gd name="T88" fmla="*/ 514 w 801"/>
              <a:gd name="T89" fmla="*/ 710 h 990"/>
              <a:gd name="T90" fmla="*/ 686 w 801"/>
              <a:gd name="T91" fmla="*/ 667 h 990"/>
              <a:gd name="T92" fmla="*/ 789 w 801"/>
              <a:gd name="T93" fmla="*/ 530 h 990"/>
              <a:gd name="T94" fmla="*/ 781 w 801"/>
              <a:gd name="T95" fmla="*/ 350 h 990"/>
              <a:gd name="T96" fmla="*/ 664 w 801"/>
              <a:gd name="T97" fmla="*/ 223 h 990"/>
              <a:gd name="T98" fmla="*/ 39 w 801"/>
              <a:gd name="T99" fmla="*/ 0 h 990"/>
              <a:gd name="T100" fmla="*/ 672 w 801"/>
              <a:gd name="T101" fmla="*/ 24 h 990"/>
              <a:gd name="T102" fmla="*/ 588 w 801"/>
              <a:gd name="T103" fmla="*/ 137 h 990"/>
              <a:gd name="T104" fmla="*/ 633 w 801"/>
              <a:gd name="T105" fmla="*/ 755 h 990"/>
              <a:gd name="T106" fmla="*/ 664 w 801"/>
              <a:gd name="T107" fmla="*/ 978 h 990"/>
              <a:gd name="T108" fmla="*/ 25 w 801"/>
              <a:gd name="T109" fmla="*/ 988 h 990"/>
              <a:gd name="T110" fmla="*/ 0 w 801"/>
              <a:gd name="T111" fmla="*/ 38 h 990"/>
              <a:gd name="T112" fmla="*/ 39 w 801"/>
              <a:gd name="T11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1" h="990">
                <a:moveTo>
                  <a:pt x="271" y="890"/>
                </a:moveTo>
                <a:lnTo>
                  <a:pt x="271" y="890"/>
                </a:lnTo>
                <a:lnTo>
                  <a:pt x="267" y="892"/>
                </a:lnTo>
                <a:lnTo>
                  <a:pt x="263" y="894"/>
                </a:lnTo>
                <a:lnTo>
                  <a:pt x="258" y="898"/>
                </a:lnTo>
                <a:lnTo>
                  <a:pt x="258" y="902"/>
                </a:lnTo>
                <a:lnTo>
                  <a:pt x="258" y="921"/>
                </a:lnTo>
                <a:lnTo>
                  <a:pt x="258" y="921"/>
                </a:lnTo>
                <a:lnTo>
                  <a:pt x="258" y="927"/>
                </a:lnTo>
                <a:lnTo>
                  <a:pt x="263" y="931"/>
                </a:lnTo>
                <a:lnTo>
                  <a:pt x="267" y="933"/>
                </a:lnTo>
                <a:lnTo>
                  <a:pt x="271" y="933"/>
                </a:lnTo>
                <a:lnTo>
                  <a:pt x="410" y="933"/>
                </a:lnTo>
                <a:lnTo>
                  <a:pt x="410" y="933"/>
                </a:lnTo>
                <a:lnTo>
                  <a:pt x="416" y="933"/>
                </a:lnTo>
                <a:lnTo>
                  <a:pt x="420" y="931"/>
                </a:lnTo>
                <a:lnTo>
                  <a:pt x="422" y="927"/>
                </a:lnTo>
                <a:lnTo>
                  <a:pt x="422" y="921"/>
                </a:lnTo>
                <a:lnTo>
                  <a:pt x="422" y="902"/>
                </a:lnTo>
                <a:lnTo>
                  <a:pt x="422" y="902"/>
                </a:lnTo>
                <a:lnTo>
                  <a:pt x="422" y="898"/>
                </a:lnTo>
                <a:lnTo>
                  <a:pt x="420" y="894"/>
                </a:lnTo>
                <a:lnTo>
                  <a:pt x="416" y="892"/>
                </a:lnTo>
                <a:lnTo>
                  <a:pt x="410" y="890"/>
                </a:lnTo>
                <a:lnTo>
                  <a:pt x="271" y="890"/>
                </a:lnTo>
                <a:lnTo>
                  <a:pt x="271" y="890"/>
                </a:lnTo>
                <a:close/>
                <a:moveTo>
                  <a:pt x="750" y="440"/>
                </a:moveTo>
                <a:lnTo>
                  <a:pt x="750" y="440"/>
                </a:lnTo>
                <a:lnTo>
                  <a:pt x="750" y="440"/>
                </a:lnTo>
                <a:lnTo>
                  <a:pt x="750" y="440"/>
                </a:lnTo>
                <a:lnTo>
                  <a:pt x="750" y="440"/>
                </a:lnTo>
                <a:close/>
                <a:moveTo>
                  <a:pt x="455" y="642"/>
                </a:moveTo>
                <a:lnTo>
                  <a:pt x="455" y="642"/>
                </a:lnTo>
                <a:lnTo>
                  <a:pt x="453" y="632"/>
                </a:lnTo>
                <a:lnTo>
                  <a:pt x="453" y="632"/>
                </a:lnTo>
                <a:lnTo>
                  <a:pt x="449" y="618"/>
                </a:lnTo>
                <a:lnTo>
                  <a:pt x="447" y="608"/>
                </a:lnTo>
                <a:lnTo>
                  <a:pt x="445" y="597"/>
                </a:lnTo>
                <a:lnTo>
                  <a:pt x="445" y="597"/>
                </a:lnTo>
                <a:lnTo>
                  <a:pt x="445" y="589"/>
                </a:lnTo>
                <a:lnTo>
                  <a:pt x="441" y="577"/>
                </a:lnTo>
                <a:lnTo>
                  <a:pt x="439" y="565"/>
                </a:lnTo>
                <a:lnTo>
                  <a:pt x="437" y="556"/>
                </a:lnTo>
                <a:lnTo>
                  <a:pt x="437" y="556"/>
                </a:lnTo>
                <a:lnTo>
                  <a:pt x="435" y="540"/>
                </a:lnTo>
                <a:lnTo>
                  <a:pt x="432" y="532"/>
                </a:lnTo>
                <a:lnTo>
                  <a:pt x="428" y="524"/>
                </a:lnTo>
                <a:lnTo>
                  <a:pt x="428" y="524"/>
                </a:lnTo>
                <a:lnTo>
                  <a:pt x="412" y="509"/>
                </a:lnTo>
                <a:lnTo>
                  <a:pt x="406" y="501"/>
                </a:lnTo>
                <a:lnTo>
                  <a:pt x="404" y="493"/>
                </a:lnTo>
                <a:lnTo>
                  <a:pt x="404" y="493"/>
                </a:lnTo>
                <a:lnTo>
                  <a:pt x="400" y="470"/>
                </a:lnTo>
                <a:lnTo>
                  <a:pt x="400" y="458"/>
                </a:lnTo>
                <a:lnTo>
                  <a:pt x="402" y="452"/>
                </a:lnTo>
                <a:lnTo>
                  <a:pt x="404" y="446"/>
                </a:lnTo>
                <a:lnTo>
                  <a:pt x="404" y="446"/>
                </a:lnTo>
                <a:lnTo>
                  <a:pt x="408" y="442"/>
                </a:lnTo>
                <a:lnTo>
                  <a:pt x="408" y="442"/>
                </a:lnTo>
                <a:lnTo>
                  <a:pt x="394" y="434"/>
                </a:lnTo>
                <a:lnTo>
                  <a:pt x="394" y="434"/>
                </a:lnTo>
                <a:lnTo>
                  <a:pt x="389" y="431"/>
                </a:lnTo>
                <a:lnTo>
                  <a:pt x="385" y="427"/>
                </a:lnTo>
                <a:lnTo>
                  <a:pt x="383" y="419"/>
                </a:lnTo>
                <a:lnTo>
                  <a:pt x="383" y="419"/>
                </a:lnTo>
                <a:lnTo>
                  <a:pt x="381" y="417"/>
                </a:lnTo>
                <a:lnTo>
                  <a:pt x="377" y="413"/>
                </a:lnTo>
                <a:lnTo>
                  <a:pt x="363" y="405"/>
                </a:lnTo>
                <a:lnTo>
                  <a:pt x="363" y="405"/>
                </a:lnTo>
                <a:lnTo>
                  <a:pt x="359" y="399"/>
                </a:lnTo>
                <a:lnTo>
                  <a:pt x="357" y="393"/>
                </a:lnTo>
                <a:lnTo>
                  <a:pt x="357" y="382"/>
                </a:lnTo>
                <a:lnTo>
                  <a:pt x="357" y="382"/>
                </a:lnTo>
                <a:lnTo>
                  <a:pt x="353" y="376"/>
                </a:lnTo>
                <a:lnTo>
                  <a:pt x="346" y="370"/>
                </a:lnTo>
                <a:lnTo>
                  <a:pt x="346" y="370"/>
                </a:lnTo>
                <a:lnTo>
                  <a:pt x="340" y="388"/>
                </a:lnTo>
                <a:lnTo>
                  <a:pt x="334" y="409"/>
                </a:lnTo>
                <a:lnTo>
                  <a:pt x="332" y="429"/>
                </a:lnTo>
                <a:lnTo>
                  <a:pt x="330" y="452"/>
                </a:lnTo>
                <a:lnTo>
                  <a:pt x="330" y="452"/>
                </a:lnTo>
                <a:lnTo>
                  <a:pt x="332" y="472"/>
                </a:lnTo>
                <a:lnTo>
                  <a:pt x="334" y="493"/>
                </a:lnTo>
                <a:lnTo>
                  <a:pt x="340" y="513"/>
                </a:lnTo>
                <a:lnTo>
                  <a:pt x="346" y="534"/>
                </a:lnTo>
                <a:lnTo>
                  <a:pt x="355" y="552"/>
                </a:lnTo>
                <a:lnTo>
                  <a:pt x="367" y="569"/>
                </a:lnTo>
                <a:lnTo>
                  <a:pt x="377" y="585"/>
                </a:lnTo>
                <a:lnTo>
                  <a:pt x="392" y="599"/>
                </a:lnTo>
                <a:lnTo>
                  <a:pt x="392" y="599"/>
                </a:lnTo>
                <a:lnTo>
                  <a:pt x="406" y="614"/>
                </a:lnTo>
                <a:lnTo>
                  <a:pt x="422" y="624"/>
                </a:lnTo>
                <a:lnTo>
                  <a:pt x="439" y="634"/>
                </a:lnTo>
                <a:lnTo>
                  <a:pt x="455" y="642"/>
                </a:lnTo>
                <a:lnTo>
                  <a:pt x="455" y="642"/>
                </a:lnTo>
                <a:lnTo>
                  <a:pt x="455" y="642"/>
                </a:lnTo>
                <a:close/>
                <a:moveTo>
                  <a:pt x="518" y="243"/>
                </a:moveTo>
                <a:lnTo>
                  <a:pt x="518" y="243"/>
                </a:lnTo>
                <a:lnTo>
                  <a:pt x="518" y="272"/>
                </a:lnTo>
                <a:lnTo>
                  <a:pt x="518" y="272"/>
                </a:lnTo>
                <a:lnTo>
                  <a:pt x="516" y="278"/>
                </a:lnTo>
                <a:lnTo>
                  <a:pt x="512" y="282"/>
                </a:lnTo>
                <a:lnTo>
                  <a:pt x="500" y="288"/>
                </a:lnTo>
                <a:lnTo>
                  <a:pt x="500" y="288"/>
                </a:lnTo>
                <a:lnTo>
                  <a:pt x="492" y="294"/>
                </a:lnTo>
                <a:lnTo>
                  <a:pt x="488" y="298"/>
                </a:lnTo>
                <a:lnTo>
                  <a:pt x="482" y="305"/>
                </a:lnTo>
                <a:lnTo>
                  <a:pt x="475" y="307"/>
                </a:lnTo>
                <a:lnTo>
                  <a:pt x="475" y="307"/>
                </a:lnTo>
                <a:lnTo>
                  <a:pt x="465" y="313"/>
                </a:lnTo>
                <a:lnTo>
                  <a:pt x="455" y="325"/>
                </a:lnTo>
                <a:lnTo>
                  <a:pt x="437" y="345"/>
                </a:lnTo>
                <a:lnTo>
                  <a:pt x="437" y="345"/>
                </a:lnTo>
                <a:lnTo>
                  <a:pt x="428" y="360"/>
                </a:lnTo>
                <a:lnTo>
                  <a:pt x="424" y="368"/>
                </a:lnTo>
                <a:lnTo>
                  <a:pt x="418" y="372"/>
                </a:lnTo>
                <a:lnTo>
                  <a:pt x="418" y="372"/>
                </a:lnTo>
                <a:lnTo>
                  <a:pt x="416" y="372"/>
                </a:lnTo>
                <a:lnTo>
                  <a:pt x="414" y="370"/>
                </a:lnTo>
                <a:lnTo>
                  <a:pt x="412" y="364"/>
                </a:lnTo>
                <a:lnTo>
                  <a:pt x="406" y="356"/>
                </a:lnTo>
                <a:lnTo>
                  <a:pt x="402" y="352"/>
                </a:lnTo>
                <a:lnTo>
                  <a:pt x="396" y="350"/>
                </a:lnTo>
                <a:lnTo>
                  <a:pt x="396" y="350"/>
                </a:lnTo>
                <a:lnTo>
                  <a:pt x="389" y="352"/>
                </a:lnTo>
                <a:lnTo>
                  <a:pt x="385" y="354"/>
                </a:lnTo>
                <a:lnTo>
                  <a:pt x="381" y="358"/>
                </a:lnTo>
                <a:lnTo>
                  <a:pt x="377" y="364"/>
                </a:lnTo>
                <a:lnTo>
                  <a:pt x="373" y="376"/>
                </a:lnTo>
                <a:lnTo>
                  <a:pt x="371" y="388"/>
                </a:lnTo>
                <a:lnTo>
                  <a:pt x="371" y="388"/>
                </a:lnTo>
                <a:lnTo>
                  <a:pt x="371" y="391"/>
                </a:lnTo>
                <a:lnTo>
                  <a:pt x="373" y="393"/>
                </a:lnTo>
                <a:lnTo>
                  <a:pt x="379" y="393"/>
                </a:lnTo>
                <a:lnTo>
                  <a:pt x="398" y="386"/>
                </a:lnTo>
                <a:lnTo>
                  <a:pt x="398" y="386"/>
                </a:lnTo>
                <a:lnTo>
                  <a:pt x="400" y="384"/>
                </a:lnTo>
                <a:lnTo>
                  <a:pt x="402" y="386"/>
                </a:lnTo>
                <a:lnTo>
                  <a:pt x="402" y="391"/>
                </a:lnTo>
                <a:lnTo>
                  <a:pt x="400" y="401"/>
                </a:lnTo>
                <a:lnTo>
                  <a:pt x="400" y="401"/>
                </a:lnTo>
                <a:lnTo>
                  <a:pt x="402" y="411"/>
                </a:lnTo>
                <a:lnTo>
                  <a:pt x="402" y="417"/>
                </a:lnTo>
                <a:lnTo>
                  <a:pt x="402" y="423"/>
                </a:lnTo>
                <a:lnTo>
                  <a:pt x="402" y="423"/>
                </a:lnTo>
                <a:lnTo>
                  <a:pt x="402" y="427"/>
                </a:lnTo>
                <a:lnTo>
                  <a:pt x="404" y="431"/>
                </a:lnTo>
                <a:lnTo>
                  <a:pt x="412" y="438"/>
                </a:lnTo>
                <a:lnTo>
                  <a:pt x="412" y="438"/>
                </a:lnTo>
                <a:lnTo>
                  <a:pt x="418" y="429"/>
                </a:lnTo>
                <a:lnTo>
                  <a:pt x="426" y="425"/>
                </a:lnTo>
                <a:lnTo>
                  <a:pt x="437" y="423"/>
                </a:lnTo>
                <a:lnTo>
                  <a:pt x="445" y="425"/>
                </a:lnTo>
                <a:lnTo>
                  <a:pt x="445" y="425"/>
                </a:lnTo>
                <a:lnTo>
                  <a:pt x="473" y="438"/>
                </a:lnTo>
                <a:lnTo>
                  <a:pt x="488" y="444"/>
                </a:lnTo>
                <a:lnTo>
                  <a:pt x="496" y="452"/>
                </a:lnTo>
                <a:lnTo>
                  <a:pt x="496" y="452"/>
                </a:lnTo>
                <a:lnTo>
                  <a:pt x="506" y="460"/>
                </a:lnTo>
                <a:lnTo>
                  <a:pt x="518" y="466"/>
                </a:lnTo>
                <a:lnTo>
                  <a:pt x="537" y="479"/>
                </a:lnTo>
                <a:lnTo>
                  <a:pt x="537" y="479"/>
                </a:lnTo>
                <a:lnTo>
                  <a:pt x="551" y="485"/>
                </a:lnTo>
                <a:lnTo>
                  <a:pt x="557" y="489"/>
                </a:lnTo>
                <a:lnTo>
                  <a:pt x="559" y="491"/>
                </a:lnTo>
                <a:lnTo>
                  <a:pt x="559" y="493"/>
                </a:lnTo>
                <a:lnTo>
                  <a:pt x="559" y="493"/>
                </a:lnTo>
                <a:lnTo>
                  <a:pt x="545" y="519"/>
                </a:lnTo>
                <a:lnTo>
                  <a:pt x="545" y="519"/>
                </a:lnTo>
                <a:lnTo>
                  <a:pt x="527" y="554"/>
                </a:lnTo>
                <a:lnTo>
                  <a:pt x="514" y="575"/>
                </a:lnTo>
                <a:lnTo>
                  <a:pt x="506" y="583"/>
                </a:lnTo>
                <a:lnTo>
                  <a:pt x="500" y="589"/>
                </a:lnTo>
                <a:lnTo>
                  <a:pt x="500" y="589"/>
                </a:lnTo>
                <a:lnTo>
                  <a:pt x="482" y="605"/>
                </a:lnTo>
                <a:lnTo>
                  <a:pt x="478" y="612"/>
                </a:lnTo>
                <a:lnTo>
                  <a:pt x="475" y="620"/>
                </a:lnTo>
                <a:lnTo>
                  <a:pt x="475" y="620"/>
                </a:lnTo>
                <a:lnTo>
                  <a:pt x="471" y="626"/>
                </a:lnTo>
                <a:lnTo>
                  <a:pt x="471" y="636"/>
                </a:lnTo>
                <a:lnTo>
                  <a:pt x="469" y="648"/>
                </a:lnTo>
                <a:lnTo>
                  <a:pt x="469" y="648"/>
                </a:lnTo>
                <a:lnTo>
                  <a:pt x="486" y="655"/>
                </a:lnTo>
                <a:lnTo>
                  <a:pt x="504" y="659"/>
                </a:lnTo>
                <a:lnTo>
                  <a:pt x="521" y="661"/>
                </a:lnTo>
                <a:lnTo>
                  <a:pt x="541" y="661"/>
                </a:lnTo>
                <a:lnTo>
                  <a:pt x="541" y="661"/>
                </a:lnTo>
                <a:lnTo>
                  <a:pt x="561" y="661"/>
                </a:lnTo>
                <a:lnTo>
                  <a:pt x="582" y="657"/>
                </a:lnTo>
                <a:lnTo>
                  <a:pt x="602" y="653"/>
                </a:lnTo>
                <a:lnTo>
                  <a:pt x="621" y="644"/>
                </a:lnTo>
                <a:lnTo>
                  <a:pt x="639" y="636"/>
                </a:lnTo>
                <a:lnTo>
                  <a:pt x="658" y="626"/>
                </a:lnTo>
                <a:lnTo>
                  <a:pt x="674" y="614"/>
                </a:lnTo>
                <a:lnTo>
                  <a:pt x="688" y="599"/>
                </a:lnTo>
                <a:lnTo>
                  <a:pt x="688" y="599"/>
                </a:lnTo>
                <a:lnTo>
                  <a:pt x="703" y="585"/>
                </a:lnTo>
                <a:lnTo>
                  <a:pt x="713" y="569"/>
                </a:lnTo>
                <a:lnTo>
                  <a:pt x="725" y="552"/>
                </a:lnTo>
                <a:lnTo>
                  <a:pt x="733" y="534"/>
                </a:lnTo>
                <a:lnTo>
                  <a:pt x="740" y="513"/>
                </a:lnTo>
                <a:lnTo>
                  <a:pt x="746" y="493"/>
                </a:lnTo>
                <a:lnTo>
                  <a:pt x="748" y="472"/>
                </a:lnTo>
                <a:lnTo>
                  <a:pt x="750" y="452"/>
                </a:lnTo>
                <a:lnTo>
                  <a:pt x="750" y="452"/>
                </a:lnTo>
                <a:lnTo>
                  <a:pt x="750" y="442"/>
                </a:lnTo>
                <a:lnTo>
                  <a:pt x="750" y="442"/>
                </a:lnTo>
                <a:lnTo>
                  <a:pt x="746" y="464"/>
                </a:lnTo>
                <a:lnTo>
                  <a:pt x="738" y="491"/>
                </a:lnTo>
                <a:lnTo>
                  <a:pt x="725" y="526"/>
                </a:lnTo>
                <a:lnTo>
                  <a:pt x="725" y="526"/>
                </a:lnTo>
                <a:lnTo>
                  <a:pt x="717" y="538"/>
                </a:lnTo>
                <a:lnTo>
                  <a:pt x="705" y="556"/>
                </a:lnTo>
                <a:lnTo>
                  <a:pt x="693" y="573"/>
                </a:lnTo>
                <a:lnTo>
                  <a:pt x="686" y="577"/>
                </a:lnTo>
                <a:lnTo>
                  <a:pt x="682" y="579"/>
                </a:lnTo>
                <a:lnTo>
                  <a:pt x="682" y="579"/>
                </a:lnTo>
                <a:lnTo>
                  <a:pt x="680" y="577"/>
                </a:lnTo>
                <a:lnTo>
                  <a:pt x="678" y="573"/>
                </a:lnTo>
                <a:lnTo>
                  <a:pt x="676" y="562"/>
                </a:lnTo>
                <a:lnTo>
                  <a:pt x="674" y="532"/>
                </a:lnTo>
                <a:lnTo>
                  <a:pt x="672" y="499"/>
                </a:lnTo>
                <a:lnTo>
                  <a:pt x="672" y="485"/>
                </a:lnTo>
                <a:lnTo>
                  <a:pt x="668" y="477"/>
                </a:lnTo>
                <a:lnTo>
                  <a:pt x="668" y="477"/>
                </a:lnTo>
                <a:lnTo>
                  <a:pt x="666" y="464"/>
                </a:lnTo>
                <a:lnTo>
                  <a:pt x="664" y="456"/>
                </a:lnTo>
                <a:lnTo>
                  <a:pt x="664" y="450"/>
                </a:lnTo>
                <a:lnTo>
                  <a:pt x="662" y="448"/>
                </a:lnTo>
                <a:lnTo>
                  <a:pt x="660" y="446"/>
                </a:lnTo>
                <a:lnTo>
                  <a:pt x="660" y="446"/>
                </a:lnTo>
                <a:lnTo>
                  <a:pt x="650" y="448"/>
                </a:lnTo>
                <a:lnTo>
                  <a:pt x="631" y="450"/>
                </a:lnTo>
                <a:lnTo>
                  <a:pt x="613" y="452"/>
                </a:lnTo>
                <a:lnTo>
                  <a:pt x="604" y="450"/>
                </a:lnTo>
                <a:lnTo>
                  <a:pt x="600" y="448"/>
                </a:lnTo>
                <a:lnTo>
                  <a:pt x="600" y="448"/>
                </a:lnTo>
                <a:lnTo>
                  <a:pt x="588" y="427"/>
                </a:lnTo>
                <a:lnTo>
                  <a:pt x="582" y="415"/>
                </a:lnTo>
                <a:lnTo>
                  <a:pt x="582" y="415"/>
                </a:lnTo>
                <a:lnTo>
                  <a:pt x="584" y="411"/>
                </a:lnTo>
                <a:lnTo>
                  <a:pt x="584" y="399"/>
                </a:lnTo>
                <a:lnTo>
                  <a:pt x="584" y="399"/>
                </a:lnTo>
                <a:lnTo>
                  <a:pt x="582" y="388"/>
                </a:lnTo>
                <a:lnTo>
                  <a:pt x="582" y="382"/>
                </a:lnTo>
                <a:lnTo>
                  <a:pt x="584" y="378"/>
                </a:lnTo>
                <a:lnTo>
                  <a:pt x="584" y="378"/>
                </a:lnTo>
                <a:lnTo>
                  <a:pt x="592" y="372"/>
                </a:lnTo>
                <a:lnTo>
                  <a:pt x="596" y="366"/>
                </a:lnTo>
                <a:lnTo>
                  <a:pt x="596" y="366"/>
                </a:lnTo>
                <a:lnTo>
                  <a:pt x="600" y="358"/>
                </a:lnTo>
                <a:lnTo>
                  <a:pt x="602" y="354"/>
                </a:lnTo>
                <a:lnTo>
                  <a:pt x="607" y="350"/>
                </a:lnTo>
                <a:lnTo>
                  <a:pt x="607" y="350"/>
                </a:lnTo>
                <a:lnTo>
                  <a:pt x="615" y="345"/>
                </a:lnTo>
                <a:lnTo>
                  <a:pt x="619" y="343"/>
                </a:lnTo>
                <a:lnTo>
                  <a:pt x="625" y="343"/>
                </a:lnTo>
                <a:lnTo>
                  <a:pt x="625" y="343"/>
                </a:lnTo>
                <a:lnTo>
                  <a:pt x="635" y="343"/>
                </a:lnTo>
                <a:lnTo>
                  <a:pt x="643" y="343"/>
                </a:lnTo>
                <a:lnTo>
                  <a:pt x="643" y="343"/>
                </a:lnTo>
                <a:lnTo>
                  <a:pt x="650" y="348"/>
                </a:lnTo>
                <a:lnTo>
                  <a:pt x="656" y="352"/>
                </a:lnTo>
                <a:lnTo>
                  <a:pt x="662" y="354"/>
                </a:lnTo>
                <a:lnTo>
                  <a:pt x="662" y="354"/>
                </a:lnTo>
                <a:lnTo>
                  <a:pt x="672" y="354"/>
                </a:lnTo>
                <a:lnTo>
                  <a:pt x="688" y="350"/>
                </a:lnTo>
                <a:lnTo>
                  <a:pt x="721" y="345"/>
                </a:lnTo>
                <a:lnTo>
                  <a:pt x="721" y="345"/>
                </a:lnTo>
                <a:lnTo>
                  <a:pt x="713" y="333"/>
                </a:lnTo>
                <a:lnTo>
                  <a:pt x="713" y="333"/>
                </a:lnTo>
                <a:lnTo>
                  <a:pt x="703" y="339"/>
                </a:lnTo>
                <a:lnTo>
                  <a:pt x="699" y="343"/>
                </a:lnTo>
                <a:lnTo>
                  <a:pt x="699" y="343"/>
                </a:lnTo>
                <a:lnTo>
                  <a:pt x="695" y="345"/>
                </a:lnTo>
                <a:lnTo>
                  <a:pt x="690" y="343"/>
                </a:lnTo>
                <a:lnTo>
                  <a:pt x="684" y="339"/>
                </a:lnTo>
                <a:lnTo>
                  <a:pt x="684" y="339"/>
                </a:lnTo>
                <a:lnTo>
                  <a:pt x="680" y="337"/>
                </a:lnTo>
                <a:lnTo>
                  <a:pt x="672" y="337"/>
                </a:lnTo>
                <a:lnTo>
                  <a:pt x="660" y="337"/>
                </a:lnTo>
                <a:lnTo>
                  <a:pt x="660" y="337"/>
                </a:lnTo>
                <a:lnTo>
                  <a:pt x="656" y="333"/>
                </a:lnTo>
                <a:lnTo>
                  <a:pt x="650" y="327"/>
                </a:lnTo>
                <a:lnTo>
                  <a:pt x="639" y="315"/>
                </a:lnTo>
                <a:lnTo>
                  <a:pt x="639" y="315"/>
                </a:lnTo>
                <a:lnTo>
                  <a:pt x="637" y="313"/>
                </a:lnTo>
                <a:lnTo>
                  <a:pt x="635" y="313"/>
                </a:lnTo>
                <a:lnTo>
                  <a:pt x="631" y="317"/>
                </a:lnTo>
                <a:lnTo>
                  <a:pt x="625" y="327"/>
                </a:lnTo>
                <a:lnTo>
                  <a:pt x="625" y="327"/>
                </a:lnTo>
                <a:lnTo>
                  <a:pt x="617" y="337"/>
                </a:lnTo>
                <a:lnTo>
                  <a:pt x="611" y="341"/>
                </a:lnTo>
                <a:lnTo>
                  <a:pt x="607" y="343"/>
                </a:lnTo>
                <a:lnTo>
                  <a:pt x="607" y="343"/>
                </a:lnTo>
                <a:lnTo>
                  <a:pt x="602" y="341"/>
                </a:lnTo>
                <a:lnTo>
                  <a:pt x="600" y="339"/>
                </a:lnTo>
                <a:lnTo>
                  <a:pt x="596" y="329"/>
                </a:lnTo>
                <a:lnTo>
                  <a:pt x="594" y="317"/>
                </a:lnTo>
                <a:lnTo>
                  <a:pt x="598" y="315"/>
                </a:lnTo>
                <a:lnTo>
                  <a:pt x="598" y="315"/>
                </a:lnTo>
                <a:lnTo>
                  <a:pt x="602" y="313"/>
                </a:lnTo>
                <a:lnTo>
                  <a:pt x="604" y="311"/>
                </a:lnTo>
                <a:lnTo>
                  <a:pt x="604" y="309"/>
                </a:lnTo>
                <a:lnTo>
                  <a:pt x="604" y="309"/>
                </a:lnTo>
                <a:lnTo>
                  <a:pt x="604" y="307"/>
                </a:lnTo>
                <a:lnTo>
                  <a:pt x="607" y="305"/>
                </a:lnTo>
                <a:lnTo>
                  <a:pt x="613" y="305"/>
                </a:lnTo>
                <a:lnTo>
                  <a:pt x="613" y="305"/>
                </a:lnTo>
                <a:lnTo>
                  <a:pt x="615" y="302"/>
                </a:lnTo>
                <a:lnTo>
                  <a:pt x="619" y="296"/>
                </a:lnTo>
                <a:lnTo>
                  <a:pt x="623" y="284"/>
                </a:lnTo>
                <a:lnTo>
                  <a:pt x="623" y="284"/>
                </a:lnTo>
                <a:lnTo>
                  <a:pt x="629" y="276"/>
                </a:lnTo>
                <a:lnTo>
                  <a:pt x="639" y="266"/>
                </a:lnTo>
                <a:lnTo>
                  <a:pt x="639" y="266"/>
                </a:lnTo>
                <a:lnTo>
                  <a:pt x="617" y="255"/>
                </a:lnTo>
                <a:lnTo>
                  <a:pt x="592" y="247"/>
                </a:lnTo>
                <a:lnTo>
                  <a:pt x="566" y="243"/>
                </a:lnTo>
                <a:lnTo>
                  <a:pt x="541" y="241"/>
                </a:lnTo>
                <a:lnTo>
                  <a:pt x="541" y="241"/>
                </a:lnTo>
                <a:lnTo>
                  <a:pt x="518" y="243"/>
                </a:lnTo>
                <a:lnTo>
                  <a:pt x="518" y="243"/>
                </a:lnTo>
                <a:lnTo>
                  <a:pt x="518" y="243"/>
                </a:lnTo>
                <a:close/>
                <a:moveTo>
                  <a:pt x="541" y="190"/>
                </a:moveTo>
                <a:lnTo>
                  <a:pt x="541" y="190"/>
                </a:lnTo>
                <a:lnTo>
                  <a:pt x="514" y="192"/>
                </a:lnTo>
                <a:lnTo>
                  <a:pt x="488" y="196"/>
                </a:lnTo>
                <a:lnTo>
                  <a:pt x="463" y="202"/>
                </a:lnTo>
                <a:lnTo>
                  <a:pt x="439" y="210"/>
                </a:lnTo>
                <a:lnTo>
                  <a:pt x="416" y="223"/>
                </a:lnTo>
                <a:lnTo>
                  <a:pt x="394" y="235"/>
                </a:lnTo>
                <a:lnTo>
                  <a:pt x="375" y="251"/>
                </a:lnTo>
                <a:lnTo>
                  <a:pt x="357" y="268"/>
                </a:lnTo>
                <a:lnTo>
                  <a:pt x="357" y="268"/>
                </a:lnTo>
                <a:lnTo>
                  <a:pt x="338" y="286"/>
                </a:lnTo>
                <a:lnTo>
                  <a:pt x="324" y="307"/>
                </a:lnTo>
                <a:lnTo>
                  <a:pt x="312" y="327"/>
                </a:lnTo>
                <a:lnTo>
                  <a:pt x="299" y="350"/>
                </a:lnTo>
                <a:lnTo>
                  <a:pt x="291" y="374"/>
                </a:lnTo>
                <a:lnTo>
                  <a:pt x="285" y="399"/>
                </a:lnTo>
                <a:lnTo>
                  <a:pt x="281" y="425"/>
                </a:lnTo>
                <a:lnTo>
                  <a:pt x="279" y="452"/>
                </a:lnTo>
                <a:lnTo>
                  <a:pt x="279" y="452"/>
                </a:lnTo>
                <a:lnTo>
                  <a:pt x="281" y="479"/>
                </a:lnTo>
                <a:lnTo>
                  <a:pt x="285" y="503"/>
                </a:lnTo>
                <a:lnTo>
                  <a:pt x="291" y="530"/>
                </a:lnTo>
                <a:lnTo>
                  <a:pt x="299" y="552"/>
                </a:lnTo>
                <a:lnTo>
                  <a:pt x="312" y="575"/>
                </a:lnTo>
                <a:lnTo>
                  <a:pt x="324" y="597"/>
                </a:lnTo>
                <a:lnTo>
                  <a:pt x="338" y="618"/>
                </a:lnTo>
                <a:lnTo>
                  <a:pt x="357" y="636"/>
                </a:lnTo>
                <a:lnTo>
                  <a:pt x="357" y="636"/>
                </a:lnTo>
                <a:lnTo>
                  <a:pt x="375" y="653"/>
                </a:lnTo>
                <a:lnTo>
                  <a:pt x="394" y="667"/>
                </a:lnTo>
                <a:lnTo>
                  <a:pt x="416" y="681"/>
                </a:lnTo>
                <a:lnTo>
                  <a:pt x="439" y="691"/>
                </a:lnTo>
                <a:lnTo>
                  <a:pt x="463" y="700"/>
                </a:lnTo>
                <a:lnTo>
                  <a:pt x="488" y="706"/>
                </a:lnTo>
                <a:lnTo>
                  <a:pt x="514" y="710"/>
                </a:lnTo>
                <a:lnTo>
                  <a:pt x="541" y="712"/>
                </a:lnTo>
                <a:lnTo>
                  <a:pt x="541" y="712"/>
                </a:lnTo>
                <a:lnTo>
                  <a:pt x="568" y="710"/>
                </a:lnTo>
                <a:lnTo>
                  <a:pt x="592" y="706"/>
                </a:lnTo>
                <a:lnTo>
                  <a:pt x="617" y="700"/>
                </a:lnTo>
                <a:lnTo>
                  <a:pt x="641" y="691"/>
                </a:lnTo>
                <a:lnTo>
                  <a:pt x="664" y="681"/>
                </a:lnTo>
                <a:lnTo>
                  <a:pt x="686" y="667"/>
                </a:lnTo>
                <a:lnTo>
                  <a:pt x="705" y="653"/>
                </a:lnTo>
                <a:lnTo>
                  <a:pt x="725" y="636"/>
                </a:lnTo>
                <a:lnTo>
                  <a:pt x="725" y="636"/>
                </a:lnTo>
                <a:lnTo>
                  <a:pt x="742" y="618"/>
                </a:lnTo>
                <a:lnTo>
                  <a:pt x="756" y="597"/>
                </a:lnTo>
                <a:lnTo>
                  <a:pt x="768" y="575"/>
                </a:lnTo>
                <a:lnTo>
                  <a:pt x="781" y="552"/>
                </a:lnTo>
                <a:lnTo>
                  <a:pt x="789" y="530"/>
                </a:lnTo>
                <a:lnTo>
                  <a:pt x="795" y="503"/>
                </a:lnTo>
                <a:lnTo>
                  <a:pt x="799" y="479"/>
                </a:lnTo>
                <a:lnTo>
                  <a:pt x="801" y="452"/>
                </a:lnTo>
                <a:lnTo>
                  <a:pt x="801" y="452"/>
                </a:lnTo>
                <a:lnTo>
                  <a:pt x="799" y="425"/>
                </a:lnTo>
                <a:lnTo>
                  <a:pt x="795" y="399"/>
                </a:lnTo>
                <a:lnTo>
                  <a:pt x="789" y="374"/>
                </a:lnTo>
                <a:lnTo>
                  <a:pt x="781" y="350"/>
                </a:lnTo>
                <a:lnTo>
                  <a:pt x="768" y="327"/>
                </a:lnTo>
                <a:lnTo>
                  <a:pt x="756" y="307"/>
                </a:lnTo>
                <a:lnTo>
                  <a:pt x="742" y="286"/>
                </a:lnTo>
                <a:lnTo>
                  <a:pt x="725" y="268"/>
                </a:lnTo>
                <a:lnTo>
                  <a:pt x="725" y="268"/>
                </a:lnTo>
                <a:lnTo>
                  <a:pt x="705" y="251"/>
                </a:lnTo>
                <a:lnTo>
                  <a:pt x="686" y="235"/>
                </a:lnTo>
                <a:lnTo>
                  <a:pt x="664" y="223"/>
                </a:lnTo>
                <a:lnTo>
                  <a:pt x="641" y="210"/>
                </a:lnTo>
                <a:lnTo>
                  <a:pt x="617" y="202"/>
                </a:lnTo>
                <a:lnTo>
                  <a:pt x="592" y="196"/>
                </a:lnTo>
                <a:lnTo>
                  <a:pt x="568" y="192"/>
                </a:lnTo>
                <a:lnTo>
                  <a:pt x="541" y="190"/>
                </a:lnTo>
                <a:lnTo>
                  <a:pt x="541" y="190"/>
                </a:lnTo>
                <a:lnTo>
                  <a:pt x="541" y="190"/>
                </a:lnTo>
                <a:close/>
                <a:moveTo>
                  <a:pt x="39" y="0"/>
                </a:moveTo>
                <a:lnTo>
                  <a:pt x="635" y="0"/>
                </a:lnTo>
                <a:lnTo>
                  <a:pt x="635" y="0"/>
                </a:lnTo>
                <a:lnTo>
                  <a:pt x="643" y="2"/>
                </a:lnTo>
                <a:lnTo>
                  <a:pt x="652" y="4"/>
                </a:lnTo>
                <a:lnTo>
                  <a:pt x="658" y="8"/>
                </a:lnTo>
                <a:lnTo>
                  <a:pt x="664" y="12"/>
                </a:lnTo>
                <a:lnTo>
                  <a:pt x="668" y="18"/>
                </a:lnTo>
                <a:lnTo>
                  <a:pt x="672" y="24"/>
                </a:lnTo>
                <a:lnTo>
                  <a:pt x="674" y="32"/>
                </a:lnTo>
                <a:lnTo>
                  <a:pt x="674" y="38"/>
                </a:lnTo>
                <a:lnTo>
                  <a:pt x="674" y="163"/>
                </a:lnTo>
                <a:lnTo>
                  <a:pt x="674" y="163"/>
                </a:lnTo>
                <a:lnTo>
                  <a:pt x="654" y="155"/>
                </a:lnTo>
                <a:lnTo>
                  <a:pt x="633" y="147"/>
                </a:lnTo>
                <a:lnTo>
                  <a:pt x="611" y="141"/>
                </a:lnTo>
                <a:lnTo>
                  <a:pt x="588" y="137"/>
                </a:lnTo>
                <a:lnTo>
                  <a:pt x="588" y="83"/>
                </a:lnTo>
                <a:lnTo>
                  <a:pt x="91" y="83"/>
                </a:lnTo>
                <a:lnTo>
                  <a:pt x="91" y="833"/>
                </a:lnTo>
                <a:lnTo>
                  <a:pt x="588" y="833"/>
                </a:lnTo>
                <a:lnTo>
                  <a:pt x="588" y="765"/>
                </a:lnTo>
                <a:lnTo>
                  <a:pt x="588" y="765"/>
                </a:lnTo>
                <a:lnTo>
                  <a:pt x="611" y="761"/>
                </a:lnTo>
                <a:lnTo>
                  <a:pt x="633" y="755"/>
                </a:lnTo>
                <a:lnTo>
                  <a:pt x="654" y="749"/>
                </a:lnTo>
                <a:lnTo>
                  <a:pt x="674" y="739"/>
                </a:lnTo>
                <a:lnTo>
                  <a:pt x="674" y="951"/>
                </a:lnTo>
                <a:lnTo>
                  <a:pt x="674" y="951"/>
                </a:lnTo>
                <a:lnTo>
                  <a:pt x="674" y="960"/>
                </a:lnTo>
                <a:lnTo>
                  <a:pt x="672" y="966"/>
                </a:lnTo>
                <a:lnTo>
                  <a:pt x="668" y="974"/>
                </a:lnTo>
                <a:lnTo>
                  <a:pt x="664" y="978"/>
                </a:lnTo>
                <a:lnTo>
                  <a:pt x="658" y="984"/>
                </a:lnTo>
                <a:lnTo>
                  <a:pt x="652" y="988"/>
                </a:lnTo>
                <a:lnTo>
                  <a:pt x="643" y="990"/>
                </a:lnTo>
                <a:lnTo>
                  <a:pt x="635" y="990"/>
                </a:lnTo>
                <a:lnTo>
                  <a:pt x="39" y="990"/>
                </a:lnTo>
                <a:lnTo>
                  <a:pt x="39" y="990"/>
                </a:lnTo>
                <a:lnTo>
                  <a:pt x="31" y="990"/>
                </a:lnTo>
                <a:lnTo>
                  <a:pt x="25" y="988"/>
                </a:lnTo>
                <a:lnTo>
                  <a:pt x="19" y="984"/>
                </a:lnTo>
                <a:lnTo>
                  <a:pt x="13" y="978"/>
                </a:lnTo>
                <a:lnTo>
                  <a:pt x="7" y="974"/>
                </a:lnTo>
                <a:lnTo>
                  <a:pt x="5" y="966"/>
                </a:lnTo>
                <a:lnTo>
                  <a:pt x="0" y="960"/>
                </a:lnTo>
                <a:lnTo>
                  <a:pt x="0" y="951"/>
                </a:lnTo>
                <a:lnTo>
                  <a:pt x="0" y="38"/>
                </a:lnTo>
                <a:lnTo>
                  <a:pt x="0" y="38"/>
                </a:lnTo>
                <a:lnTo>
                  <a:pt x="0" y="32"/>
                </a:lnTo>
                <a:lnTo>
                  <a:pt x="5" y="24"/>
                </a:lnTo>
                <a:lnTo>
                  <a:pt x="7" y="18"/>
                </a:lnTo>
                <a:lnTo>
                  <a:pt x="13" y="12"/>
                </a:lnTo>
                <a:lnTo>
                  <a:pt x="19" y="8"/>
                </a:lnTo>
                <a:lnTo>
                  <a:pt x="25" y="4"/>
                </a:lnTo>
                <a:lnTo>
                  <a:pt x="31" y="2"/>
                </a:ln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078413" y="363538"/>
            <a:ext cx="1889125" cy="1312863"/>
          </a:xfrm>
          <a:custGeom>
            <a:avLst/>
            <a:gdLst>
              <a:gd name="T0" fmla="*/ 139 w 1190"/>
              <a:gd name="T1" fmla="*/ 597 h 827"/>
              <a:gd name="T2" fmla="*/ 141 w 1190"/>
              <a:gd name="T3" fmla="*/ 534 h 827"/>
              <a:gd name="T4" fmla="*/ 111 w 1190"/>
              <a:gd name="T5" fmla="*/ 475 h 827"/>
              <a:gd name="T6" fmla="*/ 113 w 1190"/>
              <a:gd name="T7" fmla="*/ 426 h 827"/>
              <a:gd name="T8" fmla="*/ 141 w 1190"/>
              <a:gd name="T9" fmla="*/ 337 h 827"/>
              <a:gd name="T10" fmla="*/ 262 w 1190"/>
              <a:gd name="T11" fmla="*/ 317 h 827"/>
              <a:gd name="T12" fmla="*/ 328 w 1190"/>
              <a:gd name="T13" fmla="*/ 376 h 827"/>
              <a:gd name="T14" fmla="*/ 338 w 1190"/>
              <a:gd name="T15" fmla="*/ 450 h 827"/>
              <a:gd name="T16" fmla="*/ 317 w 1190"/>
              <a:gd name="T17" fmla="*/ 507 h 827"/>
              <a:gd name="T18" fmla="*/ 295 w 1190"/>
              <a:gd name="T19" fmla="*/ 567 h 827"/>
              <a:gd name="T20" fmla="*/ 340 w 1190"/>
              <a:gd name="T21" fmla="*/ 600 h 827"/>
              <a:gd name="T22" fmla="*/ 440 w 1190"/>
              <a:gd name="T23" fmla="*/ 714 h 827"/>
              <a:gd name="T24" fmla="*/ 385 w 1190"/>
              <a:gd name="T25" fmla="*/ 812 h 827"/>
              <a:gd name="T26" fmla="*/ 82 w 1190"/>
              <a:gd name="T27" fmla="*/ 819 h 827"/>
              <a:gd name="T28" fmla="*/ 6 w 1190"/>
              <a:gd name="T29" fmla="*/ 720 h 827"/>
              <a:gd name="T30" fmla="*/ 63 w 1190"/>
              <a:gd name="T31" fmla="*/ 602 h 827"/>
              <a:gd name="T32" fmla="*/ 612 w 1190"/>
              <a:gd name="T33" fmla="*/ 669 h 827"/>
              <a:gd name="T34" fmla="*/ 604 w 1190"/>
              <a:gd name="T35" fmla="*/ 624 h 827"/>
              <a:gd name="T36" fmla="*/ 596 w 1190"/>
              <a:gd name="T37" fmla="*/ 593 h 827"/>
              <a:gd name="T38" fmla="*/ 610 w 1190"/>
              <a:gd name="T39" fmla="*/ 534 h 827"/>
              <a:gd name="T40" fmla="*/ 676 w 1190"/>
              <a:gd name="T41" fmla="*/ 524 h 827"/>
              <a:gd name="T42" fmla="*/ 711 w 1190"/>
              <a:gd name="T43" fmla="*/ 591 h 827"/>
              <a:gd name="T44" fmla="*/ 713 w 1190"/>
              <a:gd name="T45" fmla="*/ 616 h 827"/>
              <a:gd name="T46" fmla="*/ 690 w 1190"/>
              <a:gd name="T47" fmla="*/ 649 h 827"/>
              <a:gd name="T48" fmla="*/ 739 w 1190"/>
              <a:gd name="T49" fmla="*/ 673 h 827"/>
              <a:gd name="T50" fmla="*/ 799 w 1190"/>
              <a:gd name="T51" fmla="*/ 696 h 827"/>
              <a:gd name="T52" fmla="*/ 780 w 1190"/>
              <a:gd name="T53" fmla="*/ 638 h 827"/>
              <a:gd name="T54" fmla="*/ 760 w 1190"/>
              <a:gd name="T55" fmla="*/ 548 h 827"/>
              <a:gd name="T56" fmla="*/ 817 w 1190"/>
              <a:gd name="T57" fmla="*/ 499 h 827"/>
              <a:gd name="T58" fmla="*/ 901 w 1190"/>
              <a:gd name="T59" fmla="*/ 520 h 827"/>
              <a:gd name="T60" fmla="*/ 919 w 1190"/>
              <a:gd name="T61" fmla="*/ 636 h 827"/>
              <a:gd name="T62" fmla="*/ 883 w 1190"/>
              <a:gd name="T63" fmla="*/ 657 h 827"/>
              <a:gd name="T64" fmla="*/ 899 w 1190"/>
              <a:gd name="T65" fmla="*/ 698 h 827"/>
              <a:gd name="T66" fmla="*/ 962 w 1190"/>
              <a:gd name="T67" fmla="*/ 663 h 827"/>
              <a:gd name="T68" fmla="*/ 989 w 1190"/>
              <a:gd name="T69" fmla="*/ 630 h 827"/>
              <a:gd name="T70" fmla="*/ 956 w 1190"/>
              <a:gd name="T71" fmla="*/ 575 h 827"/>
              <a:gd name="T72" fmla="*/ 956 w 1190"/>
              <a:gd name="T73" fmla="*/ 528 h 827"/>
              <a:gd name="T74" fmla="*/ 987 w 1190"/>
              <a:gd name="T75" fmla="*/ 473 h 827"/>
              <a:gd name="T76" fmla="*/ 1087 w 1190"/>
              <a:gd name="T77" fmla="*/ 477 h 827"/>
              <a:gd name="T78" fmla="*/ 1110 w 1190"/>
              <a:gd name="T79" fmla="*/ 528 h 827"/>
              <a:gd name="T80" fmla="*/ 1112 w 1190"/>
              <a:gd name="T81" fmla="*/ 575 h 827"/>
              <a:gd name="T82" fmla="*/ 1081 w 1190"/>
              <a:gd name="T83" fmla="*/ 628 h 827"/>
              <a:gd name="T84" fmla="*/ 1116 w 1190"/>
              <a:gd name="T85" fmla="*/ 663 h 827"/>
              <a:gd name="T86" fmla="*/ 1179 w 1190"/>
              <a:gd name="T87" fmla="*/ 722 h 827"/>
              <a:gd name="T88" fmla="*/ 1169 w 1190"/>
              <a:gd name="T89" fmla="*/ 806 h 827"/>
              <a:gd name="T90" fmla="*/ 940 w 1190"/>
              <a:gd name="T91" fmla="*/ 821 h 827"/>
              <a:gd name="T92" fmla="*/ 766 w 1190"/>
              <a:gd name="T93" fmla="*/ 802 h 827"/>
              <a:gd name="T94" fmla="*/ 620 w 1190"/>
              <a:gd name="T95" fmla="*/ 800 h 827"/>
              <a:gd name="T96" fmla="*/ 536 w 1190"/>
              <a:gd name="T97" fmla="*/ 751 h 827"/>
              <a:gd name="T98" fmla="*/ 565 w 1190"/>
              <a:gd name="T99" fmla="*/ 0 h 827"/>
              <a:gd name="T100" fmla="*/ 397 w 1190"/>
              <a:gd name="T101" fmla="*/ 32 h 827"/>
              <a:gd name="T102" fmla="*/ 281 w 1190"/>
              <a:gd name="T103" fmla="*/ 141 h 827"/>
              <a:gd name="T104" fmla="*/ 272 w 1190"/>
              <a:gd name="T105" fmla="*/ 245 h 827"/>
              <a:gd name="T106" fmla="*/ 367 w 1190"/>
              <a:gd name="T107" fmla="*/ 352 h 827"/>
              <a:gd name="T108" fmla="*/ 500 w 1190"/>
              <a:gd name="T109" fmla="*/ 428 h 827"/>
              <a:gd name="T110" fmla="*/ 653 w 1190"/>
              <a:gd name="T111" fmla="*/ 395 h 827"/>
              <a:gd name="T112" fmla="*/ 813 w 1190"/>
              <a:gd name="T113" fmla="*/ 315 h 827"/>
              <a:gd name="T114" fmla="*/ 864 w 1190"/>
              <a:gd name="T115" fmla="*/ 202 h 827"/>
              <a:gd name="T116" fmla="*/ 797 w 1190"/>
              <a:gd name="T117" fmla="*/ 73 h 827"/>
              <a:gd name="T118" fmla="*/ 625 w 1190"/>
              <a:gd name="T119" fmla="*/ 4 h 827"/>
              <a:gd name="T120" fmla="*/ 186 w 1190"/>
              <a:gd name="T121" fmla="*/ 761 h 827"/>
              <a:gd name="T122" fmla="*/ 242 w 1190"/>
              <a:gd name="T123" fmla="*/ 638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0" h="827">
                <a:moveTo>
                  <a:pt x="63" y="602"/>
                </a:moveTo>
                <a:lnTo>
                  <a:pt x="63" y="602"/>
                </a:lnTo>
                <a:lnTo>
                  <a:pt x="113" y="602"/>
                </a:lnTo>
                <a:lnTo>
                  <a:pt x="113" y="602"/>
                </a:lnTo>
                <a:lnTo>
                  <a:pt x="123" y="602"/>
                </a:lnTo>
                <a:lnTo>
                  <a:pt x="131" y="602"/>
                </a:lnTo>
                <a:lnTo>
                  <a:pt x="139" y="597"/>
                </a:lnTo>
                <a:lnTo>
                  <a:pt x="145" y="591"/>
                </a:lnTo>
                <a:lnTo>
                  <a:pt x="145" y="591"/>
                </a:lnTo>
                <a:lnTo>
                  <a:pt x="154" y="575"/>
                </a:lnTo>
                <a:lnTo>
                  <a:pt x="158" y="554"/>
                </a:lnTo>
                <a:lnTo>
                  <a:pt x="158" y="554"/>
                </a:lnTo>
                <a:lnTo>
                  <a:pt x="149" y="544"/>
                </a:lnTo>
                <a:lnTo>
                  <a:pt x="141" y="534"/>
                </a:lnTo>
                <a:lnTo>
                  <a:pt x="135" y="522"/>
                </a:lnTo>
                <a:lnTo>
                  <a:pt x="131" y="507"/>
                </a:lnTo>
                <a:lnTo>
                  <a:pt x="131" y="507"/>
                </a:lnTo>
                <a:lnTo>
                  <a:pt x="121" y="501"/>
                </a:lnTo>
                <a:lnTo>
                  <a:pt x="115" y="489"/>
                </a:lnTo>
                <a:lnTo>
                  <a:pt x="115" y="489"/>
                </a:lnTo>
                <a:lnTo>
                  <a:pt x="111" y="475"/>
                </a:lnTo>
                <a:lnTo>
                  <a:pt x="111" y="454"/>
                </a:lnTo>
                <a:lnTo>
                  <a:pt x="111" y="450"/>
                </a:lnTo>
                <a:lnTo>
                  <a:pt x="113" y="448"/>
                </a:lnTo>
                <a:lnTo>
                  <a:pt x="113" y="448"/>
                </a:lnTo>
                <a:lnTo>
                  <a:pt x="115" y="446"/>
                </a:lnTo>
                <a:lnTo>
                  <a:pt x="115" y="446"/>
                </a:lnTo>
                <a:lnTo>
                  <a:pt x="113" y="426"/>
                </a:lnTo>
                <a:lnTo>
                  <a:pt x="113" y="407"/>
                </a:lnTo>
                <a:lnTo>
                  <a:pt x="113" y="391"/>
                </a:lnTo>
                <a:lnTo>
                  <a:pt x="115" y="376"/>
                </a:lnTo>
                <a:lnTo>
                  <a:pt x="119" y="366"/>
                </a:lnTo>
                <a:lnTo>
                  <a:pt x="125" y="354"/>
                </a:lnTo>
                <a:lnTo>
                  <a:pt x="131" y="346"/>
                </a:lnTo>
                <a:lnTo>
                  <a:pt x="141" y="337"/>
                </a:lnTo>
                <a:lnTo>
                  <a:pt x="141" y="337"/>
                </a:lnTo>
                <a:lnTo>
                  <a:pt x="158" y="327"/>
                </a:lnTo>
                <a:lnTo>
                  <a:pt x="176" y="319"/>
                </a:lnTo>
                <a:lnTo>
                  <a:pt x="197" y="313"/>
                </a:lnTo>
                <a:lnTo>
                  <a:pt x="219" y="311"/>
                </a:lnTo>
                <a:lnTo>
                  <a:pt x="242" y="313"/>
                </a:lnTo>
                <a:lnTo>
                  <a:pt x="262" y="317"/>
                </a:lnTo>
                <a:lnTo>
                  <a:pt x="283" y="323"/>
                </a:lnTo>
                <a:lnTo>
                  <a:pt x="299" y="333"/>
                </a:lnTo>
                <a:lnTo>
                  <a:pt x="299" y="333"/>
                </a:lnTo>
                <a:lnTo>
                  <a:pt x="309" y="342"/>
                </a:lnTo>
                <a:lnTo>
                  <a:pt x="315" y="352"/>
                </a:lnTo>
                <a:lnTo>
                  <a:pt x="324" y="364"/>
                </a:lnTo>
                <a:lnTo>
                  <a:pt x="328" y="376"/>
                </a:lnTo>
                <a:lnTo>
                  <a:pt x="330" y="391"/>
                </a:lnTo>
                <a:lnTo>
                  <a:pt x="332" y="407"/>
                </a:lnTo>
                <a:lnTo>
                  <a:pt x="332" y="426"/>
                </a:lnTo>
                <a:lnTo>
                  <a:pt x="330" y="444"/>
                </a:lnTo>
                <a:lnTo>
                  <a:pt x="330" y="444"/>
                </a:lnTo>
                <a:lnTo>
                  <a:pt x="334" y="448"/>
                </a:lnTo>
                <a:lnTo>
                  <a:pt x="338" y="450"/>
                </a:lnTo>
                <a:lnTo>
                  <a:pt x="338" y="454"/>
                </a:lnTo>
                <a:lnTo>
                  <a:pt x="338" y="454"/>
                </a:lnTo>
                <a:lnTo>
                  <a:pt x="336" y="473"/>
                </a:lnTo>
                <a:lnTo>
                  <a:pt x="332" y="489"/>
                </a:lnTo>
                <a:lnTo>
                  <a:pt x="332" y="489"/>
                </a:lnTo>
                <a:lnTo>
                  <a:pt x="326" y="499"/>
                </a:lnTo>
                <a:lnTo>
                  <a:pt x="317" y="507"/>
                </a:lnTo>
                <a:lnTo>
                  <a:pt x="317" y="507"/>
                </a:lnTo>
                <a:lnTo>
                  <a:pt x="313" y="520"/>
                </a:lnTo>
                <a:lnTo>
                  <a:pt x="307" y="532"/>
                </a:lnTo>
                <a:lnTo>
                  <a:pt x="299" y="542"/>
                </a:lnTo>
                <a:lnTo>
                  <a:pt x="293" y="552"/>
                </a:lnTo>
                <a:lnTo>
                  <a:pt x="293" y="552"/>
                </a:lnTo>
                <a:lnTo>
                  <a:pt x="295" y="567"/>
                </a:lnTo>
                <a:lnTo>
                  <a:pt x="299" y="577"/>
                </a:lnTo>
                <a:lnTo>
                  <a:pt x="303" y="587"/>
                </a:lnTo>
                <a:lnTo>
                  <a:pt x="309" y="595"/>
                </a:lnTo>
                <a:lnTo>
                  <a:pt x="309" y="595"/>
                </a:lnTo>
                <a:lnTo>
                  <a:pt x="324" y="600"/>
                </a:lnTo>
                <a:lnTo>
                  <a:pt x="340" y="600"/>
                </a:lnTo>
                <a:lnTo>
                  <a:pt x="340" y="600"/>
                </a:lnTo>
                <a:lnTo>
                  <a:pt x="385" y="600"/>
                </a:lnTo>
                <a:lnTo>
                  <a:pt x="385" y="600"/>
                </a:lnTo>
                <a:lnTo>
                  <a:pt x="399" y="616"/>
                </a:lnTo>
                <a:lnTo>
                  <a:pt x="414" y="638"/>
                </a:lnTo>
                <a:lnTo>
                  <a:pt x="424" y="661"/>
                </a:lnTo>
                <a:lnTo>
                  <a:pt x="434" y="688"/>
                </a:lnTo>
                <a:lnTo>
                  <a:pt x="440" y="714"/>
                </a:lnTo>
                <a:lnTo>
                  <a:pt x="444" y="741"/>
                </a:lnTo>
                <a:lnTo>
                  <a:pt x="446" y="767"/>
                </a:lnTo>
                <a:lnTo>
                  <a:pt x="446" y="790"/>
                </a:lnTo>
                <a:lnTo>
                  <a:pt x="446" y="790"/>
                </a:lnTo>
                <a:lnTo>
                  <a:pt x="430" y="800"/>
                </a:lnTo>
                <a:lnTo>
                  <a:pt x="410" y="806"/>
                </a:lnTo>
                <a:lnTo>
                  <a:pt x="385" y="812"/>
                </a:lnTo>
                <a:lnTo>
                  <a:pt x="354" y="819"/>
                </a:lnTo>
                <a:lnTo>
                  <a:pt x="324" y="823"/>
                </a:lnTo>
                <a:lnTo>
                  <a:pt x="289" y="825"/>
                </a:lnTo>
                <a:lnTo>
                  <a:pt x="217" y="827"/>
                </a:lnTo>
                <a:lnTo>
                  <a:pt x="145" y="825"/>
                </a:lnTo>
                <a:lnTo>
                  <a:pt x="113" y="823"/>
                </a:lnTo>
                <a:lnTo>
                  <a:pt x="82" y="819"/>
                </a:lnTo>
                <a:lnTo>
                  <a:pt x="55" y="814"/>
                </a:lnTo>
                <a:lnTo>
                  <a:pt x="31" y="806"/>
                </a:lnTo>
                <a:lnTo>
                  <a:pt x="12" y="800"/>
                </a:lnTo>
                <a:lnTo>
                  <a:pt x="0" y="790"/>
                </a:lnTo>
                <a:lnTo>
                  <a:pt x="0" y="790"/>
                </a:lnTo>
                <a:lnTo>
                  <a:pt x="4" y="745"/>
                </a:lnTo>
                <a:lnTo>
                  <a:pt x="6" y="720"/>
                </a:lnTo>
                <a:lnTo>
                  <a:pt x="12" y="694"/>
                </a:lnTo>
                <a:lnTo>
                  <a:pt x="20" y="669"/>
                </a:lnTo>
                <a:lnTo>
                  <a:pt x="33" y="645"/>
                </a:lnTo>
                <a:lnTo>
                  <a:pt x="45" y="622"/>
                </a:lnTo>
                <a:lnTo>
                  <a:pt x="55" y="612"/>
                </a:lnTo>
                <a:lnTo>
                  <a:pt x="63" y="602"/>
                </a:lnTo>
                <a:lnTo>
                  <a:pt x="63" y="602"/>
                </a:lnTo>
                <a:close/>
                <a:moveTo>
                  <a:pt x="569" y="675"/>
                </a:moveTo>
                <a:lnTo>
                  <a:pt x="569" y="675"/>
                </a:lnTo>
                <a:lnTo>
                  <a:pt x="594" y="675"/>
                </a:lnTo>
                <a:lnTo>
                  <a:pt x="594" y="675"/>
                </a:lnTo>
                <a:lnTo>
                  <a:pt x="604" y="675"/>
                </a:lnTo>
                <a:lnTo>
                  <a:pt x="608" y="673"/>
                </a:lnTo>
                <a:lnTo>
                  <a:pt x="612" y="669"/>
                </a:lnTo>
                <a:lnTo>
                  <a:pt x="612" y="669"/>
                </a:lnTo>
                <a:lnTo>
                  <a:pt x="616" y="661"/>
                </a:lnTo>
                <a:lnTo>
                  <a:pt x="620" y="651"/>
                </a:lnTo>
                <a:lnTo>
                  <a:pt x="620" y="651"/>
                </a:lnTo>
                <a:lnTo>
                  <a:pt x="610" y="638"/>
                </a:lnTo>
                <a:lnTo>
                  <a:pt x="604" y="624"/>
                </a:lnTo>
                <a:lnTo>
                  <a:pt x="604" y="624"/>
                </a:lnTo>
                <a:lnTo>
                  <a:pt x="600" y="622"/>
                </a:lnTo>
                <a:lnTo>
                  <a:pt x="596" y="616"/>
                </a:lnTo>
                <a:lnTo>
                  <a:pt x="596" y="616"/>
                </a:lnTo>
                <a:lnTo>
                  <a:pt x="594" y="608"/>
                </a:lnTo>
                <a:lnTo>
                  <a:pt x="594" y="597"/>
                </a:lnTo>
                <a:lnTo>
                  <a:pt x="594" y="593"/>
                </a:lnTo>
                <a:lnTo>
                  <a:pt x="596" y="593"/>
                </a:lnTo>
                <a:lnTo>
                  <a:pt x="596" y="593"/>
                </a:lnTo>
                <a:lnTo>
                  <a:pt x="596" y="591"/>
                </a:lnTo>
                <a:lnTo>
                  <a:pt x="596" y="591"/>
                </a:lnTo>
                <a:lnTo>
                  <a:pt x="596" y="571"/>
                </a:lnTo>
                <a:lnTo>
                  <a:pt x="596" y="557"/>
                </a:lnTo>
                <a:lnTo>
                  <a:pt x="602" y="544"/>
                </a:lnTo>
                <a:lnTo>
                  <a:pt x="610" y="534"/>
                </a:lnTo>
                <a:lnTo>
                  <a:pt x="610" y="534"/>
                </a:lnTo>
                <a:lnTo>
                  <a:pt x="618" y="528"/>
                </a:lnTo>
                <a:lnTo>
                  <a:pt x="629" y="524"/>
                </a:lnTo>
                <a:lnTo>
                  <a:pt x="641" y="522"/>
                </a:lnTo>
                <a:lnTo>
                  <a:pt x="651" y="520"/>
                </a:lnTo>
                <a:lnTo>
                  <a:pt x="663" y="522"/>
                </a:lnTo>
                <a:lnTo>
                  <a:pt x="676" y="524"/>
                </a:lnTo>
                <a:lnTo>
                  <a:pt x="686" y="528"/>
                </a:lnTo>
                <a:lnTo>
                  <a:pt x="694" y="532"/>
                </a:lnTo>
                <a:lnTo>
                  <a:pt x="694" y="532"/>
                </a:lnTo>
                <a:lnTo>
                  <a:pt x="704" y="542"/>
                </a:lnTo>
                <a:lnTo>
                  <a:pt x="709" y="554"/>
                </a:lnTo>
                <a:lnTo>
                  <a:pt x="713" y="571"/>
                </a:lnTo>
                <a:lnTo>
                  <a:pt x="711" y="591"/>
                </a:lnTo>
                <a:lnTo>
                  <a:pt x="711" y="591"/>
                </a:lnTo>
                <a:lnTo>
                  <a:pt x="713" y="593"/>
                </a:lnTo>
                <a:lnTo>
                  <a:pt x="715" y="593"/>
                </a:lnTo>
                <a:lnTo>
                  <a:pt x="715" y="597"/>
                </a:lnTo>
                <a:lnTo>
                  <a:pt x="715" y="597"/>
                </a:lnTo>
                <a:lnTo>
                  <a:pt x="715" y="608"/>
                </a:lnTo>
                <a:lnTo>
                  <a:pt x="713" y="616"/>
                </a:lnTo>
                <a:lnTo>
                  <a:pt x="713" y="616"/>
                </a:lnTo>
                <a:lnTo>
                  <a:pt x="709" y="620"/>
                </a:lnTo>
                <a:lnTo>
                  <a:pt x="704" y="624"/>
                </a:lnTo>
                <a:lnTo>
                  <a:pt x="704" y="624"/>
                </a:lnTo>
                <a:lnTo>
                  <a:pt x="698" y="638"/>
                </a:lnTo>
                <a:lnTo>
                  <a:pt x="690" y="649"/>
                </a:lnTo>
                <a:lnTo>
                  <a:pt x="690" y="649"/>
                </a:lnTo>
                <a:lnTo>
                  <a:pt x="694" y="663"/>
                </a:lnTo>
                <a:lnTo>
                  <a:pt x="700" y="671"/>
                </a:lnTo>
                <a:lnTo>
                  <a:pt x="700" y="671"/>
                </a:lnTo>
                <a:lnTo>
                  <a:pt x="706" y="673"/>
                </a:lnTo>
                <a:lnTo>
                  <a:pt x="717" y="675"/>
                </a:lnTo>
                <a:lnTo>
                  <a:pt x="717" y="675"/>
                </a:lnTo>
                <a:lnTo>
                  <a:pt x="739" y="673"/>
                </a:lnTo>
                <a:lnTo>
                  <a:pt x="739" y="673"/>
                </a:lnTo>
                <a:lnTo>
                  <a:pt x="749" y="685"/>
                </a:lnTo>
                <a:lnTo>
                  <a:pt x="758" y="700"/>
                </a:lnTo>
                <a:lnTo>
                  <a:pt x="758" y="700"/>
                </a:lnTo>
                <a:lnTo>
                  <a:pt x="782" y="696"/>
                </a:lnTo>
                <a:lnTo>
                  <a:pt x="799" y="696"/>
                </a:lnTo>
                <a:lnTo>
                  <a:pt x="799" y="696"/>
                </a:lnTo>
                <a:lnTo>
                  <a:pt x="805" y="671"/>
                </a:lnTo>
                <a:lnTo>
                  <a:pt x="805" y="671"/>
                </a:lnTo>
                <a:lnTo>
                  <a:pt x="797" y="663"/>
                </a:lnTo>
                <a:lnTo>
                  <a:pt x="790" y="657"/>
                </a:lnTo>
                <a:lnTo>
                  <a:pt x="784" y="647"/>
                </a:lnTo>
                <a:lnTo>
                  <a:pt x="780" y="638"/>
                </a:lnTo>
                <a:lnTo>
                  <a:pt x="780" y="638"/>
                </a:lnTo>
                <a:lnTo>
                  <a:pt x="756" y="636"/>
                </a:lnTo>
                <a:lnTo>
                  <a:pt x="756" y="636"/>
                </a:lnTo>
                <a:lnTo>
                  <a:pt x="754" y="620"/>
                </a:lnTo>
                <a:lnTo>
                  <a:pt x="752" y="602"/>
                </a:lnTo>
                <a:lnTo>
                  <a:pt x="754" y="583"/>
                </a:lnTo>
                <a:lnTo>
                  <a:pt x="756" y="565"/>
                </a:lnTo>
                <a:lnTo>
                  <a:pt x="760" y="548"/>
                </a:lnTo>
                <a:lnTo>
                  <a:pt x="764" y="534"/>
                </a:lnTo>
                <a:lnTo>
                  <a:pt x="770" y="522"/>
                </a:lnTo>
                <a:lnTo>
                  <a:pt x="776" y="514"/>
                </a:lnTo>
                <a:lnTo>
                  <a:pt x="776" y="514"/>
                </a:lnTo>
                <a:lnTo>
                  <a:pt x="786" y="507"/>
                </a:lnTo>
                <a:lnTo>
                  <a:pt x="801" y="501"/>
                </a:lnTo>
                <a:lnTo>
                  <a:pt x="817" y="499"/>
                </a:lnTo>
                <a:lnTo>
                  <a:pt x="835" y="497"/>
                </a:lnTo>
                <a:lnTo>
                  <a:pt x="852" y="497"/>
                </a:lnTo>
                <a:lnTo>
                  <a:pt x="868" y="501"/>
                </a:lnTo>
                <a:lnTo>
                  <a:pt x="883" y="505"/>
                </a:lnTo>
                <a:lnTo>
                  <a:pt x="893" y="511"/>
                </a:lnTo>
                <a:lnTo>
                  <a:pt x="893" y="511"/>
                </a:lnTo>
                <a:lnTo>
                  <a:pt x="901" y="520"/>
                </a:lnTo>
                <a:lnTo>
                  <a:pt x="907" y="532"/>
                </a:lnTo>
                <a:lnTo>
                  <a:pt x="911" y="546"/>
                </a:lnTo>
                <a:lnTo>
                  <a:pt x="915" y="565"/>
                </a:lnTo>
                <a:lnTo>
                  <a:pt x="919" y="583"/>
                </a:lnTo>
                <a:lnTo>
                  <a:pt x="921" y="602"/>
                </a:lnTo>
                <a:lnTo>
                  <a:pt x="921" y="620"/>
                </a:lnTo>
                <a:lnTo>
                  <a:pt x="919" y="636"/>
                </a:lnTo>
                <a:lnTo>
                  <a:pt x="919" y="636"/>
                </a:lnTo>
                <a:lnTo>
                  <a:pt x="915" y="636"/>
                </a:lnTo>
                <a:lnTo>
                  <a:pt x="907" y="636"/>
                </a:lnTo>
                <a:lnTo>
                  <a:pt x="893" y="638"/>
                </a:lnTo>
                <a:lnTo>
                  <a:pt x="893" y="638"/>
                </a:lnTo>
                <a:lnTo>
                  <a:pt x="889" y="647"/>
                </a:lnTo>
                <a:lnTo>
                  <a:pt x="883" y="657"/>
                </a:lnTo>
                <a:lnTo>
                  <a:pt x="874" y="663"/>
                </a:lnTo>
                <a:lnTo>
                  <a:pt x="866" y="671"/>
                </a:lnTo>
                <a:lnTo>
                  <a:pt x="866" y="671"/>
                </a:lnTo>
                <a:lnTo>
                  <a:pt x="870" y="685"/>
                </a:lnTo>
                <a:lnTo>
                  <a:pt x="874" y="696"/>
                </a:lnTo>
                <a:lnTo>
                  <a:pt x="874" y="696"/>
                </a:lnTo>
                <a:lnTo>
                  <a:pt x="899" y="698"/>
                </a:lnTo>
                <a:lnTo>
                  <a:pt x="899" y="698"/>
                </a:lnTo>
                <a:lnTo>
                  <a:pt x="909" y="679"/>
                </a:lnTo>
                <a:lnTo>
                  <a:pt x="924" y="663"/>
                </a:lnTo>
                <a:lnTo>
                  <a:pt x="924" y="663"/>
                </a:lnTo>
                <a:lnTo>
                  <a:pt x="956" y="663"/>
                </a:lnTo>
                <a:lnTo>
                  <a:pt x="956" y="663"/>
                </a:lnTo>
                <a:lnTo>
                  <a:pt x="962" y="663"/>
                </a:lnTo>
                <a:lnTo>
                  <a:pt x="971" y="663"/>
                </a:lnTo>
                <a:lnTo>
                  <a:pt x="975" y="659"/>
                </a:lnTo>
                <a:lnTo>
                  <a:pt x="979" y="657"/>
                </a:lnTo>
                <a:lnTo>
                  <a:pt x="979" y="657"/>
                </a:lnTo>
                <a:lnTo>
                  <a:pt x="985" y="645"/>
                </a:lnTo>
                <a:lnTo>
                  <a:pt x="989" y="630"/>
                </a:lnTo>
                <a:lnTo>
                  <a:pt x="989" y="630"/>
                </a:lnTo>
                <a:lnTo>
                  <a:pt x="977" y="616"/>
                </a:lnTo>
                <a:lnTo>
                  <a:pt x="969" y="597"/>
                </a:lnTo>
                <a:lnTo>
                  <a:pt x="969" y="597"/>
                </a:lnTo>
                <a:lnTo>
                  <a:pt x="962" y="593"/>
                </a:lnTo>
                <a:lnTo>
                  <a:pt x="958" y="585"/>
                </a:lnTo>
                <a:lnTo>
                  <a:pt x="958" y="585"/>
                </a:lnTo>
                <a:lnTo>
                  <a:pt x="956" y="575"/>
                </a:lnTo>
                <a:lnTo>
                  <a:pt x="954" y="561"/>
                </a:lnTo>
                <a:lnTo>
                  <a:pt x="954" y="559"/>
                </a:lnTo>
                <a:lnTo>
                  <a:pt x="958" y="557"/>
                </a:lnTo>
                <a:lnTo>
                  <a:pt x="958" y="557"/>
                </a:lnTo>
                <a:lnTo>
                  <a:pt x="958" y="554"/>
                </a:lnTo>
                <a:lnTo>
                  <a:pt x="958" y="554"/>
                </a:lnTo>
                <a:lnTo>
                  <a:pt x="956" y="528"/>
                </a:lnTo>
                <a:lnTo>
                  <a:pt x="958" y="507"/>
                </a:lnTo>
                <a:lnTo>
                  <a:pt x="960" y="499"/>
                </a:lnTo>
                <a:lnTo>
                  <a:pt x="964" y="491"/>
                </a:lnTo>
                <a:lnTo>
                  <a:pt x="971" y="485"/>
                </a:lnTo>
                <a:lnTo>
                  <a:pt x="977" y="479"/>
                </a:lnTo>
                <a:lnTo>
                  <a:pt x="977" y="479"/>
                </a:lnTo>
                <a:lnTo>
                  <a:pt x="987" y="473"/>
                </a:lnTo>
                <a:lnTo>
                  <a:pt x="1001" y="466"/>
                </a:lnTo>
                <a:lnTo>
                  <a:pt x="1016" y="462"/>
                </a:lnTo>
                <a:lnTo>
                  <a:pt x="1032" y="462"/>
                </a:lnTo>
                <a:lnTo>
                  <a:pt x="1046" y="462"/>
                </a:lnTo>
                <a:lnTo>
                  <a:pt x="1061" y="464"/>
                </a:lnTo>
                <a:lnTo>
                  <a:pt x="1075" y="471"/>
                </a:lnTo>
                <a:lnTo>
                  <a:pt x="1087" y="477"/>
                </a:lnTo>
                <a:lnTo>
                  <a:pt x="1087" y="477"/>
                </a:lnTo>
                <a:lnTo>
                  <a:pt x="1093" y="483"/>
                </a:lnTo>
                <a:lnTo>
                  <a:pt x="1098" y="489"/>
                </a:lnTo>
                <a:lnTo>
                  <a:pt x="1104" y="497"/>
                </a:lnTo>
                <a:lnTo>
                  <a:pt x="1106" y="507"/>
                </a:lnTo>
                <a:lnTo>
                  <a:pt x="1108" y="518"/>
                </a:lnTo>
                <a:lnTo>
                  <a:pt x="1110" y="528"/>
                </a:lnTo>
                <a:lnTo>
                  <a:pt x="1108" y="554"/>
                </a:lnTo>
                <a:lnTo>
                  <a:pt x="1108" y="554"/>
                </a:lnTo>
                <a:lnTo>
                  <a:pt x="1110" y="557"/>
                </a:lnTo>
                <a:lnTo>
                  <a:pt x="1114" y="559"/>
                </a:lnTo>
                <a:lnTo>
                  <a:pt x="1114" y="561"/>
                </a:lnTo>
                <a:lnTo>
                  <a:pt x="1114" y="561"/>
                </a:lnTo>
                <a:lnTo>
                  <a:pt x="1112" y="575"/>
                </a:lnTo>
                <a:lnTo>
                  <a:pt x="1110" y="585"/>
                </a:lnTo>
                <a:lnTo>
                  <a:pt x="1110" y="585"/>
                </a:lnTo>
                <a:lnTo>
                  <a:pt x="1106" y="591"/>
                </a:lnTo>
                <a:lnTo>
                  <a:pt x="1100" y="597"/>
                </a:lnTo>
                <a:lnTo>
                  <a:pt x="1100" y="597"/>
                </a:lnTo>
                <a:lnTo>
                  <a:pt x="1091" y="614"/>
                </a:lnTo>
                <a:lnTo>
                  <a:pt x="1081" y="628"/>
                </a:lnTo>
                <a:lnTo>
                  <a:pt x="1081" y="628"/>
                </a:lnTo>
                <a:lnTo>
                  <a:pt x="1087" y="647"/>
                </a:lnTo>
                <a:lnTo>
                  <a:pt x="1089" y="653"/>
                </a:lnTo>
                <a:lnTo>
                  <a:pt x="1093" y="659"/>
                </a:lnTo>
                <a:lnTo>
                  <a:pt x="1093" y="659"/>
                </a:lnTo>
                <a:lnTo>
                  <a:pt x="1104" y="661"/>
                </a:lnTo>
                <a:lnTo>
                  <a:pt x="1116" y="663"/>
                </a:lnTo>
                <a:lnTo>
                  <a:pt x="1116" y="663"/>
                </a:lnTo>
                <a:lnTo>
                  <a:pt x="1147" y="661"/>
                </a:lnTo>
                <a:lnTo>
                  <a:pt x="1147" y="661"/>
                </a:lnTo>
                <a:lnTo>
                  <a:pt x="1157" y="673"/>
                </a:lnTo>
                <a:lnTo>
                  <a:pt x="1165" y="688"/>
                </a:lnTo>
                <a:lnTo>
                  <a:pt x="1173" y="704"/>
                </a:lnTo>
                <a:lnTo>
                  <a:pt x="1179" y="722"/>
                </a:lnTo>
                <a:lnTo>
                  <a:pt x="1186" y="741"/>
                </a:lnTo>
                <a:lnTo>
                  <a:pt x="1188" y="761"/>
                </a:lnTo>
                <a:lnTo>
                  <a:pt x="1190" y="778"/>
                </a:lnTo>
                <a:lnTo>
                  <a:pt x="1190" y="794"/>
                </a:lnTo>
                <a:lnTo>
                  <a:pt x="1190" y="794"/>
                </a:lnTo>
                <a:lnTo>
                  <a:pt x="1182" y="800"/>
                </a:lnTo>
                <a:lnTo>
                  <a:pt x="1169" y="806"/>
                </a:lnTo>
                <a:lnTo>
                  <a:pt x="1155" y="812"/>
                </a:lnTo>
                <a:lnTo>
                  <a:pt x="1139" y="817"/>
                </a:lnTo>
                <a:lnTo>
                  <a:pt x="1098" y="823"/>
                </a:lnTo>
                <a:lnTo>
                  <a:pt x="1053" y="827"/>
                </a:lnTo>
                <a:lnTo>
                  <a:pt x="1005" y="827"/>
                </a:lnTo>
                <a:lnTo>
                  <a:pt x="960" y="825"/>
                </a:lnTo>
                <a:lnTo>
                  <a:pt x="940" y="821"/>
                </a:lnTo>
                <a:lnTo>
                  <a:pt x="921" y="817"/>
                </a:lnTo>
                <a:lnTo>
                  <a:pt x="905" y="812"/>
                </a:lnTo>
                <a:lnTo>
                  <a:pt x="893" y="804"/>
                </a:lnTo>
                <a:lnTo>
                  <a:pt x="893" y="804"/>
                </a:lnTo>
                <a:lnTo>
                  <a:pt x="850" y="808"/>
                </a:lnTo>
                <a:lnTo>
                  <a:pt x="807" y="806"/>
                </a:lnTo>
                <a:lnTo>
                  <a:pt x="766" y="802"/>
                </a:lnTo>
                <a:lnTo>
                  <a:pt x="747" y="798"/>
                </a:lnTo>
                <a:lnTo>
                  <a:pt x="731" y="794"/>
                </a:lnTo>
                <a:lnTo>
                  <a:pt x="731" y="794"/>
                </a:lnTo>
                <a:lnTo>
                  <a:pt x="704" y="798"/>
                </a:lnTo>
                <a:lnTo>
                  <a:pt x="678" y="800"/>
                </a:lnTo>
                <a:lnTo>
                  <a:pt x="649" y="802"/>
                </a:lnTo>
                <a:lnTo>
                  <a:pt x="620" y="800"/>
                </a:lnTo>
                <a:lnTo>
                  <a:pt x="592" y="798"/>
                </a:lnTo>
                <a:lnTo>
                  <a:pt x="567" y="792"/>
                </a:lnTo>
                <a:lnTo>
                  <a:pt x="549" y="786"/>
                </a:lnTo>
                <a:lnTo>
                  <a:pt x="541" y="782"/>
                </a:lnTo>
                <a:lnTo>
                  <a:pt x="534" y="776"/>
                </a:lnTo>
                <a:lnTo>
                  <a:pt x="534" y="776"/>
                </a:lnTo>
                <a:lnTo>
                  <a:pt x="536" y="751"/>
                </a:lnTo>
                <a:lnTo>
                  <a:pt x="543" y="724"/>
                </a:lnTo>
                <a:lnTo>
                  <a:pt x="547" y="710"/>
                </a:lnTo>
                <a:lnTo>
                  <a:pt x="553" y="698"/>
                </a:lnTo>
                <a:lnTo>
                  <a:pt x="559" y="685"/>
                </a:lnTo>
                <a:lnTo>
                  <a:pt x="569" y="675"/>
                </a:lnTo>
                <a:lnTo>
                  <a:pt x="569" y="675"/>
                </a:lnTo>
                <a:close/>
                <a:moveTo>
                  <a:pt x="565" y="0"/>
                </a:moveTo>
                <a:lnTo>
                  <a:pt x="565" y="0"/>
                </a:lnTo>
                <a:lnTo>
                  <a:pt x="534" y="0"/>
                </a:lnTo>
                <a:lnTo>
                  <a:pt x="506" y="4"/>
                </a:lnTo>
                <a:lnTo>
                  <a:pt x="477" y="8"/>
                </a:lnTo>
                <a:lnTo>
                  <a:pt x="448" y="14"/>
                </a:lnTo>
                <a:lnTo>
                  <a:pt x="422" y="24"/>
                </a:lnTo>
                <a:lnTo>
                  <a:pt x="397" y="32"/>
                </a:lnTo>
                <a:lnTo>
                  <a:pt x="375" y="45"/>
                </a:lnTo>
                <a:lnTo>
                  <a:pt x="354" y="59"/>
                </a:lnTo>
                <a:lnTo>
                  <a:pt x="334" y="73"/>
                </a:lnTo>
                <a:lnTo>
                  <a:pt x="317" y="88"/>
                </a:lnTo>
                <a:lnTo>
                  <a:pt x="303" y="104"/>
                </a:lnTo>
                <a:lnTo>
                  <a:pt x="291" y="123"/>
                </a:lnTo>
                <a:lnTo>
                  <a:pt x="281" y="141"/>
                </a:lnTo>
                <a:lnTo>
                  <a:pt x="272" y="161"/>
                </a:lnTo>
                <a:lnTo>
                  <a:pt x="268" y="180"/>
                </a:lnTo>
                <a:lnTo>
                  <a:pt x="266" y="202"/>
                </a:lnTo>
                <a:lnTo>
                  <a:pt x="266" y="202"/>
                </a:lnTo>
                <a:lnTo>
                  <a:pt x="266" y="217"/>
                </a:lnTo>
                <a:lnTo>
                  <a:pt x="270" y="231"/>
                </a:lnTo>
                <a:lnTo>
                  <a:pt x="272" y="245"/>
                </a:lnTo>
                <a:lnTo>
                  <a:pt x="278" y="260"/>
                </a:lnTo>
                <a:lnTo>
                  <a:pt x="285" y="272"/>
                </a:lnTo>
                <a:lnTo>
                  <a:pt x="293" y="286"/>
                </a:lnTo>
                <a:lnTo>
                  <a:pt x="303" y="299"/>
                </a:lnTo>
                <a:lnTo>
                  <a:pt x="313" y="311"/>
                </a:lnTo>
                <a:lnTo>
                  <a:pt x="338" y="333"/>
                </a:lnTo>
                <a:lnTo>
                  <a:pt x="367" y="352"/>
                </a:lnTo>
                <a:lnTo>
                  <a:pt x="399" y="370"/>
                </a:lnTo>
                <a:lnTo>
                  <a:pt x="434" y="385"/>
                </a:lnTo>
                <a:lnTo>
                  <a:pt x="403" y="430"/>
                </a:lnTo>
                <a:lnTo>
                  <a:pt x="469" y="448"/>
                </a:lnTo>
                <a:lnTo>
                  <a:pt x="369" y="509"/>
                </a:lnTo>
                <a:lnTo>
                  <a:pt x="532" y="473"/>
                </a:lnTo>
                <a:lnTo>
                  <a:pt x="500" y="428"/>
                </a:lnTo>
                <a:lnTo>
                  <a:pt x="553" y="405"/>
                </a:lnTo>
                <a:lnTo>
                  <a:pt x="553" y="405"/>
                </a:lnTo>
                <a:lnTo>
                  <a:pt x="565" y="405"/>
                </a:lnTo>
                <a:lnTo>
                  <a:pt x="565" y="405"/>
                </a:lnTo>
                <a:lnTo>
                  <a:pt x="596" y="403"/>
                </a:lnTo>
                <a:lnTo>
                  <a:pt x="625" y="401"/>
                </a:lnTo>
                <a:lnTo>
                  <a:pt x="653" y="395"/>
                </a:lnTo>
                <a:lnTo>
                  <a:pt x="682" y="389"/>
                </a:lnTo>
                <a:lnTo>
                  <a:pt x="709" y="380"/>
                </a:lnTo>
                <a:lnTo>
                  <a:pt x="733" y="370"/>
                </a:lnTo>
                <a:lnTo>
                  <a:pt x="756" y="358"/>
                </a:lnTo>
                <a:lnTo>
                  <a:pt x="776" y="346"/>
                </a:lnTo>
                <a:lnTo>
                  <a:pt x="797" y="331"/>
                </a:lnTo>
                <a:lnTo>
                  <a:pt x="813" y="315"/>
                </a:lnTo>
                <a:lnTo>
                  <a:pt x="827" y="299"/>
                </a:lnTo>
                <a:lnTo>
                  <a:pt x="840" y="280"/>
                </a:lnTo>
                <a:lnTo>
                  <a:pt x="850" y="262"/>
                </a:lnTo>
                <a:lnTo>
                  <a:pt x="858" y="243"/>
                </a:lnTo>
                <a:lnTo>
                  <a:pt x="862" y="223"/>
                </a:lnTo>
                <a:lnTo>
                  <a:pt x="864" y="202"/>
                </a:lnTo>
                <a:lnTo>
                  <a:pt x="864" y="202"/>
                </a:lnTo>
                <a:lnTo>
                  <a:pt x="862" y="180"/>
                </a:lnTo>
                <a:lnTo>
                  <a:pt x="858" y="161"/>
                </a:lnTo>
                <a:lnTo>
                  <a:pt x="850" y="141"/>
                </a:lnTo>
                <a:lnTo>
                  <a:pt x="840" y="123"/>
                </a:lnTo>
                <a:lnTo>
                  <a:pt x="827" y="104"/>
                </a:lnTo>
                <a:lnTo>
                  <a:pt x="813" y="88"/>
                </a:lnTo>
                <a:lnTo>
                  <a:pt x="797" y="73"/>
                </a:lnTo>
                <a:lnTo>
                  <a:pt x="776" y="59"/>
                </a:lnTo>
                <a:lnTo>
                  <a:pt x="756" y="45"/>
                </a:lnTo>
                <a:lnTo>
                  <a:pt x="733" y="32"/>
                </a:lnTo>
                <a:lnTo>
                  <a:pt x="709" y="24"/>
                </a:lnTo>
                <a:lnTo>
                  <a:pt x="682" y="14"/>
                </a:lnTo>
                <a:lnTo>
                  <a:pt x="653" y="8"/>
                </a:lnTo>
                <a:lnTo>
                  <a:pt x="625" y="4"/>
                </a:lnTo>
                <a:lnTo>
                  <a:pt x="596" y="0"/>
                </a:lnTo>
                <a:lnTo>
                  <a:pt x="565" y="0"/>
                </a:lnTo>
                <a:lnTo>
                  <a:pt x="565" y="0"/>
                </a:lnTo>
                <a:close/>
                <a:moveTo>
                  <a:pt x="217" y="604"/>
                </a:moveTo>
                <a:lnTo>
                  <a:pt x="205" y="628"/>
                </a:lnTo>
                <a:lnTo>
                  <a:pt x="219" y="638"/>
                </a:lnTo>
                <a:lnTo>
                  <a:pt x="186" y="761"/>
                </a:lnTo>
                <a:lnTo>
                  <a:pt x="229" y="794"/>
                </a:lnTo>
                <a:lnTo>
                  <a:pt x="229" y="794"/>
                </a:lnTo>
                <a:lnTo>
                  <a:pt x="229" y="794"/>
                </a:lnTo>
                <a:lnTo>
                  <a:pt x="231" y="794"/>
                </a:lnTo>
                <a:lnTo>
                  <a:pt x="231" y="794"/>
                </a:lnTo>
                <a:lnTo>
                  <a:pt x="274" y="761"/>
                </a:lnTo>
                <a:lnTo>
                  <a:pt x="242" y="638"/>
                </a:lnTo>
                <a:lnTo>
                  <a:pt x="256" y="628"/>
                </a:lnTo>
                <a:lnTo>
                  <a:pt x="244" y="604"/>
                </a:lnTo>
                <a:lnTo>
                  <a:pt x="229" y="604"/>
                </a:lnTo>
                <a:lnTo>
                  <a:pt x="217" y="6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5341938" y="5162550"/>
            <a:ext cx="1393825" cy="1395413"/>
          </a:xfrm>
          <a:custGeom>
            <a:avLst/>
            <a:gdLst>
              <a:gd name="T0" fmla="*/ 762 w 878"/>
              <a:gd name="T1" fmla="*/ 0 h 879"/>
              <a:gd name="T2" fmla="*/ 811 w 878"/>
              <a:gd name="T3" fmla="*/ 17 h 879"/>
              <a:gd name="T4" fmla="*/ 862 w 878"/>
              <a:gd name="T5" fmla="*/ 68 h 879"/>
              <a:gd name="T6" fmla="*/ 878 w 878"/>
              <a:gd name="T7" fmla="*/ 117 h 879"/>
              <a:gd name="T8" fmla="*/ 878 w 878"/>
              <a:gd name="T9" fmla="*/ 762 h 879"/>
              <a:gd name="T10" fmla="*/ 862 w 878"/>
              <a:gd name="T11" fmla="*/ 811 h 879"/>
              <a:gd name="T12" fmla="*/ 811 w 878"/>
              <a:gd name="T13" fmla="*/ 864 h 879"/>
              <a:gd name="T14" fmla="*/ 762 w 878"/>
              <a:gd name="T15" fmla="*/ 879 h 879"/>
              <a:gd name="T16" fmla="*/ 117 w 878"/>
              <a:gd name="T17" fmla="*/ 879 h 879"/>
              <a:gd name="T18" fmla="*/ 67 w 878"/>
              <a:gd name="T19" fmla="*/ 864 h 879"/>
              <a:gd name="T20" fmla="*/ 14 w 878"/>
              <a:gd name="T21" fmla="*/ 811 h 879"/>
              <a:gd name="T22" fmla="*/ 0 w 878"/>
              <a:gd name="T23" fmla="*/ 762 h 879"/>
              <a:gd name="T24" fmla="*/ 0 w 878"/>
              <a:gd name="T25" fmla="*/ 117 h 879"/>
              <a:gd name="T26" fmla="*/ 14 w 878"/>
              <a:gd name="T27" fmla="*/ 68 h 879"/>
              <a:gd name="T28" fmla="*/ 67 w 878"/>
              <a:gd name="T29" fmla="*/ 17 h 879"/>
              <a:gd name="T30" fmla="*/ 117 w 878"/>
              <a:gd name="T31" fmla="*/ 0 h 879"/>
              <a:gd name="T32" fmla="*/ 260 w 878"/>
              <a:gd name="T33" fmla="*/ 553 h 879"/>
              <a:gd name="T34" fmla="*/ 201 w 878"/>
              <a:gd name="T35" fmla="*/ 578 h 879"/>
              <a:gd name="T36" fmla="*/ 174 w 878"/>
              <a:gd name="T37" fmla="*/ 639 h 879"/>
              <a:gd name="T38" fmla="*/ 188 w 878"/>
              <a:gd name="T39" fmla="*/ 686 h 879"/>
              <a:gd name="T40" fmla="*/ 244 w 878"/>
              <a:gd name="T41" fmla="*/ 723 h 879"/>
              <a:gd name="T42" fmla="*/ 293 w 878"/>
              <a:gd name="T43" fmla="*/ 719 h 879"/>
              <a:gd name="T44" fmla="*/ 340 w 878"/>
              <a:gd name="T45" fmla="*/ 672 h 879"/>
              <a:gd name="T46" fmla="*/ 344 w 878"/>
              <a:gd name="T47" fmla="*/ 621 h 879"/>
              <a:gd name="T48" fmla="*/ 309 w 878"/>
              <a:gd name="T49" fmla="*/ 567 h 879"/>
              <a:gd name="T50" fmla="*/ 260 w 878"/>
              <a:gd name="T51" fmla="*/ 553 h 879"/>
              <a:gd name="T52" fmla="*/ 239 w 878"/>
              <a:gd name="T53" fmla="*/ 238 h 879"/>
              <a:gd name="T54" fmla="*/ 334 w 878"/>
              <a:gd name="T55" fmla="*/ 248 h 879"/>
              <a:gd name="T56" fmla="*/ 461 w 878"/>
              <a:gd name="T57" fmla="*/ 301 h 879"/>
              <a:gd name="T58" fmla="*/ 540 w 878"/>
              <a:gd name="T59" fmla="*/ 369 h 879"/>
              <a:gd name="T60" fmla="*/ 618 w 878"/>
              <a:gd name="T61" fmla="*/ 496 h 879"/>
              <a:gd name="T62" fmla="*/ 645 w 878"/>
              <a:gd name="T63" fmla="*/ 617 h 879"/>
              <a:gd name="T64" fmla="*/ 739 w 878"/>
              <a:gd name="T65" fmla="*/ 692 h 879"/>
              <a:gd name="T66" fmla="*/ 731 w 878"/>
              <a:gd name="T67" fmla="*/ 557 h 879"/>
              <a:gd name="T68" fmla="*/ 663 w 878"/>
              <a:gd name="T69" fmla="*/ 379 h 879"/>
              <a:gd name="T70" fmla="*/ 579 w 878"/>
              <a:gd name="T71" fmla="*/ 277 h 879"/>
              <a:gd name="T72" fmla="*/ 436 w 878"/>
              <a:gd name="T73" fmla="*/ 185 h 879"/>
              <a:gd name="T74" fmla="*/ 270 w 878"/>
              <a:gd name="T75" fmla="*/ 146 h 879"/>
              <a:gd name="T76" fmla="*/ 213 w 878"/>
              <a:gd name="T77" fmla="*/ 146 h 879"/>
              <a:gd name="T78" fmla="*/ 235 w 878"/>
              <a:gd name="T79" fmla="*/ 430 h 879"/>
              <a:gd name="T80" fmla="*/ 303 w 878"/>
              <a:gd name="T81" fmla="*/ 441 h 879"/>
              <a:gd name="T82" fmla="*/ 375 w 878"/>
              <a:gd name="T83" fmla="*/ 475 h 879"/>
              <a:gd name="T84" fmla="*/ 416 w 878"/>
              <a:gd name="T85" fmla="*/ 516 h 879"/>
              <a:gd name="T86" fmla="*/ 446 w 878"/>
              <a:gd name="T87" fmla="*/ 586 h 879"/>
              <a:gd name="T88" fmla="*/ 457 w 878"/>
              <a:gd name="T89" fmla="*/ 645 h 879"/>
              <a:gd name="T90" fmla="*/ 549 w 878"/>
              <a:gd name="T91" fmla="*/ 692 h 879"/>
              <a:gd name="T92" fmla="*/ 547 w 878"/>
              <a:gd name="T93" fmla="*/ 612 h 879"/>
              <a:gd name="T94" fmla="*/ 516 w 878"/>
              <a:gd name="T95" fmla="*/ 508 h 879"/>
              <a:gd name="T96" fmla="*/ 473 w 878"/>
              <a:gd name="T97" fmla="*/ 441 h 879"/>
              <a:gd name="T98" fmla="*/ 385 w 878"/>
              <a:gd name="T99" fmla="*/ 373 h 879"/>
              <a:gd name="T100" fmla="*/ 264 w 878"/>
              <a:gd name="T101" fmla="*/ 340 h 879"/>
              <a:gd name="T102" fmla="*/ 213 w 878"/>
              <a:gd name="T103" fmla="*/ 33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8" h="879">
                <a:moveTo>
                  <a:pt x="129" y="0"/>
                </a:moveTo>
                <a:lnTo>
                  <a:pt x="747" y="0"/>
                </a:lnTo>
                <a:lnTo>
                  <a:pt x="747" y="0"/>
                </a:lnTo>
                <a:lnTo>
                  <a:pt x="762" y="0"/>
                </a:lnTo>
                <a:lnTo>
                  <a:pt x="774" y="2"/>
                </a:lnTo>
                <a:lnTo>
                  <a:pt x="786" y="7"/>
                </a:lnTo>
                <a:lnTo>
                  <a:pt x="798" y="11"/>
                </a:lnTo>
                <a:lnTo>
                  <a:pt x="811" y="17"/>
                </a:lnTo>
                <a:lnTo>
                  <a:pt x="821" y="23"/>
                </a:lnTo>
                <a:lnTo>
                  <a:pt x="839" y="39"/>
                </a:lnTo>
                <a:lnTo>
                  <a:pt x="856" y="58"/>
                </a:lnTo>
                <a:lnTo>
                  <a:pt x="862" y="68"/>
                </a:lnTo>
                <a:lnTo>
                  <a:pt x="868" y="80"/>
                </a:lnTo>
                <a:lnTo>
                  <a:pt x="872" y="92"/>
                </a:lnTo>
                <a:lnTo>
                  <a:pt x="876" y="105"/>
                </a:lnTo>
                <a:lnTo>
                  <a:pt x="878" y="117"/>
                </a:lnTo>
                <a:lnTo>
                  <a:pt x="878" y="131"/>
                </a:lnTo>
                <a:lnTo>
                  <a:pt x="878" y="750"/>
                </a:lnTo>
                <a:lnTo>
                  <a:pt x="878" y="750"/>
                </a:lnTo>
                <a:lnTo>
                  <a:pt x="878" y="762"/>
                </a:lnTo>
                <a:lnTo>
                  <a:pt x="876" y="774"/>
                </a:lnTo>
                <a:lnTo>
                  <a:pt x="872" y="789"/>
                </a:lnTo>
                <a:lnTo>
                  <a:pt x="868" y="799"/>
                </a:lnTo>
                <a:lnTo>
                  <a:pt x="862" y="811"/>
                </a:lnTo>
                <a:lnTo>
                  <a:pt x="856" y="821"/>
                </a:lnTo>
                <a:lnTo>
                  <a:pt x="839" y="842"/>
                </a:lnTo>
                <a:lnTo>
                  <a:pt x="821" y="858"/>
                </a:lnTo>
                <a:lnTo>
                  <a:pt x="811" y="864"/>
                </a:lnTo>
                <a:lnTo>
                  <a:pt x="798" y="868"/>
                </a:lnTo>
                <a:lnTo>
                  <a:pt x="786" y="875"/>
                </a:lnTo>
                <a:lnTo>
                  <a:pt x="774" y="877"/>
                </a:lnTo>
                <a:lnTo>
                  <a:pt x="762" y="879"/>
                </a:lnTo>
                <a:lnTo>
                  <a:pt x="747" y="879"/>
                </a:lnTo>
                <a:lnTo>
                  <a:pt x="129" y="879"/>
                </a:lnTo>
                <a:lnTo>
                  <a:pt x="129" y="879"/>
                </a:lnTo>
                <a:lnTo>
                  <a:pt x="117" y="879"/>
                </a:lnTo>
                <a:lnTo>
                  <a:pt x="104" y="877"/>
                </a:lnTo>
                <a:lnTo>
                  <a:pt x="90" y="875"/>
                </a:lnTo>
                <a:lnTo>
                  <a:pt x="80" y="868"/>
                </a:lnTo>
                <a:lnTo>
                  <a:pt x="67" y="864"/>
                </a:lnTo>
                <a:lnTo>
                  <a:pt x="57" y="858"/>
                </a:lnTo>
                <a:lnTo>
                  <a:pt x="37" y="842"/>
                </a:lnTo>
                <a:lnTo>
                  <a:pt x="22" y="821"/>
                </a:lnTo>
                <a:lnTo>
                  <a:pt x="14" y="811"/>
                </a:lnTo>
                <a:lnTo>
                  <a:pt x="10" y="799"/>
                </a:lnTo>
                <a:lnTo>
                  <a:pt x="4" y="789"/>
                </a:lnTo>
                <a:lnTo>
                  <a:pt x="2" y="774"/>
                </a:lnTo>
                <a:lnTo>
                  <a:pt x="0" y="762"/>
                </a:lnTo>
                <a:lnTo>
                  <a:pt x="0" y="750"/>
                </a:lnTo>
                <a:lnTo>
                  <a:pt x="0" y="131"/>
                </a:lnTo>
                <a:lnTo>
                  <a:pt x="0" y="131"/>
                </a:lnTo>
                <a:lnTo>
                  <a:pt x="0" y="117"/>
                </a:lnTo>
                <a:lnTo>
                  <a:pt x="2" y="105"/>
                </a:lnTo>
                <a:lnTo>
                  <a:pt x="4" y="92"/>
                </a:lnTo>
                <a:lnTo>
                  <a:pt x="10" y="80"/>
                </a:lnTo>
                <a:lnTo>
                  <a:pt x="14" y="68"/>
                </a:lnTo>
                <a:lnTo>
                  <a:pt x="22" y="58"/>
                </a:lnTo>
                <a:lnTo>
                  <a:pt x="37" y="39"/>
                </a:lnTo>
                <a:lnTo>
                  <a:pt x="57" y="23"/>
                </a:lnTo>
                <a:lnTo>
                  <a:pt x="67" y="17"/>
                </a:lnTo>
                <a:lnTo>
                  <a:pt x="80" y="11"/>
                </a:lnTo>
                <a:lnTo>
                  <a:pt x="90" y="7"/>
                </a:lnTo>
                <a:lnTo>
                  <a:pt x="104" y="2"/>
                </a:lnTo>
                <a:lnTo>
                  <a:pt x="117" y="0"/>
                </a:lnTo>
                <a:lnTo>
                  <a:pt x="129" y="0"/>
                </a:lnTo>
                <a:lnTo>
                  <a:pt x="129" y="0"/>
                </a:lnTo>
                <a:close/>
                <a:moveTo>
                  <a:pt x="260" y="553"/>
                </a:moveTo>
                <a:lnTo>
                  <a:pt x="260" y="553"/>
                </a:lnTo>
                <a:lnTo>
                  <a:pt x="244" y="555"/>
                </a:lnTo>
                <a:lnTo>
                  <a:pt x="227" y="559"/>
                </a:lnTo>
                <a:lnTo>
                  <a:pt x="213" y="567"/>
                </a:lnTo>
                <a:lnTo>
                  <a:pt x="201" y="578"/>
                </a:lnTo>
                <a:lnTo>
                  <a:pt x="188" y="592"/>
                </a:lnTo>
                <a:lnTo>
                  <a:pt x="182" y="606"/>
                </a:lnTo>
                <a:lnTo>
                  <a:pt x="176" y="621"/>
                </a:lnTo>
                <a:lnTo>
                  <a:pt x="174" y="639"/>
                </a:lnTo>
                <a:lnTo>
                  <a:pt x="174" y="639"/>
                </a:lnTo>
                <a:lnTo>
                  <a:pt x="176" y="655"/>
                </a:lnTo>
                <a:lnTo>
                  <a:pt x="182" y="672"/>
                </a:lnTo>
                <a:lnTo>
                  <a:pt x="188" y="686"/>
                </a:lnTo>
                <a:lnTo>
                  <a:pt x="201" y="700"/>
                </a:lnTo>
                <a:lnTo>
                  <a:pt x="213" y="711"/>
                </a:lnTo>
                <a:lnTo>
                  <a:pt x="227" y="719"/>
                </a:lnTo>
                <a:lnTo>
                  <a:pt x="244" y="723"/>
                </a:lnTo>
                <a:lnTo>
                  <a:pt x="260" y="725"/>
                </a:lnTo>
                <a:lnTo>
                  <a:pt x="260" y="725"/>
                </a:lnTo>
                <a:lnTo>
                  <a:pt x="278" y="723"/>
                </a:lnTo>
                <a:lnTo>
                  <a:pt x="293" y="719"/>
                </a:lnTo>
                <a:lnTo>
                  <a:pt x="309" y="711"/>
                </a:lnTo>
                <a:lnTo>
                  <a:pt x="321" y="700"/>
                </a:lnTo>
                <a:lnTo>
                  <a:pt x="332" y="686"/>
                </a:lnTo>
                <a:lnTo>
                  <a:pt x="340" y="672"/>
                </a:lnTo>
                <a:lnTo>
                  <a:pt x="344" y="655"/>
                </a:lnTo>
                <a:lnTo>
                  <a:pt x="346" y="639"/>
                </a:lnTo>
                <a:lnTo>
                  <a:pt x="346" y="639"/>
                </a:lnTo>
                <a:lnTo>
                  <a:pt x="344" y="621"/>
                </a:lnTo>
                <a:lnTo>
                  <a:pt x="340" y="606"/>
                </a:lnTo>
                <a:lnTo>
                  <a:pt x="332" y="592"/>
                </a:lnTo>
                <a:lnTo>
                  <a:pt x="321" y="578"/>
                </a:lnTo>
                <a:lnTo>
                  <a:pt x="309" y="567"/>
                </a:lnTo>
                <a:lnTo>
                  <a:pt x="293" y="559"/>
                </a:lnTo>
                <a:lnTo>
                  <a:pt x="278" y="555"/>
                </a:lnTo>
                <a:lnTo>
                  <a:pt x="260" y="553"/>
                </a:lnTo>
                <a:lnTo>
                  <a:pt x="260" y="553"/>
                </a:lnTo>
                <a:close/>
                <a:moveTo>
                  <a:pt x="213" y="146"/>
                </a:moveTo>
                <a:lnTo>
                  <a:pt x="213" y="238"/>
                </a:lnTo>
                <a:lnTo>
                  <a:pt x="213" y="238"/>
                </a:lnTo>
                <a:lnTo>
                  <a:pt x="239" y="238"/>
                </a:lnTo>
                <a:lnTo>
                  <a:pt x="266" y="238"/>
                </a:lnTo>
                <a:lnTo>
                  <a:pt x="266" y="238"/>
                </a:lnTo>
                <a:lnTo>
                  <a:pt x="301" y="242"/>
                </a:lnTo>
                <a:lnTo>
                  <a:pt x="334" y="248"/>
                </a:lnTo>
                <a:lnTo>
                  <a:pt x="368" y="256"/>
                </a:lnTo>
                <a:lnTo>
                  <a:pt x="399" y="269"/>
                </a:lnTo>
                <a:lnTo>
                  <a:pt x="432" y="283"/>
                </a:lnTo>
                <a:lnTo>
                  <a:pt x="461" y="301"/>
                </a:lnTo>
                <a:lnTo>
                  <a:pt x="489" y="322"/>
                </a:lnTo>
                <a:lnTo>
                  <a:pt x="516" y="344"/>
                </a:lnTo>
                <a:lnTo>
                  <a:pt x="516" y="344"/>
                </a:lnTo>
                <a:lnTo>
                  <a:pt x="540" y="369"/>
                </a:lnTo>
                <a:lnTo>
                  <a:pt x="565" y="398"/>
                </a:lnTo>
                <a:lnTo>
                  <a:pt x="586" y="428"/>
                </a:lnTo>
                <a:lnTo>
                  <a:pt x="602" y="461"/>
                </a:lnTo>
                <a:lnTo>
                  <a:pt x="618" y="496"/>
                </a:lnTo>
                <a:lnTo>
                  <a:pt x="631" y="535"/>
                </a:lnTo>
                <a:lnTo>
                  <a:pt x="641" y="574"/>
                </a:lnTo>
                <a:lnTo>
                  <a:pt x="645" y="617"/>
                </a:lnTo>
                <a:lnTo>
                  <a:pt x="645" y="617"/>
                </a:lnTo>
                <a:lnTo>
                  <a:pt x="649" y="653"/>
                </a:lnTo>
                <a:lnTo>
                  <a:pt x="649" y="692"/>
                </a:lnTo>
                <a:lnTo>
                  <a:pt x="739" y="692"/>
                </a:lnTo>
                <a:lnTo>
                  <a:pt x="739" y="692"/>
                </a:lnTo>
                <a:lnTo>
                  <a:pt x="739" y="649"/>
                </a:lnTo>
                <a:lnTo>
                  <a:pt x="737" y="608"/>
                </a:lnTo>
                <a:lnTo>
                  <a:pt x="737" y="608"/>
                </a:lnTo>
                <a:lnTo>
                  <a:pt x="731" y="557"/>
                </a:lnTo>
                <a:lnTo>
                  <a:pt x="719" y="508"/>
                </a:lnTo>
                <a:lnTo>
                  <a:pt x="704" y="463"/>
                </a:lnTo>
                <a:lnTo>
                  <a:pt x="684" y="420"/>
                </a:lnTo>
                <a:lnTo>
                  <a:pt x="663" y="379"/>
                </a:lnTo>
                <a:lnTo>
                  <a:pt x="637" y="342"/>
                </a:lnTo>
                <a:lnTo>
                  <a:pt x="610" y="307"/>
                </a:lnTo>
                <a:lnTo>
                  <a:pt x="579" y="277"/>
                </a:lnTo>
                <a:lnTo>
                  <a:pt x="579" y="277"/>
                </a:lnTo>
                <a:lnTo>
                  <a:pt x="547" y="248"/>
                </a:lnTo>
                <a:lnTo>
                  <a:pt x="512" y="224"/>
                </a:lnTo>
                <a:lnTo>
                  <a:pt x="475" y="203"/>
                </a:lnTo>
                <a:lnTo>
                  <a:pt x="436" y="185"/>
                </a:lnTo>
                <a:lnTo>
                  <a:pt x="395" y="170"/>
                </a:lnTo>
                <a:lnTo>
                  <a:pt x="354" y="158"/>
                </a:lnTo>
                <a:lnTo>
                  <a:pt x="313" y="150"/>
                </a:lnTo>
                <a:lnTo>
                  <a:pt x="270" y="146"/>
                </a:lnTo>
                <a:lnTo>
                  <a:pt x="270" y="146"/>
                </a:lnTo>
                <a:lnTo>
                  <a:pt x="241" y="146"/>
                </a:lnTo>
                <a:lnTo>
                  <a:pt x="213" y="146"/>
                </a:lnTo>
                <a:lnTo>
                  <a:pt x="213" y="146"/>
                </a:lnTo>
                <a:close/>
                <a:moveTo>
                  <a:pt x="213" y="338"/>
                </a:moveTo>
                <a:lnTo>
                  <a:pt x="213" y="430"/>
                </a:lnTo>
                <a:lnTo>
                  <a:pt x="213" y="430"/>
                </a:lnTo>
                <a:lnTo>
                  <a:pt x="235" y="430"/>
                </a:lnTo>
                <a:lnTo>
                  <a:pt x="256" y="432"/>
                </a:lnTo>
                <a:lnTo>
                  <a:pt x="256" y="432"/>
                </a:lnTo>
                <a:lnTo>
                  <a:pt x="280" y="434"/>
                </a:lnTo>
                <a:lnTo>
                  <a:pt x="303" y="441"/>
                </a:lnTo>
                <a:lnTo>
                  <a:pt x="323" y="447"/>
                </a:lnTo>
                <a:lnTo>
                  <a:pt x="342" y="455"/>
                </a:lnTo>
                <a:lnTo>
                  <a:pt x="360" y="463"/>
                </a:lnTo>
                <a:lnTo>
                  <a:pt x="375" y="475"/>
                </a:lnTo>
                <a:lnTo>
                  <a:pt x="391" y="488"/>
                </a:lnTo>
                <a:lnTo>
                  <a:pt x="403" y="500"/>
                </a:lnTo>
                <a:lnTo>
                  <a:pt x="403" y="500"/>
                </a:lnTo>
                <a:lnTo>
                  <a:pt x="416" y="516"/>
                </a:lnTo>
                <a:lnTo>
                  <a:pt x="426" y="531"/>
                </a:lnTo>
                <a:lnTo>
                  <a:pt x="434" y="549"/>
                </a:lnTo>
                <a:lnTo>
                  <a:pt x="442" y="565"/>
                </a:lnTo>
                <a:lnTo>
                  <a:pt x="446" y="586"/>
                </a:lnTo>
                <a:lnTo>
                  <a:pt x="452" y="604"/>
                </a:lnTo>
                <a:lnTo>
                  <a:pt x="454" y="625"/>
                </a:lnTo>
                <a:lnTo>
                  <a:pt x="457" y="645"/>
                </a:lnTo>
                <a:lnTo>
                  <a:pt x="457" y="645"/>
                </a:lnTo>
                <a:lnTo>
                  <a:pt x="459" y="668"/>
                </a:lnTo>
                <a:lnTo>
                  <a:pt x="457" y="692"/>
                </a:lnTo>
                <a:lnTo>
                  <a:pt x="549" y="692"/>
                </a:lnTo>
                <a:lnTo>
                  <a:pt x="549" y="692"/>
                </a:lnTo>
                <a:lnTo>
                  <a:pt x="549" y="666"/>
                </a:lnTo>
                <a:lnTo>
                  <a:pt x="549" y="639"/>
                </a:lnTo>
                <a:lnTo>
                  <a:pt x="549" y="639"/>
                </a:lnTo>
                <a:lnTo>
                  <a:pt x="547" y="612"/>
                </a:lnTo>
                <a:lnTo>
                  <a:pt x="543" y="584"/>
                </a:lnTo>
                <a:lnTo>
                  <a:pt x="534" y="557"/>
                </a:lnTo>
                <a:lnTo>
                  <a:pt x="526" y="533"/>
                </a:lnTo>
                <a:lnTo>
                  <a:pt x="516" y="508"/>
                </a:lnTo>
                <a:lnTo>
                  <a:pt x="504" y="483"/>
                </a:lnTo>
                <a:lnTo>
                  <a:pt x="489" y="461"/>
                </a:lnTo>
                <a:lnTo>
                  <a:pt x="473" y="441"/>
                </a:lnTo>
                <a:lnTo>
                  <a:pt x="473" y="441"/>
                </a:lnTo>
                <a:lnTo>
                  <a:pt x="454" y="420"/>
                </a:lnTo>
                <a:lnTo>
                  <a:pt x="432" y="404"/>
                </a:lnTo>
                <a:lnTo>
                  <a:pt x="409" y="387"/>
                </a:lnTo>
                <a:lnTo>
                  <a:pt x="385" y="373"/>
                </a:lnTo>
                <a:lnTo>
                  <a:pt x="358" y="361"/>
                </a:lnTo>
                <a:lnTo>
                  <a:pt x="330" y="352"/>
                </a:lnTo>
                <a:lnTo>
                  <a:pt x="297" y="344"/>
                </a:lnTo>
                <a:lnTo>
                  <a:pt x="264" y="340"/>
                </a:lnTo>
                <a:lnTo>
                  <a:pt x="264" y="340"/>
                </a:lnTo>
                <a:lnTo>
                  <a:pt x="237" y="338"/>
                </a:lnTo>
                <a:lnTo>
                  <a:pt x="213" y="338"/>
                </a:lnTo>
                <a:lnTo>
                  <a:pt x="213" y="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195888" y="3033713"/>
            <a:ext cx="965200" cy="1135063"/>
          </a:xfrm>
          <a:custGeom>
            <a:avLst/>
            <a:gdLst>
              <a:gd name="T0" fmla="*/ 254 w 608"/>
              <a:gd name="T1" fmla="*/ 72 h 715"/>
              <a:gd name="T2" fmla="*/ 278 w 608"/>
              <a:gd name="T3" fmla="*/ 39 h 715"/>
              <a:gd name="T4" fmla="*/ 331 w 608"/>
              <a:gd name="T5" fmla="*/ 7 h 715"/>
              <a:gd name="T6" fmla="*/ 370 w 608"/>
              <a:gd name="T7" fmla="*/ 0 h 715"/>
              <a:gd name="T8" fmla="*/ 422 w 608"/>
              <a:gd name="T9" fmla="*/ 11 h 715"/>
              <a:gd name="T10" fmla="*/ 465 w 608"/>
              <a:gd name="T11" fmla="*/ 39 h 715"/>
              <a:gd name="T12" fmla="*/ 493 w 608"/>
              <a:gd name="T13" fmla="*/ 82 h 715"/>
              <a:gd name="T14" fmla="*/ 503 w 608"/>
              <a:gd name="T15" fmla="*/ 134 h 715"/>
              <a:gd name="T16" fmla="*/ 489 w 608"/>
              <a:gd name="T17" fmla="*/ 191 h 715"/>
              <a:gd name="T18" fmla="*/ 608 w 608"/>
              <a:gd name="T19" fmla="*/ 348 h 715"/>
              <a:gd name="T20" fmla="*/ 487 w 608"/>
              <a:gd name="T21" fmla="*/ 394 h 715"/>
              <a:gd name="T22" fmla="*/ 497 w 608"/>
              <a:gd name="T23" fmla="*/ 467 h 715"/>
              <a:gd name="T24" fmla="*/ 479 w 608"/>
              <a:gd name="T25" fmla="*/ 563 h 715"/>
              <a:gd name="T26" fmla="*/ 426 w 608"/>
              <a:gd name="T27" fmla="*/ 643 h 715"/>
              <a:gd name="T28" fmla="*/ 368 w 608"/>
              <a:gd name="T29" fmla="*/ 686 h 715"/>
              <a:gd name="T30" fmla="*/ 274 w 608"/>
              <a:gd name="T31" fmla="*/ 715 h 715"/>
              <a:gd name="T32" fmla="*/ 198 w 608"/>
              <a:gd name="T33" fmla="*/ 711 h 715"/>
              <a:gd name="T34" fmla="*/ 110 w 608"/>
              <a:gd name="T35" fmla="*/ 674 h 715"/>
              <a:gd name="T36" fmla="*/ 57 w 608"/>
              <a:gd name="T37" fmla="*/ 625 h 715"/>
              <a:gd name="T38" fmla="*/ 12 w 608"/>
              <a:gd name="T39" fmla="*/ 541 h 715"/>
              <a:gd name="T40" fmla="*/ 0 w 608"/>
              <a:gd name="T41" fmla="*/ 467 h 715"/>
              <a:gd name="T42" fmla="*/ 20 w 608"/>
              <a:gd name="T43" fmla="*/ 371 h 715"/>
              <a:gd name="T44" fmla="*/ 73 w 608"/>
              <a:gd name="T45" fmla="*/ 291 h 715"/>
              <a:gd name="T46" fmla="*/ 241 w 608"/>
              <a:gd name="T47" fmla="*/ 111 h 715"/>
              <a:gd name="T48" fmla="*/ 141 w 608"/>
              <a:gd name="T49" fmla="*/ 443 h 715"/>
              <a:gd name="T50" fmla="*/ 225 w 608"/>
              <a:gd name="T51" fmla="*/ 383 h 715"/>
              <a:gd name="T52" fmla="*/ 309 w 608"/>
              <a:gd name="T53" fmla="*/ 348 h 715"/>
              <a:gd name="T54" fmla="*/ 202 w 608"/>
              <a:gd name="T55" fmla="*/ 357 h 715"/>
              <a:gd name="T56" fmla="*/ 153 w 608"/>
              <a:gd name="T57" fmla="*/ 385 h 715"/>
              <a:gd name="T58" fmla="*/ 127 w 608"/>
              <a:gd name="T59" fmla="*/ 441 h 715"/>
              <a:gd name="T60" fmla="*/ 362 w 608"/>
              <a:gd name="T61" fmla="*/ 353 h 715"/>
              <a:gd name="T62" fmla="*/ 311 w 608"/>
              <a:gd name="T63" fmla="*/ 320 h 715"/>
              <a:gd name="T64" fmla="*/ 250 w 608"/>
              <a:gd name="T65" fmla="*/ 305 h 715"/>
              <a:gd name="T66" fmla="*/ 200 w 608"/>
              <a:gd name="T67" fmla="*/ 314 h 715"/>
              <a:gd name="T68" fmla="*/ 147 w 608"/>
              <a:gd name="T69" fmla="*/ 342 h 715"/>
              <a:gd name="T70" fmla="*/ 116 w 608"/>
              <a:gd name="T71" fmla="*/ 377 h 715"/>
              <a:gd name="T72" fmla="*/ 92 w 608"/>
              <a:gd name="T73" fmla="*/ 434 h 715"/>
              <a:gd name="T74" fmla="*/ 90 w 608"/>
              <a:gd name="T75" fmla="*/ 484 h 715"/>
              <a:gd name="T76" fmla="*/ 108 w 608"/>
              <a:gd name="T77" fmla="*/ 543 h 715"/>
              <a:gd name="T78" fmla="*/ 135 w 608"/>
              <a:gd name="T79" fmla="*/ 582 h 715"/>
              <a:gd name="T80" fmla="*/ 186 w 608"/>
              <a:gd name="T81" fmla="*/ 615 h 715"/>
              <a:gd name="T82" fmla="*/ 250 w 608"/>
              <a:gd name="T83" fmla="*/ 629 h 715"/>
              <a:gd name="T84" fmla="*/ 297 w 608"/>
              <a:gd name="T85" fmla="*/ 621 h 715"/>
              <a:gd name="T86" fmla="*/ 352 w 608"/>
              <a:gd name="T87" fmla="*/ 592 h 715"/>
              <a:gd name="T88" fmla="*/ 383 w 608"/>
              <a:gd name="T89" fmla="*/ 557 h 715"/>
              <a:gd name="T90" fmla="*/ 407 w 608"/>
              <a:gd name="T91" fmla="*/ 500 h 715"/>
              <a:gd name="T92" fmla="*/ 409 w 608"/>
              <a:gd name="T93" fmla="*/ 451 h 715"/>
              <a:gd name="T94" fmla="*/ 391 w 608"/>
              <a:gd name="T95" fmla="*/ 391 h 715"/>
              <a:gd name="T96" fmla="*/ 362 w 608"/>
              <a:gd name="T97" fmla="*/ 35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8" h="715">
                <a:moveTo>
                  <a:pt x="241" y="111"/>
                </a:moveTo>
                <a:lnTo>
                  <a:pt x="241" y="111"/>
                </a:lnTo>
                <a:lnTo>
                  <a:pt x="245" y="91"/>
                </a:lnTo>
                <a:lnTo>
                  <a:pt x="254" y="72"/>
                </a:lnTo>
                <a:lnTo>
                  <a:pt x="264" y="56"/>
                </a:lnTo>
                <a:lnTo>
                  <a:pt x="278" y="39"/>
                </a:lnTo>
                <a:lnTo>
                  <a:pt x="278" y="39"/>
                </a:lnTo>
                <a:lnTo>
                  <a:pt x="278" y="39"/>
                </a:lnTo>
                <a:lnTo>
                  <a:pt x="297" y="23"/>
                </a:lnTo>
                <a:lnTo>
                  <a:pt x="309" y="17"/>
                </a:lnTo>
                <a:lnTo>
                  <a:pt x="319" y="11"/>
                </a:lnTo>
                <a:lnTo>
                  <a:pt x="331" y="7"/>
                </a:lnTo>
                <a:lnTo>
                  <a:pt x="344" y="5"/>
                </a:lnTo>
                <a:lnTo>
                  <a:pt x="358" y="3"/>
                </a:lnTo>
                <a:lnTo>
                  <a:pt x="370" y="0"/>
                </a:lnTo>
                <a:lnTo>
                  <a:pt x="370" y="0"/>
                </a:lnTo>
                <a:lnTo>
                  <a:pt x="385" y="3"/>
                </a:lnTo>
                <a:lnTo>
                  <a:pt x="397" y="5"/>
                </a:lnTo>
                <a:lnTo>
                  <a:pt x="411" y="7"/>
                </a:lnTo>
                <a:lnTo>
                  <a:pt x="422" y="11"/>
                </a:lnTo>
                <a:lnTo>
                  <a:pt x="434" y="17"/>
                </a:lnTo>
                <a:lnTo>
                  <a:pt x="444" y="23"/>
                </a:lnTo>
                <a:lnTo>
                  <a:pt x="465" y="39"/>
                </a:lnTo>
                <a:lnTo>
                  <a:pt x="465" y="39"/>
                </a:lnTo>
                <a:lnTo>
                  <a:pt x="465" y="39"/>
                </a:lnTo>
                <a:lnTo>
                  <a:pt x="481" y="60"/>
                </a:lnTo>
                <a:lnTo>
                  <a:pt x="487" y="70"/>
                </a:lnTo>
                <a:lnTo>
                  <a:pt x="493" y="82"/>
                </a:lnTo>
                <a:lnTo>
                  <a:pt x="497" y="95"/>
                </a:lnTo>
                <a:lnTo>
                  <a:pt x="501" y="107"/>
                </a:lnTo>
                <a:lnTo>
                  <a:pt x="503" y="119"/>
                </a:lnTo>
                <a:lnTo>
                  <a:pt x="503" y="134"/>
                </a:lnTo>
                <a:lnTo>
                  <a:pt x="503" y="134"/>
                </a:lnTo>
                <a:lnTo>
                  <a:pt x="501" y="154"/>
                </a:lnTo>
                <a:lnTo>
                  <a:pt x="497" y="172"/>
                </a:lnTo>
                <a:lnTo>
                  <a:pt x="489" y="191"/>
                </a:lnTo>
                <a:lnTo>
                  <a:pt x="481" y="207"/>
                </a:lnTo>
                <a:lnTo>
                  <a:pt x="479" y="228"/>
                </a:lnTo>
                <a:lnTo>
                  <a:pt x="608" y="228"/>
                </a:lnTo>
                <a:lnTo>
                  <a:pt x="608" y="348"/>
                </a:lnTo>
                <a:lnTo>
                  <a:pt x="479" y="348"/>
                </a:lnTo>
                <a:lnTo>
                  <a:pt x="479" y="371"/>
                </a:lnTo>
                <a:lnTo>
                  <a:pt x="479" y="371"/>
                </a:lnTo>
                <a:lnTo>
                  <a:pt x="487" y="394"/>
                </a:lnTo>
                <a:lnTo>
                  <a:pt x="493" y="418"/>
                </a:lnTo>
                <a:lnTo>
                  <a:pt x="495" y="443"/>
                </a:lnTo>
                <a:lnTo>
                  <a:pt x="497" y="467"/>
                </a:lnTo>
                <a:lnTo>
                  <a:pt x="497" y="467"/>
                </a:lnTo>
                <a:lnTo>
                  <a:pt x="495" y="492"/>
                </a:lnTo>
                <a:lnTo>
                  <a:pt x="493" y="516"/>
                </a:lnTo>
                <a:lnTo>
                  <a:pt x="487" y="541"/>
                </a:lnTo>
                <a:lnTo>
                  <a:pt x="479" y="563"/>
                </a:lnTo>
                <a:lnTo>
                  <a:pt x="467" y="586"/>
                </a:lnTo>
                <a:lnTo>
                  <a:pt x="454" y="606"/>
                </a:lnTo>
                <a:lnTo>
                  <a:pt x="440" y="625"/>
                </a:lnTo>
                <a:lnTo>
                  <a:pt x="426" y="643"/>
                </a:lnTo>
                <a:lnTo>
                  <a:pt x="426" y="643"/>
                </a:lnTo>
                <a:lnTo>
                  <a:pt x="407" y="660"/>
                </a:lnTo>
                <a:lnTo>
                  <a:pt x="389" y="674"/>
                </a:lnTo>
                <a:lnTo>
                  <a:pt x="368" y="686"/>
                </a:lnTo>
                <a:lnTo>
                  <a:pt x="346" y="697"/>
                </a:lnTo>
                <a:lnTo>
                  <a:pt x="323" y="705"/>
                </a:lnTo>
                <a:lnTo>
                  <a:pt x="299" y="711"/>
                </a:lnTo>
                <a:lnTo>
                  <a:pt x="274" y="715"/>
                </a:lnTo>
                <a:lnTo>
                  <a:pt x="250" y="715"/>
                </a:lnTo>
                <a:lnTo>
                  <a:pt x="250" y="715"/>
                </a:lnTo>
                <a:lnTo>
                  <a:pt x="223" y="715"/>
                </a:lnTo>
                <a:lnTo>
                  <a:pt x="198" y="711"/>
                </a:lnTo>
                <a:lnTo>
                  <a:pt x="176" y="705"/>
                </a:lnTo>
                <a:lnTo>
                  <a:pt x="151" y="697"/>
                </a:lnTo>
                <a:lnTo>
                  <a:pt x="131" y="686"/>
                </a:lnTo>
                <a:lnTo>
                  <a:pt x="110" y="674"/>
                </a:lnTo>
                <a:lnTo>
                  <a:pt x="92" y="660"/>
                </a:lnTo>
                <a:lnTo>
                  <a:pt x="73" y="643"/>
                </a:lnTo>
                <a:lnTo>
                  <a:pt x="73" y="643"/>
                </a:lnTo>
                <a:lnTo>
                  <a:pt x="57" y="625"/>
                </a:lnTo>
                <a:lnTo>
                  <a:pt x="43" y="606"/>
                </a:lnTo>
                <a:lnTo>
                  <a:pt x="30" y="586"/>
                </a:lnTo>
                <a:lnTo>
                  <a:pt x="20" y="563"/>
                </a:lnTo>
                <a:lnTo>
                  <a:pt x="12" y="541"/>
                </a:lnTo>
                <a:lnTo>
                  <a:pt x="6" y="516"/>
                </a:lnTo>
                <a:lnTo>
                  <a:pt x="2" y="492"/>
                </a:lnTo>
                <a:lnTo>
                  <a:pt x="0" y="467"/>
                </a:lnTo>
                <a:lnTo>
                  <a:pt x="0" y="467"/>
                </a:lnTo>
                <a:lnTo>
                  <a:pt x="2" y="443"/>
                </a:lnTo>
                <a:lnTo>
                  <a:pt x="6" y="418"/>
                </a:lnTo>
                <a:lnTo>
                  <a:pt x="12" y="394"/>
                </a:lnTo>
                <a:lnTo>
                  <a:pt x="20" y="371"/>
                </a:lnTo>
                <a:lnTo>
                  <a:pt x="30" y="348"/>
                </a:lnTo>
                <a:lnTo>
                  <a:pt x="43" y="328"/>
                </a:lnTo>
                <a:lnTo>
                  <a:pt x="57" y="310"/>
                </a:lnTo>
                <a:lnTo>
                  <a:pt x="73" y="291"/>
                </a:lnTo>
                <a:lnTo>
                  <a:pt x="73" y="291"/>
                </a:lnTo>
                <a:lnTo>
                  <a:pt x="96" y="271"/>
                </a:lnTo>
                <a:lnTo>
                  <a:pt x="123" y="252"/>
                </a:lnTo>
                <a:lnTo>
                  <a:pt x="241" y="111"/>
                </a:lnTo>
                <a:lnTo>
                  <a:pt x="241" y="111"/>
                </a:lnTo>
                <a:close/>
                <a:moveTo>
                  <a:pt x="125" y="459"/>
                </a:moveTo>
                <a:lnTo>
                  <a:pt x="125" y="459"/>
                </a:lnTo>
                <a:lnTo>
                  <a:pt x="141" y="443"/>
                </a:lnTo>
                <a:lnTo>
                  <a:pt x="159" y="426"/>
                </a:lnTo>
                <a:lnTo>
                  <a:pt x="180" y="412"/>
                </a:lnTo>
                <a:lnTo>
                  <a:pt x="202" y="398"/>
                </a:lnTo>
                <a:lnTo>
                  <a:pt x="225" y="383"/>
                </a:lnTo>
                <a:lnTo>
                  <a:pt x="252" y="371"/>
                </a:lnTo>
                <a:lnTo>
                  <a:pt x="278" y="359"/>
                </a:lnTo>
                <a:lnTo>
                  <a:pt x="309" y="348"/>
                </a:lnTo>
                <a:lnTo>
                  <a:pt x="309" y="348"/>
                </a:lnTo>
                <a:lnTo>
                  <a:pt x="278" y="346"/>
                </a:lnTo>
                <a:lnTo>
                  <a:pt x="247" y="346"/>
                </a:lnTo>
                <a:lnTo>
                  <a:pt x="217" y="353"/>
                </a:lnTo>
                <a:lnTo>
                  <a:pt x="202" y="357"/>
                </a:lnTo>
                <a:lnTo>
                  <a:pt x="190" y="361"/>
                </a:lnTo>
                <a:lnTo>
                  <a:pt x="176" y="369"/>
                </a:lnTo>
                <a:lnTo>
                  <a:pt x="166" y="377"/>
                </a:lnTo>
                <a:lnTo>
                  <a:pt x="153" y="385"/>
                </a:lnTo>
                <a:lnTo>
                  <a:pt x="145" y="398"/>
                </a:lnTo>
                <a:lnTo>
                  <a:pt x="137" y="410"/>
                </a:lnTo>
                <a:lnTo>
                  <a:pt x="131" y="424"/>
                </a:lnTo>
                <a:lnTo>
                  <a:pt x="127" y="441"/>
                </a:lnTo>
                <a:lnTo>
                  <a:pt x="125" y="459"/>
                </a:lnTo>
                <a:lnTo>
                  <a:pt x="125" y="459"/>
                </a:lnTo>
                <a:close/>
                <a:moveTo>
                  <a:pt x="362" y="353"/>
                </a:moveTo>
                <a:lnTo>
                  <a:pt x="362" y="353"/>
                </a:lnTo>
                <a:lnTo>
                  <a:pt x="352" y="342"/>
                </a:lnTo>
                <a:lnTo>
                  <a:pt x="340" y="334"/>
                </a:lnTo>
                <a:lnTo>
                  <a:pt x="325" y="326"/>
                </a:lnTo>
                <a:lnTo>
                  <a:pt x="311" y="320"/>
                </a:lnTo>
                <a:lnTo>
                  <a:pt x="297" y="314"/>
                </a:lnTo>
                <a:lnTo>
                  <a:pt x="282" y="310"/>
                </a:lnTo>
                <a:lnTo>
                  <a:pt x="266" y="308"/>
                </a:lnTo>
                <a:lnTo>
                  <a:pt x="250" y="305"/>
                </a:lnTo>
                <a:lnTo>
                  <a:pt x="250" y="305"/>
                </a:lnTo>
                <a:lnTo>
                  <a:pt x="233" y="308"/>
                </a:lnTo>
                <a:lnTo>
                  <a:pt x="217" y="310"/>
                </a:lnTo>
                <a:lnTo>
                  <a:pt x="200" y="314"/>
                </a:lnTo>
                <a:lnTo>
                  <a:pt x="186" y="320"/>
                </a:lnTo>
                <a:lnTo>
                  <a:pt x="172" y="326"/>
                </a:lnTo>
                <a:lnTo>
                  <a:pt x="159" y="334"/>
                </a:lnTo>
                <a:lnTo>
                  <a:pt x="147" y="342"/>
                </a:lnTo>
                <a:lnTo>
                  <a:pt x="135" y="353"/>
                </a:lnTo>
                <a:lnTo>
                  <a:pt x="135" y="353"/>
                </a:lnTo>
                <a:lnTo>
                  <a:pt x="125" y="365"/>
                </a:lnTo>
                <a:lnTo>
                  <a:pt x="116" y="377"/>
                </a:lnTo>
                <a:lnTo>
                  <a:pt x="108" y="391"/>
                </a:lnTo>
                <a:lnTo>
                  <a:pt x="100" y="404"/>
                </a:lnTo>
                <a:lnTo>
                  <a:pt x="96" y="420"/>
                </a:lnTo>
                <a:lnTo>
                  <a:pt x="92" y="434"/>
                </a:lnTo>
                <a:lnTo>
                  <a:pt x="90" y="451"/>
                </a:lnTo>
                <a:lnTo>
                  <a:pt x="88" y="467"/>
                </a:lnTo>
                <a:lnTo>
                  <a:pt x="88" y="467"/>
                </a:lnTo>
                <a:lnTo>
                  <a:pt x="90" y="484"/>
                </a:lnTo>
                <a:lnTo>
                  <a:pt x="92" y="500"/>
                </a:lnTo>
                <a:lnTo>
                  <a:pt x="96" y="514"/>
                </a:lnTo>
                <a:lnTo>
                  <a:pt x="100" y="531"/>
                </a:lnTo>
                <a:lnTo>
                  <a:pt x="108" y="543"/>
                </a:lnTo>
                <a:lnTo>
                  <a:pt x="116" y="557"/>
                </a:lnTo>
                <a:lnTo>
                  <a:pt x="125" y="570"/>
                </a:lnTo>
                <a:lnTo>
                  <a:pt x="135" y="582"/>
                </a:lnTo>
                <a:lnTo>
                  <a:pt x="135" y="582"/>
                </a:lnTo>
                <a:lnTo>
                  <a:pt x="147" y="592"/>
                </a:lnTo>
                <a:lnTo>
                  <a:pt x="159" y="600"/>
                </a:lnTo>
                <a:lnTo>
                  <a:pt x="172" y="608"/>
                </a:lnTo>
                <a:lnTo>
                  <a:pt x="186" y="615"/>
                </a:lnTo>
                <a:lnTo>
                  <a:pt x="200" y="621"/>
                </a:lnTo>
                <a:lnTo>
                  <a:pt x="217" y="625"/>
                </a:lnTo>
                <a:lnTo>
                  <a:pt x="233" y="627"/>
                </a:lnTo>
                <a:lnTo>
                  <a:pt x="250" y="629"/>
                </a:lnTo>
                <a:lnTo>
                  <a:pt x="250" y="629"/>
                </a:lnTo>
                <a:lnTo>
                  <a:pt x="266" y="627"/>
                </a:lnTo>
                <a:lnTo>
                  <a:pt x="282" y="625"/>
                </a:lnTo>
                <a:lnTo>
                  <a:pt x="297" y="621"/>
                </a:lnTo>
                <a:lnTo>
                  <a:pt x="311" y="615"/>
                </a:lnTo>
                <a:lnTo>
                  <a:pt x="325" y="608"/>
                </a:lnTo>
                <a:lnTo>
                  <a:pt x="340" y="600"/>
                </a:lnTo>
                <a:lnTo>
                  <a:pt x="352" y="592"/>
                </a:lnTo>
                <a:lnTo>
                  <a:pt x="362" y="582"/>
                </a:lnTo>
                <a:lnTo>
                  <a:pt x="362" y="582"/>
                </a:lnTo>
                <a:lnTo>
                  <a:pt x="372" y="570"/>
                </a:lnTo>
                <a:lnTo>
                  <a:pt x="383" y="557"/>
                </a:lnTo>
                <a:lnTo>
                  <a:pt x="391" y="543"/>
                </a:lnTo>
                <a:lnTo>
                  <a:pt x="397" y="531"/>
                </a:lnTo>
                <a:lnTo>
                  <a:pt x="403" y="514"/>
                </a:lnTo>
                <a:lnTo>
                  <a:pt x="407" y="500"/>
                </a:lnTo>
                <a:lnTo>
                  <a:pt x="409" y="484"/>
                </a:lnTo>
                <a:lnTo>
                  <a:pt x="409" y="467"/>
                </a:lnTo>
                <a:lnTo>
                  <a:pt x="409" y="467"/>
                </a:lnTo>
                <a:lnTo>
                  <a:pt x="409" y="451"/>
                </a:lnTo>
                <a:lnTo>
                  <a:pt x="407" y="434"/>
                </a:lnTo>
                <a:lnTo>
                  <a:pt x="403" y="420"/>
                </a:lnTo>
                <a:lnTo>
                  <a:pt x="397" y="404"/>
                </a:lnTo>
                <a:lnTo>
                  <a:pt x="391" y="391"/>
                </a:lnTo>
                <a:lnTo>
                  <a:pt x="383" y="377"/>
                </a:lnTo>
                <a:lnTo>
                  <a:pt x="372" y="365"/>
                </a:lnTo>
                <a:lnTo>
                  <a:pt x="362" y="353"/>
                </a:lnTo>
                <a:lnTo>
                  <a:pt x="362" y="3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6059488" y="3033713"/>
            <a:ext cx="809625" cy="1135063"/>
          </a:xfrm>
          <a:custGeom>
            <a:avLst/>
            <a:gdLst>
              <a:gd name="T0" fmla="*/ 256 w 510"/>
              <a:gd name="T1" fmla="*/ 72 h 715"/>
              <a:gd name="T2" fmla="*/ 234 w 510"/>
              <a:gd name="T3" fmla="*/ 39 h 715"/>
              <a:gd name="T4" fmla="*/ 179 w 510"/>
              <a:gd name="T5" fmla="*/ 7 h 715"/>
              <a:gd name="T6" fmla="*/ 140 w 510"/>
              <a:gd name="T7" fmla="*/ 0 h 715"/>
              <a:gd name="T8" fmla="*/ 88 w 510"/>
              <a:gd name="T9" fmla="*/ 11 h 715"/>
              <a:gd name="T10" fmla="*/ 45 w 510"/>
              <a:gd name="T11" fmla="*/ 39 h 715"/>
              <a:gd name="T12" fmla="*/ 19 w 510"/>
              <a:gd name="T13" fmla="*/ 82 h 715"/>
              <a:gd name="T14" fmla="*/ 7 w 510"/>
              <a:gd name="T15" fmla="*/ 134 h 715"/>
              <a:gd name="T16" fmla="*/ 21 w 510"/>
              <a:gd name="T17" fmla="*/ 191 h 715"/>
              <a:gd name="T18" fmla="*/ 0 w 510"/>
              <a:gd name="T19" fmla="*/ 340 h 715"/>
              <a:gd name="T20" fmla="*/ 25 w 510"/>
              <a:gd name="T21" fmla="*/ 394 h 715"/>
              <a:gd name="T22" fmla="*/ 13 w 510"/>
              <a:gd name="T23" fmla="*/ 467 h 715"/>
              <a:gd name="T24" fmla="*/ 33 w 510"/>
              <a:gd name="T25" fmla="*/ 563 h 715"/>
              <a:gd name="T26" fmla="*/ 86 w 510"/>
              <a:gd name="T27" fmla="*/ 643 h 715"/>
              <a:gd name="T28" fmla="*/ 144 w 510"/>
              <a:gd name="T29" fmla="*/ 686 h 715"/>
              <a:gd name="T30" fmla="*/ 236 w 510"/>
              <a:gd name="T31" fmla="*/ 715 h 715"/>
              <a:gd name="T32" fmla="*/ 312 w 510"/>
              <a:gd name="T33" fmla="*/ 711 h 715"/>
              <a:gd name="T34" fmla="*/ 402 w 510"/>
              <a:gd name="T35" fmla="*/ 674 h 715"/>
              <a:gd name="T36" fmla="*/ 453 w 510"/>
              <a:gd name="T37" fmla="*/ 625 h 715"/>
              <a:gd name="T38" fmla="*/ 500 w 510"/>
              <a:gd name="T39" fmla="*/ 541 h 715"/>
              <a:gd name="T40" fmla="*/ 510 w 510"/>
              <a:gd name="T41" fmla="*/ 467 h 715"/>
              <a:gd name="T42" fmla="*/ 492 w 510"/>
              <a:gd name="T43" fmla="*/ 371 h 715"/>
              <a:gd name="T44" fmla="*/ 439 w 510"/>
              <a:gd name="T45" fmla="*/ 291 h 715"/>
              <a:gd name="T46" fmla="*/ 271 w 510"/>
              <a:gd name="T47" fmla="*/ 111 h 715"/>
              <a:gd name="T48" fmla="*/ 138 w 510"/>
              <a:gd name="T49" fmla="*/ 441 h 715"/>
              <a:gd name="T50" fmla="*/ 166 w 510"/>
              <a:gd name="T51" fmla="*/ 385 h 715"/>
              <a:gd name="T52" fmla="*/ 215 w 510"/>
              <a:gd name="T53" fmla="*/ 357 h 715"/>
              <a:gd name="T54" fmla="*/ 322 w 510"/>
              <a:gd name="T55" fmla="*/ 348 h 715"/>
              <a:gd name="T56" fmla="*/ 238 w 510"/>
              <a:gd name="T57" fmla="*/ 383 h 715"/>
              <a:gd name="T58" fmla="*/ 154 w 510"/>
              <a:gd name="T59" fmla="*/ 443 h 715"/>
              <a:gd name="T60" fmla="*/ 148 w 510"/>
              <a:gd name="T61" fmla="*/ 353 h 715"/>
              <a:gd name="T62" fmla="*/ 199 w 510"/>
              <a:gd name="T63" fmla="*/ 320 h 715"/>
              <a:gd name="T64" fmla="*/ 263 w 510"/>
              <a:gd name="T65" fmla="*/ 305 h 715"/>
              <a:gd name="T66" fmla="*/ 310 w 510"/>
              <a:gd name="T67" fmla="*/ 314 h 715"/>
              <a:gd name="T68" fmla="*/ 365 w 510"/>
              <a:gd name="T69" fmla="*/ 342 h 715"/>
              <a:gd name="T70" fmla="*/ 396 w 510"/>
              <a:gd name="T71" fmla="*/ 377 h 715"/>
              <a:gd name="T72" fmla="*/ 420 w 510"/>
              <a:gd name="T73" fmla="*/ 434 h 715"/>
              <a:gd name="T74" fmla="*/ 422 w 510"/>
              <a:gd name="T75" fmla="*/ 484 h 715"/>
              <a:gd name="T76" fmla="*/ 404 w 510"/>
              <a:gd name="T77" fmla="*/ 543 h 715"/>
              <a:gd name="T78" fmla="*/ 375 w 510"/>
              <a:gd name="T79" fmla="*/ 582 h 715"/>
              <a:gd name="T80" fmla="*/ 324 w 510"/>
              <a:gd name="T81" fmla="*/ 615 h 715"/>
              <a:gd name="T82" fmla="*/ 263 w 510"/>
              <a:gd name="T83" fmla="*/ 629 h 715"/>
              <a:gd name="T84" fmla="*/ 213 w 510"/>
              <a:gd name="T85" fmla="*/ 621 h 715"/>
              <a:gd name="T86" fmla="*/ 160 w 510"/>
              <a:gd name="T87" fmla="*/ 592 h 715"/>
              <a:gd name="T88" fmla="*/ 129 w 510"/>
              <a:gd name="T89" fmla="*/ 557 h 715"/>
              <a:gd name="T90" fmla="*/ 105 w 510"/>
              <a:gd name="T91" fmla="*/ 500 h 715"/>
              <a:gd name="T92" fmla="*/ 103 w 510"/>
              <a:gd name="T93" fmla="*/ 451 h 715"/>
              <a:gd name="T94" fmla="*/ 121 w 510"/>
              <a:gd name="T95" fmla="*/ 391 h 715"/>
              <a:gd name="T96" fmla="*/ 148 w 510"/>
              <a:gd name="T97" fmla="*/ 35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0" h="715">
                <a:moveTo>
                  <a:pt x="271" y="111"/>
                </a:moveTo>
                <a:lnTo>
                  <a:pt x="271" y="111"/>
                </a:lnTo>
                <a:lnTo>
                  <a:pt x="265" y="91"/>
                </a:lnTo>
                <a:lnTo>
                  <a:pt x="256" y="72"/>
                </a:lnTo>
                <a:lnTo>
                  <a:pt x="246" y="56"/>
                </a:lnTo>
                <a:lnTo>
                  <a:pt x="234" y="39"/>
                </a:lnTo>
                <a:lnTo>
                  <a:pt x="234" y="39"/>
                </a:lnTo>
                <a:lnTo>
                  <a:pt x="234" y="39"/>
                </a:lnTo>
                <a:lnTo>
                  <a:pt x="213" y="23"/>
                </a:lnTo>
                <a:lnTo>
                  <a:pt x="203" y="17"/>
                </a:lnTo>
                <a:lnTo>
                  <a:pt x="191" y="11"/>
                </a:lnTo>
                <a:lnTo>
                  <a:pt x="179" y="7"/>
                </a:lnTo>
                <a:lnTo>
                  <a:pt x="166" y="5"/>
                </a:lnTo>
                <a:lnTo>
                  <a:pt x="154" y="3"/>
                </a:lnTo>
                <a:lnTo>
                  <a:pt x="140" y="0"/>
                </a:lnTo>
                <a:lnTo>
                  <a:pt x="140" y="0"/>
                </a:lnTo>
                <a:lnTo>
                  <a:pt x="125" y="3"/>
                </a:lnTo>
                <a:lnTo>
                  <a:pt x="113" y="5"/>
                </a:lnTo>
                <a:lnTo>
                  <a:pt x="101" y="7"/>
                </a:lnTo>
                <a:lnTo>
                  <a:pt x="88" y="11"/>
                </a:lnTo>
                <a:lnTo>
                  <a:pt x="76" y="17"/>
                </a:lnTo>
                <a:lnTo>
                  <a:pt x="66" y="23"/>
                </a:lnTo>
                <a:lnTo>
                  <a:pt x="45" y="39"/>
                </a:lnTo>
                <a:lnTo>
                  <a:pt x="45" y="39"/>
                </a:lnTo>
                <a:lnTo>
                  <a:pt x="45" y="39"/>
                </a:lnTo>
                <a:lnTo>
                  <a:pt x="31" y="60"/>
                </a:lnTo>
                <a:lnTo>
                  <a:pt x="23" y="70"/>
                </a:lnTo>
                <a:lnTo>
                  <a:pt x="19" y="82"/>
                </a:lnTo>
                <a:lnTo>
                  <a:pt x="13" y="95"/>
                </a:lnTo>
                <a:lnTo>
                  <a:pt x="11" y="107"/>
                </a:lnTo>
                <a:lnTo>
                  <a:pt x="9" y="119"/>
                </a:lnTo>
                <a:lnTo>
                  <a:pt x="7" y="134"/>
                </a:lnTo>
                <a:lnTo>
                  <a:pt x="7" y="134"/>
                </a:lnTo>
                <a:lnTo>
                  <a:pt x="9" y="154"/>
                </a:lnTo>
                <a:lnTo>
                  <a:pt x="15" y="172"/>
                </a:lnTo>
                <a:lnTo>
                  <a:pt x="21" y="191"/>
                </a:lnTo>
                <a:lnTo>
                  <a:pt x="31" y="207"/>
                </a:lnTo>
                <a:lnTo>
                  <a:pt x="31" y="228"/>
                </a:lnTo>
                <a:lnTo>
                  <a:pt x="0" y="228"/>
                </a:lnTo>
                <a:lnTo>
                  <a:pt x="0" y="340"/>
                </a:lnTo>
                <a:lnTo>
                  <a:pt x="33" y="340"/>
                </a:lnTo>
                <a:lnTo>
                  <a:pt x="33" y="371"/>
                </a:lnTo>
                <a:lnTo>
                  <a:pt x="33" y="371"/>
                </a:lnTo>
                <a:lnTo>
                  <a:pt x="25" y="394"/>
                </a:lnTo>
                <a:lnTo>
                  <a:pt x="19" y="418"/>
                </a:lnTo>
                <a:lnTo>
                  <a:pt x="15" y="443"/>
                </a:lnTo>
                <a:lnTo>
                  <a:pt x="13" y="467"/>
                </a:lnTo>
                <a:lnTo>
                  <a:pt x="13" y="467"/>
                </a:lnTo>
                <a:lnTo>
                  <a:pt x="15" y="492"/>
                </a:lnTo>
                <a:lnTo>
                  <a:pt x="19" y="516"/>
                </a:lnTo>
                <a:lnTo>
                  <a:pt x="25" y="541"/>
                </a:lnTo>
                <a:lnTo>
                  <a:pt x="33" y="563"/>
                </a:lnTo>
                <a:lnTo>
                  <a:pt x="43" y="586"/>
                </a:lnTo>
                <a:lnTo>
                  <a:pt x="56" y="606"/>
                </a:lnTo>
                <a:lnTo>
                  <a:pt x="70" y="625"/>
                </a:lnTo>
                <a:lnTo>
                  <a:pt x="86" y="643"/>
                </a:lnTo>
                <a:lnTo>
                  <a:pt x="86" y="643"/>
                </a:lnTo>
                <a:lnTo>
                  <a:pt x="105" y="660"/>
                </a:lnTo>
                <a:lnTo>
                  <a:pt x="123" y="674"/>
                </a:lnTo>
                <a:lnTo>
                  <a:pt x="144" y="686"/>
                </a:lnTo>
                <a:lnTo>
                  <a:pt x="164" y="697"/>
                </a:lnTo>
                <a:lnTo>
                  <a:pt x="189" y="705"/>
                </a:lnTo>
                <a:lnTo>
                  <a:pt x="211" y="711"/>
                </a:lnTo>
                <a:lnTo>
                  <a:pt x="236" y="715"/>
                </a:lnTo>
                <a:lnTo>
                  <a:pt x="263" y="715"/>
                </a:lnTo>
                <a:lnTo>
                  <a:pt x="263" y="715"/>
                </a:lnTo>
                <a:lnTo>
                  <a:pt x="287" y="715"/>
                </a:lnTo>
                <a:lnTo>
                  <a:pt x="312" y="711"/>
                </a:lnTo>
                <a:lnTo>
                  <a:pt x="336" y="705"/>
                </a:lnTo>
                <a:lnTo>
                  <a:pt x="359" y="697"/>
                </a:lnTo>
                <a:lnTo>
                  <a:pt x="381" y="686"/>
                </a:lnTo>
                <a:lnTo>
                  <a:pt x="402" y="674"/>
                </a:lnTo>
                <a:lnTo>
                  <a:pt x="420" y="660"/>
                </a:lnTo>
                <a:lnTo>
                  <a:pt x="439" y="643"/>
                </a:lnTo>
                <a:lnTo>
                  <a:pt x="439" y="643"/>
                </a:lnTo>
                <a:lnTo>
                  <a:pt x="453" y="625"/>
                </a:lnTo>
                <a:lnTo>
                  <a:pt x="467" y="606"/>
                </a:lnTo>
                <a:lnTo>
                  <a:pt x="480" y="586"/>
                </a:lnTo>
                <a:lnTo>
                  <a:pt x="492" y="563"/>
                </a:lnTo>
                <a:lnTo>
                  <a:pt x="500" y="541"/>
                </a:lnTo>
                <a:lnTo>
                  <a:pt x="506" y="516"/>
                </a:lnTo>
                <a:lnTo>
                  <a:pt x="508" y="492"/>
                </a:lnTo>
                <a:lnTo>
                  <a:pt x="510" y="467"/>
                </a:lnTo>
                <a:lnTo>
                  <a:pt x="510" y="467"/>
                </a:lnTo>
                <a:lnTo>
                  <a:pt x="508" y="443"/>
                </a:lnTo>
                <a:lnTo>
                  <a:pt x="506" y="418"/>
                </a:lnTo>
                <a:lnTo>
                  <a:pt x="500" y="394"/>
                </a:lnTo>
                <a:lnTo>
                  <a:pt x="492" y="371"/>
                </a:lnTo>
                <a:lnTo>
                  <a:pt x="480" y="348"/>
                </a:lnTo>
                <a:lnTo>
                  <a:pt x="467" y="328"/>
                </a:lnTo>
                <a:lnTo>
                  <a:pt x="453" y="310"/>
                </a:lnTo>
                <a:lnTo>
                  <a:pt x="439" y="291"/>
                </a:lnTo>
                <a:lnTo>
                  <a:pt x="439" y="291"/>
                </a:lnTo>
                <a:lnTo>
                  <a:pt x="414" y="271"/>
                </a:lnTo>
                <a:lnTo>
                  <a:pt x="387" y="252"/>
                </a:lnTo>
                <a:lnTo>
                  <a:pt x="271" y="111"/>
                </a:lnTo>
                <a:lnTo>
                  <a:pt x="271" y="111"/>
                </a:lnTo>
                <a:close/>
                <a:moveTo>
                  <a:pt x="136" y="459"/>
                </a:moveTo>
                <a:lnTo>
                  <a:pt x="136" y="459"/>
                </a:lnTo>
                <a:lnTo>
                  <a:pt x="138" y="441"/>
                </a:lnTo>
                <a:lnTo>
                  <a:pt x="144" y="424"/>
                </a:lnTo>
                <a:lnTo>
                  <a:pt x="150" y="410"/>
                </a:lnTo>
                <a:lnTo>
                  <a:pt x="156" y="398"/>
                </a:lnTo>
                <a:lnTo>
                  <a:pt x="166" y="385"/>
                </a:lnTo>
                <a:lnTo>
                  <a:pt x="177" y="377"/>
                </a:lnTo>
                <a:lnTo>
                  <a:pt x="189" y="369"/>
                </a:lnTo>
                <a:lnTo>
                  <a:pt x="201" y="361"/>
                </a:lnTo>
                <a:lnTo>
                  <a:pt x="215" y="357"/>
                </a:lnTo>
                <a:lnTo>
                  <a:pt x="230" y="353"/>
                </a:lnTo>
                <a:lnTo>
                  <a:pt x="258" y="346"/>
                </a:lnTo>
                <a:lnTo>
                  <a:pt x="291" y="346"/>
                </a:lnTo>
                <a:lnTo>
                  <a:pt x="322" y="348"/>
                </a:lnTo>
                <a:lnTo>
                  <a:pt x="322" y="348"/>
                </a:lnTo>
                <a:lnTo>
                  <a:pt x="291" y="359"/>
                </a:lnTo>
                <a:lnTo>
                  <a:pt x="263" y="371"/>
                </a:lnTo>
                <a:lnTo>
                  <a:pt x="238" y="383"/>
                </a:lnTo>
                <a:lnTo>
                  <a:pt x="213" y="398"/>
                </a:lnTo>
                <a:lnTo>
                  <a:pt x="193" y="412"/>
                </a:lnTo>
                <a:lnTo>
                  <a:pt x="172" y="426"/>
                </a:lnTo>
                <a:lnTo>
                  <a:pt x="154" y="443"/>
                </a:lnTo>
                <a:lnTo>
                  <a:pt x="136" y="459"/>
                </a:lnTo>
                <a:lnTo>
                  <a:pt x="136" y="459"/>
                </a:lnTo>
                <a:close/>
                <a:moveTo>
                  <a:pt x="148" y="353"/>
                </a:moveTo>
                <a:lnTo>
                  <a:pt x="148" y="353"/>
                </a:lnTo>
                <a:lnTo>
                  <a:pt x="160" y="342"/>
                </a:lnTo>
                <a:lnTo>
                  <a:pt x="172" y="334"/>
                </a:lnTo>
                <a:lnTo>
                  <a:pt x="185" y="326"/>
                </a:lnTo>
                <a:lnTo>
                  <a:pt x="199" y="320"/>
                </a:lnTo>
                <a:lnTo>
                  <a:pt x="213" y="314"/>
                </a:lnTo>
                <a:lnTo>
                  <a:pt x="230" y="310"/>
                </a:lnTo>
                <a:lnTo>
                  <a:pt x="246" y="308"/>
                </a:lnTo>
                <a:lnTo>
                  <a:pt x="263" y="305"/>
                </a:lnTo>
                <a:lnTo>
                  <a:pt x="263" y="305"/>
                </a:lnTo>
                <a:lnTo>
                  <a:pt x="279" y="308"/>
                </a:lnTo>
                <a:lnTo>
                  <a:pt x="295" y="310"/>
                </a:lnTo>
                <a:lnTo>
                  <a:pt x="310" y="314"/>
                </a:lnTo>
                <a:lnTo>
                  <a:pt x="324" y="320"/>
                </a:lnTo>
                <a:lnTo>
                  <a:pt x="338" y="326"/>
                </a:lnTo>
                <a:lnTo>
                  <a:pt x="353" y="334"/>
                </a:lnTo>
                <a:lnTo>
                  <a:pt x="365" y="342"/>
                </a:lnTo>
                <a:lnTo>
                  <a:pt x="375" y="353"/>
                </a:lnTo>
                <a:lnTo>
                  <a:pt x="375" y="353"/>
                </a:lnTo>
                <a:lnTo>
                  <a:pt x="385" y="365"/>
                </a:lnTo>
                <a:lnTo>
                  <a:pt x="396" y="377"/>
                </a:lnTo>
                <a:lnTo>
                  <a:pt x="404" y="391"/>
                </a:lnTo>
                <a:lnTo>
                  <a:pt x="410" y="404"/>
                </a:lnTo>
                <a:lnTo>
                  <a:pt x="416" y="420"/>
                </a:lnTo>
                <a:lnTo>
                  <a:pt x="420" y="434"/>
                </a:lnTo>
                <a:lnTo>
                  <a:pt x="422" y="451"/>
                </a:lnTo>
                <a:lnTo>
                  <a:pt x="422" y="467"/>
                </a:lnTo>
                <a:lnTo>
                  <a:pt x="422" y="467"/>
                </a:lnTo>
                <a:lnTo>
                  <a:pt x="422" y="484"/>
                </a:lnTo>
                <a:lnTo>
                  <a:pt x="420" y="500"/>
                </a:lnTo>
                <a:lnTo>
                  <a:pt x="416" y="514"/>
                </a:lnTo>
                <a:lnTo>
                  <a:pt x="410" y="531"/>
                </a:lnTo>
                <a:lnTo>
                  <a:pt x="404" y="543"/>
                </a:lnTo>
                <a:lnTo>
                  <a:pt x="396" y="557"/>
                </a:lnTo>
                <a:lnTo>
                  <a:pt x="385" y="570"/>
                </a:lnTo>
                <a:lnTo>
                  <a:pt x="375" y="582"/>
                </a:lnTo>
                <a:lnTo>
                  <a:pt x="375" y="582"/>
                </a:lnTo>
                <a:lnTo>
                  <a:pt x="365" y="592"/>
                </a:lnTo>
                <a:lnTo>
                  <a:pt x="353" y="600"/>
                </a:lnTo>
                <a:lnTo>
                  <a:pt x="338" y="608"/>
                </a:lnTo>
                <a:lnTo>
                  <a:pt x="324" y="615"/>
                </a:lnTo>
                <a:lnTo>
                  <a:pt x="310" y="621"/>
                </a:lnTo>
                <a:lnTo>
                  <a:pt x="295" y="625"/>
                </a:lnTo>
                <a:lnTo>
                  <a:pt x="279" y="627"/>
                </a:lnTo>
                <a:lnTo>
                  <a:pt x="263" y="629"/>
                </a:lnTo>
                <a:lnTo>
                  <a:pt x="263" y="629"/>
                </a:lnTo>
                <a:lnTo>
                  <a:pt x="246" y="627"/>
                </a:lnTo>
                <a:lnTo>
                  <a:pt x="230" y="625"/>
                </a:lnTo>
                <a:lnTo>
                  <a:pt x="213" y="621"/>
                </a:lnTo>
                <a:lnTo>
                  <a:pt x="199" y="615"/>
                </a:lnTo>
                <a:lnTo>
                  <a:pt x="185" y="608"/>
                </a:lnTo>
                <a:lnTo>
                  <a:pt x="172" y="600"/>
                </a:lnTo>
                <a:lnTo>
                  <a:pt x="160" y="592"/>
                </a:lnTo>
                <a:lnTo>
                  <a:pt x="148" y="582"/>
                </a:lnTo>
                <a:lnTo>
                  <a:pt x="148" y="582"/>
                </a:lnTo>
                <a:lnTo>
                  <a:pt x="138" y="570"/>
                </a:lnTo>
                <a:lnTo>
                  <a:pt x="129" y="557"/>
                </a:lnTo>
                <a:lnTo>
                  <a:pt x="121" y="543"/>
                </a:lnTo>
                <a:lnTo>
                  <a:pt x="113" y="531"/>
                </a:lnTo>
                <a:lnTo>
                  <a:pt x="109" y="514"/>
                </a:lnTo>
                <a:lnTo>
                  <a:pt x="105" y="500"/>
                </a:lnTo>
                <a:lnTo>
                  <a:pt x="103" y="484"/>
                </a:lnTo>
                <a:lnTo>
                  <a:pt x="101" y="467"/>
                </a:lnTo>
                <a:lnTo>
                  <a:pt x="101" y="467"/>
                </a:lnTo>
                <a:lnTo>
                  <a:pt x="103" y="451"/>
                </a:lnTo>
                <a:lnTo>
                  <a:pt x="105" y="434"/>
                </a:lnTo>
                <a:lnTo>
                  <a:pt x="109" y="420"/>
                </a:lnTo>
                <a:lnTo>
                  <a:pt x="113" y="404"/>
                </a:lnTo>
                <a:lnTo>
                  <a:pt x="121" y="391"/>
                </a:lnTo>
                <a:lnTo>
                  <a:pt x="129" y="377"/>
                </a:lnTo>
                <a:lnTo>
                  <a:pt x="138" y="365"/>
                </a:lnTo>
                <a:lnTo>
                  <a:pt x="148" y="353"/>
                </a:lnTo>
                <a:lnTo>
                  <a:pt x="148" y="3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10136188" y="282575"/>
            <a:ext cx="1668462" cy="1276350"/>
          </a:xfrm>
          <a:custGeom>
            <a:avLst/>
            <a:gdLst>
              <a:gd name="T0" fmla="*/ 371 w 1051"/>
              <a:gd name="T1" fmla="*/ 581 h 804"/>
              <a:gd name="T2" fmla="*/ 416 w 1051"/>
              <a:gd name="T3" fmla="*/ 743 h 804"/>
              <a:gd name="T4" fmla="*/ 422 w 1051"/>
              <a:gd name="T5" fmla="*/ 759 h 804"/>
              <a:gd name="T6" fmla="*/ 440 w 1051"/>
              <a:gd name="T7" fmla="*/ 786 h 804"/>
              <a:gd name="T8" fmla="*/ 455 w 1051"/>
              <a:gd name="T9" fmla="*/ 796 h 804"/>
              <a:gd name="T10" fmla="*/ 483 w 1051"/>
              <a:gd name="T11" fmla="*/ 804 h 804"/>
              <a:gd name="T12" fmla="*/ 516 w 1051"/>
              <a:gd name="T13" fmla="*/ 802 h 804"/>
              <a:gd name="T14" fmla="*/ 723 w 1051"/>
              <a:gd name="T15" fmla="*/ 747 h 804"/>
              <a:gd name="T16" fmla="*/ 723 w 1051"/>
              <a:gd name="T17" fmla="*/ 747 h 804"/>
              <a:gd name="T18" fmla="*/ 752 w 1051"/>
              <a:gd name="T19" fmla="*/ 732 h 804"/>
              <a:gd name="T20" fmla="*/ 772 w 1051"/>
              <a:gd name="T21" fmla="*/ 710 h 804"/>
              <a:gd name="T22" fmla="*/ 778 w 1051"/>
              <a:gd name="T23" fmla="*/ 696 h 804"/>
              <a:gd name="T24" fmla="*/ 782 w 1051"/>
              <a:gd name="T25" fmla="*/ 665 h 804"/>
              <a:gd name="T26" fmla="*/ 780 w 1051"/>
              <a:gd name="T27" fmla="*/ 646 h 804"/>
              <a:gd name="T28" fmla="*/ 924 w 1051"/>
              <a:gd name="T29" fmla="*/ 612 h 804"/>
              <a:gd name="T30" fmla="*/ 1051 w 1051"/>
              <a:gd name="T31" fmla="*/ 640 h 804"/>
              <a:gd name="T32" fmla="*/ 768 w 1051"/>
              <a:gd name="T33" fmla="*/ 30 h 804"/>
              <a:gd name="T34" fmla="*/ 424 w 1051"/>
              <a:gd name="T35" fmla="*/ 327 h 804"/>
              <a:gd name="T36" fmla="*/ 197 w 1051"/>
              <a:gd name="T37" fmla="*/ 450 h 804"/>
              <a:gd name="T38" fmla="*/ 60 w 1051"/>
              <a:gd name="T39" fmla="*/ 683 h 804"/>
              <a:gd name="T40" fmla="*/ 229 w 1051"/>
              <a:gd name="T41" fmla="*/ 573 h 804"/>
              <a:gd name="T42" fmla="*/ 791 w 1051"/>
              <a:gd name="T43" fmla="*/ 241 h 804"/>
              <a:gd name="T44" fmla="*/ 440 w 1051"/>
              <a:gd name="T45" fmla="*/ 384 h 804"/>
              <a:gd name="T46" fmla="*/ 791 w 1051"/>
              <a:gd name="T47" fmla="*/ 241 h 804"/>
              <a:gd name="T48" fmla="*/ 457 w 1051"/>
              <a:gd name="T49" fmla="*/ 585 h 804"/>
              <a:gd name="T50" fmla="*/ 684 w 1051"/>
              <a:gd name="T51" fmla="*/ 597 h 804"/>
              <a:gd name="T52" fmla="*/ 702 w 1051"/>
              <a:gd name="T53" fmla="*/ 667 h 804"/>
              <a:gd name="T54" fmla="*/ 702 w 1051"/>
              <a:gd name="T55" fmla="*/ 669 h 804"/>
              <a:gd name="T56" fmla="*/ 700 w 1051"/>
              <a:gd name="T57" fmla="*/ 669 h 804"/>
              <a:gd name="T58" fmla="*/ 502 w 1051"/>
              <a:gd name="T59" fmla="*/ 722 h 804"/>
              <a:gd name="T60" fmla="*/ 492 w 1051"/>
              <a:gd name="T61" fmla="*/ 724 h 804"/>
              <a:gd name="T62" fmla="*/ 492 w 1051"/>
              <a:gd name="T63" fmla="*/ 724 h 804"/>
              <a:gd name="T64" fmla="*/ 494 w 1051"/>
              <a:gd name="T65" fmla="*/ 722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1" h="804">
                <a:moveTo>
                  <a:pt x="229" y="573"/>
                </a:moveTo>
                <a:lnTo>
                  <a:pt x="371" y="581"/>
                </a:lnTo>
                <a:lnTo>
                  <a:pt x="414" y="743"/>
                </a:lnTo>
                <a:lnTo>
                  <a:pt x="416" y="743"/>
                </a:lnTo>
                <a:lnTo>
                  <a:pt x="416" y="743"/>
                </a:lnTo>
                <a:lnTo>
                  <a:pt x="422" y="759"/>
                </a:lnTo>
                <a:lnTo>
                  <a:pt x="430" y="773"/>
                </a:lnTo>
                <a:lnTo>
                  <a:pt x="440" y="786"/>
                </a:lnTo>
                <a:lnTo>
                  <a:pt x="455" y="796"/>
                </a:lnTo>
                <a:lnTo>
                  <a:pt x="455" y="796"/>
                </a:lnTo>
                <a:lnTo>
                  <a:pt x="469" y="800"/>
                </a:lnTo>
                <a:lnTo>
                  <a:pt x="483" y="804"/>
                </a:lnTo>
                <a:lnTo>
                  <a:pt x="500" y="804"/>
                </a:lnTo>
                <a:lnTo>
                  <a:pt x="516" y="802"/>
                </a:lnTo>
                <a:lnTo>
                  <a:pt x="520" y="802"/>
                </a:lnTo>
                <a:lnTo>
                  <a:pt x="723" y="747"/>
                </a:lnTo>
                <a:lnTo>
                  <a:pt x="723" y="747"/>
                </a:lnTo>
                <a:lnTo>
                  <a:pt x="723" y="747"/>
                </a:lnTo>
                <a:lnTo>
                  <a:pt x="737" y="741"/>
                </a:lnTo>
                <a:lnTo>
                  <a:pt x="752" y="732"/>
                </a:lnTo>
                <a:lnTo>
                  <a:pt x="764" y="722"/>
                </a:lnTo>
                <a:lnTo>
                  <a:pt x="772" y="710"/>
                </a:lnTo>
                <a:lnTo>
                  <a:pt x="772" y="710"/>
                </a:lnTo>
                <a:lnTo>
                  <a:pt x="778" y="696"/>
                </a:lnTo>
                <a:lnTo>
                  <a:pt x="782" y="681"/>
                </a:lnTo>
                <a:lnTo>
                  <a:pt x="782" y="665"/>
                </a:lnTo>
                <a:lnTo>
                  <a:pt x="780" y="648"/>
                </a:lnTo>
                <a:lnTo>
                  <a:pt x="780" y="646"/>
                </a:lnTo>
                <a:lnTo>
                  <a:pt x="768" y="603"/>
                </a:lnTo>
                <a:lnTo>
                  <a:pt x="924" y="612"/>
                </a:lnTo>
                <a:lnTo>
                  <a:pt x="940" y="669"/>
                </a:lnTo>
                <a:lnTo>
                  <a:pt x="1051" y="640"/>
                </a:lnTo>
                <a:lnTo>
                  <a:pt x="879" y="0"/>
                </a:lnTo>
                <a:lnTo>
                  <a:pt x="768" y="30"/>
                </a:lnTo>
                <a:lnTo>
                  <a:pt x="784" y="92"/>
                </a:lnTo>
                <a:lnTo>
                  <a:pt x="424" y="327"/>
                </a:lnTo>
                <a:lnTo>
                  <a:pt x="203" y="472"/>
                </a:lnTo>
                <a:lnTo>
                  <a:pt x="197" y="450"/>
                </a:lnTo>
                <a:lnTo>
                  <a:pt x="0" y="464"/>
                </a:lnTo>
                <a:lnTo>
                  <a:pt x="60" y="683"/>
                </a:lnTo>
                <a:lnTo>
                  <a:pt x="236" y="593"/>
                </a:lnTo>
                <a:lnTo>
                  <a:pt x="229" y="573"/>
                </a:lnTo>
                <a:lnTo>
                  <a:pt x="229" y="573"/>
                </a:lnTo>
                <a:close/>
                <a:moveTo>
                  <a:pt x="791" y="241"/>
                </a:moveTo>
                <a:lnTo>
                  <a:pt x="471" y="436"/>
                </a:lnTo>
                <a:lnTo>
                  <a:pt x="440" y="384"/>
                </a:lnTo>
                <a:lnTo>
                  <a:pt x="760" y="192"/>
                </a:lnTo>
                <a:lnTo>
                  <a:pt x="791" y="241"/>
                </a:lnTo>
                <a:lnTo>
                  <a:pt x="791" y="241"/>
                </a:lnTo>
                <a:close/>
                <a:moveTo>
                  <a:pt x="457" y="585"/>
                </a:moveTo>
                <a:lnTo>
                  <a:pt x="494" y="587"/>
                </a:lnTo>
                <a:lnTo>
                  <a:pt x="684" y="597"/>
                </a:lnTo>
                <a:lnTo>
                  <a:pt x="702" y="667"/>
                </a:lnTo>
                <a:lnTo>
                  <a:pt x="702" y="667"/>
                </a:lnTo>
                <a:lnTo>
                  <a:pt x="702" y="667"/>
                </a:lnTo>
                <a:lnTo>
                  <a:pt x="702" y="669"/>
                </a:lnTo>
                <a:lnTo>
                  <a:pt x="702" y="669"/>
                </a:lnTo>
                <a:lnTo>
                  <a:pt x="700" y="669"/>
                </a:lnTo>
                <a:lnTo>
                  <a:pt x="700" y="669"/>
                </a:lnTo>
                <a:lnTo>
                  <a:pt x="502" y="722"/>
                </a:lnTo>
                <a:lnTo>
                  <a:pt x="502" y="722"/>
                </a:lnTo>
                <a:lnTo>
                  <a:pt x="492" y="724"/>
                </a:lnTo>
                <a:lnTo>
                  <a:pt x="492" y="724"/>
                </a:lnTo>
                <a:lnTo>
                  <a:pt x="492" y="724"/>
                </a:lnTo>
                <a:lnTo>
                  <a:pt x="494" y="722"/>
                </a:lnTo>
                <a:lnTo>
                  <a:pt x="494" y="722"/>
                </a:lnTo>
                <a:lnTo>
                  <a:pt x="457" y="5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8059738" y="177800"/>
            <a:ext cx="896937" cy="1601788"/>
          </a:xfrm>
          <a:custGeom>
            <a:avLst/>
            <a:gdLst>
              <a:gd name="T0" fmla="*/ 565 w 565"/>
              <a:gd name="T1" fmla="*/ 373 h 1009"/>
              <a:gd name="T2" fmla="*/ 520 w 565"/>
              <a:gd name="T3" fmla="*/ 373 h 1009"/>
              <a:gd name="T4" fmla="*/ 555 w 565"/>
              <a:gd name="T5" fmla="*/ 215 h 1009"/>
              <a:gd name="T6" fmla="*/ 563 w 565"/>
              <a:gd name="T7" fmla="*/ 184 h 1009"/>
              <a:gd name="T8" fmla="*/ 532 w 565"/>
              <a:gd name="T9" fmla="*/ 176 h 1009"/>
              <a:gd name="T10" fmla="*/ 522 w 565"/>
              <a:gd name="T11" fmla="*/ 174 h 1009"/>
              <a:gd name="T12" fmla="*/ 532 w 565"/>
              <a:gd name="T13" fmla="*/ 125 h 1009"/>
              <a:gd name="T14" fmla="*/ 499 w 565"/>
              <a:gd name="T15" fmla="*/ 119 h 1009"/>
              <a:gd name="T16" fmla="*/ 516 w 565"/>
              <a:gd name="T17" fmla="*/ 43 h 1009"/>
              <a:gd name="T18" fmla="*/ 403 w 565"/>
              <a:gd name="T19" fmla="*/ 57 h 1009"/>
              <a:gd name="T20" fmla="*/ 395 w 565"/>
              <a:gd name="T21" fmla="*/ 96 h 1009"/>
              <a:gd name="T22" fmla="*/ 362 w 565"/>
              <a:gd name="T23" fmla="*/ 88 h 1009"/>
              <a:gd name="T24" fmla="*/ 352 w 565"/>
              <a:gd name="T25" fmla="*/ 137 h 1009"/>
              <a:gd name="T26" fmla="*/ 340 w 565"/>
              <a:gd name="T27" fmla="*/ 135 h 1009"/>
              <a:gd name="T28" fmla="*/ 309 w 565"/>
              <a:gd name="T29" fmla="*/ 127 h 1009"/>
              <a:gd name="T30" fmla="*/ 301 w 565"/>
              <a:gd name="T31" fmla="*/ 160 h 1009"/>
              <a:gd name="T32" fmla="*/ 274 w 565"/>
              <a:gd name="T33" fmla="*/ 278 h 1009"/>
              <a:gd name="T34" fmla="*/ 223 w 565"/>
              <a:gd name="T35" fmla="*/ 127 h 1009"/>
              <a:gd name="T36" fmla="*/ 219 w 565"/>
              <a:gd name="T37" fmla="*/ 119 h 1009"/>
              <a:gd name="T38" fmla="*/ 211 w 565"/>
              <a:gd name="T39" fmla="*/ 113 h 1009"/>
              <a:gd name="T40" fmla="*/ 92 w 565"/>
              <a:gd name="T41" fmla="*/ 27 h 1009"/>
              <a:gd name="T42" fmla="*/ 55 w 565"/>
              <a:gd name="T43" fmla="*/ 0 h 1009"/>
              <a:gd name="T44" fmla="*/ 43 w 565"/>
              <a:gd name="T45" fmla="*/ 43 h 1009"/>
              <a:gd name="T46" fmla="*/ 2 w 565"/>
              <a:gd name="T47" fmla="*/ 184 h 1009"/>
              <a:gd name="T48" fmla="*/ 0 w 565"/>
              <a:gd name="T49" fmla="*/ 192 h 1009"/>
              <a:gd name="T50" fmla="*/ 2 w 565"/>
              <a:gd name="T51" fmla="*/ 203 h 1009"/>
              <a:gd name="T52" fmla="*/ 61 w 565"/>
              <a:gd name="T53" fmla="*/ 373 h 1009"/>
              <a:gd name="T54" fmla="*/ 4 w 565"/>
              <a:gd name="T55" fmla="*/ 373 h 1009"/>
              <a:gd name="T56" fmla="*/ 92 w 565"/>
              <a:gd name="T57" fmla="*/ 1009 h 1009"/>
              <a:gd name="T58" fmla="*/ 456 w 565"/>
              <a:gd name="T59" fmla="*/ 1009 h 1009"/>
              <a:gd name="T60" fmla="*/ 565 w 565"/>
              <a:gd name="T61" fmla="*/ 373 h 1009"/>
              <a:gd name="T62" fmla="*/ 565 w 565"/>
              <a:gd name="T63" fmla="*/ 373 h 1009"/>
              <a:gd name="T64" fmla="*/ 454 w 565"/>
              <a:gd name="T65" fmla="*/ 373 h 1009"/>
              <a:gd name="T66" fmla="*/ 319 w 565"/>
              <a:gd name="T67" fmla="*/ 373 h 1009"/>
              <a:gd name="T68" fmla="*/ 358 w 565"/>
              <a:gd name="T69" fmla="*/ 205 h 1009"/>
              <a:gd name="T70" fmla="*/ 487 w 565"/>
              <a:gd name="T71" fmla="*/ 231 h 1009"/>
              <a:gd name="T72" fmla="*/ 454 w 565"/>
              <a:gd name="T73" fmla="*/ 373 h 1009"/>
              <a:gd name="T74" fmla="*/ 454 w 565"/>
              <a:gd name="T75" fmla="*/ 373 h 1009"/>
              <a:gd name="T76" fmla="*/ 239 w 565"/>
              <a:gd name="T77" fmla="*/ 373 h 1009"/>
              <a:gd name="T78" fmla="*/ 129 w 565"/>
              <a:gd name="T79" fmla="*/ 373 h 1009"/>
              <a:gd name="T80" fmla="*/ 65 w 565"/>
              <a:gd name="T81" fmla="*/ 190 h 1009"/>
              <a:gd name="T82" fmla="*/ 166 w 565"/>
              <a:gd name="T83" fmla="*/ 158 h 1009"/>
              <a:gd name="T84" fmla="*/ 239 w 565"/>
              <a:gd name="T85" fmla="*/ 373 h 1009"/>
              <a:gd name="T86" fmla="*/ 239 w 565"/>
              <a:gd name="T87" fmla="*/ 373 h 1009"/>
              <a:gd name="T88" fmla="*/ 458 w 565"/>
              <a:gd name="T89" fmla="*/ 444 h 1009"/>
              <a:gd name="T90" fmla="*/ 391 w 565"/>
              <a:gd name="T91" fmla="*/ 917 h 1009"/>
              <a:gd name="T92" fmla="*/ 274 w 565"/>
              <a:gd name="T93" fmla="*/ 917 h 1009"/>
              <a:gd name="T94" fmla="*/ 342 w 565"/>
              <a:gd name="T95" fmla="*/ 444 h 1009"/>
              <a:gd name="T96" fmla="*/ 458 w 565"/>
              <a:gd name="T97" fmla="*/ 44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65" h="1009">
                <a:moveTo>
                  <a:pt x="565" y="373"/>
                </a:moveTo>
                <a:lnTo>
                  <a:pt x="520" y="373"/>
                </a:lnTo>
                <a:lnTo>
                  <a:pt x="555" y="215"/>
                </a:lnTo>
                <a:lnTo>
                  <a:pt x="563" y="184"/>
                </a:lnTo>
                <a:lnTo>
                  <a:pt x="532" y="176"/>
                </a:lnTo>
                <a:lnTo>
                  <a:pt x="522" y="174"/>
                </a:lnTo>
                <a:lnTo>
                  <a:pt x="532" y="125"/>
                </a:lnTo>
                <a:lnTo>
                  <a:pt x="499" y="119"/>
                </a:lnTo>
                <a:lnTo>
                  <a:pt x="516" y="43"/>
                </a:lnTo>
                <a:lnTo>
                  <a:pt x="403" y="57"/>
                </a:lnTo>
                <a:lnTo>
                  <a:pt x="395" y="96"/>
                </a:lnTo>
                <a:lnTo>
                  <a:pt x="362" y="88"/>
                </a:lnTo>
                <a:lnTo>
                  <a:pt x="352" y="137"/>
                </a:lnTo>
                <a:lnTo>
                  <a:pt x="340" y="135"/>
                </a:lnTo>
                <a:lnTo>
                  <a:pt x="309" y="127"/>
                </a:lnTo>
                <a:lnTo>
                  <a:pt x="301" y="160"/>
                </a:lnTo>
                <a:lnTo>
                  <a:pt x="274" y="278"/>
                </a:lnTo>
                <a:lnTo>
                  <a:pt x="223" y="127"/>
                </a:lnTo>
                <a:lnTo>
                  <a:pt x="219" y="119"/>
                </a:lnTo>
                <a:lnTo>
                  <a:pt x="211" y="113"/>
                </a:lnTo>
                <a:lnTo>
                  <a:pt x="92" y="27"/>
                </a:lnTo>
                <a:lnTo>
                  <a:pt x="55" y="0"/>
                </a:lnTo>
                <a:lnTo>
                  <a:pt x="43" y="43"/>
                </a:lnTo>
                <a:lnTo>
                  <a:pt x="2" y="184"/>
                </a:lnTo>
                <a:lnTo>
                  <a:pt x="0" y="192"/>
                </a:lnTo>
                <a:lnTo>
                  <a:pt x="2" y="203"/>
                </a:lnTo>
                <a:lnTo>
                  <a:pt x="61" y="373"/>
                </a:lnTo>
                <a:lnTo>
                  <a:pt x="4" y="373"/>
                </a:lnTo>
                <a:lnTo>
                  <a:pt x="92" y="1009"/>
                </a:lnTo>
                <a:lnTo>
                  <a:pt x="456" y="1009"/>
                </a:lnTo>
                <a:lnTo>
                  <a:pt x="565" y="373"/>
                </a:lnTo>
                <a:lnTo>
                  <a:pt x="565" y="373"/>
                </a:lnTo>
                <a:close/>
                <a:moveTo>
                  <a:pt x="454" y="373"/>
                </a:moveTo>
                <a:lnTo>
                  <a:pt x="319" y="373"/>
                </a:lnTo>
                <a:lnTo>
                  <a:pt x="358" y="205"/>
                </a:lnTo>
                <a:lnTo>
                  <a:pt x="487" y="231"/>
                </a:lnTo>
                <a:lnTo>
                  <a:pt x="454" y="373"/>
                </a:lnTo>
                <a:lnTo>
                  <a:pt x="454" y="373"/>
                </a:lnTo>
                <a:close/>
                <a:moveTo>
                  <a:pt x="239" y="373"/>
                </a:moveTo>
                <a:lnTo>
                  <a:pt x="129" y="373"/>
                </a:lnTo>
                <a:lnTo>
                  <a:pt x="65" y="190"/>
                </a:lnTo>
                <a:lnTo>
                  <a:pt x="166" y="158"/>
                </a:lnTo>
                <a:lnTo>
                  <a:pt x="239" y="373"/>
                </a:lnTo>
                <a:lnTo>
                  <a:pt x="239" y="373"/>
                </a:lnTo>
                <a:close/>
                <a:moveTo>
                  <a:pt x="458" y="444"/>
                </a:moveTo>
                <a:lnTo>
                  <a:pt x="391" y="917"/>
                </a:lnTo>
                <a:lnTo>
                  <a:pt x="274" y="917"/>
                </a:lnTo>
                <a:lnTo>
                  <a:pt x="342" y="444"/>
                </a:lnTo>
                <a:lnTo>
                  <a:pt x="458" y="4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897188" y="227013"/>
            <a:ext cx="1257300" cy="1514475"/>
          </a:xfrm>
          <a:custGeom>
            <a:avLst/>
            <a:gdLst>
              <a:gd name="T0" fmla="*/ 641 w 792"/>
              <a:gd name="T1" fmla="*/ 278 h 954"/>
              <a:gd name="T2" fmla="*/ 639 w 792"/>
              <a:gd name="T3" fmla="*/ 331 h 954"/>
              <a:gd name="T4" fmla="*/ 623 w 792"/>
              <a:gd name="T5" fmla="*/ 376 h 954"/>
              <a:gd name="T6" fmla="*/ 598 w 792"/>
              <a:gd name="T7" fmla="*/ 403 h 954"/>
              <a:gd name="T8" fmla="*/ 559 w 792"/>
              <a:gd name="T9" fmla="*/ 497 h 954"/>
              <a:gd name="T10" fmla="*/ 516 w 792"/>
              <a:gd name="T11" fmla="*/ 546 h 954"/>
              <a:gd name="T12" fmla="*/ 481 w 792"/>
              <a:gd name="T13" fmla="*/ 567 h 954"/>
              <a:gd name="T14" fmla="*/ 387 w 792"/>
              <a:gd name="T15" fmla="*/ 573 h 954"/>
              <a:gd name="T16" fmla="*/ 313 w 792"/>
              <a:gd name="T17" fmla="*/ 567 h 954"/>
              <a:gd name="T18" fmla="*/ 258 w 792"/>
              <a:gd name="T19" fmla="*/ 534 h 954"/>
              <a:gd name="T20" fmla="*/ 217 w 792"/>
              <a:gd name="T21" fmla="*/ 473 h 954"/>
              <a:gd name="T22" fmla="*/ 182 w 792"/>
              <a:gd name="T23" fmla="*/ 397 h 954"/>
              <a:gd name="T24" fmla="*/ 160 w 792"/>
              <a:gd name="T25" fmla="*/ 364 h 954"/>
              <a:gd name="T26" fmla="*/ 150 w 792"/>
              <a:gd name="T27" fmla="*/ 288 h 954"/>
              <a:gd name="T28" fmla="*/ 164 w 792"/>
              <a:gd name="T29" fmla="*/ 268 h 954"/>
              <a:gd name="T30" fmla="*/ 160 w 792"/>
              <a:gd name="T31" fmla="*/ 161 h 954"/>
              <a:gd name="T32" fmla="*/ 188 w 792"/>
              <a:gd name="T33" fmla="*/ 71 h 954"/>
              <a:gd name="T34" fmla="*/ 240 w 792"/>
              <a:gd name="T35" fmla="*/ 30 h 954"/>
              <a:gd name="T36" fmla="*/ 336 w 792"/>
              <a:gd name="T37" fmla="*/ 4 h 954"/>
              <a:gd name="T38" fmla="*/ 442 w 792"/>
              <a:gd name="T39" fmla="*/ 4 h 954"/>
              <a:gd name="T40" fmla="*/ 539 w 792"/>
              <a:gd name="T41" fmla="*/ 28 h 954"/>
              <a:gd name="T42" fmla="*/ 598 w 792"/>
              <a:gd name="T43" fmla="*/ 71 h 954"/>
              <a:gd name="T44" fmla="*/ 633 w 792"/>
              <a:gd name="T45" fmla="*/ 170 h 954"/>
              <a:gd name="T46" fmla="*/ 623 w 792"/>
              <a:gd name="T47" fmla="*/ 268 h 954"/>
              <a:gd name="T48" fmla="*/ 448 w 792"/>
              <a:gd name="T49" fmla="*/ 819 h 954"/>
              <a:gd name="T50" fmla="*/ 696 w 792"/>
              <a:gd name="T51" fmla="*/ 628 h 954"/>
              <a:gd name="T52" fmla="*/ 743 w 792"/>
              <a:gd name="T53" fmla="*/ 702 h 954"/>
              <a:gd name="T54" fmla="*/ 790 w 792"/>
              <a:gd name="T55" fmla="*/ 864 h 954"/>
              <a:gd name="T56" fmla="*/ 792 w 792"/>
              <a:gd name="T57" fmla="*/ 954 h 954"/>
              <a:gd name="T58" fmla="*/ 6 w 792"/>
              <a:gd name="T59" fmla="*/ 872 h 954"/>
              <a:gd name="T60" fmla="*/ 37 w 792"/>
              <a:gd name="T61" fmla="*/ 735 h 954"/>
              <a:gd name="T62" fmla="*/ 82 w 792"/>
              <a:gd name="T63" fmla="*/ 653 h 954"/>
              <a:gd name="T64" fmla="*/ 362 w 792"/>
              <a:gd name="T65" fmla="*/ 817 h 954"/>
              <a:gd name="T66" fmla="*/ 369 w 792"/>
              <a:gd name="T67" fmla="*/ 616 h 954"/>
              <a:gd name="T68" fmla="*/ 547 w 792"/>
              <a:gd name="T69" fmla="*/ 225 h 954"/>
              <a:gd name="T70" fmla="*/ 446 w 792"/>
              <a:gd name="T71" fmla="*/ 235 h 954"/>
              <a:gd name="T72" fmla="*/ 340 w 792"/>
              <a:gd name="T73" fmla="*/ 209 h 954"/>
              <a:gd name="T74" fmla="*/ 307 w 792"/>
              <a:gd name="T75" fmla="*/ 206 h 954"/>
              <a:gd name="T76" fmla="*/ 246 w 792"/>
              <a:gd name="T77" fmla="*/ 221 h 954"/>
              <a:gd name="T78" fmla="*/ 223 w 792"/>
              <a:gd name="T79" fmla="*/ 299 h 954"/>
              <a:gd name="T80" fmla="*/ 193 w 792"/>
              <a:gd name="T81" fmla="*/ 299 h 954"/>
              <a:gd name="T82" fmla="*/ 195 w 792"/>
              <a:gd name="T83" fmla="*/ 340 h 954"/>
              <a:gd name="T84" fmla="*/ 205 w 792"/>
              <a:gd name="T85" fmla="*/ 364 h 954"/>
              <a:gd name="T86" fmla="*/ 229 w 792"/>
              <a:gd name="T87" fmla="*/ 385 h 954"/>
              <a:gd name="T88" fmla="*/ 262 w 792"/>
              <a:gd name="T89" fmla="*/ 473 h 954"/>
              <a:gd name="T90" fmla="*/ 299 w 792"/>
              <a:gd name="T91" fmla="*/ 518 h 954"/>
              <a:gd name="T92" fmla="*/ 344 w 792"/>
              <a:gd name="T93" fmla="*/ 532 h 954"/>
              <a:gd name="T94" fmla="*/ 455 w 792"/>
              <a:gd name="T95" fmla="*/ 530 h 954"/>
              <a:gd name="T96" fmla="*/ 500 w 792"/>
              <a:gd name="T97" fmla="*/ 507 h 954"/>
              <a:gd name="T98" fmla="*/ 537 w 792"/>
              <a:gd name="T99" fmla="*/ 456 h 954"/>
              <a:gd name="T100" fmla="*/ 563 w 792"/>
              <a:gd name="T101" fmla="*/ 374 h 954"/>
              <a:gd name="T102" fmla="*/ 584 w 792"/>
              <a:gd name="T103" fmla="*/ 362 h 954"/>
              <a:gd name="T104" fmla="*/ 598 w 792"/>
              <a:gd name="T105" fmla="*/ 327 h 954"/>
              <a:gd name="T106" fmla="*/ 596 w 792"/>
              <a:gd name="T107" fmla="*/ 299 h 954"/>
              <a:gd name="T108" fmla="*/ 565 w 792"/>
              <a:gd name="T109" fmla="*/ 28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92" h="954">
                <a:moveTo>
                  <a:pt x="623" y="268"/>
                </a:moveTo>
                <a:lnTo>
                  <a:pt x="623" y="268"/>
                </a:lnTo>
                <a:lnTo>
                  <a:pt x="631" y="272"/>
                </a:lnTo>
                <a:lnTo>
                  <a:pt x="641" y="278"/>
                </a:lnTo>
                <a:lnTo>
                  <a:pt x="641" y="288"/>
                </a:lnTo>
                <a:lnTo>
                  <a:pt x="641" y="288"/>
                </a:lnTo>
                <a:lnTo>
                  <a:pt x="641" y="311"/>
                </a:lnTo>
                <a:lnTo>
                  <a:pt x="639" y="331"/>
                </a:lnTo>
                <a:lnTo>
                  <a:pt x="635" y="348"/>
                </a:lnTo>
                <a:lnTo>
                  <a:pt x="629" y="364"/>
                </a:lnTo>
                <a:lnTo>
                  <a:pt x="629" y="364"/>
                </a:lnTo>
                <a:lnTo>
                  <a:pt x="623" y="376"/>
                </a:lnTo>
                <a:lnTo>
                  <a:pt x="616" y="387"/>
                </a:lnTo>
                <a:lnTo>
                  <a:pt x="608" y="397"/>
                </a:lnTo>
                <a:lnTo>
                  <a:pt x="598" y="403"/>
                </a:lnTo>
                <a:lnTo>
                  <a:pt x="598" y="403"/>
                </a:lnTo>
                <a:lnTo>
                  <a:pt x="590" y="430"/>
                </a:lnTo>
                <a:lnTo>
                  <a:pt x="582" y="454"/>
                </a:lnTo>
                <a:lnTo>
                  <a:pt x="571" y="477"/>
                </a:lnTo>
                <a:lnTo>
                  <a:pt x="559" y="497"/>
                </a:lnTo>
                <a:lnTo>
                  <a:pt x="559" y="497"/>
                </a:lnTo>
                <a:lnTo>
                  <a:pt x="545" y="520"/>
                </a:lnTo>
                <a:lnTo>
                  <a:pt x="526" y="538"/>
                </a:lnTo>
                <a:lnTo>
                  <a:pt x="516" y="546"/>
                </a:lnTo>
                <a:lnTo>
                  <a:pt x="506" y="554"/>
                </a:lnTo>
                <a:lnTo>
                  <a:pt x="494" y="561"/>
                </a:lnTo>
                <a:lnTo>
                  <a:pt x="481" y="567"/>
                </a:lnTo>
                <a:lnTo>
                  <a:pt x="481" y="567"/>
                </a:lnTo>
                <a:lnTo>
                  <a:pt x="465" y="569"/>
                </a:lnTo>
                <a:lnTo>
                  <a:pt x="442" y="573"/>
                </a:lnTo>
                <a:lnTo>
                  <a:pt x="416" y="573"/>
                </a:lnTo>
                <a:lnTo>
                  <a:pt x="387" y="573"/>
                </a:lnTo>
                <a:lnTo>
                  <a:pt x="387" y="573"/>
                </a:lnTo>
                <a:lnTo>
                  <a:pt x="360" y="573"/>
                </a:lnTo>
                <a:lnTo>
                  <a:pt x="334" y="571"/>
                </a:lnTo>
                <a:lnTo>
                  <a:pt x="313" y="567"/>
                </a:lnTo>
                <a:lnTo>
                  <a:pt x="299" y="563"/>
                </a:lnTo>
                <a:lnTo>
                  <a:pt x="299" y="563"/>
                </a:lnTo>
                <a:lnTo>
                  <a:pt x="276" y="550"/>
                </a:lnTo>
                <a:lnTo>
                  <a:pt x="258" y="534"/>
                </a:lnTo>
                <a:lnTo>
                  <a:pt x="242" y="516"/>
                </a:lnTo>
                <a:lnTo>
                  <a:pt x="227" y="493"/>
                </a:lnTo>
                <a:lnTo>
                  <a:pt x="227" y="493"/>
                </a:lnTo>
                <a:lnTo>
                  <a:pt x="217" y="473"/>
                </a:lnTo>
                <a:lnTo>
                  <a:pt x="209" y="450"/>
                </a:lnTo>
                <a:lnTo>
                  <a:pt x="195" y="405"/>
                </a:lnTo>
                <a:lnTo>
                  <a:pt x="195" y="405"/>
                </a:lnTo>
                <a:lnTo>
                  <a:pt x="182" y="397"/>
                </a:lnTo>
                <a:lnTo>
                  <a:pt x="174" y="389"/>
                </a:lnTo>
                <a:lnTo>
                  <a:pt x="166" y="378"/>
                </a:lnTo>
                <a:lnTo>
                  <a:pt x="160" y="364"/>
                </a:lnTo>
                <a:lnTo>
                  <a:pt x="160" y="364"/>
                </a:lnTo>
                <a:lnTo>
                  <a:pt x="156" y="350"/>
                </a:lnTo>
                <a:lnTo>
                  <a:pt x="152" y="331"/>
                </a:lnTo>
                <a:lnTo>
                  <a:pt x="150" y="311"/>
                </a:lnTo>
                <a:lnTo>
                  <a:pt x="150" y="288"/>
                </a:lnTo>
                <a:lnTo>
                  <a:pt x="150" y="278"/>
                </a:lnTo>
                <a:lnTo>
                  <a:pt x="158" y="272"/>
                </a:lnTo>
                <a:lnTo>
                  <a:pt x="158" y="272"/>
                </a:lnTo>
                <a:lnTo>
                  <a:pt x="164" y="268"/>
                </a:lnTo>
                <a:lnTo>
                  <a:pt x="164" y="268"/>
                </a:lnTo>
                <a:lnTo>
                  <a:pt x="162" y="227"/>
                </a:lnTo>
                <a:lnTo>
                  <a:pt x="160" y="192"/>
                </a:lnTo>
                <a:lnTo>
                  <a:pt x="160" y="161"/>
                </a:lnTo>
                <a:lnTo>
                  <a:pt x="164" y="135"/>
                </a:lnTo>
                <a:lnTo>
                  <a:pt x="168" y="112"/>
                </a:lnTo>
                <a:lnTo>
                  <a:pt x="176" y="92"/>
                </a:lnTo>
                <a:lnTo>
                  <a:pt x="188" y="71"/>
                </a:lnTo>
                <a:lnTo>
                  <a:pt x="203" y="53"/>
                </a:lnTo>
                <a:lnTo>
                  <a:pt x="203" y="53"/>
                </a:lnTo>
                <a:lnTo>
                  <a:pt x="219" y="41"/>
                </a:lnTo>
                <a:lnTo>
                  <a:pt x="240" y="30"/>
                </a:lnTo>
                <a:lnTo>
                  <a:pt x="262" y="20"/>
                </a:lnTo>
                <a:lnTo>
                  <a:pt x="285" y="14"/>
                </a:lnTo>
                <a:lnTo>
                  <a:pt x="311" y="8"/>
                </a:lnTo>
                <a:lnTo>
                  <a:pt x="336" y="4"/>
                </a:lnTo>
                <a:lnTo>
                  <a:pt x="362" y="2"/>
                </a:lnTo>
                <a:lnTo>
                  <a:pt x="389" y="0"/>
                </a:lnTo>
                <a:lnTo>
                  <a:pt x="416" y="2"/>
                </a:lnTo>
                <a:lnTo>
                  <a:pt x="442" y="4"/>
                </a:lnTo>
                <a:lnTo>
                  <a:pt x="469" y="8"/>
                </a:lnTo>
                <a:lnTo>
                  <a:pt x="494" y="12"/>
                </a:lnTo>
                <a:lnTo>
                  <a:pt x="518" y="20"/>
                </a:lnTo>
                <a:lnTo>
                  <a:pt x="539" y="28"/>
                </a:lnTo>
                <a:lnTo>
                  <a:pt x="559" y="39"/>
                </a:lnTo>
                <a:lnTo>
                  <a:pt x="577" y="49"/>
                </a:lnTo>
                <a:lnTo>
                  <a:pt x="577" y="49"/>
                </a:lnTo>
                <a:lnTo>
                  <a:pt x="598" y="71"/>
                </a:lnTo>
                <a:lnTo>
                  <a:pt x="612" y="94"/>
                </a:lnTo>
                <a:lnTo>
                  <a:pt x="623" y="116"/>
                </a:lnTo>
                <a:lnTo>
                  <a:pt x="629" y="143"/>
                </a:lnTo>
                <a:lnTo>
                  <a:pt x="633" y="170"/>
                </a:lnTo>
                <a:lnTo>
                  <a:pt x="633" y="200"/>
                </a:lnTo>
                <a:lnTo>
                  <a:pt x="629" y="233"/>
                </a:lnTo>
                <a:lnTo>
                  <a:pt x="623" y="268"/>
                </a:lnTo>
                <a:lnTo>
                  <a:pt x="623" y="268"/>
                </a:lnTo>
                <a:close/>
                <a:moveTo>
                  <a:pt x="440" y="616"/>
                </a:moveTo>
                <a:lnTo>
                  <a:pt x="442" y="643"/>
                </a:lnTo>
                <a:lnTo>
                  <a:pt x="426" y="669"/>
                </a:lnTo>
                <a:lnTo>
                  <a:pt x="448" y="819"/>
                </a:lnTo>
                <a:lnTo>
                  <a:pt x="541" y="618"/>
                </a:lnTo>
                <a:lnTo>
                  <a:pt x="684" y="614"/>
                </a:lnTo>
                <a:lnTo>
                  <a:pt x="684" y="614"/>
                </a:lnTo>
                <a:lnTo>
                  <a:pt x="696" y="628"/>
                </a:lnTo>
                <a:lnTo>
                  <a:pt x="709" y="645"/>
                </a:lnTo>
                <a:lnTo>
                  <a:pt x="721" y="661"/>
                </a:lnTo>
                <a:lnTo>
                  <a:pt x="733" y="681"/>
                </a:lnTo>
                <a:lnTo>
                  <a:pt x="743" y="702"/>
                </a:lnTo>
                <a:lnTo>
                  <a:pt x="754" y="722"/>
                </a:lnTo>
                <a:lnTo>
                  <a:pt x="770" y="769"/>
                </a:lnTo>
                <a:lnTo>
                  <a:pt x="782" y="817"/>
                </a:lnTo>
                <a:lnTo>
                  <a:pt x="790" y="864"/>
                </a:lnTo>
                <a:lnTo>
                  <a:pt x="792" y="911"/>
                </a:lnTo>
                <a:lnTo>
                  <a:pt x="792" y="931"/>
                </a:lnTo>
                <a:lnTo>
                  <a:pt x="792" y="954"/>
                </a:lnTo>
                <a:lnTo>
                  <a:pt x="792" y="954"/>
                </a:lnTo>
                <a:lnTo>
                  <a:pt x="0" y="954"/>
                </a:lnTo>
                <a:lnTo>
                  <a:pt x="0" y="954"/>
                </a:lnTo>
                <a:lnTo>
                  <a:pt x="2" y="915"/>
                </a:lnTo>
                <a:lnTo>
                  <a:pt x="6" y="872"/>
                </a:lnTo>
                <a:lnTo>
                  <a:pt x="12" y="827"/>
                </a:lnTo>
                <a:lnTo>
                  <a:pt x="23" y="782"/>
                </a:lnTo>
                <a:lnTo>
                  <a:pt x="29" y="757"/>
                </a:lnTo>
                <a:lnTo>
                  <a:pt x="37" y="735"/>
                </a:lnTo>
                <a:lnTo>
                  <a:pt x="47" y="712"/>
                </a:lnTo>
                <a:lnTo>
                  <a:pt x="57" y="692"/>
                </a:lnTo>
                <a:lnTo>
                  <a:pt x="68" y="671"/>
                </a:lnTo>
                <a:lnTo>
                  <a:pt x="82" y="653"/>
                </a:lnTo>
                <a:lnTo>
                  <a:pt x="96" y="634"/>
                </a:lnTo>
                <a:lnTo>
                  <a:pt x="113" y="618"/>
                </a:lnTo>
                <a:lnTo>
                  <a:pt x="242" y="620"/>
                </a:lnTo>
                <a:lnTo>
                  <a:pt x="362" y="817"/>
                </a:lnTo>
                <a:lnTo>
                  <a:pt x="385" y="669"/>
                </a:lnTo>
                <a:lnTo>
                  <a:pt x="369" y="643"/>
                </a:lnTo>
                <a:lnTo>
                  <a:pt x="369" y="616"/>
                </a:lnTo>
                <a:lnTo>
                  <a:pt x="369" y="616"/>
                </a:lnTo>
                <a:lnTo>
                  <a:pt x="405" y="614"/>
                </a:lnTo>
                <a:lnTo>
                  <a:pt x="440" y="616"/>
                </a:lnTo>
                <a:lnTo>
                  <a:pt x="440" y="616"/>
                </a:lnTo>
                <a:close/>
                <a:moveTo>
                  <a:pt x="547" y="225"/>
                </a:moveTo>
                <a:lnTo>
                  <a:pt x="547" y="225"/>
                </a:lnTo>
                <a:lnTo>
                  <a:pt x="500" y="231"/>
                </a:lnTo>
                <a:lnTo>
                  <a:pt x="473" y="235"/>
                </a:lnTo>
                <a:lnTo>
                  <a:pt x="446" y="235"/>
                </a:lnTo>
                <a:lnTo>
                  <a:pt x="420" y="233"/>
                </a:lnTo>
                <a:lnTo>
                  <a:pt x="391" y="229"/>
                </a:lnTo>
                <a:lnTo>
                  <a:pt x="365" y="221"/>
                </a:lnTo>
                <a:lnTo>
                  <a:pt x="340" y="209"/>
                </a:lnTo>
                <a:lnTo>
                  <a:pt x="340" y="209"/>
                </a:lnTo>
                <a:lnTo>
                  <a:pt x="330" y="204"/>
                </a:lnTo>
                <a:lnTo>
                  <a:pt x="319" y="204"/>
                </a:lnTo>
                <a:lnTo>
                  <a:pt x="307" y="206"/>
                </a:lnTo>
                <a:lnTo>
                  <a:pt x="295" y="211"/>
                </a:lnTo>
                <a:lnTo>
                  <a:pt x="270" y="217"/>
                </a:lnTo>
                <a:lnTo>
                  <a:pt x="258" y="221"/>
                </a:lnTo>
                <a:lnTo>
                  <a:pt x="246" y="221"/>
                </a:lnTo>
                <a:lnTo>
                  <a:pt x="246" y="221"/>
                </a:lnTo>
                <a:lnTo>
                  <a:pt x="233" y="249"/>
                </a:lnTo>
                <a:lnTo>
                  <a:pt x="225" y="282"/>
                </a:lnTo>
                <a:lnTo>
                  <a:pt x="223" y="299"/>
                </a:lnTo>
                <a:lnTo>
                  <a:pt x="205" y="297"/>
                </a:lnTo>
                <a:lnTo>
                  <a:pt x="205" y="297"/>
                </a:lnTo>
                <a:lnTo>
                  <a:pt x="193" y="299"/>
                </a:lnTo>
                <a:lnTo>
                  <a:pt x="193" y="299"/>
                </a:lnTo>
                <a:lnTo>
                  <a:pt x="188" y="301"/>
                </a:lnTo>
                <a:lnTo>
                  <a:pt x="188" y="301"/>
                </a:lnTo>
                <a:lnTo>
                  <a:pt x="190" y="327"/>
                </a:lnTo>
                <a:lnTo>
                  <a:pt x="195" y="340"/>
                </a:lnTo>
                <a:lnTo>
                  <a:pt x="197" y="350"/>
                </a:lnTo>
                <a:lnTo>
                  <a:pt x="197" y="350"/>
                </a:lnTo>
                <a:lnTo>
                  <a:pt x="201" y="358"/>
                </a:lnTo>
                <a:lnTo>
                  <a:pt x="205" y="364"/>
                </a:lnTo>
                <a:lnTo>
                  <a:pt x="211" y="368"/>
                </a:lnTo>
                <a:lnTo>
                  <a:pt x="217" y="370"/>
                </a:lnTo>
                <a:lnTo>
                  <a:pt x="227" y="374"/>
                </a:lnTo>
                <a:lnTo>
                  <a:pt x="229" y="385"/>
                </a:lnTo>
                <a:lnTo>
                  <a:pt x="229" y="385"/>
                </a:lnTo>
                <a:lnTo>
                  <a:pt x="244" y="432"/>
                </a:lnTo>
                <a:lnTo>
                  <a:pt x="252" y="454"/>
                </a:lnTo>
                <a:lnTo>
                  <a:pt x="262" y="473"/>
                </a:lnTo>
                <a:lnTo>
                  <a:pt x="262" y="473"/>
                </a:lnTo>
                <a:lnTo>
                  <a:pt x="272" y="491"/>
                </a:lnTo>
                <a:lnTo>
                  <a:pt x="285" y="505"/>
                </a:lnTo>
                <a:lnTo>
                  <a:pt x="299" y="518"/>
                </a:lnTo>
                <a:lnTo>
                  <a:pt x="315" y="526"/>
                </a:lnTo>
                <a:lnTo>
                  <a:pt x="315" y="526"/>
                </a:lnTo>
                <a:lnTo>
                  <a:pt x="326" y="530"/>
                </a:lnTo>
                <a:lnTo>
                  <a:pt x="344" y="532"/>
                </a:lnTo>
                <a:lnTo>
                  <a:pt x="387" y="534"/>
                </a:lnTo>
                <a:lnTo>
                  <a:pt x="387" y="534"/>
                </a:lnTo>
                <a:lnTo>
                  <a:pt x="436" y="532"/>
                </a:lnTo>
                <a:lnTo>
                  <a:pt x="455" y="530"/>
                </a:lnTo>
                <a:lnTo>
                  <a:pt x="467" y="528"/>
                </a:lnTo>
                <a:lnTo>
                  <a:pt x="467" y="528"/>
                </a:lnTo>
                <a:lnTo>
                  <a:pt x="485" y="520"/>
                </a:lnTo>
                <a:lnTo>
                  <a:pt x="500" y="507"/>
                </a:lnTo>
                <a:lnTo>
                  <a:pt x="514" y="493"/>
                </a:lnTo>
                <a:lnTo>
                  <a:pt x="526" y="477"/>
                </a:lnTo>
                <a:lnTo>
                  <a:pt x="526" y="477"/>
                </a:lnTo>
                <a:lnTo>
                  <a:pt x="537" y="456"/>
                </a:lnTo>
                <a:lnTo>
                  <a:pt x="545" y="434"/>
                </a:lnTo>
                <a:lnTo>
                  <a:pt x="553" y="409"/>
                </a:lnTo>
                <a:lnTo>
                  <a:pt x="561" y="385"/>
                </a:lnTo>
                <a:lnTo>
                  <a:pt x="563" y="374"/>
                </a:lnTo>
                <a:lnTo>
                  <a:pt x="573" y="370"/>
                </a:lnTo>
                <a:lnTo>
                  <a:pt x="573" y="370"/>
                </a:lnTo>
                <a:lnTo>
                  <a:pt x="580" y="366"/>
                </a:lnTo>
                <a:lnTo>
                  <a:pt x="584" y="362"/>
                </a:lnTo>
                <a:lnTo>
                  <a:pt x="588" y="356"/>
                </a:lnTo>
                <a:lnTo>
                  <a:pt x="592" y="350"/>
                </a:lnTo>
                <a:lnTo>
                  <a:pt x="592" y="350"/>
                </a:lnTo>
                <a:lnTo>
                  <a:pt x="598" y="327"/>
                </a:lnTo>
                <a:lnTo>
                  <a:pt x="600" y="301"/>
                </a:lnTo>
                <a:lnTo>
                  <a:pt x="600" y="301"/>
                </a:lnTo>
                <a:lnTo>
                  <a:pt x="596" y="299"/>
                </a:lnTo>
                <a:lnTo>
                  <a:pt x="596" y="299"/>
                </a:lnTo>
                <a:lnTo>
                  <a:pt x="586" y="297"/>
                </a:lnTo>
                <a:lnTo>
                  <a:pt x="567" y="299"/>
                </a:lnTo>
                <a:lnTo>
                  <a:pt x="565" y="280"/>
                </a:lnTo>
                <a:lnTo>
                  <a:pt x="565" y="280"/>
                </a:lnTo>
                <a:lnTo>
                  <a:pt x="557" y="252"/>
                </a:lnTo>
                <a:lnTo>
                  <a:pt x="547" y="225"/>
                </a:lnTo>
                <a:lnTo>
                  <a:pt x="547" y="2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2819400" y="2679700"/>
            <a:ext cx="1368425" cy="1508125"/>
          </a:xfrm>
          <a:custGeom>
            <a:avLst/>
            <a:gdLst>
              <a:gd name="T0" fmla="*/ 61 w 862"/>
              <a:gd name="T1" fmla="*/ 223 h 950"/>
              <a:gd name="T2" fmla="*/ 416 w 862"/>
              <a:gd name="T3" fmla="*/ 223 h 950"/>
              <a:gd name="T4" fmla="*/ 780 w 862"/>
              <a:gd name="T5" fmla="*/ 0 h 950"/>
              <a:gd name="T6" fmla="*/ 0 w 862"/>
              <a:gd name="T7" fmla="*/ 950 h 950"/>
              <a:gd name="T8" fmla="*/ 518 w 862"/>
              <a:gd name="T9" fmla="*/ 788 h 950"/>
              <a:gd name="T10" fmla="*/ 518 w 862"/>
              <a:gd name="T11" fmla="*/ 727 h 950"/>
              <a:gd name="T12" fmla="*/ 360 w 862"/>
              <a:gd name="T13" fmla="*/ 269 h 950"/>
              <a:gd name="T14" fmla="*/ 117 w 862"/>
              <a:gd name="T15" fmla="*/ 383 h 950"/>
              <a:gd name="T16" fmla="*/ 160 w 862"/>
              <a:gd name="T17" fmla="*/ 445 h 950"/>
              <a:gd name="T18" fmla="*/ 117 w 862"/>
              <a:gd name="T19" fmla="*/ 383 h 950"/>
              <a:gd name="T20" fmla="*/ 160 w 862"/>
              <a:gd name="T21" fmla="*/ 269 h 950"/>
              <a:gd name="T22" fmla="*/ 117 w 862"/>
              <a:gd name="T23" fmla="*/ 498 h 950"/>
              <a:gd name="T24" fmla="*/ 160 w 862"/>
              <a:gd name="T25" fmla="*/ 559 h 950"/>
              <a:gd name="T26" fmla="*/ 117 w 862"/>
              <a:gd name="T27" fmla="*/ 498 h 950"/>
              <a:gd name="T28" fmla="*/ 117 w 862"/>
              <a:gd name="T29" fmla="*/ 674 h 950"/>
              <a:gd name="T30" fmla="*/ 160 w 862"/>
              <a:gd name="T31" fmla="*/ 612 h 950"/>
              <a:gd name="T32" fmla="*/ 117 w 862"/>
              <a:gd name="T33" fmla="*/ 788 h 950"/>
              <a:gd name="T34" fmla="*/ 117 w 862"/>
              <a:gd name="T35" fmla="*/ 727 h 950"/>
              <a:gd name="T36" fmla="*/ 743 w 862"/>
              <a:gd name="T37" fmla="*/ 154 h 950"/>
              <a:gd name="T38" fmla="*/ 702 w 862"/>
              <a:gd name="T39" fmla="*/ 383 h 950"/>
              <a:gd name="T40" fmla="*/ 743 w 862"/>
              <a:gd name="T41" fmla="*/ 445 h 950"/>
              <a:gd name="T42" fmla="*/ 702 w 862"/>
              <a:gd name="T43" fmla="*/ 383 h 950"/>
              <a:gd name="T44" fmla="*/ 743 w 862"/>
              <a:gd name="T45" fmla="*/ 269 h 950"/>
              <a:gd name="T46" fmla="*/ 702 w 862"/>
              <a:gd name="T47" fmla="*/ 498 h 950"/>
              <a:gd name="T48" fmla="*/ 743 w 862"/>
              <a:gd name="T49" fmla="*/ 559 h 950"/>
              <a:gd name="T50" fmla="*/ 702 w 862"/>
              <a:gd name="T51" fmla="*/ 498 h 950"/>
              <a:gd name="T52" fmla="*/ 702 w 862"/>
              <a:gd name="T53" fmla="*/ 674 h 950"/>
              <a:gd name="T54" fmla="*/ 743 w 862"/>
              <a:gd name="T55" fmla="*/ 612 h 950"/>
              <a:gd name="T56" fmla="*/ 702 w 862"/>
              <a:gd name="T57" fmla="*/ 788 h 950"/>
              <a:gd name="T58" fmla="*/ 702 w 862"/>
              <a:gd name="T59" fmla="*/ 727 h 950"/>
              <a:gd name="T60" fmla="*/ 651 w 862"/>
              <a:gd name="T61" fmla="*/ 154 h 950"/>
              <a:gd name="T62" fmla="*/ 608 w 862"/>
              <a:gd name="T63" fmla="*/ 383 h 950"/>
              <a:gd name="T64" fmla="*/ 651 w 862"/>
              <a:gd name="T65" fmla="*/ 445 h 950"/>
              <a:gd name="T66" fmla="*/ 608 w 862"/>
              <a:gd name="T67" fmla="*/ 383 h 950"/>
              <a:gd name="T68" fmla="*/ 651 w 862"/>
              <a:gd name="T69" fmla="*/ 269 h 950"/>
              <a:gd name="T70" fmla="*/ 608 w 862"/>
              <a:gd name="T71" fmla="*/ 498 h 950"/>
              <a:gd name="T72" fmla="*/ 651 w 862"/>
              <a:gd name="T73" fmla="*/ 559 h 950"/>
              <a:gd name="T74" fmla="*/ 608 w 862"/>
              <a:gd name="T75" fmla="*/ 498 h 950"/>
              <a:gd name="T76" fmla="*/ 608 w 862"/>
              <a:gd name="T77" fmla="*/ 674 h 950"/>
              <a:gd name="T78" fmla="*/ 651 w 862"/>
              <a:gd name="T79" fmla="*/ 612 h 950"/>
              <a:gd name="T80" fmla="*/ 608 w 862"/>
              <a:gd name="T81" fmla="*/ 788 h 950"/>
              <a:gd name="T82" fmla="*/ 608 w 862"/>
              <a:gd name="T83" fmla="*/ 727 h 950"/>
              <a:gd name="T84" fmla="*/ 559 w 862"/>
              <a:gd name="T85" fmla="*/ 154 h 950"/>
              <a:gd name="T86" fmla="*/ 518 w 862"/>
              <a:gd name="T87" fmla="*/ 383 h 950"/>
              <a:gd name="T88" fmla="*/ 559 w 862"/>
              <a:gd name="T89" fmla="*/ 445 h 950"/>
              <a:gd name="T90" fmla="*/ 518 w 862"/>
              <a:gd name="T91" fmla="*/ 383 h 950"/>
              <a:gd name="T92" fmla="*/ 559 w 862"/>
              <a:gd name="T93" fmla="*/ 269 h 950"/>
              <a:gd name="T94" fmla="*/ 518 w 862"/>
              <a:gd name="T95" fmla="*/ 498 h 950"/>
              <a:gd name="T96" fmla="*/ 559 w 862"/>
              <a:gd name="T97" fmla="*/ 559 h 950"/>
              <a:gd name="T98" fmla="*/ 518 w 862"/>
              <a:gd name="T99" fmla="*/ 498 h 950"/>
              <a:gd name="T100" fmla="*/ 518 w 862"/>
              <a:gd name="T101" fmla="*/ 674 h 950"/>
              <a:gd name="T102" fmla="*/ 559 w 862"/>
              <a:gd name="T103" fmla="*/ 61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2" h="950">
                <a:moveTo>
                  <a:pt x="0" y="862"/>
                </a:moveTo>
                <a:lnTo>
                  <a:pt x="80" y="862"/>
                </a:lnTo>
                <a:lnTo>
                  <a:pt x="80" y="223"/>
                </a:lnTo>
                <a:lnTo>
                  <a:pt x="61" y="223"/>
                </a:lnTo>
                <a:lnTo>
                  <a:pt x="61" y="183"/>
                </a:lnTo>
                <a:lnTo>
                  <a:pt x="430" y="183"/>
                </a:lnTo>
                <a:lnTo>
                  <a:pt x="430" y="223"/>
                </a:lnTo>
                <a:lnTo>
                  <a:pt x="416" y="223"/>
                </a:lnTo>
                <a:lnTo>
                  <a:pt x="416" y="512"/>
                </a:lnTo>
                <a:lnTo>
                  <a:pt x="479" y="512"/>
                </a:lnTo>
                <a:lnTo>
                  <a:pt x="479" y="82"/>
                </a:lnTo>
                <a:lnTo>
                  <a:pt x="780" y="0"/>
                </a:lnTo>
                <a:lnTo>
                  <a:pt x="780" y="862"/>
                </a:lnTo>
                <a:lnTo>
                  <a:pt x="862" y="862"/>
                </a:lnTo>
                <a:lnTo>
                  <a:pt x="862" y="950"/>
                </a:lnTo>
                <a:lnTo>
                  <a:pt x="0" y="950"/>
                </a:lnTo>
                <a:lnTo>
                  <a:pt x="0" y="862"/>
                </a:lnTo>
                <a:lnTo>
                  <a:pt x="0" y="862"/>
                </a:lnTo>
                <a:close/>
                <a:moveTo>
                  <a:pt x="518" y="727"/>
                </a:moveTo>
                <a:lnTo>
                  <a:pt x="518" y="788"/>
                </a:lnTo>
                <a:lnTo>
                  <a:pt x="559" y="788"/>
                </a:lnTo>
                <a:lnTo>
                  <a:pt x="559" y="727"/>
                </a:lnTo>
                <a:lnTo>
                  <a:pt x="518" y="727"/>
                </a:lnTo>
                <a:lnTo>
                  <a:pt x="518" y="727"/>
                </a:lnTo>
                <a:close/>
                <a:moveTo>
                  <a:pt x="319" y="269"/>
                </a:moveTo>
                <a:lnTo>
                  <a:pt x="319" y="788"/>
                </a:lnTo>
                <a:lnTo>
                  <a:pt x="360" y="788"/>
                </a:lnTo>
                <a:lnTo>
                  <a:pt x="360" y="269"/>
                </a:lnTo>
                <a:lnTo>
                  <a:pt x="319" y="269"/>
                </a:lnTo>
                <a:lnTo>
                  <a:pt x="319" y="269"/>
                </a:lnTo>
                <a:close/>
                <a:moveTo>
                  <a:pt x="117" y="383"/>
                </a:moveTo>
                <a:lnTo>
                  <a:pt x="117" y="383"/>
                </a:lnTo>
                <a:lnTo>
                  <a:pt x="117" y="445"/>
                </a:lnTo>
                <a:lnTo>
                  <a:pt x="117" y="445"/>
                </a:lnTo>
                <a:lnTo>
                  <a:pt x="160" y="445"/>
                </a:lnTo>
                <a:lnTo>
                  <a:pt x="160" y="445"/>
                </a:lnTo>
                <a:lnTo>
                  <a:pt x="160" y="383"/>
                </a:lnTo>
                <a:lnTo>
                  <a:pt x="160" y="383"/>
                </a:lnTo>
                <a:lnTo>
                  <a:pt x="117" y="383"/>
                </a:lnTo>
                <a:lnTo>
                  <a:pt x="117" y="383"/>
                </a:lnTo>
                <a:close/>
                <a:moveTo>
                  <a:pt x="117" y="269"/>
                </a:moveTo>
                <a:lnTo>
                  <a:pt x="117" y="330"/>
                </a:lnTo>
                <a:lnTo>
                  <a:pt x="160" y="330"/>
                </a:lnTo>
                <a:lnTo>
                  <a:pt x="160" y="269"/>
                </a:lnTo>
                <a:lnTo>
                  <a:pt x="117" y="269"/>
                </a:lnTo>
                <a:lnTo>
                  <a:pt x="117" y="269"/>
                </a:lnTo>
                <a:close/>
                <a:moveTo>
                  <a:pt x="117" y="498"/>
                </a:moveTo>
                <a:lnTo>
                  <a:pt x="117" y="498"/>
                </a:lnTo>
                <a:lnTo>
                  <a:pt x="117" y="559"/>
                </a:lnTo>
                <a:lnTo>
                  <a:pt x="117" y="559"/>
                </a:lnTo>
                <a:lnTo>
                  <a:pt x="160" y="559"/>
                </a:lnTo>
                <a:lnTo>
                  <a:pt x="160" y="559"/>
                </a:lnTo>
                <a:lnTo>
                  <a:pt x="160" y="498"/>
                </a:lnTo>
                <a:lnTo>
                  <a:pt x="160" y="498"/>
                </a:lnTo>
                <a:lnTo>
                  <a:pt x="117" y="498"/>
                </a:lnTo>
                <a:lnTo>
                  <a:pt x="117" y="498"/>
                </a:lnTo>
                <a:close/>
                <a:moveTo>
                  <a:pt x="117" y="612"/>
                </a:moveTo>
                <a:lnTo>
                  <a:pt x="117" y="612"/>
                </a:lnTo>
                <a:lnTo>
                  <a:pt x="117" y="674"/>
                </a:lnTo>
                <a:lnTo>
                  <a:pt x="117" y="674"/>
                </a:lnTo>
                <a:lnTo>
                  <a:pt x="160" y="674"/>
                </a:lnTo>
                <a:lnTo>
                  <a:pt x="160" y="674"/>
                </a:lnTo>
                <a:lnTo>
                  <a:pt x="160" y="612"/>
                </a:lnTo>
                <a:lnTo>
                  <a:pt x="160" y="612"/>
                </a:lnTo>
                <a:lnTo>
                  <a:pt x="117" y="612"/>
                </a:lnTo>
                <a:lnTo>
                  <a:pt x="117" y="612"/>
                </a:lnTo>
                <a:close/>
                <a:moveTo>
                  <a:pt x="117" y="727"/>
                </a:moveTo>
                <a:lnTo>
                  <a:pt x="117" y="788"/>
                </a:lnTo>
                <a:lnTo>
                  <a:pt x="160" y="788"/>
                </a:lnTo>
                <a:lnTo>
                  <a:pt x="160" y="727"/>
                </a:lnTo>
                <a:lnTo>
                  <a:pt x="117" y="727"/>
                </a:lnTo>
                <a:lnTo>
                  <a:pt x="117" y="727"/>
                </a:lnTo>
                <a:close/>
                <a:moveTo>
                  <a:pt x="702" y="154"/>
                </a:moveTo>
                <a:lnTo>
                  <a:pt x="702" y="215"/>
                </a:lnTo>
                <a:lnTo>
                  <a:pt x="743" y="215"/>
                </a:lnTo>
                <a:lnTo>
                  <a:pt x="743" y="154"/>
                </a:lnTo>
                <a:lnTo>
                  <a:pt x="702" y="154"/>
                </a:lnTo>
                <a:lnTo>
                  <a:pt x="702" y="154"/>
                </a:lnTo>
                <a:close/>
                <a:moveTo>
                  <a:pt x="702" y="383"/>
                </a:moveTo>
                <a:lnTo>
                  <a:pt x="702" y="383"/>
                </a:lnTo>
                <a:lnTo>
                  <a:pt x="702" y="445"/>
                </a:lnTo>
                <a:lnTo>
                  <a:pt x="702" y="445"/>
                </a:lnTo>
                <a:lnTo>
                  <a:pt x="743" y="445"/>
                </a:lnTo>
                <a:lnTo>
                  <a:pt x="743" y="445"/>
                </a:lnTo>
                <a:lnTo>
                  <a:pt x="743" y="383"/>
                </a:lnTo>
                <a:lnTo>
                  <a:pt x="743" y="383"/>
                </a:lnTo>
                <a:lnTo>
                  <a:pt x="702" y="383"/>
                </a:lnTo>
                <a:lnTo>
                  <a:pt x="702" y="383"/>
                </a:lnTo>
                <a:close/>
                <a:moveTo>
                  <a:pt x="702" y="269"/>
                </a:moveTo>
                <a:lnTo>
                  <a:pt x="702" y="330"/>
                </a:lnTo>
                <a:lnTo>
                  <a:pt x="743" y="330"/>
                </a:lnTo>
                <a:lnTo>
                  <a:pt x="743" y="269"/>
                </a:lnTo>
                <a:lnTo>
                  <a:pt x="702" y="269"/>
                </a:lnTo>
                <a:lnTo>
                  <a:pt x="702" y="269"/>
                </a:lnTo>
                <a:close/>
                <a:moveTo>
                  <a:pt x="702" y="498"/>
                </a:moveTo>
                <a:lnTo>
                  <a:pt x="702" y="498"/>
                </a:lnTo>
                <a:lnTo>
                  <a:pt x="702" y="559"/>
                </a:lnTo>
                <a:lnTo>
                  <a:pt x="702" y="559"/>
                </a:lnTo>
                <a:lnTo>
                  <a:pt x="743" y="559"/>
                </a:lnTo>
                <a:lnTo>
                  <a:pt x="743" y="559"/>
                </a:lnTo>
                <a:lnTo>
                  <a:pt x="743" y="498"/>
                </a:lnTo>
                <a:lnTo>
                  <a:pt x="743" y="498"/>
                </a:lnTo>
                <a:lnTo>
                  <a:pt x="702" y="498"/>
                </a:lnTo>
                <a:lnTo>
                  <a:pt x="702" y="498"/>
                </a:lnTo>
                <a:close/>
                <a:moveTo>
                  <a:pt x="702" y="612"/>
                </a:moveTo>
                <a:lnTo>
                  <a:pt x="702" y="612"/>
                </a:lnTo>
                <a:lnTo>
                  <a:pt x="702" y="674"/>
                </a:lnTo>
                <a:lnTo>
                  <a:pt x="702" y="674"/>
                </a:lnTo>
                <a:lnTo>
                  <a:pt x="743" y="674"/>
                </a:lnTo>
                <a:lnTo>
                  <a:pt x="743" y="674"/>
                </a:lnTo>
                <a:lnTo>
                  <a:pt x="743" y="612"/>
                </a:lnTo>
                <a:lnTo>
                  <a:pt x="743" y="612"/>
                </a:lnTo>
                <a:lnTo>
                  <a:pt x="702" y="612"/>
                </a:lnTo>
                <a:lnTo>
                  <a:pt x="702" y="612"/>
                </a:lnTo>
                <a:close/>
                <a:moveTo>
                  <a:pt x="702" y="727"/>
                </a:moveTo>
                <a:lnTo>
                  <a:pt x="702" y="788"/>
                </a:lnTo>
                <a:lnTo>
                  <a:pt x="743" y="788"/>
                </a:lnTo>
                <a:lnTo>
                  <a:pt x="743" y="727"/>
                </a:lnTo>
                <a:lnTo>
                  <a:pt x="702" y="727"/>
                </a:lnTo>
                <a:lnTo>
                  <a:pt x="702" y="727"/>
                </a:lnTo>
                <a:close/>
                <a:moveTo>
                  <a:pt x="608" y="154"/>
                </a:moveTo>
                <a:lnTo>
                  <a:pt x="608" y="215"/>
                </a:lnTo>
                <a:lnTo>
                  <a:pt x="651" y="215"/>
                </a:lnTo>
                <a:lnTo>
                  <a:pt x="651" y="154"/>
                </a:lnTo>
                <a:lnTo>
                  <a:pt x="608" y="154"/>
                </a:lnTo>
                <a:lnTo>
                  <a:pt x="608" y="154"/>
                </a:lnTo>
                <a:close/>
                <a:moveTo>
                  <a:pt x="608" y="383"/>
                </a:moveTo>
                <a:lnTo>
                  <a:pt x="608" y="383"/>
                </a:lnTo>
                <a:lnTo>
                  <a:pt x="608" y="445"/>
                </a:lnTo>
                <a:lnTo>
                  <a:pt x="608" y="445"/>
                </a:lnTo>
                <a:lnTo>
                  <a:pt x="651" y="445"/>
                </a:lnTo>
                <a:lnTo>
                  <a:pt x="651" y="445"/>
                </a:lnTo>
                <a:lnTo>
                  <a:pt x="651" y="383"/>
                </a:lnTo>
                <a:lnTo>
                  <a:pt x="651" y="383"/>
                </a:lnTo>
                <a:lnTo>
                  <a:pt x="608" y="383"/>
                </a:lnTo>
                <a:lnTo>
                  <a:pt x="608" y="383"/>
                </a:lnTo>
                <a:close/>
                <a:moveTo>
                  <a:pt x="608" y="269"/>
                </a:moveTo>
                <a:lnTo>
                  <a:pt x="608" y="330"/>
                </a:lnTo>
                <a:lnTo>
                  <a:pt x="651" y="330"/>
                </a:lnTo>
                <a:lnTo>
                  <a:pt x="651" y="269"/>
                </a:lnTo>
                <a:lnTo>
                  <a:pt x="608" y="269"/>
                </a:lnTo>
                <a:lnTo>
                  <a:pt x="608" y="269"/>
                </a:lnTo>
                <a:close/>
                <a:moveTo>
                  <a:pt x="608" y="498"/>
                </a:moveTo>
                <a:lnTo>
                  <a:pt x="608" y="498"/>
                </a:lnTo>
                <a:lnTo>
                  <a:pt x="608" y="559"/>
                </a:lnTo>
                <a:lnTo>
                  <a:pt x="608" y="559"/>
                </a:lnTo>
                <a:lnTo>
                  <a:pt x="651" y="559"/>
                </a:lnTo>
                <a:lnTo>
                  <a:pt x="651" y="559"/>
                </a:lnTo>
                <a:lnTo>
                  <a:pt x="651" y="498"/>
                </a:lnTo>
                <a:lnTo>
                  <a:pt x="651" y="498"/>
                </a:lnTo>
                <a:lnTo>
                  <a:pt x="608" y="498"/>
                </a:lnTo>
                <a:lnTo>
                  <a:pt x="608" y="498"/>
                </a:lnTo>
                <a:close/>
                <a:moveTo>
                  <a:pt x="608" y="612"/>
                </a:moveTo>
                <a:lnTo>
                  <a:pt x="608" y="612"/>
                </a:lnTo>
                <a:lnTo>
                  <a:pt x="608" y="674"/>
                </a:lnTo>
                <a:lnTo>
                  <a:pt x="608" y="674"/>
                </a:lnTo>
                <a:lnTo>
                  <a:pt x="651" y="674"/>
                </a:lnTo>
                <a:lnTo>
                  <a:pt x="651" y="674"/>
                </a:lnTo>
                <a:lnTo>
                  <a:pt x="651" y="612"/>
                </a:lnTo>
                <a:lnTo>
                  <a:pt x="651" y="612"/>
                </a:lnTo>
                <a:lnTo>
                  <a:pt x="608" y="612"/>
                </a:lnTo>
                <a:lnTo>
                  <a:pt x="608" y="612"/>
                </a:lnTo>
                <a:close/>
                <a:moveTo>
                  <a:pt x="608" y="727"/>
                </a:moveTo>
                <a:lnTo>
                  <a:pt x="608" y="788"/>
                </a:lnTo>
                <a:lnTo>
                  <a:pt x="651" y="788"/>
                </a:lnTo>
                <a:lnTo>
                  <a:pt x="651" y="727"/>
                </a:lnTo>
                <a:lnTo>
                  <a:pt x="608" y="727"/>
                </a:lnTo>
                <a:lnTo>
                  <a:pt x="608" y="727"/>
                </a:lnTo>
                <a:close/>
                <a:moveTo>
                  <a:pt x="518" y="154"/>
                </a:moveTo>
                <a:lnTo>
                  <a:pt x="518" y="215"/>
                </a:lnTo>
                <a:lnTo>
                  <a:pt x="559" y="215"/>
                </a:lnTo>
                <a:lnTo>
                  <a:pt x="559" y="154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8" y="383"/>
                </a:moveTo>
                <a:lnTo>
                  <a:pt x="518" y="383"/>
                </a:lnTo>
                <a:lnTo>
                  <a:pt x="518" y="445"/>
                </a:lnTo>
                <a:lnTo>
                  <a:pt x="518" y="445"/>
                </a:lnTo>
                <a:lnTo>
                  <a:pt x="559" y="445"/>
                </a:lnTo>
                <a:lnTo>
                  <a:pt x="559" y="445"/>
                </a:lnTo>
                <a:lnTo>
                  <a:pt x="559" y="383"/>
                </a:lnTo>
                <a:lnTo>
                  <a:pt x="559" y="383"/>
                </a:lnTo>
                <a:lnTo>
                  <a:pt x="518" y="383"/>
                </a:lnTo>
                <a:lnTo>
                  <a:pt x="518" y="383"/>
                </a:lnTo>
                <a:close/>
                <a:moveTo>
                  <a:pt x="518" y="269"/>
                </a:moveTo>
                <a:lnTo>
                  <a:pt x="518" y="330"/>
                </a:lnTo>
                <a:lnTo>
                  <a:pt x="559" y="330"/>
                </a:lnTo>
                <a:lnTo>
                  <a:pt x="559" y="269"/>
                </a:lnTo>
                <a:lnTo>
                  <a:pt x="518" y="269"/>
                </a:lnTo>
                <a:lnTo>
                  <a:pt x="518" y="269"/>
                </a:lnTo>
                <a:close/>
                <a:moveTo>
                  <a:pt x="518" y="498"/>
                </a:moveTo>
                <a:lnTo>
                  <a:pt x="518" y="498"/>
                </a:lnTo>
                <a:lnTo>
                  <a:pt x="518" y="559"/>
                </a:lnTo>
                <a:lnTo>
                  <a:pt x="518" y="559"/>
                </a:lnTo>
                <a:lnTo>
                  <a:pt x="559" y="559"/>
                </a:lnTo>
                <a:lnTo>
                  <a:pt x="559" y="559"/>
                </a:lnTo>
                <a:lnTo>
                  <a:pt x="559" y="498"/>
                </a:lnTo>
                <a:lnTo>
                  <a:pt x="559" y="498"/>
                </a:lnTo>
                <a:lnTo>
                  <a:pt x="518" y="498"/>
                </a:lnTo>
                <a:lnTo>
                  <a:pt x="518" y="498"/>
                </a:lnTo>
                <a:close/>
                <a:moveTo>
                  <a:pt x="518" y="612"/>
                </a:moveTo>
                <a:lnTo>
                  <a:pt x="518" y="612"/>
                </a:lnTo>
                <a:lnTo>
                  <a:pt x="518" y="674"/>
                </a:lnTo>
                <a:lnTo>
                  <a:pt x="518" y="674"/>
                </a:lnTo>
                <a:lnTo>
                  <a:pt x="559" y="674"/>
                </a:lnTo>
                <a:lnTo>
                  <a:pt x="559" y="674"/>
                </a:lnTo>
                <a:lnTo>
                  <a:pt x="559" y="612"/>
                </a:lnTo>
                <a:lnTo>
                  <a:pt x="559" y="612"/>
                </a:lnTo>
                <a:lnTo>
                  <a:pt x="518" y="612"/>
                </a:lnTo>
                <a:lnTo>
                  <a:pt x="518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387013" y="2700338"/>
            <a:ext cx="1201737" cy="1506538"/>
          </a:xfrm>
          <a:custGeom>
            <a:avLst/>
            <a:gdLst>
              <a:gd name="T0" fmla="*/ 39 w 757"/>
              <a:gd name="T1" fmla="*/ 0 h 949"/>
              <a:gd name="T2" fmla="*/ 719 w 757"/>
              <a:gd name="T3" fmla="*/ 0 h 949"/>
              <a:gd name="T4" fmla="*/ 757 w 757"/>
              <a:gd name="T5" fmla="*/ 0 h 949"/>
              <a:gd name="T6" fmla="*/ 757 w 757"/>
              <a:gd name="T7" fmla="*/ 39 h 949"/>
              <a:gd name="T8" fmla="*/ 757 w 757"/>
              <a:gd name="T9" fmla="*/ 911 h 949"/>
              <a:gd name="T10" fmla="*/ 757 w 757"/>
              <a:gd name="T11" fmla="*/ 949 h 949"/>
              <a:gd name="T12" fmla="*/ 719 w 757"/>
              <a:gd name="T13" fmla="*/ 949 h 949"/>
              <a:gd name="T14" fmla="*/ 239 w 757"/>
              <a:gd name="T15" fmla="*/ 949 h 949"/>
              <a:gd name="T16" fmla="*/ 225 w 757"/>
              <a:gd name="T17" fmla="*/ 949 h 949"/>
              <a:gd name="T18" fmla="*/ 215 w 757"/>
              <a:gd name="T19" fmla="*/ 943 h 949"/>
              <a:gd name="T20" fmla="*/ 16 w 757"/>
              <a:gd name="T21" fmla="*/ 794 h 949"/>
              <a:gd name="T22" fmla="*/ 0 w 757"/>
              <a:gd name="T23" fmla="*/ 782 h 949"/>
              <a:gd name="T24" fmla="*/ 0 w 757"/>
              <a:gd name="T25" fmla="*/ 761 h 949"/>
              <a:gd name="T26" fmla="*/ 0 w 757"/>
              <a:gd name="T27" fmla="*/ 39 h 949"/>
              <a:gd name="T28" fmla="*/ 0 w 757"/>
              <a:gd name="T29" fmla="*/ 0 h 949"/>
              <a:gd name="T30" fmla="*/ 39 w 757"/>
              <a:gd name="T31" fmla="*/ 0 h 949"/>
              <a:gd name="T32" fmla="*/ 39 w 757"/>
              <a:gd name="T33" fmla="*/ 0 h 949"/>
              <a:gd name="T34" fmla="*/ 78 w 757"/>
              <a:gd name="T35" fmla="*/ 722 h 949"/>
              <a:gd name="T36" fmla="*/ 200 w 757"/>
              <a:gd name="T37" fmla="*/ 677 h 949"/>
              <a:gd name="T38" fmla="*/ 217 w 757"/>
              <a:gd name="T39" fmla="*/ 671 h 949"/>
              <a:gd name="T40" fmla="*/ 221 w 757"/>
              <a:gd name="T41" fmla="*/ 687 h 949"/>
              <a:gd name="T42" fmla="*/ 274 w 757"/>
              <a:gd name="T43" fmla="*/ 872 h 949"/>
              <a:gd name="T44" fmla="*/ 678 w 757"/>
              <a:gd name="T45" fmla="*/ 872 h 949"/>
              <a:gd name="T46" fmla="*/ 678 w 757"/>
              <a:gd name="T47" fmla="*/ 79 h 949"/>
              <a:gd name="T48" fmla="*/ 78 w 757"/>
              <a:gd name="T49" fmla="*/ 79 h 949"/>
              <a:gd name="T50" fmla="*/ 78 w 757"/>
              <a:gd name="T51" fmla="*/ 722 h 949"/>
              <a:gd name="T52" fmla="*/ 78 w 757"/>
              <a:gd name="T53" fmla="*/ 722 h 949"/>
              <a:gd name="T54" fmla="*/ 235 w 757"/>
              <a:gd name="T55" fmla="*/ 859 h 949"/>
              <a:gd name="T56" fmla="*/ 194 w 757"/>
              <a:gd name="T57" fmla="*/ 714 h 949"/>
              <a:gd name="T58" fmla="*/ 92 w 757"/>
              <a:gd name="T59" fmla="*/ 753 h 949"/>
              <a:gd name="T60" fmla="*/ 235 w 757"/>
              <a:gd name="T61" fmla="*/ 859 h 949"/>
              <a:gd name="T62" fmla="*/ 235 w 757"/>
              <a:gd name="T63" fmla="*/ 859 h 949"/>
              <a:gd name="T64" fmla="*/ 178 w 757"/>
              <a:gd name="T65" fmla="*/ 511 h 949"/>
              <a:gd name="T66" fmla="*/ 178 w 757"/>
              <a:gd name="T67" fmla="*/ 544 h 949"/>
              <a:gd name="T68" fmla="*/ 583 w 757"/>
              <a:gd name="T69" fmla="*/ 544 h 949"/>
              <a:gd name="T70" fmla="*/ 583 w 757"/>
              <a:gd name="T71" fmla="*/ 511 h 949"/>
              <a:gd name="T72" fmla="*/ 178 w 757"/>
              <a:gd name="T73" fmla="*/ 511 h 949"/>
              <a:gd name="T74" fmla="*/ 178 w 757"/>
              <a:gd name="T75" fmla="*/ 511 h 949"/>
              <a:gd name="T76" fmla="*/ 178 w 757"/>
              <a:gd name="T77" fmla="*/ 411 h 949"/>
              <a:gd name="T78" fmla="*/ 178 w 757"/>
              <a:gd name="T79" fmla="*/ 446 h 949"/>
              <a:gd name="T80" fmla="*/ 583 w 757"/>
              <a:gd name="T81" fmla="*/ 446 h 949"/>
              <a:gd name="T82" fmla="*/ 583 w 757"/>
              <a:gd name="T83" fmla="*/ 411 h 949"/>
              <a:gd name="T84" fmla="*/ 178 w 757"/>
              <a:gd name="T85" fmla="*/ 411 h 949"/>
              <a:gd name="T86" fmla="*/ 178 w 757"/>
              <a:gd name="T87" fmla="*/ 411 h 949"/>
              <a:gd name="T88" fmla="*/ 178 w 757"/>
              <a:gd name="T89" fmla="*/ 305 h 949"/>
              <a:gd name="T90" fmla="*/ 178 w 757"/>
              <a:gd name="T91" fmla="*/ 337 h 949"/>
              <a:gd name="T92" fmla="*/ 583 w 757"/>
              <a:gd name="T93" fmla="*/ 337 h 949"/>
              <a:gd name="T94" fmla="*/ 583 w 757"/>
              <a:gd name="T95" fmla="*/ 305 h 949"/>
              <a:gd name="T96" fmla="*/ 178 w 757"/>
              <a:gd name="T97" fmla="*/ 305 h 949"/>
              <a:gd name="T98" fmla="*/ 178 w 757"/>
              <a:gd name="T99" fmla="*/ 305 h 949"/>
              <a:gd name="T100" fmla="*/ 178 w 757"/>
              <a:gd name="T101" fmla="*/ 204 h 949"/>
              <a:gd name="T102" fmla="*/ 178 w 757"/>
              <a:gd name="T103" fmla="*/ 237 h 949"/>
              <a:gd name="T104" fmla="*/ 583 w 757"/>
              <a:gd name="T105" fmla="*/ 237 h 949"/>
              <a:gd name="T106" fmla="*/ 583 w 757"/>
              <a:gd name="T107" fmla="*/ 204 h 949"/>
              <a:gd name="T108" fmla="*/ 178 w 757"/>
              <a:gd name="T109" fmla="*/ 20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57" h="949">
                <a:moveTo>
                  <a:pt x="39" y="0"/>
                </a:moveTo>
                <a:lnTo>
                  <a:pt x="719" y="0"/>
                </a:lnTo>
                <a:lnTo>
                  <a:pt x="757" y="0"/>
                </a:lnTo>
                <a:lnTo>
                  <a:pt x="757" y="39"/>
                </a:lnTo>
                <a:lnTo>
                  <a:pt x="757" y="911"/>
                </a:lnTo>
                <a:lnTo>
                  <a:pt x="757" y="949"/>
                </a:lnTo>
                <a:lnTo>
                  <a:pt x="719" y="949"/>
                </a:lnTo>
                <a:lnTo>
                  <a:pt x="239" y="949"/>
                </a:lnTo>
                <a:lnTo>
                  <a:pt x="225" y="949"/>
                </a:lnTo>
                <a:lnTo>
                  <a:pt x="215" y="943"/>
                </a:lnTo>
                <a:lnTo>
                  <a:pt x="16" y="794"/>
                </a:lnTo>
                <a:lnTo>
                  <a:pt x="0" y="782"/>
                </a:lnTo>
                <a:lnTo>
                  <a:pt x="0" y="761"/>
                </a:lnTo>
                <a:lnTo>
                  <a:pt x="0" y="39"/>
                </a:lnTo>
                <a:lnTo>
                  <a:pt x="0" y="0"/>
                </a:lnTo>
                <a:lnTo>
                  <a:pt x="39" y="0"/>
                </a:lnTo>
                <a:lnTo>
                  <a:pt x="39" y="0"/>
                </a:lnTo>
                <a:close/>
                <a:moveTo>
                  <a:pt x="78" y="722"/>
                </a:moveTo>
                <a:lnTo>
                  <a:pt x="200" y="677"/>
                </a:lnTo>
                <a:lnTo>
                  <a:pt x="217" y="671"/>
                </a:lnTo>
                <a:lnTo>
                  <a:pt x="221" y="687"/>
                </a:lnTo>
                <a:lnTo>
                  <a:pt x="274" y="872"/>
                </a:lnTo>
                <a:lnTo>
                  <a:pt x="678" y="872"/>
                </a:lnTo>
                <a:lnTo>
                  <a:pt x="678" y="79"/>
                </a:lnTo>
                <a:lnTo>
                  <a:pt x="78" y="79"/>
                </a:lnTo>
                <a:lnTo>
                  <a:pt x="78" y="722"/>
                </a:lnTo>
                <a:lnTo>
                  <a:pt x="78" y="722"/>
                </a:lnTo>
                <a:close/>
                <a:moveTo>
                  <a:pt x="235" y="859"/>
                </a:moveTo>
                <a:lnTo>
                  <a:pt x="194" y="714"/>
                </a:lnTo>
                <a:lnTo>
                  <a:pt x="92" y="753"/>
                </a:lnTo>
                <a:lnTo>
                  <a:pt x="235" y="859"/>
                </a:lnTo>
                <a:lnTo>
                  <a:pt x="235" y="859"/>
                </a:lnTo>
                <a:close/>
                <a:moveTo>
                  <a:pt x="178" y="511"/>
                </a:moveTo>
                <a:lnTo>
                  <a:pt x="178" y="544"/>
                </a:lnTo>
                <a:lnTo>
                  <a:pt x="583" y="544"/>
                </a:lnTo>
                <a:lnTo>
                  <a:pt x="583" y="511"/>
                </a:lnTo>
                <a:lnTo>
                  <a:pt x="178" y="511"/>
                </a:lnTo>
                <a:lnTo>
                  <a:pt x="178" y="511"/>
                </a:lnTo>
                <a:close/>
                <a:moveTo>
                  <a:pt x="178" y="411"/>
                </a:moveTo>
                <a:lnTo>
                  <a:pt x="178" y="446"/>
                </a:lnTo>
                <a:lnTo>
                  <a:pt x="583" y="446"/>
                </a:lnTo>
                <a:lnTo>
                  <a:pt x="583" y="411"/>
                </a:lnTo>
                <a:lnTo>
                  <a:pt x="178" y="411"/>
                </a:lnTo>
                <a:lnTo>
                  <a:pt x="178" y="411"/>
                </a:lnTo>
                <a:close/>
                <a:moveTo>
                  <a:pt x="178" y="305"/>
                </a:moveTo>
                <a:lnTo>
                  <a:pt x="178" y="337"/>
                </a:lnTo>
                <a:lnTo>
                  <a:pt x="583" y="337"/>
                </a:lnTo>
                <a:lnTo>
                  <a:pt x="583" y="305"/>
                </a:lnTo>
                <a:lnTo>
                  <a:pt x="178" y="305"/>
                </a:lnTo>
                <a:lnTo>
                  <a:pt x="178" y="305"/>
                </a:lnTo>
                <a:close/>
                <a:moveTo>
                  <a:pt x="178" y="204"/>
                </a:moveTo>
                <a:lnTo>
                  <a:pt x="178" y="237"/>
                </a:lnTo>
                <a:lnTo>
                  <a:pt x="583" y="237"/>
                </a:lnTo>
                <a:lnTo>
                  <a:pt x="583" y="204"/>
                </a:lnTo>
                <a:lnTo>
                  <a:pt x="178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7877175" y="2732088"/>
            <a:ext cx="1179512" cy="1430338"/>
          </a:xfrm>
          <a:custGeom>
            <a:avLst/>
            <a:gdLst>
              <a:gd name="T0" fmla="*/ 743 w 743"/>
              <a:gd name="T1" fmla="*/ 841 h 901"/>
              <a:gd name="T2" fmla="*/ 211 w 743"/>
              <a:gd name="T3" fmla="*/ 901 h 901"/>
              <a:gd name="T4" fmla="*/ 340 w 743"/>
              <a:gd name="T5" fmla="*/ 841 h 901"/>
              <a:gd name="T6" fmla="*/ 586 w 743"/>
              <a:gd name="T7" fmla="*/ 260 h 901"/>
              <a:gd name="T8" fmla="*/ 586 w 743"/>
              <a:gd name="T9" fmla="*/ 260 h 901"/>
              <a:gd name="T10" fmla="*/ 592 w 743"/>
              <a:gd name="T11" fmla="*/ 238 h 901"/>
              <a:gd name="T12" fmla="*/ 592 w 743"/>
              <a:gd name="T13" fmla="*/ 213 h 901"/>
              <a:gd name="T14" fmla="*/ 588 w 743"/>
              <a:gd name="T15" fmla="*/ 201 h 901"/>
              <a:gd name="T16" fmla="*/ 571 w 743"/>
              <a:gd name="T17" fmla="*/ 182 h 901"/>
              <a:gd name="T18" fmla="*/ 379 w 743"/>
              <a:gd name="T19" fmla="*/ 70 h 901"/>
              <a:gd name="T20" fmla="*/ 369 w 743"/>
              <a:gd name="T21" fmla="*/ 64 h 901"/>
              <a:gd name="T22" fmla="*/ 344 w 743"/>
              <a:gd name="T23" fmla="*/ 61 h 901"/>
              <a:gd name="T24" fmla="*/ 332 w 743"/>
              <a:gd name="T25" fmla="*/ 64 h 901"/>
              <a:gd name="T26" fmla="*/ 319 w 743"/>
              <a:gd name="T27" fmla="*/ 68 h 901"/>
              <a:gd name="T28" fmla="*/ 301 w 743"/>
              <a:gd name="T29" fmla="*/ 82 h 901"/>
              <a:gd name="T30" fmla="*/ 293 w 743"/>
              <a:gd name="T31" fmla="*/ 92 h 901"/>
              <a:gd name="T32" fmla="*/ 281 w 743"/>
              <a:gd name="T33" fmla="*/ 131 h 901"/>
              <a:gd name="T34" fmla="*/ 485 w 743"/>
              <a:gd name="T35" fmla="*/ 250 h 901"/>
              <a:gd name="T36" fmla="*/ 565 w 743"/>
              <a:gd name="T37" fmla="*/ 295 h 901"/>
              <a:gd name="T38" fmla="*/ 643 w 743"/>
              <a:gd name="T39" fmla="*/ 278 h 901"/>
              <a:gd name="T40" fmla="*/ 612 w 743"/>
              <a:gd name="T41" fmla="*/ 332 h 901"/>
              <a:gd name="T42" fmla="*/ 594 w 743"/>
              <a:gd name="T43" fmla="*/ 362 h 901"/>
              <a:gd name="T44" fmla="*/ 592 w 743"/>
              <a:gd name="T45" fmla="*/ 367 h 901"/>
              <a:gd name="T46" fmla="*/ 395 w 743"/>
              <a:gd name="T47" fmla="*/ 710 h 901"/>
              <a:gd name="T48" fmla="*/ 383 w 743"/>
              <a:gd name="T49" fmla="*/ 715 h 901"/>
              <a:gd name="T50" fmla="*/ 352 w 743"/>
              <a:gd name="T51" fmla="*/ 727 h 901"/>
              <a:gd name="T52" fmla="*/ 328 w 743"/>
              <a:gd name="T53" fmla="*/ 731 h 901"/>
              <a:gd name="T54" fmla="*/ 303 w 743"/>
              <a:gd name="T55" fmla="*/ 727 h 901"/>
              <a:gd name="T56" fmla="*/ 285 w 743"/>
              <a:gd name="T57" fmla="*/ 719 h 901"/>
              <a:gd name="T58" fmla="*/ 274 w 743"/>
              <a:gd name="T59" fmla="*/ 710 h 901"/>
              <a:gd name="T60" fmla="*/ 258 w 743"/>
              <a:gd name="T61" fmla="*/ 686 h 901"/>
              <a:gd name="T62" fmla="*/ 252 w 743"/>
              <a:gd name="T63" fmla="*/ 672 h 901"/>
              <a:gd name="T64" fmla="*/ 209 w 743"/>
              <a:gd name="T65" fmla="*/ 667 h 901"/>
              <a:gd name="T66" fmla="*/ 170 w 743"/>
              <a:gd name="T67" fmla="*/ 653 h 901"/>
              <a:gd name="T68" fmla="*/ 152 w 743"/>
              <a:gd name="T69" fmla="*/ 641 h 901"/>
              <a:gd name="T70" fmla="*/ 119 w 743"/>
              <a:gd name="T71" fmla="*/ 606 h 901"/>
              <a:gd name="T72" fmla="*/ 107 w 743"/>
              <a:gd name="T73" fmla="*/ 586 h 901"/>
              <a:gd name="T74" fmla="*/ 76 w 743"/>
              <a:gd name="T75" fmla="*/ 588 h 901"/>
              <a:gd name="T76" fmla="*/ 49 w 743"/>
              <a:gd name="T77" fmla="*/ 581 h 901"/>
              <a:gd name="T78" fmla="*/ 39 w 743"/>
              <a:gd name="T79" fmla="*/ 577 h 901"/>
              <a:gd name="T80" fmla="*/ 23 w 743"/>
              <a:gd name="T81" fmla="*/ 561 h 901"/>
              <a:gd name="T82" fmla="*/ 10 w 743"/>
              <a:gd name="T83" fmla="*/ 538 h 901"/>
              <a:gd name="T84" fmla="*/ 2 w 743"/>
              <a:gd name="T85" fmla="*/ 510 h 901"/>
              <a:gd name="T86" fmla="*/ 0 w 743"/>
              <a:gd name="T87" fmla="*/ 481 h 901"/>
              <a:gd name="T88" fmla="*/ 199 w 743"/>
              <a:gd name="T89" fmla="*/ 139 h 901"/>
              <a:gd name="T90" fmla="*/ 205 w 743"/>
              <a:gd name="T91" fmla="*/ 127 h 901"/>
              <a:gd name="T92" fmla="*/ 219 w 743"/>
              <a:gd name="T93" fmla="*/ 104 h 901"/>
              <a:gd name="T94" fmla="*/ 250 w 743"/>
              <a:gd name="T95" fmla="*/ 51 h 901"/>
              <a:gd name="T96" fmla="*/ 262 w 743"/>
              <a:gd name="T97" fmla="*/ 33 h 901"/>
              <a:gd name="T98" fmla="*/ 293 w 743"/>
              <a:gd name="T99" fmla="*/ 10 h 901"/>
              <a:gd name="T100" fmla="*/ 311 w 743"/>
              <a:gd name="T101" fmla="*/ 2 h 901"/>
              <a:gd name="T102" fmla="*/ 332 w 743"/>
              <a:gd name="T103" fmla="*/ 0 h 901"/>
              <a:gd name="T104" fmla="*/ 371 w 743"/>
              <a:gd name="T105" fmla="*/ 4 h 901"/>
              <a:gd name="T106" fmla="*/ 606 w 743"/>
              <a:gd name="T107" fmla="*/ 137 h 901"/>
              <a:gd name="T108" fmla="*/ 623 w 743"/>
              <a:gd name="T109" fmla="*/ 150 h 901"/>
              <a:gd name="T110" fmla="*/ 647 w 743"/>
              <a:gd name="T111" fmla="*/ 182 h 901"/>
              <a:gd name="T112" fmla="*/ 653 w 743"/>
              <a:gd name="T113" fmla="*/ 201 h 901"/>
              <a:gd name="T114" fmla="*/ 657 w 743"/>
              <a:gd name="T115" fmla="*/ 240 h 901"/>
              <a:gd name="T116" fmla="*/ 643 w 743"/>
              <a:gd name="T117" fmla="*/ 278 h 901"/>
              <a:gd name="T118" fmla="*/ 10 w 743"/>
              <a:gd name="T119" fmla="*/ 653 h 901"/>
              <a:gd name="T120" fmla="*/ 98 w 743"/>
              <a:gd name="T121" fmla="*/ 884 h 901"/>
              <a:gd name="T122" fmla="*/ 10 w 743"/>
              <a:gd name="T123" fmla="*/ 653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901">
                <a:moveTo>
                  <a:pt x="340" y="841"/>
                </a:moveTo>
                <a:lnTo>
                  <a:pt x="743" y="841"/>
                </a:lnTo>
                <a:lnTo>
                  <a:pt x="743" y="901"/>
                </a:lnTo>
                <a:lnTo>
                  <a:pt x="211" y="901"/>
                </a:lnTo>
                <a:lnTo>
                  <a:pt x="340" y="841"/>
                </a:lnTo>
                <a:lnTo>
                  <a:pt x="340" y="841"/>
                </a:lnTo>
                <a:close/>
                <a:moveTo>
                  <a:pt x="565" y="295"/>
                </a:move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90" y="250"/>
                </a:lnTo>
                <a:lnTo>
                  <a:pt x="592" y="238"/>
                </a:lnTo>
                <a:lnTo>
                  <a:pt x="594" y="225"/>
                </a:lnTo>
                <a:lnTo>
                  <a:pt x="592" y="213"/>
                </a:lnTo>
                <a:lnTo>
                  <a:pt x="592" y="213"/>
                </a:lnTo>
                <a:lnTo>
                  <a:pt x="588" y="201"/>
                </a:lnTo>
                <a:lnTo>
                  <a:pt x="580" y="190"/>
                </a:lnTo>
                <a:lnTo>
                  <a:pt x="571" y="182"/>
                </a:lnTo>
                <a:lnTo>
                  <a:pt x="561" y="174"/>
                </a:lnTo>
                <a:lnTo>
                  <a:pt x="379" y="70"/>
                </a:lnTo>
                <a:lnTo>
                  <a:pt x="379" y="70"/>
                </a:lnTo>
                <a:lnTo>
                  <a:pt x="369" y="64"/>
                </a:lnTo>
                <a:lnTo>
                  <a:pt x="356" y="61"/>
                </a:lnTo>
                <a:lnTo>
                  <a:pt x="344" y="61"/>
                </a:lnTo>
                <a:lnTo>
                  <a:pt x="332" y="64"/>
                </a:lnTo>
                <a:lnTo>
                  <a:pt x="332" y="64"/>
                </a:lnTo>
                <a:lnTo>
                  <a:pt x="332" y="64"/>
                </a:lnTo>
                <a:lnTo>
                  <a:pt x="319" y="68"/>
                </a:lnTo>
                <a:lnTo>
                  <a:pt x="309" y="74"/>
                </a:lnTo>
                <a:lnTo>
                  <a:pt x="301" y="82"/>
                </a:lnTo>
                <a:lnTo>
                  <a:pt x="293" y="92"/>
                </a:lnTo>
                <a:lnTo>
                  <a:pt x="293" y="92"/>
                </a:lnTo>
                <a:lnTo>
                  <a:pt x="272" y="127"/>
                </a:lnTo>
                <a:lnTo>
                  <a:pt x="281" y="131"/>
                </a:lnTo>
                <a:lnTo>
                  <a:pt x="352" y="172"/>
                </a:lnTo>
                <a:lnTo>
                  <a:pt x="485" y="250"/>
                </a:lnTo>
                <a:lnTo>
                  <a:pt x="559" y="291"/>
                </a:lnTo>
                <a:lnTo>
                  <a:pt x="565" y="295"/>
                </a:lnTo>
                <a:lnTo>
                  <a:pt x="565" y="295"/>
                </a:lnTo>
                <a:close/>
                <a:moveTo>
                  <a:pt x="643" y="278"/>
                </a:moveTo>
                <a:lnTo>
                  <a:pt x="645" y="278"/>
                </a:lnTo>
                <a:lnTo>
                  <a:pt x="612" y="332"/>
                </a:lnTo>
                <a:lnTo>
                  <a:pt x="600" y="354"/>
                </a:lnTo>
                <a:lnTo>
                  <a:pt x="594" y="362"/>
                </a:lnTo>
                <a:lnTo>
                  <a:pt x="592" y="367"/>
                </a:lnTo>
                <a:lnTo>
                  <a:pt x="592" y="367"/>
                </a:lnTo>
                <a:lnTo>
                  <a:pt x="399" y="700"/>
                </a:lnTo>
                <a:lnTo>
                  <a:pt x="395" y="710"/>
                </a:lnTo>
                <a:lnTo>
                  <a:pt x="383" y="715"/>
                </a:lnTo>
                <a:lnTo>
                  <a:pt x="383" y="715"/>
                </a:lnTo>
                <a:lnTo>
                  <a:pt x="369" y="721"/>
                </a:lnTo>
                <a:lnTo>
                  <a:pt x="352" y="727"/>
                </a:lnTo>
                <a:lnTo>
                  <a:pt x="340" y="729"/>
                </a:lnTo>
                <a:lnTo>
                  <a:pt x="328" y="731"/>
                </a:lnTo>
                <a:lnTo>
                  <a:pt x="315" y="731"/>
                </a:lnTo>
                <a:lnTo>
                  <a:pt x="303" y="727"/>
                </a:lnTo>
                <a:lnTo>
                  <a:pt x="293" y="725"/>
                </a:lnTo>
                <a:lnTo>
                  <a:pt x="285" y="719"/>
                </a:lnTo>
                <a:lnTo>
                  <a:pt x="285" y="719"/>
                </a:lnTo>
                <a:lnTo>
                  <a:pt x="274" y="710"/>
                </a:lnTo>
                <a:lnTo>
                  <a:pt x="264" y="698"/>
                </a:lnTo>
                <a:lnTo>
                  <a:pt x="258" y="686"/>
                </a:lnTo>
                <a:lnTo>
                  <a:pt x="252" y="672"/>
                </a:lnTo>
                <a:lnTo>
                  <a:pt x="252" y="672"/>
                </a:lnTo>
                <a:lnTo>
                  <a:pt x="229" y="672"/>
                </a:lnTo>
                <a:lnTo>
                  <a:pt x="209" y="667"/>
                </a:lnTo>
                <a:lnTo>
                  <a:pt x="188" y="661"/>
                </a:lnTo>
                <a:lnTo>
                  <a:pt x="170" y="653"/>
                </a:lnTo>
                <a:lnTo>
                  <a:pt x="170" y="653"/>
                </a:lnTo>
                <a:lnTo>
                  <a:pt x="152" y="641"/>
                </a:lnTo>
                <a:lnTo>
                  <a:pt x="135" y="624"/>
                </a:lnTo>
                <a:lnTo>
                  <a:pt x="119" y="606"/>
                </a:lnTo>
                <a:lnTo>
                  <a:pt x="107" y="586"/>
                </a:lnTo>
                <a:lnTo>
                  <a:pt x="107" y="586"/>
                </a:lnTo>
                <a:lnTo>
                  <a:pt x="90" y="588"/>
                </a:lnTo>
                <a:lnTo>
                  <a:pt x="76" y="588"/>
                </a:lnTo>
                <a:lnTo>
                  <a:pt x="61" y="586"/>
                </a:lnTo>
                <a:lnTo>
                  <a:pt x="49" y="581"/>
                </a:lnTo>
                <a:lnTo>
                  <a:pt x="49" y="581"/>
                </a:lnTo>
                <a:lnTo>
                  <a:pt x="39" y="577"/>
                </a:lnTo>
                <a:lnTo>
                  <a:pt x="29" y="569"/>
                </a:lnTo>
                <a:lnTo>
                  <a:pt x="23" y="561"/>
                </a:lnTo>
                <a:lnTo>
                  <a:pt x="14" y="551"/>
                </a:lnTo>
                <a:lnTo>
                  <a:pt x="10" y="538"/>
                </a:lnTo>
                <a:lnTo>
                  <a:pt x="6" y="526"/>
                </a:lnTo>
                <a:lnTo>
                  <a:pt x="2" y="510"/>
                </a:lnTo>
                <a:lnTo>
                  <a:pt x="2" y="491"/>
                </a:lnTo>
                <a:lnTo>
                  <a:pt x="0" y="481"/>
                </a:lnTo>
                <a:lnTo>
                  <a:pt x="6" y="473"/>
                </a:lnTo>
                <a:lnTo>
                  <a:pt x="199" y="139"/>
                </a:lnTo>
                <a:lnTo>
                  <a:pt x="199" y="139"/>
                </a:lnTo>
                <a:lnTo>
                  <a:pt x="205" y="127"/>
                </a:lnTo>
                <a:lnTo>
                  <a:pt x="219" y="104"/>
                </a:lnTo>
                <a:lnTo>
                  <a:pt x="219" y="104"/>
                </a:lnTo>
                <a:lnTo>
                  <a:pt x="250" y="51"/>
                </a:lnTo>
                <a:lnTo>
                  <a:pt x="250" y="51"/>
                </a:lnTo>
                <a:lnTo>
                  <a:pt x="250" y="51"/>
                </a:lnTo>
                <a:lnTo>
                  <a:pt x="262" y="33"/>
                </a:lnTo>
                <a:lnTo>
                  <a:pt x="276" y="21"/>
                </a:lnTo>
                <a:lnTo>
                  <a:pt x="293" y="10"/>
                </a:lnTo>
                <a:lnTo>
                  <a:pt x="311" y="2"/>
                </a:lnTo>
                <a:lnTo>
                  <a:pt x="311" y="2"/>
                </a:lnTo>
                <a:lnTo>
                  <a:pt x="311" y="2"/>
                </a:lnTo>
                <a:lnTo>
                  <a:pt x="332" y="0"/>
                </a:lnTo>
                <a:lnTo>
                  <a:pt x="352" y="0"/>
                </a:lnTo>
                <a:lnTo>
                  <a:pt x="371" y="4"/>
                </a:lnTo>
                <a:lnTo>
                  <a:pt x="389" y="12"/>
                </a:lnTo>
                <a:lnTo>
                  <a:pt x="606" y="137"/>
                </a:lnTo>
                <a:lnTo>
                  <a:pt x="606" y="137"/>
                </a:lnTo>
                <a:lnTo>
                  <a:pt x="623" y="150"/>
                </a:lnTo>
                <a:lnTo>
                  <a:pt x="637" y="164"/>
                </a:lnTo>
                <a:lnTo>
                  <a:pt x="647" y="182"/>
                </a:lnTo>
                <a:lnTo>
                  <a:pt x="653" y="201"/>
                </a:lnTo>
                <a:lnTo>
                  <a:pt x="653" y="201"/>
                </a:lnTo>
                <a:lnTo>
                  <a:pt x="657" y="219"/>
                </a:lnTo>
                <a:lnTo>
                  <a:pt x="657" y="240"/>
                </a:lnTo>
                <a:lnTo>
                  <a:pt x="653" y="258"/>
                </a:lnTo>
                <a:lnTo>
                  <a:pt x="643" y="278"/>
                </a:lnTo>
                <a:lnTo>
                  <a:pt x="643" y="278"/>
                </a:lnTo>
                <a:close/>
                <a:moveTo>
                  <a:pt x="10" y="653"/>
                </a:moveTo>
                <a:lnTo>
                  <a:pt x="16" y="837"/>
                </a:lnTo>
                <a:lnTo>
                  <a:pt x="98" y="884"/>
                </a:lnTo>
                <a:lnTo>
                  <a:pt x="262" y="798"/>
                </a:lnTo>
                <a:lnTo>
                  <a:pt x="10" y="6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7750175" y="5254625"/>
            <a:ext cx="1452562" cy="1331913"/>
          </a:xfrm>
          <a:custGeom>
            <a:avLst/>
            <a:gdLst>
              <a:gd name="T0" fmla="*/ 848 w 915"/>
              <a:gd name="T1" fmla="*/ 780 h 839"/>
              <a:gd name="T2" fmla="*/ 846 w 915"/>
              <a:gd name="T3" fmla="*/ 792 h 839"/>
              <a:gd name="T4" fmla="*/ 838 w 915"/>
              <a:gd name="T5" fmla="*/ 812 h 839"/>
              <a:gd name="T6" fmla="*/ 821 w 915"/>
              <a:gd name="T7" fmla="*/ 829 h 839"/>
              <a:gd name="T8" fmla="*/ 801 w 915"/>
              <a:gd name="T9" fmla="*/ 839 h 839"/>
              <a:gd name="T10" fmla="*/ 137 w 915"/>
              <a:gd name="T11" fmla="*/ 839 h 839"/>
              <a:gd name="T12" fmla="*/ 125 w 915"/>
              <a:gd name="T13" fmla="*/ 839 h 839"/>
              <a:gd name="T14" fmla="*/ 105 w 915"/>
              <a:gd name="T15" fmla="*/ 829 h 839"/>
              <a:gd name="T16" fmla="*/ 88 w 915"/>
              <a:gd name="T17" fmla="*/ 812 h 839"/>
              <a:gd name="T18" fmla="*/ 80 w 915"/>
              <a:gd name="T19" fmla="*/ 792 h 839"/>
              <a:gd name="T20" fmla="*/ 78 w 915"/>
              <a:gd name="T21" fmla="*/ 505 h 839"/>
              <a:gd name="T22" fmla="*/ 371 w 915"/>
              <a:gd name="T23" fmla="*/ 546 h 839"/>
              <a:gd name="T24" fmla="*/ 426 w 915"/>
              <a:gd name="T25" fmla="*/ 620 h 839"/>
              <a:gd name="T26" fmla="*/ 504 w 915"/>
              <a:gd name="T27" fmla="*/ 546 h 839"/>
              <a:gd name="T28" fmla="*/ 563 w 915"/>
              <a:gd name="T29" fmla="*/ 505 h 839"/>
              <a:gd name="T30" fmla="*/ 848 w 915"/>
              <a:gd name="T31" fmla="*/ 505 h 839"/>
              <a:gd name="T32" fmla="*/ 250 w 915"/>
              <a:gd name="T33" fmla="*/ 94 h 839"/>
              <a:gd name="T34" fmla="*/ 262 w 915"/>
              <a:gd name="T35" fmla="*/ 80 h 839"/>
              <a:gd name="T36" fmla="*/ 275 w 915"/>
              <a:gd name="T37" fmla="*/ 65 h 839"/>
              <a:gd name="T38" fmla="*/ 311 w 915"/>
              <a:gd name="T39" fmla="*/ 39 h 839"/>
              <a:gd name="T40" fmla="*/ 352 w 915"/>
              <a:gd name="T41" fmla="*/ 20 h 839"/>
              <a:gd name="T42" fmla="*/ 397 w 915"/>
              <a:gd name="T43" fmla="*/ 6 h 839"/>
              <a:gd name="T44" fmla="*/ 447 w 915"/>
              <a:gd name="T45" fmla="*/ 0 h 839"/>
              <a:gd name="T46" fmla="*/ 471 w 915"/>
              <a:gd name="T47" fmla="*/ 0 h 839"/>
              <a:gd name="T48" fmla="*/ 520 w 915"/>
              <a:gd name="T49" fmla="*/ 4 h 839"/>
              <a:gd name="T50" fmla="*/ 569 w 915"/>
              <a:gd name="T51" fmla="*/ 18 h 839"/>
              <a:gd name="T52" fmla="*/ 614 w 915"/>
              <a:gd name="T53" fmla="*/ 43 h 839"/>
              <a:gd name="T54" fmla="*/ 637 w 915"/>
              <a:gd name="T55" fmla="*/ 57 h 839"/>
              <a:gd name="T56" fmla="*/ 674 w 915"/>
              <a:gd name="T57" fmla="*/ 92 h 839"/>
              <a:gd name="T58" fmla="*/ 588 w 915"/>
              <a:gd name="T59" fmla="*/ 118 h 839"/>
              <a:gd name="T60" fmla="*/ 574 w 915"/>
              <a:gd name="T61" fmla="*/ 108 h 839"/>
              <a:gd name="T62" fmla="*/ 539 w 915"/>
              <a:gd name="T63" fmla="*/ 92 h 839"/>
              <a:gd name="T64" fmla="*/ 504 w 915"/>
              <a:gd name="T65" fmla="*/ 82 h 839"/>
              <a:gd name="T66" fmla="*/ 467 w 915"/>
              <a:gd name="T67" fmla="*/ 77 h 839"/>
              <a:gd name="T68" fmla="*/ 451 w 915"/>
              <a:gd name="T69" fmla="*/ 77 h 839"/>
              <a:gd name="T70" fmla="*/ 387 w 915"/>
              <a:gd name="T71" fmla="*/ 90 h 839"/>
              <a:gd name="T72" fmla="*/ 346 w 915"/>
              <a:gd name="T73" fmla="*/ 110 h 839"/>
              <a:gd name="T74" fmla="*/ 281 w 915"/>
              <a:gd name="T75" fmla="*/ 118 h 839"/>
              <a:gd name="T76" fmla="*/ 250 w 915"/>
              <a:gd name="T77" fmla="*/ 94 h 839"/>
              <a:gd name="T78" fmla="*/ 846 w 915"/>
              <a:gd name="T79" fmla="*/ 143 h 839"/>
              <a:gd name="T80" fmla="*/ 860 w 915"/>
              <a:gd name="T81" fmla="*/ 145 h 839"/>
              <a:gd name="T82" fmla="*/ 885 w 915"/>
              <a:gd name="T83" fmla="*/ 155 h 839"/>
              <a:gd name="T84" fmla="*/ 903 w 915"/>
              <a:gd name="T85" fmla="*/ 174 h 839"/>
              <a:gd name="T86" fmla="*/ 915 w 915"/>
              <a:gd name="T87" fmla="*/ 200 h 839"/>
              <a:gd name="T88" fmla="*/ 915 w 915"/>
              <a:gd name="T89" fmla="*/ 374 h 839"/>
              <a:gd name="T90" fmla="*/ 915 w 915"/>
              <a:gd name="T91" fmla="*/ 389 h 839"/>
              <a:gd name="T92" fmla="*/ 903 w 915"/>
              <a:gd name="T93" fmla="*/ 415 h 839"/>
              <a:gd name="T94" fmla="*/ 885 w 915"/>
              <a:gd name="T95" fmla="*/ 434 h 839"/>
              <a:gd name="T96" fmla="*/ 860 w 915"/>
              <a:gd name="T97" fmla="*/ 444 h 839"/>
              <a:gd name="T98" fmla="*/ 70 w 915"/>
              <a:gd name="T99" fmla="*/ 446 h 839"/>
              <a:gd name="T100" fmla="*/ 55 w 915"/>
              <a:gd name="T101" fmla="*/ 444 h 839"/>
              <a:gd name="T102" fmla="*/ 31 w 915"/>
              <a:gd name="T103" fmla="*/ 434 h 839"/>
              <a:gd name="T104" fmla="*/ 12 w 915"/>
              <a:gd name="T105" fmla="*/ 415 h 839"/>
              <a:gd name="T106" fmla="*/ 2 w 915"/>
              <a:gd name="T107" fmla="*/ 389 h 839"/>
              <a:gd name="T108" fmla="*/ 0 w 915"/>
              <a:gd name="T109" fmla="*/ 215 h 839"/>
              <a:gd name="T110" fmla="*/ 2 w 915"/>
              <a:gd name="T111" fmla="*/ 200 h 839"/>
              <a:gd name="T112" fmla="*/ 12 w 915"/>
              <a:gd name="T113" fmla="*/ 174 h 839"/>
              <a:gd name="T114" fmla="*/ 31 w 915"/>
              <a:gd name="T115" fmla="*/ 155 h 839"/>
              <a:gd name="T116" fmla="*/ 55 w 915"/>
              <a:gd name="T117" fmla="*/ 145 h 839"/>
              <a:gd name="T118" fmla="*/ 70 w 915"/>
              <a:gd name="T119" fmla="*/ 143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15" h="839">
                <a:moveTo>
                  <a:pt x="848" y="505"/>
                </a:moveTo>
                <a:lnTo>
                  <a:pt x="848" y="780"/>
                </a:lnTo>
                <a:lnTo>
                  <a:pt x="848" y="780"/>
                </a:lnTo>
                <a:lnTo>
                  <a:pt x="846" y="792"/>
                </a:lnTo>
                <a:lnTo>
                  <a:pt x="844" y="804"/>
                </a:lnTo>
                <a:lnTo>
                  <a:pt x="838" y="812"/>
                </a:lnTo>
                <a:lnTo>
                  <a:pt x="829" y="823"/>
                </a:lnTo>
                <a:lnTo>
                  <a:pt x="821" y="829"/>
                </a:lnTo>
                <a:lnTo>
                  <a:pt x="811" y="835"/>
                </a:lnTo>
                <a:lnTo>
                  <a:pt x="801" y="839"/>
                </a:lnTo>
                <a:lnTo>
                  <a:pt x="789" y="839"/>
                </a:lnTo>
                <a:lnTo>
                  <a:pt x="137" y="839"/>
                </a:lnTo>
                <a:lnTo>
                  <a:pt x="137" y="839"/>
                </a:lnTo>
                <a:lnTo>
                  <a:pt x="125" y="839"/>
                </a:lnTo>
                <a:lnTo>
                  <a:pt x="115" y="835"/>
                </a:lnTo>
                <a:lnTo>
                  <a:pt x="105" y="829"/>
                </a:lnTo>
                <a:lnTo>
                  <a:pt x="96" y="823"/>
                </a:lnTo>
                <a:lnTo>
                  <a:pt x="88" y="812"/>
                </a:lnTo>
                <a:lnTo>
                  <a:pt x="82" y="804"/>
                </a:lnTo>
                <a:lnTo>
                  <a:pt x="80" y="792"/>
                </a:lnTo>
                <a:lnTo>
                  <a:pt x="78" y="780"/>
                </a:lnTo>
                <a:lnTo>
                  <a:pt x="78" y="505"/>
                </a:lnTo>
                <a:lnTo>
                  <a:pt x="371" y="505"/>
                </a:lnTo>
                <a:lnTo>
                  <a:pt x="371" y="546"/>
                </a:lnTo>
                <a:lnTo>
                  <a:pt x="426" y="546"/>
                </a:lnTo>
                <a:lnTo>
                  <a:pt x="426" y="620"/>
                </a:lnTo>
                <a:lnTo>
                  <a:pt x="504" y="620"/>
                </a:lnTo>
                <a:lnTo>
                  <a:pt x="504" y="546"/>
                </a:lnTo>
                <a:lnTo>
                  <a:pt x="563" y="546"/>
                </a:lnTo>
                <a:lnTo>
                  <a:pt x="563" y="505"/>
                </a:lnTo>
                <a:lnTo>
                  <a:pt x="846" y="505"/>
                </a:lnTo>
                <a:lnTo>
                  <a:pt x="848" y="505"/>
                </a:lnTo>
                <a:lnTo>
                  <a:pt x="848" y="505"/>
                </a:lnTo>
                <a:close/>
                <a:moveTo>
                  <a:pt x="250" y="94"/>
                </a:moveTo>
                <a:lnTo>
                  <a:pt x="250" y="94"/>
                </a:lnTo>
                <a:lnTo>
                  <a:pt x="262" y="80"/>
                </a:lnTo>
                <a:lnTo>
                  <a:pt x="275" y="65"/>
                </a:lnTo>
                <a:lnTo>
                  <a:pt x="275" y="65"/>
                </a:lnTo>
                <a:lnTo>
                  <a:pt x="291" y="53"/>
                </a:lnTo>
                <a:lnTo>
                  <a:pt x="311" y="39"/>
                </a:lnTo>
                <a:lnTo>
                  <a:pt x="330" y="28"/>
                </a:lnTo>
                <a:lnTo>
                  <a:pt x="352" y="20"/>
                </a:lnTo>
                <a:lnTo>
                  <a:pt x="375" y="12"/>
                </a:lnTo>
                <a:lnTo>
                  <a:pt x="397" y="6"/>
                </a:lnTo>
                <a:lnTo>
                  <a:pt x="422" y="2"/>
                </a:lnTo>
                <a:lnTo>
                  <a:pt x="447" y="0"/>
                </a:lnTo>
                <a:lnTo>
                  <a:pt x="447" y="0"/>
                </a:lnTo>
                <a:lnTo>
                  <a:pt x="471" y="0"/>
                </a:lnTo>
                <a:lnTo>
                  <a:pt x="496" y="2"/>
                </a:lnTo>
                <a:lnTo>
                  <a:pt x="520" y="4"/>
                </a:lnTo>
                <a:lnTo>
                  <a:pt x="545" y="10"/>
                </a:lnTo>
                <a:lnTo>
                  <a:pt x="569" y="18"/>
                </a:lnTo>
                <a:lnTo>
                  <a:pt x="592" y="28"/>
                </a:lnTo>
                <a:lnTo>
                  <a:pt x="614" y="43"/>
                </a:lnTo>
                <a:lnTo>
                  <a:pt x="637" y="57"/>
                </a:lnTo>
                <a:lnTo>
                  <a:pt x="637" y="57"/>
                </a:lnTo>
                <a:lnTo>
                  <a:pt x="655" y="73"/>
                </a:lnTo>
                <a:lnTo>
                  <a:pt x="674" y="92"/>
                </a:lnTo>
                <a:lnTo>
                  <a:pt x="643" y="118"/>
                </a:lnTo>
                <a:lnTo>
                  <a:pt x="588" y="118"/>
                </a:lnTo>
                <a:lnTo>
                  <a:pt x="588" y="118"/>
                </a:lnTo>
                <a:lnTo>
                  <a:pt x="574" y="108"/>
                </a:lnTo>
                <a:lnTo>
                  <a:pt x="557" y="98"/>
                </a:lnTo>
                <a:lnTo>
                  <a:pt x="539" y="92"/>
                </a:lnTo>
                <a:lnTo>
                  <a:pt x="522" y="86"/>
                </a:lnTo>
                <a:lnTo>
                  <a:pt x="504" y="82"/>
                </a:lnTo>
                <a:lnTo>
                  <a:pt x="485" y="77"/>
                </a:lnTo>
                <a:lnTo>
                  <a:pt x="467" y="77"/>
                </a:lnTo>
                <a:lnTo>
                  <a:pt x="451" y="77"/>
                </a:lnTo>
                <a:lnTo>
                  <a:pt x="451" y="77"/>
                </a:lnTo>
                <a:lnTo>
                  <a:pt x="418" y="82"/>
                </a:lnTo>
                <a:lnTo>
                  <a:pt x="387" y="90"/>
                </a:lnTo>
                <a:lnTo>
                  <a:pt x="359" y="102"/>
                </a:lnTo>
                <a:lnTo>
                  <a:pt x="346" y="110"/>
                </a:lnTo>
                <a:lnTo>
                  <a:pt x="334" y="118"/>
                </a:lnTo>
                <a:lnTo>
                  <a:pt x="281" y="118"/>
                </a:lnTo>
                <a:lnTo>
                  <a:pt x="250" y="94"/>
                </a:lnTo>
                <a:lnTo>
                  <a:pt x="250" y="94"/>
                </a:lnTo>
                <a:close/>
                <a:moveTo>
                  <a:pt x="70" y="143"/>
                </a:moveTo>
                <a:lnTo>
                  <a:pt x="846" y="143"/>
                </a:lnTo>
                <a:lnTo>
                  <a:pt x="846" y="143"/>
                </a:lnTo>
                <a:lnTo>
                  <a:pt x="860" y="145"/>
                </a:lnTo>
                <a:lnTo>
                  <a:pt x="872" y="149"/>
                </a:lnTo>
                <a:lnTo>
                  <a:pt x="885" y="155"/>
                </a:lnTo>
                <a:lnTo>
                  <a:pt x="895" y="163"/>
                </a:lnTo>
                <a:lnTo>
                  <a:pt x="903" y="174"/>
                </a:lnTo>
                <a:lnTo>
                  <a:pt x="911" y="186"/>
                </a:lnTo>
                <a:lnTo>
                  <a:pt x="915" y="200"/>
                </a:lnTo>
                <a:lnTo>
                  <a:pt x="915" y="215"/>
                </a:lnTo>
                <a:lnTo>
                  <a:pt x="915" y="374"/>
                </a:lnTo>
                <a:lnTo>
                  <a:pt x="915" y="374"/>
                </a:lnTo>
                <a:lnTo>
                  <a:pt x="915" y="389"/>
                </a:lnTo>
                <a:lnTo>
                  <a:pt x="911" y="403"/>
                </a:lnTo>
                <a:lnTo>
                  <a:pt x="903" y="415"/>
                </a:lnTo>
                <a:lnTo>
                  <a:pt x="895" y="425"/>
                </a:lnTo>
                <a:lnTo>
                  <a:pt x="885" y="434"/>
                </a:lnTo>
                <a:lnTo>
                  <a:pt x="872" y="440"/>
                </a:lnTo>
                <a:lnTo>
                  <a:pt x="860" y="444"/>
                </a:lnTo>
                <a:lnTo>
                  <a:pt x="846" y="446"/>
                </a:lnTo>
                <a:lnTo>
                  <a:pt x="70" y="446"/>
                </a:lnTo>
                <a:lnTo>
                  <a:pt x="70" y="446"/>
                </a:lnTo>
                <a:lnTo>
                  <a:pt x="55" y="444"/>
                </a:lnTo>
                <a:lnTo>
                  <a:pt x="43" y="440"/>
                </a:lnTo>
                <a:lnTo>
                  <a:pt x="31" y="434"/>
                </a:lnTo>
                <a:lnTo>
                  <a:pt x="21" y="425"/>
                </a:lnTo>
                <a:lnTo>
                  <a:pt x="12" y="415"/>
                </a:lnTo>
                <a:lnTo>
                  <a:pt x="6" y="403"/>
                </a:lnTo>
                <a:lnTo>
                  <a:pt x="2" y="389"/>
                </a:lnTo>
                <a:lnTo>
                  <a:pt x="0" y="374"/>
                </a:lnTo>
                <a:lnTo>
                  <a:pt x="0" y="215"/>
                </a:lnTo>
                <a:lnTo>
                  <a:pt x="0" y="215"/>
                </a:lnTo>
                <a:lnTo>
                  <a:pt x="2" y="200"/>
                </a:lnTo>
                <a:lnTo>
                  <a:pt x="6" y="186"/>
                </a:lnTo>
                <a:lnTo>
                  <a:pt x="12" y="174"/>
                </a:lnTo>
                <a:lnTo>
                  <a:pt x="21" y="163"/>
                </a:lnTo>
                <a:lnTo>
                  <a:pt x="31" y="155"/>
                </a:lnTo>
                <a:lnTo>
                  <a:pt x="43" y="149"/>
                </a:lnTo>
                <a:lnTo>
                  <a:pt x="55" y="145"/>
                </a:lnTo>
                <a:lnTo>
                  <a:pt x="70" y="143"/>
                </a:lnTo>
                <a:lnTo>
                  <a:pt x="70" y="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0107613" y="5299075"/>
            <a:ext cx="1725612" cy="1274763"/>
          </a:xfrm>
          <a:custGeom>
            <a:avLst/>
            <a:gdLst>
              <a:gd name="T0" fmla="*/ 65 w 1087"/>
              <a:gd name="T1" fmla="*/ 551 h 803"/>
              <a:gd name="T2" fmla="*/ 442 w 1087"/>
              <a:gd name="T3" fmla="*/ 551 h 803"/>
              <a:gd name="T4" fmla="*/ 508 w 1087"/>
              <a:gd name="T5" fmla="*/ 803 h 803"/>
              <a:gd name="T6" fmla="*/ 0 w 1087"/>
              <a:gd name="T7" fmla="*/ 803 h 803"/>
              <a:gd name="T8" fmla="*/ 65 w 1087"/>
              <a:gd name="T9" fmla="*/ 551 h 803"/>
              <a:gd name="T10" fmla="*/ 65 w 1087"/>
              <a:gd name="T11" fmla="*/ 551 h 803"/>
              <a:gd name="T12" fmla="*/ 780 w 1087"/>
              <a:gd name="T13" fmla="*/ 0 h 803"/>
              <a:gd name="T14" fmla="*/ 794 w 1087"/>
              <a:gd name="T15" fmla="*/ 88 h 803"/>
              <a:gd name="T16" fmla="*/ 884 w 1087"/>
              <a:gd name="T17" fmla="*/ 105 h 803"/>
              <a:gd name="T18" fmla="*/ 794 w 1087"/>
              <a:gd name="T19" fmla="*/ 119 h 803"/>
              <a:gd name="T20" fmla="*/ 780 w 1087"/>
              <a:gd name="T21" fmla="*/ 209 h 803"/>
              <a:gd name="T22" fmla="*/ 763 w 1087"/>
              <a:gd name="T23" fmla="*/ 119 h 803"/>
              <a:gd name="T24" fmla="*/ 673 w 1087"/>
              <a:gd name="T25" fmla="*/ 105 h 803"/>
              <a:gd name="T26" fmla="*/ 763 w 1087"/>
              <a:gd name="T27" fmla="*/ 88 h 803"/>
              <a:gd name="T28" fmla="*/ 780 w 1087"/>
              <a:gd name="T29" fmla="*/ 0 h 803"/>
              <a:gd name="T30" fmla="*/ 780 w 1087"/>
              <a:gd name="T31" fmla="*/ 0 h 803"/>
              <a:gd name="T32" fmla="*/ 903 w 1087"/>
              <a:gd name="T33" fmla="*/ 336 h 803"/>
              <a:gd name="T34" fmla="*/ 919 w 1087"/>
              <a:gd name="T35" fmla="*/ 424 h 803"/>
              <a:gd name="T36" fmla="*/ 1007 w 1087"/>
              <a:gd name="T37" fmla="*/ 440 h 803"/>
              <a:gd name="T38" fmla="*/ 919 w 1087"/>
              <a:gd name="T39" fmla="*/ 455 h 803"/>
              <a:gd name="T40" fmla="*/ 903 w 1087"/>
              <a:gd name="T41" fmla="*/ 545 h 803"/>
              <a:gd name="T42" fmla="*/ 888 w 1087"/>
              <a:gd name="T43" fmla="*/ 455 h 803"/>
              <a:gd name="T44" fmla="*/ 798 w 1087"/>
              <a:gd name="T45" fmla="*/ 440 h 803"/>
              <a:gd name="T46" fmla="*/ 886 w 1087"/>
              <a:gd name="T47" fmla="*/ 424 h 803"/>
              <a:gd name="T48" fmla="*/ 903 w 1087"/>
              <a:gd name="T49" fmla="*/ 336 h 803"/>
              <a:gd name="T50" fmla="*/ 903 w 1087"/>
              <a:gd name="T51" fmla="*/ 336 h 803"/>
              <a:gd name="T52" fmla="*/ 293 w 1087"/>
              <a:gd name="T53" fmla="*/ 76 h 803"/>
              <a:gd name="T54" fmla="*/ 307 w 1087"/>
              <a:gd name="T55" fmla="*/ 164 h 803"/>
              <a:gd name="T56" fmla="*/ 397 w 1087"/>
              <a:gd name="T57" fmla="*/ 180 h 803"/>
              <a:gd name="T58" fmla="*/ 309 w 1087"/>
              <a:gd name="T59" fmla="*/ 197 h 803"/>
              <a:gd name="T60" fmla="*/ 293 w 1087"/>
              <a:gd name="T61" fmla="*/ 285 h 803"/>
              <a:gd name="T62" fmla="*/ 276 w 1087"/>
              <a:gd name="T63" fmla="*/ 197 h 803"/>
              <a:gd name="T64" fmla="*/ 188 w 1087"/>
              <a:gd name="T65" fmla="*/ 180 h 803"/>
              <a:gd name="T66" fmla="*/ 276 w 1087"/>
              <a:gd name="T67" fmla="*/ 164 h 803"/>
              <a:gd name="T68" fmla="*/ 293 w 1087"/>
              <a:gd name="T69" fmla="*/ 76 h 803"/>
              <a:gd name="T70" fmla="*/ 293 w 1087"/>
              <a:gd name="T71" fmla="*/ 76 h 803"/>
              <a:gd name="T72" fmla="*/ 329 w 1087"/>
              <a:gd name="T73" fmla="*/ 248 h 803"/>
              <a:gd name="T74" fmla="*/ 264 w 1087"/>
              <a:gd name="T75" fmla="*/ 500 h 803"/>
              <a:gd name="T76" fmla="*/ 772 w 1087"/>
              <a:gd name="T77" fmla="*/ 500 h 803"/>
              <a:gd name="T78" fmla="*/ 706 w 1087"/>
              <a:gd name="T79" fmla="*/ 248 h 803"/>
              <a:gd name="T80" fmla="*/ 329 w 1087"/>
              <a:gd name="T81" fmla="*/ 248 h 803"/>
              <a:gd name="T82" fmla="*/ 329 w 1087"/>
              <a:gd name="T83" fmla="*/ 248 h 803"/>
              <a:gd name="T84" fmla="*/ 645 w 1087"/>
              <a:gd name="T85" fmla="*/ 551 h 803"/>
              <a:gd name="T86" fmla="*/ 1021 w 1087"/>
              <a:gd name="T87" fmla="*/ 551 h 803"/>
              <a:gd name="T88" fmla="*/ 1087 w 1087"/>
              <a:gd name="T89" fmla="*/ 803 h 803"/>
              <a:gd name="T90" fmla="*/ 579 w 1087"/>
              <a:gd name="T91" fmla="*/ 803 h 803"/>
              <a:gd name="T92" fmla="*/ 645 w 1087"/>
              <a:gd name="T93" fmla="*/ 551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7" h="803">
                <a:moveTo>
                  <a:pt x="65" y="551"/>
                </a:moveTo>
                <a:lnTo>
                  <a:pt x="442" y="551"/>
                </a:lnTo>
                <a:lnTo>
                  <a:pt x="508" y="803"/>
                </a:lnTo>
                <a:lnTo>
                  <a:pt x="0" y="803"/>
                </a:lnTo>
                <a:lnTo>
                  <a:pt x="65" y="551"/>
                </a:lnTo>
                <a:lnTo>
                  <a:pt x="65" y="551"/>
                </a:lnTo>
                <a:close/>
                <a:moveTo>
                  <a:pt x="780" y="0"/>
                </a:moveTo>
                <a:lnTo>
                  <a:pt x="794" y="88"/>
                </a:lnTo>
                <a:lnTo>
                  <a:pt x="884" y="105"/>
                </a:lnTo>
                <a:lnTo>
                  <a:pt x="794" y="119"/>
                </a:lnTo>
                <a:lnTo>
                  <a:pt x="780" y="209"/>
                </a:lnTo>
                <a:lnTo>
                  <a:pt x="763" y="119"/>
                </a:lnTo>
                <a:lnTo>
                  <a:pt x="673" y="105"/>
                </a:lnTo>
                <a:lnTo>
                  <a:pt x="763" y="88"/>
                </a:lnTo>
                <a:lnTo>
                  <a:pt x="780" y="0"/>
                </a:lnTo>
                <a:lnTo>
                  <a:pt x="780" y="0"/>
                </a:lnTo>
                <a:close/>
                <a:moveTo>
                  <a:pt x="903" y="336"/>
                </a:moveTo>
                <a:lnTo>
                  <a:pt x="919" y="424"/>
                </a:lnTo>
                <a:lnTo>
                  <a:pt x="1007" y="440"/>
                </a:lnTo>
                <a:lnTo>
                  <a:pt x="919" y="455"/>
                </a:lnTo>
                <a:lnTo>
                  <a:pt x="903" y="545"/>
                </a:lnTo>
                <a:lnTo>
                  <a:pt x="888" y="455"/>
                </a:lnTo>
                <a:lnTo>
                  <a:pt x="798" y="440"/>
                </a:lnTo>
                <a:lnTo>
                  <a:pt x="886" y="424"/>
                </a:lnTo>
                <a:lnTo>
                  <a:pt x="903" y="336"/>
                </a:lnTo>
                <a:lnTo>
                  <a:pt x="903" y="336"/>
                </a:lnTo>
                <a:close/>
                <a:moveTo>
                  <a:pt x="293" y="76"/>
                </a:moveTo>
                <a:lnTo>
                  <a:pt x="307" y="164"/>
                </a:lnTo>
                <a:lnTo>
                  <a:pt x="397" y="180"/>
                </a:lnTo>
                <a:lnTo>
                  <a:pt x="309" y="197"/>
                </a:lnTo>
                <a:lnTo>
                  <a:pt x="293" y="285"/>
                </a:lnTo>
                <a:lnTo>
                  <a:pt x="276" y="197"/>
                </a:lnTo>
                <a:lnTo>
                  <a:pt x="188" y="180"/>
                </a:lnTo>
                <a:lnTo>
                  <a:pt x="276" y="164"/>
                </a:lnTo>
                <a:lnTo>
                  <a:pt x="293" y="76"/>
                </a:lnTo>
                <a:lnTo>
                  <a:pt x="293" y="76"/>
                </a:lnTo>
                <a:close/>
                <a:moveTo>
                  <a:pt x="329" y="248"/>
                </a:moveTo>
                <a:lnTo>
                  <a:pt x="264" y="500"/>
                </a:lnTo>
                <a:lnTo>
                  <a:pt x="772" y="500"/>
                </a:lnTo>
                <a:lnTo>
                  <a:pt x="706" y="248"/>
                </a:lnTo>
                <a:lnTo>
                  <a:pt x="329" y="248"/>
                </a:lnTo>
                <a:lnTo>
                  <a:pt x="329" y="248"/>
                </a:lnTo>
                <a:close/>
                <a:moveTo>
                  <a:pt x="645" y="551"/>
                </a:moveTo>
                <a:lnTo>
                  <a:pt x="1021" y="551"/>
                </a:lnTo>
                <a:lnTo>
                  <a:pt x="1087" y="803"/>
                </a:lnTo>
                <a:lnTo>
                  <a:pt x="579" y="803"/>
                </a:lnTo>
                <a:lnTo>
                  <a:pt x="645" y="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0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637588" y="4922838"/>
            <a:ext cx="1473200" cy="1095375"/>
          </a:xfrm>
          <a:custGeom>
            <a:avLst/>
            <a:gdLst>
              <a:gd name="T0" fmla="*/ 653 w 928"/>
              <a:gd name="T1" fmla="*/ 194 h 690"/>
              <a:gd name="T2" fmla="*/ 782 w 928"/>
              <a:gd name="T3" fmla="*/ 455 h 690"/>
              <a:gd name="T4" fmla="*/ 826 w 928"/>
              <a:gd name="T5" fmla="*/ 356 h 690"/>
              <a:gd name="T6" fmla="*/ 830 w 928"/>
              <a:gd name="T7" fmla="*/ 667 h 690"/>
              <a:gd name="T8" fmla="*/ 0 w 928"/>
              <a:gd name="T9" fmla="*/ 690 h 690"/>
              <a:gd name="T10" fmla="*/ 23 w 928"/>
              <a:gd name="T11" fmla="*/ 148 h 690"/>
              <a:gd name="T12" fmla="*/ 355 w 928"/>
              <a:gd name="T13" fmla="*/ 467 h 690"/>
              <a:gd name="T14" fmla="*/ 117 w 928"/>
              <a:gd name="T15" fmla="*/ 336 h 690"/>
              <a:gd name="T16" fmla="*/ 117 w 928"/>
              <a:gd name="T17" fmla="*/ 336 h 690"/>
              <a:gd name="T18" fmla="*/ 522 w 928"/>
              <a:gd name="T19" fmla="*/ 271 h 690"/>
              <a:gd name="T20" fmla="*/ 853 w 928"/>
              <a:gd name="T21" fmla="*/ 123 h 690"/>
              <a:gd name="T22" fmla="*/ 891 w 928"/>
              <a:gd name="T23" fmla="*/ 94 h 690"/>
              <a:gd name="T24" fmla="*/ 822 w 928"/>
              <a:gd name="T25" fmla="*/ 246 h 690"/>
              <a:gd name="T26" fmla="*/ 818 w 928"/>
              <a:gd name="T27" fmla="*/ 281 h 690"/>
              <a:gd name="T28" fmla="*/ 843 w 928"/>
              <a:gd name="T29" fmla="*/ 296 h 690"/>
              <a:gd name="T30" fmla="*/ 841 w 928"/>
              <a:gd name="T31" fmla="*/ 267 h 690"/>
              <a:gd name="T32" fmla="*/ 851 w 928"/>
              <a:gd name="T33" fmla="*/ 236 h 690"/>
              <a:gd name="T34" fmla="*/ 916 w 928"/>
              <a:gd name="T35" fmla="*/ 75 h 690"/>
              <a:gd name="T36" fmla="*/ 860 w 928"/>
              <a:gd name="T37" fmla="*/ 31 h 690"/>
              <a:gd name="T38" fmla="*/ 837 w 928"/>
              <a:gd name="T39" fmla="*/ 2 h 690"/>
              <a:gd name="T40" fmla="*/ 801 w 928"/>
              <a:gd name="T41" fmla="*/ 6 h 690"/>
              <a:gd name="T42" fmla="*/ 762 w 928"/>
              <a:gd name="T43" fmla="*/ 48 h 690"/>
              <a:gd name="T44" fmla="*/ 724 w 928"/>
              <a:gd name="T45" fmla="*/ 133 h 690"/>
              <a:gd name="T46" fmla="*/ 787 w 928"/>
              <a:gd name="T47" fmla="*/ 321 h 690"/>
              <a:gd name="T48" fmla="*/ 626 w 928"/>
              <a:gd name="T49" fmla="*/ 452 h 690"/>
              <a:gd name="T50" fmla="*/ 643 w 928"/>
              <a:gd name="T51" fmla="*/ 521 h 690"/>
              <a:gd name="T52" fmla="*/ 636 w 928"/>
              <a:gd name="T53" fmla="*/ 507 h 690"/>
              <a:gd name="T54" fmla="*/ 647 w 928"/>
              <a:gd name="T55" fmla="*/ 492 h 690"/>
              <a:gd name="T56" fmla="*/ 666 w 928"/>
              <a:gd name="T57" fmla="*/ 494 h 690"/>
              <a:gd name="T58" fmla="*/ 670 w 928"/>
              <a:gd name="T59" fmla="*/ 513 h 690"/>
              <a:gd name="T60" fmla="*/ 653 w 928"/>
              <a:gd name="T61" fmla="*/ 525 h 690"/>
              <a:gd name="T62" fmla="*/ 709 w 928"/>
              <a:gd name="T63" fmla="*/ 484 h 690"/>
              <a:gd name="T64" fmla="*/ 666 w 928"/>
              <a:gd name="T65" fmla="*/ 294 h 690"/>
              <a:gd name="T66" fmla="*/ 624 w 928"/>
              <a:gd name="T67" fmla="*/ 438 h 690"/>
              <a:gd name="T68" fmla="*/ 780 w 928"/>
              <a:gd name="T69" fmla="*/ 336 h 690"/>
              <a:gd name="T70" fmla="*/ 292 w 928"/>
              <a:gd name="T71" fmla="*/ 603 h 690"/>
              <a:gd name="T72" fmla="*/ 367 w 928"/>
              <a:gd name="T73" fmla="*/ 536 h 690"/>
              <a:gd name="T74" fmla="*/ 363 w 928"/>
              <a:gd name="T75" fmla="*/ 544 h 690"/>
              <a:gd name="T76" fmla="*/ 340 w 928"/>
              <a:gd name="T77" fmla="*/ 573 h 690"/>
              <a:gd name="T78" fmla="*/ 344 w 928"/>
              <a:gd name="T79" fmla="*/ 596 h 690"/>
              <a:gd name="T80" fmla="*/ 380 w 928"/>
              <a:gd name="T81" fmla="*/ 601 h 690"/>
              <a:gd name="T82" fmla="*/ 432 w 928"/>
              <a:gd name="T83" fmla="*/ 586 h 690"/>
              <a:gd name="T84" fmla="*/ 449 w 928"/>
              <a:gd name="T85" fmla="*/ 592 h 690"/>
              <a:gd name="T86" fmla="*/ 469 w 928"/>
              <a:gd name="T87" fmla="*/ 594 h 690"/>
              <a:gd name="T88" fmla="*/ 488 w 928"/>
              <a:gd name="T89" fmla="*/ 592 h 690"/>
              <a:gd name="T90" fmla="*/ 484 w 928"/>
              <a:gd name="T91" fmla="*/ 626 h 690"/>
              <a:gd name="T92" fmla="*/ 503 w 928"/>
              <a:gd name="T93" fmla="*/ 638 h 690"/>
              <a:gd name="T94" fmla="*/ 540 w 928"/>
              <a:gd name="T95" fmla="*/ 634 h 690"/>
              <a:gd name="T96" fmla="*/ 547 w 928"/>
              <a:gd name="T97" fmla="*/ 603 h 690"/>
              <a:gd name="T98" fmla="*/ 517 w 928"/>
              <a:gd name="T99" fmla="*/ 598 h 690"/>
              <a:gd name="T100" fmla="*/ 520 w 928"/>
              <a:gd name="T101" fmla="*/ 586 h 690"/>
              <a:gd name="T102" fmla="*/ 505 w 928"/>
              <a:gd name="T103" fmla="*/ 555 h 690"/>
              <a:gd name="T104" fmla="*/ 474 w 928"/>
              <a:gd name="T105" fmla="*/ 561 h 690"/>
              <a:gd name="T106" fmla="*/ 461 w 928"/>
              <a:gd name="T107" fmla="*/ 559 h 690"/>
              <a:gd name="T108" fmla="*/ 424 w 928"/>
              <a:gd name="T109" fmla="*/ 557 h 690"/>
              <a:gd name="T110" fmla="*/ 382 w 928"/>
              <a:gd name="T111" fmla="*/ 569 h 690"/>
              <a:gd name="T112" fmla="*/ 399 w 928"/>
              <a:gd name="T113" fmla="*/ 538 h 690"/>
              <a:gd name="T114" fmla="*/ 380 w 928"/>
              <a:gd name="T115" fmla="*/ 521 h 690"/>
              <a:gd name="T116" fmla="*/ 315 w 928"/>
              <a:gd name="T117" fmla="*/ 55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8" h="690">
                <a:moveTo>
                  <a:pt x="23" y="148"/>
                </a:moveTo>
                <a:lnTo>
                  <a:pt x="672" y="148"/>
                </a:lnTo>
                <a:lnTo>
                  <a:pt x="672" y="148"/>
                </a:lnTo>
                <a:lnTo>
                  <a:pt x="653" y="194"/>
                </a:lnTo>
                <a:lnTo>
                  <a:pt x="46" y="194"/>
                </a:lnTo>
                <a:lnTo>
                  <a:pt x="46" y="644"/>
                </a:lnTo>
                <a:lnTo>
                  <a:pt x="782" y="644"/>
                </a:lnTo>
                <a:lnTo>
                  <a:pt x="782" y="455"/>
                </a:lnTo>
                <a:lnTo>
                  <a:pt x="782" y="455"/>
                </a:lnTo>
                <a:lnTo>
                  <a:pt x="812" y="390"/>
                </a:lnTo>
                <a:lnTo>
                  <a:pt x="812" y="390"/>
                </a:lnTo>
                <a:lnTo>
                  <a:pt x="826" y="356"/>
                </a:lnTo>
                <a:lnTo>
                  <a:pt x="826" y="352"/>
                </a:lnTo>
                <a:lnTo>
                  <a:pt x="826" y="352"/>
                </a:lnTo>
                <a:lnTo>
                  <a:pt x="830" y="352"/>
                </a:lnTo>
                <a:lnTo>
                  <a:pt x="830" y="667"/>
                </a:lnTo>
                <a:lnTo>
                  <a:pt x="830" y="690"/>
                </a:lnTo>
                <a:lnTo>
                  <a:pt x="807" y="690"/>
                </a:lnTo>
                <a:lnTo>
                  <a:pt x="23" y="690"/>
                </a:lnTo>
                <a:lnTo>
                  <a:pt x="0" y="690"/>
                </a:lnTo>
                <a:lnTo>
                  <a:pt x="0" y="667"/>
                </a:lnTo>
                <a:lnTo>
                  <a:pt x="0" y="171"/>
                </a:lnTo>
                <a:lnTo>
                  <a:pt x="0" y="148"/>
                </a:lnTo>
                <a:lnTo>
                  <a:pt x="23" y="148"/>
                </a:lnTo>
                <a:lnTo>
                  <a:pt x="23" y="148"/>
                </a:lnTo>
                <a:close/>
                <a:moveTo>
                  <a:pt x="117" y="432"/>
                </a:moveTo>
                <a:lnTo>
                  <a:pt x="117" y="467"/>
                </a:lnTo>
                <a:lnTo>
                  <a:pt x="355" y="467"/>
                </a:lnTo>
                <a:lnTo>
                  <a:pt x="355" y="432"/>
                </a:lnTo>
                <a:lnTo>
                  <a:pt x="117" y="432"/>
                </a:lnTo>
                <a:lnTo>
                  <a:pt x="117" y="432"/>
                </a:lnTo>
                <a:close/>
                <a:moveTo>
                  <a:pt x="117" y="336"/>
                </a:moveTo>
                <a:lnTo>
                  <a:pt x="117" y="369"/>
                </a:lnTo>
                <a:lnTo>
                  <a:pt x="522" y="369"/>
                </a:lnTo>
                <a:lnTo>
                  <a:pt x="522" y="336"/>
                </a:lnTo>
                <a:lnTo>
                  <a:pt x="117" y="336"/>
                </a:lnTo>
                <a:lnTo>
                  <a:pt x="117" y="336"/>
                </a:lnTo>
                <a:close/>
                <a:moveTo>
                  <a:pt x="117" y="238"/>
                </a:moveTo>
                <a:lnTo>
                  <a:pt x="117" y="271"/>
                </a:lnTo>
                <a:lnTo>
                  <a:pt x="522" y="271"/>
                </a:lnTo>
                <a:lnTo>
                  <a:pt x="522" y="238"/>
                </a:lnTo>
                <a:lnTo>
                  <a:pt x="117" y="238"/>
                </a:lnTo>
                <a:lnTo>
                  <a:pt x="117" y="238"/>
                </a:lnTo>
                <a:close/>
                <a:moveTo>
                  <a:pt x="853" y="123"/>
                </a:moveTo>
                <a:lnTo>
                  <a:pt x="853" y="123"/>
                </a:lnTo>
                <a:lnTo>
                  <a:pt x="860" y="102"/>
                </a:lnTo>
                <a:lnTo>
                  <a:pt x="862" y="83"/>
                </a:lnTo>
                <a:lnTo>
                  <a:pt x="891" y="94"/>
                </a:lnTo>
                <a:lnTo>
                  <a:pt x="891" y="94"/>
                </a:lnTo>
                <a:lnTo>
                  <a:pt x="870" y="137"/>
                </a:lnTo>
                <a:lnTo>
                  <a:pt x="843" y="194"/>
                </a:lnTo>
                <a:lnTo>
                  <a:pt x="822" y="246"/>
                </a:lnTo>
                <a:lnTo>
                  <a:pt x="816" y="263"/>
                </a:lnTo>
                <a:lnTo>
                  <a:pt x="814" y="273"/>
                </a:lnTo>
                <a:lnTo>
                  <a:pt x="814" y="273"/>
                </a:lnTo>
                <a:lnTo>
                  <a:pt x="818" y="281"/>
                </a:lnTo>
                <a:lnTo>
                  <a:pt x="822" y="288"/>
                </a:lnTo>
                <a:lnTo>
                  <a:pt x="830" y="294"/>
                </a:lnTo>
                <a:lnTo>
                  <a:pt x="839" y="296"/>
                </a:lnTo>
                <a:lnTo>
                  <a:pt x="843" y="296"/>
                </a:lnTo>
                <a:lnTo>
                  <a:pt x="847" y="269"/>
                </a:lnTo>
                <a:lnTo>
                  <a:pt x="847" y="269"/>
                </a:lnTo>
                <a:lnTo>
                  <a:pt x="845" y="269"/>
                </a:lnTo>
                <a:lnTo>
                  <a:pt x="841" y="267"/>
                </a:lnTo>
                <a:lnTo>
                  <a:pt x="841" y="265"/>
                </a:lnTo>
                <a:lnTo>
                  <a:pt x="841" y="265"/>
                </a:lnTo>
                <a:lnTo>
                  <a:pt x="843" y="256"/>
                </a:lnTo>
                <a:lnTo>
                  <a:pt x="851" y="236"/>
                </a:lnTo>
                <a:lnTo>
                  <a:pt x="880" y="177"/>
                </a:lnTo>
                <a:lnTo>
                  <a:pt x="922" y="94"/>
                </a:lnTo>
                <a:lnTo>
                  <a:pt x="928" y="79"/>
                </a:lnTo>
                <a:lnTo>
                  <a:pt x="916" y="75"/>
                </a:lnTo>
                <a:lnTo>
                  <a:pt x="864" y="56"/>
                </a:lnTo>
                <a:lnTo>
                  <a:pt x="864" y="56"/>
                </a:lnTo>
                <a:lnTo>
                  <a:pt x="864" y="42"/>
                </a:lnTo>
                <a:lnTo>
                  <a:pt x="860" y="31"/>
                </a:lnTo>
                <a:lnTo>
                  <a:pt x="855" y="21"/>
                </a:lnTo>
                <a:lnTo>
                  <a:pt x="851" y="12"/>
                </a:lnTo>
                <a:lnTo>
                  <a:pt x="845" y="6"/>
                </a:lnTo>
                <a:lnTo>
                  <a:pt x="837" y="2"/>
                </a:lnTo>
                <a:lnTo>
                  <a:pt x="830" y="0"/>
                </a:lnTo>
                <a:lnTo>
                  <a:pt x="820" y="0"/>
                </a:lnTo>
                <a:lnTo>
                  <a:pt x="812" y="2"/>
                </a:lnTo>
                <a:lnTo>
                  <a:pt x="801" y="6"/>
                </a:lnTo>
                <a:lnTo>
                  <a:pt x="793" y="12"/>
                </a:lnTo>
                <a:lnTo>
                  <a:pt x="782" y="23"/>
                </a:lnTo>
                <a:lnTo>
                  <a:pt x="772" y="35"/>
                </a:lnTo>
                <a:lnTo>
                  <a:pt x="762" y="48"/>
                </a:lnTo>
                <a:lnTo>
                  <a:pt x="753" y="64"/>
                </a:lnTo>
                <a:lnTo>
                  <a:pt x="745" y="85"/>
                </a:lnTo>
                <a:lnTo>
                  <a:pt x="745" y="85"/>
                </a:lnTo>
                <a:lnTo>
                  <a:pt x="724" y="133"/>
                </a:lnTo>
                <a:lnTo>
                  <a:pt x="705" y="181"/>
                </a:lnTo>
                <a:lnTo>
                  <a:pt x="672" y="279"/>
                </a:lnTo>
                <a:lnTo>
                  <a:pt x="787" y="321"/>
                </a:lnTo>
                <a:lnTo>
                  <a:pt x="787" y="321"/>
                </a:lnTo>
                <a:lnTo>
                  <a:pt x="822" y="223"/>
                </a:lnTo>
                <a:lnTo>
                  <a:pt x="853" y="123"/>
                </a:lnTo>
                <a:lnTo>
                  <a:pt x="853" y="123"/>
                </a:lnTo>
                <a:close/>
                <a:moveTo>
                  <a:pt x="626" y="452"/>
                </a:moveTo>
                <a:lnTo>
                  <a:pt x="599" y="484"/>
                </a:lnTo>
                <a:lnTo>
                  <a:pt x="613" y="567"/>
                </a:lnTo>
                <a:lnTo>
                  <a:pt x="624" y="571"/>
                </a:lnTo>
                <a:lnTo>
                  <a:pt x="643" y="521"/>
                </a:lnTo>
                <a:lnTo>
                  <a:pt x="643" y="521"/>
                </a:lnTo>
                <a:lnTo>
                  <a:pt x="638" y="517"/>
                </a:lnTo>
                <a:lnTo>
                  <a:pt x="636" y="513"/>
                </a:lnTo>
                <a:lnTo>
                  <a:pt x="636" y="507"/>
                </a:lnTo>
                <a:lnTo>
                  <a:pt x="636" y="500"/>
                </a:lnTo>
                <a:lnTo>
                  <a:pt x="636" y="500"/>
                </a:lnTo>
                <a:lnTo>
                  <a:pt x="641" y="496"/>
                </a:lnTo>
                <a:lnTo>
                  <a:pt x="647" y="492"/>
                </a:lnTo>
                <a:lnTo>
                  <a:pt x="653" y="490"/>
                </a:lnTo>
                <a:lnTo>
                  <a:pt x="659" y="490"/>
                </a:lnTo>
                <a:lnTo>
                  <a:pt x="659" y="490"/>
                </a:lnTo>
                <a:lnTo>
                  <a:pt x="666" y="494"/>
                </a:lnTo>
                <a:lnTo>
                  <a:pt x="670" y="500"/>
                </a:lnTo>
                <a:lnTo>
                  <a:pt x="670" y="507"/>
                </a:lnTo>
                <a:lnTo>
                  <a:pt x="670" y="513"/>
                </a:lnTo>
                <a:lnTo>
                  <a:pt x="670" y="513"/>
                </a:lnTo>
                <a:lnTo>
                  <a:pt x="668" y="517"/>
                </a:lnTo>
                <a:lnTo>
                  <a:pt x="663" y="521"/>
                </a:lnTo>
                <a:lnTo>
                  <a:pt x="657" y="523"/>
                </a:lnTo>
                <a:lnTo>
                  <a:pt x="653" y="525"/>
                </a:lnTo>
                <a:lnTo>
                  <a:pt x="634" y="576"/>
                </a:lnTo>
                <a:lnTo>
                  <a:pt x="647" y="580"/>
                </a:lnTo>
                <a:lnTo>
                  <a:pt x="707" y="528"/>
                </a:lnTo>
                <a:lnTo>
                  <a:pt x="709" y="484"/>
                </a:lnTo>
                <a:lnTo>
                  <a:pt x="626" y="452"/>
                </a:lnTo>
                <a:lnTo>
                  <a:pt x="626" y="452"/>
                </a:lnTo>
                <a:close/>
                <a:moveTo>
                  <a:pt x="780" y="336"/>
                </a:moveTo>
                <a:lnTo>
                  <a:pt x="666" y="294"/>
                </a:lnTo>
                <a:lnTo>
                  <a:pt x="666" y="294"/>
                </a:lnTo>
                <a:lnTo>
                  <a:pt x="645" y="367"/>
                </a:lnTo>
                <a:lnTo>
                  <a:pt x="624" y="438"/>
                </a:lnTo>
                <a:lnTo>
                  <a:pt x="624" y="438"/>
                </a:lnTo>
                <a:lnTo>
                  <a:pt x="720" y="473"/>
                </a:lnTo>
                <a:lnTo>
                  <a:pt x="720" y="473"/>
                </a:lnTo>
                <a:lnTo>
                  <a:pt x="751" y="404"/>
                </a:lnTo>
                <a:lnTo>
                  <a:pt x="780" y="336"/>
                </a:lnTo>
                <a:lnTo>
                  <a:pt x="780" y="336"/>
                </a:lnTo>
                <a:close/>
                <a:moveTo>
                  <a:pt x="275" y="578"/>
                </a:moveTo>
                <a:lnTo>
                  <a:pt x="292" y="603"/>
                </a:lnTo>
                <a:lnTo>
                  <a:pt x="292" y="603"/>
                </a:lnTo>
                <a:lnTo>
                  <a:pt x="330" y="565"/>
                </a:lnTo>
                <a:lnTo>
                  <a:pt x="357" y="542"/>
                </a:lnTo>
                <a:lnTo>
                  <a:pt x="365" y="536"/>
                </a:lnTo>
                <a:lnTo>
                  <a:pt x="367" y="536"/>
                </a:lnTo>
                <a:lnTo>
                  <a:pt x="367" y="536"/>
                </a:lnTo>
                <a:lnTo>
                  <a:pt x="367" y="536"/>
                </a:lnTo>
                <a:lnTo>
                  <a:pt x="365" y="540"/>
                </a:lnTo>
                <a:lnTo>
                  <a:pt x="363" y="544"/>
                </a:lnTo>
                <a:lnTo>
                  <a:pt x="353" y="555"/>
                </a:lnTo>
                <a:lnTo>
                  <a:pt x="353" y="555"/>
                </a:lnTo>
                <a:lnTo>
                  <a:pt x="342" y="567"/>
                </a:lnTo>
                <a:lnTo>
                  <a:pt x="340" y="573"/>
                </a:lnTo>
                <a:lnTo>
                  <a:pt x="338" y="580"/>
                </a:lnTo>
                <a:lnTo>
                  <a:pt x="338" y="580"/>
                </a:lnTo>
                <a:lnTo>
                  <a:pt x="340" y="588"/>
                </a:lnTo>
                <a:lnTo>
                  <a:pt x="344" y="596"/>
                </a:lnTo>
                <a:lnTo>
                  <a:pt x="353" y="601"/>
                </a:lnTo>
                <a:lnTo>
                  <a:pt x="365" y="603"/>
                </a:lnTo>
                <a:lnTo>
                  <a:pt x="365" y="603"/>
                </a:lnTo>
                <a:lnTo>
                  <a:pt x="380" y="601"/>
                </a:lnTo>
                <a:lnTo>
                  <a:pt x="392" y="598"/>
                </a:lnTo>
                <a:lnTo>
                  <a:pt x="415" y="592"/>
                </a:lnTo>
                <a:lnTo>
                  <a:pt x="415" y="592"/>
                </a:lnTo>
                <a:lnTo>
                  <a:pt x="432" y="586"/>
                </a:lnTo>
                <a:lnTo>
                  <a:pt x="444" y="584"/>
                </a:lnTo>
                <a:lnTo>
                  <a:pt x="444" y="584"/>
                </a:lnTo>
                <a:lnTo>
                  <a:pt x="447" y="588"/>
                </a:lnTo>
                <a:lnTo>
                  <a:pt x="449" y="592"/>
                </a:lnTo>
                <a:lnTo>
                  <a:pt x="459" y="596"/>
                </a:lnTo>
                <a:lnTo>
                  <a:pt x="459" y="596"/>
                </a:lnTo>
                <a:lnTo>
                  <a:pt x="463" y="596"/>
                </a:lnTo>
                <a:lnTo>
                  <a:pt x="469" y="594"/>
                </a:lnTo>
                <a:lnTo>
                  <a:pt x="484" y="590"/>
                </a:lnTo>
                <a:lnTo>
                  <a:pt x="488" y="588"/>
                </a:lnTo>
                <a:lnTo>
                  <a:pt x="488" y="592"/>
                </a:lnTo>
                <a:lnTo>
                  <a:pt x="488" y="592"/>
                </a:lnTo>
                <a:lnTo>
                  <a:pt x="488" y="592"/>
                </a:lnTo>
                <a:lnTo>
                  <a:pt x="484" y="611"/>
                </a:lnTo>
                <a:lnTo>
                  <a:pt x="484" y="617"/>
                </a:lnTo>
                <a:lnTo>
                  <a:pt x="484" y="626"/>
                </a:lnTo>
                <a:lnTo>
                  <a:pt x="484" y="626"/>
                </a:lnTo>
                <a:lnTo>
                  <a:pt x="488" y="632"/>
                </a:lnTo>
                <a:lnTo>
                  <a:pt x="495" y="636"/>
                </a:lnTo>
                <a:lnTo>
                  <a:pt x="503" y="638"/>
                </a:lnTo>
                <a:lnTo>
                  <a:pt x="513" y="636"/>
                </a:lnTo>
                <a:lnTo>
                  <a:pt x="513" y="636"/>
                </a:lnTo>
                <a:lnTo>
                  <a:pt x="526" y="634"/>
                </a:lnTo>
                <a:lnTo>
                  <a:pt x="540" y="634"/>
                </a:lnTo>
                <a:lnTo>
                  <a:pt x="559" y="634"/>
                </a:lnTo>
                <a:lnTo>
                  <a:pt x="563" y="605"/>
                </a:lnTo>
                <a:lnTo>
                  <a:pt x="563" y="605"/>
                </a:lnTo>
                <a:lnTo>
                  <a:pt x="547" y="603"/>
                </a:lnTo>
                <a:lnTo>
                  <a:pt x="532" y="603"/>
                </a:lnTo>
                <a:lnTo>
                  <a:pt x="515" y="603"/>
                </a:lnTo>
                <a:lnTo>
                  <a:pt x="515" y="603"/>
                </a:lnTo>
                <a:lnTo>
                  <a:pt x="517" y="598"/>
                </a:lnTo>
                <a:lnTo>
                  <a:pt x="517" y="598"/>
                </a:lnTo>
                <a:lnTo>
                  <a:pt x="517" y="598"/>
                </a:lnTo>
                <a:lnTo>
                  <a:pt x="520" y="586"/>
                </a:lnTo>
                <a:lnTo>
                  <a:pt x="520" y="586"/>
                </a:lnTo>
                <a:lnTo>
                  <a:pt x="522" y="573"/>
                </a:lnTo>
                <a:lnTo>
                  <a:pt x="520" y="565"/>
                </a:lnTo>
                <a:lnTo>
                  <a:pt x="513" y="559"/>
                </a:lnTo>
                <a:lnTo>
                  <a:pt x="505" y="555"/>
                </a:lnTo>
                <a:lnTo>
                  <a:pt x="505" y="555"/>
                </a:lnTo>
                <a:lnTo>
                  <a:pt x="497" y="555"/>
                </a:lnTo>
                <a:lnTo>
                  <a:pt x="488" y="557"/>
                </a:lnTo>
                <a:lnTo>
                  <a:pt x="474" y="561"/>
                </a:lnTo>
                <a:lnTo>
                  <a:pt x="474" y="561"/>
                </a:lnTo>
                <a:lnTo>
                  <a:pt x="467" y="563"/>
                </a:lnTo>
                <a:lnTo>
                  <a:pt x="467" y="563"/>
                </a:lnTo>
                <a:lnTo>
                  <a:pt x="461" y="559"/>
                </a:lnTo>
                <a:lnTo>
                  <a:pt x="455" y="555"/>
                </a:lnTo>
                <a:lnTo>
                  <a:pt x="449" y="555"/>
                </a:lnTo>
                <a:lnTo>
                  <a:pt x="440" y="555"/>
                </a:lnTo>
                <a:lnTo>
                  <a:pt x="424" y="557"/>
                </a:lnTo>
                <a:lnTo>
                  <a:pt x="407" y="563"/>
                </a:lnTo>
                <a:lnTo>
                  <a:pt x="407" y="563"/>
                </a:lnTo>
                <a:lnTo>
                  <a:pt x="382" y="569"/>
                </a:lnTo>
                <a:lnTo>
                  <a:pt x="382" y="569"/>
                </a:lnTo>
                <a:lnTo>
                  <a:pt x="392" y="555"/>
                </a:lnTo>
                <a:lnTo>
                  <a:pt x="396" y="546"/>
                </a:lnTo>
                <a:lnTo>
                  <a:pt x="399" y="538"/>
                </a:lnTo>
                <a:lnTo>
                  <a:pt x="399" y="538"/>
                </a:lnTo>
                <a:lnTo>
                  <a:pt x="396" y="530"/>
                </a:lnTo>
                <a:lnTo>
                  <a:pt x="394" y="523"/>
                </a:lnTo>
                <a:lnTo>
                  <a:pt x="388" y="521"/>
                </a:lnTo>
                <a:lnTo>
                  <a:pt x="380" y="521"/>
                </a:lnTo>
                <a:lnTo>
                  <a:pt x="371" y="523"/>
                </a:lnTo>
                <a:lnTo>
                  <a:pt x="361" y="525"/>
                </a:lnTo>
                <a:lnTo>
                  <a:pt x="338" y="538"/>
                </a:lnTo>
                <a:lnTo>
                  <a:pt x="315" y="550"/>
                </a:lnTo>
                <a:lnTo>
                  <a:pt x="294" y="563"/>
                </a:lnTo>
                <a:lnTo>
                  <a:pt x="275" y="578"/>
                </a:lnTo>
                <a:lnTo>
                  <a:pt x="275" y="5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6710363" y="5005388"/>
            <a:ext cx="1039813" cy="1274763"/>
          </a:xfrm>
          <a:custGeom>
            <a:avLst/>
            <a:gdLst>
              <a:gd name="T0" fmla="*/ 478 w 655"/>
              <a:gd name="T1" fmla="*/ 603 h 803"/>
              <a:gd name="T2" fmla="*/ 524 w 655"/>
              <a:gd name="T3" fmla="*/ 605 h 803"/>
              <a:gd name="T4" fmla="*/ 547 w 655"/>
              <a:gd name="T5" fmla="*/ 778 h 803"/>
              <a:gd name="T6" fmla="*/ 522 w 655"/>
              <a:gd name="T7" fmla="*/ 803 h 803"/>
              <a:gd name="T8" fmla="*/ 25 w 655"/>
              <a:gd name="T9" fmla="*/ 803 h 803"/>
              <a:gd name="T10" fmla="*/ 2 w 655"/>
              <a:gd name="T11" fmla="*/ 778 h 803"/>
              <a:gd name="T12" fmla="*/ 2 w 655"/>
              <a:gd name="T13" fmla="*/ 25 h 803"/>
              <a:gd name="T14" fmla="*/ 25 w 655"/>
              <a:gd name="T15" fmla="*/ 0 h 803"/>
              <a:gd name="T16" fmla="*/ 515 w 655"/>
              <a:gd name="T17" fmla="*/ 0 h 803"/>
              <a:gd name="T18" fmla="*/ 544 w 655"/>
              <a:gd name="T19" fmla="*/ 19 h 803"/>
              <a:gd name="T20" fmla="*/ 478 w 655"/>
              <a:gd name="T21" fmla="*/ 111 h 803"/>
              <a:gd name="T22" fmla="*/ 275 w 655"/>
              <a:gd name="T23" fmla="*/ 259 h 803"/>
              <a:gd name="T24" fmla="*/ 250 w 655"/>
              <a:gd name="T25" fmla="*/ 273 h 803"/>
              <a:gd name="T26" fmla="*/ 242 w 655"/>
              <a:gd name="T27" fmla="*/ 309 h 803"/>
              <a:gd name="T28" fmla="*/ 275 w 655"/>
              <a:gd name="T29" fmla="*/ 334 h 803"/>
              <a:gd name="T30" fmla="*/ 478 w 655"/>
              <a:gd name="T31" fmla="*/ 158 h 803"/>
              <a:gd name="T32" fmla="*/ 413 w 655"/>
              <a:gd name="T33" fmla="*/ 524 h 803"/>
              <a:gd name="T34" fmla="*/ 476 w 655"/>
              <a:gd name="T35" fmla="*/ 555 h 803"/>
              <a:gd name="T36" fmla="*/ 524 w 655"/>
              <a:gd name="T37" fmla="*/ 559 h 803"/>
              <a:gd name="T38" fmla="*/ 584 w 655"/>
              <a:gd name="T39" fmla="*/ 549 h 803"/>
              <a:gd name="T40" fmla="*/ 636 w 655"/>
              <a:gd name="T41" fmla="*/ 517 h 803"/>
              <a:gd name="T42" fmla="*/ 559 w 655"/>
              <a:gd name="T43" fmla="*/ 503 h 803"/>
              <a:gd name="T44" fmla="*/ 507 w 655"/>
              <a:gd name="T45" fmla="*/ 507 h 803"/>
              <a:gd name="T46" fmla="*/ 457 w 655"/>
              <a:gd name="T47" fmla="*/ 488 h 803"/>
              <a:gd name="T48" fmla="*/ 436 w 655"/>
              <a:gd name="T49" fmla="*/ 444 h 803"/>
              <a:gd name="T50" fmla="*/ 451 w 655"/>
              <a:gd name="T51" fmla="*/ 388 h 803"/>
              <a:gd name="T52" fmla="*/ 478 w 655"/>
              <a:gd name="T53" fmla="*/ 292 h 803"/>
              <a:gd name="T54" fmla="*/ 524 w 655"/>
              <a:gd name="T55" fmla="*/ 282 h 803"/>
              <a:gd name="T56" fmla="*/ 603 w 655"/>
              <a:gd name="T57" fmla="*/ 315 h 803"/>
              <a:gd name="T58" fmla="*/ 655 w 655"/>
              <a:gd name="T59" fmla="*/ 292 h 803"/>
              <a:gd name="T60" fmla="*/ 620 w 655"/>
              <a:gd name="T61" fmla="*/ 259 h 803"/>
              <a:gd name="T62" fmla="*/ 557 w 655"/>
              <a:gd name="T63" fmla="*/ 234 h 803"/>
              <a:gd name="T64" fmla="*/ 494 w 655"/>
              <a:gd name="T65" fmla="*/ 234 h 803"/>
              <a:gd name="T66" fmla="*/ 313 w 655"/>
              <a:gd name="T67" fmla="*/ 405 h 803"/>
              <a:gd name="T68" fmla="*/ 348 w 655"/>
              <a:gd name="T69" fmla="*/ 421 h 803"/>
              <a:gd name="T70" fmla="*/ 369 w 655"/>
              <a:gd name="T71" fmla="*/ 361 h 803"/>
              <a:gd name="T72" fmla="*/ 313 w 655"/>
              <a:gd name="T73" fmla="*/ 259 h 803"/>
              <a:gd name="T74" fmla="*/ 346 w 655"/>
              <a:gd name="T75" fmla="*/ 294 h 803"/>
              <a:gd name="T76" fmla="*/ 392 w 655"/>
              <a:gd name="T77" fmla="*/ 242 h 803"/>
              <a:gd name="T78" fmla="*/ 353 w 655"/>
              <a:gd name="T79" fmla="*/ 219 h 803"/>
              <a:gd name="T80" fmla="*/ 275 w 655"/>
              <a:gd name="T81" fmla="*/ 190 h 803"/>
              <a:gd name="T82" fmla="*/ 234 w 655"/>
              <a:gd name="T83" fmla="*/ 219 h 803"/>
              <a:gd name="T84" fmla="*/ 188 w 655"/>
              <a:gd name="T85" fmla="*/ 252 h 803"/>
              <a:gd name="T86" fmla="*/ 173 w 655"/>
              <a:gd name="T87" fmla="*/ 298 h 803"/>
              <a:gd name="T88" fmla="*/ 198 w 655"/>
              <a:gd name="T89" fmla="*/ 359 h 803"/>
              <a:gd name="T90" fmla="*/ 250 w 655"/>
              <a:gd name="T91" fmla="*/ 390 h 803"/>
              <a:gd name="T92" fmla="*/ 261 w 655"/>
              <a:gd name="T93" fmla="*/ 480 h 803"/>
              <a:gd name="T94" fmla="*/ 232 w 655"/>
              <a:gd name="T95" fmla="*/ 438 h 803"/>
              <a:gd name="T96" fmla="*/ 175 w 655"/>
              <a:gd name="T97" fmla="*/ 484 h 803"/>
              <a:gd name="T98" fmla="*/ 215 w 655"/>
              <a:gd name="T99" fmla="*/ 521 h 803"/>
              <a:gd name="T100" fmla="*/ 275 w 655"/>
              <a:gd name="T101" fmla="*/ 580 h 803"/>
              <a:gd name="T102" fmla="*/ 313 w 655"/>
              <a:gd name="T103" fmla="*/ 538 h 803"/>
              <a:gd name="T104" fmla="*/ 325 w 655"/>
              <a:gd name="T105" fmla="*/ 488 h 803"/>
              <a:gd name="T106" fmla="*/ 219 w 655"/>
              <a:gd name="T107" fmla="*/ 722 h 803"/>
              <a:gd name="T108" fmla="*/ 209 w 655"/>
              <a:gd name="T109" fmla="*/ 732 h 803"/>
              <a:gd name="T110" fmla="*/ 213 w 655"/>
              <a:gd name="T111" fmla="*/ 755 h 803"/>
              <a:gd name="T112" fmla="*/ 334 w 655"/>
              <a:gd name="T113" fmla="*/ 757 h 803"/>
              <a:gd name="T114" fmla="*/ 342 w 655"/>
              <a:gd name="T115" fmla="*/ 747 h 803"/>
              <a:gd name="T116" fmla="*/ 340 w 655"/>
              <a:gd name="T117" fmla="*/ 726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5" h="803">
                <a:moveTo>
                  <a:pt x="73" y="69"/>
                </a:moveTo>
                <a:lnTo>
                  <a:pt x="73" y="676"/>
                </a:lnTo>
                <a:lnTo>
                  <a:pt x="478" y="676"/>
                </a:lnTo>
                <a:lnTo>
                  <a:pt x="478" y="603"/>
                </a:lnTo>
                <a:lnTo>
                  <a:pt x="478" y="603"/>
                </a:lnTo>
                <a:lnTo>
                  <a:pt x="501" y="605"/>
                </a:lnTo>
                <a:lnTo>
                  <a:pt x="524" y="605"/>
                </a:lnTo>
                <a:lnTo>
                  <a:pt x="524" y="605"/>
                </a:lnTo>
                <a:lnTo>
                  <a:pt x="547" y="605"/>
                </a:lnTo>
                <a:lnTo>
                  <a:pt x="547" y="772"/>
                </a:lnTo>
                <a:lnTo>
                  <a:pt x="547" y="772"/>
                </a:lnTo>
                <a:lnTo>
                  <a:pt x="547" y="778"/>
                </a:lnTo>
                <a:lnTo>
                  <a:pt x="544" y="784"/>
                </a:lnTo>
                <a:lnTo>
                  <a:pt x="538" y="795"/>
                </a:lnTo>
                <a:lnTo>
                  <a:pt x="528" y="801"/>
                </a:lnTo>
                <a:lnTo>
                  <a:pt x="522" y="803"/>
                </a:lnTo>
                <a:lnTo>
                  <a:pt x="515" y="803"/>
                </a:lnTo>
                <a:lnTo>
                  <a:pt x="31" y="803"/>
                </a:lnTo>
                <a:lnTo>
                  <a:pt x="31" y="803"/>
                </a:lnTo>
                <a:lnTo>
                  <a:pt x="25" y="803"/>
                </a:lnTo>
                <a:lnTo>
                  <a:pt x="21" y="801"/>
                </a:lnTo>
                <a:lnTo>
                  <a:pt x="10" y="795"/>
                </a:lnTo>
                <a:lnTo>
                  <a:pt x="2" y="784"/>
                </a:lnTo>
                <a:lnTo>
                  <a:pt x="2" y="778"/>
                </a:lnTo>
                <a:lnTo>
                  <a:pt x="0" y="772"/>
                </a:lnTo>
                <a:lnTo>
                  <a:pt x="0" y="31"/>
                </a:lnTo>
                <a:lnTo>
                  <a:pt x="0" y="31"/>
                </a:lnTo>
                <a:lnTo>
                  <a:pt x="2" y="25"/>
                </a:lnTo>
                <a:lnTo>
                  <a:pt x="2" y="19"/>
                </a:lnTo>
                <a:lnTo>
                  <a:pt x="10" y="8"/>
                </a:lnTo>
                <a:lnTo>
                  <a:pt x="21" y="2"/>
                </a:lnTo>
                <a:lnTo>
                  <a:pt x="25" y="0"/>
                </a:lnTo>
                <a:lnTo>
                  <a:pt x="31" y="0"/>
                </a:lnTo>
                <a:lnTo>
                  <a:pt x="31" y="0"/>
                </a:lnTo>
                <a:lnTo>
                  <a:pt x="515" y="0"/>
                </a:lnTo>
                <a:lnTo>
                  <a:pt x="515" y="0"/>
                </a:lnTo>
                <a:lnTo>
                  <a:pt x="522" y="0"/>
                </a:lnTo>
                <a:lnTo>
                  <a:pt x="528" y="2"/>
                </a:lnTo>
                <a:lnTo>
                  <a:pt x="538" y="8"/>
                </a:lnTo>
                <a:lnTo>
                  <a:pt x="544" y="19"/>
                </a:lnTo>
                <a:lnTo>
                  <a:pt x="547" y="25"/>
                </a:lnTo>
                <a:lnTo>
                  <a:pt x="547" y="31"/>
                </a:lnTo>
                <a:lnTo>
                  <a:pt x="547" y="129"/>
                </a:lnTo>
                <a:lnTo>
                  <a:pt x="478" y="111"/>
                </a:lnTo>
                <a:lnTo>
                  <a:pt x="478" y="69"/>
                </a:lnTo>
                <a:lnTo>
                  <a:pt x="73" y="69"/>
                </a:lnTo>
                <a:lnTo>
                  <a:pt x="73" y="69"/>
                </a:lnTo>
                <a:close/>
                <a:moveTo>
                  <a:pt x="275" y="259"/>
                </a:moveTo>
                <a:lnTo>
                  <a:pt x="275" y="259"/>
                </a:lnTo>
                <a:lnTo>
                  <a:pt x="261" y="265"/>
                </a:lnTo>
                <a:lnTo>
                  <a:pt x="250" y="273"/>
                </a:lnTo>
                <a:lnTo>
                  <a:pt x="250" y="273"/>
                </a:lnTo>
                <a:lnTo>
                  <a:pt x="242" y="284"/>
                </a:lnTo>
                <a:lnTo>
                  <a:pt x="240" y="296"/>
                </a:lnTo>
                <a:lnTo>
                  <a:pt x="240" y="296"/>
                </a:lnTo>
                <a:lnTo>
                  <a:pt x="242" y="309"/>
                </a:lnTo>
                <a:lnTo>
                  <a:pt x="248" y="317"/>
                </a:lnTo>
                <a:lnTo>
                  <a:pt x="248" y="317"/>
                </a:lnTo>
                <a:lnTo>
                  <a:pt x="259" y="327"/>
                </a:lnTo>
                <a:lnTo>
                  <a:pt x="275" y="334"/>
                </a:lnTo>
                <a:lnTo>
                  <a:pt x="275" y="259"/>
                </a:lnTo>
                <a:lnTo>
                  <a:pt x="275" y="259"/>
                </a:lnTo>
                <a:close/>
                <a:moveTo>
                  <a:pt x="513" y="169"/>
                </a:moveTo>
                <a:lnTo>
                  <a:pt x="478" y="158"/>
                </a:lnTo>
                <a:lnTo>
                  <a:pt x="355" y="594"/>
                </a:lnTo>
                <a:lnTo>
                  <a:pt x="390" y="605"/>
                </a:lnTo>
                <a:lnTo>
                  <a:pt x="413" y="524"/>
                </a:lnTo>
                <a:lnTo>
                  <a:pt x="413" y="524"/>
                </a:lnTo>
                <a:lnTo>
                  <a:pt x="436" y="538"/>
                </a:lnTo>
                <a:lnTo>
                  <a:pt x="449" y="544"/>
                </a:lnTo>
                <a:lnTo>
                  <a:pt x="461" y="551"/>
                </a:lnTo>
                <a:lnTo>
                  <a:pt x="476" y="555"/>
                </a:lnTo>
                <a:lnTo>
                  <a:pt x="490" y="557"/>
                </a:lnTo>
                <a:lnTo>
                  <a:pt x="507" y="559"/>
                </a:lnTo>
                <a:lnTo>
                  <a:pt x="524" y="559"/>
                </a:lnTo>
                <a:lnTo>
                  <a:pt x="524" y="559"/>
                </a:lnTo>
                <a:lnTo>
                  <a:pt x="538" y="559"/>
                </a:lnTo>
                <a:lnTo>
                  <a:pt x="555" y="557"/>
                </a:lnTo>
                <a:lnTo>
                  <a:pt x="570" y="553"/>
                </a:lnTo>
                <a:lnTo>
                  <a:pt x="584" y="549"/>
                </a:lnTo>
                <a:lnTo>
                  <a:pt x="599" y="542"/>
                </a:lnTo>
                <a:lnTo>
                  <a:pt x="611" y="536"/>
                </a:lnTo>
                <a:lnTo>
                  <a:pt x="624" y="528"/>
                </a:lnTo>
                <a:lnTo>
                  <a:pt x="636" y="517"/>
                </a:lnTo>
                <a:lnTo>
                  <a:pt x="590" y="486"/>
                </a:lnTo>
                <a:lnTo>
                  <a:pt x="590" y="486"/>
                </a:lnTo>
                <a:lnTo>
                  <a:pt x="576" y="496"/>
                </a:lnTo>
                <a:lnTo>
                  <a:pt x="559" y="503"/>
                </a:lnTo>
                <a:lnTo>
                  <a:pt x="542" y="507"/>
                </a:lnTo>
                <a:lnTo>
                  <a:pt x="524" y="509"/>
                </a:lnTo>
                <a:lnTo>
                  <a:pt x="524" y="509"/>
                </a:lnTo>
                <a:lnTo>
                  <a:pt x="507" y="507"/>
                </a:lnTo>
                <a:lnTo>
                  <a:pt x="492" y="505"/>
                </a:lnTo>
                <a:lnTo>
                  <a:pt x="480" y="501"/>
                </a:lnTo>
                <a:lnTo>
                  <a:pt x="467" y="494"/>
                </a:lnTo>
                <a:lnTo>
                  <a:pt x="457" y="488"/>
                </a:lnTo>
                <a:lnTo>
                  <a:pt x="446" y="480"/>
                </a:lnTo>
                <a:lnTo>
                  <a:pt x="438" y="469"/>
                </a:lnTo>
                <a:lnTo>
                  <a:pt x="432" y="459"/>
                </a:lnTo>
                <a:lnTo>
                  <a:pt x="436" y="444"/>
                </a:lnTo>
                <a:lnTo>
                  <a:pt x="574" y="444"/>
                </a:lnTo>
                <a:lnTo>
                  <a:pt x="574" y="413"/>
                </a:lnTo>
                <a:lnTo>
                  <a:pt x="444" y="413"/>
                </a:lnTo>
                <a:lnTo>
                  <a:pt x="451" y="388"/>
                </a:lnTo>
                <a:lnTo>
                  <a:pt x="574" y="388"/>
                </a:lnTo>
                <a:lnTo>
                  <a:pt x="574" y="359"/>
                </a:lnTo>
                <a:lnTo>
                  <a:pt x="459" y="359"/>
                </a:lnTo>
                <a:lnTo>
                  <a:pt x="478" y="292"/>
                </a:lnTo>
                <a:lnTo>
                  <a:pt x="478" y="292"/>
                </a:lnTo>
                <a:lnTo>
                  <a:pt x="499" y="284"/>
                </a:lnTo>
                <a:lnTo>
                  <a:pt x="524" y="282"/>
                </a:lnTo>
                <a:lnTo>
                  <a:pt x="524" y="282"/>
                </a:lnTo>
                <a:lnTo>
                  <a:pt x="547" y="284"/>
                </a:lnTo>
                <a:lnTo>
                  <a:pt x="567" y="290"/>
                </a:lnTo>
                <a:lnTo>
                  <a:pt x="586" y="300"/>
                </a:lnTo>
                <a:lnTo>
                  <a:pt x="603" y="315"/>
                </a:lnTo>
                <a:lnTo>
                  <a:pt x="603" y="315"/>
                </a:lnTo>
                <a:lnTo>
                  <a:pt x="607" y="319"/>
                </a:lnTo>
                <a:lnTo>
                  <a:pt x="655" y="292"/>
                </a:lnTo>
                <a:lnTo>
                  <a:pt x="655" y="292"/>
                </a:lnTo>
                <a:lnTo>
                  <a:pt x="645" y="279"/>
                </a:lnTo>
                <a:lnTo>
                  <a:pt x="645" y="279"/>
                </a:lnTo>
                <a:lnTo>
                  <a:pt x="632" y="269"/>
                </a:lnTo>
                <a:lnTo>
                  <a:pt x="620" y="259"/>
                </a:lnTo>
                <a:lnTo>
                  <a:pt x="605" y="250"/>
                </a:lnTo>
                <a:lnTo>
                  <a:pt x="590" y="244"/>
                </a:lnTo>
                <a:lnTo>
                  <a:pt x="574" y="238"/>
                </a:lnTo>
                <a:lnTo>
                  <a:pt x="557" y="234"/>
                </a:lnTo>
                <a:lnTo>
                  <a:pt x="540" y="231"/>
                </a:lnTo>
                <a:lnTo>
                  <a:pt x="524" y="231"/>
                </a:lnTo>
                <a:lnTo>
                  <a:pt x="524" y="231"/>
                </a:lnTo>
                <a:lnTo>
                  <a:pt x="494" y="234"/>
                </a:lnTo>
                <a:lnTo>
                  <a:pt x="513" y="169"/>
                </a:lnTo>
                <a:lnTo>
                  <a:pt x="513" y="169"/>
                </a:lnTo>
                <a:close/>
                <a:moveTo>
                  <a:pt x="313" y="490"/>
                </a:moveTo>
                <a:lnTo>
                  <a:pt x="313" y="405"/>
                </a:lnTo>
                <a:lnTo>
                  <a:pt x="313" y="405"/>
                </a:lnTo>
                <a:lnTo>
                  <a:pt x="334" y="413"/>
                </a:lnTo>
                <a:lnTo>
                  <a:pt x="342" y="417"/>
                </a:lnTo>
                <a:lnTo>
                  <a:pt x="348" y="421"/>
                </a:lnTo>
                <a:lnTo>
                  <a:pt x="348" y="421"/>
                </a:lnTo>
                <a:lnTo>
                  <a:pt x="353" y="425"/>
                </a:lnTo>
                <a:lnTo>
                  <a:pt x="369" y="361"/>
                </a:lnTo>
                <a:lnTo>
                  <a:pt x="369" y="361"/>
                </a:lnTo>
                <a:lnTo>
                  <a:pt x="344" y="352"/>
                </a:lnTo>
                <a:lnTo>
                  <a:pt x="313" y="344"/>
                </a:lnTo>
                <a:lnTo>
                  <a:pt x="313" y="259"/>
                </a:lnTo>
                <a:lnTo>
                  <a:pt x="313" y="259"/>
                </a:lnTo>
                <a:lnTo>
                  <a:pt x="325" y="265"/>
                </a:lnTo>
                <a:lnTo>
                  <a:pt x="336" y="273"/>
                </a:lnTo>
                <a:lnTo>
                  <a:pt x="342" y="282"/>
                </a:lnTo>
                <a:lnTo>
                  <a:pt x="346" y="294"/>
                </a:lnTo>
                <a:lnTo>
                  <a:pt x="390" y="290"/>
                </a:lnTo>
                <a:lnTo>
                  <a:pt x="401" y="252"/>
                </a:lnTo>
                <a:lnTo>
                  <a:pt x="401" y="252"/>
                </a:lnTo>
                <a:lnTo>
                  <a:pt x="392" y="242"/>
                </a:lnTo>
                <a:lnTo>
                  <a:pt x="382" y="236"/>
                </a:lnTo>
                <a:lnTo>
                  <a:pt x="382" y="236"/>
                </a:lnTo>
                <a:lnTo>
                  <a:pt x="369" y="225"/>
                </a:lnTo>
                <a:lnTo>
                  <a:pt x="353" y="219"/>
                </a:lnTo>
                <a:lnTo>
                  <a:pt x="334" y="215"/>
                </a:lnTo>
                <a:lnTo>
                  <a:pt x="313" y="211"/>
                </a:lnTo>
                <a:lnTo>
                  <a:pt x="313" y="190"/>
                </a:lnTo>
                <a:lnTo>
                  <a:pt x="275" y="190"/>
                </a:lnTo>
                <a:lnTo>
                  <a:pt x="275" y="211"/>
                </a:lnTo>
                <a:lnTo>
                  <a:pt x="275" y="211"/>
                </a:lnTo>
                <a:lnTo>
                  <a:pt x="252" y="215"/>
                </a:lnTo>
                <a:lnTo>
                  <a:pt x="234" y="219"/>
                </a:lnTo>
                <a:lnTo>
                  <a:pt x="215" y="227"/>
                </a:lnTo>
                <a:lnTo>
                  <a:pt x="200" y="240"/>
                </a:lnTo>
                <a:lnTo>
                  <a:pt x="200" y="240"/>
                </a:lnTo>
                <a:lnTo>
                  <a:pt x="188" y="252"/>
                </a:lnTo>
                <a:lnTo>
                  <a:pt x="179" y="267"/>
                </a:lnTo>
                <a:lnTo>
                  <a:pt x="175" y="282"/>
                </a:lnTo>
                <a:lnTo>
                  <a:pt x="173" y="298"/>
                </a:lnTo>
                <a:lnTo>
                  <a:pt x="173" y="298"/>
                </a:lnTo>
                <a:lnTo>
                  <a:pt x="175" y="317"/>
                </a:lnTo>
                <a:lnTo>
                  <a:pt x="179" y="332"/>
                </a:lnTo>
                <a:lnTo>
                  <a:pt x="186" y="346"/>
                </a:lnTo>
                <a:lnTo>
                  <a:pt x="198" y="359"/>
                </a:lnTo>
                <a:lnTo>
                  <a:pt x="198" y="359"/>
                </a:lnTo>
                <a:lnTo>
                  <a:pt x="211" y="371"/>
                </a:lnTo>
                <a:lnTo>
                  <a:pt x="230" y="382"/>
                </a:lnTo>
                <a:lnTo>
                  <a:pt x="250" y="390"/>
                </a:lnTo>
                <a:lnTo>
                  <a:pt x="275" y="396"/>
                </a:lnTo>
                <a:lnTo>
                  <a:pt x="275" y="488"/>
                </a:lnTo>
                <a:lnTo>
                  <a:pt x="275" y="488"/>
                </a:lnTo>
                <a:lnTo>
                  <a:pt x="261" y="480"/>
                </a:lnTo>
                <a:lnTo>
                  <a:pt x="248" y="469"/>
                </a:lnTo>
                <a:lnTo>
                  <a:pt x="248" y="469"/>
                </a:lnTo>
                <a:lnTo>
                  <a:pt x="238" y="455"/>
                </a:lnTo>
                <a:lnTo>
                  <a:pt x="232" y="438"/>
                </a:lnTo>
                <a:lnTo>
                  <a:pt x="161" y="446"/>
                </a:lnTo>
                <a:lnTo>
                  <a:pt x="161" y="446"/>
                </a:lnTo>
                <a:lnTo>
                  <a:pt x="167" y="465"/>
                </a:lnTo>
                <a:lnTo>
                  <a:pt x="175" y="484"/>
                </a:lnTo>
                <a:lnTo>
                  <a:pt x="186" y="498"/>
                </a:lnTo>
                <a:lnTo>
                  <a:pt x="198" y="511"/>
                </a:lnTo>
                <a:lnTo>
                  <a:pt x="198" y="511"/>
                </a:lnTo>
                <a:lnTo>
                  <a:pt x="215" y="521"/>
                </a:lnTo>
                <a:lnTo>
                  <a:pt x="232" y="530"/>
                </a:lnTo>
                <a:lnTo>
                  <a:pt x="252" y="536"/>
                </a:lnTo>
                <a:lnTo>
                  <a:pt x="275" y="540"/>
                </a:lnTo>
                <a:lnTo>
                  <a:pt x="275" y="580"/>
                </a:lnTo>
                <a:lnTo>
                  <a:pt x="309" y="580"/>
                </a:lnTo>
                <a:lnTo>
                  <a:pt x="313" y="561"/>
                </a:lnTo>
                <a:lnTo>
                  <a:pt x="313" y="538"/>
                </a:lnTo>
                <a:lnTo>
                  <a:pt x="313" y="538"/>
                </a:lnTo>
                <a:lnTo>
                  <a:pt x="321" y="538"/>
                </a:lnTo>
                <a:lnTo>
                  <a:pt x="336" y="484"/>
                </a:lnTo>
                <a:lnTo>
                  <a:pt x="336" y="484"/>
                </a:lnTo>
                <a:lnTo>
                  <a:pt x="325" y="488"/>
                </a:lnTo>
                <a:lnTo>
                  <a:pt x="313" y="490"/>
                </a:lnTo>
                <a:lnTo>
                  <a:pt x="313" y="490"/>
                </a:lnTo>
                <a:close/>
                <a:moveTo>
                  <a:pt x="219" y="722"/>
                </a:moveTo>
                <a:lnTo>
                  <a:pt x="219" y="722"/>
                </a:lnTo>
                <a:lnTo>
                  <a:pt x="215" y="724"/>
                </a:lnTo>
                <a:lnTo>
                  <a:pt x="213" y="726"/>
                </a:lnTo>
                <a:lnTo>
                  <a:pt x="211" y="728"/>
                </a:lnTo>
                <a:lnTo>
                  <a:pt x="209" y="732"/>
                </a:lnTo>
                <a:lnTo>
                  <a:pt x="209" y="747"/>
                </a:lnTo>
                <a:lnTo>
                  <a:pt x="209" y="747"/>
                </a:lnTo>
                <a:lnTo>
                  <a:pt x="211" y="751"/>
                </a:lnTo>
                <a:lnTo>
                  <a:pt x="213" y="755"/>
                </a:lnTo>
                <a:lnTo>
                  <a:pt x="215" y="757"/>
                </a:lnTo>
                <a:lnTo>
                  <a:pt x="219" y="757"/>
                </a:lnTo>
                <a:lnTo>
                  <a:pt x="334" y="757"/>
                </a:lnTo>
                <a:lnTo>
                  <a:pt x="334" y="757"/>
                </a:lnTo>
                <a:lnTo>
                  <a:pt x="338" y="757"/>
                </a:lnTo>
                <a:lnTo>
                  <a:pt x="340" y="755"/>
                </a:lnTo>
                <a:lnTo>
                  <a:pt x="342" y="751"/>
                </a:lnTo>
                <a:lnTo>
                  <a:pt x="342" y="747"/>
                </a:lnTo>
                <a:lnTo>
                  <a:pt x="342" y="732"/>
                </a:lnTo>
                <a:lnTo>
                  <a:pt x="342" y="732"/>
                </a:lnTo>
                <a:lnTo>
                  <a:pt x="342" y="728"/>
                </a:lnTo>
                <a:lnTo>
                  <a:pt x="340" y="726"/>
                </a:lnTo>
                <a:lnTo>
                  <a:pt x="338" y="724"/>
                </a:lnTo>
                <a:lnTo>
                  <a:pt x="334" y="722"/>
                </a:lnTo>
                <a:lnTo>
                  <a:pt x="219" y="7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4389438" y="4968875"/>
            <a:ext cx="1277938" cy="1235075"/>
          </a:xfrm>
          <a:custGeom>
            <a:avLst/>
            <a:gdLst>
              <a:gd name="T0" fmla="*/ 267 w 805"/>
              <a:gd name="T1" fmla="*/ 227 h 778"/>
              <a:gd name="T2" fmla="*/ 350 w 805"/>
              <a:gd name="T3" fmla="*/ 394 h 778"/>
              <a:gd name="T4" fmla="*/ 790 w 805"/>
              <a:gd name="T5" fmla="*/ 361 h 778"/>
              <a:gd name="T6" fmla="*/ 761 w 805"/>
              <a:gd name="T7" fmla="*/ 582 h 778"/>
              <a:gd name="T8" fmla="*/ 792 w 805"/>
              <a:gd name="T9" fmla="*/ 640 h 778"/>
              <a:gd name="T10" fmla="*/ 786 w 805"/>
              <a:gd name="T11" fmla="*/ 707 h 778"/>
              <a:gd name="T12" fmla="*/ 761 w 805"/>
              <a:gd name="T13" fmla="*/ 745 h 778"/>
              <a:gd name="T14" fmla="*/ 680 w 805"/>
              <a:gd name="T15" fmla="*/ 778 h 778"/>
              <a:gd name="T16" fmla="*/ 615 w 805"/>
              <a:gd name="T17" fmla="*/ 759 h 778"/>
              <a:gd name="T18" fmla="*/ 578 w 805"/>
              <a:gd name="T19" fmla="*/ 713 h 778"/>
              <a:gd name="T20" fmla="*/ 429 w 805"/>
              <a:gd name="T21" fmla="*/ 676 h 778"/>
              <a:gd name="T22" fmla="*/ 396 w 805"/>
              <a:gd name="T23" fmla="*/ 745 h 778"/>
              <a:gd name="T24" fmla="*/ 361 w 805"/>
              <a:gd name="T25" fmla="*/ 770 h 778"/>
              <a:gd name="T26" fmla="*/ 292 w 805"/>
              <a:gd name="T27" fmla="*/ 776 h 778"/>
              <a:gd name="T28" fmla="*/ 233 w 805"/>
              <a:gd name="T29" fmla="*/ 745 h 778"/>
              <a:gd name="T30" fmla="*/ 200 w 805"/>
              <a:gd name="T31" fmla="*/ 663 h 778"/>
              <a:gd name="T32" fmla="*/ 219 w 805"/>
              <a:gd name="T33" fmla="*/ 599 h 778"/>
              <a:gd name="T34" fmla="*/ 233 w 805"/>
              <a:gd name="T35" fmla="*/ 582 h 778"/>
              <a:gd name="T36" fmla="*/ 0 w 805"/>
              <a:gd name="T37" fmla="*/ 282 h 778"/>
              <a:gd name="T38" fmla="*/ 448 w 805"/>
              <a:gd name="T39" fmla="*/ 136 h 778"/>
              <a:gd name="T40" fmla="*/ 584 w 805"/>
              <a:gd name="T41" fmla="*/ 136 h 778"/>
              <a:gd name="T42" fmla="*/ 344 w 805"/>
              <a:gd name="T43" fmla="*/ 511 h 778"/>
              <a:gd name="T44" fmla="*/ 377 w 805"/>
              <a:gd name="T45" fmla="*/ 567 h 778"/>
              <a:gd name="T46" fmla="*/ 402 w 805"/>
              <a:gd name="T47" fmla="*/ 588 h 778"/>
              <a:gd name="T48" fmla="*/ 344 w 805"/>
              <a:gd name="T49" fmla="*/ 511 h 778"/>
              <a:gd name="T50" fmla="*/ 611 w 805"/>
              <a:gd name="T51" fmla="*/ 572 h 778"/>
              <a:gd name="T52" fmla="*/ 661 w 805"/>
              <a:gd name="T53" fmla="*/ 511 h 778"/>
              <a:gd name="T54" fmla="*/ 563 w 805"/>
              <a:gd name="T55" fmla="*/ 588 h 778"/>
              <a:gd name="T56" fmla="*/ 563 w 805"/>
              <a:gd name="T57" fmla="*/ 463 h 778"/>
              <a:gd name="T58" fmla="*/ 480 w 805"/>
              <a:gd name="T59" fmla="*/ 463 h 778"/>
              <a:gd name="T60" fmla="*/ 611 w 805"/>
              <a:gd name="T61" fmla="*/ 394 h 778"/>
              <a:gd name="T62" fmla="*/ 715 w 805"/>
              <a:gd name="T63" fmla="*/ 628 h 778"/>
              <a:gd name="T64" fmla="*/ 680 w 805"/>
              <a:gd name="T65" fmla="*/ 613 h 778"/>
              <a:gd name="T66" fmla="*/ 653 w 805"/>
              <a:gd name="T67" fmla="*/ 622 h 778"/>
              <a:gd name="T68" fmla="*/ 638 w 805"/>
              <a:gd name="T69" fmla="*/ 636 h 778"/>
              <a:gd name="T70" fmla="*/ 630 w 805"/>
              <a:gd name="T71" fmla="*/ 663 h 778"/>
              <a:gd name="T72" fmla="*/ 644 w 805"/>
              <a:gd name="T73" fmla="*/ 699 h 778"/>
              <a:gd name="T74" fmla="*/ 671 w 805"/>
              <a:gd name="T75" fmla="*/ 711 h 778"/>
              <a:gd name="T76" fmla="*/ 701 w 805"/>
              <a:gd name="T77" fmla="*/ 709 h 778"/>
              <a:gd name="T78" fmla="*/ 722 w 805"/>
              <a:gd name="T79" fmla="*/ 690 h 778"/>
              <a:gd name="T80" fmla="*/ 730 w 805"/>
              <a:gd name="T81" fmla="*/ 663 h 778"/>
              <a:gd name="T82" fmla="*/ 715 w 805"/>
              <a:gd name="T83" fmla="*/ 628 h 778"/>
              <a:gd name="T84" fmla="*/ 342 w 805"/>
              <a:gd name="T85" fmla="*/ 622 h 778"/>
              <a:gd name="T86" fmla="*/ 315 w 805"/>
              <a:gd name="T87" fmla="*/ 613 h 778"/>
              <a:gd name="T88" fmla="*/ 279 w 805"/>
              <a:gd name="T89" fmla="*/ 628 h 778"/>
              <a:gd name="T90" fmla="*/ 269 w 805"/>
              <a:gd name="T91" fmla="*/ 645 h 778"/>
              <a:gd name="T92" fmla="*/ 267 w 805"/>
              <a:gd name="T93" fmla="*/ 674 h 778"/>
              <a:gd name="T94" fmla="*/ 279 w 805"/>
              <a:gd name="T95" fmla="*/ 699 h 778"/>
              <a:gd name="T96" fmla="*/ 315 w 805"/>
              <a:gd name="T97" fmla="*/ 713 h 778"/>
              <a:gd name="T98" fmla="*/ 342 w 805"/>
              <a:gd name="T99" fmla="*/ 705 h 778"/>
              <a:gd name="T100" fmla="*/ 361 w 805"/>
              <a:gd name="T101" fmla="*/ 682 h 778"/>
              <a:gd name="T102" fmla="*/ 363 w 805"/>
              <a:gd name="T103" fmla="*/ 653 h 778"/>
              <a:gd name="T104" fmla="*/ 350 w 805"/>
              <a:gd name="T105" fmla="*/ 62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5" h="778">
                <a:moveTo>
                  <a:pt x="0" y="194"/>
                </a:moveTo>
                <a:lnTo>
                  <a:pt x="225" y="194"/>
                </a:lnTo>
                <a:lnTo>
                  <a:pt x="258" y="194"/>
                </a:lnTo>
                <a:lnTo>
                  <a:pt x="267" y="227"/>
                </a:lnTo>
                <a:lnTo>
                  <a:pt x="331" y="463"/>
                </a:lnTo>
                <a:lnTo>
                  <a:pt x="432" y="463"/>
                </a:lnTo>
                <a:lnTo>
                  <a:pt x="432" y="394"/>
                </a:lnTo>
                <a:lnTo>
                  <a:pt x="350" y="394"/>
                </a:lnTo>
                <a:lnTo>
                  <a:pt x="331" y="307"/>
                </a:lnTo>
                <a:lnTo>
                  <a:pt x="749" y="307"/>
                </a:lnTo>
                <a:lnTo>
                  <a:pt x="805" y="307"/>
                </a:lnTo>
                <a:lnTo>
                  <a:pt x="790" y="361"/>
                </a:lnTo>
                <a:lnTo>
                  <a:pt x="736" y="563"/>
                </a:lnTo>
                <a:lnTo>
                  <a:pt x="736" y="563"/>
                </a:lnTo>
                <a:lnTo>
                  <a:pt x="751" y="572"/>
                </a:lnTo>
                <a:lnTo>
                  <a:pt x="761" y="582"/>
                </a:lnTo>
                <a:lnTo>
                  <a:pt x="761" y="582"/>
                </a:lnTo>
                <a:lnTo>
                  <a:pt x="776" y="599"/>
                </a:lnTo>
                <a:lnTo>
                  <a:pt x="786" y="617"/>
                </a:lnTo>
                <a:lnTo>
                  <a:pt x="792" y="640"/>
                </a:lnTo>
                <a:lnTo>
                  <a:pt x="797" y="663"/>
                </a:lnTo>
                <a:lnTo>
                  <a:pt x="797" y="663"/>
                </a:lnTo>
                <a:lnTo>
                  <a:pt x="792" y="686"/>
                </a:lnTo>
                <a:lnTo>
                  <a:pt x="786" y="707"/>
                </a:lnTo>
                <a:lnTo>
                  <a:pt x="776" y="728"/>
                </a:lnTo>
                <a:lnTo>
                  <a:pt x="761" y="745"/>
                </a:lnTo>
                <a:lnTo>
                  <a:pt x="761" y="745"/>
                </a:lnTo>
                <a:lnTo>
                  <a:pt x="761" y="745"/>
                </a:lnTo>
                <a:lnTo>
                  <a:pt x="744" y="759"/>
                </a:lnTo>
                <a:lnTo>
                  <a:pt x="726" y="770"/>
                </a:lnTo>
                <a:lnTo>
                  <a:pt x="703" y="776"/>
                </a:lnTo>
                <a:lnTo>
                  <a:pt x="680" y="778"/>
                </a:lnTo>
                <a:lnTo>
                  <a:pt x="680" y="778"/>
                </a:lnTo>
                <a:lnTo>
                  <a:pt x="657" y="776"/>
                </a:lnTo>
                <a:lnTo>
                  <a:pt x="636" y="770"/>
                </a:lnTo>
                <a:lnTo>
                  <a:pt x="615" y="759"/>
                </a:lnTo>
                <a:lnTo>
                  <a:pt x="598" y="745"/>
                </a:lnTo>
                <a:lnTo>
                  <a:pt x="598" y="745"/>
                </a:lnTo>
                <a:lnTo>
                  <a:pt x="586" y="730"/>
                </a:lnTo>
                <a:lnTo>
                  <a:pt x="578" y="713"/>
                </a:lnTo>
                <a:lnTo>
                  <a:pt x="569" y="697"/>
                </a:lnTo>
                <a:lnTo>
                  <a:pt x="565" y="676"/>
                </a:lnTo>
                <a:lnTo>
                  <a:pt x="429" y="676"/>
                </a:lnTo>
                <a:lnTo>
                  <a:pt x="429" y="676"/>
                </a:lnTo>
                <a:lnTo>
                  <a:pt x="425" y="695"/>
                </a:lnTo>
                <a:lnTo>
                  <a:pt x="419" y="713"/>
                </a:lnTo>
                <a:lnTo>
                  <a:pt x="409" y="730"/>
                </a:lnTo>
                <a:lnTo>
                  <a:pt x="396" y="745"/>
                </a:lnTo>
                <a:lnTo>
                  <a:pt x="396" y="745"/>
                </a:lnTo>
                <a:lnTo>
                  <a:pt x="396" y="745"/>
                </a:lnTo>
                <a:lnTo>
                  <a:pt x="379" y="759"/>
                </a:lnTo>
                <a:lnTo>
                  <a:pt x="361" y="770"/>
                </a:lnTo>
                <a:lnTo>
                  <a:pt x="338" y="776"/>
                </a:lnTo>
                <a:lnTo>
                  <a:pt x="315" y="778"/>
                </a:lnTo>
                <a:lnTo>
                  <a:pt x="315" y="778"/>
                </a:lnTo>
                <a:lnTo>
                  <a:pt x="292" y="776"/>
                </a:lnTo>
                <a:lnTo>
                  <a:pt x="271" y="770"/>
                </a:lnTo>
                <a:lnTo>
                  <a:pt x="250" y="759"/>
                </a:lnTo>
                <a:lnTo>
                  <a:pt x="233" y="745"/>
                </a:lnTo>
                <a:lnTo>
                  <a:pt x="233" y="745"/>
                </a:lnTo>
                <a:lnTo>
                  <a:pt x="219" y="728"/>
                </a:lnTo>
                <a:lnTo>
                  <a:pt x="208" y="707"/>
                </a:lnTo>
                <a:lnTo>
                  <a:pt x="202" y="686"/>
                </a:lnTo>
                <a:lnTo>
                  <a:pt x="200" y="663"/>
                </a:lnTo>
                <a:lnTo>
                  <a:pt x="200" y="663"/>
                </a:lnTo>
                <a:lnTo>
                  <a:pt x="202" y="640"/>
                </a:lnTo>
                <a:lnTo>
                  <a:pt x="208" y="617"/>
                </a:lnTo>
                <a:lnTo>
                  <a:pt x="219" y="599"/>
                </a:lnTo>
                <a:lnTo>
                  <a:pt x="233" y="582"/>
                </a:lnTo>
                <a:lnTo>
                  <a:pt x="233" y="582"/>
                </a:lnTo>
                <a:lnTo>
                  <a:pt x="233" y="582"/>
                </a:lnTo>
                <a:lnTo>
                  <a:pt x="233" y="582"/>
                </a:lnTo>
                <a:lnTo>
                  <a:pt x="248" y="569"/>
                </a:lnTo>
                <a:lnTo>
                  <a:pt x="267" y="559"/>
                </a:lnTo>
                <a:lnTo>
                  <a:pt x="192" y="282"/>
                </a:lnTo>
                <a:lnTo>
                  <a:pt x="0" y="282"/>
                </a:lnTo>
                <a:lnTo>
                  <a:pt x="0" y="194"/>
                </a:lnTo>
                <a:lnTo>
                  <a:pt x="0" y="194"/>
                </a:lnTo>
                <a:close/>
                <a:moveTo>
                  <a:pt x="448" y="0"/>
                </a:moveTo>
                <a:lnTo>
                  <a:pt x="448" y="136"/>
                </a:lnTo>
                <a:lnTo>
                  <a:pt x="381" y="136"/>
                </a:lnTo>
                <a:lnTo>
                  <a:pt x="517" y="271"/>
                </a:lnTo>
                <a:lnTo>
                  <a:pt x="653" y="136"/>
                </a:lnTo>
                <a:lnTo>
                  <a:pt x="584" y="136"/>
                </a:lnTo>
                <a:lnTo>
                  <a:pt x="584" y="0"/>
                </a:lnTo>
                <a:lnTo>
                  <a:pt x="448" y="0"/>
                </a:lnTo>
                <a:lnTo>
                  <a:pt x="448" y="0"/>
                </a:lnTo>
                <a:close/>
                <a:moveTo>
                  <a:pt x="344" y="511"/>
                </a:moveTo>
                <a:lnTo>
                  <a:pt x="356" y="555"/>
                </a:lnTo>
                <a:lnTo>
                  <a:pt x="356" y="555"/>
                </a:lnTo>
                <a:lnTo>
                  <a:pt x="367" y="561"/>
                </a:lnTo>
                <a:lnTo>
                  <a:pt x="377" y="567"/>
                </a:lnTo>
                <a:lnTo>
                  <a:pt x="388" y="574"/>
                </a:lnTo>
                <a:lnTo>
                  <a:pt x="396" y="582"/>
                </a:lnTo>
                <a:lnTo>
                  <a:pt x="396" y="582"/>
                </a:lnTo>
                <a:lnTo>
                  <a:pt x="402" y="588"/>
                </a:lnTo>
                <a:lnTo>
                  <a:pt x="432" y="588"/>
                </a:lnTo>
                <a:lnTo>
                  <a:pt x="432" y="511"/>
                </a:lnTo>
                <a:lnTo>
                  <a:pt x="344" y="511"/>
                </a:lnTo>
                <a:lnTo>
                  <a:pt x="344" y="511"/>
                </a:lnTo>
                <a:close/>
                <a:moveTo>
                  <a:pt x="661" y="511"/>
                </a:moveTo>
                <a:lnTo>
                  <a:pt x="611" y="511"/>
                </a:lnTo>
                <a:lnTo>
                  <a:pt x="611" y="572"/>
                </a:lnTo>
                <a:lnTo>
                  <a:pt x="611" y="572"/>
                </a:lnTo>
                <a:lnTo>
                  <a:pt x="630" y="559"/>
                </a:lnTo>
                <a:lnTo>
                  <a:pt x="648" y="553"/>
                </a:lnTo>
                <a:lnTo>
                  <a:pt x="661" y="511"/>
                </a:lnTo>
                <a:lnTo>
                  <a:pt x="661" y="511"/>
                </a:lnTo>
                <a:close/>
                <a:moveTo>
                  <a:pt x="563" y="511"/>
                </a:moveTo>
                <a:lnTo>
                  <a:pt x="480" y="511"/>
                </a:lnTo>
                <a:lnTo>
                  <a:pt x="480" y="588"/>
                </a:lnTo>
                <a:lnTo>
                  <a:pt x="563" y="588"/>
                </a:lnTo>
                <a:lnTo>
                  <a:pt x="563" y="511"/>
                </a:lnTo>
                <a:lnTo>
                  <a:pt x="563" y="511"/>
                </a:lnTo>
                <a:close/>
                <a:moveTo>
                  <a:pt x="480" y="463"/>
                </a:moveTo>
                <a:lnTo>
                  <a:pt x="563" y="463"/>
                </a:lnTo>
                <a:lnTo>
                  <a:pt x="563" y="394"/>
                </a:lnTo>
                <a:lnTo>
                  <a:pt x="480" y="394"/>
                </a:lnTo>
                <a:lnTo>
                  <a:pt x="480" y="463"/>
                </a:lnTo>
                <a:lnTo>
                  <a:pt x="480" y="463"/>
                </a:lnTo>
                <a:close/>
                <a:moveTo>
                  <a:pt x="611" y="463"/>
                </a:moveTo>
                <a:lnTo>
                  <a:pt x="674" y="463"/>
                </a:lnTo>
                <a:lnTo>
                  <a:pt x="692" y="394"/>
                </a:lnTo>
                <a:lnTo>
                  <a:pt x="611" y="394"/>
                </a:lnTo>
                <a:lnTo>
                  <a:pt x="611" y="463"/>
                </a:lnTo>
                <a:lnTo>
                  <a:pt x="611" y="463"/>
                </a:lnTo>
                <a:close/>
                <a:moveTo>
                  <a:pt x="715" y="628"/>
                </a:moveTo>
                <a:lnTo>
                  <a:pt x="715" y="628"/>
                </a:lnTo>
                <a:lnTo>
                  <a:pt x="709" y="622"/>
                </a:lnTo>
                <a:lnTo>
                  <a:pt x="701" y="617"/>
                </a:lnTo>
                <a:lnTo>
                  <a:pt x="690" y="615"/>
                </a:lnTo>
                <a:lnTo>
                  <a:pt x="680" y="613"/>
                </a:lnTo>
                <a:lnTo>
                  <a:pt x="680" y="613"/>
                </a:lnTo>
                <a:lnTo>
                  <a:pt x="669" y="615"/>
                </a:lnTo>
                <a:lnTo>
                  <a:pt x="661" y="617"/>
                </a:lnTo>
                <a:lnTo>
                  <a:pt x="653" y="622"/>
                </a:lnTo>
                <a:lnTo>
                  <a:pt x="644" y="628"/>
                </a:lnTo>
                <a:lnTo>
                  <a:pt x="644" y="628"/>
                </a:lnTo>
                <a:lnTo>
                  <a:pt x="644" y="628"/>
                </a:lnTo>
                <a:lnTo>
                  <a:pt x="638" y="636"/>
                </a:lnTo>
                <a:lnTo>
                  <a:pt x="634" y="645"/>
                </a:lnTo>
                <a:lnTo>
                  <a:pt x="632" y="653"/>
                </a:lnTo>
                <a:lnTo>
                  <a:pt x="630" y="663"/>
                </a:lnTo>
                <a:lnTo>
                  <a:pt x="630" y="663"/>
                </a:lnTo>
                <a:lnTo>
                  <a:pt x="632" y="674"/>
                </a:lnTo>
                <a:lnTo>
                  <a:pt x="634" y="682"/>
                </a:lnTo>
                <a:lnTo>
                  <a:pt x="640" y="690"/>
                </a:lnTo>
                <a:lnTo>
                  <a:pt x="644" y="699"/>
                </a:lnTo>
                <a:lnTo>
                  <a:pt x="644" y="699"/>
                </a:lnTo>
                <a:lnTo>
                  <a:pt x="653" y="705"/>
                </a:lnTo>
                <a:lnTo>
                  <a:pt x="661" y="709"/>
                </a:lnTo>
                <a:lnTo>
                  <a:pt x="671" y="711"/>
                </a:lnTo>
                <a:lnTo>
                  <a:pt x="680" y="713"/>
                </a:lnTo>
                <a:lnTo>
                  <a:pt x="680" y="713"/>
                </a:lnTo>
                <a:lnTo>
                  <a:pt x="690" y="711"/>
                </a:lnTo>
                <a:lnTo>
                  <a:pt x="701" y="709"/>
                </a:lnTo>
                <a:lnTo>
                  <a:pt x="709" y="705"/>
                </a:lnTo>
                <a:lnTo>
                  <a:pt x="715" y="699"/>
                </a:lnTo>
                <a:lnTo>
                  <a:pt x="715" y="699"/>
                </a:lnTo>
                <a:lnTo>
                  <a:pt x="722" y="690"/>
                </a:lnTo>
                <a:lnTo>
                  <a:pt x="726" y="682"/>
                </a:lnTo>
                <a:lnTo>
                  <a:pt x="730" y="674"/>
                </a:lnTo>
                <a:lnTo>
                  <a:pt x="730" y="663"/>
                </a:lnTo>
                <a:lnTo>
                  <a:pt x="730" y="663"/>
                </a:lnTo>
                <a:lnTo>
                  <a:pt x="730" y="653"/>
                </a:lnTo>
                <a:lnTo>
                  <a:pt x="726" y="645"/>
                </a:lnTo>
                <a:lnTo>
                  <a:pt x="722" y="636"/>
                </a:lnTo>
                <a:lnTo>
                  <a:pt x="715" y="628"/>
                </a:lnTo>
                <a:lnTo>
                  <a:pt x="715" y="628"/>
                </a:lnTo>
                <a:close/>
                <a:moveTo>
                  <a:pt x="350" y="628"/>
                </a:moveTo>
                <a:lnTo>
                  <a:pt x="350" y="628"/>
                </a:lnTo>
                <a:lnTo>
                  <a:pt x="342" y="622"/>
                </a:lnTo>
                <a:lnTo>
                  <a:pt x="334" y="617"/>
                </a:lnTo>
                <a:lnTo>
                  <a:pt x="325" y="615"/>
                </a:lnTo>
                <a:lnTo>
                  <a:pt x="315" y="613"/>
                </a:lnTo>
                <a:lnTo>
                  <a:pt x="315" y="613"/>
                </a:lnTo>
                <a:lnTo>
                  <a:pt x="304" y="615"/>
                </a:lnTo>
                <a:lnTo>
                  <a:pt x="296" y="617"/>
                </a:lnTo>
                <a:lnTo>
                  <a:pt x="288" y="622"/>
                </a:lnTo>
                <a:lnTo>
                  <a:pt x="279" y="628"/>
                </a:lnTo>
                <a:lnTo>
                  <a:pt x="279" y="628"/>
                </a:lnTo>
                <a:lnTo>
                  <a:pt x="279" y="628"/>
                </a:lnTo>
                <a:lnTo>
                  <a:pt x="273" y="636"/>
                </a:lnTo>
                <a:lnTo>
                  <a:pt x="269" y="645"/>
                </a:lnTo>
                <a:lnTo>
                  <a:pt x="267" y="653"/>
                </a:lnTo>
                <a:lnTo>
                  <a:pt x="265" y="663"/>
                </a:lnTo>
                <a:lnTo>
                  <a:pt x="265" y="663"/>
                </a:lnTo>
                <a:lnTo>
                  <a:pt x="267" y="674"/>
                </a:lnTo>
                <a:lnTo>
                  <a:pt x="269" y="682"/>
                </a:lnTo>
                <a:lnTo>
                  <a:pt x="273" y="690"/>
                </a:lnTo>
                <a:lnTo>
                  <a:pt x="279" y="699"/>
                </a:lnTo>
                <a:lnTo>
                  <a:pt x="279" y="699"/>
                </a:lnTo>
                <a:lnTo>
                  <a:pt x="288" y="705"/>
                </a:lnTo>
                <a:lnTo>
                  <a:pt x="296" y="709"/>
                </a:lnTo>
                <a:lnTo>
                  <a:pt x="304" y="711"/>
                </a:lnTo>
                <a:lnTo>
                  <a:pt x="315" y="713"/>
                </a:lnTo>
                <a:lnTo>
                  <a:pt x="315" y="713"/>
                </a:lnTo>
                <a:lnTo>
                  <a:pt x="325" y="711"/>
                </a:lnTo>
                <a:lnTo>
                  <a:pt x="334" y="709"/>
                </a:lnTo>
                <a:lnTo>
                  <a:pt x="342" y="705"/>
                </a:lnTo>
                <a:lnTo>
                  <a:pt x="350" y="699"/>
                </a:lnTo>
                <a:lnTo>
                  <a:pt x="350" y="699"/>
                </a:lnTo>
                <a:lnTo>
                  <a:pt x="356" y="690"/>
                </a:lnTo>
                <a:lnTo>
                  <a:pt x="361" y="682"/>
                </a:lnTo>
                <a:lnTo>
                  <a:pt x="363" y="674"/>
                </a:lnTo>
                <a:lnTo>
                  <a:pt x="365" y="663"/>
                </a:lnTo>
                <a:lnTo>
                  <a:pt x="365" y="663"/>
                </a:lnTo>
                <a:lnTo>
                  <a:pt x="363" y="653"/>
                </a:lnTo>
                <a:lnTo>
                  <a:pt x="361" y="645"/>
                </a:lnTo>
                <a:lnTo>
                  <a:pt x="356" y="636"/>
                </a:lnTo>
                <a:lnTo>
                  <a:pt x="350" y="628"/>
                </a:lnTo>
                <a:lnTo>
                  <a:pt x="350" y="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2359025" y="4895850"/>
            <a:ext cx="920750" cy="1350963"/>
          </a:xfrm>
          <a:custGeom>
            <a:avLst/>
            <a:gdLst>
              <a:gd name="T0" fmla="*/ 505 w 580"/>
              <a:gd name="T1" fmla="*/ 73 h 851"/>
              <a:gd name="T2" fmla="*/ 232 w 580"/>
              <a:gd name="T3" fmla="*/ 766 h 851"/>
              <a:gd name="T4" fmla="*/ 221 w 580"/>
              <a:gd name="T5" fmla="*/ 776 h 851"/>
              <a:gd name="T6" fmla="*/ 223 w 580"/>
              <a:gd name="T7" fmla="*/ 799 h 851"/>
              <a:gd name="T8" fmla="*/ 353 w 580"/>
              <a:gd name="T9" fmla="*/ 803 h 851"/>
              <a:gd name="T10" fmla="*/ 363 w 580"/>
              <a:gd name="T11" fmla="*/ 791 h 851"/>
              <a:gd name="T12" fmla="*/ 359 w 580"/>
              <a:gd name="T13" fmla="*/ 768 h 851"/>
              <a:gd name="T14" fmla="*/ 232 w 580"/>
              <a:gd name="T15" fmla="*/ 766 h 851"/>
              <a:gd name="T16" fmla="*/ 350 w 580"/>
              <a:gd name="T17" fmla="*/ 238 h 851"/>
              <a:gd name="T18" fmla="*/ 390 w 580"/>
              <a:gd name="T19" fmla="*/ 259 h 851"/>
              <a:gd name="T20" fmla="*/ 434 w 580"/>
              <a:gd name="T21" fmla="*/ 303 h 851"/>
              <a:gd name="T22" fmla="*/ 455 w 580"/>
              <a:gd name="T23" fmla="*/ 342 h 851"/>
              <a:gd name="T24" fmla="*/ 463 w 580"/>
              <a:gd name="T25" fmla="*/ 407 h 851"/>
              <a:gd name="T26" fmla="*/ 451 w 580"/>
              <a:gd name="T27" fmla="*/ 472 h 851"/>
              <a:gd name="T28" fmla="*/ 428 w 580"/>
              <a:gd name="T29" fmla="*/ 436 h 851"/>
              <a:gd name="T30" fmla="*/ 430 w 580"/>
              <a:gd name="T31" fmla="*/ 380 h 851"/>
              <a:gd name="T32" fmla="*/ 398 w 580"/>
              <a:gd name="T33" fmla="*/ 311 h 851"/>
              <a:gd name="T34" fmla="*/ 340 w 580"/>
              <a:gd name="T35" fmla="*/ 269 h 851"/>
              <a:gd name="T36" fmla="*/ 305 w 580"/>
              <a:gd name="T37" fmla="*/ 373 h 851"/>
              <a:gd name="T38" fmla="*/ 321 w 580"/>
              <a:gd name="T39" fmla="*/ 388 h 851"/>
              <a:gd name="T40" fmla="*/ 319 w 580"/>
              <a:gd name="T41" fmla="*/ 424 h 851"/>
              <a:gd name="T42" fmla="*/ 286 w 580"/>
              <a:gd name="T43" fmla="*/ 432 h 851"/>
              <a:gd name="T44" fmla="*/ 267 w 580"/>
              <a:gd name="T45" fmla="*/ 394 h 851"/>
              <a:gd name="T46" fmla="*/ 292 w 580"/>
              <a:gd name="T47" fmla="*/ 373 h 851"/>
              <a:gd name="T48" fmla="*/ 325 w 580"/>
              <a:gd name="T49" fmla="*/ 593 h 851"/>
              <a:gd name="T50" fmla="*/ 284 w 580"/>
              <a:gd name="T51" fmla="*/ 609 h 851"/>
              <a:gd name="T52" fmla="*/ 252 w 580"/>
              <a:gd name="T53" fmla="*/ 601 h 851"/>
              <a:gd name="T54" fmla="*/ 196 w 580"/>
              <a:gd name="T55" fmla="*/ 534 h 851"/>
              <a:gd name="T56" fmla="*/ 131 w 580"/>
              <a:gd name="T57" fmla="*/ 403 h 851"/>
              <a:gd name="T58" fmla="*/ 111 w 580"/>
              <a:gd name="T59" fmla="*/ 326 h 851"/>
              <a:gd name="T60" fmla="*/ 115 w 580"/>
              <a:gd name="T61" fmla="*/ 300 h 851"/>
              <a:gd name="T62" fmla="*/ 148 w 580"/>
              <a:gd name="T63" fmla="*/ 267 h 851"/>
              <a:gd name="T64" fmla="*/ 196 w 580"/>
              <a:gd name="T65" fmla="*/ 244 h 851"/>
              <a:gd name="T66" fmla="*/ 221 w 580"/>
              <a:gd name="T67" fmla="*/ 282 h 851"/>
              <a:gd name="T68" fmla="*/ 242 w 580"/>
              <a:gd name="T69" fmla="*/ 355 h 851"/>
              <a:gd name="T70" fmla="*/ 186 w 580"/>
              <a:gd name="T71" fmla="*/ 384 h 851"/>
              <a:gd name="T72" fmla="*/ 242 w 580"/>
              <a:gd name="T73" fmla="*/ 501 h 851"/>
              <a:gd name="T74" fmla="*/ 290 w 580"/>
              <a:gd name="T75" fmla="*/ 476 h 851"/>
              <a:gd name="T76" fmla="*/ 313 w 580"/>
              <a:gd name="T77" fmla="*/ 482 h 851"/>
              <a:gd name="T78" fmla="*/ 359 w 580"/>
              <a:gd name="T79" fmla="*/ 557 h 851"/>
              <a:gd name="T80" fmla="*/ 311 w 580"/>
              <a:gd name="T81" fmla="*/ 296 h 851"/>
              <a:gd name="T82" fmla="*/ 328 w 580"/>
              <a:gd name="T83" fmla="*/ 303 h 851"/>
              <a:gd name="T84" fmla="*/ 388 w 580"/>
              <a:gd name="T85" fmla="*/ 359 h 851"/>
              <a:gd name="T86" fmla="*/ 396 w 580"/>
              <a:gd name="T87" fmla="*/ 415 h 851"/>
              <a:gd name="T88" fmla="*/ 357 w 580"/>
              <a:gd name="T89" fmla="*/ 442 h 851"/>
              <a:gd name="T90" fmla="*/ 363 w 580"/>
              <a:gd name="T91" fmla="*/ 411 h 851"/>
              <a:gd name="T92" fmla="*/ 359 w 580"/>
              <a:gd name="T93" fmla="*/ 371 h 851"/>
              <a:gd name="T94" fmla="*/ 315 w 580"/>
              <a:gd name="T95" fmla="*/ 332 h 851"/>
              <a:gd name="T96" fmla="*/ 311 w 580"/>
              <a:gd name="T97" fmla="*/ 296 h 851"/>
              <a:gd name="T98" fmla="*/ 553 w 580"/>
              <a:gd name="T99" fmla="*/ 0 h 851"/>
              <a:gd name="T100" fmla="*/ 574 w 580"/>
              <a:gd name="T101" fmla="*/ 15 h 851"/>
              <a:gd name="T102" fmla="*/ 580 w 580"/>
              <a:gd name="T103" fmla="*/ 818 h 851"/>
              <a:gd name="T104" fmla="*/ 574 w 580"/>
              <a:gd name="T105" fmla="*/ 837 h 851"/>
              <a:gd name="T106" fmla="*/ 553 w 580"/>
              <a:gd name="T107" fmla="*/ 851 h 851"/>
              <a:gd name="T108" fmla="*/ 27 w 580"/>
              <a:gd name="T109" fmla="*/ 851 h 851"/>
              <a:gd name="T110" fmla="*/ 4 w 580"/>
              <a:gd name="T111" fmla="*/ 837 h 851"/>
              <a:gd name="T112" fmla="*/ 0 w 580"/>
              <a:gd name="T113" fmla="*/ 34 h 851"/>
              <a:gd name="T114" fmla="*/ 4 w 580"/>
              <a:gd name="T115" fmla="*/ 15 h 851"/>
              <a:gd name="T116" fmla="*/ 27 w 580"/>
              <a:gd name="T117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0" h="851">
                <a:moveTo>
                  <a:pt x="77" y="73"/>
                </a:moveTo>
                <a:lnTo>
                  <a:pt x="77" y="716"/>
                </a:lnTo>
                <a:lnTo>
                  <a:pt x="505" y="716"/>
                </a:lnTo>
                <a:lnTo>
                  <a:pt x="505" y="73"/>
                </a:lnTo>
                <a:lnTo>
                  <a:pt x="77" y="73"/>
                </a:lnTo>
                <a:lnTo>
                  <a:pt x="77" y="73"/>
                </a:lnTo>
                <a:close/>
                <a:moveTo>
                  <a:pt x="232" y="766"/>
                </a:moveTo>
                <a:lnTo>
                  <a:pt x="232" y="766"/>
                </a:lnTo>
                <a:lnTo>
                  <a:pt x="227" y="766"/>
                </a:lnTo>
                <a:lnTo>
                  <a:pt x="223" y="768"/>
                </a:lnTo>
                <a:lnTo>
                  <a:pt x="221" y="772"/>
                </a:lnTo>
                <a:lnTo>
                  <a:pt x="221" y="776"/>
                </a:lnTo>
                <a:lnTo>
                  <a:pt x="221" y="791"/>
                </a:lnTo>
                <a:lnTo>
                  <a:pt x="221" y="791"/>
                </a:lnTo>
                <a:lnTo>
                  <a:pt x="221" y="795"/>
                </a:lnTo>
                <a:lnTo>
                  <a:pt x="223" y="799"/>
                </a:lnTo>
                <a:lnTo>
                  <a:pt x="227" y="801"/>
                </a:lnTo>
                <a:lnTo>
                  <a:pt x="232" y="803"/>
                </a:lnTo>
                <a:lnTo>
                  <a:pt x="353" y="803"/>
                </a:lnTo>
                <a:lnTo>
                  <a:pt x="353" y="803"/>
                </a:lnTo>
                <a:lnTo>
                  <a:pt x="357" y="801"/>
                </a:lnTo>
                <a:lnTo>
                  <a:pt x="359" y="799"/>
                </a:lnTo>
                <a:lnTo>
                  <a:pt x="361" y="795"/>
                </a:lnTo>
                <a:lnTo>
                  <a:pt x="363" y="791"/>
                </a:lnTo>
                <a:lnTo>
                  <a:pt x="363" y="776"/>
                </a:lnTo>
                <a:lnTo>
                  <a:pt x="363" y="776"/>
                </a:lnTo>
                <a:lnTo>
                  <a:pt x="361" y="772"/>
                </a:lnTo>
                <a:lnTo>
                  <a:pt x="359" y="768"/>
                </a:lnTo>
                <a:lnTo>
                  <a:pt x="357" y="766"/>
                </a:lnTo>
                <a:lnTo>
                  <a:pt x="353" y="766"/>
                </a:lnTo>
                <a:lnTo>
                  <a:pt x="232" y="766"/>
                </a:lnTo>
                <a:lnTo>
                  <a:pt x="232" y="766"/>
                </a:lnTo>
                <a:close/>
                <a:moveTo>
                  <a:pt x="332" y="232"/>
                </a:moveTo>
                <a:lnTo>
                  <a:pt x="332" y="232"/>
                </a:lnTo>
                <a:lnTo>
                  <a:pt x="332" y="232"/>
                </a:lnTo>
                <a:lnTo>
                  <a:pt x="350" y="238"/>
                </a:lnTo>
                <a:lnTo>
                  <a:pt x="350" y="238"/>
                </a:lnTo>
                <a:lnTo>
                  <a:pt x="365" y="244"/>
                </a:lnTo>
                <a:lnTo>
                  <a:pt x="378" y="250"/>
                </a:lnTo>
                <a:lnTo>
                  <a:pt x="390" y="259"/>
                </a:lnTo>
                <a:lnTo>
                  <a:pt x="403" y="269"/>
                </a:lnTo>
                <a:lnTo>
                  <a:pt x="413" y="280"/>
                </a:lnTo>
                <a:lnTo>
                  <a:pt x="423" y="290"/>
                </a:lnTo>
                <a:lnTo>
                  <a:pt x="434" y="303"/>
                </a:lnTo>
                <a:lnTo>
                  <a:pt x="442" y="315"/>
                </a:lnTo>
                <a:lnTo>
                  <a:pt x="442" y="315"/>
                </a:lnTo>
                <a:lnTo>
                  <a:pt x="448" y="330"/>
                </a:lnTo>
                <a:lnTo>
                  <a:pt x="455" y="342"/>
                </a:lnTo>
                <a:lnTo>
                  <a:pt x="459" y="359"/>
                </a:lnTo>
                <a:lnTo>
                  <a:pt x="461" y="373"/>
                </a:lnTo>
                <a:lnTo>
                  <a:pt x="463" y="390"/>
                </a:lnTo>
                <a:lnTo>
                  <a:pt x="463" y="407"/>
                </a:lnTo>
                <a:lnTo>
                  <a:pt x="463" y="426"/>
                </a:lnTo>
                <a:lnTo>
                  <a:pt x="459" y="444"/>
                </a:lnTo>
                <a:lnTo>
                  <a:pt x="459" y="444"/>
                </a:lnTo>
                <a:lnTo>
                  <a:pt x="451" y="472"/>
                </a:lnTo>
                <a:lnTo>
                  <a:pt x="419" y="463"/>
                </a:lnTo>
                <a:lnTo>
                  <a:pt x="419" y="463"/>
                </a:lnTo>
                <a:lnTo>
                  <a:pt x="428" y="436"/>
                </a:lnTo>
                <a:lnTo>
                  <a:pt x="428" y="436"/>
                </a:lnTo>
                <a:lnTo>
                  <a:pt x="430" y="421"/>
                </a:lnTo>
                <a:lnTo>
                  <a:pt x="432" y="407"/>
                </a:lnTo>
                <a:lnTo>
                  <a:pt x="432" y="392"/>
                </a:lnTo>
                <a:lnTo>
                  <a:pt x="430" y="380"/>
                </a:lnTo>
                <a:lnTo>
                  <a:pt x="423" y="355"/>
                </a:lnTo>
                <a:lnTo>
                  <a:pt x="413" y="332"/>
                </a:lnTo>
                <a:lnTo>
                  <a:pt x="413" y="332"/>
                </a:lnTo>
                <a:lnTo>
                  <a:pt x="398" y="311"/>
                </a:lnTo>
                <a:lnTo>
                  <a:pt x="382" y="294"/>
                </a:lnTo>
                <a:lnTo>
                  <a:pt x="361" y="280"/>
                </a:lnTo>
                <a:lnTo>
                  <a:pt x="340" y="269"/>
                </a:lnTo>
                <a:lnTo>
                  <a:pt x="340" y="269"/>
                </a:lnTo>
                <a:lnTo>
                  <a:pt x="321" y="263"/>
                </a:lnTo>
                <a:lnTo>
                  <a:pt x="332" y="232"/>
                </a:lnTo>
                <a:lnTo>
                  <a:pt x="332" y="232"/>
                </a:lnTo>
                <a:close/>
                <a:moveTo>
                  <a:pt x="305" y="373"/>
                </a:moveTo>
                <a:lnTo>
                  <a:pt x="305" y="373"/>
                </a:lnTo>
                <a:lnTo>
                  <a:pt x="305" y="373"/>
                </a:lnTo>
                <a:lnTo>
                  <a:pt x="315" y="380"/>
                </a:lnTo>
                <a:lnTo>
                  <a:pt x="321" y="388"/>
                </a:lnTo>
                <a:lnTo>
                  <a:pt x="325" y="401"/>
                </a:lnTo>
                <a:lnTo>
                  <a:pt x="323" y="413"/>
                </a:lnTo>
                <a:lnTo>
                  <a:pt x="323" y="413"/>
                </a:lnTo>
                <a:lnTo>
                  <a:pt x="319" y="424"/>
                </a:lnTo>
                <a:lnTo>
                  <a:pt x="309" y="430"/>
                </a:lnTo>
                <a:lnTo>
                  <a:pt x="298" y="434"/>
                </a:lnTo>
                <a:lnTo>
                  <a:pt x="286" y="432"/>
                </a:lnTo>
                <a:lnTo>
                  <a:pt x="286" y="432"/>
                </a:lnTo>
                <a:lnTo>
                  <a:pt x="275" y="426"/>
                </a:lnTo>
                <a:lnTo>
                  <a:pt x="269" y="417"/>
                </a:lnTo>
                <a:lnTo>
                  <a:pt x="265" y="407"/>
                </a:lnTo>
                <a:lnTo>
                  <a:pt x="267" y="394"/>
                </a:lnTo>
                <a:lnTo>
                  <a:pt x="267" y="394"/>
                </a:lnTo>
                <a:lnTo>
                  <a:pt x="273" y="384"/>
                </a:lnTo>
                <a:lnTo>
                  <a:pt x="282" y="376"/>
                </a:lnTo>
                <a:lnTo>
                  <a:pt x="292" y="373"/>
                </a:lnTo>
                <a:lnTo>
                  <a:pt x="305" y="373"/>
                </a:lnTo>
                <a:lnTo>
                  <a:pt x="305" y="373"/>
                </a:lnTo>
                <a:close/>
                <a:moveTo>
                  <a:pt x="346" y="582"/>
                </a:moveTo>
                <a:lnTo>
                  <a:pt x="325" y="593"/>
                </a:lnTo>
                <a:lnTo>
                  <a:pt x="315" y="599"/>
                </a:lnTo>
                <a:lnTo>
                  <a:pt x="315" y="599"/>
                </a:lnTo>
                <a:lnTo>
                  <a:pt x="294" y="607"/>
                </a:lnTo>
                <a:lnTo>
                  <a:pt x="284" y="609"/>
                </a:lnTo>
                <a:lnTo>
                  <a:pt x="275" y="609"/>
                </a:lnTo>
                <a:lnTo>
                  <a:pt x="267" y="607"/>
                </a:lnTo>
                <a:lnTo>
                  <a:pt x="259" y="605"/>
                </a:lnTo>
                <a:lnTo>
                  <a:pt x="252" y="601"/>
                </a:lnTo>
                <a:lnTo>
                  <a:pt x="244" y="595"/>
                </a:lnTo>
                <a:lnTo>
                  <a:pt x="244" y="595"/>
                </a:lnTo>
                <a:lnTo>
                  <a:pt x="219" y="565"/>
                </a:lnTo>
                <a:lnTo>
                  <a:pt x="196" y="534"/>
                </a:lnTo>
                <a:lnTo>
                  <a:pt x="175" y="503"/>
                </a:lnTo>
                <a:lnTo>
                  <a:pt x="159" y="472"/>
                </a:lnTo>
                <a:lnTo>
                  <a:pt x="144" y="438"/>
                </a:lnTo>
                <a:lnTo>
                  <a:pt x="131" y="403"/>
                </a:lnTo>
                <a:lnTo>
                  <a:pt x="119" y="365"/>
                </a:lnTo>
                <a:lnTo>
                  <a:pt x="111" y="328"/>
                </a:lnTo>
                <a:lnTo>
                  <a:pt x="111" y="328"/>
                </a:lnTo>
                <a:lnTo>
                  <a:pt x="111" y="326"/>
                </a:lnTo>
                <a:lnTo>
                  <a:pt x="111" y="326"/>
                </a:lnTo>
                <a:lnTo>
                  <a:pt x="111" y="317"/>
                </a:lnTo>
                <a:lnTo>
                  <a:pt x="111" y="309"/>
                </a:lnTo>
                <a:lnTo>
                  <a:pt x="115" y="300"/>
                </a:lnTo>
                <a:lnTo>
                  <a:pt x="117" y="294"/>
                </a:lnTo>
                <a:lnTo>
                  <a:pt x="123" y="286"/>
                </a:lnTo>
                <a:lnTo>
                  <a:pt x="129" y="280"/>
                </a:lnTo>
                <a:lnTo>
                  <a:pt x="148" y="267"/>
                </a:lnTo>
                <a:lnTo>
                  <a:pt x="156" y="263"/>
                </a:lnTo>
                <a:lnTo>
                  <a:pt x="165" y="259"/>
                </a:lnTo>
                <a:lnTo>
                  <a:pt x="179" y="253"/>
                </a:lnTo>
                <a:lnTo>
                  <a:pt x="196" y="244"/>
                </a:lnTo>
                <a:lnTo>
                  <a:pt x="196" y="244"/>
                </a:lnTo>
                <a:lnTo>
                  <a:pt x="204" y="253"/>
                </a:lnTo>
                <a:lnTo>
                  <a:pt x="213" y="267"/>
                </a:lnTo>
                <a:lnTo>
                  <a:pt x="221" y="282"/>
                </a:lnTo>
                <a:lnTo>
                  <a:pt x="227" y="300"/>
                </a:lnTo>
                <a:lnTo>
                  <a:pt x="240" y="334"/>
                </a:lnTo>
                <a:lnTo>
                  <a:pt x="242" y="346"/>
                </a:lnTo>
                <a:lnTo>
                  <a:pt x="242" y="355"/>
                </a:lnTo>
                <a:lnTo>
                  <a:pt x="234" y="359"/>
                </a:lnTo>
                <a:lnTo>
                  <a:pt x="204" y="373"/>
                </a:lnTo>
                <a:lnTo>
                  <a:pt x="186" y="384"/>
                </a:lnTo>
                <a:lnTo>
                  <a:pt x="186" y="384"/>
                </a:lnTo>
                <a:lnTo>
                  <a:pt x="198" y="419"/>
                </a:lnTo>
                <a:lnTo>
                  <a:pt x="211" y="444"/>
                </a:lnTo>
                <a:lnTo>
                  <a:pt x="223" y="469"/>
                </a:lnTo>
                <a:lnTo>
                  <a:pt x="242" y="501"/>
                </a:lnTo>
                <a:lnTo>
                  <a:pt x="265" y="488"/>
                </a:lnTo>
                <a:lnTo>
                  <a:pt x="267" y="488"/>
                </a:lnTo>
                <a:lnTo>
                  <a:pt x="282" y="480"/>
                </a:lnTo>
                <a:lnTo>
                  <a:pt x="290" y="476"/>
                </a:lnTo>
                <a:lnTo>
                  <a:pt x="300" y="469"/>
                </a:lnTo>
                <a:lnTo>
                  <a:pt x="300" y="469"/>
                </a:lnTo>
                <a:lnTo>
                  <a:pt x="305" y="474"/>
                </a:lnTo>
                <a:lnTo>
                  <a:pt x="313" y="482"/>
                </a:lnTo>
                <a:lnTo>
                  <a:pt x="332" y="505"/>
                </a:lnTo>
                <a:lnTo>
                  <a:pt x="342" y="522"/>
                </a:lnTo>
                <a:lnTo>
                  <a:pt x="350" y="538"/>
                </a:lnTo>
                <a:lnTo>
                  <a:pt x="359" y="557"/>
                </a:lnTo>
                <a:lnTo>
                  <a:pt x="363" y="574"/>
                </a:lnTo>
                <a:lnTo>
                  <a:pt x="346" y="582"/>
                </a:lnTo>
                <a:lnTo>
                  <a:pt x="346" y="582"/>
                </a:lnTo>
                <a:close/>
                <a:moveTo>
                  <a:pt x="311" y="296"/>
                </a:moveTo>
                <a:lnTo>
                  <a:pt x="311" y="296"/>
                </a:lnTo>
                <a:lnTo>
                  <a:pt x="311" y="296"/>
                </a:lnTo>
                <a:lnTo>
                  <a:pt x="328" y="303"/>
                </a:lnTo>
                <a:lnTo>
                  <a:pt x="328" y="303"/>
                </a:lnTo>
                <a:lnTo>
                  <a:pt x="348" y="313"/>
                </a:lnTo>
                <a:lnTo>
                  <a:pt x="365" y="328"/>
                </a:lnTo>
                <a:lnTo>
                  <a:pt x="378" y="342"/>
                </a:lnTo>
                <a:lnTo>
                  <a:pt x="388" y="359"/>
                </a:lnTo>
                <a:lnTo>
                  <a:pt x="388" y="359"/>
                </a:lnTo>
                <a:lnTo>
                  <a:pt x="394" y="378"/>
                </a:lnTo>
                <a:lnTo>
                  <a:pt x="396" y="396"/>
                </a:lnTo>
                <a:lnTo>
                  <a:pt x="396" y="415"/>
                </a:lnTo>
                <a:lnTo>
                  <a:pt x="392" y="434"/>
                </a:lnTo>
                <a:lnTo>
                  <a:pt x="392" y="434"/>
                </a:lnTo>
                <a:lnTo>
                  <a:pt x="386" y="453"/>
                </a:lnTo>
                <a:lnTo>
                  <a:pt x="357" y="442"/>
                </a:lnTo>
                <a:lnTo>
                  <a:pt x="357" y="442"/>
                </a:lnTo>
                <a:lnTo>
                  <a:pt x="361" y="426"/>
                </a:lnTo>
                <a:lnTo>
                  <a:pt x="361" y="426"/>
                </a:lnTo>
                <a:lnTo>
                  <a:pt x="363" y="411"/>
                </a:lnTo>
                <a:lnTo>
                  <a:pt x="363" y="399"/>
                </a:lnTo>
                <a:lnTo>
                  <a:pt x="363" y="384"/>
                </a:lnTo>
                <a:lnTo>
                  <a:pt x="359" y="371"/>
                </a:lnTo>
                <a:lnTo>
                  <a:pt x="359" y="371"/>
                </a:lnTo>
                <a:lnTo>
                  <a:pt x="353" y="361"/>
                </a:lnTo>
                <a:lnTo>
                  <a:pt x="342" y="351"/>
                </a:lnTo>
                <a:lnTo>
                  <a:pt x="332" y="340"/>
                </a:lnTo>
                <a:lnTo>
                  <a:pt x="315" y="332"/>
                </a:lnTo>
                <a:lnTo>
                  <a:pt x="315" y="332"/>
                </a:lnTo>
                <a:lnTo>
                  <a:pt x="300" y="328"/>
                </a:lnTo>
                <a:lnTo>
                  <a:pt x="311" y="296"/>
                </a:lnTo>
                <a:lnTo>
                  <a:pt x="311" y="296"/>
                </a:lnTo>
                <a:close/>
                <a:moveTo>
                  <a:pt x="33" y="0"/>
                </a:moveTo>
                <a:lnTo>
                  <a:pt x="544" y="0"/>
                </a:lnTo>
                <a:lnTo>
                  <a:pt x="544" y="0"/>
                </a:lnTo>
                <a:lnTo>
                  <a:pt x="553" y="0"/>
                </a:lnTo>
                <a:lnTo>
                  <a:pt x="559" y="2"/>
                </a:lnTo>
                <a:lnTo>
                  <a:pt x="563" y="6"/>
                </a:lnTo>
                <a:lnTo>
                  <a:pt x="569" y="11"/>
                </a:lnTo>
                <a:lnTo>
                  <a:pt x="574" y="15"/>
                </a:lnTo>
                <a:lnTo>
                  <a:pt x="576" y="21"/>
                </a:lnTo>
                <a:lnTo>
                  <a:pt x="578" y="27"/>
                </a:lnTo>
                <a:lnTo>
                  <a:pt x="580" y="34"/>
                </a:lnTo>
                <a:lnTo>
                  <a:pt x="580" y="818"/>
                </a:lnTo>
                <a:lnTo>
                  <a:pt x="580" y="818"/>
                </a:lnTo>
                <a:lnTo>
                  <a:pt x="578" y="824"/>
                </a:lnTo>
                <a:lnTo>
                  <a:pt x="576" y="830"/>
                </a:lnTo>
                <a:lnTo>
                  <a:pt x="574" y="837"/>
                </a:lnTo>
                <a:lnTo>
                  <a:pt x="569" y="841"/>
                </a:lnTo>
                <a:lnTo>
                  <a:pt x="563" y="845"/>
                </a:lnTo>
                <a:lnTo>
                  <a:pt x="559" y="849"/>
                </a:lnTo>
                <a:lnTo>
                  <a:pt x="553" y="851"/>
                </a:lnTo>
                <a:lnTo>
                  <a:pt x="544" y="851"/>
                </a:lnTo>
                <a:lnTo>
                  <a:pt x="33" y="851"/>
                </a:lnTo>
                <a:lnTo>
                  <a:pt x="33" y="851"/>
                </a:lnTo>
                <a:lnTo>
                  <a:pt x="27" y="851"/>
                </a:lnTo>
                <a:lnTo>
                  <a:pt x="21" y="849"/>
                </a:lnTo>
                <a:lnTo>
                  <a:pt x="15" y="845"/>
                </a:lnTo>
                <a:lnTo>
                  <a:pt x="8" y="841"/>
                </a:lnTo>
                <a:lnTo>
                  <a:pt x="4" y="837"/>
                </a:lnTo>
                <a:lnTo>
                  <a:pt x="2" y="830"/>
                </a:lnTo>
                <a:lnTo>
                  <a:pt x="0" y="824"/>
                </a:lnTo>
                <a:lnTo>
                  <a:pt x="0" y="818"/>
                </a:lnTo>
                <a:lnTo>
                  <a:pt x="0" y="34"/>
                </a:lnTo>
                <a:lnTo>
                  <a:pt x="0" y="34"/>
                </a:lnTo>
                <a:lnTo>
                  <a:pt x="0" y="27"/>
                </a:lnTo>
                <a:lnTo>
                  <a:pt x="2" y="21"/>
                </a:lnTo>
                <a:lnTo>
                  <a:pt x="4" y="15"/>
                </a:lnTo>
                <a:lnTo>
                  <a:pt x="8" y="11"/>
                </a:lnTo>
                <a:lnTo>
                  <a:pt x="15" y="6"/>
                </a:lnTo>
                <a:lnTo>
                  <a:pt x="21" y="2"/>
                </a:lnTo>
                <a:lnTo>
                  <a:pt x="27" y="0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4578350" y="2794000"/>
            <a:ext cx="1065213" cy="1350963"/>
          </a:xfrm>
          <a:custGeom>
            <a:avLst/>
            <a:gdLst>
              <a:gd name="T0" fmla="*/ 227 w 671"/>
              <a:gd name="T1" fmla="*/ 767 h 851"/>
              <a:gd name="T2" fmla="*/ 221 w 671"/>
              <a:gd name="T3" fmla="*/ 776 h 851"/>
              <a:gd name="T4" fmla="*/ 223 w 671"/>
              <a:gd name="T5" fmla="*/ 796 h 851"/>
              <a:gd name="T6" fmla="*/ 231 w 671"/>
              <a:gd name="T7" fmla="*/ 803 h 851"/>
              <a:gd name="T8" fmla="*/ 356 w 671"/>
              <a:gd name="T9" fmla="*/ 803 h 851"/>
              <a:gd name="T10" fmla="*/ 363 w 671"/>
              <a:gd name="T11" fmla="*/ 792 h 851"/>
              <a:gd name="T12" fmla="*/ 363 w 671"/>
              <a:gd name="T13" fmla="*/ 771 h 851"/>
              <a:gd name="T14" fmla="*/ 352 w 671"/>
              <a:gd name="T15" fmla="*/ 765 h 851"/>
              <a:gd name="T16" fmla="*/ 671 w 671"/>
              <a:gd name="T17" fmla="*/ 350 h 851"/>
              <a:gd name="T18" fmla="*/ 671 w 671"/>
              <a:gd name="T19" fmla="*/ 598 h 851"/>
              <a:gd name="T20" fmla="*/ 671 w 671"/>
              <a:gd name="T21" fmla="*/ 358 h 851"/>
              <a:gd name="T22" fmla="*/ 671 w 671"/>
              <a:gd name="T23" fmla="*/ 350 h 851"/>
              <a:gd name="T24" fmla="*/ 350 w 671"/>
              <a:gd name="T25" fmla="*/ 479 h 851"/>
              <a:gd name="T26" fmla="*/ 183 w 671"/>
              <a:gd name="T27" fmla="*/ 358 h 851"/>
              <a:gd name="T28" fmla="*/ 646 w 671"/>
              <a:gd name="T29" fmla="*/ 331 h 851"/>
              <a:gd name="T30" fmla="*/ 296 w 671"/>
              <a:gd name="T31" fmla="*/ 308 h 851"/>
              <a:gd name="T32" fmla="*/ 427 w 671"/>
              <a:gd name="T33" fmla="*/ 162 h 851"/>
              <a:gd name="T34" fmla="*/ 327 w 671"/>
              <a:gd name="T35" fmla="*/ 331 h 851"/>
              <a:gd name="T36" fmla="*/ 527 w 671"/>
              <a:gd name="T37" fmla="*/ 331 h 851"/>
              <a:gd name="T38" fmla="*/ 327 w 671"/>
              <a:gd name="T39" fmla="*/ 365 h 851"/>
              <a:gd name="T40" fmla="*/ 327 w 671"/>
              <a:gd name="T41" fmla="*/ 375 h 851"/>
              <a:gd name="T42" fmla="*/ 327 w 671"/>
              <a:gd name="T43" fmla="*/ 400 h 851"/>
              <a:gd name="T44" fmla="*/ 327 w 671"/>
              <a:gd name="T45" fmla="*/ 411 h 851"/>
              <a:gd name="T46" fmla="*/ 642 w 671"/>
              <a:gd name="T47" fmla="*/ 625 h 851"/>
              <a:gd name="T48" fmla="*/ 632 w 671"/>
              <a:gd name="T49" fmla="*/ 627 h 851"/>
              <a:gd name="T50" fmla="*/ 217 w 671"/>
              <a:gd name="T51" fmla="*/ 627 h 851"/>
              <a:gd name="T52" fmla="*/ 427 w 671"/>
              <a:gd name="T53" fmla="*/ 538 h 851"/>
              <a:gd name="T54" fmla="*/ 642 w 671"/>
              <a:gd name="T55" fmla="*/ 625 h 851"/>
              <a:gd name="T56" fmla="*/ 546 w 671"/>
              <a:gd name="T57" fmla="*/ 0 h 851"/>
              <a:gd name="T58" fmla="*/ 559 w 671"/>
              <a:gd name="T59" fmla="*/ 4 h 851"/>
              <a:gd name="T60" fmla="*/ 573 w 671"/>
              <a:gd name="T61" fmla="*/ 16 h 851"/>
              <a:gd name="T62" fmla="*/ 580 w 671"/>
              <a:gd name="T63" fmla="*/ 35 h 851"/>
              <a:gd name="T64" fmla="*/ 507 w 671"/>
              <a:gd name="T65" fmla="*/ 73 h 851"/>
              <a:gd name="T66" fmla="*/ 507 w 671"/>
              <a:gd name="T67" fmla="*/ 717 h 851"/>
              <a:gd name="T68" fmla="*/ 580 w 671"/>
              <a:gd name="T69" fmla="*/ 817 h 851"/>
              <a:gd name="T70" fmla="*/ 577 w 671"/>
              <a:gd name="T71" fmla="*/ 832 h 851"/>
              <a:gd name="T72" fmla="*/ 565 w 671"/>
              <a:gd name="T73" fmla="*/ 846 h 851"/>
              <a:gd name="T74" fmla="*/ 546 w 671"/>
              <a:gd name="T75" fmla="*/ 851 h 851"/>
              <a:gd name="T76" fmla="*/ 27 w 671"/>
              <a:gd name="T77" fmla="*/ 851 h 851"/>
              <a:gd name="T78" fmla="*/ 10 w 671"/>
              <a:gd name="T79" fmla="*/ 842 h 851"/>
              <a:gd name="T80" fmla="*/ 0 w 671"/>
              <a:gd name="T81" fmla="*/ 824 h 851"/>
              <a:gd name="T82" fmla="*/ 0 w 671"/>
              <a:gd name="T83" fmla="*/ 35 h 851"/>
              <a:gd name="T84" fmla="*/ 6 w 671"/>
              <a:gd name="T85" fmla="*/ 16 h 851"/>
              <a:gd name="T86" fmla="*/ 21 w 671"/>
              <a:gd name="T87" fmla="*/ 4 h 851"/>
              <a:gd name="T88" fmla="*/ 33 w 671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1" h="851">
                <a:moveTo>
                  <a:pt x="231" y="765"/>
                </a:moveTo>
                <a:lnTo>
                  <a:pt x="231" y="765"/>
                </a:lnTo>
                <a:lnTo>
                  <a:pt x="227" y="767"/>
                </a:lnTo>
                <a:lnTo>
                  <a:pt x="225" y="769"/>
                </a:lnTo>
                <a:lnTo>
                  <a:pt x="223" y="771"/>
                </a:lnTo>
                <a:lnTo>
                  <a:pt x="221" y="776"/>
                </a:lnTo>
                <a:lnTo>
                  <a:pt x="221" y="792"/>
                </a:lnTo>
                <a:lnTo>
                  <a:pt x="221" y="792"/>
                </a:lnTo>
                <a:lnTo>
                  <a:pt x="223" y="796"/>
                </a:lnTo>
                <a:lnTo>
                  <a:pt x="225" y="801"/>
                </a:lnTo>
                <a:lnTo>
                  <a:pt x="227" y="803"/>
                </a:lnTo>
                <a:lnTo>
                  <a:pt x="231" y="803"/>
                </a:lnTo>
                <a:lnTo>
                  <a:pt x="352" y="803"/>
                </a:lnTo>
                <a:lnTo>
                  <a:pt x="352" y="803"/>
                </a:lnTo>
                <a:lnTo>
                  <a:pt x="356" y="803"/>
                </a:lnTo>
                <a:lnTo>
                  <a:pt x="361" y="801"/>
                </a:lnTo>
                <a:lnTo>
                  <a:pt x="363" y="796"/>
                </a:lnTo>
                <a:lnTo>
                  <a:pt x="363" y="792"/>
                </a:lnTo>
                <a:lnTo>
                  <a:pt x="363" y="776"/>
                </a:lnTo>
                <a:lnTo>
                  <a:pt x="363" y="776"/>
                </a:lnTo>
                <a:lnTo>
                  <a:pt x="363" y="771"/>
                </a:lnTo>
                <a:lnTo>
                  <a:pt x="361" y="769"/>
                </a:lnTo>
                <a:lnTo>
                  <a:pt x="356" y="767"/>
                </a:lnTo>
                <a:lnTo>
                  <a:pt x="352" y="765"/>
                </a:lnTo>
                <a:lnTo>
                  <a:pt x="231" y="765"/>
                </a:lnTo>
                <a:lnTo>
                  <a:pt x="231" y="765"/>
                </a:lnTo>
                <a:close/>
                <a:moveTo>
                  <a:pt x="671" y="350"/>
                </a:moveTo>
                <a:lnTo>
                  <a:pt x="507" y="477"/>
                </a:lnTo>
                <a:lnTo>
                  <a:pt x="671" y="598"/>
                </a:lnTo>
                <a:lnTo>
                  <a:pt x="671" y="598"/>
                </a:lnTo>
                <a:lnTo>
                  <a:pt x="671" y="586"/>
                </a:lnTo>
                <a:lnTo>
                  <a:pt x="671" y="358"/>
                </a:lnTo>
                <a:lnTo>
                  <a:pt x="671" y="358"/>
                </a:lnTo>
                <a:lnTo>
                  <a:pt x="671" y="350"/>
                </a:lnTo>
                <a:lnTo>
                  <a:pt x="671" y="350"/>
                </a:lnTo>
                <a:lnTo>
                  <a:pt x="671" y="350"/>
                </a:lnTo>
                <a:close/>
                <a:moveTo>
                  <a:pt x="183" y="358"/>
                </a:moveTo>
                <a:lnTo>
                  <a:pt x="185" y="600"/>
                </a:lnTo>
                <a:lnTo>
                  <a:pt x="350" y="479"/>
                </a:lnTo>
                <a:lnTo>
                  <a:pt x="183" y="354"/>
                </a:lnTo>
                <a:lnTo>
                  <a:pt x="183" y="354"/>
                </a:lnTo>
                <a:lnTo>
                  <a:pt x="183" y="358"/>
                </a:lnTo>
                <a:lnTo>
                  <a:pt x="183" y="358"/>
                </a:lnTo>
                <a:lnTo>
                  <a:pt x="183" y="358"/>
                </a:lnTo>
                <a:close/>
                <a:moveTo>
                  <a:pt x="646" y="331"/>
                </a:moveTo>
                <a:lnTo>
                  <a:pt x="559" y="396"/>
                </a:lnTo>
                <a:lnTo>
                  <a:pt x="559" y="308"/>
                </a:lnTo>
                <a:lnTo>
                  <a:pt x="296" y="308"/>
                </a:lnTo>
                <a:lnTo>
                  <a:pt x="296" y="396"/>
                </a:lnTo>
                <a:lnTo>
                  <a:pt x="204" y="329"/>
                </a:lnTo>
                <a:lnTo>
                  <a:pt x="427" y="162"/>
                </a:lnTo>
                <a:lnTo>
                  <a:pt x="646" y="331"/>
                </a:lnTo>
                <a:lnTo>
                  <a:pt x="646" y="331"/>
                </a:lnTo>
                <a:close/>
                <a:moveTo>
                  <a:pt x="327" y="331"/>
                </a:moveTo>
                <a:lnTo>
                  <a:pt x="327" y="342"/>
                </a:lnTo>
                <a:lnTo>
                  <a:pt x="527" y="342"/>
                </a:lnTo>
                <a:lnTo>
                  <a:pt x="527" y="331"/>
                </a:lnTo>
                <a:lnTo>
                  <a:pt x="327" y="331"/>
                </a:lnTo>
                <a:lnTo>
                  <a:pt x="327" y="331"/>
                </a:lnTo>
                <a:close/>
                <a:moveTo>
                  <a:pt x="327" y="365"/>
                </a:moveTo>
                <a:lnTo>
                  <a:pt x="527" y="365"/>
                </a:lnTo>
                <a:lnTo>
                  <a:pt x="527" y="375"/>
                </a:lnTo>
                <a:lnTo>
                  <a:pt x="327" y="375"/>
                </a:lnTo>
                <a:lnTo>
                  <a:pt x="327" y="365"/>
                </a:lnTo>
                <a:lnTo>
                  <a:pt x="327" y="365"/>
                </a:lnTo>
                <a:close/>
                <a:moveTo>
                  <a:pt x="327" y="400"/>
                </a:moveTo>
                <a:lnTo>
                  <a:pt x="527" y="400"/>
                </a:lnTo>
                <a:lnTo>
                  <a:pt x="527" y="411"/>
                </a:lnTo>
                <a:lnTo>
                  <a:pt x="327" y="411"/>
                </a:lnTo>
                <a:lnTo>
                  <a:pt x="327" y="400"/>
                </a:lnTo>
                <a:lnTo>
                  <a:pt x="327" y="400"/>
                </a:lnTo>
                <a:close/>
                <a:moveTo>
                  <a:pt x="642" y="625"/>
                </a:moveTo>
                <a:lnTo>
                  <a:pt x="642" y="625"/>
                </a:lnTo>
                <a:lnTo>
                  <a:pt x="642" y="625"/>
                </a:lnTo>
                <a:lnTo>
                  <a:pt x="632" y="627"/>
                </a:lnTo>
                <a:lnTo>
                  <a:pt x="225" y="627"/>
                </a:lnTo>
                <a:lnTo>
                  <a:pt x="225" y="627"/>
                </a:lnTo>
                <a:lnTo>
                  <a:pt x="217" y="627"/>
                </a:lnTo>
                <a:lnTo>
                  <a:pt x="383" y="504"/>
                </a:lnTo>
                <a:lnTo>
                  <a:pt x="417" y="529"/>
                </a:lnTo>
                <a:lnTo>
                  <a:pt x="427" y="538"/>
                </a:lnTo>
                <a:lnTo>
                  <a:pt x="440" y="529"/>
                </a:lnTo>
                <a:lnTo>
                  <a:pt x="473" y="502"/>
                </a:lnTo>
                <a:lnTo>
                  <a:pt x="642" y="625"/>
                </a:lnTo>
                <a:lnTo>
                  <a:pt x="642" y="625"/>
                </a:lnTo>
                <a:close/>
                <a:moveTo>
                  <a:pt x="33" y="0"/>
                </a:moveTo>
                <a:lnTo>
                  <a:pt x="546" y="0"/>
                </a:lnTo>
                <a:lnTo>
                  <a:pt x="546" y="0"/>
                </a:lnTo>
                <a:lnTo>
                  <a:pt x="552" y="2"/>
                </a:lnTo>
                <a:lnTo>
                  <a:pt x="559" y="4"/>
                </a:lnTo>
                <a:lnTo>
                  <a:pt x="565" y="6"/>
                </a:lnTo>
                <a:lnTo>
                  <a:pt x="569" y="10"/>
                </a:lnTo>
                <a:lnTo>
                  <a:pt x="573" y="16"/>
                </a:lnTo>
                <a:lnTo>
                  <a:pt x="577" y="21"/>
                </a:lnTo>
                <a:lnTo>
                  <a:pt x="580" y="27"/>
                </a:lnTo>
                <a:lnTo>
                  <a:pt x="580" y="35"/>
                </a:lnTo>
                <a:lnTo>
                  <a:pt x="580" y="217"/>
                </a:lnTo>
                <a:lnTo>
                  <a:pt x="507" y="160"/>
                </a:lnTo>
                <a:lnTo>
                  <a:pt x="507" y="73"/>
                </a:lnTo>
                <a:lnTo>
                  <a:pt x="77" y="73"/>
                </a:lnTo>
                <a:lnTo>
                  <a:pt x="77" y="717"/>
                </a:lnTo>
                <a:lnTo>
                  <a:pt x="507" y="717"/>
                </a:lnTo>
                <a:lnTo>
                  <a:pt x="507" y="678"/>
                </a:lnTo>
                <a:lnTo>
                  <a:pt x="580" y="678"/>
                </a:lnTo>
                <a:lnTo>
                  <a:pt x="580" y="817"/>
                </a:lnTo>
                <a:lnTo>
                  <a:pt x="580" y="817"/>
                </a:lnTo>
                <a:lnTo>
                  <a:pt x="580" y="824"/>
                </a:lnTo>
                <a:lnTo>
                  <a:pt x="577" y="832"/>
                </a:lnTo>
                <a:lnTo>
                  <a:pt x="573" y="836"/>
                </a:lnTo>
                <a:lnTo>
                  <a:pt x="569" y="842"/>
                </a:lnTo>
                <a:lnTo>
                  <a:pt x="565" y="846"/>
                </a:lnTo>
                <a:lnTo>
                  <a:pt x="559" y="849"/>
                </a:lnTo>
                <a:lnTo>
                  <a:pt x="552" y="851"/>
                </a:lnTo>
                <a:lnTo>
                  <a:pt x="546" y="851"/>
                </a:lnTo>
                <a:lnTo>
                  <a:pt x="33" y="851"/>
                </a:lnTo>
                <a:lnTo>
                  <a:pt x="33" y="851"/>
                </a:lnTo>
                <a:lnTo>
                  <a:pt x="27" y="851"/>
                </a:lnTo>
                <a:lnTo>
                  <a:pt x="21" y="849"/>
                </a:lnTo>
                <a:lnTo>
                  <a:pt x="14" y="846"/>
                </a:lnTo>
                <a:lnTo>
                  <a:pt x="10" y="842"/>
                </a:lnTo>
                <a:lnTo>
                  <a:pt x="6" y="836"/>
                </a:lnTo>
                <a:lnTo>
                  <a:pt x="2" y="832"/>
                </a:lnTo>
                <a:lnTo>
                  <a:pt x="0" y="824"/>
                </a:lnTo>
                <a:lnTo>
                  <a:pt x="0" y="817"/>
                </a:lnTo>
                <a:lnTo>
                  <a:pt x="0" y="35"/>
                </a:lnTo>
                <a:lnTo>
                  <a:pt x="0" y="35"/>
                </a:lnTo>
                <a:lnTo>
                  <a:pt x="0" y="27"/>
                </a:lnTo>
                <a:lnTo>
                  <a:pt x="2" y="21"/>
                </a:lnTo>
                <a:lnTo>
                  <a:pt x="6" y="16"/>
                </a:lnTo>
                <a:lnTo>
                  <a:pt x="10" y="10"/>
                </a:lnTo>
                <a:lnTo>
                  <a:pt x="14" y="6"/>
                </a:lnTo>
                <a:lnTo>
                  <a:pt x="21" y="4"/>
                </a:lnTo>
                <a:lnTo>
                  <a:pt x="27" y="2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252413" y="2946400"/>
            <a:ext cx="895350" cy="1111250"/>
          </a:xfrm>
          <a:custGeom>
            <a:avLst/>
            <a:gdLst>
              <a:gd name="T0" fmla="*/ 336 w 564"/>
              <a:gd name="T1" fmla="*/ 333 h 700"/>
              <a:gd name="T2" fmla="*/ 17 w 564"/>
              <a:gd name="T3" fmla="*/ 331 h 700"/>
              <a:gd name="T4" fmla="*/ 0 w 564"/>
              <a:gd name="T5" fmla="*/ 306 h 700"/>
              <a:gd name="T6" fmla="*/ 2 w 564"/>
              <a:gd name="T7" fmla="*/ 204 h 700"/>
              <a:gd name="T8" fmla="*/ 27 w 564"/>
              <a:gd name="T9" fmla="*/ 187 h 700"/>
              <a:gd name="T10" fmla="*/ 564 w 564"/>
              <a:gd name="T11" fmla="*/ 623 h 700"/>
              <a:gd name="T12" fmla="*/ 403 w 564"/>
              <a:gd name="T13" fmla="*/ 623 h 700"/>
              <a:gd name="T14" fmla="*/ 370 w 564"/>
              <a:gd name="T15" fmla="*/ 700 h 700"/>
              <a:gd name="T16" fmla="*/ 0 w 564"/>
              <a:gd name="T17" fmla="*/ 682 h 700"/>
              <a:gd name="T18" fmla="*/ 205 w 564"/>
              <a:gd name="T19" fmla="*/ 604 h 700"/>
              <a:gd name="T20" fmla="*/ 27 w 564"/>
              <a:gd name="T21" fmla="*/ 523 h 700"/>
              <a:gd name="T22" fmla="*/ 7 w 564"/>
              <a:gd name="T23" fmla="*/ 515 h 700"/>
              <a:gd name="T24" fmla="*/ 0 w 564"/>
              <a:gd name="T25" fmla="*/ 404 h 700"/>
              <a:gd name="T26" fmla="*/ 7 w 564"/>
              <a:gd name="T27" fmla="*/ 383 h 700"/>
              <a:gd name="T28" fmla="*/ 336 w 564"/>
              <a:gd name="T29" fmla="*/ 375 h 700"/>
              <a:gd name="T30" fmla="*/ 307 w 564"/>
              <a:gd name="T31" fmla="*/ 604 h 700"/>
              <a:gd name="T32" fmla="*/ 370 w 564"/>
              <a:gd name="T33" fmla="*/ 682 h 700"/>
              <a:gd name="T34" fmla="*/ 336 w 564"/>
              <a:gd name="T35" fmla="*/ 0 h 700"/>
              <a:gd name="T36" fmla="*/ 27 w 564"/>
              <a:gd name="T37" fmla="*/ 146 h 700"/>
              <a:gd name="T38" fmla="*/ 2 w 564"/>
              <a:gd name="T39" fmla="*/ 129 h 700"/>
              <a:gd name="T40" fmla="*/ 0 w 564"/>
              <a:gd name="T41" fmla="*/ 27 h 700"/>
              <a:gd name="T42" fmla="*/ 17 w 564"/>
              <a:gd name="T43" fmla="*/ 2 h 700"/>
              <a:gd name="T44" fmla="*/ 367 w 564"/>
              <a:gd name="T45" fmla="*/ 375 h 700"/>
              <a:gd name="T46" fmla="*/ 534 w 564"/>
              <a:gd name="T47" fmla="*/ 523 h 700"/>
              <a:gd name="T48" fmla="*/ 561 w 564"/>
              <a:gd name="T49" fmla="*/ 506 h 700"/>
              <a:gd name="T50" fmla="*/ 564 w 564"/>
              <a:gd name="T51" fmla="*/ 404 h 700"/>
              <a:gd name="T52" fmla="*/ 547 w 564"/>
              <a:gd name="T53" fmla="*/ 377 h 700"/>
              <a:gd name="T54" fmla="*/ 367 w 564"/>
              <a:gd name="T55" fmla="*/ 375 h 700"/>
              <a:gd name="T56" fmla="*/ 480 w 564"/>
              <a:gd name="T57" fmla="*/ 87 h 700"/>
              <a:gd name="T58" fmla="*/ 411 w 564"/>
              <a:gd name="T59" fmla="*/ 56 h 700"/>
              <a:gd name="T60" fmla="*/ 480 w 564"/>
              <a:gd name="T61" fmla="*/ 465 h 700"/>
              <a:gd name="T62" fmla="*/ 411 w 564"/>
              <a:gd name="T63" fmla="*/ 433 h 700"/>
              <a:gd name="T64" fmla="*/ 480 w 564"/>
              <a:gd name="T65" fmla="*/ 277 h 700"/>
              <a:gd name="T66" fmla="*/ 411 w 564"/>
              <a:gd name="T67" fmla="*/ 246 h 700"/>
              <a:gd name="T68" fmla="*/ 534 w 564"/>
              <a:gd name="T69" fmla="*/ 146 h 700"/>
              <a:gd name="T70" fmla="*/ 555 w 564"/>
              <a:gd name="T71" fmla="*/ 139 h 700"/>
              <a:gd name="T72" fmla="*/ 564 w 564"/>
              <a:gd name="T73" fmla="*/ 27 h 700"/>
              <a:gd name="T74" fmla="*/ 555 w 564"/>
              <a:gd name="T75" fmla="*/ 8 h 700"/>
              <a:gd name="T76" fmla="*/ 367 w 564"/>
              <a:gd name="T77" fmla="*/ 0 h 700"/>
              <a:gd name="T78" fmla="*/ 367 w 564"/>
              <a:gd name="T79" fmla="*/ 333 h 700"/>
              <a:gd name="T80" fmla="*/ 547 w 564"/>
              <a:gd name="T81" fmla="*/ 331 h 700"/>
              <a:gd name="T82" fmla="*/ 564 w 564"/>
              <a:gd name="T83" fmla="*/ 306 h 700"/>
              <a:gd name="T84" fmla="*/ 561 w 564"/>
              <a:gd name="T85" fmla="*/ 204 h 700"/>
              <a:gd name="T86" fmla="*/ 534 w 564"/>
              <a:gd name="T87" fmla="*/ 18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4" h="700">
                <a:moveTo>
                  <a:pt x="27" y="187"/>
                </a:moveTo>
                <a:lnTo>
                  <a:pt x="336" y="187"/>
                </a:lnTo>
                <a:lnTo>
                  <a:pt x="336" y="333"/>
                </a:lnTo>
                <a:lnTo>
                  <a:pt x="27" y="333"/>
                </a:lnTo>
                <a:lnTo>
                  <a:pt x="27" y="333"/>
                </a:lnTo>
                <a:lnTo>
                  <a:pt x="17" y="331"/>
                </a:lnTo>
                <a:lnTo>
                  <a:pt x="7" y="325"/>
                </a:lnTo>
                <a:lnTo>
                  <a:pt x="2" y="317"/>
                </a:lnTo>
                <a:lnTo>
                  <a:pt x="0" y="306"/>
                </a:lnTo>
                <a:lnTo>
                  <a:pt x="0" y="214"/>
                </a:lnTo>
                <a:lnTo>
                  <a:pt x="0" y="214"/>
                </a:lnTo>
                <a:lnTo>
                  <a:pt x="2" y="204"/>
                </a:lnTo>
                <a:lnTo>
                  <a:pt x="7" y="196"/>
                </a:lnTo>
                <a:lnTo>
                  <a:pt x="17" y="189"/>
                </a:lnTo>
                <a:lnTo>
                  <a:pt x="27" y="187"/>
                </a:lnTo>
                <a:lnTo>
                  <a:pt x="27" y="187"/>
                </a:lnTo>
                <a:close/>
                <a:moveTo>
                  <a:pt x="403" y="623"/>
                </a:moveTo>
                <a:lnTo>
                  <a:pt x="564" y="623"/>
                </a:lnTo>
                <a:lnTo>
                  <a:pt x="564" y="682"/>
                </a:lnTo>
                <a:lnTo>
                  <a:pt x="403" y="682"/>
                </a:lnTo>
                <a:lnTo>
                  <a:pt x="403" y="623"/>
                </a:lnTo>
                <a:lnTo>
                  <a:pt x="403" y="623"/>
                </a:lnTo>
                <a:close/>
                <a:moveTo>
                  <a:pt x="370" y="682"/>
                </a:moveTo>
                <a:lnTo>
                  <a:pt x="370" y="700"/>
                </a:lnTo>
                <a:lnTo>
                  <a:pt x="205" y="700"/>
                </a:lnTo>
                <a:lnTo>
                  <a:pt x="205" y="682"/>
                </a:lnTo>
                <a:lnTo>
                  <a:pt x="0" y="682"/>
                </a:lnTo>
                <a:lnTo>
                  <a:pt x="0" y="623"/>
                </a:lnTo>
                <a:lnTo>
                  <a:pt x="205" y="623"/>
                </a:lnTo>
                <a:lnTo>
                  <a:pt x="205" y="604"/>
                </a:lnTo>
                <a:lnTo>
                  <a:pt x="265" y="604"/>
                </a:lnTo>
                <a:lnTo>
                  <a:pt x="265" y="523"/>
                </a:lnTo>
                <a:lnTo>
                  <a:pt x="27" y="523"/>
                </a:lnTo>
                <a:lnTo>
                  <a:pt x="27" y="523"/>
                </a:lnTo>
                <a:lnTo>
                  <a:pt x="17" y="521"/>
                </a:lnTo>
                <a:lnTo>
                  <a:pt x="7" y="515"/>
                </a:lnTo>
                <a:lnTo>
                  <a:pt x="2" y="506"/>
                </a:lnTo>
                <a:lnTo>
                  <a:pt x="0" y="496"/>
                </a:lnTo>
                <a:lnTo>
                  <a:pt x="0" y="404"/>
                </a:lnTo>
                <a:lnTo>
                  <a:pt x="0" y="404"/>
                </a:lnTo>
                <a:lnTo>
                  <a:pt x="2" y="392"/>
                </a:lnTo>
                <a:lnTo>
                  <a:pt x="7" y="383"/>
                </a:lnTo>
                <a:lnTo>
                  <a:pt x="17" y="377"/>
                </a:lnTo>
                <a:lnTo>
                  <a:pt x="27" y="375"/>
                </a:lnTo>
                <a:lnTo>
                  <a:pt x="336" y="375"/>
                </a:lnTo>
                <a:lnTo>
                  <a:pt x="336" y="523"/>
                </a:lnTo>
                <a:lnTo>
                  <a:pt x="307" y="523"/>
                </a:lnTo>
                <a:lnTo>
                  <a:pt x="307" y="604"/>
                </a:lnTo>
                <a:lnTo>
                  <a:pt x="370" y="604"/>
                </a:lnTo>
                <a:lnTo>
                  <a:pt x="370" y="623"/>
                </a:lnTo>
                <a:lnTo>
                  <a:pt x="370" y="682"/>
                </a:lnTo>
                <a:lnTo>
                  <a:pt x="370" y="682"/>
                </a:lnTo>
                <a:close/>
                <a:moveTo>
                  <a:pt x="27" y="0"/>
                </a:moveTo>
                <a:lnTo>
                  <a:pt x="336" y="0"/>
                </a:lnTo>
                <a:lnTo>
                  <a:pt x="336" y="146"/>
                </a:lnTo>
                <a:lnTo>
                  <a:pt x="27" y="146"/>
                </a:lnTo>
                <a:lnTo>
                  <a:pt x="27" y="146"/>
                </a:lnTo>
                <a:lnTo>
                  <a:pt x="17" y="144"/>
                </a:lnTo>
                <a:lnTo>
                  <a:pt x="7" y="139"/>
                </a:lnTo>
                <a:lnTo>
                  <a:pt x="2" y="129"/>
                </a:lnTo>
                <a:lnTo>
                  <a:pt x="0" y="118"/>
                </a:lnTo>
                <a:lnTo>
                  <a:pt x="0" y="27"/>
                </a:lnTo>
                <a:lnTo>
                  <a:pt x="0" y="27"/>
                </a:lnTo>
                <a:lnTo>
                  <a:pt x="2" y="16"/>
                </a:lnTo>
                <a:lnTo>
                  <a:pt x="7" y="8"/>
                </a:lnTo>
                <a:lnTo>
                  <a:pt x="17" y="2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367" y="375"/>
                </a:moveTo>
                <a:lnTo>
                  <a:pt x="367" y="523"/>
                </a:lnTo>
                <a:lnTo>
                  <a:pt x="534" y="523"/>
                </a:lnTo>
                <a:lnTo>
                  <a:pt x="534" y="523"/>
                </a:lnTo>
                <a:lnTo>
                  <a:pt x="547" y="521"/>
                </a:lnTo>
                <a:lnTo>
                  <a:pt x="555" y="515"/>
                </a:lnTo>
                <a:lnTo>
                  <a:pt x="561" y="506"/>
                </a:lnTo>
                <a:lnTo>
                  <a:pt x="564" y="496"/>
                </a:lnTo>
                <a:lnTo>
                  <a:pt x="564" y="404"/>
                </a:lnTo>
                <a:lnTo>
                  <a:pt x="564" y="404"/>
                </a:lnTo>
                <a:lnTo>
                  <a:pt x="561" y="392"/>
                </a:lnTo>
                <a:lnTo>
                  <a:pt x="555" y="383"/>
                </a:lnTo>
                <a:lnTo>
                  <a:pt x="547" y="377"/>
                </a:lnTo>
                <a:lnTo>
                  <a:pt x="534" y="375"/>
                </a:lnTo>
                <a:lnTo>
                  <a:pt x="367" y="375"/>
                </a:lnTo>
                <a:lnTo>
                  <a:pt x="367" y="375"/>
                </a:lnTo>
                <a:close/>
                <a:moveTo>
                  <a:pt x="411" y="56"/>
                </a:moveTo>
                <a:lnTo>
                  <a:pt x="480" y="56"/>
                </a:lnTo>
                <a:lnTo>
                  <a:pt x="480" y="87"/>
                </a:lnTo>
                <a:lnTo>
                  <a:pt x="411" y="87"/>
                </a:lnTo>
                <a:lnTo>
                  <a:pt x="411" y="56"/>
                </a:lnTo>
                <a:lnTo>
                  <a:pt x="411" y="56"/>
                </a:lnTo>
                <a:close/>
                <a:moveTo>
                  <a:pt x="411" y="433"/>
                </a:moveTo>
                <a:lnTo>
                  <a:pt x="480" y="433"/>
                </a:lnTo>
                <a:lnTo>
                  <a:pt x="480" y="465"/>
                </a:lnTo>
                <a:lnTo>
                  <a:pt x="411" y="465"/>
                </a:lnTo>
                <a:lnTo>
                  <a:pt x="411" y="433"/>
                </a:lnTo>
                <a:lnTo>
                  <a:pt x="411" y="433"/>
                </a:lnTo>
                <a:close/>
                <a:moveTo>
                  <a:pt x="411" y="246"/>
                </a:moveTo>
                <a:lnTo>
                  <a:pt x="480" y="246"/>
                </a:lnTo>
                <a:lnTo>
                  <a:pt x="480" y="277"/>
                </a:lnTo>
                <a:lnTo>
                  <a:pt x="411" y="277"/>
                </a:lnTo>
                <a:lnTo>
                  <a:pt x="411" y="246"/>
                </a:lnTo>
                <a:lnTo>
                  <a:pt x="411" y="246"/>
                </a:lnTo>
                <a:close/>
                <a:moveTo>
                  <a:pt x="367" y="0"/>
                </a:moveTo>
                <a:lnTo>
                  <a:pt x="367" y="146"/>
                </a:lnTo>
                <a:lnTo>
                  <a:pt x="534" y="146"/>
                </a:lnTo>
                <a:lnTo>
                  <a:pt x="534" y="146"/>
                </a:lnTo>
                <a:lnTo>
                  <a:pt x="547" y="144"/>
                </a:lnTo>
                <a:lnTo>
                  <a:pt x="555" y="139"/>
                </a:lnTo>
                <a:lnTo>
                  <a:pt x="561" y="129"/>
                </a:lnTo>
                <a:lnTo>
                  <a:pt x="564" y="118"/>
                </a:lnTo>
                <a:lnTo>
                  <a:pt x="564" y="27"/>
                </a:lnTo>
                <a:lnTo>
                  <a:pt x="564" y="27"/>
                </a:lnTo>
                <a:lnTo>
                  <a:pt x="561" y="16"/>
                </a:lnTo>
                <a:lnTo>
                  <a:pt x="555" y="8"/>
                </a:lnTo>
                <a:lnTo>
                  <a:pt x="547" y="2"/>
                </a:lnTo>
                <a:lnTo>
                  <a:pt x="534" y="0"/>
                </a:lnTo>
                <a:lnTo>
                  <a:pt x="367" y="0"/>
                </a:lnTo>
                <a:lnTo>
                  <a:pt x="367" y="0"/>
                </a:lnTo>
                <a:close/>
                <a:moveTo>
                  <a:pt x="367" y="187"/>
                </a:moveTo>
                <a:lnTo>
                  <a:pt x="367" y="333"/>
                </a:lnTo>
                <a:lnTo>
                  <a:pt x="534" y="333"/>
                </a:lnTo>
                <a:lnTo>
                  <a:pt x="534" y="333"/>
                </a:lnTo>
                <a:lnTo>
                  <a:pt x="547" y="331"/>
                </a:lnTo>
                <a:lnTo>
                  <a:pt x="555" y="325"/>
                </a:lnTo>
                <a:lnTo>
                  <a:pt x="561" y="317"/>
                </a:lnTo>
                <a:lnTo>
                  <a:pt x="564" y="306"/>
                </a:lnTo>
                <a:lnTo>
                  <a:pt x="564" y="214"/>
                </a:lnTo>
                <a:lnTo>
                  <a:pt x="564" y="214"/>
                </a:lnTo>
                <a:lnTo>
                  <a:pt x="561" y="204"/>
                </a:lnTo>
                <a:lnTo>
                  <a:pt x="555" y="196"/>
                </a:lnTo>
                <a:lnTo>
                  <a:pt x="547" y="189"/>
                </a:lnTo>
                <a:lnTo>
                  <a:pt x="534" y="187"/>
                </a:lnTo>
                <a:lnTo>
                  <a:pt x="367" y="1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2209800" y="2913063"/>
            <a:ext cx="1325563" cy="996950"/>
          </a:xfrm>
          <a:custGeom>
            <a:avLst/>
            <a:gdLst>
              <a:gd name="T0" fmla="*/ 392 w 835"/>
              <a:gd name="T1" fmla="*/ 139 h 628"/>
              <a:gd name="T2" fmla="*/ 405 w 835"/>
              <a:gd name="T3" fmla="*/ 92 h 628"/>
              <a:gd name="T4" fmla="*/ 455 w 835"/>
              <a:gd name="T5" fmla="*/ 12 h 628"/>
              <a:gd name="T6" fmla="*/ 499 w 835"/>
              <a:gd name="T7" fmla="*/ 0 h 628"/>
              <a:gd name="T8" fmla="*/ 553 w 835"/>
              <a:gd name="T9" fmla="*/ 14 h 628"/>
              <a:gd name="T10" fmla="*/ 626 w 835"/>
              <a:gd name="T11" fmla="*/ 56 h 628"/>
              <a:gd name="T12" fmla="*/ 697 w 835"/>
              <a:gd name="T13" fmla="*/ 81 h 628"/>
              <a:gd name="T14" fmla="*/ 747 w 835"/>
              <a:gd name="T15" fmla="*/ 71 h 628"/>
              <a:gd name="T16" fmla="*/ 795 w 835"/>
              <a:gd name="T17" fmla="*/ 21 h 628"/>
              <a:gd name="T18" fmla="*/ 801 w 835"/>
              <a:gd name="T19" fmla="*/ 89 h 628"/>
              <a:gd name="T20" fmla="*/ 737 w 835"/>
              <a:gd name="T21" fmla="*/ 131 h 628"/>
              <a:gd name="T22" fmla="*/ 670 w 835"/>
              <a:gd name="T23" fmla="*/ 127 h 628"/>
              <a:gd name="T24" fmla="*/ 578 w 835"/>
              <a:gd name="T25" fmla="*/ 81 h 628"/>
              <a:gd name="T26" fmla="*/ 522 w 835"/>
              <a:gd name="T27" fmla="*/ 52 h 628"/>
              <a:gd name="T28" fmla="*/ 482 w 835"/>
              <a:gd name="T29" fmla="*/ 54 h 628"/>
              <a:gd name="T30" fmla="*/ 449 w 835"/>
              <a:gd name="T31" fmla="*/ 106 h 628"/>
              <a:gd name="T32" fmla="*/ 463 w 835"/>
              <a:gd name="T33" fmla="*/ 139 h 628"/>
              <a:gd name="T34" fmla="*/ 780 w 835"/>
              <a:gd name="T35" fmla="*/ 221 h 628"/>
              <a:gd name="T36" fmla="*/ 810 w 835"/>
              <a:gd name="T37" fmla="*/ 242 h 628"/>
              <a:gd name="T38" fmla="*/ 818 w 835"/>
              <a:gd name="T39" fmla="*/ 580 h 628"/>
              <a:gd name="T40" fmla="*/ 810 w 835"/>
              <a:gd name="T41" fmla="*/ 607 h 628"/>
              <a:gd name="T42" fmla="*/ 780 w 835"/>
              <a:gd name="T43" fmla="*/ 628 h 628"/>
              <a:gd name="T44" fmla="*/ 40 w 835"/>
              <a:gd name="T45" fmla="*/ 628 h 628"/>
              <a:gd name="T46" fmla="*/ 8 w 835"/>
              <a:gd name="T47" fmla="*/ 607 h 628"/>
              <a:gd name="T48" fmla="*/ 0 w 835"/>
              <a:gd name="T49" fmla="*/ 269 h 628"/>
              <a:gd name="T50" fmla="*/ 8 w 835"/>
              <a:gd name="T51" fmla="*/ 242 h 628"/>
              <a:gd name="T52" fmla="*/ 40 w 835"/>
              <a:gd name="T53" fmla="*/ 221 h 628"/>
              <a:gd name="T54" fmla="*/ 77 w 835"/>
              <a:gd name="T55" fmla="*/ 373 h 628"/>
              <a:gd name="T56" fmla="*/ 77 w 835"/>
              <a:gd name="T57" fmla="*/ 323 h 628"/>
              <a:gd name="T58" fmla="*/ 759 w 835"/>
              <a:gd name="T59" fmla="*/ 496 h 628"/>
              <a:gd name="T60" fmla="*/ 557 w 835"/>
              <a:gd name="T61" fmla="*/ 496 h 628"/>
              <a:gd name="T62" fmla="*/ 638 w 835"/>
              <a:gd name="T63" fmla="*/ 546 h 628"/>
              <a:gd name="T64" fmla="*/ 557 w 835"/>
              <a:gd name="T65" fmla="*/ 496 h 628"/>
              <a:gd name="T66" fmla="*/ 196 w 835"/>
              <a:gd name="T67" fmla="*/ 546 h 628"/>
              <a:gd name="T68" fmla="*/ 520 w 835"/>
              <a:gd name="T69" fmla="*/ 496 h 628"/>
              <a:gd name="T70" fmla="*/ 77 w 835"/>
              <a:gd name="T71" fmla="*/ 546 h 628"/>
              <a:gd name="T72" fmla="*/ 77 w 835"/>
              <a:gd name="T73" fmla="*/ 496 h 628"/>
              <a:gd name="T74" fmla="*/ 759 w 835"/>
              <a:gd name="T75" fmla="*/ 411 h 628"/>
              <a:gd name="T76" fmla="*/ 509 w 835"/>
              <a:gd name="T77" fmla="*/ 411 h 628"/>
              <a:gd name="T78" fmla="*/ 593 w 835"/>
              <a:gd name="T79" fmla="*/ 461 h 628"/>
              <a:gd name="T80" fmla="*/ 509 w 835"/>
              <a:gd name="T81" fmla="*/ 411 h 628"/>
              <a:gd name="T82" fmla="*/ 390 w 835"/>
              <a:gd name="T83" fmla="*/ 461 h 628"/>
              <a:gd name="T84" fmla="*/ 472 w 835"/>
              <a:gd name="T85" fmla="*/ 411 h 628"/>
              <a:gd name="T86" fmla="*/ 269 w 835"/>
              <a:gd name="T87" fmla="*/ 411 h 628"/>
              <a:gd name="T88" fmla="*/ 351 w 835"/>
              <a:gd name="T89" fmla="*/ 461 h 628"/>
              <a:gd name="T90" fmla="*/ 269 w 835"/>
              <a:gd name="T91" fmla="*/ 411 h 628"/>
              <a:gd name="T92" fmla="*/ 150 w 835"/>
              <a:gd name="T93" fmla="*/ 461 h 628"/>
              <a:gd name="T94" fmla="*/ 232 w 835"/>
              <a:gd name="T95" fmla="*/ 411 h 628"/>
              <a:gd name="T96" fmla="*/ 77 w 835"/>
              <a:gd name="T97" fmla="*/ 461 h 628"/>
              <a:gd name="T98" fmla="*/ 77 w 835"/>
              <a:gd name="T99" fmla="*/ 411 h 628"/>
              <a:gd name="T100" fmla="*/ 759 w 835"/>
              <a:gd name="T101" fmla="*/ 323 h 628"/>
              <a:gd name="T102" fmla="*/ 196 w 835"/>
              <a:gd name="T103" fmla="*/ 323 h 628"/>
              <a:gd name="T104" fmla="*/ 280 w 835"/>
              <a:gd name="T105" fmla="*/ 373 h 628"/>
              <a:gd name="T106" fmla="*/ 196 w 835"/>
              <a:gd name="T107" fmla="*/ 323 h 628"/>
              <a:gd name="T108" fmla="*/ 317 w 835"/>
              <a:gd name="T109" fmla="*/ 373 h 628"/>
              <a:gd name="T110" fmla="*/ 399 w 835"/>
              <a:gd name="T111" fmla="*/ 323 h 628"/>
              <a:gd name="T112" fmla="*/ 436 w 835"/>
              <a:gd name="T113" fmla="*/ 323 h 628"/>
              <a:gd name="T114" fmla="*/ 520 w 835"/>
              <a:gd name="T115" fmla="*/ 373 h 628"/>
              <a:gd name="T116" fmla="*/ 436 w 835"/>
              <a:gd name="T117" fmla="*/ 323 h 628"/>
              <a:gd name="T118" fmla="*/ 557 w 835"/>
              <a:gd name="T119" fmla="*/ 373 h 628"/>
              <a:gd name="T120" fmla="*/ 638 w 835"/>
              <a:gd name="T121" fmla="*/ 323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35" h="628">
                <a:moveTo>
                  <a:pt x="50" y="221"/>
                </a:moveTo>
                <a:lnTo>
                  <a:pt x="351" y="221"/>
                </a:lnTo>
                <a:lnTo>
                  <a:pt x="363" y="139"/>
                </a:lnTo>
                <a:lnTo>
                  <a:pt x="392" y="139"/>
                </a:lnTo>
                <a:lnTo>
                  <a:pt x="392" y="139"/>
                </a:lnTo>
                <a:lnTo>
                  <a:pt x="396" y="119"/>
                </a:lnTo>
                <a:lnTo>
                  <a:pt x="405" y="92"/>
                </a:lnTo>
                <a:lnTo>
                  <a:pt x="405" y="92"/>
                </a:lnTo>
                <a:lnTo>
                  <a:pt x="417" y="60"/>
                </a:lnTo>
                <a:lnTo>
                  <a:pt x="432" y="37"/>
                </a:lnTo>
                <a:lnTo>
                  <a:pt x="447" y="19"/>
                </a:lnTo>
                <a:lnTo>
                  <a:pt x="455" y="12"/>
                </a:lnTo>
                <a:lnTo>
                  <a:pt x="463" y="8"/>
                </a:lnTo>
                <a:lnTo>
                  <a:pt x="472" y="4"/>
                </a:lnTo>
                <a:lnTo>
                  <a:pt x="480" y="2"/>
                </a:lnTo>
                <a:lnTo>
                  <a:pt x="499" y="0"/>
                </a:lnTo>
                <a:lnTo>
                  <a:pt x="517" y="2"/>
                </a:lnTo>
                <a:lnTo>
                  <a:pt x="536" y="8"/>
                </a:lnTo>
                <a:lnTo>
                  <a:pt x="536" y="8"/>
                </a:lnTo>
                <a:lnTo>
                  <a:pt x="553" y="14"/>
                </a:lnTo>
                <a:lnTo>
                  <a:pt x="570" y="23"/>
                </a:lnTo>
                <a:lnTo>
                  <a:pt x="601" y="41"/>
                </a:lnTo>
                <a:lnTo>
                  <a:pt x="601" y="41"/>
                </a:lnTo>
                <a:lnTo>
                  <a:pt x="626" y="56"/>
                </a:lnTo>
                <a:lnTo>
                  <a:pt x="649" y="69"/>
                </a:lnTo>
                <a:lnTo>
                  <a:pt x="674" y="77"/>
                </a:lnTo>
                <a:lnTo>
                  <a:pt x="684" y="81"/>
                </a:lnTo>
                <a:lnTo>
                  <a:pt x="697" y="81"/>
                </a:lnTo>
                <a:lnTo>
                  <a:pt x="709" y="81"/>
                </a:lnTo>
                <a:lnTo>
                  <a:pt x="722" y="81"/>
                </a:lnTo>
                <a:lnTo>
                  <a:pt x="734" y="77"/>
                </a:lnTo>
                <a:lnTo>
                  <a:pt x="747" y="71"/>
                </a:lnTo>
                <a:lnTo>
                  <a:pt x="759" y="62"/>
                </a:lnTo>
                <a:lnTo>
                  <a:pt x="772" y="52"/>
                </a:lnTo>
                <a:lnTo>
                  <a:pt x="782" y="37"/>
                </a:lnTo>
                <a:lnTo>
                  <a:pt x="795" y="21"/>
                </a:lnTo>
                <a:lnTo>
                  <a:pt x="835" y="46"/>
                </a:lnTo>
                <a:lnTo>
                  <a:pt x="835" y="46"/>
                </a:lnTo>
                <a:lnTo>
                  <a:pt x="818" y="69"/>
                </a:lnTo>
                <a:lnTo>
                  <a:pt x="801" y="89"/>
                </a:lnTo>
                <a:lnTo>
                  <a:pt x="784" y="104"/>
                </a:lnTo>
                <a:lnTo>
                  <a:pt x="768" y="117"/>
                </a:lnTo>
                <a:lnTo>
                  <a:pt x="751" y="125"/>
                </a:lnTo>
                <a:lnTo>
                  <a:pt x="737" y="131"/>
                </a:lnTo>
                <a:lnTo>
                  <a:pt x="720" y="133"/>
                </a:lnTo>
                <a:lnTo>
                  <a:pt x="703" y="133"/>
                </a:lnTo>
                <a:lnTo>
                  <a:pt x="686" y="131"/>
                </a:lnTo>
                <a:lnTo>
                  <a:pt x="670" y="127"/>
                </a:lnTo>
                <a:lnTo>
                  <a:pt x="655" y="123"/>
                </a:lnTo>
                <a:lnTo>
                  <a:pt x="638" y="117"/>
                </a:lnTo>
                <a:lnTo>
                  <a:pt x="607" y="100"/>
                </a:lnTo>
                <a:lnTo>
                  <a:pt x="578" y="81"/>
                </a:lnTo>
                <a:lnTo>
                  <a:pt x="578" y="81"/>
                </a:lnTo>
                <a:lnTo>
                  <a:pt x="549" y="64"/>
                </a:lnTo>
                <a:lnTo>
                  <a:pt x="522" y="52"/>
                </a:lnTo>
                <a:lnTo>
                  <a:pt x="522" y="52"/>
                </a:lnTo>
                <a:lnTo>
                  <a:pt x="511" y="50"/>
                </a:lnTo>
                <a:lnTo>
                  <a:pt x="501" y="48"/>
                </a:lnTo>
                <a:lnTo>
                  <a:pt x="490" y="50"/>
                </a:lnTo>
                <a:lnTo>
                  <a:pt x="482" y="54"/>
                </a:lnTo>
                <a:lnTo>
                  <a:pt x="474" y="62"/>
                </a:lnTo>
                <a:lnTo>
                  <a:pt x="465" y="73"/>
                </a:lnTo>
                <a:lnTo>
                  <a:pt x="457" y="87"/>
                </a:lnTo>
                <a:lnTo>
                  <a:pt x="449" y="106"/>
                </a:lnTo>
                <a:lnTo>
                  <a:pt x="449" y="106"/>
                </a:lnTo>
                <a:lnTo>
                  <a:pt x="442" y="125"/>
                </a:lnTo>
                <a:lnTo>
                  <a:pt x="440" y="139"/>
                </a:lnTo>
                <a:lnTo>
                  <a:pt x="463" y="139"/>
                </a:lnTo>
                <a:lnTo>
                  <a:pt x="476" y="221"/>
                </a:lnTo>
                <a:lnTo>
                  <a:pt x="770" y="221"/>
                </a:lnTo>
                <a:lnTo>
                  <a:pt x="770" y="221"/>
                </a:lnTo>
                <a:lnTo>
                  <a:pt x="780" y="221"/>
                </a:lnTo>
                <a:lnTo>
                  <a:pt x="789" y="225"/>
                </a:lnTo>
                <a:lnTo>
                  <a:pt x="797" y="229"/>
                </a:lnTo>
                <a:lnTo>
                  <a:pt x="805" y="235"/>
                </a:lnTo>
                <a:lnTo>
                  <a:pt x="810" y="242"/>
                </a:lnTo>
                <a:lnTo>
                  <a:pt x="816" y="250"/>
                </a:lnTo>
                <a:lnTo>
                  <a:pt x="818" y="260"/>
                </a:lnTo>
                <a:lnTo>
                  <a:pt x="818" y="269"/>
                </a:lnTo>
                <a:lnTo>
                  <a:pt x="818" y="580"/>
                </a:lnTo>
                <a:lnTo>
                  <a:pt x="818" y="580"/>
                </a:lnTo>
                <a:lnTo>
                  <a:pt x="818" y="588"/>
                </a:lnTo>
                <a:lnTo>
                  <a:pt x="816" y="598"/>
                </a:lnTo>
                <a:lnTo>
                  <a:pt x="810" y="607"/>
                </a:lnTo>
                <a:lnTo>
                  <a:pt x="805" y="613"/>
                </a:lnTo>
                <a:lnTo>
                  <a:pt x="797" y="619"/>
                </a:lnTo>
                <a:lnTo>
                  <a:pt x="789" y="623"/>
                </a:lnTo>
                <a:lnTo>
                  <a:pt x="780" y="628"/>
                </a:lnTo>
                <a:lnTo>
                  <a:pt x="770" y="628"/>
                </a:lnTo>
                <a:lnTo>
                  <a:pt x="50" y="628"/>
                </a:lnTo>
                <a:lnTo>
                  <a:pt x="50" y="628"/>
                </a:lnTo>
                <a:lnTo>
                  <a:pt x="40" y="628"/>
                </a:lnTo>
                <a:lnTo>
                  <a:pt x="31" y="623"/>
                </a:lnTo>
                <a:lnTo>
                  <a:pt x="23" y="619"/>
                </a:lnTo>
                <a:lnTo>
                  <a:pt x="15" y="613"/>
                </a:lnTo>
                <a:lnTo>
                  <a:pt x="8" y="607"/>
                </a:lnTo>
                <a:lnTo>
                  <a:pt x="4" y="598"/>
                </a:lnTo>
                <a:lnTo>
                  <a:pt x="2" y="588"/>
                </a:lnTo>
                <a:lnTo>
                  <a:pt x="0" y="580"/>
                </a:lnTo>
                <a:lnTo>
                  <a:pt x="0" y="269"/>
                </a:lnTo>
                <a:lnTo>
                  <a:pt x="0" y="269"/>
                </a:lnTo>
                <a:lnTo>
                  <a:pt x="2" y="260"/>
                </a:lnTo>
                <a:lnTo>
                  <a:pt x="4" y="250"/>
                </a:lnTo>
                <a:lnTo>
                  <a:pt x="8" y="242"/>
                </a:lnTo>
                <a:lnTo>
                  <a:pt x="15" y="235"/>
                </a:lnTo>
                <a:lnTo>
                  <a:pt x="23" y="229"/>
                </a:lnTo>
                <a:lnTo>
                  <a:pt x="31" y="225"/>
                </a:lnTo>
                <a:lnTo>
                  <a:pt x="40" y="221"/>
                </a:lnTo>
                <a:lnTo>
                  <a:pt x="50" y="221"/>
                </a:lnTo>
                <a:lnTo>
                  <a:pt x="50" y="221"/>
                </a:lnTo>
                <a:close/>
                <a:moveTo>
                  <a:pt x="77" y="323"/>
                </a:moveTo>
                <a:lnTo>
                  <a:pt x="77" y="373"/>
                </a:lnTo>
                <a:lnTo>
                  <a:pt x="159" y="373"/>
                </a:lnTo>
                <a:lnTo>
                  <a:pt x="159" y="323"/>
                </a:lnTo>
                <a:lnTo>
                  <a:pt x="77" y="323"/>
                </a:lnTo>
                <a:lnTo>
                  <a:pt x="77" y="323"/>
                </a:lnTo>
                <a:close/>
                <a:moveTo>
                  <a:pt x="676" y="496"/>
                </a:moveTo>
                <a:lnTo>
                  <a:pt x="676" y="546"/>
                </a:lnTo>
                <a:lnTo>
                  <a:pt x="759" y="546"/>
                </a:lnTo>
                <a:lnTo>
                  <a:pt x="759" y="496"/>
                </a:lnTo>
                <a:lnTo>
                  <a:pt x="676" y="496"/>
                </a:lnTo>
                <a:lnTo>
                  <a:pt x="676" y="496"/>
                </a:lnTo>
                <a:close/>
                <a:moveTo>
                  <a:pt x="557" y="496"/>
                </a:moveTo>
                <a:lnTo>
                  <a:pt x="557" y="496"/>
                </a:lnTo>
                <a:lnTo>
                  <a:pt x="557" y="546"/>
                </a:lnTo>
                <a:lnTo>
                  <a:pt x="557" y="546"/>
                </a:lnTo>
                <a:lnTo>
                  <a:pt x="638" y="546"/>
                </a:lnTo>
                <a:lnTo>
                  <a:pt x="638" y="546"/>
                </a:lnTo>
                <a:lnTo>
                  <a:pt x="638" y="496"/>
                </a:lnTo>
                <a:lnTo>
                  <a:pt x="638" y="496"/>
                </a:lnTo>
                <a:lnTo>
                  <a:pt x="557" y="496"/>
                </a:lnTo>
                <a:lnTo>
                  <a:pt x="557" y="496"/>
                </a:lnTo>
                <a:close/>
                <a:moveTo>
                  <a:pt x="196" y="496"/>
                </a:moveTo>
                <a:lnTo>
                  <a:pt x="196" y="496"/>
                </a:lnTo>
                <a:lnTo>
                  <a:pt x="196" y="546"/>
                </a:lnTo>
                <a:lnTo>
                  <a:pt x="196" y="546"/>
                </a:lnTo>
                <a:lnTo>
                  <a:pt x="520" y="546"/>
                </a:lnTo>
                <a:lnTo>
                  <a:pt x="520" y="546"/>
                </a:lnTo>
                <a:lnTo>
                  <a:pt x="520" y="496"/>
                </a:lnTo>
                <a:lnTo>
                  <a:pt x="520" y="496"/>
                </a:lnTo>
                <a:lnTo>
                  <a:pt x="196" y="496"/>
                </a:lnTo>
                <a:lnTo>
                  <a:pt x="196" y="496"/>
                </a:lnTo>
                <a:close/>
                <a:moveTo>
                  <a:pt x="77" y="496"/>
                </a:moveTo>
                <a:lnTo>
                  <a:pt x="77" y="546"/>
                </a:lnTo>
                <a:lnTo>
                  <a:pt x="159" y="546"/>
                </a:lnTo>
                <a:lnTo>
                  <a:pt x="159" y="496"/>
                </a:lnTo>
                <a:lnTo>
                  <a:pt x="77" y="496"/>
                </a:lnTo>
                <a:lnTo>
                  <a:pt x="77" y="496"/>
                </a:lnTo>
                <a:close/>
                <a:moveTo>
                  <a:pt x="630" y="411"/>
                </a:moveTo>
                <a:lnTo>
                  <a:pt x="630" y="461"/>
                </a:lnTo>
                <a:lnTo>
                  <a:pt x="759" y="461"/>
                </a:lnTo>
                <a:lnTo>
                  <a:pt x="759" y="411"/>
                </a:lnTo>
                <a:lnTo>
                  <a:pt x="630" y="411"/>
                </a:lnTo>
                <a:lnTo>
                  <a:pt x="630" y="411"/>
                </a:lnTo>
                <a:close/>
                <a:moveTo>
                  <a:pt x="509" y="411"/>
                </a:moveTo>
                <a:lnTo>
                  <a:pt x="509" y="411"/>
                </a:lnTo>
                <a:lnTo>
                  <a:pt x="509" y="461"/>
                </a:lnTo>
                <a:lnTo>
                  <a:pt x="509" y="461"/>
                </a:lnTo>
                <a:lnTo>
                  <a:pt x="593" y="461"/>
                </a:lnTo>
                <a:lnTo>
                  <a:pt x="593" y="461"/>
                </a:lnTo>
                <a:lnTo>
                  <a:pt x="593" y="411"/>
                </a:lnTo>
                <a:lnTo>
                  <a:pt x="593" y="411"/>
                </a:lnTo>
                <a:lnTo>
                  <a:pt x="509" y="411"/>
                </a:lnTo>
                <a:lnTo>
                  <a:pt x="509" y="411"/>
                </a:lnTo>
                <a:close/>
                <a:moveTo>
                  <a:pt x="390" y="411"/>
                </a:moveTo>
                <a:lnTo>
                  <a:pt x="390" y="411"/>
                </a:lnTo>
                <a:lnTo>
                  <a:pt x="390" y="461"/>
                </a:lnTo>
                <a:lnTo>
                  <a:pt x="390" y="461"/>
                </a:lnTo>
                <a:lnTo>
                  <a:pt x="472" y="461"/>
                </a:lnTo>
                <a:lnTo>
                  <a:pt x="472" y="461"/>
                </a:lnTo>
                <a:lnTo>
                  <a:pt x="472" y="411"/>
                </a:lnTo>
                <a:lnTo>
                  <a:pt x="472" y="411"/>
                </a:lnTo>
                <a:lnTo>
                  <a:pt x="390" y="411"/>
                </a:lnTo>
                <a:lnTo>
                  <a:pt x="390" y="411"/>
                </a:lnTo>
                <a:close/>
                <a:moveTo>
                  <a:pt x="269" y="411"/>
                </a:moveTo>
                <a:lnTo>
                  <a:pt x="269" y="411"/>
                </a:lnTo>
                <a:lnTo>
                  <a:pt x="269" y="461"/>
                </a:lnTo>
                <a:lnTo>
                  <a:pt x="269" y="461"/>
                </a:lnTo>
                <a:lnTo>
                  <a:pt x="351" y="461"/>
                </a:lnTo>
                <a:lnTo>
                  <a:pt x="351" y="461"/>
                </a:lnTo>
                <a:lnTo>
                  <a:pt x="351" y="411"/>
                </a:lnTo>
                <a:lnTo>
                  <a:pt x="351" y="411"/>
                </a:lnTo>
                <a:lnTo>
                  <a:pt x="269" y="411"/>
                </a:lnTo>
                <a:lnTo>
                  <a:pt x="269" y="411"/>
                </a:lnTo>
                <a:close/>
                <a:moveTo>
                  <a:pt x="150" y="411"/>
                </a:moveTo>
                <a:lnTo>
                  <a:pt x="150" y="411"/>
                </a:lnTo>
                <a:lnTo>
                  <a:pt x="150" y="461"/>
                </a:lnTo>
                <a:lnTo>
                  <a:pt x="150" y="461"/>
                </a:lnTo>
                <a:lnTo>
                  <a:pt x="232" y="461"/>
                </a:lnTo>
                <a:lnTo>
                  <a:pt x="232" y="461"/>
                </a:lnTo>
                <a:lnTo>
                  <a:pt x="232" y="411"/>
                </a:lnTo>
                <a:lnTo>
                  <a:pt x="232" y="411"/>
                </a:lnTo>
                <a:lnTo>
                  <a:pt x="150" y="411"/>
                </a:lnTo>
                <a:lnTo>
                  <a:pt x="150" y="411"/>
                </a:lnTo>
                <a:close/>
                <a:moveTo>
                  <a:pt x="77" y="411"/>
                </a:moveTo>
                <a:lnTo>
                  <a:pt x="77" y="461"/>
                </a:lnTo>
                <a:lnTo>
                  <a:pt x="109" y="461"/>
                </a:lnTo>
                <a:lnTo>
                  <a:pt x="109" y="411"/>
                </a:lnTo>
                <a:lnTo>
                  <a:pt x="77" y="411"/>
                </a:lnTo>
                <a:lnTo>
                  <a:pt x="77" y="411"/>
                </a:lnTo>
                <a:close/>
                <a:moveTo>
                  <a:pt x="676" y="323"/>
                </a:moveTo>
                <a:lnTo>
                  <a:pt x="676" y="373"/>
                </a:lnTo>
                <a:lnTo>
                  <a:pt x="759" y="373"/>
                </a:lnTo>
                <a:lnTo>
                  <a:pt x="759" y="323"/>
                </a:lnTo>
                <a:lnTo>
                  <a:pt x="676" y="323"/>
                </a:lnTo>
                <a:lnTo>
                  <a:pt x="676" y="323"/>
                </a:lnTo>
                <a:close/>
                <a:moveTo>
                  <a:pt x="196" y="323"/>
                </a:moveTo>
                <a:lnTo>
                  <a:pt x="196" y="323"/>
                </a:lnTo>
                <a:lnTo>
                  <a:pt x="196" y="373"/>
                </a:lnTo>
                <a:lnTo>
                  <a:pt x="196" y="373"/>
                </a:lnTo>
                <a:lnTo>
                  <a:pt x="280" y="373"/>
                </a:lnTo>
                <a:lnTo>
                  <a:pt x="280" y="373"/>
                </a:lnTo>
                <a:lnTo>
                  <a:pt x="280" y="323"/>
                </a:lnTo>
                <a:lnTo>
                  <a:pt x="280" y="323"/>
                </a:lnTo>
                <a:lnTo>
                  <a:pt x="196" y="323"/>
                </a:lnTo>
                <a:lnTo>
                  <a:pt x="196" y="323"/>
                </a:lnTo>
                <a:close/>
                <a:moveTo>
                  <a:pt x="317" y="323"/>
                </a:moveTo>
                <a:lnTo>
                  <a:pt x="317" y="323"/>
                </a:lnTo>
                <a:lnTo>
                  <a:pt x="317" y="373"/>
                </a:lnTo>
                <a:lnTo>
                  <a:pt x="317" y="373"/>
                </a:lnTo>
                <a:lnTo>
                  <a:pt x="399" y="373"/>
                </a:lnTo>
                <a:lnTo>
                  <a:pt x="399" y="373"/>
                </a:lnTo>
                <a:lnTo>
                  <a:pt x="399" y="323"/>
                </a:lnTo>
                <a:lnTo>
                  <a:pt x="399" y="323"/>
                </a:lnTo>
                <a:lnTo>
                  <a:pt x="317" y="323"/>
                </a:lnTo>
                <a:lnTo>
                  <a:pt x="317" y="323"/>
                </a:lnTo>
                <a:close/>
                <a:moveTo>
                  <a:pt x="436" y="323"/>
                </a:moveTo>
                <a:lnTo>
                  <a:pt x="436" y="323"/>
                </a:lnTo>
                <a:lnTo>
                  <a:pt x="436" y="373"/>
                </a:lnTo>
                <a:lnTo>
                  <a:pt x="436" y="373"/>
                </a:lnTo>
                <a:lnTo>
                  <a:pt x="520" y="373"/>
                </a:lnTo>
                <a:lnTo>
                  <a:pt x="520" y="373"/>
                </a:lnTo>
                <a:lnTo>
                  <a:pt x="520" y="323"/>
                </a:lnTo>
                <a:lnTo>
                  <a:pt x="520" y="323"/>
                </a:lnTo>
                <a:lnTo>
                  <a:pt x="436" y="323"/>
                </a:lnTo>
                <a:lnTo>
                  <a:pt x="436" y="323"/>
                </a:lnTo>
                <a:close/>
                <a:moveTo>
                  <a:pt x="557" y="323"/>
                </a:moveTo>
                <a:lnTo>
                  <a:pt x="557" y="323"/>
                </a:lnTo>
                <a:lnTo>
                  <a:pt x="557" y="373"/>
                </a:lnTo>
                <a:lnTo>
                  <a:pt x="557" y="373"/>
                </a:lnTo>
                <a:lnTo>
                  <a:pt x="638" y="373"/>
                </a:lnTo>
                <a:lnTo>
                  <a:pt x="638" y="373"/>
                </a:lnTo>
                <a:lnTo>
                  <a:pt x="638" y="323"/>
                </a:lnTo>
                <a:lnTo>
                  <a:pt x="638" y="323"/>
                </a:lnTo>
                <a:lnTo>
                  <a:pt x="557" y="323"/>
                </a:lnTo>
                <a:lnTo>
                  <a:pt x="557" y="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203200" y="4865688"/>
            <a:ext cx="1066800" cy="1322388"/>
          </a:xfrm>
          <a:custGeom>
            <a:avLst/>
            <a:gdLst>
              <a:gd name="T0" fmla="*/ 463 w 672"/>
              <a:gd name="T1" fmla="*/ 753 h 833"/>
              <a:gd name="T2" fmla="*/ 269 w 672"/>
              <a:gd name="T3" fmla="*/ 7 h 833"/>
              <a:gd name="T4" fmla="*/ 123 w 672"/>
              <a:gd name="T5" fmla="*/ 78 h 833"/>
              <a:gd name="T6" fmla="*/ 42 w 672"/>
              <a:gd name="T7" fmla="*/ 176 h 833"/>
              <a:gd name="T8" fmla="*/ 0 w 672"/>
              <a:gd name="T9" fmla="*/ 336 h 833"/>
              <a:gd name="T10" fmla="*/ 27 w 672"/>
              <a:gd name="T11" fmla="*/ 468 h 833"/>
              <a:gd name="T12" fmla="*/ 100 w 672"/>
              <a:gd name="T13" fmla="*/ 574 h 833"/>
              <a:gd name="T14" fmla="*/ 227 w 672"/>
              <a:gd name="T15" fmla="*/ 653 h 833"/>
              <a:gd name="T16" fmla="*/ 254 w 672"/>
              <a:gd name="T17" fmla="*/ 732 h 833"/>
              <a:gd name="T18" fmla="*/ 254 w 672"/>
              <a:gd name="T19" fmla="*/ 833 h 833"/>
              <a:gd name="T20" fmla="*/ 363 w 672"/>
              <a:gd name="T21" fmla="*/ 732 h 833"/>
              <a:gd name="T22" fmla="*/ 451 w 672"/>
              <a:gd name="T23" fmla="*/ 651 h 833"/>
              <a:gd name="T24" fmla="*/ 574 w 672"/>
              <a:gd name="T25" fmla="*/ 574 h 833"/>
              <a:gd name="T26" fmla="*/ 647 w 672"/>
              <a:gd name="T27" fmla="*/ 468 h 833"/>
              <a:gd name="T28" fmla="*/ 672 w 672"/>
              <a:gd name="T29" fmla="*/ 336 h 833"/>
              <a:gd name="T30" fmla="*/ 632 w 672"/>
              <a:gd name="T31" fmla="*/ 176 h 833"/>
              <a:gd name="T32" fmla="*/ 551 w 672"/>
              <a:gd name="T33" fmla="*/ 78 h 833"/>
              <a:gd name="T34" fmla="*/ 405 w 672"/>
              <a:gd name="T35" fmla="*/ 7 h 833"/>
              <a:gd name="T36" fmla="*/ 595 w 672"/>
              <a:gd name="T37" fmla="*/ 365 h 833"/>
              <a:gd name="T38" fmla="*/ 534 w 672"/>
              <a:gd name="T39" fmla="*/ 418 h 833"/>
              <a:gd name="T40" fmla="*/ 595 w 672"/>
              <a:gd name="T41" fmla="*/ 365 h 833"/>
              <a:gd name="T42" fmla="*/ 448 w 672"/>
              <a:gd name="T43" fmla="*/ 447 h 833"/>
              <a:gd name="T44" fmla="*/ 459 w 672"/>
              <a:gd name="T45" fmla="*/ 365 h 833"/>
              <a:gd name="T46" fmla="*/ 265 w 672"/>
              <a:gd name="T47" fmla="*/ 455 h 833"/>
              <a:gd name="T48" fmla="*/ 309 w 672"/>
              <a:gd name="T49" fmla="*/ 365 h 833"/>
              <a:gd name="T50" fmla="*/ 152 w 672"/>
              <a:gd name="T51" fmla="*/ 424 h 833"/>
              <a:gd name="T52" fmla="*/ 102 w 672"/>
              <a:gd name="T53" fmla="*/ 392 h 833"/>
              <a:gd name="T54" fmla="*/ 79 w 672"/>
              <a:gd name="T55" fmla="*/ 305 h 833"/>
              <a:gd name="T56" fmla="*/ 140 w 672"/>
              <a:gd name="T57" fmla="*/ 255 h 833"/>
              <a:gd name="T58" fmla="*/ 146 w 672"/>
              <a:gd name="T59" fmla="*/ 305 h 833"/>
              <a:gd name="T60" fmla="*/ 219 w 672"/>
              <a:gd name="T61" fmla="*/ 263 h 833"/>
              <a:gd name="T62" fmla="*/ 309 w 672"/>
              <a:gd name="T63" fmla="*/ 305 h 833"/>
              <a:gd name="T64" fmla="*/ 369 w 672"/>
              <a:gd name="T65" fmla="*/ 213 h 833"/>
              <a:gd name="T66" fmla="*/ 459 w 672"/>
              <a:gd name="T67" fmla="*/ 305 h 833"/>
              <a:gd name="T68" fmla="*/ 526 w 672"/>
              <a:gd name="T69" fmla="*/ 278 h 833"/>
              <a:gd name="T70" fmla="*/ 553 w 672"/>
              <a:gd name="T71" fmla="*/ 267 h 833"/>
              <a:gd name="T72" fmla="*/ 528 w 672"/>
              <a:gd name="T73" fmla="*/ 305 h 833"/>
              <a:gd name="T74" fmla="*/ 407 w 672"/>
              <a:gd name="T75" fmla="*/ 119 h 833"/>
              <a:gd name="T76" fmla="*/ 398 w 672"/>
              <a:gd name="T77" fmla="*/ 148 h 833"/>
              <a:gd name="T78" fmla="*/ 369 w 672"/>
              <a:gd name="T79" fmla="*/ 528 h 833"/>
              <a:gd name="T80" fmla="*/ 417 w 672"/>
              <a:gd name="T81" fmla="*/ 534 h 833"/>
              <a:gd name="T82" fmla="*/ 369 w 672"/>
              <a:gd name="T83" fmla="*/ 528 h 833"/>
              <a:gd name="T84" fmla="*/ 282 w 672"/>
              <a:gd name="T85" fmla="*/ 572 h 833"/>
              <a:gd name="T86" fmla="*/ 250 w 672"/>
              <a:gd name="T87" fmla="*/ 522 h 833"/>
              <a:gd name="T88" fmla="*/ 309 w 672"/>
              <a:gd name="T89" fmla="*/ 144 h 833"/>
              <a:gd name="T90" fmla="*/ 257 w 672"/>
              <a:gd name="T91" fmla="*/ 138 h 833"/>
              <a:gd name="T92" fmla="*/ 309 w 672"/>
              <a:gd name="T93" fmla="*/ 78 h 833"/>
              <a:gd name="T94" fmla="*/ 544 w 672"/>
              <a:gd name="T95" fmla="*/ 503 h 833"/>
              <a:gd name="T96" fmla="*/ 480 w 672"/>
              <a:gd name="T97" fmla="*/ 561 h 833"/>
              <a:gd name="T98" fmla="*/ 563 w 672"/>
              <a:gd name="T99" fmla="*/ 480 h 833"/>
              <a:gd name="T100" fmla="*/ 194 w 672"/>
              <a:gd name="T101" fmla="*/ 561 h 833"/>
              <a:gd name="T102" fmla="*/ 129 w 672"/>
              <a:gd name="T103" fmla="*/ 503 h 833"/>
              <a:gd name="T104" fmla="*/ 169 w 672"/>
              <a:gd name="T105" fmla="*/ 503 h 833"/>
              <a:gd name="T106" fmla="*/ 148 w 672"/>
              <a:gd name="T107" fmla="*/ 146 h 833"/>
              <a:gd name="T108" fmla="*/ 169 w 672"/>
              <a:gd name="T109" fmla="*/ 169 h 833"/>
              <a:gd name="T110" fmla="*/ 505 w 672"/>
              <a:gd name="T111" fmla="*/ 169 h 833"/>
              <a:gd name="T112" fmla="*/ 505 w 672"/>
              <a:gd name="T113" fmla="*/ 128 h 833"/>
              <a:gd name="T114" fmla="*/ 563 w 672"/>
              <a:gd name="T115" fmla="*/ 19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72" h="833">
                <a:moveTo>
                  <a:pt x="463" y="753"/>
                </a:moveTo>
                <a:lnTo>
                  <a:pt x="630" y="753"/>
                </a:lnTo>
                <a:lnTo>
                  <a:pt x="630" y="812"/>
                </a:lnTo>
                <a:lnTo>
                  <a:pt x="463" y="812"/>
                </a:lnTo>
                <a:lnTo>
                  <a:pt x="463" y="753"/>
                </a:lnTo>
                <a:lnTo>
                  <a:pt x="463" y="753"/>
                </a:lnTo>
                <a:close/>
                <a:moveTo>
                  <a:pt x="336" y="0"/>
                </a:moveTo>
                <a:lnTo>
                  <a:pt x="336" y="0"/>
                </a:lnTo>
                <a:lnTo>
                  <a:pt x="302" y="2"/>
                </a:lnTo>
                <a:lnTo>
                  <a:pt x="269" y="7"/>
                </a:lnTo>
                <a:lnTo>
                  <a:pt x="238" y="15"/>
                </a:lnTo>
                <a:lnTo>
                  <a:pt x="207" y="27"/>
                </a:lnTo>
                <a:lnTo>
                  <a:pt x="177" y="40"/>
                </a:lnTo>
                <a:lnTo>
                  <a:pt x="148" y="59"/>
                </a:lnTo>
                <a:lnTo>
                  <a:pt x="123" y="78"/>
                </a:lnTo>
                <a:lnTo>
                  <a:pt x="100" y="98"/>
                </a:lnTo>
                <a:lnTo>
                  <a:pt x="100" y="98"/>
                </a:lnTo>
                <a:lnTo>
                  <a:pt x="77" y="123"/>
                </a:lnTo>
                <a:lnTo>
                  <a:pt x="58" y="148"/>
                </a:lnTo>
                <a:lnTo>
                  <a:pt x="42" y="176"/>
                </a:lnTo>
                <a:lnTo>
                  <a:pt x="27" y="205"/>
                </a:lnTo>
                <a:lnTo>
                  <a:pt x="17" y="236"/>
                </a:lnTo>
                <a:lnTo>
                  <a:pt x="8" y="269"/>
                </a:lnTo>
                <a:lnTo>
                  <a:pt x="2" y="303"/>
                </a:lnTo>
                <a:lnTo>
                  <a:pt x="0" y="336"/>
                </a:lnTo>
                <a:lnTo>
                  <a:pt x="0" y="336"/>
                </a:lnTo>
                <a:lnTo>
                  <a:pt x="2" y="372"/>
                </a:lnTo>
                <a:lnTo>
                  <a:pt x="8" y="403"/>
                </a:lnTo>
                <a:lnTo>
                  <a:pt x="17" y="436"/>
                </a:lnTo>
                <a:lnTo>
                  <a:pt x="27" y="468"/>
                </a:lnTo>
                <a:lnTo>
                  <a:pt x="42" y="497"/>
                </a:lnTo>
                <a:lnTo>
                  <a:pt x="58" y="524"/>
                </a:lnTo>
                <a:lnTo>
                  <a:pt x="77" y="549"/>
                </a:lnTo>
                <a:lnTo>
                  <a:pt x="100" y="574"/>
                </a:lnTo>
                <a:lnTo>
                  <a:pt x="100" y="574"/>
                </a:lnTo>
                <a:lnTo>
                  <a:pt x="121" y="595"/>
                </a:lnTo>
                <a:lnTo>
                  <a:pt x="146" y="612"/>
                </a:lnTo>
                <a:lnTo>
                  <a:pt x="171" y="628"/>
                </a:lnTo>
                <a:lnTo>
                  <a:pt x="198" y="643"/>
                </a:lnTo>
                <a:lnTo>
                  <a:pt x="227" y="653"/>
                </a:lnTo>
                <a:lnTo>
                  <a:pt x="257" y="662"/>
                </a:lnTo>
                <a:lnTo>
                  <a:pt x="286" y="668"/>
                </a:lnTo>
                <a:lnTo>
                  <a:pt x="319" y="672"/>
                </a:lnTo>
                <a:lnTo>
                  <a:pt x="319" y="732"/>
                </a:lnTo>
                <a:lnTo>
                  <a:pt x="254" y="732"/>
                </a:lnTo>
                <a:lnTo>
                  <a:pt x="254" y="753"/>
                </a:lnTo>
                <a:lnTo>
                  <a:pt x="40" y="753"/>
                </a:lnTo>
                <a:lnTo>
                  <a:pt x="40" y="812"/>
                </a:lnTo>
                <a:lnTo>
                  <a:pt x="254" y="812"/>
                </a:lnTo>
                <a:lnTo>
                  <a:pt x="254" y="833"/>
                </a:lnTo>
                <a:lnTo>
                  <a:pt x="428" y="833"/>
                </a:lnTo>
                <a:lnTo>
                  <a:pt x="428" y="812"/>
                </a:lnTo>
                <a:lnTo>
                  <a:pt x="428" y="753"/>
                </a:lnTo>
                <a:lnTo>
                  <a:pt x="428" y="732"/>
                </a:lnTo>
                <a:lnTo>
                  <a:pt x="363" y="732"/>
                </a:lnTo>
                <a:lnTo>
                  <a:pt x="363" y="672"/>
                </a:lnTo>
                <a:lnTo>
                  <a:pt x="363" y="672"/>
                </a:lnTo>
                <a:lnTo>
                  <a:pt x="392" y="668"/>
                </a:lnTo>
                <a:lnTo>
                  <a:pt x="421" y="662"/>
                </a:lnTo>
                <a:lnTo>
                  <a:pt x="451" y="651"/>
                </a:lnTo>
                <a:lnTo>
                  <a:pt x="478" y="641"/>
                </a:lnTo>
                <a:lnTo>
                  <a:pt x="505" y="626"/>
                </a:lnTo>
                <a:lnTo>
                  <a:pt x="530" y="612"/>
                </a:lnTo>
                <a:lnTo>
                  <a:pt x="553" y="593"/>
                </a:lnTo>
                <a:lnTo>
                  <a:pt x="574" y="574"/>
                </a:lnTo>
                <a:lnTo>
                  <a:pt x="574" y="574"/>
                </a:lnTo>
                <a:lnTo>
                  <a:pt x="597" y="549"/>
                </a:lnTo>
                <a:lnTo>
                  <a:pt x="615" y="524"/>
                </a:lnTo>
                <a:lnTo>
                  <a:pt x="632" y="497"/>
                </a:lnTo>
                <a:lnTo>
                  <a:pt x="647" y="468"/>
                </a:lnTo>
                <a:lnTo>
                  <a:pt x="657" y="436"/>
                </a:lnTo>
                <a:lnTo>
                  <a:pt x="665" y="403"/>
                </a:lnTo>
                <a:lnTo>
                  <a:pt x="672" y="372"/>
                </a:lnTo>
                <a:lnTo>
                  <a:pt x="672" y="336"/>
                </a:lnTo>
                <a:lnTo>
                  <a:pt x="672" y="336"/>
                </a:lnTo>
                <a:lnTo>
                  <a:pt x="672" y="303"/>
                </a:lnTo>
                <a:lnTo>
                  <a:pt x="665" y="269"/>
                </a:lnTo>
                <a:lnTo>
                  <a:pt x="657" y="236"/>
                </a:lnTo>
                <a:lnTo>
                  <a:pt x="647" y="205"/>
                </a:lnTo>
                <a:lnTo>
                  <a:pt x="632" y="176"/>
                </a:lnTo>
                <a:lnTo>
                  <a:pt x="615" y="148"/>
                </a:lnTo>
                <a:lnTo>
                  <a:pt x="597" y="123"/>
                </a:lnTo>
                <a:lnTo>
                  <a:pt x="574" y="98"/>
                </a:lnTo>
                <a:lnTo>
                  <a:pt x="574" y="98"/>
                </a:lnTo>
                <a:lnTo>
                  <a:pt x="551" y="78"/>
                </a:lnTo>
                <a:lnTo>
                  <a:pt x="524" y="59"/>
                </a:lnTo>
                <a:lnTo>
                  <a:pt x="496" y="40"/>
                </a:lnTo>
                <a:lnTo>
                  <a:pt x="467" y="27"/>
                </a:lnTo>
                <a:lnTo>
                  <a:pt x="436" y="15"/>
                </a:lnTo>
                <a:lnTo>
                  <a:pt x="405" y="7"/>
                </a:lnTo>
                <a:lnTo>
                  <a:pt x="371" y="2"/>
                </a:lnTo>
                <a:lnTo>
                  <a:pt x="336" y="0"/>
                </a:lnTo>
                <a:lnTo>
                  <a:pt x="336" y="0"/>
                </a:lnTo>
                <a:close/>
                <a:moveTo>
                  <a:pt x="595" y="365"/>
                </a:moveTo>
                <a:lnTo>
                  <a:pt x="595" y="365"/>
                </a:lnTo>
                <a:lnTo>
                  <a:pt x="584" y="380"/>
                </a:lnTo>
                <a:lnTo>
                  <a:pt x="572" y="392"/>
                </a:lnTo>
                <a:lnTo>
                  <a:pt x="555" y="405"/>
                </a:lnTo>
                <a:lnTo>
                  <a:pt x="534" y="418"/>
                </a:lnTo>
                <a:lnTo>
                  <a:pt x="534" y="418"/>
                </a:lnTo>
                <a:lnTo>
                  <a:pt x="522" y="424"/>
                </a:lnTo>
                <a:lnTo>
                  <a:pt x="522" y="424"/>
                </a:lnTo>
                <a:lnTo>
                  <a:pt x="526" y="395"/>
                </a:lnTo>
                <a:lnTo>
                  <a:pt x="528" y="365"/>
                </a:lnTo>
                <a:lnTo>
                  <a:pt x="595" y="365"/>
                </a:lnTo>
                <a:lnTo>
                  <a:pt x="595" y="365"/>
                </a:lnTo>
                <a:close/>
                <a:moveTo>
                  <a:pt x="459" y="365"/>
                </a:moveTo>
                <a:lnTo>
                  <a:pt x="459" y="365"/>
                </a:lnTo>
                <a:lnTo>
                  <a:pt x="455" y="409"/>
                </a:lnTo>
                <a:lnTo>
                  <a:pt x="448" y="447"/>
                </a:lnTo>
                <a:lnTo>
                  <a:pt x="448" y="447"/>
                </a:lnTo>
                <a:lnTo>
                  <a:pt x="411" y="455"/>
                </a:lnTo>
                <a:lnTo>
                  <a:pt x="369" y="459"/>
                </a:lnTo>
                <a:lnTo>
                  <a:pt x="369" y="365"/>
                </a:lnTo>
                <a:lnTo>
                  <a:pt x="459" y="365"/>
                </a:lnTo>
                <a:lnTo>
                  <a:pt x="459" y="365"/>
                </a:lnTo>
                <a:close/>
                <a:moveTo>
                  <a:pt x="309" y="365"/>
                </a:moveTo>
                <a:lnTo>
                  <a:pt x="309" y="459"/>
                </a:lnTo>
                <a:lnTo>
                  <a:pt x="309" y="459"/>
                </a:lnTo>
                <a:lnTo>
                  <a:pt x="265" y="455"/>
                </a:lnTo>
                <a:lnTo>
                  <a:pt x="225" y="447"/>
                </a:lnTo>
                <a:lnTo>
                  <a:pt x="225" y="447"/>
                </a:lnTo>
                <a:lnTo>
                  <a:pt x="219" y="409"/>
                </a:lnTo>
                <a:lnTo>
                  <a:pt x="215" y="365"/>
                </a:lnTo>
                <a:lnTo>
                  <a:pt x="309" y="365"/>
                </a:lnTo>
                <a:lnTo>
                  <a:pt x="309" y="365"/>
                </a:lnTo>
                <a:close/>
                <a:moveTo>
                  <a:pt x="146" y="365"/>
                </a:moveTo>
                <a:lnTo>
                  <a:pt x="146" y="365"/>
                </a:lnTo>
                <a:lnTo>
                  <a:pt x="148" y="395"/>
                </a:lnTo>
                <a:lnTo>
                  <a:pt x="152" y="424"/>
                </a:lnTo>
                <a:lnTo>
                  <a:pt x="152" y="424"/>
                </a:lnTo>
                <a:lnTo>
                  <a:pt x="140" y="418"/>
                </a:lnTo>
                <a:lnTo>
                  <a:pt x="140" y="418"/>
                </a:lnTo>
                <a:lnTo>
                  <a:pt x="119" y="405"/>
                </a:lnTo>
                <a:lnTo>
                  <a:pt x="102" y="392"/>
                </a:lnTo>
                <a:lnTo>
                  <a:pt x="90" y="380"/>
                </a:lnTo>
                <a:lnTo>
                  <a:pt x="79" y="365"/>
                </a:lnTo>
                <a:lnTo>
                  <a:pt x="146" y="365"/>
                </a:lnTo>
                <a:lnTo>
                  <a:pt x="146" y="365"/>
                </a:lnTo>
                <a:close/>
                <a:moveTo>
                  <a:pt x="79" y="305"/>
                </a:moveTo>
                <a:lnTo>
                  <a:pt x="79" y="305"/>
                </a:lnTo>
                <a:lnTo>
                  <a:pt x="90" y="292"/>
                </a:lnTo>
                <a:lnTo>
                  <a:pt x="102" y="278"/>
                </a:lnTo>
                <a:lnTo>
                  <a:pt x="119" y="267"/>
                </a:lnTo>
                <a:lnTo>
                  <a:pt x="140" y="255"/>
                </a:lnTo>
                <a:lnTo>
                  <a:pt x="140" y="255"/>
                </a:lnTo>
                <a:lnTo>
                  <a:pt x="152" y="249"/>
                </a:lnTo>
                <a:lnTo>
                  <a:pt x="152" y="249"/>
                </a:lnTo>
                <a:lnTo>
                  <a:pt x="148" y="278"/>
                </a:lnTo>
                <a:lnTo>
                  <a:pt x="146" y="305"/>
                </a:lnTo>
                <a:lnTo>
                  <a:pt x="79" y="305"/>
                </a:lnTo>
                <a:lnTo>
                  <a:pt x="79" y="305"/>
                </a:lnTo>
                <a:close/>
                <a:moveTo>
                  <a:pt x="215" y="305"/>
                </a:moveTo>
                <a:lnTo>
                  <a:pt x="215" y="305"/>
                </a:lnTo>
                <a:lnTo>
                  <a:pt x="219" y="263"/>
                </a:lnTo>
                <a:lnTo>
                  <a:pt x="225" y="226"/>
                </a:lnTo>
                <a:lnTo>
                  <a:pt x="225" y="226"/>
                </a:lnTo>
                <a:lnTo>
                  <a:pt x="265" y="217"/>
                </a:lnTo>
                <a:lnTo>
                  <a:pt x="309" y="213"/>
                </a:lnTo>
                <a:lnTo>
                  <a:pt x="309" y="305"/>
                </a:lnTo>
                <a:lnTo>
                  <a:pt x="215" y="305"/>
                </a:lnTo>
                <a:lnTo>
                  <a:pt x="215" y="305"/>
                </a:lnTo>
                <a:close/>
                <a:moveTo>
                  <a:pt x="369" y="305"/>
                </a:moveTo>
                <a:lnTo>
                  <a:pt x="369" y="213"/>
                </a:lnTo>
                <a:lnTo>
                  <a:pt x="369" y="213"/>
                </a:lnTo>
                <a:lnTo>
                  <a:pt x="411" y="217"/>
                </a:lnTo>
                <a:lnTo>
                  <a:pt x="448" y="226"/>
                </a:lnTo>
                <a:lnTo>
                  <a:pt x="448" y="226"/>
                </a:lnTo>
                <a:lnTo>
                  <a:pt x="455" y="263"/>
                </a:lnTo>
                <a:lnTo>
                  <a:pt x="459" y="305"/>
                </a:lnTo>
                <a:lnTo>
                  <a:pt x="369" y="305"/>
                </a:lnTo>
                <a:lnTo>
                  <a:pt x="369" y="305"/>
                </a:lnTo>
                <a:close/>
                <a:moveTo>
                  <a:pt x="528" y="305"/>
                </a:moveTo>
                <a:lnTo>
                  <a:pt x="528" y="305"/>
                </a:lnTo>
                <a:lnTo>
                  <a:pt x="526" y="278"/>
                </a:lnTo>
                <a:lnTo>
                  <a:pt x="522" y="249"/>
                </a:lnTo>
                <a:lnTo>
                  <a:pt x="522" y="249"/>
                </a:lnTo>
                <a:lnTo>
                  <a:pt x="534" y="255"/>
                </a:lnTo>
                <a:lnTo>
                  <a:pt x="534" y="255"/>
                </a:lnTo>
                <a:lnTo>
                  <a:pt x="553" y="267"/>
                </a:lnTo>
                <a:lnTo>
                  <a:pt x="572" y="278"/>
                </a:lnTo>
                <a:lnTo>
                  <a:pt x="584" y="292"/>
                </a:lnTo>
                <a:lnTo>
                  <a:pt x="595" y="305"/>
                </a:lnTo>
                <a:lnTo>
                  <a:pt x="528" y="305"/>
                </a:lnTo>
                <a:lnTo>
                  <a:pt x="528" y="305"/>
                </a:lnTo>
                <a:close/>
                <a:moveTo>
                  <a:pt x="369" y="80"/>
                </a:moveTo>
                <a:lnTo>
                  <a:pt x="369" y="80"/>
                </a:lnTo>
                <a:lnTo>
                  <a:pt x="384" y="90"/>
                </a:lnTo>
                <a:lnTo>
                  <a:pt x="396" y="105"/>
                </a:lnTo>
                <a:lnTo>
                  <a:pt x="407" y="119"/>
                </a:lnTo>
                <a:lnTo>
                  <a:pt x="417" y="138"/>
                </a:lnTo>
                <a:lnTo>
                  <a:pt x="417" y="138"/>
                </a:lnTo>
                <a:lnTo>
                  <a:pt x="423" y="151"/>
                </a:lnTo>
                <a:lnTo>
                  <a:pt x="423" y="151"/>
                </a:lnTo>
                <a:lnTo>
                  <a:pt x="398" y="148"/>
                </a:lnTo>
                <a:lnTo>
                  <a:pt x="369" y="146"/>
                </a:lnTo>
                <a:lnTo>
                  <a:pt x="369" y="80"/>
                </a:lnTo>
                <a:lnTo>
                  <a:pt x="369" y="80"/>
                </a:lnTo>
                <a:close/>
                <a:moveTo>
                  <a:pt x="369" y="528"/>
                </a:moveTo>
                <a:lnTo>
                  <a:pt x="369" y="528"/>
                </a:lnTo>
                <a:lnTo>
                  <a:pt x="398" y="526"/>
                </a:lnTo>
                <a:lnTo>
                  <a:pt x="423" y="522"/>
                </a:lnTo>
                <a:lnTo>
                  <a:pt x="423" y="522"/>
                </a:lnTo>
                <a:lnTo>
                  <a:pt x="417" y="534"/>
                </a:lnTo>
                <a:lnTo>
                  <a:pt x="417" y="534"/>
                </a:lnTo>
                <a:lnTo>
                  <a:pt x="407" y="553"/>
                </a:lnTo>
                <a:lnTo>
                  <a:pt x="396" y="568"/>
                </a:lnTo>
                <a:lnTo>
                  <a:pt x="384" y="582"/>
                </a:lnTo>
                <a:lnTo>
                  <a:pt x="369" y="593"/>
                </a:lnTo>
                <a:lnTo>
                  <a:pt x="369" y="528"/>
                </a:lnTo>
                <a:lnTo>
                  <a:pt x="369" y="528"/>
                </a:lnTo>
                <a:close/>
                <a:moveTo>
                  <a:pt x="309" y="597"/>
                </a:moveTo>
                <a:lnTo>
                  <a:pt x="309" y="597"/>
                </a:lnTo>
                <a:lnTo>
                  <a:pt x="294" y="586"/>
                </a:lnTo>
                <a:lnTo>
                  <a:pt x="282" y="572"/>
                </a:lnTo>
                <a:lnTo>
                  <a:pt x="267" y="555"/>
                </a:lnTo>
                <a:lnTo>
                  <a:pt x="257" y="534"/>
                </a:lnTo>
                <a:lnTo>
                  <a:pt x="257" y="534"/>
                </a:lnTo>
                <a:lnTo>
                  <a:pt x="250" y="522"/>
                </a:lnTo>
                <a:lnTo>
                  <a:pt x="250" y="522"/>
                </a:lnTo>
                <a:lnTo>
                  <a:pt x="280" y="526"/>
                </a:lnTo>
                <a:lnTo>
                  <a:pt x="309" y="528"/>
                </a:lnTo>
                <a:lnTo>
                  <a:pt x="309" y="597"/>
                </a:lnTo>
                <a:lnTo>
                  <a:pt x="309" y="597"/>
                </a:lnTo>
                <a:close/>
                <a:moveTo>
                  <a:pt x="309" y="144"/>
                </a:moveTo>
                <a:lnTo>
                  <a:pt x="309" y="144"/>
                </a:lnTo>
                <a:lnTo>
                  <a:pt x="280" y="146"/>
                </a:lnTo>
                <a:lnTo>
                  <a:pt x="250" y="151"/>
                </a:lnTo>
                <a:lnTo>
                  <a:pt x="250" y="151"/>
                </a:lnTo>
                <a:lnTo>
                  <a:pt x="257" y="138"/>
                </a:lnTo>
                <a:lnTo>
                  <a:pt x="257" y="138"/>
                </a:lnTo>
                <a:lnTo>
                  <a:pt x="267" y="117"/>
                </a:lnTo>
                <a:lnTo>
                  <a:pt x="282" y="100"/>
                </a:lnTo>
                <a:lnTo>
                  <a:pt x="294" y="86"/>
                </a:lnTo>
                <a:lnTo>
                  <a:pt x="309" y="78"/>
                </a:lnTo>
                <a:lnTo>
                  <a:pt x="309" y="144"/>
                </a:lnTo>
                <a:lnTo>
                  <a:pt x="309" y="144"/>
                </a:lnTo>
                <a:close/>
                <a:moveTo>
                  <a:pt x="563" y="480"/>
                </a:moveTo>
                <a:lnTo>
                  <a:pt x="563" y="480"/>
                </a:lnTo>
                <a:lnTo>
                  <a:pt x="544" y="503"/>
                </a:lnTo>
                <a:lnTo>
                  <a:pt x="526" y="526"/>
                </a:lnTo>
                <a:lnTo>
                  <a:pt x="526" y="526"/>
                </a:lnTo>
                <a:lnTo>
                  <a:pt x="505" y="545"/>
                </a:lnTo>
                <a:lnTo>
                  <a:pt x="480" y="561"/>
                </a:lnTo>
                <a:lnTo>
                  <a:pt x="480" y="561"/>
                </a:lnTo>
                <a:lnTo>
                  <a:pt x="492" y="534"/>
                </a:lnTo>
                <a:lnTo>
                  <a:pt x="505" y="503"/>
                </a:lnTo>
                <a:lnTo>
                  <a:pt x="505" y="503"/>
                </a:lnTo>
                <a:lnTo>
                  <a:pt x="534" y="493"/>
                </a:lnTo>
                <a:lnTo>
                  <a:pt x="563" y="480"/>
                </a:lnTo>
                <a:lnTo>
                  <a:pt x="563" y="480"/>
                </a:lnTo>
                <a:close/>
                <a:moveTo>
                  <a:pt x="169" y="503"/>
                </a:moveTo>
                <a:lnTo>
                  <a:pt x="169" y="503"/>
                </a:lnTo>
                <a:lnTo>
                  <a:pt x="181" y="534"/>
                </a:lnTo>
                <a:lnTo>
                  <a:pt x="194" y="561"/>
                </a:lnTo>
                <a:lnTo>
                  <a:pt x="194" y="561"/>
                </a:lnTo>
                <a:lnTo>
                  <a:pt x="169" y="545"/>
                </a:lnTo>
                <a:lnTo>
                  <a:pt x="148" y="526"/>
                </a:lnTo>
                <a:lnTo>
                  <a:pt x="148" y="526"/>
                </a:lnTo>
                <a:lnTo>
                  <a:pt x="129" y="503"/>
                </a:lnTo>
                <a:lnTo>
                  <a:pt x="111" y="480"/>
                </a:lnTo>
                <a:lnTo>
                  <a:pt x="111" y="480"/>
                </a:lnTo>
                <a:lnTo>
                  <a:pt x="140" y="493"/>
                </a:lnTo>
                <a:lnTo>
                  <a:pt x="169" y="503"/>
                </a:lnTo>
                <a:lnTo>
                  <a:pt x="169" y="503"/>
                </a:lnTo>
                <a:close/>
                <a:moveTo>
                  <a:pt x="111" y="192"/>
                </a:moveTo>
                <a:lnTo>
                  <a:pt x="111" y="192"/>
                </a:lnTo>
                <a:lnTo>
                  <a:pt x="129" y="169"/>
                </a:lnTo>
                <a:lnTo>
                  <a:pt x="148" y="146"/>
                </a:lnTo>
                <a:lnTo>
                  <a:pt x="148" y="146"/>
                </a:lnTo>
                <a:lnTo>
                  <a:pt x="169" y="128"/>
                </a:lnTo>
                <a:lnTo>
                  <a:pt x="194" y="111"/>
                </a:lnTo>
                <a:lnTo>
                  <a:pt x="194" y="111"/>
                </a:lnTo>
                <a:lnTo>
                  <a:pt x="181" y="138"/>
                </a:lnTo>
                <a:lnTo>
                  <a:pt x="169" y="169"/>
                </a:lnTo>
                <a:lnTo>
                  <a:pt x="169" y="169"/>
                </a:lnTo>
                <a:lnTo>
                  <a:pt x="140" y="180"/>
                </a:lnTo>
                <a:lnTo>
                  <a:pt x="111" y="192"/>
                </a:lnTo>
                <a:lnTo>
                  <a:pt x="111" y="192"/>
                </a:lnTo>
                <a:close/>
                <a:moveTo>
                  <a:pt x="505" y="169"/>
                </a:moveTo>
                <a:lnTo>
                  <a:pt x="505" y="169"/>
                </a:lnTo>
                <a:lnTo>
                  <a:pt x="492" y="138"/>
                </a:lnTo>
                <a:lnTo>
                  <a:pt x="480" y="111"/>
                </a:lnTo>
                <a:lnTo>
                  <a:pt x="480" y="111"/>
                </a:lnTo>
                <a:lnTo>
                  <a:pt x="505" y="128"/>
                </a:lnTo>
                <a:lnTo>
                  <a:pt x="526" y="146"/>
                </a:lnTo>
                <a:lnTo>
                  <a:pt x="526" y="146"/>
                </a:lnTo>
                <a:lnTo>
                  <a:pt x="544" y="169"/>
                </a:lnTo>
                <a:lnTo>
                  <a:pt x="563" y="192"/>
                </a:lnTo>
                <a:lnTo>
                  <a:pt x="563" y="192"/>
                </a:lnTo>
                <a:lnTo>
                  <a:pt x="534" y="180"/>
                </a:lnTo>
                <a:lnTo>
                  <a:pt x="505" y="169"/>
                </a:lnTo>
                <a:lnTo>
                  <a:pt x="505" y="1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10912475" y="5108575"/>
            <a:ext cx="1069975" cy="1068388"/>
          </a:xfrm>
          <a:custGeom>
            <a:avLst/>
            <a:gdLst>
              <a:gd name="T0" fmla="*/ 349 w 674"/>
              <a:gd name="T1" fmla="*/ 0 h 673"/>
              <a:gd name="T2" fmla="*/ 365 w 674"/>
              <a:gd name="T3" fmla="*/ 185 h 673"/>
              <a:gd name="T4" fmla="*/ 344 w 674"/>
              <a:gd name="T5" fmla="*/ 217 h 673"/>
              <a:gd name="T6" fmla="*/ 342 w 674"/>
              <a:gd name="T7" fmla="*/ 235 h 673"/>
              <a:gd name="T8" fmla="*/ 211 w 674"/>
              <a:gd name="T9" fmla="*/ 298 h 673"/>
              <a:gd name="T10" fmla="*/ 144 w 674"/>
              <a:gd name="T11" fmla="*/ 306 h 673"/>
              <a:gd name="T12" fmla="*/ 115 w 674"/>
              <a:gd name="T13" fmla="*/ 302 h 673"/>
              <a:gd name="T14" fmla="*/ 88 w 674"/>
              <a:gd name="T15" fmla="*/ 315 h 673"/>
              <a:gd name="T16" fmla="*/ 25 w 674"/>
              <a:gd name="T17" fmla="*/ 208 h 673"/>
              <a:gd name="T18" fmla="*/ 84 w 674"/>
              <a:gd name="T19" fmla="*/ 112 h 673"/>
              <a:gd name="T20" fmla="*/ 171 w 674"/>
              <a:gd name="T21" fmla="*/ 43 h 673"/>
              <a:gd name="T22" fmla="*/ 278 w 674"/>
              <a:gd name="T23" fmla="*/ 4 h 673"/>
              <a:gd name="T24" fmla="*/ 399 w 674"/>
              <a:gd name="T25" fmla="*/ 4 h 673"/>
              <a:gd name="T26" fmla="*/ 465 w 674"/>
              <a:gd name="T27" fmla="*/ 25 h 673"/>
              <a:gd name="T28" fmla="*/ 543 w 674"/>
              <a:gd name="T29" fmla="*/ 68 h 673"/>
              <a:gd name="T30" fmla="*/ 495 w 674"/>
              <a:gd name="T31" fmla="*/ 137 h 673"/>
              <a:gd name="T32" fmla="*/ 415 w 674"/>
              <a:gd name="T33" fmla="*/ 181 h 673"/>
              <a:gd name="T34" fmla="*/ 405 w 674"/>
              <a:gd name="T35" fmla="*/ 48 h 673"/>
              <a:gd name="T36" fmla="*/ 595 w 674"/>
              <a:gd name="T37" fmla="*/ 119 h 673"/>
              <a:gd name="T38" fmla="*/ 449 w 674"/>
              <a:gd name="T39" fmla="*/ 229 h 673"/>
              <a:gd name="T40" fmla="*/ 447 w 674"/>
              <a:gd name="T41" fmla="*/ 246 h 673"/>
              <a:gd name="T42" fmla="*/ 420 w 674"/>
              <a:gd name="T43" fmla="*/ 277 h 673"/>
              <a:gd name="T44" fmla="*/ 411 w 674"/>
              <a:gd name="T45" fmla="*/ 312 h 673"/>
              <a:gd name="T46" fmla="*/ 405 w 674"/>
              <a:gd name="T47" fmla="*/ 442 h 673"/>
              <a:gd name="T48" fmla="*/ 420 w 674"/>
              <a:gd name="T49" fmla="*/ 469 h 673"/>
              <a:gd name="T50" fmla="*/ 622 w 674"/>
              <a:gd name="T51" fmla="*/ 519 h 673"/>
              <a:gd name="T52" fmla="*/ 653 w 674"/>
              <a:gd name="T53" fmla="*/ 454 h 673"/>
              <a:gd name="T54" fmla="*/ 674 w 674"/>
              <a:gd name="T55" fmla="*/ 360 h 673"/>
              <a:gd name="T56" fmla="*/ 668 w 674"/>
              <a:gd name="T57" fmla="*/ 275 h 673"/>
              <a:gd name="T58" fmla="*/ 628 w 674"/>
              <a:gd name="T59" fmla="*/ 166 h 673"/>
              <a:gd name="T60" fmla="*/ 588 w 674"/>
              <a:gd name="T61" fmla="*/ 563 h 673"/>
              <a:gd name="T62" fmla="*/ 509 w 674"/>
              <a:gd name="T63" fmla="*/ 627 h 673"/>
              <a:gd name="T64" fmla="*/ 378 w 674"/>
              <a:gd name="T65" fmla="*/ 671 h 673"/>
              <a:gd name="T66" fmla="*/ 378 w 674"/>
              <a:gd name="T67" fmla="*/ 532 h 673"/>
              <a:gd name="T68" fmla="*/ 405 w 674"/>
              <a:gd name="T69" fmla="*/ 517 h 673"/>
              <a:gd name="T70" fmla="*/ 588 w 674"/>
              <a:gd name="T71" fmla="*/ 563 h 673"/>
              <a:gd name="T72" fmla="*/ 265 w 674"/>
              <a:gd name="T73" fmla="*/ 667 h 673"/>
              <a:gd name="T74" fmla="*/ 171 w 674"/>
              <a:gd name="T75" fmla="*/ 630 h 673"/>
              <a:gd name="T76" fmla="*/ 92 w 674"/>
              <a:gd name="T77" fmla="*/ 569 h 673"/>
              <a:gd name="T78" fmla="*/ 36 w 674"/>
              <a:gd name="T79" fmla="*/ 488 h 673"/>
              <a:gd name="T80" fmla="*/ 9 w 674"/>
              <a:gd name="T81" fmla="*/ 415 h 673"/>
              <a:gd name="T82" fmla="*/ 105 w 674"/>
              <a:gd name="T83" fmla="*/ 404 h 673"/>
              <a:gd name="T84" fmla="*/ 136 w 674"/>
              <a:gd name="T85" fmla="*/ 406 h 673"/>
              <a:gd name="T86" fmla="*/ 230 w 674"/>
              <a:gd name="T87" fmla="*/ 446 h 673"/>
              <a:gd name="T88" fmla="*/ 315 w 674"/>
              <a:gd name="T89" fmla="*/ 492 h 673"/>
              <a:gd name="T90" fmla="*/ 330 w 674"/>
              <a:gd name="T91" fmla="*/ 519 h 673"/>
              <a:gd name="T92" fmla="*/ 0 w 674"/>
              <a:gd name="T93" fmla="*/ 367 h 673"/>
              <a:gd name="T94" fmla="*/ 0 w 674"/>
              <a:gd name="T95" fmla="*/ 315 h 673"/>
              <a:gd name="T96" fmla="*/ 0 w 674"/>
              <a:gd name="T97" fmla="*/ 367 h 673"/>
              <a:gd name="T98" fmla="*/ 321 w 674"/>
              <a:gd name="T99" fmla="*/ 300 h 673"/>
              <a:gd name="T100" fmla="*/ 175 w 674"/>
              <a:gd name="T101" fmla="*/ 363 h 673"/>
              <a:gd name="T102" fmla="*/ 332 w 674"/>
              <a:gd name="T103" fmla="*/ 438 h 673"/>
              <a:gd name="T104" fmla="*/ 349 w 674"/>
              <a:gd name="T105" fmla="*/ 429 h 673"/>
              <a:gd name="T106" fmla="*/ 365 w 674"/>
              <a:gd name="T107" fmla="*/ 279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4" h="673">
                <a:moveTo>
                  <a:pt x="336" y="0"/>
                </a:moveTo>
                <a:lnTo>
                  <a:pt x="336" y="0"/>
                </a:lnTo>
                <a:lnTo>
                  <a:pt x="349" y="0"/>
                </a:lnTo>
                <a:lnTo>
                  <a:pt x="349" y="0"/>
                </a:lnTo>
                <a:lnTo>
                  <a:pt x="357" y="46"/>
                </a:lnTo>
                <a:lnTo>
                  <a:pt x="361" y="91"/>
                </a:lnTo>
                <a:lnTo>
                  <a:pt x="365" y="137"/>
                </a:lnTo>
                <a:lnTo>
                  <a:pt x="365" y="185"/>
                </a:lnTo>
                <a:lnTo>
                  <a:pt x="365" y="185"/>
                </a:lnTo>
                <a:lnTo>
                  <a:pt x="357" y="194"/>
                </a:lnTo>
                <a:lnTo>
                  <a:pt x="349" y="204"/>
                </a:lnTo>
                <a:lnTo>
                  <a:pt x="344" y="217"/>
                </a:lnTo>
                <a:lnTo>
                  <a:pt x="342" y="229"/>
                </a:lnTo>
                <a:lnTo>
                  <a:pt x="342" y="229"/>
                </a:lnTo>
                <a:lnTo>
                  <a:pt x="342" y="235"/>
                </a:lnTo>
                <a:lnTo>
                  <a:pt x="342" y="235"/>
                </a:lnTo>
                <a:lnTo>
                  <a:pt x="301" y="256"/>
                </a:lnTo>
                <a:lnTo>
                  <a:pt x="259" y="277"/>
                </a:lnTo>
                <a:lnTo>
                  <a:pt x="259" y="277"/>
                </a:lnTo>
                <a:lnTo>
                  <a:pt x="211" y="298"/>
                </a:lnTo>
                <a:lnTo>
                  <a:pt x="161" y="317"/>
                </a:lnTo>
                <a:lnTo>
                  <a:pt x="161" y="317"/>
                </a:lnTo>
                <a:lnTo>
                  <a:pt x="152" y="310"/>
                </a:lnTo>
                <a:lnTo>
                  <a:pt x="144" y="306"/>
                </a:lnTo>
                <a:lnTo>
                  <a:pt x="134" y="302"/>
                </a:lnTo>
                <a:lnTo>
                  <a:pt x="123" y="302"/>
                </a:lnTo>
                <a:lnTo>
                  <a:pt x="123" y="302"/>
                </a:lnTo>
                <a:lnTo>
                  <a:pt x="115" y="302"/>
                </a:lnTo>
                <a:lnTo>
                  <a:pt x="105" y="304"/>
                </a:lnTo>
                <a:lnTo>
                  <a:pt x="96" y="308"/>
                </a:lnTo>
                <a:lnTo>
                  <a:pt x="88" y="315"/>
                </a:lnTo>
                <a:lnTo>
                  <a:pt x="88" y="315"/>
                </a:lnTo>
                <a:lnTo>
                  <a:pt x="9" y="262"/>
                </a:lnTo>
                <a:lnTo>
                  <a:pt x="9" y="262"/>
                </a:lnTo>
                <a:lnTo>
                  <a:pt x="15" y="235"/>
                </a:lnTo>
                <a:lnTo>
                  <a:pt x="25" y="208"/>
                </a:lnTo>
                <a:lnTo>
                  <a:pt x="38" y="181"/>
                </a:lnTo>
                <a:lnTo>
                  <a:pt x="50" y="158"/>
                </a:lnTo>
                <a:lnTo>
                  <a:pt x="67" y="135"/>
                </a:lnTo>
                <a:lnTo>
                  <a:pt x="84" y="112"/>
                </a:lnTo>
                <a:lnTo>
                  <a:pt x="105" y="93"/>
                </a:lnTo>
                <a:lnTo>
                  <a:pt x="125" y="75"/>
                </a:lnTo>
                <a:lnTo>
                  <a:pt x="146" y="58"/>
                </a:lnTo>
                <a:lnTo>
                  <a:pt x="171" y="43"/>
                </a:lnTo>
                <a:lnTo>
                  <a:pt x="196" y="29"/>
                </a:lnTo>
                <a:lnTo>
                  <a:pt x="221" y="18"/>
                </a:lnTo>
                <a:lnTo>
                  <a:pt x="251" y="10"/>
                </a:lnTo>
                <a:lnTo>
                  <a:pt x="278" y="4"/>
                </a:lnTo>
                <a:lnTo>
                  <a:pt x="307" y="0"/>
                </a:lnTo>
                <a:lnTo>
                  <a:pt x="336" y="0"/>
                </a:lnTo>
                <a:lnTo>
                  <a:pt x="336" y="0"/>
                </a:lnTo>
                <a:close/>
                <a:moveTo>
                  <a:pt x="399" y="4"/>
                </a:moveTo>
                <a:lnTo>
                  <a:pt x="399" y="4"/>
                </a:lnTo>
                <a:lnTo>
                  <a:pt x="422" y="10"/>
                </a:lnTo>
                <a:lnTo>
                  <a:pt x="445" y="16"/>
                </a:lnTo>
                <a:lnTo>
                  <a:pt x="465" y="25"/>
                </a:lnTo>
                <a:lnTo>
                  <a:pt x="486" y="33"/>
                </a:lnTo>
                <a:lnTo>
                  <a:pt x="505" y="43"/>
                </a:lnTo>
                <a:lnTo>
                  <a:pt x="524" y="56"/>
                </a:lnTo>
                <a:lnTo>
                  <a:pt x="543" y="68"/>
                </a:lnTo>
                <a:lnTo>
                  <a:pt x="559" y="83"/>
                </a:lnTo>
                <a:lnTo>
                  <a:pt x="559" y="83"/>
                </a:lnTo>
                <a:lnTo>
                  <a:pt x="528" y="110"/>
                </a:lnTo>
                <a:lnTo>
                  <a:pt x="495" y="137"/>
                </a:lnTo>
                <a:lnTo>
                  <a:pt x="461" y="162"/>
                </a:lnTo>
                <a:lnTo>
                  <a:pt x="426" y="185"/>
                </a:lnTo>
                <a:lnTo>
                  <a:pt x="426" y="185"/>
                </a:lnTo>
                <a:lnTo>
                  <a:pt x="415" y="181"/>
                </a:lnTo>
                <a:lnTo>
                  <a:pt x="415" y="181"/>
                </a:lnTo>
                <a:lnTo>
                  <a:pt x="413" y="135"/>
                </a:lnTo>
                <a:lnTo>
                  <a:pt x="411" y="91"/>
                </a:lnTo>
                <a:lnTo>
                  <a:pt x="405" y="48"/>
                </a:lnTo>
                <a:lnTo>
                  <a:pt x="399" y="4"/>
                </a:lnTo>
                <a:lnTo>
                  <a:pt x="399" y="4"/>
                </a:lnTo>
                <a:close/>
                <a:moveTo>
                  <a:pt x="595" y="119"/>
                </a:moveTo>
                <a:lnTo>
                  <a:pt x="595" y="119"/>
                </a:lnTo>
                <a:lnTo>
                  <a:pt x="559" y="148"/>
                </a:lnTo>
                <a:lnTo>
                  <a:pt x="524" y="177"/>
                </a:lnTo>
                <a:lnTo>
                  <a:pt x="486" y="204"/>
                </a:lnTo>
                <a:lnTo>
                  <a:pt x="449" y="229"/>
                </a:lnTo>
                <a:lnTo>
                  <a:pt x="449" y="229"/>
                </a:lnTo>
                <a:lnTo>
                  <a:pt x="449" y="229"/>
                </a:lnTo>
                <a:lnTo>
                  <a:pt x="449" y="237"/>
                </a:lnTo>
                <a:lnTo>
                  <a:pt x="447" y="246"/>
                </a:lnTo>
                <a:lnTo>
                  <a:pt x="442" y="254"/>
                </a:lnTo>
                <a:lnTo>
                  <a:pt x="438" y="260"/>
                </a:lnTo>
                <a:lnTo>
                  <a:pt x="428" y="273"/>
                </a:lnTo>
                <a:lnTo>
                  <a:pt x="420" y="277"/>
                </a:lnTo>
                <a:lnTo>
                  <a:pt x="413" y="279"/>
                </a:lnTo>
                <a:lnTo>
                  <a:pt x="413" y="279"/>
                </a:lnTo>
                <a:lnTo>
                  <a:pt x="411" y="312"/>
                </a:lnTo>
                <a:lnTo>
                  <a:pt x="411" y="312"/>
                </a:lnTo>
                <a:lnTo>
                  <a:pt x="405" y="373"/>
                </a:lnTo>
                <a:lnTo>
                  <a:pt x="397" y="436"/>
                </a:lnTo>
                <a:lnTo>
                  <a:pt x="397" y="436"/>
                </a:lnTo>
                <a:lnTo>
                  <a:pt x="405" y="442"/>
                </a:lnTo>
                <a:lnTo>
                  <a:pt x="411" y="450"/>
                </a:lnTo>
                <a:lnTo>
                  <a:pt x="415" y="459"/>
                </a:lnTo>
                <a:lnTo>
                  <a:pt x="420" y="469"/>
                </a:lnTo>
                <a:lnTo>
                  <a:pt x="420" y="469"/>
                </a:lnTo>
                <a:lnTo>
                  <a:pt x="470" y="486"/>
                </a:lnTo>
                <a:lnTo>
                  <a:pt x="520" y="498"/>
                </a:lnTo>
                <a:lnTo>
                  <a:pt x="570" y="509"/>
                </a:lnTo>
                <a:lnTo>
                  <a:pt x="622" y="519"/>
                </a:lnTo>
                <a:lnTo>
                  <a:pt x="622" y="519"/>
                </a:lnTo>
                <a:lnTo>
                  <a:pt x="632" y="498"/>
                </a:lnTo>
                <a:lnTo>
                  <a:pt x="643" y="477"/>
                </a:lnTo>
                <a:lnTo>
                  <a:pt x="653" y="454"/>
                </a:lnTo>
                <a:lnTo>
                  <a:pt x="659" y="433"/>
                </a:lnTo>
                <a:lnTo>
                  <a:pt x="666" y="408"/>
                </a:lnTo>
                <a:lnTo>
                  <a:pt x="670" y="386"/>
                </a:lnTo>
                <a:lnTo>
                  <a:pt x="674" y="360"/>
                </a:lnTo>
                <a:lnTo>
                  <a:pt x="674" y="335"/>
                </a:lnTo>
                <a:lnTo>
                  <a:pt x="674" y="335"/>
                </a:lnTo>
                <a:lnTo>
                  <a:pt x="672" y="306"/>
                </a:lnTo>
                <a:lnTo>
                  <a:pt x="668" y="275"/>
                </a:lnTo>
                <a:lnTo>
                  <a:pt x="661" y="246"/>
                </a:lnTo>
                <a:lnTo>
                  <a:pt x="653" y="219"/>
                </a:lnTo>
                <a:lnTo>
                  <a:pt x="641" y="192"/>
                </a:lnTo>
                <a:lnTo>
                  <a:pt x="628" y="166"/>
                </a:lnTo>
                <a:lnTo>
                  <a:pt x="611" y="141"/>
                </a:lnTo>
                <a:lnTo>
                  <a:pt x="595" y="119"/>
                </a:lnTo>
                <a:lnTo>
                  <a:pt x="595" y="119"/>
                </a:lnTo>
                <a:close/>
                <a:moveTo>
                  <a:pt x="588" y="563"/>
                </a:moveTo>
                <a:lnTo>
                  <a:pt x="588" y="563"/>
                </a:lnTo>
                <a:lnTo>
                  <a:pt x="563" y="586"/>
                </a:lnTo>
                <a:lnTo>
                  <a:pt x="536" y="609"/>
                </a:lnTo>
                <a:lnTo>
                  <a:pt x="509" y="627"/>
                </a:lnTo>
                <a:lnTo>
                  <a:pt x="478" y="642"/>
                </a:lnTo>
                <a:lnTo>
                  <a:pt x="447" y="657"/>
                </a:lnTo>
                <a:lnTo>
                  <a:pt x="411" y="665"/>
                </a:lnTo>
                <a:lnTo>
                  <a:pt x="378" y="671"/>
                </a:lnTo>
                <a:lnTo>
                  <a:pt x="340" y="673"/>
                </a:lnTo>
                <a:lnTo>
                  <a:pt x="340" y="673"/>
                </a:lnTo>
                <a:lnTo>
                  <a:pt x="361" y="602"/>
                </a:lnTo>
                <a:lnTo>
                  <a:pt x="378" y="532"/>
                </a:lnTo>
                <a:lnTo>
                  <a:pt x="378" y="532"/>
                </a:lnTo>
                <a:lnTo>
                  <a:pt x="392" y="525"/>
                </a:lnTo>
                <a:lnTo>
                  <a:pt x="405" y="517"/>
                </a:lnTo>
                <a:lnTo>
                  <a:pt x="405" y="517"/>
                </a:lnTo>
                <a:lnTo>
                  <a:pt x="451" y="529"/>
                </a:lnTo>
                <a:lnTo>
                  <a:pt x="495" y="542"/>
                </a:lnTo>
                <a:lnTo>
                  <a:pt x="543" y="552"/>
                </a:lnTo>
                <a:lnTo>
                  <a:pt x="588" y="563"/>
                </a:lnTo>
                <a:lnTo>
                  <a:pt x="588" y="563"/>
                </a:lnTo>
                <a:close/>
                <a:moveTo>
                  <a:pt x="290" y="671"/>
                </a:moveTo>
                <a:lnTo>
                  <a:pt x="290" y="671"/>
                </a:lnTo>
                <a:lnTo>
                  <a:pt x="265" y="667"/>
                </a:lnTo>
                <a:lnTo>
                  <a:pt x="240" y="659"/>
                </a:lnTo>
                <a:lnTo>
                  <a:pt x="215" y="652"/>
                </a:lnTo>
                <a:lnTo>
                  <a:pt x="192" y="642"/>
                </a:lnTo>
                <a:lnTo>
                  <a:pt x="171" y="630"/>
                </a:lnTo>
                <a:lnTo>
                  <a:pt x="148" y="617"/>
                </a:lnTo>
                <a:lnTo>
                  <a:pt x="130" y="602"/>
                </a:lnTo>
                <a:lnTo>
                  <a:pt x="111" y="586"/>
                </a:lnTo>
                <a:lnTo>
                  <a:pt x="92" y="569"/>
                </a:lnTo>
                <a:lnTo>
                  <a:pt x="75" y="550"/>
                </a:lnTo>
                <a:lnTo>
                  <a:pt x="61" y="529"/>
                </a:lnTo>
                <a:lnTo>
                  <a:pt x="46" y="509"/>
                </a:lnTo>
                <a:lnTo>
                  <a:pt x="36" y="488"/>
                </a:lnTo>
                <a:lnTo>
                  <a:pt x="25" y="463"/>
                </a:lnTo>
                <a:lnTo>
                  <a:pt x="15" y="440"/>
                </a:lnTo>
                <a:lnTo>
                  <a:pt x="9" y="415"/>
                </a:lnTo>
                <a:lnTo>
                  <a:pt x="9" y="415"/>
                </a:lnTo>
                <a:lnTo>
                  <a:pt x="88" y="394"/>
                </a:lnTo>
                <a:lnTo>
                  <a:pt x="88" y="394"/>
                </a:lnTo>
                <a:lnTo>
                  <a:pt x="94" y="398"/>
                </a:lnTo>
                <a:lnTo>
                  <a:pt x="105" y="404"/>
                </a:lnTo>
                <a:lnTo>
                  <a:pt x="113" y="406"/>
                </a:lnTo>
                <a:lnTo>
                  <a:pt x="123" y="408"/>
                </a:lnTo>
                <a:lnTo>
                  <a:pt x="123" y="408"/>
                </a:lnTo>
                <a:lnTo>
                  <a:pt x="136" y="406"/>
                </a:lnTo>
                <a:lnTo>
                  <a:pt x="146" y="402"/>
                </a:lnTo>
                <a:lnTo>
                  <a:pt x="146" y="402"/>
                </a:lnTo>
                <a:lnTo>
                  <a:pt x="188" y="425"/>
                </a:lnTo>
                <a:lnTo>
                  <a:pt x="230" y="446"/>
                </a:lnTo>
                <a:lnTo>
                  <a:pt x="271" y="465"/>
                </a:lnTo>
                <a:lnTo>
                  <a:pt x="313" y="481"/>
                </a:lnTo>
                <a:lnTo>
                  <a:pt x="313" y="481"/>
                </a:lnTo>
                <a:lnTo>
                  <a:pt x="315" y="492"/>
                </a:lnTo>
                <a:lnTo>
                  <a:pt x="319" y="502"/>
                </a:lnTo>
                <a:lnTo>
                  <a:pt x="324" y="511"/>
                </a:lnTo>
                <a:lnTo>
                  <a:pt x="330" y="519"/>
                </a:lnTo>
                <a:lnTo>
                  <a:pt x="330" y="519"/>
                </a:lnTo>
                <a:lnTo>
                  <a:pt x="313" y="594"/>
                </a:lnTo>
                <a:lnTo>
                  <a:pt x="290" y="671"/>
                </a:lnTo>
                <a:lnTo>
                  <a:pt x="290" y="671"/>
                </a:lnTo>
                <a:close/>
                <a:moveTo>
                  <a:pt x="0" y="367"/>
                </a:moveTo>
                <a:lnTo>
                  <a:pt x="0" y="367"/>
                </a:lnTo>
                <a:lnTo>
                  <a:pt x="57" y="352"/>
                </a:lnTo>
                <a:lnTo>
                  <a:pt x="57" y="352"/>
                </a:lnTo>
                <a:lnTo>
                  <a:pt x="0" y="315"/>
                </a:lnTo>
                <a:lnTo>
                  <a:pt x="0" y="315"/>
                </a:lnTo>
                <a:lnTo>
                  <a:pt x="0" y="335"/>
                </a:lnTo>
                <a:lnTo>
                  <a:pt x="0" y="335"/>
                </a:lnTo>
                <a:lnTo>
                  <a:pt x="0" y="367"/>
                </a:lnTo>
                <a:lnTo>
                  <a:pt x="0" y="367"/>
                </a:lnTo>
                <a:close/>
                <a:moveTo>
                  <a:pt x="365" y="279"/>
                </a:moveTo>
                <a:lnTo>
                  <a:pt x="365" y="279"/>
                </a:lnTo>
                <a:lnTo>
                  <a:pt x="321" y="300"/>
                </a:lnTo>
                <a:lnTo>
                  <a:pt x="278" y="321"/>
                </a:lnTo>
                <a:lnTo>
                  <a:pt x="278" y="321"/>
                </a:lnTo>
                <a:lnTo>
                  <a:pt x="228" y="342"/>
                </a:lnTo>
                <a:lnTo>
                  <a:pt x="175" y="363"/>
                </a:lnTo>
                <a:lnTo>
                  <a:pt x="175" y="365"/>
                </a:lnTo>
                <a:lnTo>
                  <a:pt x="175" y="365"/>
                </a:lnTo>
                <a:lnTo>
                  <a:pt x="255" y="404"/>
                </a:lnTo>
                <a:lnTo>
                  <a:pt x="332" y="438"/>
                </a:lnTo>
                <a:lnTo>
                  <a:pt x="332" y="438"/>
                </a:lnTo>
                <a:lnTo>
                  <a:pt x="340" y="433"/>
                </a:lnTo>
                <a:lnTo>
                  <a:pt x="349" y="429"/>
                </a:lnTo>
                <a:lnTo>
                  <a:pt x="349" y="429"/>
                </a:lnTo>
                <a:lnTo>
                  <a:pt x="357" y="369"/>
                </a:lnTo>
                <a:lnTo>
                  <a:pt x="363" y="308"/>
                </a:lnTo>
                <a:lnTo>
                  <a:pt x="363" y="308"/>
                </a:lnTo>
                <a:lnTo>
                  <a:pt x="365" y="279"/>
                </a:lnTo>
                <a:lnTo>
                  <a:pt x="365" y="2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518775" y="568325"/>
            <a:ext cx="1463675" cy="1363663"/>
          </a:xfrm>
          <a:custGeom>
            <a:avLst/>
            <a:gdLst>
              <a:gd name="T0" fmla="*/ 142 w 922"/>
              <a:gd name="T1" fmla="*/ 419 h 859"/>
              <a:gd name="T2" fmla="*/ 206 w 922"/>
              <a:gd name="T3" fmla="*/ 302 h 859"/>
              <a:gd name="T4" fmla="*/ 294 w 922"/>
              <a:gd name="T5" fmla="*/ 352 h 859"/>
              <a:gd name="T6" fmla="*/ 382 w 922"/>
              <a:gd name="T7" fmla="*/ 317 h 859"/>
              <a:gd name="T8" fmla="*/ 555 w 922"/>
              <a:gd name="T9" fmla="*/ 288 h 859"/>
              <a:gd name="T10" fmla="*/ 682 w 922"/>
              <a:gd name="T11" fmla="*/ 332 h 859"/>
              <a:gd name="T12" fmla="*/ 751 w 922"/>
              <a:gd name="T13" fmla="*/ 400 h 859"/>
              <a:gd name="T14" fmla="*/ 834 w 922"/>
              <a:gd name="T15" fmla="*/ 517 h 859"/>
              <a:gd name="T16" fmla="*/ 922 w 922"/>
              <a:gd name="T17" fmla="*/ 513 h 859"/>
              <a:gd name="T18" fmla="*/ 905 w 922"/>
              <a:gd name="T19" fmla="*/ 555 h 859"/>
              <a:gd name="T20" fmla="*/ 920 w 922"/>
              <a:gd name="T21" fmla="*/ 603 h 859"/>
              <a:gd name="T22" fmla="*/ 897 w 922"/>
              <a:gd name="T23" fmla="*/ 628 h 859"/>
              <a:gd name="T24" fmla="*/ 859 w 922"/>
              <a:gd name="T25" fmla="*/ 638 h 859"/>
              <a:gd name="T26" fmla="*/ 826 w 922"/>
              <a:gd name="T27" fmla="*/ 624 h 859"/>
              <a:gd name="T28" fmla="*/ 820 w 922"/>
              <a:gd name="T29" fmla="*/ 582 h 859"/>
              <a:gd name="T30" fmla="*/ 786 w 922"/>
              <a:gd name="T31" fmla="*/ 836 h 859"/>
              <a:gd name="T32" fmla="*/ 605 w 922"/>
              <a:gd name="T33" fmla="*/ 838 h 859"/>
              <a:gd name="T34" fmla="*/ 488 w 922"/>
              <a:gd name="T35" fmla="*/ 782 h 859"/>
              <a:gd name="T36" fmla="*/ 332 w 922"/>
              <a:gd name="T37" fmla="*/ 855 h 859"/>
              <a:gd name="T38" fmla="*/ 8 w 922"/>
              <a:gd name="T39" fmla="*/ 601 h 859"/>
              <a:gd name="T40" fmla="*/ 27 w 922"/>
              <a:gd name="T41" fmla="*/ 457 h 859"/>
              <a:gd name="T42" fmla="*/ 870 w 922"/>
              <a:gd name="T43" fmla="*/ 572 h 859"/>
              <a:gd name="T44" fmla="*/ 855 w 922"/>
              <a:gd name="T45" fmla="*/ 599 h 859"/>
              <a:gd name="T46" fmla="*/ 874 w 922"/>
              <a:gd name="T47" fmla="*/ 599 h 859"/>
              <a:gd name="T48" fmla="*/ 880 w 922"/>
              <a:gd name="T49" fmla="*/ 584 h 859"/>
              <a:gd name="T50" fmla="*/ 198 w 922"/>
              <a:gd name="T51" fmla="*/ 488 h 859"/>
              <a:gd name="T52" fmla="*/ 169 w 922"/>
              <a:gd name="T53" fmla="*/ 511 h 859"/>
              <a:gd name="T54" fmla="*/ 169 w 922"/>
              <a:gd name="T55" fmla="*/ 542 h 859"/>
              <a:gd name="T56" fmla="*/ 198 w 922"/>
              <a:gd name="T57" fmla="*/ 565 h 859"/>
              <a:gd name="T58" fmla="*/ 227 w 922"/>
              <a:gd name="T59" fmla="*/ 559 h 859"/>
              <a:gd name="T60" fmla="*/ 244 w 922"/>
              <a:gd name="T61" fmla="*/ 526 h 859"/>
              <a:gd name="T62" fmla="*/ 234 w 922"/>
              <a:gd name="T63" fmla="*/ 499 h 859"/>
              <a:gd name="T64" fmla="*/ 204 w 922"/>
              <a:gd name="T65" fmla="*/ 486 h 859"/>
              <a:gd name="T66" fmla="*/ 453 w 922"/>
              <a:gd name="T67" fmla="*/ 6 h 859"/>
              <a:gd name="T68" fmla="*/ 396 w 922"/>
              <a:gd name="T69" fmla="*/ 40 h 859"/>
              <a:gd name="T70" fmla="*/ 361 w 922"/>
              <a:gd name="T71" fmla="*/ 96 h 859"/>
              <a:gd name="T72" fmla="*/ 357 w 922"/>
              <a:gd name="T73" fmla="*/ 152 h 859"/>
              <a:gd name="T74" fmla="*/ 380 w 922"/>
              <a:gd name="T75" fmla="*/ 215 h 859"/>
              <a:gd name="T76" fmla="*/ 428 w 922"/>
              <a:gd name="T77" fmla="*/ 259 h 859"/>
              <a:gd name="T78" fmla="*/ 494 w 922"/>
              <a:gd name="T79" fmla="*/ 275 h 859"/>
              <a:gd name="T80" fmla="*/ 547 w 922"/>
              <a:gd name="T81" fmla="*/ 265 h 859"/>
              <a:gd name="T82" fmla="*/ 601 w 922"/>
              <a:gd name="T83" fmla="*/ 225 h 859"/>
              <a:gd name="T84" fmla="*/ 630 w 922"/>
              <a:gd name="T85" fmla="*/ 165 h 859"/>
              <a:gd name="T86" fmla="*/ 630 w 922"/>
              <a:gd name="T87" fmla="*/ 111 h 859"/>
              <a:gd name="T88" fmla="*/ 601 w 922"/>
              <a:gd name="T89" fmla="*/ 50 h 859"/>
              <a:gd name="T90" fmla="*/ 547 w 922"/>
              <a:gd name="T91" fmla="*/ 10 h 859"/>
              <a:gd name="T92" fmla="*/ 494 w 922"/>
              <a:gd name="T93" fmla="*/ 0 h 859"/>
              <a:gd name="T94" fmla="*/ 382 w 922"/>
              <a:gd name="T95" fmla="*/ 375 h 859"/>
              <a:gd name="T96" fmla="*/ 58 w 922"/>
              <a:gd name="T97" fmla="*/ 505 h 859"/>
              <a:gd name="T98" fmla="*/ 252 w 922"/>
              <a:gd name="T99" fmla="*/ 803 h 859"/>
              <a:gd name="T100" fmla="*/ 359 w 922"/>
              <a:gd name="T101" fmla="*/ 718 h 859"/>
              <a:gd name="T102" fmla="*/ 488 w 922"/>
              <a:gd name="T103" fmla="*/ 730 h 859"/>
              <a:gd name="T104" fmla="*/ 636 w 922"/>
              <a:gd name="T105" fmla="*/ 713 h 859"/>
              <a:gd name="T106" fmla="*/ 763 w 922"/>
              <a:gd name="T107" fmla="*/ 530 h 859"/>
              <a:gd name="T108" fmla="*/ 651 w 922"/>
              <a:gd name="T109" fmla="*/ 378 h 859"/>
              <a:gd name="T110" fmla="*/ 513 w 922"/>
              <a:gd name="T111" fmla="*/ 344 h 859"/>
              <a:gd name="T112" fmla="*/ 330 w 922"/>
              <a:gd name="T113" fmla="*/ 392 h 859"/>
              <a:gd name="T114" fmla="*/ 280 w 922"/>
              <a:gd name="T115" fmla="*/ 444 h 859"/>
              <a:gd name="T116" fmla="*/ 242 w 922"/>
              <a:gd name="T117" fmla="*/ 386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22" h="859">
                <a:moveTo>
                  <a:pt x="27" y="457"/>
                </a:moveTo>
                <a:lnTo>
                  <a:pt x="27" y="457"/>
                </a:lnTo>
                <a:lnTo>
                  <a:pt x="54" y="451"/>
                </a:lnTo>
                <a:lnTo>
                  <a:pt x="83" y="442"/>
                </a:lnTo>
                <a:lnTo>
                  <a:pt x="142" y="419"/>
                </a:lnTo>
                <a:lnTo>
                  <a:pt x="140" y="325"/>
                </a:lnTo>
                <a:lnTo>
                  <a:pt x="140" y="290"/>
                </a:lnTo>
                <a:lnTo>
                  <a:pt x="173" y="296"/>
                </a:lnTo>
                <a:lnTo>
                  <a:pt x="173" y="296"/>
                </a:lnTo>
                <a:lnTo>
                  <a:pt x="206" y="302"/>
                </a:lnTo>
                <a:lnTo>
                  <a:pt x="236" y="311"/>
                </a:lnTo>
                <a:lnTo>
                  <a:pt x="261" y="325"/>
                </a:lnTo>
                <a:lnTo>
                  <a:pt x="282" y="340"/>
                </a:lnTo>
                <a:lnTo>
                  <a:pt x="282" y="340"/>
                </a:lnTo>
                <a:lnTo>
                  <a:pt x="294" y="352"/>
                </a:lnTo>
                <a:lnTo>
                  <a:pt x="294" y="352"/>
                </a:lnTo>
                <a:lnTo>
                  <a:pt x="311" y="344"/>
                </a:lnTo>
                <a:lnTo>
                  <a:pt x="311" y="344"/>
                </a:lnTo>
                <a:lnTo>
                  <a:pt x="346" y="332"/>
                </a:lnTo>
                <a:lnTo>
                  <a:pt x="382" y="317"/>
                </a:lnTo>
                <a:lnTo>
                  <a:pt x="417" y="307"/>
                </a:lnTo>
                <a:lnTo>
                  <a:pt x="451" y="298"/>
                </a:lnTo>
                <a:lnTo>
                  <a:pt x="486" y="292"/>
                </a:lnTo>
                <a:lnTo>
                  <a:pt x="521" y="288"/>
                </a:lnTo>
                <a:lnTo>
                  <a:pt x="555" y="288"/>
                </a:lnTo>
                <a:lnTo>
                  <a:pt x="588" y="292"/>
                </a:lnTo>
                <a:lnTo>
                  <a:pt x="620" y="300"/>
                </a:lnTo>
                <a:lnTo>
                  <a:pt x="651" y="313"/>
                </a:lnTo>
                <a:lnTo>
                  <a:pt x="668" y="321"/>
                </a:lnTo>
                <a:lnTo>
                  <a:pt x="682" y="332"/>
                </a:lnTo>
                <a:lnTo>
                  <a:pt x="697" y="342"/>
                </a:lnTo>
                <a:lnTo>
                  <a:pt x="711" y="355"/>
                </a:lnTo>
                <a:lnTo>
                  <a:pt x="724" y="369"/>
                </a:lnTo>
                <a:lnTo>
                  <a:pt x="738" y="384"/>
                </a:lnTo>
                <a:lnTo>
                  <a:pt x="751" y="400"/>
                </a:lnTo>
                <a:lnTo>
                  <a:pt x="766" y="419"/>
                </a:lnTo>
                <a:lnTo>
                  <a:pt x="791" y="463"/>
                </a:lnTo>
                <a:lnTo>
                  <a:pt x="814" y="511"/>
                </a:lnTo>
                <a:lnTo>
                  <a:pt x="814" y="511"/>
                </a:lnTo>
                <a:lnTo>
                  <a:pt x="834" y="517"/>
                </a:lnTo>
                <a:lnTo>
                  <a:pt x="859" y="526"/>
                </a:lnTo>
                <a:lnTo>
                  <a:pt x="859" y="526"/>
                </a:lnTo>
                <a:lnTo>
                  <a:pt x="884" y="499"/>
                </a:lnTo>
                <a:lnTo>
                  <a:pt x="895" y="486"/>
                </a:lnTo>
                <a:lnTo>
                  <a:pt x="922" y="513"/>
                </a:lnTo>
                <a:lnTo>
                  <a:pt x="922" y="513"/>
                </a:lnTo>
                <a:lnTo>
                  <a:pt x="893" y="544"/>
                </a:lnTo>
                <a:lnTo>
                  <a:pt x="893" y="544"/>
                </a:lnTo>
                <a:lnTo>
                  <a:pt x="905" y="555"/>
                </a:lnTo>
                <a:lnTo>
                  <a:pt x="905" y="555"/>
                </a:lnTo>
                <a:lnTo>
                  <a:pt x="914" y="565"/>
                </a:lnTo>
                <a:lnTo>
                  <a:pt x="918" y="576"/>
                </a:lnTo>
                <a:lnTo>
                  <a:pt x="920" y="586"/>
                </a:lnTo>
                <a:lnTo>
                  <a:pt x="920" y="594"/>
                </a:lnTo>
                <a:lnTo>
                  <a:pt x="920" y="603"/>
                </a:lnTo>
                <a:lnTo>
                  <a:pt x="916" y="609"/>
                </a:lnTo>
                <a:lnTo>
                  <a:pt x="909" y="617"/>
                </a:lnTo>
                <a:lnTo>
                  <a:pt x="903" y="624"/>
                </a:lnTo>
                <a:lnTo>
                  <a:pt x="903" y="624"/>
                </a:lnTo>
                <a:lnTo>
                  <a:pt x="897" y="628"/>
                </a:lnTo>
                <a:lnTo>
                  <a:pt x="889" y="632"/>
                </a:lnTo>
                <a:lnTo>
                  <a:pt x="878" y="636"/>
                </a:lnTo>
                <a:lnTo>
                  <a:pt x="870" y="638"/>
                </a:lnTo>
                <a:lnTo>
                  <a:pt x="870" y="638"/>
                </a:lnTo>
                <a:lnTo>
                  <a:pt x="859" y="638"/>
                </a:lnTo>
                <a:lnTo>
                  <a:pt x="849" y="636"/>
                </a:lnTo>
                <a:lnTo>
                  <a:pt x="841" y="634"/>
                </a:lnTo>
                <a:lnTo>
                  <a:pt x="832" y="630"/>
                </a:lnTo>
                <a:lnTo>
                  <a:pt x="832" y="630"/>
                </a:lnTo>
                <a:lnTo>
                  <a:pt x="826" y="624"/>
                </a:lnTo>
                <a:lnTo>
                  <a:pt x="822" y="617"/>
                </a:lnTo>
                <a:lnTo>
                  <a:pt x="818" y="609"/>
                </a:lnTo>
                <a:lnTo>
                  <a:pt x="816" y="601"/>
                </a:lnTo>
                <a:lnTo>
                  <a:pt x="818" y="592"/>
                </a:lnTo>
                <a:lnTo>
                  <a:pt x="820" y="582"/>
                </a:lnTo>
                <a:lnTo>
                  <a:pt x="826" y="569"/>
                </a:lnTo>
                <a:lnTo>
                  <a:pt x="834" y="557"/>
                </a:lnTo>
                <a:lnTo>
                  <a:pt x="834" y="557"/>
                </a:lnTo>
                <a:lnTo>
                  <a:pt x="814" y="551"/>
                </a:lnTo>
                <a:lnTo>
                  <a:pt x="786" y="836"/>
                </a:lnTo>
                <a:lnTo>
                  <a:pt x="784" y="859"/>
                </a:lnTo>
                <a:lnTo>
                  <a:pt x="759" y="859"/>
                </a:lnTo>
                <a:lnTo>
                  <a:pt x="632" y="859"/>
                </a:lnTo>
                <a:lnTo>
                  <a:pt x="609" y="859"/>
                </a:lnTo>
                <a:lnTo>
                  <a:pt x="605" y="838"/>
                </a:lnTo>
                <a:lnTo>
                  <a:pt x="594" y="774"/>
                </a:lnTo>
                <a:lnTo>
                  <a:pt x="594" y="774"/>
                </a:lnTo>
                <a:lnTo>
                  <a:pt x="542" y="780"/>
                </a:lnTo>
                <a:lnTo>
                  <a:pt x="488" y="782"/>
                </a:lnTo>
                <a:lnTo>
                  <a:pt x="488" y="782"/>
                </a:lnTo>
                <a:lnTo>
                  <a:pt x="432" y="780"/>
                </a:lnTo>
                <a:lnTo>
                  <a:pt x="373" y="774"/>
                </a:lnTo>
                <a:lnTo>
                  <a:pt x="357" y="836"/>
                </a:lnTo>
                <a:lnTo>
                  <a:pt x="350" y="855"/>
                </a:lnTo>
                <a:lnTo>
                  <a:pt x="332" y="855"/>
                </a:lnTo>
                <a:lnTo>
                  <a:pt x="236" y="855"/>
                </a:lnTo>
                <a:lnTo>
                  <a:pt x="219" y="855"/>
                </a:lnTo>
                <a:lnTo>
                  <a:pt x="211" y="838"/>
                </a:lnTo>
                <a:lnTo>
                  <a:pt x="173" y="749"/>
                </a:lnTo>
                <a:lnTo>
                  <a:pt x="8" y="601"/>
                </a:lnTo>
                <a:lnTo>
                  <a:pt x="0" y="592"/>
                </a:lnTo>
                <a:lnTo>
                  <a:pt x="0" y="580"/>
                </a:lnTo>
                <a:lnTo>
                  <a:pt x="6" y="482"/>
                </a:lnTo>
                <a:lnTo>
                  <a:pt x="8" y="461"/>
                </a:lnTo>
                <a:lnTo>
                  <a:pt x="27" y="457"/>
                </a:lnTo>
                <a:lnTo>
                  <a:pt x="27" y="457"/>
                </a:lnTo>
                <a:close/>
                <a:moveTo>
                  <a:pt x="876" y="580"/>
                </a:moveTo>
                <a:lnTo>
                  <a:pt x="876" y="580"/>
                </a:lnTo>
                <a:lnTo>
                  <a:pt x="870" y="572"/>
                </a:lnTo>
                <a:lnTo>
                  <a:pt x="870" y="572"/>
                </a:lnTo>
                <a:lnTo>
                  <a:pt x="864" y="578"/>
                </a:lnTo>
                <a:lnTo>
                  <a:pt x="864" y="578"/>
                </a:lnTo>
                <a:lnTo>
                  <a:pt x="855" y="592"/>
                </a:lnTo>
                <a:lnTo>
                  <a:pt x="853" y="597"/>
                </a:lnTo>
                <a:lnTo>
                  <a:pt x="855" y="599"/>
                </a:lnTo>
                <a:lnTo>
                  <a:pt x="855" y="599"/>
                </a:lnTo>
                <a:lnTo>
                  <a:pt x="859" y="601"/>
                </a:lnTo>
                <a:lnTo>
                  <a:pt x="866" y="601"/>
                </a:lnTo>
                <a:lnTo>
                  <a:pt x="866" y="601"/>
                </a:lnTo>
                <a:lnTo>
                  <a:pt x="874" y="599"/>
                </a:lnTo>
                <a:lnTo>
                  <a:pt x="880" y="594"/>
                </a:lnTo>
                <a:lnTo>
                  <a:pt x="880" y="594"/>
                </a:lnTo>
                <a:lnTo>
                  <a:pt x="882" y="592"/>
                </a:lnTo>
                <a:lnTo>
                  <a:pt x="882" y="588"/>
                </a:lnTo>
                <a:lnTo>
                  <a:pt x="880" y="584"/>
                </a:lnTo>
                <a:lnTo>
                  <a:pt x="876" y="580"/>
                </a:lnTo>
                <a:lnTo>
                  <a:pt x="876" y="580"/>
                </a:lnTo>
                <a:close/>
                <a:moveTo>
                  <a:pt x="204" y="486"/>
                </a:moveTo>
                <a:lnTo>
                  <a:pt x="204" y="486"/>
                </a:lnTo>
                <a:lnTo>
                  <a:pt x="198" y="488"/>
                </a:lnTo>
                <a:lnTo>
                  <a:pt x="190" y="490"/>
                </a:lnTo>
                <a:lnTo>
                  <a:pt x="184" y="494"/>
                </a:lnTo>
                <a:lnTo>
                  <a:pt x="177" y="499"/>
                </a:lnTo>
                <a:lnTo>
                  <a:pt x="173" y="505"/>
                </a:lnTo>
                <a:lnTo>
                  <a:pt x="169" y="511"/>
                </a:lnTo>
                <a:lnTo>
                  <a:pt x="167" y="517"/>
                </a:lnTo>
                <a:lnTo>
                  <a:pt x="167" y="526"/>
                </a:lnTo>
                <a:lnTo>
                  <a:pt x="167" y="526"/>
                </a:lnTo>
                <a:lnTo>
                  <a:pt x="167" y="534"/>
                </a:lnTo>
                <a:lnTo>
                  <a:pt x="169" y="542"/>
                </a:lnTo>
                <a:lnTo>
                  <a:pt x="173" y="549"/>
                </a:lnTo>
                <a:lnTo>
                  <a:pt x="177" y="555"/>
                </a:lnTo>
                <a:lnTo>
                  <a:pt x="184" y="559"/>
                </a:lnTo>
                <a:lnTo>
                  <a:pt x="190" y="563"/>
                </a:lnTo>
                <a:lnTo>
                  <a:pt x="198" y="565"/>
                </a:lnTo>
                <a:lnTo>
                  <a:pt x="204" y="565"/>
                </a:lnTo>
                <a:lnTo>
                  <a:pt x="204" y="565"/>
                </a:lnTo>
                <a:lnTo>
                  <a:pt x="213" y="565"/>
                </a:lnTo>
                <a:lnTo>
                  <a:pt x="221" y="563"/>
                </a:lnTo>
                <a:lnTo>
                  <a:pt x="227" y="559"/>
                </a:lnTo>
                <a:lnTo>
                  <a:pt x="234" y="555"/>
                </a:lnTo>
                <a:lnTo>
                  <a:pt x="238" y="549"/>
                </a:lnTo>
                <a:lnTo>
                  <a:pt x="242" y="542"/>
                </a:lnTo>
                <a:lnTo>
                  <a:pt x="244" y="534"/>
                </a:lnTo>
                <a:lnTo>
                  <a:pt x="244" y="526"/>
                </a:lnTo>
                <a:lnTo>
                  <a:pt x="244" y="526"/>
                </a:lnTo>
                <a:lnTo>
                  <a:pt x="244" y="517"/>
                </a:lnTo>
                <a:lnTo>
                  <a:pt x="242" y="511"/>
                </a:lnTo>
                <a:lnTo>
                  <a:pt x="238" y="505"/>
                </a:lnTo>
                <a:lnTo>
                  <a:pt x="234" y="499"/>
                </a:lnTo>
                <a:lnTo>
                  <a:pt x="227" y="494"/>
                </a:lnTo>
                <a:lnTo>
                  <a:pt x="221" y="490"/>
                </a:lnTo>
                <a:lnTo>
                  <a:pt x="213" y="488"/>
                </a:lnTo>
                <a:lnTo>
                  <a:pt x="204" y="486"/>
                </a:lnTo>
                <a:lnTo>
                  <a:pt x="204" y="486"/>
                </a:lnTo>
                <a:close/>
                <a:moveTo>
                  <a:pt x="494" y="0"/>
                </a:moveTo>
                <a:lnTo>
                  <a:pt x="494" y="0"/>
                </a:lnTo>
                <a:lnTo>
                  <a:pt x="480" y="0"/>
                </a:lnTo>
                <a:lnTo>
                  <a:pt x="465" y="2"/>
                </a:lnTo>
                <a:lnTo>
                  <a:pt x="453" y="6"/>
                </a:lnTo>
                <a:lnTo>
                  <a:pt x="440" y="10"/>
                </a:lnTo>
                <a:lnTo>
                  <a:pt x="428" y="17"/>
                </a:lnTo>
                <a:lnTo>
                  <a:pt x="417" y="23"/>
                </a:lnTo>
                <a:lnTo>
                  <a:pt x="407" y="31"/>
                </a:lnTo>
                <a:lnTo>
                  <a:pt x="396" y="40"/>
                </a:lnTo>
                <a:lnTo>
                  <a:pt x="388" y="50"/>
                </a:lnTo>
                <a:lnTo>
                  <a:pt x="380" y="60"/>
                </a:lnTo>
                <a:lnTo>
                  <a:pt x="373" y="73"/>
                </a:lnTo>
                <a:lnTo>
                  <a:pt x="367" y="83"/>
                </a:lnTo>
                <a:lnTo>
                  <a:pt x="361" y="96"/>
                </a:lnTo>
                <a:lnTo>
                  <a:pt x="359" y="111"/>
                </a:lnTo>
                <a:lnTo>
                  <a:pt x="357" y="123"/>
                </a:lnTo>
                <a:lnTo>
                  <a:pt x="357" y="138"/>
                </a:lnTo>
                <a:lnTo>
                  <a:pt x="357" y="138"/>
                </a:lnTo>
                <a:lnTo>
                  <a:pt x="357" y="152"/>
                </a:lnTo>
                <a:lnTo>
                  <a:pt x="359" y="165"/>
                </a:lnTo>
                <a:lnTo>
                  <a:pt x="361" y="179"/>
                </a:lnTo>
                <a:lnTo>
                  <a:pt x="367" y="192"/>
                </a:lnTo>
                <a:lnTo>
                  <a:pt x="373" y="204"/>
                </a:lnTo>
                <a:lnTo>
                  <a:pt x="380" y="215"/>
                </a:lnTo>
                <a:lnTo>
                  <a:pt x="388" y="225"/>
                </a:lnTo>
                <a:lnTo>
                  <a:pt x="396" y="236"/>
                </a:lnTo>
                <a:lnTo>
                  <a:pt x="407" y="244"/>
                </a:lnTo>
                <a:lnTo>
                  <a:pt x="417" y="252"/>
                </a:lnTo>
                <a:lnTo>
                  <a:pt x="428" y="259"/>
                </a:lnTo>
                <a:lnTo>
                  <a:pt x="440" y="265"/>
                </a:lnTo>
                <a:lnTo>
                  <a:pt x="453" y="269"/>
                </a:lnTo>
                <a:lnTo>
                  <a:pt x="465" y="273"/>
                </a:lnTo>
                <a:lnTo>
                  <a:pt x="480" y="275"/>
                </a:lnTo>
                <a:lnTo>
                  <a:pt x="494" y="275"/>
                </a:lnTo>
                <a:lnTo>
                  <a:pt x="494" y="275"/>
                </a:lnTo>
                <a:lnTo>
                  <a:pt x="507" y="275"/>
                </a:lnTo>
                <a:lnTo>
                  <a:pt x="521" y="273"/>
                </a:lnTo>
                <a:lnTo>
                  <a:pt x="534" y="269"/>
                </a:lnTo>
                <a:lnTo>
                  <a:pt x="547" y="265"/>
                </a:lnTo>
                <a:lnTo>
                  <a:pt x="559" y="259"/>
                </a:lnTo>
                <a:lnTo>
                  <a:pt x="572" y="252"/>
                </a:lnTo>
                <a:lnTo>
                  <a:pt x="582" y="244"/>
                </a:lnTo>
                <a:lnTo>
                  <a:pt x="590" y="236"/>
                </a:lnTo>
                <a:lnTo>
                  <a:pt x="601" y="225"/>
                </a:lnTo>
                <a:lnTo>
                  <a:pt x="609" y="215"/>
                </a:lnTo>
                <a:lnTo>
                  <a:pt x="615" y="204"/>
                </a:lnTo>
                <a:lnTo>
                  <a:pt x="622" y="192"/>
                </a:lnTo>
                <a:lnTo>
                  <a:pt x="626" y="179"/>
                </a:lnTo>
                <a:lnTo>
                  <a:pt x="630" y="165"/>
                </a:lnTo>
                <a:lnTo>
                  <a:pt x="632" y="152"/>
                </a:lnTo>
                <a:lnTo>
                  <a:pt x="632" y="138"/>
                </a:lnTo>
                <a:lnTo>
                  <a:pt x="632" y="138"/>
                </a:lnTo>
                <a:lnTo>
                  <a:pt x="632" y="123"/>
                </a:lnTo>
                <a:lnTo>
                  <a:pt x="630" y="111"/>
                </a:lnTo>
                <a:lnTo>
                  <a:pt x="626" y="96"/>
                </a:lnTo>
                <a:lnTo>
                  <a:pt x="622" y="83"/>
                </a:lnTo>
                <a:lnTo>
                  <a:pt x="615" y="73"/>
                </a:lnTo>
                <a:lnTo>
                  <a:pt x="609" y="60"/>
                </a:lnTo>
                <a:lnTo>
                  <a:pt x="601" y="50"/>
                </a:lnTo>
                <a:lnTo>
                  <a:pt x="590" y="40"/>
                </a:lnTo>
                <a:lnTo>
                  <a:pt x="582" y="31"/>
                </a:lnTo>
                <a:lnTo>
                  <a:pt x="572" y="23"/>
                </a:lnTo>
                <a:lnTo>
                  <a:pt x="559" y="17"/>
                </a:lnTo>
                <a:lnTo>
                  <a:pt x="547" y="10"/>
                </a:lnTo>
                <a:lnTo>
                  <a:pt x="534" y="6"/>
                </a:lnTo>
                <a:lnTo>
                  <a:pt x="521" y="2"/>
                </a:lnTo>
                <a:lnTo>
                  <a:pt x="507" y="0"/>
                </a:lnTo>
                <a:lnTo>
                  <a:pt x="494" y="0"/>
                </a:lnTo>
                <a:lnTo>
                  <a:pt x="494" y="0"/>
                </a:lnTo>
                <a:close/>
                <a:moveTo>
                  <a:pt x="382" y="375"/>
                </a:moveTo>
                <a:lnTo>
                  <a:pt x="382" y="419"/>
                </a:lnTo>
                <a:lnTo>
                  <a:pt x="590" y="419"/>
                </a:lnTo>
                <a:lnTo>
                  <a:pt x="590" y="375"/>
                </a:lnTo>
                <a:lnTo>
                  <a:pt x="382" y="375"/>
                </a:lnTo>
                <a:lnTo>
                  <a:pt x="382" y="375"/>
                </a:lnTo>
                <a:close/>
                <a:moveTo>
                  <a:pt x="156" y="469"/>
                </a:moveTo>
                <a:lnTo>
                  <a:pt x="156" y="469"/>
                </a:lnTo>
                <a:lnTo>
                  <a:pt x="106" y="490"/>
                </a:lnTo>
                <a:lnTo>
                  <a:pt x="58" y="505"/>
                </a:lnTo>
                <a:lnTo>
                  <a:pt x="52" y="572"/>
                </a:lnTo>
                <a:lnTo>
                  <a:pt x="211" y="715"/>
                </a:lnTo>
                <a:lnTo>
                  <a:pt x="215" y="720"/>
                </a:lnTo>
                <a:lnTo>
                  <a:pt x="217" y="724"/>
                </a:lnTo>
                <a:lnTo>
                  <a:pt x="252" y="803"/>
                </a:lnTo>
                <a:lnTo>
                  <a:pt x="311" y="803"/>
                </a:lnTo>
                <a:lnTo>
                  <a:pt x="327" y="736"/>
                </a:lnTo>
                <a:lnTo>
                  <a:pt x="334" y="713"/>
                </a:lnTo>
                <a:lnTo>
                  <a:pt x="359" y="718"/>
                </a:lnTo>
                <a:lnTo>
                  <a:pt x="359" y="718"/>
                </a:lnTo>
                <a:lnTo>
                  <a:pt x="392" y="724"/>
                </a:lnTo>
                <a:lnTo>
                  <a:pt x="423" y="728"/>
                </a:lnTo>
                <a:lnTo>
                  <a:pt x="457" y="730"/>
                </a:lnTo>
                <a:lnTo>
                  <a:pt x="488" y="730"/>
                </a:lnTo>
                <a:lnTo>
                  <a:pt x="488" y="730"/>
                </a:lnTo>
                <a:lnTo>
                  <a:pt x="519" y="728"/>
                </a:lnTo>
                <a:lnTo>
                  <a:pt x="549" y="726"/>
                </a:lnTo>
                <a:lnTo>
                  <a:pt x="580" y="724"/>
                </a:lnTo>
                <a:lnTo>
                  <a:pt x="611" y="718"/>
                </a:lnTo>
                <a:lnTo>
                  <a:pt x="636" y="713"/>
                </a:lnTo>
                <a:lnTo>
                  <a:pt x="640" y="738"/>
                </a:lnTo>
                <a:lnTo>
                  <a:pt x="653" y="807"/>
                </a:lnTo>
                <a:lnTo>
                  <a:pt x="736" y="807"/>
                </a:lnTo>
                <a:lnTo>
                  <a:pt x="763" y="530"/>
                </a:lnTo>
                <a:lnTo>
                  <a:pt x="763" y="530"/>
                </a:lnTo>
                <a:lnTo>
                  <a:pt x="745" y="488"/>
                </a:lnTo>
                <a:lnTo>
                  <a:pt x="722" y="453"/>
                </a:lnTo>
                <a:lnTo>
                  <a:pt x="699" y="421"/>
                </a:lnTo>
                <a:lnTo>
                  <a:pt x="676" y="398"/>
                </a:lnTo>
                <a:lnTo>
                  <a:pt x="651" y="378"/>
                </a:lnTo>
                <a:lnTo>
                  <a:pt x="626" y="363"/>
                </a:lnTo>
                <a:lnTo>
                  <a:pt x="599" y="352"/>
                </a:lnTo>
                <a:lnTo>
                  <a:pt x="569" y="346"/>
                </a:lnTo>
                <a:lnTo>
                  <a:pt x="542" y="344"/>
                </a:lnTo>
                <a:lnTo>
                  <a:pt x="513" y="344"/>
                </a:lnTo>
                <a:lnTo>
                  <a:pt x="482" y="346"/>
                </a:lnTo>
                <a:lnTo>
                  <a:pt x="453" y="352"/>
                </a:lnTo>
                <a:lnTo>
                  <a:pt x="421" y="361"/>
                </a:lnTo>
                <a:lnTo>
                  <a:pt x="392" y="369"/>
                </a:lnTo>
                <a:lnTo>
                  <a:pt x="330" y="392"/>
                </a:lnTo>
                <a:lnTo>
                  <a:pt x="323" y="396"/>
                </a:lnTo>
                <a:lnTo>
                  <a:pt x="323" y="396"/>
                </a:lnTo>
                <a:lnTo>
                  <a:pt x="336" y="426"/>
                </a:lnTo>
                <a:lnTo>
                  <a:pt x="280" y="444"/>
                </a:lnTo>
                <a:lnTo>
                  <a:pt x="280" y="444"/>
                </a:lnTo>
                <a:lnTo>
                  <a:pt x="273" y="428"/>
                </a:lnTo>
                <a:lnTo>
                  <a:pt x="265" y="413"/>
                </a:lnTo>
                <a:lnTo>
                  <a:pt x="254" y="398"/>
                </a:lnTo>
                <a:lnTo>
                  <a:pt x="242" y="386"/>
                </a:lnTo>
                <a:lnTo>
                  <a:pt x="242" y="386"/>
                </a:lnTo>
                <a:lnTo>
                  <a:pt x="223" y="373"/>
                </a:lnTo>
                <a:lnTo>
                  <a:pt x="200" y="363"/>
                </a:lnTo>
                <a:lnTo>
                  <a:pt x="204" y="469"/>
                </a:lnTo>
                <a:lnTo>
                  <a:pt x="156" y="4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309563" y="604838"/>
            <a:ext cx="976313" cy="1338263"/>
          </a:xfrm>
          <a:custGeom>
            <a:avLst/>
            <a:gdLst>
              <a:gd name="T0" fmla="*/ 611 w 615"/>
              <a:gd name="T1" fmla="*/ 809 h 843"/>
              <a:gd name="T2" fmla="*/ 2 w 615"/>
              <a:gd name="T3" fmla="*/ 799 h 843"/>
              <a:gd name="T4" fmla="*/ 198 w 615"/>
              <a:gd name="T5" fmla="*/ 169 h 843"/>
              <a:gd name="T6" fmla="*/ 146 w 615"/>
              <a:gd name="T7" fmla="*/ 127 h 843"/>
              <a:gd name="T8" fmla="*/ 177 w 615"/>
              <a:gd name="T9" fmla="*/ 148 h 843"/>
              <a:gd name="T10" fmla="*/ 177 w 615"/>
              <a:gd name="T11" fmla="*/ 204 h 843"/>
              <a:gd name="T12" fmla="*/ 140 w 615"/>
              <a:gd name="T13" fmla="*/ 213 h 843"/>
              <a:gd name="T14" fmla="*/ 204 w 615"/>
              <a:gd name="T15" fmla="*/ 215 h 843"/>
              <a:gd name="T16" fmla="*/ 498 w 615"/>
              <a:gd name="T17" fmla="*/ 131 h 843"/>
              <a:gd name="T18" fmla="*/ 438 w 615"/>
              <a:gd name="T19" fmla="*/ 200 h 843"/>
              <a:gd name="T20" fmla="*/ 496 w 615"/>
              <a:gd name="T21" fmla="*/ 227 h 843"/>
              <a:gd name="T22" fmla="*/ 469 w 615"/>
              <a:gd name="T23" fmla="*/ 140 h 843"/>
              <a:gd name="T24" fmla="*/ 475 w 615"/>
              <a:gd name="T25" fmla="*/ 152 h 843"/>
              <a:gd name="T26" fmla="*/ 384 w 615"/>
              <a:gd name="T27" fmla="*/ 123 h 843"/>
              <a:gd name="T28" fmla="*/ 379 w 615"/>
              <a:gd name="T29" fmla="*/ 236 h 843"/>
              <a:gd name="T30" fmla="*/ 427 w 615"/>
              <a:gd name="T31" fmla="*/ 161 h 843"/>
              <a:gd name="T32" fmla="*/ 390 w 615"/>
              <a:gd name="T33" fmla="*/ 219 h 843"/>
              <a:gd name="T34" fmla="*/ 313 w 615"/>
              <a:gd name="T35" fmla="*/ 173 h 843"/>
              <a:gd name="T36" fmla="*/ 323 w 615"/>
              <a:gd name="T37" fmla="*/ 219 h 843"/>
              <a:gd name="T38" fmla="*/ 300 w 615"/>
              <a:gd name="T39" fmla="*/ 234 h 843"/>
              <a:gd name="T40" fmla="*/ 352 w 615"/>
              <a:gd name="T41" fmla="*/ 183 h 843"/>
              <a:gd name="T42" fmla="*/ 273 w 615"/>
              <a:gd name="T43" fmla="*/ 123 h 843"/>
              <a:gd name="T44" fmla="*/ 231 w 615"/>
              <a:gd name="T45" fmla="*/ 196 h 843"/>
              <a:gd name="T46" fmla="*/ 106 w 615"/>
              <a:gd name="T47" fmla="*/ 398 h 843"/>
              <a:gd name="T48" fmla="*/ 185 w 615"/>
              <a:gd name="T49" fmla="*/ 382 h 843"/>
              <a:gd name="T50" fmla="*/ 121 w 615"/>
              <a:gd name="T51" fmla="*/ 565 h 843"/>
              <a:gd name="T52" fmla="*/ 144 w 615"/>
              <a:gd name="T53" fmla="*/ 638 h 843"/>
              <a:gd name="T54" fmla="*/ 160 w 615"/>
              <a:gd name="T55" fmla="*/ 561 h 843"/>
              <a:gd name="T56" fmla="*/ 331 w 615"/>
              <a:gd name="T57" fmla="*/ 607 h 843"/>
              <a:gd name="T58" fmla="*/ 411 w 615"/>
              <a:gd name="T59" fmla="*/ 607 h 843"/>
              <a:gd name="T60" fmla="*/ 244 w 615"/>
              <a:gd name="T61" fmla="*/ 561 h 843"/>
              <a:gd name="T62" fmla="*/ 258 w 615"/>
              <a:gd name="T63" fmla="*/ 638 h 843"/>
              <a:gd name="T64" fmla="*/ 281 w 615"/>
              <a:gd name="T65" fmla="*/ 565 h 843"/>
              <a:gd name="T66" fmla="*/ 104 w 615"/>
              <a:gd name="T67" fmla="*/ 709 h 843"/>
              <a:gd name="T68" fmla="*/ 181 w 615"/>
              <a:gd name="T69" fmla="*/ 726 h 843"/>
              <a:gd name="T70" fmla="*/ 523 w 615"/>
              <a:gd name="T71" fmla="*/ 599 h 843"/>
              <a:gd name="T72" fmla="*/ 448 w 615"/>
              <a:gd name="T73" fmla="*/ 576 h 843"/>
              <a:gd name="T74" fmla="*/ 482 w 615"/>
              <a:gd name="T75" fmla="*/ 751 h 843"/>
              <a:gd name="T76" fmla="*/ 356 w 615"/>
              <a:gd name="T77" fmla="*/ 672 h 843"/>
              <a:gd name="T78" fmla="*/ 371 w 615"/>
              <a:gd name="T79" fmla="*/ 751 h 843"/>
              <a:gd name="T80" fmla="*/ 394 w 615"/>
              <a:gd name="T81" fmla="*/ 676 h 843"/>
              <a:gd name="T82" fmla="*/ 219 w 615"/>
              <a:gd name="T83" fmla="*/ 709 h 843"/>
              <a:gd name="T84" fmla="*/ 296 w 615"/>
              <a:gd name="T85" fmla="*/ 726 h 843"/>
              <a:gd name="T86" fmla="*/ 135 w 615"/>
              <a:gd name="T87" fmla="*/ 453 h 843"/>
              <a:gd name="T88" fmla="*/ 135 w 615"/>
              <a:gd name="T89" fmla="*/ 532 h 843"/>
              <a:gd name="T90" fmla="*/ 173 w 615"/>
              <a:gd name="T91" fmla="*/ 465 h 843"/>
              <a:gd name="T92" fmla="*/ 442 w 615"/>
              <a:gd name="T93" fmla="*/ 492 h 843"/>
              <a:gd name="T94" fmla="*/ 515 w 615"/>
              <a:gd name="T95" fmla="*/ 515 h 843"/>
              <a:gd name="T96" fmla="*/ 371 w 615"/>
              <a:gd name="T97" fmla="*/ 453 h 843"/>
              <a:gd name="T98" fmla="*/ 356 w 615"/>
              <a:gd name="T99" fmla="*/ 530 h 843"/>
              <a:gd name="T100" fmla="*/ 404 w 615"/>
              <a:gd name="T101" fmla="*/ 469 h 843"/>
              <a:gd name="T102" fmla="*/ 219 w 615"/>
              <a:gd name="T103" fmla="*/ 484 h 843"/>
              <a:gd name="T104" fmla="*/ 288 w 615"/>
              <a:gd name="T105" fmla="*/ 521 h 843"/>
              <a:gd name="T106" fmla="*/ 482 w 615"/>
              <a:gd name="T107" fmla="*/ 342 h 843"/>
              <a:gd name="T108" fmla="*/ 461 w 615"/>
              <a:gd name="T109" fmla="*/ 415 h 843"/>
              <a:gd name="T110" fmla="*/ 519 w 615"/>
              <a:gd name="T111" fmla="*/ 367 h 843"/>
              <a:gd name="T112" fmla="*/ 334 w 615"/>
              <a:gd name="T113" fmla="*/ 367 h 843"/>
              <a:gd name="T114" fmla="*/ 394 w 615"/>
              <a:gd name="T115" fmla="*/ 415 h 843"/>
              <a:gd name="T116" fmla="*/ 371 w 615"/>
              <a:gd name="T117" fmla="*/ 342 h 843"/>
              <a:gd name="T118" fmla="*/ 231 w 615"/>
              <a:gd name="T119" fmla="*/ 411 h 843"/>
              <a:gd name="T120" fmla="*/ 298 w 615"/>
              <a:gd name="T121" fmla="*/ 37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5" h="843">
                <a:moveTo>
                  <a:pt x="56" y="0"/>
                </a:moveTo>
                <a:lnTo>
                  <a:pt x="561" y="0"/>
                </a:lnTo>
                <a:lnTo>
                  <a:pt x="561" y="0"/>
                </a:lnTo>
                <a:lnTo>
                  <a:pt x="571" y="0"/>
                </a:lnTo>
                <a:lnTo>
                  <a:pt x="582" y="4"/>
                </a:lnTo>
                <a:lnTo>
                  <a:pt x="592" y="8"/>
                </a:lnTo>
                <a:lnTo>
                  <a:pt x="601" y="17"/>
                </a:lnTo>
                <a:lnTo>
                  <a:pt x="607" y="25"/>
                </a:lnTo>
                <a:lnTo>
                  <a:pt x="611" y="33"/>
                </a:lnTo>
                <a:lnTo>
                  <a:pt x="615" y="44"/>
                </a:lnTo>
                <a:lnTo>
                  <a:pt x="615" y="54"/>
                </a:lnTo>
                <a:lnTo>
                  <a:pt x="615" y="788"/>
                </a:lnTo>
                <a:lnTo>
                  <a:pt x="615" y="788"/>
                </a:lnTo>
                <a:lnTo>
                  <a:pt x="615" y="799"/>
                </a:lnTo>
                <a:lnTo>
                  <a:pt x="611" y="809"/>
                </a:lnTo>
                <a:lnTo>
                  <a:pt x="607" y="818"/>
                </a:lnTo>
                <a:lnTo>
                  <a:pt x="601" y="826"/>
                </a:lnTo>
                <a:lnTo>
                  <a:pt x="592" y="834"/>
                </a:lnTo>
                <a:lnTo>
                  <a:pt x="582" y="838"/>
                </a:lnTo>
                <a:lnTo>
                  <a:pt x="571" y="843"/>
                </a:lnTo>
                <a:lnTo>
                  <a:pt x="561" y="843"/>
                </a:lnTo>
                <a:lnTo>
                  <a:pt x="56" y="843"/>
                </a:lnTo>
                <a:lnTo>
                  <a:pt x="56" y="843"/>
                </a:lnTo>
                <a:lnTo>
                  <a:pt x="44" y="843"/>
                </a:lnTo>
                <a:lnTo>
                  <a:pt x="33" y="838"/>
                </a:lnTo>
                <a:lnTo>
                  <a:pt x="25" y="834"/>
                </a:lnTo>
                <a:lnTo>
                  <a:pt x="16" y="826"/>
                </a:lnTo>
                <a:lnTo>
                  <a:pt x="10" y="818"/>
                </a:lnTo>
                <a:lnTo>
                  <a:pt x="4" y="809"/>
                </a:lnTo>
                <a:lnTo>
                  <a:pt x="2" y="799"/>
                </a:lnTo>
                <a:lnTo>
                  <a:pt x="0" y="788"/>
                </a:lnTo>
                <a:lnTo>
                  <a:pt x="0" y="54"/>
                </a:lnTo>
                <a:lnTo>
                  <a:pt x="0" y="54"/>
                </a:lnTo>
                <a:lnTo>
                  <a:pt x="2" y="44"/>
                </a:lnTo>
                <a:lnTo>
                  <a:pt x="4" y="33"/>
                </a:lnTo>
                <a:lnTo>
                  <a:pt x="10" y="25"/>
                </a:lnTo>
                <a:lnTo>
                  <a:pt x="16" y="17"/>
                </a:lnTo>
                <a:lnTo>
                  <a:pt x="25" y="8"/>
                </a:lnTo>
                <a:lnTo>
                  <a:pt x="33" y="4"/>
                </a:lnTo>
                <a:lnTo>
                  <a:pt x="44" y="0"/>
                </a:lnTo>
                <a:lnTo>
                  <a:pt x="56" y="0"/>
                </a:lnTo>
                <a:lnTo>
                  <a:pt x="56" y="0"/>
                </a:lnTo>
                <a:close/>
                <a:moveTo>
                  <a:pt x="192" y="173"/>
                </a:moveTo>
                <a:lnTo>
                  <a:pt x="192" y="173"/>
                </a:lnTo>
                <a:lnTo>
                  <a:pt x="198" y="169"/>
                </a:lnTo>
                <a:lnTo>
                  <a:pt x="202" y="165"/>
                </a:lnTo>
                <a:lnTo>
                  <a:pt x="202" y="165"/>
                </a:lnTo>
                <a:lnTo>
                  <a:pt x="202" y="158"/>
                </a:lnTo>
                <a:lnTo>
                  <a:pt x="204" y="150"/>
                </a:lnTo>
                <a:lnTo>
                  <a:pt x="204" y="150"/>
                </a:lnTo>
                <a:lnTo>
                  <a:pt x="202" y="138"/>
                </a:lnTo>
                <a:lnTo>
                  <a:pt x="196" y="129"/>
                </a:lnTo>
                <a:lnTo>
                  <a:pt x="196" y="129"/>
                </a:lnTo>
                <a:lnTo>
                  <a:pt x="192" y="125"/>
                </a:lnTo>
                <a:lnTo>
                  <a:pt x="185" y="123"/>
                </a:lnTo>
                <a:lnTo>
                  <a:pt x="169" y="121"/>
                </a:lnTo>
                <a:lnTo>
                  <a:pt x="169" y="121"/>
                </a:lnTo>
                <a:lnTo>
                  <a:pt x="156" y="123"/>
                </a:lnTo>
                <a:lnTo>
                  <a:pt x="146" y="127"/>
                </a:lnTo>
                <a:lnTo>
                  <a:pt x="146" y="127"/>
                </a:lnTo>
                <a:lnTo>
                  <a:pt x="144" y="131"/>
                </a:lnTo>
                <a:lnTo>
                  <a:pt x="142" y="136"/>
                </a:lnTo>
                <a:lnTo>
                  <a:pt x="140" y="148"/>
                </a:lnTo>
                <a:lnTo>
                  <a:pt x="140" y="158"/>
                </a:lnTo>
                <a:lnTo>
                  <a:pt x="167" y="158"/>
                </a:lnTo>
                <a:lnTo>
                  <a:pt x="167" y="148"/>
                </a:lnTo>
                <a:lnTo>
                  <a:pt x="167" y="148"/>
                </a:lnTo>
                <a:lnTo>
                  <a:pt x="169" y="140"/>
                </a:lnTo>
                <a:lnTo>
                  <a:pt x="169" y="140"/>
                </a:lnTo>
                <a:lnTo>
                  <a:pt x="169" y="140"/>
                </a:lnTo>
                <a:lnTo>
                  <a:pt x="171" y="138"/>
                </a:lnTo>
                <a:lnTo>
                  <a:pt x="171" y="138"/>
                </a:lnTo>
                <a:lnTo>
                  <a:pt x="175" y="140"/>
                </a:lnTo>
                <a:lnTo>
                  <a:pt x="175" y="140"/>
                </a:lnTo>
                <a:lnTo>
                  <a:pt x="177" y="148"/>
                </a:lnTo>
                <a:lnTo>
                  <a:pt x="177" y="154"/>
                </a:lnTo>
                <a:lnTo>
                  <a:pt x="177" y="154"/>
                </a:lnTo>
                <a:lnTo>
                  <a:pt x="175" y="163"/>
                </a:lnTo>
                <a:lnTo>
                  <a:pt x="175" y="163"/>
                </a:lnTo>
                <a:lnTo>
                  <a:pt x="173" y="165"/>
                </a:lnTo>
                <a:lnTo>
                  <a:pt x="173" y="165"/>
                </a:lnTo>
                <a:lnTo>
                  <a:pt x="160" y="167"/>
                </a:lnTo>
                <a:lnTo>
                  <a:pt x="160" y="183"/>
                </a:lnTo>
                <a:lnTo>
                  <a:pt x="160" y="183"/>
                </a:lnTo>
                <a:lnTo>
                  <a:pt x="171" y="183"/>
                </a:lnTo>
                <a:lnTo>
                  <a:pt x="171" y="183"/>
                </a:lnTo>
                <a:lnTo>
                  <a:pt x="175" y="188"/>
                </a:lnTo>
                <a:lnTo>
                  <a:pt x="175" y="188"/>
                </a:lnTo>
                <a:lnTo>
                  <a:pt x="177" y="198"/>
                </a:lnTo>
                <a:lnTo>
                  <a:pt x="177" y="204"/>
                </a:lnTo>
                <a:lnTo>
                  <a:pt x="177" y="204"/>
                </a:lnTo>
                <a:lnTo>
                  <a:pt x="175" y="219"/>
                </a:lnTo>
                <a:lnTo>
                  <a:pt x="175" y="219"/>
                </a:lnTo>
                <a:lnTo>
                  <a:pt x="175" y="219"/>
                </a:lnTo>
                <a:lnTo>
                  <a:pt x="171" y="221"/>
                </a:lnTo>
                <a:lnTo>
                  <a:pt x="171" y="221"/>
                </a:lnTo>
                <a:lnTo>
                  <a:pt x="169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09"/>
                </a:lnTo>
                <a:lnTo>
                  <a:pt x="167" y="192"/>
                </a:lnTo>
                <a:lnTo>
                  <a:pt x="140" y="192"/>
                </a:lnTo>
                <a:lnTo>
                  <a:pt x="140" y="200"/>
                </a:lnTo>
                <a:lnTo>
                  <a:pt x="140" y="200"/>
                </a:lnTo>
                <a:lnTo>
                  <a:pt x="140" y="213"/>
                </a:lnTo>
                <a:lnTo>
                  <a:pt x="142" y="223"/>
                </a:lnTo>
                <a:lnTo>
                  <a:pt x="142" y="223"/>
                </a:lnTo>
                <a:lnTo>
                  <a:pt x="146" y="227"/>
                </a:lnTo>
                <a:lnTo>
                  <a:pt x="152" y="234"/>
                </a:lnTo>
                <a:lnTo>
                  <a:pt x="152" y="234"/>
                </a:lnTo>
                <a:lnTo>
                  <a:pt x="160" y="236"/>
                </a:lnTo>
                <a:lnTo>
                  <a:pt x="173" y="238"/>
                </a:lnTo>
                <a:lnTo>
                  <a:pt x="173" y="238"/>
                </a:lnTo>
                <a:lnTo>
                  <a:pt x="183" y="238"/>
                </a:lnTo>
                <a:lnTo>
                  <a:pt x="192" y="234"/>
                </a:lnTo>
                <a:lnTo>
                  <a:pt x="192" y="234"/>
                </a:lnTo>
                <a:lnTo>
                  <a:pt x="198" y="229"/>
                </a:lnTo>
                <a:lnTo>
                  <a:pt x="202" y="223"/>
                </a:lnTo>
                <a:lnTo>
                  <a:pt x="202" y="223"/>
                </a:lnTo>
                <a:lnTo>
                  <a:pt x="204" y="215"/>
                </a:lnTo>
                <a:lnTo>
                  <a:pt x="204" y="202"/>
                </a:lnTo>
                <a:lnTo>
                  <a:pt x="204" y="202"/>
                </a:lnTo>
                <a:lnTo>
                  <a:pt x="204" y="188"/>
                </a:lnTo>
                <a:lnTo>
                  <a:pt x="202" y="179"/>
                </a:lnTo>
                <a:lnTo>
                  <a:pt x="202" y="179"/>
                </a:lnTo>
                <a:lnTo>
                  <a:pt x="198" y="175"/>
                </a:lnTo>
                <a:lnTo>
                  <a:pt x="192" y="173"/>
                </a:lnTo>
                <a:lnTo>
                  <a:pt x="192" y="173"/>
                </a:lnTo>
                <a:close/>
                <a:moveTo>
                  <a:pt x="505" y="161"/>
                </a:moveTo>
                <a:lnTo>
                  <a:pt x="505" y="161"/>
                </a:lnTo>
                <a:lnTo>
                  <a:pt x="502" y="142"/>
                </a:lnTo>
                <a:lnTo>
                  <a:pt x="502" y="142"/>
                </a:lnTo>
                <a:lnTo>
                  <a:pt x="500" y="138"/>
                </a:lnTo>
                <a:lnTo>
                  <a:pt x="498" y="131"/>
                </a:lnTo>
                <a:lnTo>
                  <a:pt x="498" y="131"/>
                </a:lnTo>
                <a:lnTo>
                  <a:pt x="492" y="127"/>
                </a:lnTo>
                <a:lnTo>
                  <a:pt x="486" y="125"/>
                </a:lnTo>
                <a:lnTo>
                  <a:pt x="486" y="125"/>
                </a:lnTo>
                <a:lnTo>
                  <a:pt x="480" y="123"/>
                </a:lnTo>
                <a:lnTo>
                  <a:pt x="471" y="121"/>
                </a:lnTo>
                <a:lnTo>
                  <a:pt x="471" y="121"/>
                </a:lnTo>
                <a:lnTo>
                  <a:pt x="461" y="123"/>
                </a:lnTo>
                <a:lnTo>
                  <a:pt x="450" y="125"/>
                </a:lnTo>
                <a:lnTo>
                  <a:pt x="450" y="125"/>
                </a:lnTo>
                <a:lnTo>
                  <a:pt x="444" y="131"/>
                </a:lnTo>
                <a:lnTo>
                  <a:pt x="440" y="138"/>
                </a:lnTo>
                <a:lnTo>
                  <a:pt x="440" y="138"/>
                </a:lnTo>
                <a:lnTo>
                  <a:pt x="438" y="148"/>
                </a:lnTo>
                <a:lnTo>
                  <a:pt x="438" y="161"/>
                </a:lnTo>
                <a:lnTo>
                  <a:pt x="438" y="200"/>
                </a:lnTo>
                <a:lnTo>
                  <a:pt x="438" y="200"/>
                </a:lnTo>
                <a:lnTo>
                  <a:pt x="440" y="217"/>
                </a:lnTo>
                <a:lnTo>
                  <a:pt x="440" y="217"/>
                </a:lnTo>
                <a:lnTo>
                  <a:pt x="444" y="227"/>
                </a:lnTo>
                <a:lnTo>
                  <a:pt x="444" y="227"/>
                </a:lnTo>
                <a:lnTo>
                  <a:pt x="450" y="231"/>
                </a:lnTo>
                <a:lnTo>
                  <a:pt x="457" y="236"/>
                </a:lnTo>
                <a:lnTo>
                  <a:pt x="457" y="236"/>
                </a:lnTo>
                <a:lnTo>
                  <a:pt x="463" y="238"/>
                </a:lnTo>
                <a:lnTo>
                  <a:pt x="473" y="238"/>
                </a:lnTo>
                <a:lnTo>
                  <a:pt x="473" y="238"/>
                </a:lnTo>
                <a:lnTo>
                  <a:pt x="486" y="236"/>
                </a:lnTo>
                <a:lnTo>
                  <a:pt x="486" y="236"/>
                </a:lnTo>
                <a:lnTo>
                  <a:pt x="492" y="231"/>
                </a:lnTo>
                <a:lnTo>
                  <a:pt x="496" y="227"/>
                </a:lnTo>
                <a:lnTo>
                  <a:pt x="496" y="227"/>
                </a:lnTo>
                <a:lnTo>
                  <a:pt x="500" y="223"/>
                </a:lnTo>
                <a:lnTo>
                  <a:pt x="502" y="217"/>
                </a:lnTo>
                <a:lnTo>
                  <a:pt x="502" y="217"/>
                </a:lnTo>
                <a:lnTo>
                  <a:pt x="505" y="198"/>
                </a:lnTo>
                <a:lnTo>
                  <a:pt x="505" y="161"/>
                </a:lnTo>
                <a:lnTo>
                  <a:pt x="505" y="161"/>
                </a:lnTo>
                <a:close/>
                <a:moveTo>
                  <a:pt x="475" y="152"/>
                </a:moveTo>
                <a:lnTo>
                  <a:pt x="475" y="152"/>
                </a:lnTo>
                <a:lnTo>
                  <a:pt x="475" y="142"/>
                </a:lnTo>
                <a:lnTo>
                  <a:pt x="475" y="142"/>
                </a:lnTo>
                <a:lnTo>
                  <a:pt x="473" y="140"/>
                </a:lnTo>
                <a:lnTo>
                  <a:pt x="471" y="138"/>
                </a:lnTo>
                <a:lnTo>
                  <a:pt x="471" y="138"/>
                </a:lnTo>
                <a:lnTo>
                  <a:pt x="469" y="140"/>
                </a:lnTo>
                <a:lnTo>
                  <a:pt x="467" y="142"/>
                </a:lnTo>
                <a:lnTo>
                  <a:pt x="467" y="142"/>
                </a:lnTo>
                <a:lnTo>
                  <a:pt x="465" y="152"/>
                </a:lnTo>
                <a:lnTo>
                  <a:pt x="465" y="206"/>
                </a:lnTo>
                <a:lnTo>
                  <a:pt x="465" y="206"/>
                </a:lnTo>
                <a:lnTo>
                  <a:pt x="467" y="219"/>
                </a:lnTo>
                <a:lnTo>
                  <a:pt x="467" y="219"/>
                </a:lnTo>
                <a:lnTo>
                  <a:pt x="469" y="219"/>
                </a:lnTo>
                <a:lnTo>
                  <a:pt x="471" y="221"/>
                </a:lnTo>
                <a:lnTo>
                  <a:pt x="471" y="221"/>
                </a:lnTo>
                <a:lnTo>
                  <a:pt x="473" y="219"/>
                </a:lnTo>
                <a:lnTo>
                  <a:pt x="475" y="219"/>
                </a:lnTo>
                <a:lnTo>
                  <a:pt x="475" y="219"/>
                </a:lnTo>
                <a:lnTo>
                  <a:pt x="475" y="206"/>
                </a:lnTo>
                <a:lnTo>
                  <a:pt x="475" y="152"/>
                </a:lnTo>
                <a:lnTo>
                  <a:pt x="475" y="152"/>
                </a:lnTo>
                <a:close/>
                <a:moveTo>
                  <a:pt x="427" y="161"/>
                </a:moveTo>
                <a:lnTo>
                  <a:pt x="427" y="161"/>
                </a:lnTo>
                <a:lnTo>
                  <a:pt x="427" y="142"/>
                </a:lnTo>
                <a:lnTo>
                  <a:pt x="427" y="142"/>
                </a:lnTo>
                <a:lnTo>
                  <a:pt x="425" y="138"/>
                </a:lnTo>
                <a:lnTo>
                  <a:pt x="421" y="131"/>
                </a:lnTo>
                <a:lnTo>
                  <a:pt x="421" y="131"/>
                </a:lnTo>
                <a:lnTo>
                  <a:pt x="417" y="127"/>
                </a:lnTo>
                <a:lnTo>
                  <a:pt x="411" y="125"/>
                </a:lnTo>
                <a:lnTo>
                  <a:pt x="411" y="125"/>
                </a:lnTo>
                <a:lnTo>
                  <a:pt x="402" y="123"/>
                </a:lnTo>
                <a:lnTo>
                  <a:pt x="394" y="121"/>
                </a:lnTo>
                <a:lnTo>
                  <a:pt x="394" y="121"/>
                </a:lnTo>
                <a:lnTo>
                  <a:pt x="384" y="123"/>
                </a:lnTo>
                <a:lnTo>
                  <a:pt x="375" y="125"/>
                </a:lnTo>
                <a:lnTo>
                  <a:pt x="375" y="125"/>
                </a:lnTo>
                <a:lnTo>
                  <a:pt x="369" y="131"/>
                </a:lnTo>
                <a:lnTo>
                  <a:pt x="365" y="138"/>
                </a:lnTo>
                <a:lnTo>
                  <a:pt x="365" y="138"/>
                </a:lnTo>
                <a:lnTo>
                  <a:pt x="363" y="148"/>
                </a:lnTo>
                <a:lnTo>
                  <a:pt x="363" y="161"/>
                </a:lnTo>
                <a:lnTo>
                  <a:pt x="363" y="200"/>
                </a:lnTo>
                <a:lnTo>
                  <a:pt x="363" y="200"/>
                </a:lnTo>
                <a:lnTo>
                  <a:pt x="363" y="217"/>
                </a:lnTo>
                <a:lnTo>
                  <a:pt x="363" y="217"/>
                </a:lnTo>
                <a:lnTo>
                  <a:pt x="369" y="227"/>
                </a:lnTo>
                <a:lnTo>
                  <a:pt x="369" y="227"/>
                </a:lnTo>
                <a:lnTo>
                  <a:pt x="373" y="231"/>
                </a:lnTo>
                <a:lnTo>
                  <a:pt x="379" y="236"/>
                </a:lnTo>
                <a:lnTo>
                  <a:pt x="379" y="236"/>
                </a:lnTo>
                <a:lnTo>
                  <a:pt x="388" y="238"/>
                </a:lnTo>
                <a:lnTo>
                  <a:pt x="396" y="238"/>
                </a:lnTo>
                <a:lnTo>
                  <a:pt x="396" y="238"/>
                </a:lnTo>
                <a:lnTo>
                  <a:pt x="411" y="236"/>
                </a:lnTo>
                <a:lnTo>
                  <a:pt x="411" y="236"/>
                </a:lnTo>
                <a:lnTo>
                  <a:pt x="415" y="231"/>
                </a:lnTo>
                <a:lnTo>
                  <a:pt x="421" y="227"/>
                </a:lnTo>
                <a:lnTo>
                  <a:pt x="421" y="227"/>
                </a:lnTo>
                <a:lnTo>
                  <a:pt x="423" y="223"/>
                </a:lnTo>
                <a:lnTo>
                  <a:pt x="425" y="217"/>
                </a:lnTo>
                <a:lnTo>
                  <a:pt x="425" y="217"/>
                </a:lnTo>
                <a:lnTo>
                  <a:pt x="427" y="198"/>
                </a:lnTo>
                <a:lnTo>
                  <a:pt x="427" y="161"/>
                </a:lnTo>
                <a:lnTo>
                  <a:pt x="427" y="161"/>
                </a:lnTo>
                <a:close/>
                <a:moveTo>
                  <a:pt x="400" y="152"/>
                </a:moveTo>
                <a:lnTo>
                  <a:pt x="400" y="152"/>
                </a:lnTo>
                <a:lnTo>
                  <a:pt x="398" y="142"/>
                </a:lnTo>
                <a:lnTo>
                  <a:pt x="398" y="142"/>
                </a:lnTo>
                <a:lnTo>
                  <a:pt x="398" y="140"/>
                </a:lnTo>
                <a:lnTo>
                  <a:pt x="394" y="138"/>
                </a:lnTo>
                <a:lnTo>
                  <a:pt x="394" y="138"/>
                </a:lnTo>
                <a:lnTo>
                  <a:pt x="392" y="140"/>
                </a:lnTo>
                <a:lnTo>
                  <a:pt x="390" y="142"/>
                </a:lnTo>
                <a:lnTo>
                  <a:pt x="390" y="142"/>
                </a:lnTo>
                <a:lnTo>
                  <a:pt x="390" y="152"/>
                </a:lnTo>
                <a:lnTo>
                  <a:pt x="390" y="206"/>
                </a:lnTo>
                <a:lnTo>
                  <a:pt x="390" y="206"/>
                </a:lnTo>
                <a:lnTo>
                  <a:pt x="390" y="219"/>
                </a:lnTo>
                <a:lnTo>
                  <a:pt x="390" y="219"/>
                </a:lnTo>
                <a:lnTo>
                  <a:pt x="392" y="219"/>
                </a:lnTo>
                <a:lnTo>
                  <a:pt x="394" y="221"/>
                </a:lnTo>
                <a:lnTo>
                  <a:pt x="394" y="221"/>
                </a:lnTo>
                <a:lnTo>
                  <a:pt x="398" y="219"/>
                </a:lnTo>
                <a:lnTo>
                  <a:pt x="398" y="219"/>
                </a:lnTo>
                <a:lnTo>
                  <a:pt x="398" y="219"/>
                </a:lnTo>
                <a:lnTo>
                  <a:pt x="400" y="206"/>
                </a:lnTo>
                <a:lnTo>
                  <a:pt x="400" y="152"/>
                </a:lnTo>
                <a:lnTo>
                  <a:pt x="400" y="152"/>
                </a:lnTo>
                <a:close/>
                <a:moveTo>
                  <a:pt x="346" y="123"/>
                </a:moveTo>
                <a:lnTo>
                  <a:pt x="288" y="123"/>
                </a:lnTo>
                <a:lnTo>
                  <a:pt x="286" y="179"/>
                </a:lnTo>
                <a:lnTo>
                  <a:pt x="313" y="179"/>
                </a:lnTo>
                <a:lnTo>
                  <a:pt x="313" y="179"/>
                </a:lnTo>
                <a:lnTo>
                  <a:pt x="313" y="173"/>
                </a:lnTo>
                <a:lnTo>
                  <a:pt x="313" y="173"/>
                </a:lnTo>
                <a:lnTo>
                  <a:pt x="315" y="171"/>
                </a:lnTo>
                <a:lnTo>
                  <a:pt x="315" y="171"/>
                </a:lnTo>
                <a:lnTo>
                  <a:pt x="319" y="171"/>
                </a:lnTo>
                <a:lnTo>
                  <a:pt x="319" y="171"/>
                </a:lnTo>
                <a:lnTo>
                  <a:pt x="321" y="171"/>
                </a:lnTo>
                <a:lnTo>
                  <a:pt x="323" y="173"/>
                </a:lnTo>
                <a:lnTo>
                  <a:pt x="323" y="173"/>
                </a:lnTo>
                <a:lnTo>
                  <a:pt x="325" y="181"/>
                </a:lnTo>
                <a:lnTo>
                  <a:pt x="325" y="202"/>
                </a:lnTo>
                <a:lnTo>
                  <a:pt x="325" y="202"/>
                </a:lnTo>
                <a:lnTo>
                  <a:pt x="323" y="217"/>
                </a:lnTo>
                <a:lnTo>
                  <a:pt x="323" y="217"/>
                </a:lnTo>
                <a:lnTo>
                  <a:pt x="323" y="219"/>
                </a:lnTo>
                <a:lnTo>
                  <a:pt x="323" y="219"/>
                </a:lnTo>
                <a:lnTo>
                  <a:pt x="319" y="221"/>
                </a:lnTo>
                <a:lnTo>
                  <a:pt x="319" y="221"/>
                </a:lnTo>
                <a:lnTo>
                  <a:pt x="315" y="219"/>
                </a:lnTo>
                <a:lnTo>
                  <a:pt x="315" y="215"/>
                </a:lnTo>
                <a:lnTo>
                  <a:pt x="315" y="215"/>
                </a:lnTo>
                <a:lnTo>
                  <a:pt x="313" y="200"/>
                </a:lnTo>
                <a:lnTo>
                  <a:pt x="313" y="194"/>
                </a:lnTo>
                <a:lnTo>
                  <a:pt x="286" y="194"/>
                </a:lnTo>
                <a:lnTo>
                  <a:pt x="286" y="200"/>
                </a:lnTo>
                <a:lnTo>
                  <a:pt x="286" y="200"/>
                </a:lnTo>
                <a:lnTo>
                  <a:pt x="286" y="213"/>
                </a:lnTo>
                <a:lnTo>
                  <a:pt x="290" y="223"/>
                </a:lnTo>
                <a:lnTo>
                  <a:pt x="290" y="223"/>
                </a:lnTo>
                <a:lnTo>
                  <a:pt x="294" y="229"/>
                </a:lnTo>
                <a:lnTo>
                  <a:pt x="300" y="234"/>
                </a:lnTo>
                <a:lnTo>
                  <a:pt x="300" y="234"/>
                </a:lnTo>
                <a:lnTo>
                  <a:pt x="308" y="236"/>
                </a:lnTo>
                <a:lnTo>
                  <a:pt x="319" y="238"/>
                </a:lnTo>
                <a:lnTo>
                  <a:pt x="319" y="238"/>
                </a:lnTo>
                <a:lnTo>
                  <a:pt x="329" y="238"/>
                </a:lnTo>
                <a:lnTo>
                  <a:pt x="336" y="236"/>
                </a:lnTo>
                <a:lnTo>
                  <a:pt x="336" y="236"/>
                </a:lnTo>
                <a:lnTo>
                  <a:pt x="342" y="231"/>
                </a:lnTo>
                <a:lnTo>
                  <a:pt x="346" y="227"/>
                </a:lnTo>
                <a:lnTo>
                  <a:pt x="346" y="227"/>
                </a:lnTo>
                <a:lnTo>
                  <a:pt x="350" y="223"/>
                </a:lnTo>
                <a:lnTo>
                  <a:pt x="350" y="217"/>
                </a:lnTo>
                <a:lnTo>
                  <a:pt x="350" y="217"/>
                </a:lnTo>
                <a:lnTo>
                  <a:pt x="352" y="200"/>
                </a:lnTo>
                <a:lnTo>
                  <a:pt x="352" y="183"/>
                </a:lnTo>
                <a:lnTo>
                  <a:pt x="352" y="183"/>
                </a:lnTo>
                <a:lnTo>
                  <a:pt x="350" y="169"/>
                </a:lnTo>
                <a:lnTo>
                  <a:pt x="348" y="163"/>
                </a:lnTo>
                <a:lnTo>
                  <a:pt x="346" y="158"/>
                </a:lnTo>
                <a:lnTo>
                  <a:pt x="346" y="158"/>
                </a:lnTo>
                <a:lnTo>
                  <a:pt x="340" y="154"/>
                </a:lnTo>
                <a:lnTo>
                  <a:pt x="329" y="152"/>
                </a:lnTo>
                <a:lnTo>
                  <a:pt x="329" y="152"/>
                </a:lnTo>
                <a:lnTo>
                  <a:pt x="319" y="154"/>
                </a:lnTo>
                <a:lnTo>
                  <a:pt x="313" y="161"/>
                </a:lnTo>
                <a:lnTo>
                  <a:pt x="313" y="142"/>
                </a:lnTo>
                <a:lnTo>
                  <a:pt x="346" y="142"/>
                </a:lnTo>
                <a:lnTo>
                  <a:pt x="346" y="123"/>
                </a:lnTo>
                <a:lnTo>
                  <a:pt x="346" y="123"/>
                </a:lnTo>
                <a:close/>
                <a:moveTo>
                  <a:pt x="273" y="123"/>
                </a:moveTo>
                <a:lnTo>
                  <a:pt x="235" y="123"/>
                </a:lnTo>
                <a:lnTo>
                  <a:pt x="210" y="196"/>
                </a:lnTo>
                <a:lnTo>
                  <a:pt x="210" y="215"/>
                </a:lnTo>
                <a:lnTo>
                  <a:pt x="244" y="215"/>
                </a:lnTo>
                <a:lnTo>
                  <a:pt x="244" y="236"/>
                </a:lnTo>
                <a:lnTo>
                  <a:pt x="273" y="236"/>
                </a:lnTo>
                <a:lnTo>
                  <a:pt x="273" y="215"/>
                </a:lnTo>
                <a:lnTo>
                  <a:pt x="279" y="215"/>
                </a:lnTo>
                <a:lnTo>
                  <a:pt x="279" y="196"/>
                </a:lnTo>
                <a:lnTo>
                  <a:pt x="273" y="196"/>
                </a:lnTo>
                <a:lnTo>
                  <a:pt x="273" y="123"/>
                </a:lnTo>
                <a:lnTo>
                  <a:pt x="273" y="123"/>
                </a:lnTo>
                <a:close/>
                <a:moveTo>
                  <a:pt x="244" y="196"/>
                </a:moveTo>
                <a:lnTo>
                  <a:pt x="244" y="148"/>
                </a:lnTo>
                <a:lnTo>
                  <a:pt x="231" y="196"/>
                </a:lnTo>
                <a:lnTo>
                  <a:pt x="244" y="196"/>
                </a:lnTo>
                <a:lnTo>
                  <a:pt x="244" y="196"/>
                </a:lnTo>
                <a:close/>
                <a:moveTo>
                  <a:pt x="144" y="342"/>
                </a:moveTo>
                <a:lnTo>
                  <a:pt x="144" y="342"/>
                </a:lnTo>
                <a:lnTo>
                  <a:pt x="135" y="342"/>
                </a:lnTo>
                <a:lnTo>
                  <a:pt x="129" y="344"/>
                </a:lnTo>
                <a:lnTo>
                  <a:pt x="121" y="348"/>
                </a:lnTo>
                <a:lnTo>
                  <a:pt x="114" y="352"/>
                </a:lnTo>
                <a:lnTo>
                  <a:pt x="110" y="359"/>
                </a:lnTo>
                <a:lnTo>
                  <a:pt x="106" y="367"/>
                </a:lnTo>
                <a:lnTo>
                  <a:pt x="104" y="373"/>
                </a:lnTo>
                <a:lnTo>
                  <a:pt x="104" y="382"/>
                </a:lnTo>
                <a:lnTo>
                  <a:pt x="104" y="382"/>
                </a:lnTo>
                <a:lnTo>
                  <a:pt x="104" y="390"/>
                </a:lnTo>
                <a:lnTo>
                  <a:pt x="106" y="398"/>
                </a:lnTo>
                <a:lnTo>
                  <a:pt x="110" y="405"/>
                </a:lnTo>
                <a:lnTo>
                  <a:pt x="114" y="411"/>
                </a:lnTo>
                <a:lnTo>
                  <a:pt x="121" y="415"/>
                </a:lnTo>
                <a:lnTo>
                  <a:pt x="129" y="419"/>
                </a:lnTo>
                <a:lnTo>
                  <a:pt x="135" y="421"/>
                </a:lnTo>
                <a:lnTo>
                  <a:pt x="144" y="423"/>
                </a:lnTo>
                <a:lnTo>
                  <a:pt x="144" y="423"/>
                </a:lnTo>
                <a:lnTo>
                  <a:pt x="152" y="421"/>
                </a:lnTo>
                <a:lnTo>
                  <a:pt x="160" y="419"/>
                </a:lnTo>
                <a:lnTo>
                  <a:pt x="167" y="415"/>
                </a:lnTo>
                <a:lnTo>
                  <a:pt x="173" y="411"/>
                </a:lnTo>
                <a:lnTo>
                  <a:pt x="177" y="405"/>
                </a:lnTo>
                <a:lnTo>
                  <a:pt x="181" y="398"/>
                </a:lnTo>
                <a:lnTo>
                  <a:pt x="183" y="390"/>
                </a:lnTo>
                <a:lnTo>
                  <a:pt x="185" y="382"/>
                </a:lnTo>
                <a:lnTo>
                  <a:pt x="185" y="382"/>
                </a:lnTo>
                <a:lnTo>
                  <a:pt x="183" y="373"/>
                </a:lnTo>
                <a:lnTo>
                  <a:pt x="181" y="367"/>
                </a:lnTo>
                <a:lnTo>
                  <a:pt x="177" y="359"/>
                </a:lnTo>
                <a:lnTo>
                  <a:pt x="173" y="352"/>
                </a:lnTo>
                <a:lnTo>
                  <a:pt x="167" y="348"/>
                </a:lnTo>
                <a:lnTo>
                  <a:pt x="160" y="344"/>
                </a:lnTo>
                <a:lnTo>
                  <a:pt x="152" y="342"/>
                </a:lnTo>
                <a:lnTo>
                  <a:pt x="144" y="342"/>
                </a:lnTo>
                <a:lnTo>
                  <a:pt x="144" y="342"/>
                </a:lnTo>
                <a:close/>
                <a:moveTo>
                  <a:pt x="144" y="557"/>
                </a:moveTo>
                <a:lnTo>
                  <a:pt x="144" y="557"/>
                </a:lnTo>
                <a:lnTo>
                  <a:pt x="135" y="559"/>
                </a:lnTo>
                <a:lnTo>
                  <a:pt x="129" y="561"/>
                </a:lnTo>
                <a:lnTo>
                  <a:pt x="121" y="565"/>
                </a:lnTo>
                <a:lnTo>
                  <a:pt x="114" y="569"/>
                </a:lnTo>
                <a:lnTo>
                  <a:pt x="110" y="576"/>
                </a:lnTo>
                <a:lnTo>
                  <a:pt x="106" y="582"/>
                </a:lnTo>
                <a:lnTo>
                  <a:pt x="104" y="590"/>
                </a:lnTo>
                <a:lnTo>
                  <a:pt x="104" y="599"/>
                </a:lnTo>
                <a:lnTo>
                  <a:pt x="104" y="599"/>
                </a:lnTo>
                <a:lnTo>
                  <a:pt x="104" y="607"/>
                </a:lnTo>
                <a:lnTo>
                  <a:pt x="106" y="613"/>
                </a:lnTo>
                <a:lnTo>
                  <a:pt x="110" y="622"/>
                </a:lnTo>
                <a:lnTo>
                  <a:pt x="114" y="628"/>
                </a:lnTo>
                <a:lnTo>
                  <a:pt x="121" y="632"/>
                </a:lnTo>
                <a:lnTo>
                  <a:pt x="129" y="636"/>
                </a:lnTo>
                <a:lnTo>
                  <a:pt x="135" y="638"/>
                </a:lnTo>
                <a:lnTo>
                  <a:pt x="144" y="638"/>
                </a:lnTo>
                <a:lnTo>
                  <a:pt x="144" y="638"/>
                </a:lnTo>
                <a:lnTo>
                  <a:pt x="152" y="638"/>
                </a:lnTo>
                <a:lnTo>
                  <a:pt x="160" y="636"/>
                </a:lnTo>
                <a:lnTo>
                  <a:pt x="167" y="632"/>
                </a:lnTo>
                <a:lnTo>
                  <a:pt x="173" y="628"/>
                </a:lnTo>
                <a:lnTo>
                  <a:pt x="177" y="622"/>
                </a:lnTo>
                <a:lnTo>
                  <a:pt x="181" y="613"/>
                </a:lnTo>
                <a:lnTo>
                  <a:pt x="183" y="607"/>
                </a:lnTo>
                <a:lnTo>
                  <a:pt x="185" y="599"/>
                </a:lnTo>
                <a:lnTo>
                  <a:pt x="185" y="599"/>
                </a:lnTo>
                <a:lnTo>
                  <a:pt x="183" y="590"/>
                </a:lnTo>
                <a:lnTo>
                  <a:pt x="181" y="582"/>
                </a:lnTo>
                <a:lnTo>
                  <a:pt x="177" y="576"/>
                </a:lnTo>
                <a:lnTo>
                  <a:pt x="173" y="569"/>
                </a:lnTo>
                <a:lnTo>
                  <a:pt x="167" y="565"/>
                </a:lnTo>
                <a:lnTo>
                  <a:pt x="160" y="561"/>
                </a:lnTo>
                <a:lnTo>
                  <a:pt x="152" y="559"/>
                </a:lnTo>
                <a:lnTo>
                  <a:pt x="144" y="557"/>
                </a:lnTo>
                <a:lnTo>
                  <a:pt x="144" y="557"/>
                </a:lnTo>
                <a:close/>
                <a:moveTo>
                  <a:pt x="371" y="557"/>
                </a:moveTo>
                <a:lnTo>
                  <a:pt x="371" y="557"/>
                </a:lnTo>
                <a:lnTo>
                  <a:pt x="363" y="559"/>
                </a:lnTo>
                <a:lnTo>
                  <a:pt x="356" y="561"/>
                </a:lnTo>
                <a:lnTo>
                  <a:pt x="348" y="565"/>
                </a:lnTo>
                <a:lnTo>
                  <a:pt x="342" y="569"/>
                </a:lnTo>
                <a:lnTo>
                  <a:pt x="338" y="576"/>
                </a:lnTo>
                <a:lnTo>
                  <a:pt x="334" y="582"/>
                </a:lnTo>
                <a:lnTo>
                  <a:pt x="331" y="590"/>
                </a:lnTo>
                <a:lnTo>
                  <a:pt x="331" y="599"/>
                </a:lnTo>
                <a:lnTo>
                  <a:pt x="331" y="599"/>
                </a:lnTo>
                <a:lnTo>
                  <a:pt x="331" y="607"/>
                </a:lnTo>
                <a:lnTo>
                  <a:pt x="334" y="613"/>
                </a:lnTo>
                <a:lnTo>
                  <a:pt x="338" y="622"/>
                </a:lnTo>
                <a:lnTo>
                  <a:pt x="342" y="628"/>
                </a:lnTo>
                <a:lnTo>
                  <a:pt x="348" y="632"/>
                </a:lnTo>
                <a:lnTo>
                  <a:pt x="356" y="636"/>
                </a:lnTo>
                <a:lnTo>
                  <a:pt x="363" y="638"/>
                </a:lnTo>
                <a:lnTo>
                  <a:pt x="371" y="638"/>
                </a:lnTo>
                <a:lnTo>
                  <a:pt x="371" y="638"/>
                </a:lnTo>
                <a:lnTo>
                  <a:pt x="379" y="638"/>
                </a:lnTo>
                <a:lnTo>
                  <a:pt x="388" y="636"/>
                </a:lnTo>
                <a:lnTo>
                  <a:pt x="394" y="632"/>
                </a:lnTo>
                <a:lnTo>
                  <a:pt x="400" y="628"/>
                </a:lnTo>
                <a:lnTo>
                  <a:pt x="404" y="622"/>
                </a:lnTo>
                <a:lnTo>
                  <a:pt x="409" y="613"/>
                </a:lnTo>
                <a:lnTo>
                  <a:pt x="411" y="607"/>
                </a:lnTo>
                <a:lnTo>
                  <a:pt x="413" y="599"/>
                </a:lnTo>
                <a:lnTo>
                  <a:pt x="413" y="599"/>
                </a:lnTo>
                <a:lnTo>
                  <a:pt x="411" y="590"/>
                </a:lnTo>
                <a:lnTo>
                  <a:pt x="409" y="582"/>
                </a:lnTo>
                <a:lnTo>
                  <a:pt x="404" y="576"/>
                </a:lnTo>
                <a:lnTo>
                  <a:pt x="400" y="569"/>
                </a:lnTo>
                <a:lnTo>
                  <a:pt x="394" y="565"/>
                </a:lnTo>
                <a:lnTo>
                  <a:pt x="388" y="561"/>
                </a:lnTo>
                <a:lnTo>
                  <a:pt x="379" y="559"/>
                </a:lnTo>
                <a:lnTo>
                  <a:pt x="371" y="557"/>
                </a:lnTo>
                <a:lnTo>
                  <a:pt x="371" y="557"/>
                </a:lnTo>
                <a:close/>
                <a:moveTo>
                  <a:pt x="258" y="557"/>
                </a:moveTo>
                <a:lnTo>
                  <a:pt x="258" y="557"/>
                </a:lnTo>
                <a:lnTo>
                  <a:pt x="250" y="559"/>
                </a:lnTo>
                <a:lnTo>
                  <a:pt x="244" y="561"/>
                </a:lnTo>
                <a:lnTo>
                  <a:pt x="238" y="565"/>
                </a:lnTo>
                <a:lnTo>
                  <a:pt x="231" y="569"/>
                </a:lnTo>
                <a:lnTo>
                  <a:pt x="225" y="576"/>
                </a:lnTo>
                <a:lnTo>
                  <a:pt x="223" y="582"/>
                </a:lnTo>
                <a:lnTo>
                  <a:pt x="219" y="590"/>
                </a:lnTo>
                <a:lnTo>
                  <a:pt x="219" y="599"/>
                </a:lnTo>
                <a:lnTo>
                  <a:pt x="219" y="599"/>
                </a:lnTo>
                <a:lnTo>
                  <a:pt x="219" y="607"/>
                </a:lnTo>
                <a:lnTo>
                  <a:pt x="223" y="613"/>
                </a:lnTo>
                <a:lnTo>
                  <a:pt x="225" y="622"/>
                </a:lnTo>
                <a:lnTo>
                  <a:pt x="231" y="628"/>
                </a:lnTo>
                <a:lnTo>
                  <a:pt x="238" y="632"/>
                </a:lnTo>
                <a:lnTo>
                  <a:pt x="244" y="636"/>
                </a:lnTo>
                <a:lnTo>
                  <a:pt x="250" y="638"/>
                </a:lnTo>
                <a:lnTo>
                  <a:pt x="258" y="638"/>
                </a:lnTo>
                <a:lnTo>
                  <a:pt x="258" y="638"/>
                </a:lnTo>
                <a:lnTo>
                  <a:pt x="267" y="638"/>
                </a:lnTo>
                <a:lnTo>
                  <a:pt x="275" y="636"/>
                </a:lnTo>
                <a:lnTo>
                  <a:pt x="281" y="632"/>
                </a:lnTo>
                <a:lnTo>
                  <a:pt x="288" y="628"/>
                </a:lnTo>
                <a:lnTo>
                  <a:pt x="292" y="622"/>
                </a:lnTo>
                <a:lnTo>
                  <a:pt x="296" y="613"/>
                </a:lnTo>
                <a:lnTo>
                  <a:pt x="298" y="607"/>
                </a:lnTo>
                <a:lnTo>
                  <a:pt x="300" y="599"/>
                </a:lnTo>
                <a:lnTo>
                  <a:pt x="300" y="599"/>
                </a:lnTo>
                <a:lnTo>
                  <a:pt x="298" y="590"/>
                </a:lnTo>
                <a:lnTo>
                  <a:pt x="296" y="582"/>
                </a:lnTo>
                <a:lnTo>
                  <a:pt x="292" y="576"/>
                </a:lnTo>
                <a:lnTo>
                  <a:pt x="288" y="569"/>
                </a:lnTo>
                <a:lnTo>
                  <a:pt x="281" y="565"/>
                </a:lnTo>
                <a:lnTo>
                  <a:pt x="275" y="561"/>
                </a:lnTo>
                <a:lnTo>
                  <a:pt x="267" y="559"/>
                </a:lnTo>
                <a:lnTo>
                  <a:pt x="258" y="557"/>
                </a:lnTo>
                <a:lnTo>
                  <a:pt x="258" y="557"/>
                </a:lnTo>
                <a:close/>
                <a:moveTo>
                  <a:pt x="144" y="669"/>
                </a:moveTo>
                <a:lnTo>
                  <a:pt x="144" y="669"/>
                </a:lnTo>
                <a:lnTo>
                  <a:pt x="135" y="669"/>
                </a:lnTo>
                <a:lnTo>
                  <a:pt x="129" y="672"/>
                </a:lnTo>
                <a:lnTo>
                  <a:pt x="121" y="676"/>
                </a:lnTo>
                <a:lnTo>
                  <a:pt x="114" y="682"/>
                </a:lnTo>
                <a:lnTo>
                  <a:pt x="110" y="686"/>
                </a:lnTo>
                <a:lnTo>
                  <a:pt x="106" y="695"/>
                </a:lnTo>
                <a:lnTo>
                  <a:pt x="104" y="701"/>
                </a:lnTo>
                <a:lnTo>
                  <a:pt x="104" y="709"/>
                </a:lnTo>
                <a:lnTo>
                  <a:pt x="104" y="709"/>
                </a:lnTo>
                <a:lnTo>
                  <a:pt x="104" y="717"/>
                </a:lnTo>
                <a:lnTo>
                  <a:pt x="106" y="726"/>
                </a:lnTo>
                <a:lnTo>
                  <a:pt x="110" y="732"/>
                </a:lnTo>
                <a:lnTo>
                  <a:pt x="114" y="738"/>
                </a:lnTo>
                <a:lnTo>
                  <a:pt x="121" y="742"/>
                </a:lnTo>
                <a:lnTo>
                  <a:pt x="129" y="747"/>
                </a:lnTo>
                <a:lnTo>
                  <a:pt x="135" y="749"/>
                </a:lnTo>
                <a:lnTo>
                  <a:pt x="144" y="751"/>
                </a:lnTo>
                <a:lnTo>
                  <a:pt x="144" y="751"/>
                </a:lnTo>
                <a:lnTo>
                  <a:pt x="152" y="749"/>
                </a:lnTo>
                <a:lnTo>
                  <a:pt x="160" y="747"/>
                </a:lnTo>
                <a:lnTo>
                  <a:pt x="167" y="742"/>
                </a:lnTo>
                <a:lnTo>
                  <a:pt x="173" y="738"/>
                </a:lnTo>
                <a:lnTo>
                  <a:pt x="177" y="732"/>
                </a:lnTo>
                <a:lnTo>
                  <a:pt x="181" y="726"/>
                </a:lnTo>
                <a:lnTo>
                  <a:pt x="183" y="717"/>
                </a:lnTo>
                <a:lnTo>
                  <a:pt x="185" y="709"/>
                </a:lnTo>
                <a:lnTo>
                  <a:pt x="185" y="709"/>
                </a:lnTo>
                <a:lnTo>
                  <a:pt x="183" y="701"/>
                </a:lnTo>
                <a:lnTo>
                  <a:pt x="181" y="695"/>
                </a:lnTo>
                <a:lnTo>
                  <a:pt x="177" y="686"/>
                </a:lnTo>
                <a:lnTo>
                  <a:pt x="173" y="682"/>
                </a:lnTo>
                <a:lnTo>
                  <a:pt x="167" y="676"/>
                </a:lnTo>
                <a:lnTo>
                  <a:pt x="160" y="672"/>
                </a:lnTo>
                <a:lnTo>
                  <a:pt x="152" y="669"/>
                </a:lnTo>
                <a:lnTo>
                  <a:pt x="144" y="669"/>
                </a:lnTo>
                <a:lnTo>
                  <a:pt x="144" y="669"/>
                </a:lnTo>
                <a:close/>
                <a:moveTo>
                  <a:pt x="523" y="709"/>
                </a:moveTo>
                <a:lnTo>
                  <a:pt x="523" y="709"/>
                </a:lnTo>
                <a:lnTo>
                  <a:pt x="523" y="599"/>
                </a:lnTo>
                <a:lnTo>
                  <a:pt x="523" y="599"/>
                </a:lnTo>
                <a:lnTo>
                  <a:pt x="521" y="590"/>
                </a:lnTo>
                <a:lnTo>
                  <a:pt x="519" y="582"/>
                </a:lnTo>
                <a:lnTo>
                  <a:pt x="515" y="576"/>
                </a:lnTo>
                <a:lnTo>
                  <a:pt x="511" y="569"/>
                </a:lnTo>
                <a:lnTo>
                  <a:pt x="505" y="565"/>
                </a:lnTo>
                <a:lnTo>
                  <a:pt x="498" y="561"/>
                </a:lnTo>
                <a:lnTo>
                  <a:pt x="490" y="559"/>
                </a:lnTo>
                <a:lnTo>
                  <a:pt x="482" y="557"/>
                </a:lnTo>
                <a:lnTo>
                  <a:pt x="482" y="557"/>
                </a:lnTo>
                <a:lnTo>
                  <a:pt x="473" y="559"/>
                </a:lnTo>
                <a:lnTo>
                  <a:pt x="467" y="561"/>
                </a:lnTo>
                <a:lnTo>
                  <a:pt x="461" y="565"/>
                </a:lnTo>
                <a:lnTo>
                  <a:pt x="455" y="569"/>
                </a:lnTo>
                <a:lnTo>
                  <a:pt x="448" y="576"/>
                </a:lnTo>
                <a:lnTo>
                  <a:pt x="446" y="582"/>
                </a:lnTo>
                <a:lnTo>
                  <a:pt x="442" y="590"/>
                </a:lnTo>
                <a:lnTo>
                  <a:pt x="442" y="599"/>
                </a:lnTo>
                <a:lnTo>
                  <a:pt x="442" y="709"/>
                </a:lnTo>
                <a:lnTo>
                  <a:pt x="442" y="709"/>
                </a:lnTo>
                <a:lnTo>
                  <a:pt x="442" y="709"/>
                </a:lnTo>
                <a:lnTo>
                  <a:pt x="442" y="709"/>
                </a:lnTo>
                <a:lnTo>
                  <a:pt x="442" y="717"/>
                </a:lnTo>
                <a:lnTo>
                  <a:pt x="446" y="726"/>
                </a:lnTo>
                <a:lnTo>
                  <a:pt x="448" y="732"/>
                </a:lnTo>
                <a:lnTo>
                  <a:pt x="455" y="738"/>
                </a:lnTo>
                <a:lnTo>
                  <a:pt x="461" y="742"/>
                </a:lnTo>
                <a:lnTo>
                  <a:pt x="467" y="747"/>
                </a:lnTo>
                <a:lnTo>
                  <a:pt x="473" y="749"/>
                </a:lnTo>
                <a:lnTo>
                  <a:pt x="482" y="751"/>
                </a:lnTo>
                <a:lnTo>
                  <a:pt x="482" y="751"/>
                </a:lnTo>
                <a:lnTo>
                  <a:pt x="490" y="749"/>
                </a:lnTo>
                <a:lnTo>
                  <a:pt x="498" y="747"/>
                </a:lnTo>
                <a:lnTo>
                  <a:pt x="505" y="742"/>
                </a:lnTo>
                <a:lnTo>
                  <a:pt x="511" y="738"/>
                </a:lnTo>
                <a:lnTo>
                  <a:pt x="515" y="732"/>
                </a:lnTo>
                <a:lnTo>
                  <a:pt x="519" y="726"/>
                </a:lnTo>
                <a:lnTo>
                  <a:pt x="521" y="717"/>
                </a:lnTo>
                <a:lnTo>
                  <a:pt x="523" y="709"/>
                </a:lnTo>
                <a:lnTo>
                  <a:pt x="523" y="709"/>
                </a:lnTo>
                <a:lnTo>
                  <a:pt x="523" y="709"/>
                </a:lnTo>
                <a:close/>
                <a:moveTo>
                  <a:pt x="371" y="669"/>
                </a:moveTo>
                <a:lnTo>
                  <a:pt x="371" y="669"/>
                </a:lnTo>
                <a:lnTo>
                  <a:pt x="363" y="669"/>
                </a:lnTo>
                <a:lnTo>
                  <a:pt x="356" y="672"/>
                </a:lnTo>
                <a:lnTo>
                  <a:pt x="348" y="676"/>
                </a:lnTo>
                <a:lnTo>
                  <a:pt x="342" y="682"/>
                </a:lnTo>
                <a:lnTo>
                  <a:pt x="338" y="686"/>
                </a:lnTo>
                <a:lnTo>
                  <a:pt x="334" y="695"/>
                </a:lnTo>
                <a:lnTo>
                  <a:pt x="331" y="701"/>
                </a:lnTo>
                <a:lnTo>
                  <a:pt x="331" y="709"/>
                </a:lnTo>
                <a:lnTo>
                  <a:pt x="331" y="709"/>
                </a:lnTo>
                <a:lnTo>
                  <a:pt x="331" y="717"/>
                </a:lnTo>
                <a:lnTo>
                  <a:pt x="334" y="726"/>
                </a:lnTo>
                <a:lnTo>
                  <a:pt x="338" y="732"/>
                </a:lnTo>
                <a:lnTo>
                  <a:pt x="342" y="738"/>
                </a:lnTo>
                <a:lnTo>
                  <a:pt x="348" y="742"/>
                </a:lnTo>
                <a:lnTo>
                  <a:pt x="356" y="747"/>
                </a:lnTo>
                <a:lnTo>
                  <a:pt x="363" y="749"/>
                </a:lnTo>
                <a:lnTo>
                  <a:pt x="371" y="751"/>
                </a:lnTo>
                <a:lnTo>
                  <a:pt x="371" y="751"/>
                </a:lnTo>
                <a:lnTo>
                  <a:pt x="379" y="749"/>
                </a:lnTo>
                <a:lnTo>
                  <a:pt x="388" y="747"/>
                </a:lnTo>
                <a:lnTo>
                  <a:pt x="394" y="742"/>
                </a:lnTo>
                <a:lnTo>
                  <a:pt x="400" y="738"/>
                </a:lnTo>
                <a:lnTo>
                  <a:pt x="404" y="732"/>
                </a:lnTo>
                <a:lnTo>
                  <a:pt x="409" y="726"/>
                </a:lnTo>
                <a:lnTo>
                  <a:pt x="411" y="717"/>
                </a:lnTo>
                <a:lnTo>
                  <a:pt x="413" y="709"/>
                </a:lnTo>
                <a:lnTo>
                  <a:pt x="413" y="709"/>
                </a:lnTo>
                <a:lnTo>
                  <a:pt x="411" y="701"/>
                </a:lnTo>
                <a:lnTo>
                  <a:pt x="409" y="695"/>
                </a:lnTo>
                <a:lnTo>
                  <a:pt x="404" y="686"/>
                </a:lnTo>
                <a:lnTo>
                  <a:pt x="400" y="682"/>
                </a:lnTo>
                <a:lnTo>
                  <a:pt x="394" y="676"/>
                </a:lnTo>
                <a:lnTo>
                  <a:pt x="388" y="672"/>
                </a:lnTo>
                <a:lnTo>
                  <a:pt x="379" y="669"/>
                </a:lnTo>
                <a:lnTo>
                  <a:pt x="371" y="669"/>
                </a:lnTo>
                <a:lnTo>
                  <a:pt x="371" y="669"/>
                </a:lnTo>
                <a:close/>
                <a:moveTo>
                  <a:pt x="258" y="669"/>
                </a:moveTo>
                <a:lnTo>
                  <a:pt x="258" y="669"/>
                </a:lnTo>
                <a:lnTo>
                  <a:pt x="250" y="669"/>
                </a:lnTo>
                <a:lnTo>
                  <a:pt x="244" y="672"/>
                </a:lnTo>
                <a:lnTo>
                  <a:pt x="238" y="676"/>
                </a:lnTo>
                <a:lnTo>
                  <a:pt x="231" y="682"/>
                </a:lnTo>
                <a:lnTo>
                  <a:pt x="225" y="686"/>
                </a:lnTo>
                <a:lnTo>
                  <a:pt x="223" y="695"/>
                </a:lnTo>
                <a:lnTo>
                  <a:pt x="219" y="701"/>
                </a:lnTo>
                <a:lnTo>
                  <a:pt x="219" y="709"/>
                </a:lnTo>
                <a:lnTo>
                  <a:pt x="219" y="709"/>
                </a:lnTo>
                <a:lnTo>
                  <a:pt x="219" y="717"/>
                </a:lnTo>
                <a:lnTo>
                  <a:pt x="223" y="726"/>
                </a:lnTo>
                <a:lnTo>
                  <a:pt x="225" y="732"/>
                </a:lnTo>
                <a:lnTo>
                  <a:pt x="231" y="738"/>
                </a:lnTo>
                <a:lnTo>
                  <a:pt x="238" y="742"/>
                </a:lnTo>
                <a:lnTo>
                  <a:pt x="244" y="747"/>
                </a:lnTo>
                <a:lnTo>
                  <a:pt x="250" y="749"/>
                </a:lnTo>
                <a:lnTo>
                  <a:pt x="258" y="751"/>
                </a:lnTo>
                <a:lnTo>
                  <a:pt x="258" y="751"/>
                </a:lnTo>
                <a:lnTo>
                  <a:pt x="267" y="749"/>
                </a:lnTo>
                <a:lnTo>
                  <a:pt x="275" y="747"/>
                </a:lnTo>
                <a:lnTo>
                  <a:pt x="281" y="742"/>
                </a:lnTo>
                <a:lnTo>
                  <a:pt x="288" y="738"/>
                </a:lnTo>
                <a:lnTo>
                  <a:pt x="292" y="732"/>
                </a:lnTo>
                <a:lnTo>
                  <a:pt x="296" y="726"/>
                </a:lnTo>
                <a:lnTo>
                  <a:pt x="298" y="717"/>
                </a:lnTo>
                <a:lnTo>
                  <a:pt x="300" y="709"/>
                </a:lnTo>
                <a:lnTo>
                  <a:pt x="300" y="709"/>
                </a:lnTo>
                <a:lnTo>
                  <a:pt x="298" y="701"/>
                </a:lnTo>
                <a:lnTo>
                  <a:pt x="296" y="695"/>
                </a:lnTo>
                <a:lnTo>
                  <a:pt x="292" y="686"/>
                </a:lnTo>
                <a:lnTo>
                  <a:pt x="288" y="682"/>
                </a:lnTo>
                <a:lnTo>
                  <a:pt x="281" y="676"/>
                </a:lnTo>
                <a:lnTo>
                  <a:pt x="275" y="672"/>
                </a:lnTo>
                <a:lnTo>
                  <a:pt x="267" y="669"/>
                </a:lnTo>
                <a:lnTo>
                  <a:pt x="258" y="669"/>
                </a:lnTo>
                <a:lnTo>
                  <a:pt x="258" y="669"/>
                </a:lnTo>
                <a:close/>
                <a:moveTo>
                  <a:pt x="144" y="453"/>
                </a:moveTo>
                <a:lnTo>
                  <a:pt x="144" y="453"/>
                </a:lnTo>
                <a:lnTo>
                  <a:pt x="135" y="453"/>
                </a:lnTo>
                <a:lnTo>
                  <a:pt x="129" y="455"/>
                </a:lnTo>
                <a:lnTo>
                  <a:pt x="121" y="459"/>
                </a:lnTo>
                <a:lnTo>
                  <a:pt x="114" y="465"/>
                </a:lnTo>
                <a:lnTo>
                  <a:pt x="110" y="469"/>
                </a:lnTo>
                <a:lnTo>
                  <a:pt x="106" y="478"/>
                </a:lnTo>
                <a:lnTo>
                  <a:pt x="104" y="484"/>
                </a:lnTo>
                <a:lnTo>
                  <a:pt x="104" y="492"/>
                </a:lnTo>
                <a:lnTo>
                  <a:pt x="104" y="492"/>
                </a:lnTo>
                <a:lnTo>
                  <a:pt x="104" y="501"/>
                </a:lnTo>
                <a:lnTo>
                  <a:pt x="106" y="509"/>
                </a:lnTo>
                <a:lnTo>
                  <a:pt x="110" y="515"/>
                </a:lnTo>
                <a:lnTo>
                  <a:pt x="114" y="521"/>
                </a:lnTo>
                <a:lnTo>
                  <a:pt x="121" y="526"/>
                </a:lnTo>
                <a:lnTo>
                  <a:pt x="129" y="530"/>
                </a:lnTo>
                <a:lnTo>
                  <a:pt x="135" y="532"/>
                </a:lnTo>
                <a:lnTo>
                  <a:pt x="144" y="534"/>
                </a:lnTo>
                <a:lnTo>
                  <a:pt x="144" y="534"/>
                </a:lnTo>
                <a:lnTo>
                  <a:pt x="152" y="532"/>
                </a:lnTo>
                <a:lnTo>
                  <a:pt x="160" y="530"/>
                </a:lnTo>
                <a:lnTo>
                  <a:pt x="167" y="526"/>
                </a:lnTo>
                <a:lnTo>
                  <a:pt x="173" y="521"/>
                </a:lnTo>
                <a:lnTo>
                  <a:pt x="177" y="515"/>
                </a:lnTo>
                <a:lnTo>
                  <a:pt x="181" y="509"/>
                </a:lnTo>
                <a:lnTo>
                  <a:pt x="183" y="501"/>
                </a:lnTo>
                <a:lnTo>
                  <a:pt x="185" y="492"/>
                </a:lnTo>
                <a:lnTo>
                  <a:pt x="185" y="492"/>
                </a:lnTo>
                <a:lnTo>
                  <a:pt x="183" y="484"/>
                </a:lnTo>
                <a:lnTo>
                  <a:pt x="181" y="478"/>
                </a:lnTo>
                <a:lnTo>
                  <a:pt x="177" y="469"/>
                </a:lnTo>
                <a:lnTo>
                  <a:pt x="173" y="465"/>
                </a:lnTo>
                <a:lnTo>
                  <a:pt x="167" y="459"/>
                </a:lnTo>
                <a:lnTo>
                  <a:pt x="160" y="455"/>
                </a:lnTo>
                <a:lnTo>
                  <a:pt x="152" y="453"/>
                </a:lnTo>
                <a:lnTo>
                  <a:pt x="144" y="453"/>
                </a:lnTo>
                <a:lnTo>
                  <a:pt x="144" y="453"/>
                </a:lnTo>
                <a:close/>
                <a:moveTo>
                  <a:pt x="482" y="453"/>
                </a:moveTo>
                <a:lnTo>
                  <a:pt x="482" y="453"/>
                </a:lnTo>
                <a:lnTo>
                  <a:pt x="473" y="453"/>
                </a:lnTo>
                <a:lnTo>
                  <a:pt x="467" y="455"/>
                </a:lnTo>
                <a:lnTo>
                  <a:pt x="461" y="459"/>
                </a:lnTo>
                <a:lnTo>
                  <a:pt x="455" y="465"/>
                </a:lnTo>
                <a:lnTo>
                  <a:pt x="448" y="469"/>
                </a:lnTo>
                <a:lnTo>
                  <a:pt x="446" y="478"/>
                </a:lnTo>
                <a:lnTo>
                  <a:pt x="442" y="484"/>
                </a:lnTo>
                <a:lnTo>
                  <a:pt x="442" y="492"/>
                </a:lnTo>
                <a:lnTo>
                  <a:pt x="442" y="492"/>
                </a:lnTo>
                <a:lnTo>
                  <a:pt x="442" y="501"/>
                </a:lnTo>
                <a:lnTo>
                  <a:pt x="446" y="509"/>
                </a:lnTo>
                <a:lnTo>
                  <a:pt x="448" y="515"/>
                </a:lnTo>
                <a:lnTo>
                  <a:pt x="455" y="521"/>
                </a:lnTo>
                <a:lnTo>
                  <a:pt x="461" y="526"/>
                </a:lnTo>
                <a:lnTo>
                  <a:pt x="467" y="530"/>
                </a:lnTo>
                <a:lnTo>
                  <a:pt x="473" y="532"/>
                </a:lnTo>
                <a:lnTo>
                  <a:pt x="482" y="534"/>
                </a:lnTo>
                <a:lnTo>
                  <a:pt x="482" y="534"/>
                </a:lnTo>
                <a:lnTo>
                  <a:pt x="490" y="532"/>
                </a:lnTo>
                <a:lnTo>
                  <a:pt x="498" y="530"/>
                </a:lnTo>
                <a:lnTo>
                  <a:pt x="505" y="526"/>
                </a:lnTo>
                <a:lnTo>
                  <a:pt x="511" y="521"/>
                </a:lnTo>
                <a:lnTo>
                  <a:pt x="515" y="515"/>
                </a:lnTo>
                <a:lnTo>
                  <a:pt x="519" y="509"/>
                </a:lnTo>
                <a:lnTo>
                  <a:pt x="521" y="501"/>
                </a:lnTo>
                <a:lnTo>
                  <a:pt x="523" y="492"/>
                </a:lnTo>
                <a:lnTo>
                  <a:pt x="523" y="492"/>
                </a:lnTo>
                <a:lnTo>
                  <a:pt x="521" y="484"/>
                </a:lnTo>
                <a:lnTo>
                  <a:pt x="519" y="478"/>
                </a:lnTo>
                <a:lnTo>
                  <a:pt x="515" y="469"/>
                </a:lnTo>
                <a:lnTo>
                  <a:pt x="511" y="465"/>
                </a:lnTo>
                <a:lnTo>
                  <a:pt x="505" y="459"/>
                </a:lnTo>
                <a:lnTo>
                  <a:pt x="498" y="455"/>
                </a:lnTo>
                <a:lnTo>
                  <a:pt x="490" y="453"/>
                </a:lnTo>
                <a:lnTo>
                  <a:pt x="482" y="453"/>
                </a:lnTo>
                <a:lnTo>
                  <a:pt x="482" y="453"/>
                </a:lnTo>
                <a:close/>
                <a:moveTo>
                  <a:pt x="371" y="453"/>
                </a:moveTo>
                <a:lnTo>
                  <a:pt x="371" y="453"/>
                </a:lnTo>
                <a:lnTo>
                  <a:pt x="363" y="453"/>
                </a:lnTo>
                <a:lnTo>
                  <a:pt x="356" y="455"/>
                </a:lnTo>
                <a:lnTo>
                  <a:pt x="348" y="459"/>
                </a:lnTo>
                <a:lnTo>
                  <a:pt x="342" y="465"/>
                </a:lnTo>
                <a:lnTo>
                  <a:pt x="338" y="469"/>
                </a:lnTo>
                <a:lnTo>
                  <a:pt x="334" y="478"/>
                </a:lnTo>
                <a:lnTo>
                  <a:pt x="331" y="484"/>
                </a:lnTo>
                <a:lnTo>
                  <a:pt x="331" y="492"/>
                </a:lnTo>
                <a:lnTo>
                  <a:pt x="331" y="492"/>
                </a:lnTo>
                <a:lnTo>
                  <a:pt x="331" y="501"/>
                </a:lnTo>
                <a:lnTo>
                  <a:pt x="334" y="509"/>
                </a:lnTo>
                <a:lnTo>
                  <a:pt x="338" y="515"/>
                </a:lnTo>
                <a:lnTo>
                  <a:pt x="342" y="521"/>
                </a:lnTo>
                <a:lnTo>
                  <a:pt x="348" y="526"/>
                </a:lnTo>
                <a:lnTo>
                  <a:pt x="356" y="530"/>
                </a:lnTo>
                <a:lnTo>
                  <a:pt x="363" y="532"/>
                </a:lnTo>
                <a:lnTo>
                  <a:pt x="371" y="534"/>
                </a:lnTo>
                <a:lnTo>
                  <a:pt x="371" y="534"/>
                </a:lnTo>
                <a:lnTo>
                  <a:pt x="379" y="532"/>
                </a:lnTo>
                <a:lnTo>
                  <a:pt x="388" y="530"/>
                </a:lnTo>
                <a:lnTo>
                  <a:pt x="394" y="526"/>
                </a:lnTo>
                <a:lnTo>
                  <a:pt x="400" y="521"/>
                </a:lnTo>
                <a:lnTo>
                  <a:pt x="404" y="515"/>
                </a:lnTo>
                <a:lnTo>
                  <a:pt x="409" y="509"/>
                </a:lnTo>
                <a:lnTo>
                  <a:pt x="411" y="501"/>
                </a:lnTo>
                <a:lnTo>
                  <a:pt x="413" y="492"/>
                </a:lnTo>
                <a:lnTo>
                  <a:pt x="413" y="492"/>
                </a:lnTo>
                <a:lnTo>
                  <a:pt x="411" y="484"/>
                </a:lnTo>
                <a:lnTo>
                  <a:pt x="409" y="478"/>
                </a:lnTo>
                <a:lnTo>
                  <a:pt x="404" y="469"/>
                </a:lnTo>
                <a:lnTo>
                  <a:pt x="400" y="465"/>
                </a:lnTo>
                <a:lnTo>
                  <a:pt x="394" y="459"/>
                </a:lnTo>
                <a:lnTo>
                  <a:pt x="388" y="455"/>
                </a:lnTo>
                <a:lnTo>
                  <a:pt x="379" y="453"/>
                </a:lnTo>
                <a:lnTo>
                  <a:pt x="371" y="453"/>
                </a:lnTo>
                <a:lnTo>
                  <a:pt x="371" y="453"/>
                </a:lnTo>
                <a:close/>
                <a:moveTo>
                  <a:pt x="258" y="453"/>
                </a:moveTo>
                <a:lnTo>
                  <a:pt x="258" y="453"/>
                </a:lnTo>
                <a:lnTo>
                  <a:pt x="250" y="453"/>
                </a:lnTo>
                <a:lnTo>
                  <a:pt x="244" y="455"/>
                </a:lnTo>
                <a:lnTo>
                  <a:pt x="238" y="459"/>
                </a:lnTo>
                <a:lnTo>
                  <a:pt x="231" y="465"/>
                </a:lnTo>
                <a:lnTo>
                  <a:pt x="225" y="469"/>
                </a:lnTo>
                <a:lnTo>
                  <a:pt x="223" y="478"/>
                </a:lnTo>
                <a:lnTo>
                  <a:pt x="219" y="484"/>
                </a:lnTo>
                <a:lnTo>
                  <a:pt x="219" y="492"/>
                </a:lnTo>
                <a:lnTo>
                  <a:pt x="219" y="492"/>
                </a:lnTo>
                <a:lnTo>
                  <a:pt x="219" y="501"/>
                </a:lnTo>
                <a:lnTo>
                  <a:pt x="223" y="509"/>
                </a:lnTo>
                <a:lnTo>
                  <a:pt x="225" y="515"/>
                </a:lnTo>
                <a:lnTo>
                  <a:pt x="231" y="521"/>
                </a:lnTo>
                <a:lnTo>
                  <a:pt x="238" y="526"/>
                </a:lnTo>
                <a:lnTo>
                  <a:pt x="244" y="530"/>
                </a:lnTo>
                <a:lnTo>
                  <a:pt x="250" y="532"/>
                </a:lnTo>
                <a:lnTo>
                  <a:pt x="258" y="534"/>
                </a:lnTo>
                <a:lnTo>
                  <a:pt x="258" y="534"/>
                </a:lnTo>
                <a:lnTo>
                  <a:pt x="267" y="532"/>
                </a:lnTo>
                <a:lnTo>
                  <a:pt x="275" y="530"/>
                </a:lnTo>
                <a:lnTo>
                  <a:pt x="281" y="526"/>
                </a:lnTo>
                <a:lnTo>
                  <a:pt x="288" y="521"/>
                </a:lnTo>
                <a:lnTo>
                  <a:pt x="292" y="515"/>
                </a:lnTo>
                <a:lnTo>
                  <a:pt x="296" y="509"/>
                </a:lnTo>
                <a:lnTo>
                  <a:pt x="298" y="501"/>
                </a:lnTo>
                <a:lnTo>
                  <a:pt x="300" y="492"/>
                </a:lnTo>
                <a:lnTo>
                  <a:pt x="300" y="492"/>
                </a:lnTo>
                <a:lnTo>
                  <a:pt x="298" y="484"/>
                </a:lnTo>
                <a:lnTo>
                  <a:pt x="296" y="478"/>
                </a:lnTo>
                <a:lnTo>
                  <a:pt x="292" y="469"/>
                </a:lnTo>
                <a:lnTo>
                  <a:pt x="288" y="465"/>
                </a:lnTo>
                <a:lnTo>
                  <a:pt x="281" y="459"/>
                </a:lnTo>
                <a:lnTo>
                  <a:pt x="275" y="455"/>
                </a:lnTo>
                <a:lnTo>
                  <a:pt x="267" y="453"/>
                </a:lnTo>
                <a:lnTo>
                  <a:pt x="258" y="453"/>
                </a:lnTo>
                <a:lnTo>
                  <a:pt x="258" y="453"/>
                </a:lnTo>
                <a:close/>
                <a:moveTo>
                  <a:pt x="482" y="342"/>
                </a:moveTo>
                <a:lnTo>
                  <a:pt x="482" y="342"/>
                </a:lnTo>
                <a:lnTo>
                  <a:pt x="473" y="342"/>
                </a:lnTo>
                <a:lnTo>
                  <a:pt x="467" y="344"/>
                </a:lnTo>
                <a:lnTo>
                  <a:pt x="461" y="348"/>
                </a:lnTo>
                <a:lnTo>
                  <a:pt x="455" y="352"/>
                </a:lnTo>
                <a:lnTo>
                  <a:pt x="448" y="359"/>
                </a:lnTo>
                <a:lnTo>
                  <a:pt x="446" y="367"/>
                </a:lnTo>
                <a:lnTo>
                  <a:pt x="442" y="373"/>
                </a:lnTo>
                <a:lnTo>
                  <a:pt x="442" y="382"/>
                </a:lnTo>
                <a:lnTo>
                  <a:pt x="442" y="382"/>
                </a:lnTo>
                <a:lnTo>
                  <a:pt x="442" y="390"/>
                </a:lnTo>
                <a:lnTo>
                  <a:pt x="446" y="398"/>
                </a:lnTo>
                <a:lnTo>
                  <a:pt x="448" y="405"/>
                </a:lnTo>
                <a:lnTo>
                  <a:pt x="455" y="411"/>
                </a:lnTo>
                <a:lnTo>
                  <a:pt x="461" y="415"/>
                </a:lnTo>
                <a:lnTo>
                  <a:pt x="467" y="419"/>
                </a:lnTo>
                <a:lnTo>
                  <a:pt x="473" y="421"/>
                </a:lnTo>
                <a:lnTo>
                  <a:pt x="482" y="423"/>
                </a:lnTo>
                <a:lnTo>
                  <a:pt x="482" y="423"/>
                </a:lnTo>
                <a:lnTo>
                  <a:pt x="490" y="421"/>
                </a:lnTo>
                <a:lnTo>
                  <a:pt x="498" y="419"/>
                </a:lnTo>
                <a:lnTo>
                  <a:pt x="505" y="415"/>
                </a:lnTo>
                <a:lnTo>
                  <a:pt x="511" y="411"/>
                </a:lnTo>
                <a:lnTo>
                  <a:pt x="515" y="405"/>
                </a:lnTo>
                <a:lnTo>
                  <a:pt x="519" y="398"/>
                </a:lnTo>
                <a:lnTo>
                  <a:pt x="521" y="390"/>
                </a:lnTo>
                <a:lnTo>
                  <a:pt x="523" y="382"/>
                </a:lnTo>
                <a:lnTo>
                  <a:pt x="523" y="382"/>
                </a:lnTo>
                <a:lnTo>
                  <a:pt x="521" y="373"/>
                </a:lnTo>
                <a:lnTo>
                  <a:pt x="519" y="367"/>
                </a:lnTo>
                <a:lnTo>
                  <a:pt x="515" y="359"/>
                </a:lnTo>
                <a:lnTo>
                  <a:pt x="511" y="352"/>
                </a:lnTo>
                <a:lnTo>
                  <a:pt x="505" y="348"/>
                </a:lnTo>
                <a:lnTo>
                  <a:pt x="498" y="344"/>
                </a:lnTo>
                <a:lnTo>
                  <a:pt x="490" y="342"/>
                </a:lnTo>
                <a:lnTo>
                  <a:pt x="482" y="342"/>
                </a:lnTo>
                <a:lnTo>
                  <a:pt x="482" y="342"/>
                </a:lnTo>
                <a:close/>
                <a:moveTo>
                  <a:pt x="371" y="342"/>
                </a:moveTo>
                <a:lnTo>
                  <a:pt x="371" y="342"/>
                </a:lnTo>
                <a:lnTo>
                  <a:pt x="363" y="342"/>
                </a:lnTo>
                <a:lnTo>
                  <a:pt x="356" y="344"/>
                </a:lnTo>
                <a:lnTo>
                  <a:pt x="348" y="348"/>
                </a:lnTo>
                <a:lnTo>
                  <a:pt x="342" y="352"/>
                </a:lnTo>
                <a:lnTo>
                  <a:pt x="338" y="359"/>
                </a:lnTo>
                <a:lnTo>
                  <a:pt x="334" y="367"/>
                </a:lnTo>
                <a:lnTo>
                  <a:pt x="331" y="373"/>
                </a:lnTo>
                <a:lnTo>
                  <a:pt x="331" y="382"/>
                </a:lnTo>
                <a:lnTo>
                  <a:pt x="331" y="382"/>
                </a:lnTo>
                <a:lnTo>
                  <a:pt x="331" y="390"/>
                </a:lnTo>
                <a:lnTo>
                  <a:pt x="334" y="398"/>
                </a:lnTo>
                <a:lnTo>
                  <a:pt x="338" y="405"/>
                </a:lnTo>
                <a:lnTo>
                  <a:pt x="342" y="411"/>
                </a:lnTo>
                <a:lnTo>
                  <a:pt x="348" y="415"/>
                </a:lnTo>
                <a:lnTo>
                  <a:pt x="356" y="419"/>
                </a:lnTo>
                <a:lnTo>
                  <a:pt x="363" y="421"/>
                </a:lnTo>
                <a:lnTo>
                  <a:pt x="371" y="423"/>
                </a:lnTo>
                <a:lnTo>
                  <a:pt x="371" y="423"/>
                </a:lnTo>
                <a:lnTo>
                  <a:pt x="379" y="421"/>
                </a:lnTo>
                <a:lnTo>
                  <a:pt x="388" y="419"/>
                </a:lnTo>
                <a:lnTo>
                  <a:pt x="394" y="415"/>
                </a:lnTo>
                <a:lnTo>
                  <a:pt x="400" y="411"/>
                </a:lnTo>
                <a:lnTo>
                  <a:pt x="404" y="405"/>
                </a:lnTo>
                <a:lnTo>
                  <a:pt x="409" y="398"/>
                </a:lnTo>
                <a:lnTo>
                  <a:pt x="411" y="390"/>
                </a:lnTo>
                <a:lnTo>
                  <a:pt x="413" y="382"/>
                </a:lnTo>
                <a:lnTo>
                  <a:pt x="413" y="382"/>
                </a:lnTo>
                <a:lnTo>
                  <a:pt x="411" y="373"/>
                </a:lnTo>
                <a:lnTo>
                  <a:pt x="409" y="367"/>
                </a:lnTo>
                <a:lnTo>
                  <a:pt x="404" y="359"/>
                </a:lnTo>
                <a:lnTo>
                  <a:pt x="400" y="352"/>
                </a:lnTo>
                <a:lnTo>
                  <a:pt x="394" y="348"/>
                </a:lnTo>
                <a:lnTo>
                  <a:pt x="388" y="344"/>
                </a:lnTo>
                <a:lnTo>
                  <a:pt x="379" y="342"/>
                </a:lnTo>
                <a:lnTo>
                  <a:pt x="371" y="342"/>
                </a:lnTo>
                <a:lnTo>
                  <a:pt x="371" y="342"/>
                </a:lnTo>
                <a:close/>
                <a:moveTo>
                  <a:pt x="258" y="342"/>
                </a:moveTo>
                <a:lnTo>
                  <a:pt x="258" y="342"/>
                </a:lnTo>
                <a:lnTo>
                  <a:pt x="250" y="342"/>
                </a:lnTo>
                <a:lnTo>
                  <a:pt x="244" y="344"/>
                </a:lnTo>
                <a:lnTo>
                  <a:pt x="238" y="348"/>
                </a:lnTo>
                <a:lnTo>
                  <a:pt x="231" y="352"/>
                </a:lnTo>
                <a:lnTo>
                  <a:pt x="225" y="359"/>
                </a:lnTo>
                <a:lnTo>
                  <a:pt x="223" y="367"/>
                </a:lnTo>
                <a:lnTo>
                  <a:pt x="219" y="373"/>
                </a:lnTo>
                <a:lnTo>
                  <a:pt x="219" y="382"/>
                </a:lnTo>
                <a:lnTo>
                  <a:pt x="219" y="382"/>
                </a:lnTo>
                <a:lnTo>
                  <a:pt x="219" y="390"/>
                </a:lnTo>
                <a:lnTo>
                  <a:pt x="223" y="398"/>
                </a:lnTo>
                <a:lnTo>
                  <a:pt x="225" y="405"/>
                </a:lnTo>
                <a:lnTo>
                  <a:pt x="231" y="411"/>
                </a:lnTo>
                <a:lnTo>
                  <a:pt x="238" y="415"/>
                </a:lnTo>
                <a:lnTo>
                  <a:pt x="244" y="419"/>
                </a:lnTo>
                <a:lnTo>
                  <a:pt x="250" y="421"/>
                </a:lnTo>
                <a:lnTo>
                  <a:pt x="258" y="423"/>
                </a:lnTo>
                <a:lnTo>
                  <a:pt x="258" y="423"/>
                </a:lnTo>
                <a:lnTo>
                  <a:pt x="267" y="421"/>
                </a:lnTo>
                <a:lnTo>
                  <a:pt x="275" y="419"/>
                </a:lnTo>
                <a:lnTo>
                  <a:pt x="281" y="415"/>
                </a:lnTo>
                <a:lnTo>
                  <a:pt x="288" y="411"/>
                </a:lnTo>
                <a:lnTo>
                  <a:pt x="292" y="405"/>
                </a:lnTo>
                <a:lnTo>
                  <a:pt x="296" y="398"/>
                </a:lnTo>
                <a:lnTo>
                  <a:pt x="298" y="390"/>
                </a:lnTo>
                <a:lnTo>
                  <a:pt x="300" y="382"/>
                </a:lnTo>
                <a:lnTo>
                  <a:pt x="300" y="382"/>
                </a:lnTo>
                <a:lnTo>
                  <a:pt x="298" y="373"/>
                </a:lnTo>
                <a:lnTo>
                  <a:pt x="296" y="367"/>
                </a:lnTo>
                <a:lnTo>
                  <a:pt x="292" y="359"/>
                </a:lnTo>
                <a:lnTo>
                  <a:pt x="288" y="352"/>
                </a:lnTo>
                <a:lnTo>
                  <a:pt x="281" y="348"/>
                </a:lnTo>
                <a:lnTo>
                  <a:pt x="275" y="344"/>
                </a:lnTo>
                <a:lnTo>
                  <a:pt x="267" y="342"/>
                </a:lnTo>
                <a:lnTo>
                  <a:pt x="258" y="342"/>
                </a:lnTo>
                <a:lnTo>
                  <a:pt x="258" y="342"/>
                </a:lnTo>
                <a:close/>
                <a:moveTo>
                  <a:pt x="81" y="79"/>
                </a:moveTo>
                <a:lnTo>
                  <a:pt x="81" y="275"/>
                </a:lnTo>
                <a:lnTo>
                  <a:pt x="544" y="275"/>
                </a:lnTo>
                <a:lnTo>
                  <a:pt x="544" y="79"/>
                </a:lnTo>
                <a:lnTo>
                  <a:pt x="81" y="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6816725" y="744538"/>
            <a:ext cx="2954338" cy="1263650"/>
          </a:xfrm>
          <a:custGeom>
            <a:avLst/>
            <a:gdLst>
              <a:gd name="T0" fmla="*/ 763 w 1861"/>
              <a:gd name="T1" fmla="*/ 185 h 796"/>
              <a:gd name="T2" fmla="*/ 534 w 1861"/>
              <a:gd name="T3" fmla="*/ 581 h 796"/>
              <a:gd name="T4" fmla="*/ 546 w 1861"/>
              <a:gd name="T5" fmla="*/ 563 h 796"/>
              <a:gd name="T6" fmla="*/ 594 w 1861"/>
              <a:gd name="T7" fmla="*/ 584 h 796"/>
              <a:gd name="T8" fmla="*/ 592 w 1861"/>
              <a:gd name="T9" fmla="*/ 619 h 796"/>
              <a:gd name="T10" fmla="*/ 580 w 1861"/>
              <a:gd name="T11" fmla="*/ 663 h 796"/>
              <a:gd name="T12" fmla="*/ 548 w 1861"/>
              <a:gd name="T13" fmla="*/ 650 h 796"/>
              <a:gd name="T14" fmla="*/ 536 w 1861"/>
              <a:gd name="T15" fmla="*/ 634 h 796"/>
              <a:gd name="T16" fmla="*/ 156 w 1861"/>
              <a:gd name="T17" fmla="*/ 6 h 796"/>
              <a:gd name="T18" fmla="*/ 1145 w 1861"/>
              <a:gd name="T19" fmla="*/ 210 h 796"/>
              <a:gd name="T20" fmla="*/ 713 w 1861"/>
              <a:gd name="T21" fmla="*/ 273 h 796"/>
              <a:gd name="T22" fmla="*/ 734 w 1861"/>
              <a:gd name="T23" fmla="*/ 312 h 796"/>
              <a:gd name="T24" fmla="*/ 761 w 1861"/>
              <a:gd name="T25" fmla="*/ 317 h 796"/>
              <a:gd name="T26" fmla="*/ 824 w 1861"/>
              <a:gd name="T27" fmla="*/ 271 h 796"/>
              <a:gd name="T28" fmla="*/ 1245 w 1861"/>
              <a:gd name="T29" fmla="*/ 429 h 796"/>
              <a:gd name="T30" fmla="*/ 1253 w 1861"/>
              <a:gd name="T31" fmla="*/ 440 h 796"/>
              <a:gd name="T32" fmla="*/ 1247 w 1861"/>
              <a:gd name="T33" fmla="*/ 490 h 796"/>
              <a:gd name="T34" fmla="*/ 1014 w 1861"/>
              <a:gd name="T35" fmla="*/ 419 h 796"/>
              <a:gd name="T36" fmla="*/ 1168 w 1861"/>
              <a:gd name="T37" fmla="*/ 548 h 796"/>
              <a:gd name="T38" fmla="*/ 1158 w 1861"/>
              <a:gd name="T39" fmla="*/ 575 h 796"/>
              <a:gd name="T40" fmla="*/ 928 w 1861"/>
              <a:gd name="T41" fmla="*/ 492 h 796"/>
              <a:gd name="T42" fmla="*/ 1097 w 1861"/>
              <a:gd name="T43" fmla="*/ 623 h 796"/>
              <a:gd name="T44" fmla="*/ 1074 w 1861"/>
              <a:gd name="T45" fmla="*/ 669 h 796"/>
              <a:gd name="T46" fmla="*/ 1005 w 1861"/>
              <a:gd name="T47" fmla="*/ 694 h 796"/>
              <a:gd name="T48" fmla="*/ 999 w 1861"/>
              <a:gd name="T49" fmla="*/ 723 h 796"/>
              <a:gd name="T50" fmla="*/ 978 w 1861"/>
              <a:gd name="T51" fmla="*/ 750 h 796"/>
              <a:gd name="T52" fmla="*/ 870 w 1861"/>
              <a:gd name="T53" fmla="*/ 665 h 796"/>
              <a:gd name="T54" fmla="*/ 849 w 1861"/>
              <a:gd name="T55" fmla="*/ 646 h 796"/>
              <a:gd name="T56" fmla="*/ 807 w 1861"/>
              <a:gd name="T57" fmla="*/ 634 h 796"/>
              <a:gd name="T58" fmla="*/ 776 w 1861"/>
              <a:gd name="T59" fmla="*/ 661 h 796"/>
              <a:gd name="T60" fmla="*/ 780 w 1861"/>
              <a:gd name="T61" fmla="*/ 604 h 796"/>
              <a:gd name="T62" fmla="*/ 738 w 1861"/>
              <a:gd name="T63" fmla="*/ 581 h 796"/>
              <a:gd name="T64" fmla="*/ 697 w 1861"/>
              <a:gd name="T65" fmla="*/ 590 h 796"/>
              <a:gd name="T66" fmla="*/ 690 w 1861"/>
              <a:gd name="T67" fmla="*/ 707 h 796"/>
              <a:gd name="T68" fmla="*/ 703 w 1861"/>
              <a:gd name="T69" fmla="*/ 732 h 796"/>
              <a:gd name="T70" fmla="*/ 749 w 1861"/>
              <a:gd name="T71" fmla="*/ 755 h 796"/>
              <a:gd name="T72" fmla="*/ 799 w 1861"/>
              <a:gd name="T73" fmla="*/ 715 h 796"/>
              <a:gd name="T74" fmla="*/ 803 w 1861"/>
              <a:gd name="T75" fmla="*/ 750 h 796"/>
              <a:gd name="T76" fmla="*/ 824 w 1861"/>
              <a:gd name="T77" fmla="*/ 769 h 796"/>
              <a:gd name="T78" fmla="*/ 849 w 1861"/>
              <a:gd name="T79" fmla="*/ 778 h 796"/>
              <a:gd name="T80" fmla="*/ 980 w 1861"/>
              <a:gd name="T81" fmla="*/ 796 h 796"/>
              <a:gd name="T82" fmla="*/ 1018 w 1861"/>
              <a:gd name="T83" fmla="*/ 778 h 796"/>
              <a:gd name="T84" fmla="*/ 1047 w 1861"/>
              <a:gd name="T85" fmla="*/ 730 h 796"/>
              <a:gd name="T86" fmla="*/ 1070 w 1861"/>
              <a:gd name="T87" fmla="*/ 719 h 796"/>
              <a:gd name="T88" fmla="*/ 1112 w 1861"/>
              <a:gd name="T89" fmla="*/ 698 h 796"/>
              <a:gd name="T90" fmla="*/ 1133 w 1861"/>
              <a:gd name="T91" fmla="*/ 663 h 796"/>
              <a:gd name="T92" fmla="*/ 1141 w 1861"/>
              <a:gd name="T93" fmla="*/ 638 h 796"/>
              <a:gd name="T94" fmla="*/ 1195 w 1861"/>
              <a:gd name="T95" fmla="*/ 602 h 796"/>
              <a:gd name="T96" fmla="*/ 1861 w 1861"/>
              <a:gd name="T97" fmla="*/ 452 h 796"/>
              <a:gd name="T98" fmla="*/ 617 w 1861"/>
              <a:gd name="T99" fmla="*/ 569 h 796"/>
              <a:gd name="T100" fmla="*/ 611 w 1861"/>
              <a:gd name="T101" fmla="*/ 652 h 796"/>
              <a:gd name="T102" fmla="*/ 619 w 1861"/>
              <a:gd name="T103" fmla="*/ 684 h 796"/>
              <a:gd name="T104" fmla="*/ 659 w 1861"/>
              <a:gd name="T105" fmla="*/ 702 h 796"/>
              <a:gd name="T106" fmla="*/ 678 w 1861"/>
              <a:gd name="T107" fmla="*/ 607 h 796"/>
              <a:gd name="T108" fmla="*/ 667 w 1861"/>
              <a:gd name="T109" fmla="*/ 586 h 796"/>
              <a:gd name="T110" fmla="*/ 617 w 1861"/>
              <a:gd name="T111" fmla="*/ 569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61" h="796">
                <a:moveTo>
                  <a:pt x="156" y="6"/>
                </a:moveTo>
                <a:lnTo>
                  <a:pt x="605" y="150"/>
                </a:lnTo>
                <a:lnTo>
                  <a:pt x="594" y="177"/>
                </a:lnTo>
                <a:lnTo>
                  <a:pt x="763" y="185"/>
                </a:lnTo>
                <a:lnTo>
                  <a:pt x="722" y="231"/>
                </a:lnTo>
                <a:lnTo>
                  <a:pt x="580" y="221"/>
                </a:lnTo>
                <a:lnTo>
                  <a:pt x="475" y="544"/>
                </a:lnTo>
                <a:lnTo>
                  <a:pt x="534" y="581"/>
                </a:lnTo>
                <a:lnTo>
                  <a:pt x="534" y="581"/>
                </a:lnTo>
                <a:lnTo>
                  <a:pt x="538" y="561"/>
                </a:lnTo>
                <a:lnTo>
                  <a:pt x="538" y="561"/>
                </a:lnTo>
                <a:lnTo>
                  <a:pt x="546" y="563"/>
                </a:lnTo>
                <a:lnTo>
                  <a:pt x="567" y="569"/>
                </a:lnTo>
                <a:lnTo>
                  <a:pt x="578" y="573"/>
                </a:lnTo>
                <a:lnTo>
                  <a:pt x="586" y="579"/>
                </a:lnTo>
                <a:lnTo>
                  <a:pt x="594" y="584"/>
                </a:lnTo>
                <a:lnTo>
                  <a:pt x="596" y="590"/>
                </a:lnTo>
                <a:lnTo>
                  <a:pt x="596" y="590"/>
                </a:lnTo>
                <a:lnTo>
                  <a:pt x="596" y="602"/>
                </a:lnTo>
                <a:lnTo>
                  <a:pt x="592" y="619"/>
                </a:lnTo>
                <a:lnTo>
                  <a:pt x="596" y="621"/>
                </a:lnTo>
                <a:lnTo>
                  <a:pt x="590" y="632"/>
                </a:lnTo>
                <a:lnTo>
                  <a:pt x="590" y="632"/>
                </a:lnTo>
                <a:lnTo>
                  <a:pt x="580" y="663"/>
                </a:lnTo>
                <a:lnTo>
                  <a:pt x="580" y="663"/>
                </a:lnTo>
                <a:lnTo>
                  <a:pt x="576" y="661"/>
                </a:lnTo>
                <a:lnTo>
                  <a:pt x="563" y="657"/>
                </a:lnTo>
                <a:lnTo>
                  <a:pt x="548" y="650"/>
                </a:lnTo>
                <a:lnTo>
                  <a:pt x="542" y="644"/>
                </a:lnTo>
                <a:lnTo>
                  <a:pt x="538" y="638"/>
                </a:lnTo>
                <a:lnTo>
                  <a:pt x="538" y="638"/>
                </a:lnTo>
                <a:lnTo>
                  <a:pt x="536" y="634"/>
                </a:lnTo>
                <a:lnTo>
                  <a:pt x="461" y="588"/>
                </a:lnTo>
                <a:lnTo>
                  <a:pt x="448" y="627"/>
                </a:lnTo>
                <a:lnTo>
                  <a:pt x="0" y="483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1260" y="133"/>
                </a:moveTo>
                <a:lnTo>
                  <a:pt x="1272" y="171"/>
                </a:lnTo>
                <a:lnTo>
                  <a:pt x="1145" y="210"/>
                </a:lnTo>
                <a:lnTo>
                  <a:pt x="1014" y="150"/>
                </a:lnTo>
                <a:lnTo>
                  <a:pt x="828" y="166"/>
                </a:lnTo>
                <a:lnTo>
                  <a:pt x="713" y="273"/>
                </a:lnTo>
                <a:lnTo>
                  <a:pt x="713" y="273"/>
                </a:lnTo>
                <a:lnTo>
                  <a:pt x="715" y="281"/>
                </a:lnTo>
                <a:lnTo>
                  <a:pt x="722" y="296"/>
                </a:lnTo>
                <a:lnTo>
                  <a:pt x="728" y="306"/>
                </a:lnTo>
                <a:lnTo>
                  <a:pt x="734" y="312"/>
                </a:lnTo>
                <a:lnTo>
                  <a:pt x="740" y="319"/>
                </a:lnTo>
                <a:lnTo>
                  <a:pt x="751" y="321"/>
                </a:lnTo>
                <a:lnTo>
                  <a:pt x="751" y="321"/>
                </a:lnTo>
                <a:lnTo>
                  <a:pt x="761" y="317"/>
                </a:lnTo>
                <a:lnTo>
                  <a:pt x="776" y="310"/>
                </a:lnTo>
                <a:lnTo>
                  <a:pt x="788" y="302"/>
                </a:lnTo>
                <a:lnTo>
                  <a:pt x="803" y="289"/>
                </a:lnTo>
                <a:lnTo>
                  <a:pt x="824" y="271"/>
                </a:lnTo>
                <a:lnTo>
                  <a:pt x="834" y="260"/>
                </a:lnTo>
                <a:lnTo>
                  <a:pt x="970" y="267"/>
                </a:lnTo>
                <a:lnTo>
                  <a:pt x="1245" y="429"/>
                </a:lnTo>
                <a:lnTo>
                  <a:pt x="1245" y="429"/>
                </a:lnTo>
                <a:lnTo>
                  <a:pt x="1245" y="429"/>
                </a:lnTo>
                <a:lnTo>
                  <a:pt x="1249" y="431"/>
                </a:lnTo>
                <a:lnTo>
                  <a:pt x="1249" y="431"/>
                </a:lnTo>
                <a:lnTo>
                  <a:pt x="1253" y="440"/>
                </a:lnTo>
                <a:lnTo>
                  <a:pt x="1256" y="450"/>
                </a:lnTo>
                <a:lnTo>
                  <a:pt x="1253" y="463"/>
                </a:lnTo>
                <a:lnTo>
                  <a:pt x="1251" y="477"/>
                </a:lnTo>
                <a:lnTo>
                  <a:pt x="1247" y="490"/>
                </a:lnTo>
                <a:lnTo>
                  <a:pt x="1241" y="502"/>
                </a:lnTo>
                <a:lnTo>
                  <a:pt x="1233" y="513"/>
                </a:lnTo>
                <a:lnTo>
                  <a:pt x="1224" y="517"/>
                </a:lnTo>
                <a:lnTo>
                  <a:pt x="1014" y="419"/>
                </a:lnTo>
                <a:lnTo>
                  <a:pt x="995" y="458"/>
                </a:lnTo>
                <a:lnTo>
                  <a:pt x="1168" y="540"/>
                </a:lnTo>
                <a:lnTo>
                  <a:pt x="1168" y="540"/>
                </a:lnTo>
                <a:lnTo>
                  <a:pt x="1168" y="548"/>
                </a:lnTo>
                <a:lnTo>
                  <a:pt x="1168" y="554"/>
                </a:lnTo>
                <a:lnTo>
                  <a:pt x="1168" y="554"/>
                </a:lnTo>
                <a:lnTo>
                  <a:pt x="1164" y="565"/>
                </a:lnTo>
                <a:lnTo>
                  <a:pt x="1158" y="575"/>
                </a:lnTo>
                <a:lnTo>
                  <a:pt x="1158" y="575"/>
                </a:lnTo>
                <a:lnTo>
                  <a:pt x="1149" y="586"/>
                </a:lnTo>
                <a:lnTo>
                  <a:pt x="1139" y="592"/>
                </a:lnTo>
                <a:lnTo>
                  <a:pt x="928" y="492"/>
                </a:lnTo>
                <a:lnTo>
                  <a:pt x="909" y="534"/>
                </a:lnTo>
                <a:lnTo>
                  <a:pt x="1095" y="619"/>
                </a:lnTo>
                <a:lnTo>
                  <a:pt x="1095" y="619"/>
                </a:lnTo>
                <a:lnTo>
                  <a:pt x="1097" y="623"/>
                </a:lnTo>
                <a:lnTo>
                  <a:pt x="1095" y="629"/>
                </a:lnTo>
                <a:lnTo>
                  <a:pt x="1091" y="646"/>
                </a:lnTo>
                <a:lnTo>
                  <a:pt x="1080" y="663"/>
                </a:lnTo>
                <a:lnTo>
                  <a:pt x="1074" y="669"/>
                </a:lnTo>
                <a:lnTo>
                  <a:pt x="1068" y="673"/>
                </a:lnTo>
                <a:lnTo>
                  <a:pt x="868" y="579"/>
                </a:lnTo>
                <a:lnTo>
                  <a:pt x="849" y="621"/>
                </a:lnTo>
                <a:lnTo>
                  <a:pt x="1005" y="694"/>
                </a:lnTo>
                <a:lnTo>
                  <a:pt x="1005" y="694"/>
                </a:lnTo>
                <a:lnTo>
                  <a:pt x="1005" y="700"/>
                </a:lnTo>
                <a:lnTo>
                  <a:pt x="1005" y="707"/>
                </a:lnTo>
                <a:lnTo>
                  <a:pt x="999" y="723"/>
                </a:lnTo>
                <a:lnTo>
                  <a:pt x="995" y="732"/>
                </a:lnTo>
                <a:lnTo>
                  <a:pt x="991" y="740"/>
                </a:lnTo>
                <a:lnTo>
                  <a:pt x="984" y="746"/>
                </a:lnTo>
                <a:lnTo>
                  <a:pt x="978" y="750"/>
                </a:lnTo>
                <a:lnTo>
                  <a:pt x="865" y="696"/>
                </a:lnTo>
                <a:lnTo>
                  <a:pt x="865" y="696"/>
                </a:lnTo>
                <a:lnTo>
                  <a:pt x="870" y="677"/>
                </a:lnTo>
                <a:lnTo>
                  <a:pt x="870" y="665"/>
                </a:lnTo>
                <a:lnTo>
                  <a:pt x="870" y="665"/>
                </a:lnTo>
                <a:lnTo>
                  <a:pt x="865" y="659"/>
                </a:lnTo>
                <a:lnTo>
                  <a:pt x="857" y="652"/>
                </a:lnTo>
                <a:lnTo>
                  <a:pt x="849" y="646"/>
                </a:lnTo>
                <a:lnTo>
                  <a:pt x="836" y="642"/>
                </a:lnTo>
                <a:lnTo>
                  <a:pt x="815" y="636"/>
                </a:lnTo>
                <a:lnTo>
                  <a:pt x="807" y="634"/>
                </a:lnTo>
                <a:lnTo>
                  <a:pt x="807" y="634"/>
                </a:lnTo>
                <a:lnTo>
                  <a:pt x="801" y="667"/>
                </a:lnTo>
                <a:lnTo>
                  <a:pt x="778" y="657"/>
                </a:lnTo>
                <a:lnTo>
                  <a:pt x="776" y="661"/>
                </a:lnTo>
                <a:lnTo>
                  <a:pt x="776" y="661"/>
                </a:lnTo>
                <a:lnTo>
                  <a:pt x="780" y="629"/>
                </a:lnTo>
                <a:lnTo>
                  <a:pt x="782" y="611"/>
                </a:lnTo>
                <a:lnTo>
                  <a:pt x="782" y="611"/>
                </a:lnTo>
                <a:lnTo>
                  <a:pt x="780" y="604"/>
                </a:lnTo>
                <a:lnTo>
                  <a:pt x="778" y="600"/>
                </a:lnTo>
                <a:lnTo>
                  <a:pt x="767" y="594"/>
                </a:lnTo>
                <a:lnTo>
                  <a:pt x="755" y="588"/>
                </a:lnTo>
                <a:lnTo>
                  <a:pt x="738" y="581"/>
                </a:lnTo>
                <a:lnTo>
                  <a:pt x="711" y="573"/>
                </a:lnTo>
                <a:lnTo>
                  <a:pt x="699" y="569"/>
                </a:lnTo>
                <a:lnTo>
                  <a:pt x="699" y="569"/>
                </a:lnTo>
                <a:lnTo>
                  <a:pt x="697" y="590"/>
                </a:lnTo>
                <a:lnTo>
                  <a:pt x="690" y="634"/>
                </a:lnTo>
                <a:lnTo>
                  <a:pt x="690" y="661"/>
                </a:lnTo>
                <a:lnTo>
                  <a:pt x="688" y="684"/>
                </a:lnTo>
                <a:lnTo>
                  <a:pt x="690" y="707"/>
                </a:lnTo>
                <a:lnTo>
                  <a:pt x="692" y="715"/>
                </a:lnTo>
                <a:lnTo>
                  <a:pt x="694" y="721"/>
                </a:lnTo>
                <a:lnTo>
                  <a:pt x="694" y="721"/>
                </a:lnTo>
                <a:lnTo>
                  <a:pt x="703" y="732"/>
                </a:lnTo>
                <a:lnTo>
                  <a:pt x="711" y="740"/>
                </a:lnTo>
                <a:lnTo>
                  <a:pt x="722" y="746"/>
                </a:lnTo>
                <a:lnTo>
                  <a:pt x="732" y="750"/>
                </a:lnTo>
                <a:lnTo>
                  <a:pt x="749" y="755"/>
                </a:lnTo>
                <a:lnTo>
                  <a:pt x="757" y="757"/>
                </a:lnTo>
                <a:lnTo>
                  <a:pt x="757" y="757"/>
                </a:lnTo>
                <a:lnTo>
                  <a:pt x="767" y="700"/>
                </a:lnTo>
                <a:lnTo>
                  <a:pt x="799" y="715"/>
                </a:lnTo>
                <a:lnTo>
                  <a:pt x="799" y="715"/>
                </a:lnTo>
                <a:lnTo>
                  <a:pt x="799" y="736"/>
                </a:lnTo>
                <a:lnTo>
                  <a:pt x="801" y="744"/>
                </a:lnTo>
                <a:lnTo>
                  <a:pt x="803" y="750"/>
                </a:lnTo>
                <a:lnTo>
                  <a:pt x="803" y="750"/>
                </a:lnTo>
                <a:lnTo>
                  <a:pt x="809" y="757"/>
                </a:lnTo>
                <a:lnTo>
                  <a:pt x="815" y="763"/>
                </a:lnTo>
                <a:lnTo>
                  <a:pt x="824" y="769"/>
                </a:lnTo>
                <a:lnTo>
                  <a:pt x="830" y="771"/>
                </a:lnTo>
                <a:lnTo>
                  <a:pt x="845" y="775"/>
                </a:lnTo>
                <a:lnTo>
                  <a:pt x="849" y="778"/>
                </a:lnTo>
                <a:lnTo>
                  <a:pt x="849" y="778"/>
                </a:lnTo>
                <a:lnTo>
                  <a:pt x="857" y="742"/>
                </a:lnTo>
                <a:lnTo>
                  <a:pt x="966" y="794"/>
                </a:lnTo>
                <a:lnTo>
                  <a:pt x="974" y="796"/>
                </a:lnTo>
                <a:lnTo>
                  <a:pt x="980" y="796"/>
                </a:lnTo>
                <a:lnTo>
                  <a:pt x="980" y="796"/>
                </a:lnTo>
                <a:lnTo>
                  <a:pt x="995" y="792"/>
                </a:lnTo>
                <a:lnTo>
                  <a:pt x="1005" y="786"/>
                </a:lnTo>
                <a:lnTo>
                  <a:pt x="1018" y="778"/>
                </a:lnTo>
                <a:lnTo>
                  <a:pt x="1026" y="767"/>
                </a:lnTo>
                <a:lnTo>
                  <a:pt x="1034" y="755"/>
                </a:lnTo>
                <a:lnTo>
                  <a:pt x="1041" y="742"/>
                </a:lnTo>
                <a:lnTo>
                  <a:pt x="1047" y="730"/>
                </a:lnTo>
                <a:lnTo>
                  <a:pt x="1049" y="715"/>
                </a:lnTo>
                <a:lnTo>
                  <a:pt x="1055" y="719"/>
                </a:lnTo>
                <a:lnTo>
                  <a:pt x="1064" y="721"/>
                </a:lnTo>
                <a:lnTo>
                  <a:pt x="1070" y="719"/>
                </a:lnTo>
                <a:lnTo>
                  <a:pt x="1070" y="719"/>
                </a:lnTo>
                <a:lnTo>
                  <a:pt x="1085" y="715"/>
                </a:lnTo>
                <a:lnTo>
                  <a:pt x="1099" y="707"/>
                </a:lnTo>
                <a:lnTo>
                  <a:pt x="1112" y="698"/>
                </a:lnTo>
                <a:lnTo>
                  <a:pt x="1120" y="686"/>
                </a:lnTo>
                <a:lnTo>
                  <a:pt x="1120" y="686"/>
                </a:lnTo>
                <a:lnTo>
                  <a:pt x="1126" y="675"/>
                </a:lnTo>
                <a:lnTo>
                  <a:pt x="1133" y="663"/>
                </a:lnTo>
                <a:lnTo>
                  <a:pt x="1137" y="650"/>
                </a:lnTo>
                <a:lnTo>
                  <a:pt x="1139" y="638"/>
                </a:lnTo>
                <a:lnTo>
                  <a:pt x="1141" y="638"/>
                </a:lnTo>
                <a:lnTo>
                  <a:pt x="1141" y="638"/>
                </a:lnTo>
                <a:lnTo>
                  <a:pt x="1158" y="632"/>
                </a:lnTo>
                <a:lnTo>
                  <a:pt x="1172" y="623"/>
                </a:lnTo>
                <a:lnTo>
                  <a:pt x="1185" y="613"/>
                </a:lnTo>
                <a:lnTo>
                  <a:pt x="1195" y="602"/>
                </a:lnTo>
                <a:lnTo>
                  <a:pt x="1195" y="600"/>
                </a:lnTo>
                <a:lnTo>
                  <a:pt x="1381" y="554"/>
                </a:lnTo>
                <a:lnTo>
                  <a:pt x="1391" y="584"/>
                </a:lnTo>
                <a:lnTo>
                  <a:pt x="1861" y="452"/>
                </a:lnTo>
                <a:lnTo>
                  <a:pt x="1731" y="0"/>
                </a:lnTo>
                <a:lnTo>
                  <a:pt x="1260" y="133"/>
                </a:lnTo>
                <a:lnTo>
                  <a:pt x="1260" y="133"/>
                </a:lnTo>
                <a:close/>
                <a:moveTo>
                  <a:pt x="617" y="569"/>
                </a:moveTo>
                <a:lnTo>
                  <a:pt x="617" y="569"/>
                </a:lnTo>
                <a:lnTo>
                  <a:pt x="615" y="584"/>
                </a:lnTo>
                <a:lnTo>
                  <a:pt x="613" y="615"/>
                </a:lnTo>
                <a:lnTo>
                  <a:pt x="611" y="652"/>
                </a:lnTo>
                <a:lnTo>
                  <a:pt x="611" y="667"/>
                </a:lnTo>
                <a:lnTo>
                  <a:pt x="615" y="677"/>
                </a:lnTo>
                <a:lnTo>
                  <a:pt x="615" y="677"/>
                </a:lnTo>
                <a:lnTo>
                  <a:pt x="619" y="684"/>
                </a:lnTo>
                <a:lnTo>
                  <a:pt x="626" y="690"/>
                </a:lnTo>
                <a:lnTo>
                  <a:pt x="640" y="698"/>
                </a:lnTo>
                <a:lnTo>
                  <a:pt x="653" y="702"/>
                </a:lnTo>
                <a:lnTo>
                  <a:pt x="659" y="702"/>
                </a:lnTo>
                <a:lnTo>
                  <a:pt x="659" y="702"/>
                </a:lnTo>
                <a:lnTo>
                  <a:pt x="669" y="657"/>
                </a:lnTo>
                <a:lnTo>
                  <a:pt x="676" y="621"/>
                </a:lnTo>
                <a:lnTo>
                  <a:pt x="678" y="607"/>
                </a:lnTo>
                <a:lnTo>
                  <a:pt x="678" y="598"/>
                </a:lnTo>
                <a:lnTo>
                  <a:pt x="678" y="598"/>
                </a:lnTo>
                <a:lnTo>
                  <a:pt x="674" y="592"/>
                </a:lnTo>
                <a:lnTo>
                  <a:pt x="667" y="586"/>
                </a:lnTo>
                <a:lnTo>
                  <a:pt x="657" y="581"/>
                </a:lnTo>
                <a:lnTo>
                  <a:pt x="646" y="577"/>
                </a:lnTo>
                <a:lnTo>
                  <a:pt x="628" y="571"/>
                </a:lnTo>
                <a:lnTo>
                  <a:pt x="617" y="569"/>
                </a:lnTo>
                <a:lnTo>
                  <a:pt x="617" y="5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10518775" y="2830513"/>
            <a:ext cx="1463675" cy="1350963"/>
          </a:xfrm>
          <a:custGeom>
            <a:avLst/>
            <a:gdLst>
              <a:gd name="T0" fmla="*/ 209 w 922"/>
              <a:gd name="T1" fmla="*/ 546 h 851"/>
              <a:gd name="T2" fmla="*/ 426 w 922"/>
              <a:gd name="T3" fmla="*/ 438 h 851"/>
              <a:gd name="T4" fmla="*/ 647 w 922"/>
              <a:gd name="T5" fmla="*/ 519 h 851"/>
              <a:gd name="T6" fmla="*/ 413 w 922"/>
              <a:gd name="T7" fmla="*/ 536 h 851"/>
              <a:gd name="T8" fmla="*/ 615 w 922"/>
              <a:gd name="T9" fmla="*/ 569 h 851"/>
              <a:gd name="T10" fmla="*/ 826 w 922"/>
              <a:gd name="T11" fmla="*/ 406 h 851"/>
              <a:gd name="T12" fmla="*/ 492 w 922"/>
              <a:gd name="T13" fmla="*/ 127 h 851"/>
              <a:gd name="T14" fmla="*/ 419 w 922"/>
              <a:gd name="T15" fmla="*/ 223 h 851"/>
              <a:gd name="T16" fmla="*/ 363 w 922"/>
              <a:gd name="T17" fmla="*/ 169 h 851"/>
              <a:gd name="T18" fmla="*/ 353 w 922"/>
              <a:gd name="T19" fmla="*/ 18 h 851"/>
              <a:gd name="T20" fmla="*/ 411 w 922"/>
              <a:gd name="T21" fmla="*/ 0 h 851"/>
              <a:gd name="T22" fmla="*/ 482 w 922"/>
              <a:gd name="T23" fmla="*/ 89 h 851"/>
              <a:gd name="T24" fmla="*/ 392 w 922"/>
              <a:gd name="T25" fmla="*/ 60 h 851"/>
              <a:gd name="T26" fmla="*/ 365 w 922"/>
              <a:gd name="T27" fmla="*/ 56 h 851"/>
              <a:gd name="T28" fmla="*/ 434 w 922"/>
              <a:gd name="T29" fmla="*/ 181 h 851"/>
              <a:gd name="T30" fmla="*/ 403 w 922"/>
              <a:gd name="T31" fmla="*/ 179 h 851"/>
              <a:gd name="T32" fmla="*/ 386 w 922"/>
              <a:gd name="T33" fmla="*/ 148 h 851"/>
              <a:gd name="T34" fmla="*/ 465 w 922"/>
              <a:gd name="T35" fmla="*/ 158 h 851"/>
              <a:gd name="T36" fmla="*/ 421 w 922"/>
              <a:gd name="T37" fmla="*/ 45 h 851"/>
              <a:gd name="T38" fmla="*/ 467 w 922"/>
              <a:gd name="T39" fmla="*/ 175 h 851"/>
              <a:gd name="T40" fmla="*/ 636 w 922"/>
              <a:gd name="T41" fmla="*/ 421 h 851"/>
              <a:gd name="T42" fmla="*/ 684 w 922"/>
              <a:gd name="T43" fmla="*/ 465 h 851"/>
              <a:gd name="T44" fmla="*/ 743 w 922"/>
              <a:gd name="T45" fmla="*/ 436 h 851"/>
              <a:gd name="T46" fmla="*/ 784 w 922"/>
              <a:gd name="T47" fmla="*/ 321 h 851"/>
              <a:gd name="T48" fmla="*/ 705 w 922"/>
              <a:gd name="T49" fmla="*/ 304 h 851"/>
              <a:gd name="T50" fmla="*/ 699 w 922"/>
              <a:gd name="T51" fmla="*/ 413 h 851"/>
              <a:gd name="T52" fmla="*/ 697 w 922"/>
              <a:gd name="T53" fmla="*/ 444 h 851"/>
              <a:gd name="T54" fmla="*/ 751 w 922"/>
              <a:gd name="T55" fmla="*/ 327 h 851"/>
              <a:gd name="T56" fmla="*/ 761 w 922"/>
              <a:gd name="T57" fmla="*/ 360 h 851"/>
              <a:gd name="T58" fmla="*/ 709 w 922"/>
              <a:gd name="T59" fmla="*/ 400 h 851"/>
              <a:gd name="T60" fmla="*/ 753 w 922"/>
              <a:gd name="T61" fmla="*/ 379 h 851"/>
              <a:gd name="T62" fmla="*/ 659 w 922"/>
              <a:gd name="T63" fmla="*/ 417 h 851"/>
              <a:gd name="T64" fmla="*/ 726 w 922"/>
              <a:gd name="T65" fmla="*/ 327 h 851"/>
              <a:gd name="T66" fmla="*/ 448 w 922"/>
              <a:gd name="T67" fmla="*/ 254 h 851"/>
              <a:gd name="T68" fmla="*/ 380 w 922"/>
              <a:gd name="T69" fmla="*/ 323 h 851"/>
              <a:gd name="T70" fmla="*/ 390 w 922"/>
              <a:gd name="T71" fmla="*/ 358 h 851"/>
              <a:gd name="T72" fmla="*/ 547 w 922"/>
              <a:gd name="T73" fmla="*/ 421 h 851"/>
              <a:gd name="T74" fmla="*/ 601 w 922"/>
              <a:gd name="T75" fmla="*/ 346 h 851"/>
              <a:gd name="T76" fmla="*/ 434 w 922"/>
              <a:gd name="T77" fmla="*/ 323 h 851"/>
              <a:gd name="T78" fmla="*/ 413 w 922"/>
              <a:gd name="T79" fmla="*/ 342 h 851"/>
              <a:gd name="T80" fmla="*/ 555 w 922"/>
              <a:gd name="T81" fmla="*/ 367 h 851"/>
              <a:gd name="T82" fmla="*/ 532 w 922"/>
              <a:gd name="T83" fmla="*/ 392 h 851"/>
              <a:gd name="T84" fmla="*/ 453 w 922"/>
              <a:gd name="T85" fmla="*/ 365 h 851"/>
              <a:gd name="T86" fmla="*/ 509 w 922"/>
              <a:gd name="T87" fmla="*/ 358 h 851"/>
              <a:gd name="T88" fmla="*/ 572 w 922"/>
              <a:gd name="T89" fmla="*/ 340 h 851"/>
              <a:gd name="T90" fmla="*/ 428 w 922"/>
              <a:gd name="T91" fmla="*/ 281 h 851"/>
              <a:gd name="T92" fmla="*/ 557 w 922"/>
              <a:gd name="T93" fmla="*/ 329 h 851"/>
              <a:gd name="T94" fmla="*/ 847 w 922"/>
              <a:gd name="T95" fmla="*/ 96 h 851"/>
              <a:gd name="T96" fmla="*/ 872 w 922"/>
              <a:gd name="T97" fmla="*/ 187 h 851"/>
              <a:gd name="T98" fmla="*/ 747 w 922"/>
              <a:gd name="T99" fmla="*/ 256 h 851"/>
              <a:gd name="T100" fmla="*/ 663 w 922"/>
              <a:gd name="T101" fmla="*/ 246 h 851"/>
              <a:gd name="T102" fmla="*/ 640 w 922"/>
              <a:gd name="T103" fmla="*/ 181 h 851"/>
              <a:gd name="T104" fmla="*/ 732 w 922"/>
              <a:gd name="T105" fmla="*/ 106 h 851"/>
              <a:gd name="T106" fmla="*/ 703 w 922"/>
              <a:gd name="T107" fmla="*/ 231 h 851"/>
              <a:gd name="T108" fmla="*/ 703 w 922"/>
              <a:gd name="T109" fmla="*/ 231 h 851"/>
              <a:gd name="T110" fmla="*/ 830 w 922"/>
              <a:gd name="T111" fmla="*/ 150 h 851"/>
              <a:gd name="T112" fmla="*/ 738 w 922"/>
              <a:gd name="T113" fmla="*/ 196 h 851"/>
              <a:gd name="T114" fmla="*/ 788 w 922"/>
              <a:gd name="T115" fmla="*/ 177 h 851"/>
              <a:gd name="T116" fmla="*/ 776 w 922"/>
              <a:gd name="T117" fmla="*/ 125 h 851"/>
              <a:gd name="T118" fmla="*/ 688 w 922"/>
              <a:gd name="T119" fmla="*/ 173 h 851"/>
              <a:gd name="T120" fmla="*/ 805 w 922"/>
              <a:gd name="T121" fmla="*/ 118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22" h="851">
                <a:moveTo>
                  <a:pt x="0" y="851"/>
                </a:moveTo>
                <a:lnTo>
                  <a:pt x="0" y="851"/>
                </a:lnTo>
                <a:lnTo>
                  <a:pt x="25" y="803"/>
                </a:lnTo>
                <a:lnTo>
                  <a:pt x="50" y="755"/>
                </a:lnTo>
                <a:lnTo>
                  <a:pt x="77" y="709"/>
                </a:lnTo>
                <a:lnTo>
                  <a:pt x="108" y="663"/>
                </a:lnTo>
                <a:lnTo>
                  <a:pt x="140" y="621"/>
                </a:lnTo>
                <a:lnTo>
                  <a:pt x="173" y="582"/>
                </a:lnTo>
                <a:lnTo>
                  <a:pt x="209" y="546"/>
                </a:lnTo>
                <a:lnTo>
                  <a:pt x="248" y="515"/>
                </a:lnTo>
                <a:lnTo>
                  <a:pt x="267" y="500"/>
                </a:lnTo>
                <a:lnTo>
                  <a:pt x="288" y="488"/>
                </a:lnTo>
                <a:lnTo>
                  <a:pt x="309" y="475"/>
                </a:lnTo>
                <a:lnTo>
                  <a:pt x="332" y="465"/>
                </a:lnTo>
                <a:lnTo>
                  <a:pt x="353" y="454"/>
                </a:lnTo>
                <a:lnTo>
                  <a:pt x="378" y="448"/>
                </a:lnTo>
                <a:lnTo>
                  <a:pt x="400" y="442"/>
                </a:lnTo>
                <a:lnTo>
                  <a:pt x="426" y="438"/>
                </a:lnTo>
                <a:lnTo>
                  <a:pt x="451" y="433"/>
                </a:lnTo>
                <a:lnTo>
                  <a:pt x="476" y="431"/>
                </a:lnTo>
                <a:lnTo>
                  <a:pt x="503" y="433"/>
                </a:lnTo>
                <a:lnTo>
                  <a:pt x="530" y="436"/>
                </a:lnTo>
                <a:lnTo>
                  <a:pt x="559" y="440"/>
                </a:lnTo>
                <a:lnTo>
                  <a:pt x="588" y="444"/>
                </a:lnTo>
                <a:lnTo>
                  <a:pt x="617" y="452"/>
                </a:lnTo>
                <a:lnTo>
                  <a:pt x="647" y="463"/>
                </a:lnTo>
                <a:lnTo>
                  <a:pt x="647" y="519"/>
                </a:lnTo>
                <a:lnTo>
                  <a:pt x="647" y="519"/>
                </a:lnTo>
                <a:lnTo>
                  <a:pt x="634" y="527"/>
                </a:lnTo>
                <a:lnTo>
                  <a:pt x="617" y="536"/>
                </a:lnTo>
                <a:lnTo>
                  <a:pt x="597" y="542"/>
                </a:lnTo>
                <a:lnTo>
                  <a:pt x="572" y="546"/>
                </a:lnTo>
                <a:lnTo>
                  <a:pt x="542" y="548"/>
                </a:lnTo>
                <a:lnTo>
                  <a:pt x="505" y="548"/>
                </a:lnTo>
                <a:lnTo>
                  <a:pt x="463" y="544"/>
                </a:lnTo>
                <a:lnTo>
                  <a:pt x="413" y="536"/>
                </a:lnTo>
                <a:lnTo>
                  <a:pt x="413" y="552"/>
                </a:lnTo>
                <a:lnTo>
                  <a:pt x="413" y="552"/>
                </a:lnTo>
                <a:lnTo>
                  <a:pt x="446" y="561"/>
                </a:lnTo>
                <a:lnTo>
                  <a:pt x="478" y="567"/>
                </a:lnTo>
                <a:lnTo>
                  <a:pt x="507" y="571"/>
                </a:lnTo>
                <a:lnTo>
                  <a:pt x="536" y="573"/>
                </a:lnTo>
                <a:lnTo>
                  <a:pt x="563" y="573"/>
                </a:lnTo>
                <a:lnTo>
                  <a:pt x="590" y="573"/>
                </a:lnTo>
                <a:lnTo>
                  <a:pt x="615" y="569"/>
                </a:lnTo>
                <a:lnTo>
                  <a:pt x="640" y="561"/>
                </a:lnTo>
                <a:lnTo>
                  <a:pt x="665" y="552"/>
                </a:lnTo>
                <a:lnTo>
                  <a:pt x="688" y="540"/>
                </a:lnTo>
                <a:lnTo>
                  <a:pt x="713" y="525"/>
                </a:lnTo>
                <a:lnTo>
                  <a:pt x="736" y="509"/>
                </a:lnTo>
                <a:lnTo>
                  <a:pt x="757" y="488"/>
                </a:lnTo>
                <a:lnTo>
                  <a:pt x="780" y="465"/>
                </a:lnTo>
                <a:lnTo>
                  <a:pt x="803" y="438"/>
                </a:lnTo>
                <a:lnTo>
                  <a:pt x="826" y="406"/>
                </a:lnTo>
                <a:lnTo>
                  <a:pt x="922" y="411"/>
                </a:lnTo>
                <a:lnTo>
                  <a:pt x="743" y="686"/>
                </a:lnTo>
                <a:lnTo>
                  <a:pt x="350" y="703"/>
                </a:lnTo>
                <a:lnTo>
                  <a:pt x="311" y="844"/>
                </a:lnTo>
                <a:lnTo>
                  <a:pt x="0" y="851"/>
                </a:lnTo>
                <a:lnTo>
                  <a:pt x="0" y="851"/>
                </a:lnTo>
                <a:close/>
                <a:moveTo>
                  <a:pt x="482" y="89"/>
                </a:moveTo>
                <a:lnTo>
                  <a:pt x="482" y="89"/>
                </a:lnTo>
                <a:lnTo>
                  <a:pt x="492" y="127"/>
                </a:lnTo>
                <a:lnTo>
                  <a:pt x="496" y="158"/>
                </a:lnTo>
                <a:lnTo>
                  <a:pt x="496" y="158"/>
                </a:lnTo>
                <a:lnTo>
                  <a:pt x="494" y="175"/>
                </a:lnTo>
                <a:lnTo>
                  <a:pt x="492" y="189"/>
                </a:lnTo>
                <a:lnTo>
                  <a:pt x="484" y="198"/>
                </a:lnTo>
                <a:lnTo>
                  <a:pt x="480" y="202"/>
                </a:lnTo>
                <a:lnTo>
                  <a:pt x="476" y="204"/>
                </a:lnTo>
                <a:lnTo>
                  <a:pt x="421" y="223"/>
                </a:lnTo>
                <a:lnTo>
                  <a:pt x="419" y="223"/>
                </a:lnTo>
                <a:lnTo>
                  <a:pt x="419" y="223"/>
                </a:lnTo>
                <a:lnTo>
                  <a:pt x="419" y="223"/>
                </a:lnTo>
                <a:lnTo>
                  <a:pt x="415" y="223"/>
                </a:lnTo>
                <a:lnTo>
                  <a:pt x="409" y="223"/>
                </a:lnTo>
                <a:lnTo>
                  <a:pt x="398" y="219"/>
                </a:lnTo>
                <a:lnTo>
                  <a:pt x="388" y="208"/>
                </a:lnTo>
                <a:lnTo>
                  <a:pt x="378" y="196"/>
                </a:lnTo>
                <a:lnTo>
                  <a:pt x="378" y="196"/>
                </a:lnTo>
                <a:lnTo>
                  <a:pt x="363" y="169"/>
                </a:lnTo>
                <a:lnTo>
                  <a:pt x="348" y="133"/>
                </a:lnTo>
                <a:lnTo>
                  <a:pt x="348" y="133"/>
                </a:lnTo>
                <a:lnTo>
                  <a:pt x="340" y="96"/>
                </a:lnTo>
                <a:lnTo>
                  <a:pt x="336" y="64"/>
                </a:lnTo>
                <a:lnTo>
                  <a:pt x="336" y="64"/>
                </a:lnTo>
                <a:lnTo>
                  <a:pt x="336" y="48"/>
                </a:lnTo>
                <a:lnTo>
                  <a:pt x="340" y="35"/>
                </a:lnTo>
                <a:lnTo>
                  <a:pt x="346" y="25"/>
                </a:lnTo>
                <a:lnTo>
                  <a:pt x="353" y="18"/>
                </a:lnTo>
                <a:lnTo>
                  <a:pt x="353" y="18"/>
                </a:lnTo>
                <a:lnTo>
                  <a:pt x="355" y="18"/>
                </a:lnTo>
                <a:lnTo>
                  <a:pt x="355" y="18"/>
                </a:lnTo>
                <a:lnTo>
                  <a:pt x="357" y="18"/>
                </a:lnTo>
                <a:lnTo>
                  <a:pt x="357" y="18"/>
                </a:lnTo>
                <a:lnTo>
                  <a:pt x="357" y="16"/>
                </a:lnTo>
                <a:lnTo>
                  <a:pt x="409" y="2"/>
                </a:lnTo>
                <a:lnTo>
                  <a:pt x="409" y="2"/>
                </a:lnTo>
                <a:lnTo>
                  <a:pt x="411" y="0"/>
                </a:lnTo>
                <a:lnTo>
                  <a:pt x="411" y="0"/>
                </a:lnTo>
                <a:lnTo>
                  <a:pt x="417" y="0"/>
                </a:lnTo>
                <a:lnTo>
                  <a:pt x="421" y="0"/>
                </a:lnTo>
                <a:lnTo>
                  <a:pt x="434" y="4"/>
                </a:lnTo>
                <a:lnTo>
                  <a:pt x="444" y="12"/>
                </a:lnTo>
                <a:lnTo>
                  <a:pt x="455" y="27"/>
                </a:lnTo>
                <a:lnTo>
                  <a:pt x="455" y="27"/>
                </a:lnTo>
                <a:lnTo>
                  <a:pt x="469" y="54"/>
                </a:lnTo>
                <a:lnTo>
                  <a:pt x="482" y="89"/>
                </a:lnTo>
                <a:lnTo>
                  <a:pt x="482" y="89"/>
                </a:lnTo>
                <a:close/>
                <a:moveTo>
                  <a:pt x="392" y="60"/>
                </a:moveTo>
                <a:lnTo>
                  <a:pt x="365" y="68"/>
                </a:lnTo>
                <a:lnTo>
                  <a:pt x="365" y="68"/>
                </a:lnTo>
                <a:lnTo>
                  <a:pt x="367" y="77"/>
                </a:lnTo>
                <a:lnTo>
                  <a:pt x="392" y="68"/>
                </a:lnTo>
                <a:lnTo>
                  <a:pt x="392" y="68"/>
                </a:lnTo>
                <a:lnTo>
                  <a:pt x="392" y="60"/>
                </a:lnTo>
                <a:lnTo>
                  <a:pt x="392" y="60"/>
                </a:lnTo>
                <a:close/>
                <a:moveTo>
                  <a:pt x="365" y="56"/>
                </a:moveTo>
                <a:lnTo>
                  <a:pt x="390" y="48"/>
                </a:lnTo>
                <a:lnTo>
                  <a:pt x="390" y="45"/>
                </a:lnTo>
                <a:lnTo>
                  <a:pt x="390" y="45"/>
                </a:lnTo>
                <a:lnTo>
                  <a:pt x="390" y="37"/>
                </a:lnTo>
                <a:lnTo>
                  <a:pt x="365" y="45"/>
                </a:lnTo>
                <a:lnTo>
                  <a:pt x="365" y="45"/>
                </a:lnTo>
                <a:lnTo>
                  <a:pt x="365" y="45"/>
                </a:lnTo>
                <a:lnTo>
                  <a:pt x="365" y="56"/>
                </a:lnTo>
                <a:lnTo>
                  <a:pt x="365" y="56"/>
                </a:lnTo>
                <a:close/>
                <a:moveTo>
                  <a:pt x="434" y="181"/>
                </a:moveTo>
                <a:lnTo>
                  <a:pt x="409" y="189"/>
                </a:lnTo>
                <a:lnTo>
                  <a:pt x="409" y="189"/>
                </a:lnTo>
                <a:lnTo>
                  <a:pt x="411" y="194"/>
                </a:lnTo>
                <a:lnTo>
                  <a:pt x="413" y="194"/>
                </a:lnTo>
                <a:lnTo>
                  <a:pt x="438" y="185"/>
                </a:lnTo>
                <a:lnTo>
                  <a:pt x="438" y="185"/>
                </a:lnTo>
                <a:lnTo>
                  <a:pt x="434" y="181"/>
                </a:lnTo>
                <a:lnTo>
                  <a:pt x="434" y="181"/>
                </a:lnTo>
                <a:close/>
                <a:moveTo>
                  <a:pt x="403" y="179"/>
                </a:moveTo>
                <a:lnTo>
                  <a:pt x="428" y="171"/>
                </a:lnTo>
                <a:lnTo>
                  <a:pt x="428" y="171"/>
                </a:lnTo>
                <a:lnTo>
                  <a:pt x="423" y="162"/>
                </a:lnTo>
                <a:lnTo>
                  <a:pt x="398" y="171"/>
                </a:lnTo>
                <a:lnTo>
                  <a:pt x="398" y="171"/>
                </a:lnTo>
                <a:lnTo>
                  <a:pt x="403" y="179"/>
                </a:lnTo>
                <a:lnTo>
                  <a:pt x="403" y="179"/>
                </a:lnTo>
                <a:close/>
                <a:moveTo>
                  <a:pt x="398" y="91"/>
                </a:moveTo>
                <a:lnTo>
                  <a:pt x="371" y="100"/>
                </a:lnTo>
                <a:lnTo>
                  <a:pt x="371" y="100"/>
                </a:lnTo>
                <a:lnTo>
                  <a:pt x="373" y="110"/>
                </a:lnTo>
                <a:lnTo>
                  <a:pt x="400" y="102"/>
                </a:lnTo>
                <a:lnTo>
                  <a:pt x="400" y="102"/>
                </a:lnTo>
                <a:lnTo>
                  <a:pt x="398" y="91"/>
                </a:lnTo>
                <a:lnTo>
                  <a:pt x="398" y="91"/>
                </a:lnTo>
                <a:close/>
                <a:moveTo>
                  <a:pt x="386" y="148"/>
                </a:moveTo>
                <a:lnTo>
                  <a:pt x="413" y="139"/>
                </a:lnTo>
                <a:lnTo>
                  <a:pt x="413" y="139"/>
                </a:lnTo>
                <a:lnTo>
                  <a:pt x="409" y="129"/>
                </a:lnTo>
                <a:lnTo>
                  <a:pt x="382" y="137"/>
                </a:lnTo>
                <a:lnTo>
                  <a:pt x="382" y="137"/>
                </a:lnTo>
                <a:lnTo>
                  <a:pt x="386" y="148"/>
                </a:lnTo>
                <a:lnTo>
                  <a:pt x="386" y="148"/>
                </a:lnTo>
                <a:close/>
                <a:moveTo>
                  <a:pt x="465" y="158"/>
                </a:moveTo>
                <a:lnTo>
                  <a:pt x="465" y="158"/>
                </a:lnTo>
                <a:lnTo>
                  <a:pt x="463" y="131"/>
                </a:lnTo>
                <a:lnTo>
                  <a:pt x="455" y="100"/>
                </a:lnTo>
                <a:lnTo>
                  <a:pt x="455" y="100"/>
                </a:lnTo>
                <a:lnTo>
                  <a:pt x="442" y="66"/>
                </a:lnTo>
                <a:lnTo>
                  <a:pt x="430" y="43"/>
                </a:lnTo>
                <a:lnTo>
                  <a:pt x="430" y="43"/>
                </a:lnTo>
                <a:lnTo>
                  <a:pt x="419" y="29"/>
                </a:lnTo>
                <a:lnTo>
                  <a:pt x="419" y="29"/>
                </a:lnTo>
                <a:lnTo>
                  <a:pt x="421" y="45"/>
                </a:lnTo>
                <a:lnTo>
                  <a:pt x="421" y="45"/>
                </a:lnTo>
                <a:lnTo>
                  <a:pt x="423" y="73"/>
                </a:lnTo>
                <a:lnTo>
                  <a:pt x="432" y="106"/>
                </a:lnTo>
                <a:lnTo>
                  <a:pt x="432" y="106"/>
                </a:lnTo>
                <a:lnTo>
                  <a:pt x="444" y="137"/>
                </a:lnTo>
                <a:lnTo>
                  <a:pt x="459" y="162"/>
                </a:lnTo>
                <a:lnTo>
                  <a:pt x="459" y="162"/>
                </a:lnTo>
                <a:lnTo>
                  <a:pt x="467" y="175"/>
                </a:lnTo>
                <a:lnTo>
                  <a:pt x="467" y="175"/>
                </a:lnTo>
                <a:lnTo>
                  <a:pt x="465" y="158"/>
                </a:lnTo>
                <a:lnTo>
                  <a:pt x="465" y="158"/>
                </a:lnTo>
                <a:close/>
                <a:moveTo>
                  <a:pt x="668" y="346"/>
                </a:moveTo>
                <a:lnTo>
                  <a:pt x="668" y="346"/>
                </a:lnTo>
                <a:lnTo>
                  <a:pt x="651" y="371"/>
                </a:lnTo>
                <a:lnTo>
                  <a:pt x="640" y="396"/>
                </a:lnTo>
                <a:lnTo>
                  <a:pt x="640" y="396"/>
                </a:lnTo>
                <a:lnTo>
                  <a:pt x="636" y="408"/>
                </a:lnTo>
                <a:lnTo>
                  <a:pt x="636" y="421"/>
                </a:lnTo>
                <a:lnTo>
                  <a:pt x="638" y="429"/>
                </a:lnTo>
                <a:lnTo>
                  <a:pt x="645" y="436"/>
                </a:lnTo>
                <a:lnTo>
                  <a:pt x="645" y="436"/>
                </a:lnTo>
                <a:lnTo>
                  <a:pt x="647" y="438"/>
                </a:lnTo>
                <a:lnTo>
                  <a:pt x="682" y="463"/>
                </a:lnTo>
                <a:lnTo>
                  <a:pt x="682" y="463"/>
                </a:lnTo>
                <a:lnTo>
                  <a:pt x="684" y="463"/>
                </a:lnTo>
                <a:lnTo>
                  <a:pt x="684" y="463"/>
                </a:lnTo>
                <a:lnTo>
                  <a:pt x="684" y="465"/>
                </a:lnTo>
                <a:lnTo>
                  <a:pt x="684" y="465"/>
                </a:lnTo>
                <a:lnTo>
                  <a:pt x="684" y="465"/>
                </a:lnTo>
                <a:lnTo>
                  <a:pt x="684" y="465"/>
                </a:lnTo>
                <a:lnTo>
                  <a:pt x="693" y="467"/>
                </a:lnTo>
                <a:lnTo>
                  <a:pt x="703" y="465"/>
                </a:lnTo>
                <a:lnTo>
                  <a:pt x="711" y="461"/>
                </a:lnTo>
                <a:lnTo>
                  <a:pt x="724" y="452"/>
                </a:lnTo>
                <a:lnTo>
                  <a:pt x="724" y="452"/>
                </a:lnTo>
                <a:lnTo>
                  <a:pt x="743" y="436"/>
                </a:lnTo>
                <a:lnTo>
                  <a:pt x="761" y="411"/>
                </a:lnTo>
                <a:lnTo>
                  <a:pt x="761" y="411"/>
                </a:lnTo>
                <a:lnTo>
                  <a:pt x="776" y="385"/>
                </a:lnTo>
                <a:lnTo>
                  <a:pt x="786" y="360"/>
                </a:lnTo>
                <a:lnTo>
                  <a:pt x="786" y="360"/>
                </a:lnTo>
                <a:lnTo>
                  <a:pt x="791" y="348"/>
                </a:lnTo>
                <a:lnTo>
                  <a:pt x="791" y="337"/>
                </a:lnTo>
                <a:lnTo>
                  <a:pt x="788" y="327"/>
                </a:lnTo>
                <a:lnTo>
                  <a:pt x="784" y="321"/>
                </a:lnTo>
                <a:lnTo>
                  <a:pt x="784" y="321"/>
                </a:lnTo>
                <a:lnTo>
                  <a:pt x="782" y="321"/>
                </a:lnTo>
                <a:lnTo>
                  <a:pt x="745" y="294"/>
                </a:lnTo>
                <a:lnTo>
                  <a:pt x="745" y="294"/>
                </a:lnTo>
                <a:lnTo>
                  <a:pt x="736" y="290"/>
                </a:lnTo>
                <a:lnTo>
                  <a:pt x="726" y="292"/>
                </a:lnTo>
                <a:lnTo>
                  <a:pt x="715" y="296"/>
                </a:lnTo>
                <a:lnTo>
                  <a:pt x="705" y="304"/>
                </a:lnTo>
                <a:lnTo>
                  <a:pt x="705" y="304"/>
                </a:lnTo>
                <a:lnTo>
                  <a:pt x="686" y="321"/>
                </a:lnTo>
                <a:lnTo>
                  <a:pt x="668" y="346"/>
                </a:lnTo>
                <a:lnTo>
                  <a:pt x="668" y="346"/>
                </a:lnTo>
                <a:close/>
                <a:moveTo>
                  <a:pt x="693" y="419"/>
                </a:moveTo>
                <a:lnTo>
                  <a:pt x="711" y="431"/>
                </a:lnTo>
                <a:lnTo>
                  <a:pt x="711" y="431"/>
                </a:lnTo>
                <a:lnTo>
                  <a:pt x="715" y="427"/>
                </a:lnTo>
                <a:lnTo>
                  <a:pt x="699" y="413"/>
                </a:lnTo>
                <a:lnTo>
                  <a:pt x="699" y="413"/>
                </a:lnTo>
                <a:lnTo>
                  <a:pt x="693" y="419"/>
                </a:lnTo>
                <a:lnTo>
                  <a:pt x="693" y="419"/>
                </a:lnTo>
                <a:close/>
                <a:moveTo>
                  <a:pt x="703" y="438"/>
                </a:moveTo>
                <a:lnTo>
                  <a:pt x="684" y="425"/>
                </a:lnTo>
                <a:lnTo>
                  <a:pt x="684" y="427"/>
                </a:lnTo>
                <a:lnTo>
                  <a:pt x="684" y="427"/>
                </a:lnTo>
                <a:lnTo>
                  <a:pt x="678" y="431"/>
                </a:lnTo>
                <a:lnTo>
                  <a:pt x="697" y="442"/>
                </a:lnTo>
                <a:lnTo>
                  <a:pt x="697" y="444"/>
                </a:lnTo>
                <a:lnTo>
                  <a:pt x="697" y="444"/>
                </a:lnTo>
                <a:lnTo>
                  <a:pt x="703" y="438"/>
                </a:lnTo>
                <a:lnTo>
                  <a:pt x="703" y="438"/>
                </a:lnTo>
                <a:close/>
                <a:moveTo>
                  <a:pt x="749" y="331"/>
                </a:moveTo>
                <a:lnTo>
                  <a:pt x="768" y="344"/>
                </a:lnTo>
                <a:lnTo>
                  <a:pt x="768" y="344"/>
                </a:lnTo>
                <a:lnTo>
                  <a:pt x="770" y="340"/>
                </a:lnTo>
                <a:lnTo>
                  <a:pt x="768" y="340"/>
                </a:lnTo>
                <a:lnTo>
                  <a:pt x="751" y="327"/>
                </a:lnTo>
                <a:lnTo>
                  <a:pt x="751" y="327"/>
                </a:lnTo>
                <a:lnTo>
                  <a:pt x="749" y="331"/>
                </a:lnTo>
                <a:lnTo>
                  <a:pt x="749" y="331"/>
                </a:lnTo>
                <a:close/>
                <a:moveTo>
                  <a:pt x="763" y="354"/>
                </a:moveTo>
                <a:lnTo>
                  <a:pt x="747" y="342"/>
                </a:lnTo>
                <a:lnTo>
                  <a:pt x="747" y="342"/>
                </a:lnTo>
                <a:lnTo>
                  <a:pt x="743" y="348"/>
                </a:lnTo>
                <a:lnTo>
                  <a:pt x="761" y="360"/>
                </a:lnTo>
                <a:lnTo>
                  <a:pt x="761" y="360"/>
                </a:lnTo>
                <a:lnTo>
                  <a:pt x="763" y="354"/>
                </a:lnTo>
                <a:lnTo>
                  <a:pt x="763" y="354"/>
                </a:lnTo>
                <a:close/>
                <a:moveTo>
                  <a:pt x="709" y="400"/>
                </a:moveTo>
                <a:lnTo>
                  <a:pt x="728" y="413"/>
                </a:lnTo>
                <a:lnTo>
                  <a:pt x="728" y="413"/>
                </a:lnTo>
                <a:lnTo>
                  <a:pt x="734" y="406"/>
                </a:lnTo>
                <a:lnTo>
                  <a:pt x="715" y="394"/>
                </a:lnTo>
                <a:lnTo>
                  <a:pt x="715" y="394"/>
                </a:lnTo>
                <a:lnTo>
                  <a:pt x="709" y="400"/>
                </a:lnTo>
                <a:lnTo>
                  <a:pt x="709" y="400"/>
                </a:lnTo>
                <a:close/>
                <a:moveTo>
                  <a:pt x="753" y="379"/>
                </a:moveTo>
                <a:lnTo>
                  <a:pt x="734" y="367"/>
                </a:lnTo>
                <a:lnTo>
                  <a:pt x="734" y="367"/>
                </a:lnTo>
                <a:lnTo>
                  <a:pt x="728" y="373"/>
                </a:lnTo>
                <a:lnTo>
                  <a:pt x="747" y="388"/>
                </a:lnTo>
                <a:lnTo>
                  <a:pt x="747" y="388"/>
                </a:lnTo>
                <a:lnTo>
                  <a:pt x="753" y="379"/>
                </a:lnTo>
                <a:lnTo>
                  <a:pt x="753" y="379"/>
                </a:lnTo>
                <a:close/>
                <a:moveTo>
                  <a:pt x="720" y="323"/>
                </a:moveTo>
                <a:lnTo>
                  <a:pt x="720" y="323"/>
                </a:lnTo>
                <a:lnTo>
                  <a:pt x="705" y="337"/>
                </a:lnTo>
                <a:lnTo>
                  <a:pt x="686" y="360"/>
                </a:lnTo>
                <a:lnTo>
                  <a:pt x="686" y="360"/>
                </a:lnTo>
                <a:lnTo>
                  <a:pt x="672" y="383"/>
                </a:lnTo>
                <a:lnTo>
                  <a:pt x="663" y="404"/>
                </a:lnTo>
                <a:lnTo>
                  <a:pt x="663" y="404"/>
                </a:lnTo>
                <a:lnTo>
                  <a:pt x="659" y="417"/>
                </a:lnTo>
                <a:lnTo>
                  <a:pt x="659" y="417"/>
                </a:lnTo>
                <a:lnTo>
                  <a:pt x="670" y="406"/>
                </a:lnTo>
                <a:lnTo>
                  <a:pt x="670" y="406"/>
                </a:lnTo>
                <a:lnTo>
                  <a:pt x="684" y="392"/>
                </a:lnTo>
                <a:lnTo>
                  <a:pt x="703" y="371"/>
                </a:lnTo>
                <a:lnTo>
                  <a:pt x="703" y="371"/>
                </a:lnTo>
                <a:lnTo>
                  <a:pt x="715" y="346"/>
                </a:lnTo>
                <a:lnTo>
                  <a:pt x="726" y="327"/>
                </a:lnTo>
                <a:lnTo>
                  <a:pt x="726" y="327"/>
                </a:lnTo>
                <a:lnTo>
                  <a:pt x="730" y="315"/>
                </a:lnTo>
                <a:lnTo>
                  <a:pt x="730" y="315"/>
                </a:lnTo>
                <a:lnTo>
                  <a:pt x="720" y="323"/>
                </a:lnTo>
                <a:lnTo>
                  <a:pt x="720" y="323"/>
                </a:lnTo>
                <a:close/>
                <a:moveTo>
                  <a:pt x="515" y="273"/>
                </a:moveTo>
                <a:lnTo>
                  <a:pt x="515" y="273"/>
                </a:lnTo>
                <a:lnTo>
                  <a:pt x="480" y="260"/>
                </a:lnTo>
                <a:lnTo>
                  <a:pt x="448" y="254"/>
                </a:lnTo>
                <a:lnTo>
                  <a:pt x="448" y="254"/>
                </a:lnTo>
                <a:lnTo>
                  <a:pt x="432" y="254"/>
                </a:lnTo>
                <a:lnTo>
                  <a:pt x="417" y="256"/>
                </a:lnTo>
                <a:lnTo>
                  <a:pt x="407" y="262"/>
                </a:lnTo>
                <a:lnTo>
                  <a:pt x="403" y="267"/>
                </a:lnTo>
                <a:lnTo>
                  <a:pt x="400" y="271"/>
                </a:lnTo>
                <a:lnTo>
                  <a:pt x="400" y="271"/>
                </a:lnTo>
                <a:lnTo>
                  <a:pt x="400" y="273"/>
                </a:lnTo>
                <a:lnTo>
                  <a:pt x="380" y="323"/>
                </a:lnTo>
                <a:lnTo>
                  <a:pt x="380" y="323"/>
                </a:lnTo>
                <a:lnTo>
                  <a:pt x="380" y="325"/>
                </a:lnTo>
                <a:lnTo>
                  <a:pt x="380" y="325"/>
                </a:lnTo>
                <a:lnTo>
                  <a:pt x="378" y="327"/>
                </a:lnTo>
                <a:lnTo>
                  <a:pt x="378" y="327"/>
                </a:lnTo>
                <a:lnTo>
                  <a:pt x="378" y="327"/>
                </a:lnTo>
                <a:lnTo>
                  <a:pt x="378" y="327"/>
                </a:lnTo>
                <a:lnTo>
                  <a:pt x="378" y="337"/>
                </a:lnTo>
                <a:lnTo>
                  <a:pt x="382" y="348"/>
                </a:lnTo>
                <a:lnTo>
                  <a:pt x="390" y="358"/>
                </a:lnTo>
                <a:lnTo>
                  <a:pt x="400" y="369"/>
                </a:lnTo>
                <a:lnTo>
                  <a:pt x="400" y="369"/>
                </a:lnTo>
                <a:lnTo>
                  <a:pt x="428" y="388"/>
                </a:lnTo>
                <a:lnTo>
                  <a:pt x="463" y="402"/>
                </a:lnTo>
                <a:lnTo>
                  <a:pt x="463" y="402"/>
                </a:lnTo>
                <a:lnTo>
                  <a:pt x="499" y="415"/>
                </a:lnTo>
                <a:lnTo>
                  <a:pt x="530" y="421"/>
                </a:lnTo>
                <a:lnTo>
                  <a:pt x="530" y="421"/>
                </a:lnTo>
                <a:lnTo>
                  <a:pt x="547" y="421"/>
                </a:lnTo>
                <a:lnTo>
                  <a:pt x="561" y="419"/>
                </a:lnTo>
                <a:lnTo>
                  <a:pt x="572" y="415"/>
                </a:lnTo>
                <a:lnTo>
                  <a:pt x="574" y="411"/>
                </a:lnTo>
                <a:lnTo>
                  <a:pt x="578" y="406"/>
                </a:lnTo>
                <a:lnTo>
                  <a:pt x="578" y="406"/>
                </a:lnTo>
                <a:lnTo>
                  <a:pt x="578" y="404"/>
                </a:lnTo>
                <a:lnTo>
                  <a:pt x="599" y="350"/>
                </a:lnTo>
                <a:lnTo>
                  <a:pt x="599" y="350"/>
                </a:lnTo>
                <a:lnTo>
                  <a:pt x="601" y="346"/>
                </a:lnTo>
                <a:lnTo>
                  <a:pt x="601" y="340"/>
                </a:lnTo>
                <a:lnTo>
                  <a:pt x="597" y="329"/>
                </a:lnTo>
                <a:lnTo>
                  <a:pt x="588" y="317"/>
                </a:lnTo>
                <a:lnTo>
                  <a:pt x="576" y="306"/>
                </a:lnTo>
                <a:lnTo>
                  <a:pt x="576" y="306"/>
                </a:lnTo>
                <a:lnTo>
                  <a:pt x="549" y="290"/>
                </a:lnTo>
                <a:lnTo>
                  <a:pt x="515" y="273"/>
                </a:lnTo>
                <a:lnTo>
                  <a:pt x="515" y="273"/>
                </a:lnTo>
                <a:close/>
                <a:moveTo>
                  <a:pt x="434" y="323"/>
                </a:moveTo>
                <a:lnTo>
                  <a:pt x="423" y="348"/>
                </a:lnTo>
                <a:lnTo>
                  <a:pt x="423" y="348"/>
                </a:lnTo>
                <a:lnTo>
                  <a:pt x="432" y="354"/>
                </a:lnTo>
                <a:lnTo>
                  <a:pt x="442" y="329"/>
                </a:lnTo>
                <a:lnTo>
                  <a:pt x="442" y="329"/>
                </a:lnTo>
                <a:lnTo>
                  <a:pt x="434" y="323"/>
                </a:lnTo>
                <a:lnTo>
                  <a:pt x="434" y="323"/>
                </a:lnTo>
                <a:close/>
                <a:moveTo>
                  <a:pt x="413" y="342"/>
                </a:moveTo>
                <a:lnTo>
                  <a:pt x="413" y="342"/>
                </a:lnTo>
                <a:lnTo>
                  <a:pt x="407" y="335"/>
                </a:lnTo>
                <a:lnTo>
                  <a:pt x="407" y="335"/>
                </a:lnTo>
                <a:lnTo>
                  <a:pt x="417" y="310"/>
                </a:lnTo>
                <a:lnTo>
                  <a:pt x="417" y="310"/>
                </a:lnTo>
                <a:lnTo>
                  <a:pt x="423" y="317"/>
                </a:lnTo>
                <a:lnTo>
                  <a:pt x="423" y="317"/>
                </a:lnTo>
                <a:lnTo>
                  <a:pt x="413" y="342"/>
                </a:lnTo>
                <a:lnTo>
                  <a:pt x="413" y="342"/>
                </a:lnTo>
                <a:close/>
                <a:moveTo>
                  <a:pt x="555" y="367"/>
                </a:moveTo>
                <a:lnTo>
                  <a:pt x="544" y="392"/>
                </a:lnTo>
                <a:lnTo>
                  <a:pt x="544" y="392"/>
                </a:lnTo>
                <a:lnTo>
                  <a:pt x="549" y="394"/>
                </a:lnTo>
                <a:lnTo>
                  <a:pt x="551" y="392"/>
                </a:lnTo>
                <a:lnTo>
                  <a:pt x="561" y="369"/>
                </a:lnTo>
                <a:lnTo>
                  <a:pt x="561" y="369"/>
                </a:lnTo>
                <a:lnTo>
                  <a:pt x="555" y="367"/>
                </a:lnTo>
                <a:lnTo>
                  <a:pt x="555" y="367"/>
                </a:lnTo>
                <a:close/>
                <a:moveTo>
                  <a:pt x="532" y="392"/>
                </a:moveTo>
                <a:lnTo>
                  <a:pt x="542" y="367"/>
                </a:lnTo>
                <a:lnTo>
                  <a:pt x="542" y="367"/>
                </a:lnTo>
                <a:lnTo>
                  <a:pt x="534" y="365"/>
                </a:lnTo>
                <a:lnTo>
                  <a:pt x="524" y="390"/>
                </a:lnTo>
                <a:lnTo>
                  <a:pt x="524" y="390"/>
                </a:lnTo>
                <a:lnTo>
                  <a:pt x="532" y="392"/>
                </a:lnTo>
                <a:lnTo>
                  <a:pt x="532" y="392"/>
                </a:lnTo>
                <a:close/>
                <a:moveTo>
                  <a:pt x="463" y="340"/>
                </a:moveTo>
                <a:lnTo>
                  <a:pt x="453" y="365"/>
                </a:lnTo>
                <a:lnTo>
                  <a:pt x="453" y="365"/>
                </a:lnTo>
                <a:lnTo>
                  <a:pt x="461" y="369"/>
                </a:lnTo>
                <a:lnTo>
                  <a:pt x="471" y="344"/>
                </a:lnTo>
                <a:lnTo>
                  <a:pt x="471" y="344"/>
                </a:lnTo>
                <a:lnTo>
                  <a:pt x="463" y="340"/>
                </a:lnTo>
                <a:lnTo>
                  <a:pt x="463" y="340"/>
                </a:lnTo>
                <a:close/>
                <a:moveTo>
                  <a:pt x="499" y="383"/>
                </a:moveTo>
                <a:lnTo>
                  <a:pt x="509" y="358"/>
                </a:lnTo>
                <a:lnTo>
                  <a:pt x="509" y="358"/>
                </a:lnTo>
                <a:lnTo>
                  <a:pt x="499" y="354"/>
                </a:lnTo>
                <a:lnTo>
                  <a:pt x="488" y="381"/>
                </a:lnTo>
                <a:lnTo>
                  <a:pt x="488" y="381"/>
                </a:lnTo>
                <a:lnTo>
                  <a:pt x="499" y="383"/>
                </a:lnTo>
                <a:lnTo>
                  <a:pt x="499" y="383"/>
                </a:lnTo>
                <a:close/>
                <a:moveTo>
                  <a:pt x="557" y="329"/>
                </a:moveTo>
                <a:lnTo>
                  <a:pt x="557" y="329"/>
                </a:lnTo>
                <a:lnTo>
                  <a:pt x="572" y="340"/>
                </a:lnTo>
                <a:lnTo>
                  <a:pt x="572" y="340"/>
                </a:lnTo>
                <a:lnTo>
                  <a:pt x="555" y="337"/>
                </a:lnTo>
                <a:lnTo>
                  <a:pt x="555" y="337"/>
                </a:lnTo>
                <a:lnTo>
                  <a:pt x="528" y="331"/>
                </a:lnTo>
                <a:lnTo>
                  <a:pt x="496" y="321"/>
                </a:lnTo>
                <a:lnTo>
                  <a:pt x="496" y="321"/>
                </a:lnTo>
                <a:lnTo>
                  <a:pt x="465" y="306"/>
                </a:lnTo>
                <a:lnTo>
                  <a:pt x="442" y="292"/>
                </a:lnTo>
                <a:lnTo>
                  <a:pt x="442" y="292"/>
                </a:lnTo>
                <a:lnTo>
                  <a:pt x="428" y="281"/>
                </a:lnTo>
                <a:lnTo>
                  <a:pt x="428" y="281"/>
                </a:lnTo>
                <a:lnTo>
                  <a:pt x="444" y="285"/>
                </a:lnTo>
                <a:lnTo>
                  <a:pt x="444" y="285"/>
                </a:lnTo>
                <a:lnTo>
                  <a:pt x="471" y="290"/>
                </a:lnTo>
                <a:lnTo>
                  <a:pt x="505" y="300"/>
                </a:lnTo>
                <a:lnTo>
                  <a:pt x="505" y="300"/>
                </a:lnTo>
                <a:lnTo>
                  <a:pt x="534" y="315"/>
                </a:lnTo>
                <a:lnTo>
                  <a:pt x="557" y="329"/>
                </a:lnTo>
                <a:lnTo>
                  <a:pt x="557" y="329"/>
                </a:lnTo>
                <a:close/>
                <a:moveTo>
                  <a:pt x="732" y="106"/>
                </a:moveTo>
                <a:lnTo>
                  <a:pt x="732" y="106"/>
                </a:lnTo>
                <a:lnTo>
                  <a:pt x="770" y="93"/>
                </a:lnTo>
                <a:lnTo>
                  <a:pt x="786" y="89"/>
                </a:lnTo>
                <a:lnTo>
                  <a:pt x="803" y="87"/>
                </a:lnTo>
                <a:lnTo>
                  <a:pt x="803" y="87"/>
                </a:lnTo>
                <a:lnTo>
                  <a:pt x="822" y="87"/>
                </a:lnTo>
                <a:lnTo>
                  <a:pt x="836" y="89"/>
                </a:lnTo>
                <a:lnTo>
                  <a:pt x="847" y="96"/>
                </a:lnTo>
                <a:lnTo>
                  <a:pt x="851" y="100"/>
                </a:lnTo>
                <a:lnTo>
                  <a:pt x="853" y="106"/>
                </a:lnTo>
                <a:lnTo>
                  <a:pt x="876" y="162"/>
                </a:lnTo>
                <a:lnTo>
                  <a:pt x="876" y="164"/>
                </a:lnTo>
                <a:lnTo>
                  <a:pt x="876" y="164"/>
                </a:lnTo>
                <a:lnTo>
                  <a:pt x="876" y="164"/>
                </a:lnTo>
                <a:lnTo>
                  <a:pt x="876" y="169"/>
                </a:lnTo>
                <a:lnTo>
                  <a:pt x="876" y="175"/>
                </a:lnTo>
                <a:lnTo>
                  <a:pt x="872" y="187"/>
                </a:lnTo>
                <a:lnTo>
                  <a:pt x="864" y="198"/>
                </a:lnTo>
                <a:lnTo>
                  <a:pt x="851" y="210"/>
                </a:lnTo>
                <a:lnTo>
                  <a:pt x="851" y="210"/>
                </a:lnTo>
                <a:lnTo>
                  <a:pt x="836" y="219"/>
                </a:lnTo>
                <a:lnTo>
                  <a:pt x="822" y="227"/>
                </a:lnTo>
                <a:lnTo>
                  <a:pt x="784" y="244"/>
                </a:lnTo>
                <a:lnTo>
                  <a:pt x="784" y="244"/>
                </a:lnTo>
                <a:lnTo>
                  <a:pt x="766" y="252"/>
                </a:lnTo>
                <a:lnTo>
                  <a:pt x="747" y="256"/>
                </a:lnTo>
                <a:lnTo>
                  <a:pt x="730" y="260"/>
                </a:lnTo>
                <a:lnTo>
                  <a:pt x="713" y="262"/>
                </a:lnTo>
                <a:lnTo>
                  <a:pt x="713" y="262"/>
                </a:lnTo>
                <a:lnTo>
                  <a:pt x="697" y="262"/>
                </a:lnTo>
                <a:lnTo>
                  <a:pt x="682" y="260"/>
                </a:lnTo>
                <a:lnTo>
                  <a:pt x="672" y="254"/>
                </a:lnTo>
                <a:lnTo>
                  <a:pt x="663" y="246"/>
                </a:lnTo>
                <a:lnTo>
                  <a:pt x="663" y="246"/>
                </a:lnTo>
                <a:lnTo>
                  <a:pt x="663" y="246"/>
                </a:lnTo>
                <a:lnTo>
                  <a:pt x="663" y="246"/>
                </a:lnTo>
                <a:lnTo>
                  <a:pt x="663" y="244"/>
                </a:lnTo>
                <a:lnTo>
                  <a:pt x="663" y="244"/>
                </a:lnTo>
                <a:lnTo>
                  <a:pt x="663" y="244"/>
                </a:lnTo>
                <a:lnTo>
                  <a:pt x="642" y="187"/>
                </a:lnTo>
                <a:lnTo>
                  <a:pt x="642" y="187"/>
                </a:lnTo>
                <a:lnTo>
                  <a:pt x="640" y="187"/>
                </a:lnTo>
                <a:lnTo>
                  <a:pt x="640" y="187"/>
                </a:lnTo>
                <a:lnTo>
                  <a:pt x="640" y="181"/>
                </a:lnTo>
                <a:lnTo>
                  <a:pt x="640" y="175"/>
                </a:lnTo>
                <a:lnTo>
                  <a:pt x="645" y="164"/>
                </a:lnTo>
                <a:lnTo>
                  <a:pt x="653" y="152"/>
                </a:lnTo>
                <a:lnTo>
                  <a:pt x="665" y="139"/>
                </a:lnTo>
                <a:lnTo>
                  <a:pt x="665" y="139"/>
                </a:lnTo>
                <a:lnTo>
                  <a:pt x="680" y="131"/>
                </a:lnTo>
                <a:lnTo>
                  <a:pt x="695" y="123"/>
                </a:lnTo>
                <a:lnTo>
                  <a:pt x="732" y="106"/>
                </a:lnTo>
                <a:lnTo>
                  <a:pt x="732" y="106"/>
                </a:lnTo>
                <a:close/>
                <a:moveTo>
                  <a:pt x="705" y="204"/>
                </a:moveTo>
                <a:lnTo>
                  <a:pt x="715" y="231"/>
                </a:lnTo>
                <a:lnTo>
                  <a:pt x="715" y="231"/>
                </a:lnTo>
                <a:lnTo>
                  <a:pt x="726" y="229"/>
                </a:lnTo>
                <a:lnTo>
                  <a:pt x="715" y="202"/>
                </a:lnTo>
                <a:lnTo>
                  <a:pt x="715" y="202"/>
                </a:lnTo>
                <a:lnTo>
                  <a:pt x="705" y="204"/>
                </a:lnTo>
                <a:lnTo>
                  <a:pt x="705" y="204"/>
                </a:lnTo>
                <a:close/>
                <a:moveTo>
                  <a:pt x="703" y="231"/>
                </a:moveTo>
                <a:lnTo>
                  <a:pt x="693" y="206"/>
                </a:lnTo>
                <a:lnTo>
                  <a:pt x="690" y="206"/>
                </a:lnTo>
                <a:lnTo>
                  <a:pt x="690" y="206"/>
                </a:lnTo>
                <a:lnTo>
                  <a:pt x="682" y="206"/>
                </a:lnTo>
                <a:lnTo>
                  <a:pt x="693" y="231"/>
                </a:lnTo>
                <a:lnTo>
                  <a:pt x="693" y="233"/>
                </a:lnTo>
                <a:lnTo>
                  <a:pt x="693" y="233"/>
                </a:lnTo>
                <a:lnTo>
                  <a:pt x="703" y="231"/>
                </a:lnTo>
                <a:lnTo>
                  <a:pt x="703" y="231"/>
                </a:lnTo>
                <a:close/>
                <a:moveTo>
                  <a:pt x="830" y="150"/>
                </a:moveTo>
                <a:lnTo>
                  <a:pt x="841" y="177"/>
                </a:lnTo>
                <a:lnTo>
                  <a:pt x="841" y="177"/>
                </a:lnTo>
                <a:lnTo>
                  <a:pt x="845" y="175"/>
                </a:lnTo>
                <a:lnTo>
                  <a:pt x="845" y="173"/>
                </a:lnTo>
                <a:lnTo>
                  <a:pt x="836" y="146"/>
                </a:lnTo>
                <a:lnTo>
                  <a:pt x="836" y="146"/>
                </a:lnTo>
                <a:lnTo>
                  <a:pt x="830" y="150"/>
                </a:lnTo>
                <a:lnTo>
                  <a:pt x="830" y="150"/>
                </a:lnTo>
                <a:close/>
                <a:moveTo>
                  <a:pt x="830" y="185"/>
                </a:moveTo>
                <a:lnTo>
                  <a:pt x="820" y="158"/>
                </a:lnTo>
                <a:lnTo>
                  <a:pt x="820" y="158"/>
                </a:lnTo>
                <a:lnTo>
                  <a:pt x="811" y="162"/>
                </a:lnTo>
                <a:lnTo>
                  <a:pt x="822" y="189"/>
                </a:lnTo>
                <a:lnTo>
                  <a:pt x="822" y="189"/>
                </a:lnTo>
                <a:lnTo>
                  <a:pt x="830" y="185"/>
                </a:lnTo>
                <a:lnTo>
                  <a:pt x="830" y="185"/>
                </a:lnTo>
                <a:close/>
                <a:moveTo>
                  <a:pt x="738" y="196"/>
                </a:moveTo>
                <a:lnTo>
                  <a:pt x="749" y="223"/>
                </a:lnTo>
                <a:lnTo>
                  <a:pt x="749" y="223"/>
                </a:lnTo>
                <a:lnTo>
                  <a:pt x="759" y="221"/>
                </a:lnTo>
                <a:lnTo>
                  <a:pt x="749" y="191"/>
                </a:lnTo>
                <a:lnTo>
                  <a:pt x="749" y="191"/>
                </a:lnTo>
                <a:lnTo>
                  <a:pt x="738" y="196"/>
                </a:lnTo>
                <a:lnTo>
                  <a:pt x="738" y="196"/>
                </a:lnTo>
                <a:close/>
                <a:moveTo>
                  <a:pt x="799" y="204"/>
                </a:moveTo>
                <a:lnTo>
                  <a:pt x="788" y="177"/>
                </a:lnTo>
                <a:lnTo>
                  <a:pt x="788" y="177"/>
                </a:lnTo>
                <a:lnTo>
                  <a:pt x="778" y="181"/>
                </a:lnTo>
                <a:lnTo>
                  <a:pt x="788" y="208"/>
                </a:lnTo>
                <a:lnTo>
                  <a:pt x="788" y="208"/>
                </a:lnTo>
                <a:lnTo>
                  <a:pt x="799" y="204"/>
                </a:lnTo>
                <a:lnTo>
                  <a:pt x="799" y="204"/>
                </a:lnTo>
                <a:close/>
                <a:moveTo>
                  <a:pt x="805" y="118"/>
                </a:moveTo>
                <a:lnTo>
                  <a:pt x="805" y="118"/>
                </a:lnTo>
                <a:lnTo>
                  <a:pt x="776" y="125"/>
                </a:lnTo>
                <a:lnTo>
                  <a:pt x="743" y="135"/>
                </a:lnTo>
                <a:lnTo>
                  <a:pt x="743" y="135"/>
                </a:lnTo>
                <a:lnTo>
                  <a:pt x="711" y="150"/>
                </a:lnTo>
                <a:lnTo>
                  <a:pt x="686" y="164"/>
                </a:lnTo>
                <a:lnTo>
                  <a:pt x="686" y="164"/>
                </a:lnTo>
                <a:lnTo>
                  <a:pt x="672" y="175"/>
                </a:lnTo>
                <a:lnTo>
                  <a:pt x="672" y="175"/>
                </a:lnTo>
                <a:lnTo>
                  <a:pt x="688" y="173"/>
                </a:lnTo>
                <a:lnTo>
                  <a:pt x="688" y="173"/>
                </a:lnTo>
                <a:lnTo>
                  <a:pt x="718" y="169"/>
                </a:lnTo>
                <a:lnTo>
                  <a:pt x="751" y="158"/>
                </a:lnTo>
                <a:lnTo>
                  <a:pt x="751" y="158"/>
                </a:lnTo>
                <a:lnTo>
                  <a:pt x="784" y="141"/>
                </a:lnTo>
                <a:lnTo>
                  <a:pt x="809" y="127"/>
                </a:lnTo>
                <a:lnTo>
                  <a:pt x="809" y="127"/>
                </a:lnTo>
                <a:lnTo>
                  <a:pt x="824" y="116"/>
                </a:lnTo>
                <a:lnTo>
                  <a:pt x="824" y="116"/>
                </a:lnTo>
                <a:lnTo>
                  <a:pt x="805" y="118"/>
                </a:lnTo>
                <a:lnTo>
                  <a:pt x="805" y="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392613" y="790575"/>
            <a:ext cx="1360488" cy="1073150"/>
          </a:xfrm>
          <a:custGeom>
            <a:avLst/>
            <a:gdLst>
              <a:gd name="T0" fmla="*/ 154 w 857"/>
              <a:gd name="T1" fmla="*/ 6 h 676"/>
              <a:gd name="T2" fmla="*/ 507 w 857"/>
              <a:gd name="T3" fmla="*/ 16 h 676"/>
              <a:gd name="T4" fmla="*/ 676 w 857"/>
              <a:gd name="T5" fmla="*/ 375 h 676"/>
              <a:gd name="T6" fmla="*/ 473 w 857"/>
              <a:gd name="T7" fmla="*/ 375 h 676"/>
              <a:gd name="T8" fmla="*/ 100 w 857"/>
              <a:gd name="T9" fmla="*/ 379 h 676"/>
              <a:gd name="T10" fmla="*/ 0 w 857"/>
              <a:gd name="T11" fmla="*/ 41 h 676"/>
              <a:gd name="T12" fmla="*/ 753 w 857"/>
              <a:gd name="T13" fmla="*/ 494 h 676"/>
              <a:gd name="T14" fmla="*/ 728 w 857"/>
              <a:gd name="T15" fmla="*/ 517 h 676"/>
              <a:gd name="T16" fmla="*/ 394 w 857"/>
              <a:gd name="T17" fmla="*/ 559 h 676"/>
              <a:gd name="T18" fmla="*/ 281 w 857"/>
              <a:gd name="T19" fmla="*/ 575 h 676"/>
              <a:gd name="T20" fmla="*/ 225 w 857"/>
              <a:gd name="T21" fmla="*/ 530 h 676"/>
              <a:gd name="T22" fmla="*/ 217 w 857"/>
              <a:gd name="T23" fmla="*/ 663 h 676"/>
              <a:gd name="T24" fmla="*/ 432 w 857"/>
              <a:gd name="T25" fmla="*/ 594 h 676"/>
              <a:gd name="T26" fmla="*/ 834 w 857"/>
              <a:gd name="T27" fmla="*/ 552 h 676"/>
              <a:gd name="T28" fmla="*/ 778 w 857"/>
              <a:gd name="T29" fmla="*/ 196 h 676"/>
              <a:gd name="T30" fmla="*/ 722 w 857"/>
              <a:gd name="T31" fmla="*/ 342 h 676"/>
              <a:gd name="T32" fmla="*/ 649 w 857"/>
              <a:gd name="T33" fmla="*/ 425 h 676"/>
              <a:gd name="T34" fmla="*/ 361 w 857"/>
              <a:gd name="T35" fmla="*/ 432 h 676"/>
              <a:gd name="T36" fmla="*/ 202 w 857"/>
              <a:gd name="T37" fmla="*/ 457 h 676"/>
              <a:gd name="T38" fmla="*/ 127 w 857"/>
              <a:gd name="T39" fmla="*/ 404 h 676"/>
              <a:gd name="T40" fmla="*/ 165 w 857"/>
              <a:gd name="T41" fmla="*/ 513 h 676"/>
              <a:gd name="T42" fmla="*/ 496 w 857"/>
              <a:gd name="T43" fmla="*/ 465 h 676"/>
              <a:gd name="T44" fmla="*/ 774 w 857"/>
              <a:gd name="T45" fmla="*/ 444 h 676"/>
              <a:gd name="T46" fmla="*/ 705 w 857"/>
              <a:gd name="T47" fmla="*/ 106 h 676"/>
              <a:gd name="T48" fmla="*/ 446 w 857"/>
              <a:gd name="T49" fmla="*/ 106 h 676"/>
              <a:gd name="T50" fmla="*/ 461 w 857"/>
              <a:gd name="T51" fmla="*/ 208 h 676"/>
              <a:gd name="T52" fmla="*/ 413 w 857"/>
              <a:gd name="T53" fmla="*/ 315 h 676"/>
              <a:gd name="T54" fmla="*/ 557 w 857"/>
              <a:gd name="T55" fmla="*/ 340 h 676"/>
              <a:gd name="T56" fmla="*/ 588 w 857"/>
              <a:gd name="T57" fmla="*/ 281 h 676"/>
              <a:gd name="T58" fmla="*/ 634 w 857"/>
              <a:gd name="T59" fmla="*/ 146 h 676"/>
              <a:gd name="T60" fmla="*/ 576 w 857"/>
              <a:gd name="T61" fmla="*/ 114 h 676"/>
              <a:gd name="T62" fmla="*/ 563 w 857"/>
              <a:gd name="T63" fmla="*/ 66 h 676"/>
              <a:gd name="T64" fmla="*/ 254 w 857"/>
              <a:gd name="T65" fmla="*/ 313 h 676"/>
              <a:gd name="T66" fmla="*/ 211 w 857"/>
              <a:gd name="T67" fmla="*/ 206 h 676"/>
              <a:gd name="T68" fmla="*/ 227 w 857"/>
              <a:gd name="T69" fmla="*/ 100 h 676"/>
              <a:gd name="T70" fmla="*/ 231 w 857"/>
              <a:gd name="T71" fmla="*/ 41 h 676"/>
              <a:gd name="T72" fmla="*/ 100 w 857"/>
              <a:gd name="T73" fmla="*/ 66 h 676"/>
              <a:gd name="T74" fmla="*/ 64 w 857"/>
              <a:gd name="T75" fmla="*/ 129 h 676"/>
              <a:gd name="T76" fmla="*/ 67 w 857"/>
              <a:gd name="T77" fmla="*/ 269 h 676"/>
              <a:gd name="T78" fmla="*/ 106 w 857"/>
              <a:gd name="T79" fmla="*/ 333 h 676"/>
              <a:gd name="T80" fmla="*/ 227 w 857"/>
              <a:gd name="T81" fmla="*/ 325 h 676"/>
              <a:gd name="T82" fmla="*/ 384 w 857"/>
              <a:gd name="T83" fmla="*/ 142 h 676"/>
              <a:gd name="T84" fmla="*/ 369 w 857"/>
              <a:gd name="T85" fmla="*/ 110 h 676"/>
              <a:gd name="T86" fmla="*/ 327 w 857"/>
              <a:gd name="T87" fmla="*/ 102 h 676"/>
              <a:gd name="T88" fmla="*/ 292 w 857"/>
              <a:gd name="T89" fmla="*/ 121 h 676"/>
              <a:gd name="T90" fmla="*/ 292 w 857"/>
              <a:gd name="T91" fmla="*/ 165 h 676"/>
              <a:gd name="T92" fmla="*/ 327 w 857"/>
              <a:gd name="T93" fmla="*/ 198 h 676"/>
              <a:gd name="T94" fmla="*/ 342 w 857"/>
              <a:gd name="T95" fmla="*/ 229 h 676"/>
              <a:gd name="T96" fmla="*/ 334 w 857"/>
              <a:gd name="T97" fmla="*/ 240 h 676"/>
              <a:gd name="T98" fmla="*/ 288 w 857"/>
              <a:gd name="T99" fmla="*/ 206 h 676"/>
              <a:gd name="T100" fmla="*/ 298 w 857"/>
              <a:gd name="T101" fmla="*/ 252 h 676"/>
              <a:gd name="T102" fmla="*/ 346 w 857"/>
              <a:gd name="T103" fmla="*/ 265 h 676"/>
              <a:gd name="T104" fmla="*/ 377 w 857"/>
              <a:gd name="T105" fmla="*/ 250 h 676"/>
              <a:gd name="T106" fmla="*/ 386 w 857"/>
              <a:gd name="T107" fmla="*/ 204 h 676"/>
              <a:gd name="T108" fmla="*/ 352 w 857"/>
              <a:gd name="T109" fmla="*/ 165 h 676"/>
              <a:gd name="T110" fmla="*/ 327 w 857"/>
              <a:gd name="T111" fmla="*/ 137 h 676"/>
              <a:gd name="T112" fmla="*/ 338 w 857"/>
              <a:gd name="T113" fmla="*/ 12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57" h="676">
                <a:moveTo>
                  <a:pt x="14" y="37"/>
                </a:moveTo>
                <a:lnTo>
                  <a:pt x="14" y="37"/>
                </a:lnTo>
                <a:lnTo>
                  <a:pt x="48" y="27"/>
                </a:lnTo>
                <a:lnTo>
                  <a:pt x="83" y="19"/>
                </a:lnTo>
                <a:lnTo>
                  <a:pt x="119" y="10"/>
                </a:lnTo>
                <a:lnTo>
                  <a:pt x="154" y="6"/>
                </a:lnTo>
                <a:lnTo>
                  <a:pt x="190" y="2"/>
                </a:lnTo>
                <a:lnTo>
                  <a:pt x="223" y="0"/>
                </a:lnTo>
                <a:lnTo>
                  <a:pt x="294" y="0"/>
                </a:lnTo>
                <a:lnTo>
                  <a:pt x="365" y="2"/>
                </a:lnTo>
                <a:lnTo>
                  <a:pt x="436" y="8"/>
                </a:lnTo>
                <a:lnTo>
                  <a:pt x="507" y="16"/>
                </a:lnTo>
                <a:lnTo>
                  <a:pt x="576" y="25"/>
                </a:lnTo>
                <a:lnTo>
                  <a:pt x="576" y="25"/>
                </a:lnTo>
                <a:lnTo>
                  <a:pt x="657" y="35"/>
                </a:lnTo>
                <a:lnTo>
                  <a:pt x="676" y="37"/>
                </a:lnTo>
                <a:lnTo>
                  <a:pt x="676" y="56"/>
                </a:lnTo>
                <a:lnTo>
                  <a:pt x="676" y="375"/>
                </a:lnTo>
                <a:lnTo>
                  <a:pt x="676" y="400"/>
                </a:lnTo>
                <a:lnTo>
                  <a:pt x="653" y="396"/>
                </a:lnTo>
                <a:lnTo>
                  <a:pt x="653" y="396"/>
                </a:lnTo>
                <a:lnTo>
                  <a:pt x="621" y="392"/>
                </a:lnTo>
                <a:lnTo>
                  <a:pt x="621" y="392"/>
                </a:lnTo>
                <a:lnTo>
                  <a:pt x="473" y="375"/>
                </a:lnTo>
                <a:lnTo>
                  <a:pt x="398" y="369"/>
                </a:lnTo>
                <a:lnTo>
                  <a:pt x="323" y="367"/>
                </a:lnTo>
                <a:lnTo>
                  <a:pt x="250" y="367"/>
                </a:lnTo>
                <a:lnTo>
                  <a:pt x="175" y="371"/>
                </a:lnTo>
                <a:lnTo>
                  <a:pt x="138" y="375"/>
                </a:lnTo>
                <a:lnTo>
                  <a:pt x="100" y="379"/>
                </a:lnTo>
                <a:lnTo>
                  <a:pt x="62" y="388"/>
                </a:lnTo>
                <a:lnTo>
                  <a:pt x="25" y="396"/>
                </a:lnTo>
                <a:lnTo>
                  <a:pt x="0" y="402"/>
                </a:lnTo>
                <a:lnTo>
                  <a:pt x="0" y="375"/>
                </a:lnTo>
                <a:lnTo>
                  <a:pt x="0" y="56"/>
                </a:lnTo>
                <a:lnTo>
                  <a:pt x="0" y="41"/>
                </a:lnTo>
                <a:lnTo>
                  <a:pt x="14" y="37"/>
                </a:lnTo>
                <a:lnTo>
                  <a:pt x="14" y="37"/>
                </a:lnTo>
                <a:close/>
                <a:moveTo>
                  <a:pt x="778" y="196"/>
                </a:moveTo>
                <a:lnTo>
                  <a:pt x="807" y="496"/>
                </a:lnTo>
                <a:lnTo>
                  <a:pt x="753" y="494"/>
                </a:lnTo>
                <a:lnTo>
                  <a:pt x="753" y="494"/>
                </a:lnTo>
                <a:lnTo>
                  <a:pt x="728" y="494"/>
                </a:lnTo>
                <a:lnTo>
                  <a:pt x="728" y="494"/>
                </a:lnTo>
                <a:lnTo>
                  <a:pt x="728" y="505"/>
                </a:lnTo>
                <a:lnTo>
                  <a:pt x="728" y="515"/>
                </a:lnTo>
                <a:lnTo>
                  <a:pt x="728" y="515"/>
                </a:lnTo>
                <a:lnTo>
                  <a:pt x="728" y="517"/>
                </a:lnTo>
                <a:lnTo>
                  <a:pt x="728" y="517"/>
                </a:lnTo>
                <a:lnTo>
                  <a:pt x="617" y="525"/>
                </a:lnTo>
                <a:lnTo>
                  <a:pt x="561" y="532"/>
                </a:lnTo>
                <a:lnTo>
                  <a:pt x="505" y="538"/>
                </a:lnTo>
                <a:lnTo>
                  <a:pt x="450" y="548"/>
                </a:lnTo>
                <a:lnTo>
                  <a:pt x="394" y="559"/>
                </a:lnTo>
                <a:lnTo>
                  <a:pt x="340" y="573"/>
                </a:lnTo>
                <a:lnTo>
                  <a:pt x="286" y="590"/>
                </a:lnTo>
                <a:lnTo>
                  <a:pt x="286" y="590"/>
                </a:lnTo>
                <a:lnTo>
                  <a:pt x="286" y="588"/>
                </a:lnTo>
                <a:lnTo>
                  <a:pt x="286" y="588"/>
                </a:lnTo>
                <a:lnTo>
                  <a:pt x="281" y="575"/>
                </a:lnTo>
                <a:lnTo>
                  <a:pt x="275" y="563"/>
                </a:lnTo>
                <a:lnTo>
                  <a:pt x="269" y="555"/>
                </a:lnTo>
                <a:lnTo>
                  <a:pt x="258" y="544"/>
                </a:lnTo>
                <a:lnTo>
                  <a:pt x="248" y="538"/>
                </a:lnTo>
                <a:lnTo>
                  <a:pt x="238" y="534"/>
                </a:lnTo>
                <a:lnTo>
                  <a:pt x="225" y="530"/>
                </a:lnTo>
                <a:lnTo>
                  <a:pt x="211" y="530"/>
                </a:lnTo>
                <a:lnTo>
                  <a:pt x="211" y="530"/>
                </a:lnTo>
                <a:lnTo>
                  <a:pt x="167" y="542"/>
                </a:lnTo>
                <a:lnTo>
                  <a:pt x="188" y="648"/>
                </a:lnTo>
                <a:lnTo>
                  <a:pt x="192" y="676"/>
                </a:lnTo>
                <a:lnTo>
                  <a:pt x="217" y="663"/>
                </a:lnTo>
                <a:lnTo>
                  <a:pt x="217" y="663"/>
                </a:lnTo>
                <a:lnTo>
                  <a:pt x="252" y="648"/>
                </a:lnTo>
                <a:lnTo>
                  <a:pt x="288" y="636"/>
                </a:lnTo>
                <a:lnTo>
                  <a:pt x="323" y="623"/>
                </a:lnTo>
                <a:lnTo>
                  <a:pt x="359" y="613"/>
                </a:lnTo>
                <a:lnTo>
                  <a:pt x="432" y="594"/>
                </a:lnTo>
                <a:lnTo>
                  <a:pt x="505" y="582"/>
                </a:lnTo>
                <a:lnTo>
                  <a:pt x="578" y="571"/>
                </a:lnTo>
                <a:lnTo>
                  <a:pt x="653" y="565"/>
                </a:lnTo>
                <a:lnTo>
                  <a:pt x="801" y="555"/>
                </a:lnTo>
                <a:lnTo>
                  <a:pt x="801" y="555"/>
                </a:lnTo>
                <a:lnTo>
                  <a:pt x="834" y="552"/>
                </a:lnTo>
                <a:lnTo>
                  <a:pt x="857" y="550"/>
                </a:lnTo>
                <a:lnTo>
                  <a:pt x="853" y="527"/>
                </a:lnTo>
                <a:lnTo>
                  <a:pt x="797" y="212"/>
                </a:lnTo>
                <a:lnTo>
                  <a:pt x="793" y="196"/>
                </a:lnTo>
                <a:lnTo>
                  <a:pt x="778" y="196"/>
                </a:lnTo>
                <a:lnTo>
                  <a:pt x="778" y="196"/>
                </a:lnTo>
                <a:close/>
                <a:moveTo>
                  <a:pt x="705" y="106"/>
                </a:moveTo>
                <a:lnTo>
                  <a:pt x="705" y="219"/>
                </a:lnTo>
                <a:lnTo>
                  <a:pt x="705" y="219"/>
                </a:lnTo>
                <a:lnTo>
                  <a:pt x="711" y="219"/>
                </a:lnTo>
                <a:lnTo>
                  <a:pt x="722" y="342"/>
                </a:lnTo>
                <a:lnTo>
                  <a:pt x="722" y="342"/>
                </a:lnTo>
                <a:lnTo>
                  <a:pt x="717" y="342"/>
                </a:lnTo>
                <a:lnTo>
                  <a:pt x="717" y="342"/>
                </a:lnTo>
                <a:lnTo>
                  <a:pt x="705" y="344"/>
                </a:lnTo>
                <a:lnTo>
                  <a:pt x="705" y="432"/>
                </a:lnTo>
                <a:lnTo>
                  <a:pt x="649" y="425"/>
                </a:lnTo>
                <a:lnTo>
                  <a:pt x="649" y="425"/>
                </a:lnTo>
                <a:lnTo>
                  <a:pt x="628" y="421"/>
                </a:lnTo>
                <a:lnTo>
                  <a:pt x="628" y="421"/>
                </a:lnTo>
                <a:lnTo>
                  <a:pt x="521" y="421"/>
                </a:lnTo>
                <a:lnTo>
                  <a:pt x="467" y="423"/>
                </a:lnTo>
                <a:lnTo>
                  <a:pt x="415" y="425"/>
                </a:lnTo>
                <a:lnTo>
                  <a:pt x="361" y="432"/>
                </a:lnTo>
                <a:lnTo>
                  <a:pt x="309" y="438"/>
                </a:lnTo>
                <a:lnTo>
                  <a:pt x="256" y="446"/>
                </a:lnTo>
                <a:lnTo>
                  <a:pt x="202" y="459"/>
                </a:lnTo>
                <a:lnTo>
                  <a:pt x="202" y="459"/>
                </a:lnTo>
                <a:lnTo>
                  <a:pt x="202" y="457"/>
                </a:lnTo>
                <a:lnTo>
                  <a:pt x="202" y="457"/>
                </a:lnTo>
                <a:lnTo>
                  <a:pt x="198" y="438"/>
                </a:lnTo>
                <a:lnTo>
                  <a:pt x="192" y="423"/>
                </a:lnTo>
                <a:lnTo>
                  <a:pt x="179" y="411"/>
                </a:lnTo>
                <a:lnTo>
                  <a:pt x="165" y="400"/>
                </a:lnTo>
                <a:lnTo>
                  <a:pt x="165" y="400"/>
                </a:lnTo>
                <a:lnTo>
                  <a:pt x="127" y="404"/>
                </a:lnTo>
                <a:lnTo>
                  <a:pt x="90" y="411"/>
                </a:lnTo>
                <a:lnTo>
                  <a:pt x="100" y="509"/>
                </a:lnTo>
                <a:lnTo>
                  <a:pt x="102" y="536"/>
                </a:lnTo>
                <a:lnTo>
                  <a:pt x="127" y="525"/>
                </a:lnTo>
                <a:lnTo>
                  <a:pt x="127" y="525"/>
                </a:lnTo>
                <a:lnTo>
                  <a:pt x="165" y="513"/>
                </a:lnTo>
                <a:lnTo>
                  <a:pt x="200" y="502"/>
                </a:lnTo>
                <a:lnTo>
                  <a:pt x="238" y="494"/>
                </a:lnTo>
                <a:lnTo>
                  <a:pt x="275" y="486"/>
                </a:lnTo>
                <a:lnTo>
                  <a:pt x="348" y="475"/>
                </a:lnTo>
                <a:lnTo>
                  <a:pt x="421" y="467"/>
                </a:lnTo>
                <a:lnTo>
                  <a:pt x="496" y="465"/>
                </a:lnTo>
                <a:lnTo>
                  <a:pt x="571" y="463"/>
                </a:lnTo>
                <a:lnTo>
                  <a:pt x="720" y="467"/>
                </a:lnTo>
                <a:lnTo>
                  <a:pt x="720" y="467"/>
                </a:lnTo>
                <a:lnTo>
                  <a:pt x="753" y="467"/>
                </a:lnTo>
                <a:lnTo>
                  <a:pt x="776" y="467"/>
                </a:lnTo>
                <a:lnTo>
                  <a:pt x="774" y="444"/>
                </a:lnTo>
                <a:lnTo>
                  <a:pt x="745" y="125"/>
                </a:lnTo>
                <a:lnTo>
                  <a:pt x="742" y="108"/>
                </a:lnTo>
                <a:lnTo>
                  <a:pt x="724" y="106"/>
                </a:lnTo>
                <a:lnTo>
                  <a:pt x="724" y="106"/>
                </a:lnTo>
                <a:lnTo>
                  <a:pt x="705" y="106"/>
                </a:lnTo>
                <a:lnTo>
                  <a:pt x="705" y="106"/>
                </a:lnTo>
                <a:close/>
                <a:moveTo>
                  <a:pt x="402" y="48"/>
                </a:moveTo>
                <a:lnTo>
                  <a:pt x="402" y="48"/>
                </a:lnTo>
                <a:lnTo>
                  <a:pt x="415" y="60"/>
                </a:lnTo>
                <a:lnTo>
                  <a:pt x="427" y="73"/>
                </a:lnTo>
                <a:lnTo>
                  <a:pt x="438" y="89"/>
                </a:lnTo>
                <a:lnTo>
                  <a:pt x="446" y="106"/>
                </a:lnTo>
                <a:lnTo>
                  <a:pt x="452" y="125"/>
                </a:lnTo>
                <a:lnTo>
                  <a:pt x="457" y="144"/>
                </a:lnTo>
                <a:lnTo>
                  <a:pt x="461" y="165"/>
                </a:lnTo>
                <a:lnTo>
                  <a:pt x="461" y="185"/>
                </a:lnTo>
                <a:lnTo>
                  <a:pt x="461" y="185"/>
                </a:lnTo>
                <a:lnTo>
                  <a:pt x="461" y="208"/>
                </a:lnTo>
                <a:lnTo>
                  <a:pt x="457" y="229"/>
                </a:lnTo>
                <a:lnTo>
                  <a:pt x="452" y="250"/>
                </a:lnTo>
                <a:lnTo>
                  <a:pt x="444" y="269"/>
                </a:lnTo>
                <a:lnTo>
                  <a:pt x="436" y="286"/>
                </a:lnTo>
                <a:lnTo>
                  <a:pt x="425" y="302"/>
                </a:lnTo>
                <a:lnTo>
                  <a:pt x="413" y="315"/>
                </a:lnTo>
                <a:lnTo>
                  <a:pt x="400" y="327"/>
                </a:lnTo>
                <a:lnTo>
                  <a:pt x="400" y="327"/>
                </a:lnTo>
                <a:lnTo>
                  <a:pt x="478" y="333"/>
                </a:lnTo>
                <a:lnTo>
                  <a:pt x="557" y="342"/>
                </a:lnTo>
                <a:lnTo>
                  <a:pt x="557" y="342"/>
                </a:lnTo>
                <a:lnTo>
                  <a:pt x="557" y="340"/>
                </a:lnTo>
                <a:lnTo>
                  <a:pt x="557" y="340"/>
                </a:lnTo>
                <a:lnTo>
                  <a:pt x="557" y="325"/>
                </a:lnTo>
                <a:lnTo>
                  <a:pt x="561" y="313"/>
                </a:lnTo>
                <a:lnTo>
                  <a:pt x="569" y="300"/>
                </a:lnTo>
                <a:lnTo>
                  <a:pt x="578" y="290"/>
                </a:lnTo>
                <a:lnTo>
                  <a:pt x="588" y="281"/>
                </a:lnTo>
                <a:lnTo>
                  <a:pt x="601" y="275"/>
                </a:lnTo>
                <a:lnTo>
                  <a:pt x="615" y="271"/>
                </a:lnTo>
                <a:lnTo>
                  <a:pt x="630" y="269"/>
                </a:lnTo>
                <a:lnTo>
                  <a:pt x="630" y="269"/>
                </a:lnTo>
                <a:lnTo>
                  <a:pt x="634" y="269"/>
                </a:lnTo>
                <a:lnTo>
                  <a:pt x="634" y="146"/>
                </a:lnTo>
                <a:lnTo>
                  <a:pt x="634" y="146"/>
                </a:lnTo>
                <a:lnTo>
                  <a:pt x="619" y="144"/>
                </a:lnTo>
                <a:lnTo>
                  <a:pt x="607" y="139"/>
                </a:lnTo>
                <a:lnTo>
                  <a:pt x="594" y="133"/>
                </a:lnTo>
                <a:lnTo>
                  <a:pt x="584" y="125"/>
                </a:lnTo>
                <a:lnTo>
                  <a:pt x="576" y="114"/>
                </a:lnTo>
                <a:lnTo>
                  <a:pt x="567" y="102"/>
                </a:lnTo>
                <a:lnTo>
                  <a:pt x="563" y="87"/>
                </a:lnTo>
                <a:lnTo>
                  <a:pt x="563" y="73"/>
                </a:lnTo>
                <a:lnTo>
                  <a:pt x="563" y="73"/>
                </a:lnTo>
                <a:lnTo>
                  <a:pt x="563" y="66"/>
                </a:lnTo>
                <a:lnTo>
                  <a:pt x="563" y="66"/>
                </a:lnTo>
                <a:lnTo>
                  <a:pt x="484" y="56"/>
                </a:lnTo>
                <a:lnTo>
                  <a:pt x="402" y="48"/>
                </a:lnTo>
                <a:lnTo>
                  <a:pt x="402" y="48"/>
                </a:lnTo>
                <a:close/>
                <a:moveTo>
                  <a:pt x="267" y="323"/>
                </a:moveTo>
                <a:lnTo>
                  <a:pt x="267" y="323"/>
                </a:lnTo>
                <a:lnTo>
                  <a:pt x="254" y="313"/>
                </a:lnTo>
                <a:lnTo>
                  <a:pt x="244" y="298"/>
                </a:lnTo>
                <a:lnTo>
                  <a:pt x="233" y="281"/>
                </a:lnTo>
                <a:lnTo>
                  <a:pt x="225" y="265"/>
                </a:lnTo>
                <a:lnTo>
                  <a:pt x="219" y="248"/>
                </a:lnTo>
                <a:lnTo>
                  <a:pt x="213" y="227"/>
                </a:lnTo>
                <a:lnTo>
                  <a:pt x="211" y="206"/>
                </a:lnTo>
                <a:lnTo>
                  <a:pt x="208" y="185"/>
                </a:lnTo>
                <a:lnTo>
                  <a:pt x="208" y="185"/>
                </a:lnTo>
                <a:lnTo>
                  <a:pt x="211" y="162"/>
                </a:lnTo>
                <a:lnTo>
                  <a:pt x="215" y="142"/>
                </a:lnTo>
                <a:lnTo>
                  <a:pt x="221" y="121"/>
                </a:lnTo>
                <a:lnTo>
                  <a:pt x="227" y="100"/>
                </a:lnTo>
                <a:lnTo>
                  <a:pt x="238" y="83"/>
                </a:lnTo>
                <a:lnTo>
                  <a:pt x="248" y="66"/>
                </a:lnTo>
                <a:lnTo>
                  <a:pt x="263" y="52"/>
                </a:lnTo>
                <a:lnTo>
                  <a:pt x="275" y="41"/>
                </a:lnTo>
                <a:lnTo>
                  <a:pt x="275" y="41"/>
                </a:lnTo>
                <a:lnTo>
                  <a:pt x="231" y="41"/>
                </a:lnTo>
                <a:lnTo>
                  <a:pt x="188" y="44"/>
                </a:lnTo>
                <a:lnTo>
                  <a:pt x="144" y="50"/>
                </a:lnTo>
                <a:lnTo>
                  <a:pt x="100" y="58"/>
                </a:lnTo>
                <a:lnTo>
                  <a:pt x="100" y="58"/>
                </a:lnTo>
                <a:lnTo>
                  <a:pt x="100" y="66"/>
                </a:lnTo>
                <a:lnTo>
                  <a:pt x="100" y="66"/>
                </a:lnTo>
                <a:lnTo>
                  <a:pt x="98" y="79"/>
                </a:lnTo>
                <a:lnTo>
                  <a:pt x="96" y="92"/>
                </a:lnTo>
                <a:lnTo>
                  <a:pt x="90" y="102"/>
                </a:lnTo>
                <a:lnTo>
                  <a:pt x="83" y="112"/>
                </a:lnTo>
                <a:lnTo>
                  <a:pt x="75" y="121"/>
                </a:lnTo>
                <a:lnTo>
                  <a:pt x="64" y="129"/>
                </a:lnTo>
                <a:lnTo>
                  <a:pt x="54" y="133"/>
                </a:lnTo>
                <a:lnTo>
                  <a:pt x="42" y="137"/>
                </a:lnTo>
                <a:lnTo>
                  <a:pt x="42" y="263"/>
                </a:lnTo>
                <a:lnTo>
                  <a:pt x="42" y="263"/>
                </a:lnTo>
                <a:lnTo>
                  <a:pt x="54" y="265"/>
                </a:lnTo>
                <a:lnTo>
                  <a:pt x="67" y="269"/>
                </a:lnTo>
                <a:lnTo>
                  <a:pt x="77" y="277"/>
                </a:lnTo>
                <a:lnTo>
                  <a:pt x="87" y="286"/>
                </a:lnTo>
                <a:lnTo>
                  <a:pt x="96" y="296"/>
                </a:lnTo>
                <a:lnTo>
                  <a:pt x="102" y="306"/>
                </a:lnTo>
                <a:lnTo>
                  <a:pt x="106" y="321"/>
                </a:lnTo>
                <a:lnTo>
                  <a:pt x="106" y="333"/>
                </a:lnTo>
                <a:lnTo>
                  <a:pt x="106" y="333"/>
                </a:lnTo>
                <a:lnTo>
                  <a:pt x="106" y="338"/>
                </a:lnTo>
                <a:lnTo>
                  <a:pt x="106" y="338"/>
                </a:lnTo>
                <a:lnTo>
                  <a:pt x="146" y="331"/>
                </a:lnTo>
                <a:lnTo>
                  <a:pt x="188" y="327"/>
                </a:lnTo>
                <a:lnTo>
                  <a:pt x="227" y="325"/>
                </a:lnTo>
                <a:lnTo>
                  <a:pt x="267" y="323"/>
                </a:lnTo>
                <a:lnTo>
                  <a:pt x="267" y="323"/>
                </a:lnTo>
                <a:close/>
                <a:moveTo>
                  <a:pt x="382" y="150"/>
                </a:moveTo>
                <a:lnTo>
                  <a:pt x="382" y="150"/>
                </a:lnTo>
                <a:lnTo>
                  <a:pt x="384" y="142"/>
                </a:lnTo>
                <a:lnTo>
                  <a:pt x="384" y="142"/>
                </a:lnTo>
                <a:lnTo>
                  <a:pt x="382" y="133"/>
                </a:lnTo>
                <a:lnTo>
                  <a:pt x="379" y="127"/>
                </a:lnTo>
                <a:lnTo>
                  <a:pt x="377" y="121"/>
                </a:lnTo>
                <a:lnTo>
                  <a:pt x="373" y="114"/>
                </a:lnTo>
                <a:lnTo>
                  <a:pt x="373" y="114"/>
                </a:lnTo>
                <a:lnTo>
                  <a:pt x="369" y="110"/>
                </a:lnTo>
                <a:lnTo>
                  <a:pt x="363" y="106"/>
                </a:lnTo>
                <a:lnTo>
                  <a:pt x="346" y="102"/>
                </a:lnTo>
                <a:lnTo>
                  <a:pt x="346" y="89"/>
                </a:lnTo>
                <a:lnTo>
                  <a:pt x="327" y="89"/>
                </a:lnTo>
                <a:lnTo>
                  <a:pt x="327" y="102"/>
                </a:lnTo>
                <a:lnTo>
                  <a:pt x="327" y="102"/>
                </a:lnTo>
                <a:lnTo>
                  <a:pt x="317" y="104"/>
                </a:lnTo>
                <a:lnTo>
                  <a:pt x="309" y="106"/>
                </a:lnTo>
                <a:lnTo>
                  <a:pt x="302" y="110"/>
                </a:lnTo>
                <a:lnTo>
                  <a:pt x="296" y="114"/>
                </a:lnTo>
                <a:lnTo>
                  <a:pt x="296" y="114"/>
                </a:lnTo>
                <a:lnTo>
                  <a:pt x="292" y="121"/>
                </a:lnTo>
                <a:lnTo>
                  <a:pt x="288" y="127"/>
                </a:lnTo>
                <a:lnTo>
                  <a:pt x="288" y="135"/>
                </a:lnTo>
                <a:lnTo>
                  <a:pt x="286" y="144"/>
                </a:lnTo>
                <a:lnTo>
                  <a:pt x="286" y="144"/>
                </a:lnTo>
                <a:lnTo>
                  <a:pt x="288" y="154"/>
                </a:lnTo>
                <a:lnTo>
                  <a:pt x="292" y="165"/>
                </a:lnTo>
                <a:lnTo>
                  <a:pt x="292" y="165"/>
                </a:lnTo>
                <a:lnTo>
                  <a:pt x="296" y="175"/>
                </a:lnTo>
                <a:lnTo>
                  <a:pt x="302" y="181"/>
                </a:lnTo>
                <a:lnTo>
                  <a:pt x="302" y="181"/>
                </a:lnTo>
                <a:lnTo>
                  <a:pt x="327" y="198"/>
                </a:lnTo>
                <a:lnTo>
                  <a:pt x="327" y="198"/>
                </a:lnTo>
                <a:lnTo>
                  <a:pt x="336" y="204"/>
                </a:lnTo>
                <a:lnTo>
                  <a:pt x="340" y="210"/>
                </a:lnTo>
                <a:lnTo>
                  <a:pt x="340" y="210"/>
                </a:lnTo>
                <a:lnTo>
                  <a:pt x="342" y="219"/>
                </a:lnTo>
                <a:lnTo>
                  <a:pt x="342" y="229"/>
                </a:lnTo>
                <a:lnTo>
                  <a:pt x="342" y="229"/>
                </a:lnTo>
                <a:lnTo>
                  <a:pt x="342" y="233"/>
                </a:lnTo>
                <a:lnTo>
                  <a:pt x="340" y="238"/>
                </a:lnTo>
                <a:lnTo>
                  <a:pt x="340" y="238"/>
                </a:lnTo>
                <a:lnTo>
                  <a:pt x="338" y="240"/>
                </a:lnTo>
                <a:lnTo>
                  <a:pt x="334" y="240"/>
                </a:lnTo>
                <a:lnTo>
                  <a:pt x="334" y="240"/>
                </a:lnTo>
                <a:lnTo>
                  <a:pt x="329" y="240"/>
                </a:lnTo>
                <a:lnTo>
                  <a:pt x="327" y="238"/>
                </a:lnTo>
                <a:lnTo>
                  <a:pt x="327" y="238"/>
                </a:lnTo>
                <a:lnTo>
                  <a:pt x="327" y="217"/>
                </a:lnTo>
                <a:lnTo>
                  <a:pt x="327" y="206"/>
                </a:lnTo>
                <a:lnTo>
                  <a:pt x="288" y="206"/>
                </a:lnTo>
                <a:lnTo>
                  <a:pt x="288" y="215"/>
                </a:lnTo>
                <a:lnTo>
                  <a:pt x="288" y="215"/>
                </a:lnTo>
                <a:lnTo>
                  <a:pt x="288" y="227"/>
                </a:lnTo>
                <a:lnTo>
                  <a:pt x="290" y="238"/>
                </a:lnTo>
                <a:lnTo>
                  <a:pt x="294" y="246"/>
                </a:lnTo>
                <a:lnTo>
                  <a:pt x="298" y="252"/>
                </a:lnTo>
                <a:lnTo>
                  <a:pt x="298" y="252"/>
                </a:lnTo>
                <a:lnTo>
                  <a:pt x="313" y="260"/>
                </a:lnTo>
                <a:lnTo>
                  <a:pt x="327" y="265"/>
                </a:lnTo>
                <a:lnTo>
                  <a:pt x="327" y="279"/>
                </a:lnTo>
                <a:lnTo>
                  <a:pt x="346" y="279"/>
                </a:lnTo>
                <a:lnTo>
                  <a:pt x="346" y="265"/>
                </a:lnTo>
                <a:lnTo>
                  <a:pt x="346" y="265"/>
                </a:lnTo>
                <a:lnTo>
                  <a:pt x="354" y="263"/>
                </a:lnTo>
                <a:lnTo>
                  <a:pt x="363" y="260"/>
                </a:lnTo>
                <a:lnTo>
                  <a:pt x="371" y="256"/>
                </a:lnTo>
                <a:lnTo>
                  <a:pt x="377" y="250"/>
                </a:lnTo>
                <a:lnTo>
                  <a:pt x="377" y="250"/>
                </a:lnTo>
                <a:lnTo>
                  <a:pt x="382" y="244"/>
                </a:lnTo>
                <a:lnTo>
                  <a:pt x="384" y="235"/>
                </a:lnTo>
                <a:lnTo>
                  <a:pt x="386" y="227"/>
                </a:lnTo>
                <a:lnTo>
                  <a:pt x="388" y="217"/>
                </a:lnTo>
                <a:lnTo>
                  <a:pt x="388" y="217"/>
                </a:lnTo>
                <a:lnTo>
                  <a:pt x="386" y="204"/>
                </a:lnTo>
                <a:lnTo>
                  <a:pt x="384" y="194"/>
                </a:lnTo>
                <a:lnTo>
                  <a:pt x="384" y="194"/>
                </a:lnTo>
                <a:lnTo>
                  <a:pt x="379" y="185"/>
                </a:lnTo>
                <a:lnTo>
                  <a:pt x="373" y="179"/>
                </a:lnTo>
                <a:lnTo>
                  <a:pt x="373" y="179"/>
                </a:lnTo>
                <a:lnTo>
                  <a:pt x="352" y="165"/>
                </a:lnTo>
                <a:lnTo>
                  <a:pt x="352" y="165"/>
                </a:lnTo>
                <a:lnTo>
                  <a:pt x="332" y="150"/>
                </a:lnTo>
                <a:lnTo>
                  <a:pt x="332" y="150"/>
                </a:lnTo>
                <a:lnTo>
                  <a:pt x="327" y="146"/>
                </a:lnTo>
                <a:lnTo>
                  <a:pt x="327" y="137"/>
                </a:lnTo>
                <a:lnTo>
                  <a:pt x="327" y="137"/>
                </a:lnTo>
                <a:lnTo>
                  <a:pt x="329" y="129"/>
                </a:lnTo>
                <a:lnTo>
                  <a:pt x="329" y="129"/>
                </a:lnTo>
                <a:lnTo>
                  <a:pt x="332" y="127"/>
                </a:lnTo>
                <a:lnTo>
                  <a:pt x="336" y="127"/>
                </a:lnTo>
                <a:lnTo>
                  <a:pt x="336" y="127"/>
                </a:lnTo>
                <a:lnTo>
                  <a:pt x="338" y="127"/>
                </a:lnTo>
                <a:lnTo>
                  <a:pt x="340" y="129"/>
                </a:lnTo>
                <a:lnTo>
                  <a:pt x="340" y="129"/>
                </a:lnTo>
                <a:lnTo>
                  <a:pt x="342" y="144"/>
                </a:lnTo>
                <a:lnTo>
                  <a:pt x="342" y="150"/>
                </a:lnTo>
                <a:lnTo>
                  <a:pt x="382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243138" y="577850"/>
            <a:ext cx="1277938" cy="1344613"/>
          </a:xfrm>
          <a:custGeom>
            <a:avLst/>
            <a:gdLst>
              <a:gd name="T0" fmla="*/ 250 w 805"/>
              <a:gd name="T1" fmla="*/ 743 h 847"/>
              <a:gd name="T2" fmla="*/ 277 w 805"/>
              <a:gd name="T3" fmla="*/ 778 h 847"/>
              <a:gd name="T4" fmla="*/ 334 w 805"/>
              <a:gd name="T5" fmla="*/ 515 h 847"/>
              <a:gd name="T6" fmla="*/ 474 w 805"/>
              <a:gd name="T7" fmla="*/ 778 h 847"/>
              <a:gd name="T8" fmla="*/ 530 w 805"/>
              <a:gd name="T9" fmla="*/ 743 h 847"/>
              <a:gd name="T10" fmla="*/ 582 w 805"/>
              <a:gd name="T11" fmla="*/ 384 h 847"/>
              <a:gd name="T12" fmla="*/ 578 w 805"/>
              <a:gd name="T13" fmla="*/ 384 h 847"/>
              <a:gd name="T14" fmla="*/ 565 w 805"/>
              <a:gd name="T15" fmla="*/ 380 h 847"/>
              <a:gd name="T16" fmla="*/ 561 w 805"/>
              <a:gd name="T17" fmla="*/ 367 h 847"/>
              <a:gd name="T18" fmla="*/ 561 w 805"/>
              <a:gd name="T19" fmla="*/ 367 h 847"/>
              <a:gd name="T20" fmla="*/ 565 w 805"/>
              <a:gd name="T21" fmla="*/ 357 h 847"/>
              <a:gd name="T22" fmla="*/ 248 w 805"/>
              <a:gd name="T23" fmla="*/ 357 h 847"/>
              <a:gd name="T24" fmla="*/ 250 w 805"/>
              <a:gd name="T25" fmla="*/ 367 h 847"/>
              <a:gd name="T26" fmla="*/ 250 w 805"/>
              <a:gd name="T27" fmla="*/ 367 h 847"/>
              <a:gd name="T28" fmla="*/ 246 w 805"/>
              <a:gd name="T29" fmla="*/ 380 h 847"/>
              <a:gd name="T30" fmla="*/ 234 w 805"/>
              <a:gd name="T31" fmla="*/ 384 h 847"/>
              <a:gd name="T32" fmla="*/ 229 w 805"/>
              <a:gd name="T33" fmla="*/ 384 h 847"/>
              <a:gd name="T34" fmla="*/ 611 w 805"/>
              <a:gd name="T35" fmla="*/ 115 h 847"/>
              <a:gd name="T36" fmla="*/ 791 w 805"/>
              <a:gd name="T37" fmla="*/ 280 h 847"/>
              <a:gd name="T38" fmla="*/ 738 w 805"/>
              <a:gd name="T39" fmla="*/ 326 h 847"/>
              <a:gd name="T40" fmla="*/ 701 w 805"/>
              <a:gd name="T41" fmla="*/ 357 h 847"/>
              <a:gd name="T42" fmla="*/ 676 w 805"/>
              <a:gd name="T43" fmla="*/ 357 h 847"/>
              <a:gd name="T44" fmla="*/ 680 w 805"/>
              <a:gd name="T45" fmla="*/ 367 h 847"/>
              <a:gd name="T46" fmla="*/ 680 w 805"/>
              <a:gd name="T47" fmla="*/ 367 h 847"/>
              <a:gd name="T48" fmla="*/ 674 w 805"/>
              <a:gd name="T49" fmla="*/ 380 h 847"/>
              <a:gd name="T50" fmla="*/ 661 w 805"/>
              <a:gd name="T51" fmla="*/ 384 h 847"/>
              <a:gd name="T52" fmla="*/ 680 w 805"/>
              <a:gd name="T53" fmla="*/ 743 h 847"/>
              <a:gd name="T54" fmla="*/ 705 w 805"/>
              <a:gd name="T55" fmla="*/ 778 h 847"/>
              <a:gd name="T56" fmla="*/ 741 w 805"/>
              <a:gd name="T57" fmla="*/ 847 h 847"/>
              <a:gd name="T58" fmla="*/ 69 w 805"/>
              <a:gd name="T59" fmla="*/ 778 h 847"/>
              <a:gd name="T60" fmla="*/ 102 w 805"/>
              <a:gd name="T61" fmla="*/ 743 h 847"/>
              <a:gd name="T62" fmla="*/ 152 w 805"/>
              <a:gd name="T63" fmla="*/ 384 h 847"/>
              <a:gd name="T64" fmla="*/ 150 w 805"/>
              <a:gd name="T65" fmla="*/ 384 h 847"/>
              <a:gd name="T66" fmla="*/ 138 w 805"/>
              <a:gd name="T67" fmla="*/ 380 h 847"/>
              <a:gd name="T68" fmla="*/ 131 w 805"/>
              <a:gd name="T69" fmla="*/ 367 h 847"/>
              <a:gd name="T70" fmla="*/ 131 w 805"/>
              <a:gd name="T71" fmla="*/ 367 h 847"/>
              <a:gd name="T72" fmla="*/ 136 w 805"/>
              <a:gd name="T73" fmla="*/ 357 h 847"/>
              <a:gd name="T74" fmla="*/ 108 w 805"/>
              <a:gd name="T75" fmla="*/ 326 h 847"/>
              <a:gd name="T76" fmla="*/ 65 w 805"/>
              <a:gd name="T77" fmla="*/ 280 h 847"/>
              <a:gd name="T78" fmla="*/ 0 w 805"/>
              <a:gd name="T79" fmla="*/ 223 h 847"/>
              <a:gd name="T80" fmla="*/ 388 w 805"/>
              <a:gd name="T81" fmla="*/ 7 h 847"/>
              <a:gd name="T82" fmla="*/ 417 w 805"/>
              <a:gd name="T83" fmla="*/ 7 h 847"/>
              <a:gd name="T84" fmla="*/ 582 w 805"/>
              <a:gd name="T85" fmla="*/ 167 h 847"/>
              <a:gd name="T86" fmla="*/ 223 w 805"/>
              <a:gd name="T87" fmla="*/ 167 h 847"/>
              <a:gd name="T88" fmla="*/ 403 w 805"/>
              <a:gd name="T89" fmla="*/ 219 h 847"/>
              <a:gd name="T90" fmla="*/ 582 w 805"/>
              <a:gd name="T91" fmla="*/ 167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5" h="847">
                <a:moveTo>
                  <a:pt x="229" y="384"/>
                </a:moveTo>
                <a:lnTo>
                  <a:pt x="250" y="743"/>
                </a:lnTo>
                <a:lnTo>
                  <a:pt x="277" y="743"/>
                </a:lnTo>
                <a:lnTo>
                  <a:pt x="277" y="778"/>
                </a:lnTo>
                <a:lnTo>
                  <a:pt x="334" y="778"/>
                </a:lnTo>
                <a:lnTo>
                  <a:pt x="334" y="515"/>
                </a:lnTo>
                <a:lnTo>
                  <a:pt x="474" y="515"/>
                </a:lnTo>
                <a:lnTo>
                  <a:pt x="474" y="778"/>
                </a:lnTo>
                <a:lnTo>
                  <a:pt x="530" y="778"/>
                </a:lnTo>
                <a:lnTo>
                  <a:pt x="530" y="743"/>
                </a:lnTo>
                <a:lnTo>
                  <a:pt x="559" y="743"/>
                </a:lnTo>
                <a:lnTo>
                  <a:pt x="582" y="384"/>
                </a:lnTo>
                <a:lnTo>
                  <a:pt x="578" y="384"/>
                </a:lnTo>
                <a:lnTo>
                  <a:pt x="578" y="384"/>
                </a:lnTo>
                <a:lnTo>
                  <a:pt x="572" y="382"/>
                </a:lnTo>
                <a:lnTo>
                  <a:pt x="565" y="380"/>
                </a:lnTo>
                <a:lnTo>
                  <a:pt x="563" y="374"/>
                </a:lnTo>
                <a:lnTo>
                  <a:pt x="561" y="367"/>
                </a:lnTo>
                <a:lnTo>
                  <a:pt x="561" y="367"/>
                </a:lnTo>
                <a:lnTo>
                  <a:pt x="561" y="367"/>
                </a:lnTo>
                <a:lnTo>
                  <a:pt x="561" y="361"/>
                </a:lnTo>
                <a:lnTo>
                  <a:pt x="565" y="357"/>
                </a:lnTo>
                <a:lnTo>
                  <a:pt x="248" y="357"/>
                </a:lnTo>
                <a:lnTo>
                  <a:pt x="248" y="357"/>
                </a:lnTo>
                <a:lnTo>
                  <a:pt x="250" y="361"/>
                </a:lnTo>
                <a:lnTo>
                  <a:pt x="250" y="367"/>
                </a:lnTo>
                <a:lnTo>
                  <a:pt x="250" y="367"/>
                </a:lnTo>
                <a:lnTo>
                  <a:pt x="250" y="367"/>
                </a:lnTo>
                <a:lnTo>
                  <a:pt x="250" y="374"/>
                </a:lnTo>
                <a:lnTo>
                  <a:pt x="246" y="380"/>
                </a:lnTo>
                <a:lnTo>
                  <a:pt x="240" y="382"/>
                </a:lnTo>
                <a:lnTo>
                  <a:pt x="234" y="384"/>
                </a:lnTo>
                <a:lnTo>
                  <a:pt x="229" y="384"/>
                </a:lnTo>
                <a:lnTo>
                  <a:pt x="229" y="384"/>
                </a:lnTo>
                <a:close/>
                <a:moveTo>
                  <a:pt x="417" y="7"/>
                </a:moveTo>
                <a:lnTo>
                  <a:pt x="611" y="115"/>
                </a:lnTo>
                <a:lnTo>
                  <a:pt x="805" y="223"/>
                </a:lnTo>
                <a:lnTo>
                  <a:pt x="791" y="280"/>
                </a:lnTo>
                <a:lnTo>
                  <a:pt x="738" y="280"/>
                </a:lnTo>
                <a:lnTo>
                  <a:pt x="738" y="326"/>
                </a:lnTo>
                <a:lnTo>
                  <a:pt x="701" y="326"/>
                </a:lnTo>
                <a:lnTo>
                  <a:pt x="701" y="357"/>
                </a:lnTo>
                <a:lnTo>
                  <a:pt x="676" y="357"/>
                </a:lnTo>
                <a:lnTo>
                  <a:pt x="676" y="357"/>
                </a:lnTo>
                <a:lnTo>
                  <a:pt x="678" y="361"/>
                </a:lnTo>
                <a:lnTo>
                  <a:pt x="680" y="367"/>
                </a:lnTo>
                <a:lnTo>
                  <a:pt x="680" y="367"/>
                </a:lnTo>
                <a:lnTo>
                  <a:pt x="680" y="367"/>
                </a:lnTo>
                <a:lnTo>
                  <a:pt x="678" y="374"/>
                </a:lnTo>
                <a:lnTo>
                  <a:pt x="674" y="380"/>
                </a:lnTo>
                <a:lnTo>
                  <a:pt x="670" y="382"/>
                </a:lnTo>
                <a:lnTo>
                  <a:pt x="661" y="384"/>
                </a:lnTo>
                <a:lnTo>
                  <a:pt x="657" y="384"/>
                </a:lnTo>
                <a:lnTo>
                  <a:pt x="680" y="743"/>
                </a:lnTo>
                <a:lnTo>
                  <a:pt x="705" y="743"/>
                </a:lnTo>
                <a:lnTo>
                  <a:pt x="705" y="778"/>
                </a:lnTo>
                <a:lnTo>
                  <a:pt x="741" y="778"/>
                </a:lnTo>
                <a:lnTo>
                  <a:pt x="741" y="847"/>
                </a:lnTo>
                <a:lnTo>
                  <a:pt x="69" y="847"/>
                </a:lnTo>
                <a:lnTo>
                  <a:pt x="69" y="778"/>
                </a:lnTo>
                <a:lnTo>
                  <a:pt x="102" y="778"/>
                </a:lnTo>
                <a:lnTo>
                  <a:pt x="102" y="743"/>
                </a:lnTo>
                <a:lnTo>
                  <a:pt x="131" y="743"/>
                </a:lnTo>
                <a:lnTo>
                  <a:pt x="152" y="384"/>
                </a:lnTo>
                <a:lnTo>
                  <a:pt x="150" y="384"/>
                </a:lnTo>
                <a:lnTo>
                  <a:pt x="150" y="384"/>
                </a:lnTo>
                <a:lnTo>
                  <a:pt x="142" y="382"/>
                </a:lnTo>
                <a:lnTo>
                  <a:pt x="138" y="380"/>
                </a:lnTo>
                <a:lnTo>
                  <a:pt x="133" y="374"/>
                </a:lnTo>
                <a:lnTo>
                  <a:pt x="131" y="367"/>
                </a:lnTo>
                <a:lnTo>
                  <a:pt x="131" y="367"/>
                </a:lnTo>
                <a:lnTo>
                  <a:pt x="131" y="367"/>
                </a:lnTo>
                <a:lnTo>
                  <a:pt x="133" y="361"/>
                </a:lnTo>
                <a:lnTo>
                  <a:pt x="136" y="357"/>
                </a:lnTo>
                <a:lnTo>
                  <a:pt x="108" y="357"/>
                </a:lnTo>
                <a:lnTo>
                  <a:pt x="108" y="326"/>
                </a:lnTo>
                <a:lnTo>
                  <a:pt x="65" y="326"/>
                </a:lnTo>
                <a:lnTo>
                  <a:pt x="65" y="280"/>
                </a:lnTo>
                <a:lnTo>
                  <a:pt x="15" y="280"/>
                </a:lnTo>
                <a:lnTo>
                  <a:pt x="0" y="223"/>
                </a:lnTo>
                <a:lnTo>
                  <a:pt x="194" y="115"/>
                </a:lnTo>
                <a:lnTo>
                  <a:pt x="388" y="7"/>
                </a:lnTo>
                <a:lnTo>
                  <a:pt x="403" y="0"/>
                </a:lnTo>
                <a:lnTo>
                  <a:pt x="417" y="7"/>
                </a:lnTo>
                <a:lnTo>
                  <a:pt x="417" y="7"/>
                </a:lnTo>
                <a:close/>
                <a:moveTo>
                  <a:pt x="582" y="167"/>
                </a:moveTo>
                <a:lnTo>
                  <a:pt x="403" y="67"/>
                </a:lnTo>
                <a:lnTo>
                  <a:pt x="223" y="167"/>
                </a:lnTo>
                <a:lnTo>
                  <a:pt x="127" y="219"/>
                </a:lnTo>
                <a:lnTo>
                  <a:pt x="403" y="219"/>
                </a:lnTo>
                <a:lnTo>
                  <a:pt x="676" y="219"/>
                </a:lnTo>
                <a:lnTo>
                  <a:pt x="582" y="1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8647113" y="2797175"/>
            <a:ext cx="1344613" cy="1373188"/>
          </a:xfrm>
          <a:custGeom>
            <a:avLst/>
            <a:gdLst>
              <a:gd name="T0" fmla="*/ 622 w 847"/>
              <a:gd name="T1" fmla="*/ 550 h 865"/>
              <a:gd name="T2" fmla="*/ 647 w 847"/>
              <a:gd name="T3" fmla="*/ 640 h 865"/>
              <a:gd name="T4" fmla="*/ 691 w 847"/>
              <a:gd name="T5" fmla="*/ 619 h 865"/>
              <a:gd name="T6" fmla="*/ 726 w 847"/>
              <a:gd name="T7" fmla="*/ 588 h 865"/>
              <a:gd name="T8" fmla="*/ 753 w 847"/>
              <a:gd name="T9" fmla="*/ 548 h 865"/>
              <a:gd name="T10" fmla="*/ 768 w 847"/>
              <a:gd name="T11" fmla="*/ 502 h 865"/>
              <a:gd name="T12" fmla="*/ 770 w 847"/>
              <a:gd name="T13" fmla="*/ 452 h 865"/>
              <a:gd name="T14" fmla="*/ 758 w 847"/>
              <a:gd name="T15" fmla="*/ 398 h 865"/>
              <a:gd name="T16" fmla="*/ 803 w 847"/>
              <a:gd name="T17" fmla="*/ 396 h 865"/>
              <a:gd name="T18" fmla="*/ 829 w 847"/>
              <a:gd name="T19" fmla="*/ 442 h 865"/>
              <a:gd name="T20" fmla="*/ 845 w 847"/>
              <a:gd name="T21" fmla="*/ 496 h 865"/>
              <a:gd name="T22" fmla="*/ 847 w 847"/>
              <a:gd name="T23" fmla="*/ 540 h 865"/>
              <a:gd name="T24" fmla="*/ 839 w 847"/>
              <a:gd name="T25" fmla="*/ 609 h 865"/>
              <a:gd name="T26" fmla="*/ 810 w 847"/>
              <a:gd name="T27" fmla="*/ 671 h 865"/>
              <a:gd name="T28" fmla="*/ 766 w 847"/>
              <a:gd name="T29" fmla="*/ 724 h 865"/>
              <a:gd name="T30" fmla="*/ 710 w 847"/>
              <a:gd name="T31" fmla="*/ 761 h 865"/>
              <a:gd name="T32" fmla="*/ 645 w 847"/>
              <a:gd name="T33" fmla="*/ 784 h 865"/>
              <a:gd name="T34" fmla="*/ 0 w 847"/>
              <a:gd name="T35" fmla="*/ 369 h 865"/>
              <a:gd name="T36" fmla="*/ 207 w 847"/>
              <a:gd name="T37" fmla="*/ 448 h 865"/>
              <a:gd name="T38" fmla="*/ 203 w 847"/>
              <a:gd name="T39" fmla="*/ 479 h 865"/>
              <a:gd name="T40" fmla="*/ 207 w 847"/>
              <a:gd name="T41" fmla="*/ 527 h 865"/>
              <a:gd name="T42" fmla="*/ 224 w 847"/>
              <a:gd name="T43" fmla="*/ 573 h 865"/>
              <a:gd name="T44" fmla="*/ 251 w 847"/>
              <a:gd name="T45" fmla="*/ 613 h 865"/>
              <a:gd name="T46" fmla="*/ 288 w 847"/>
              <a:gd name="T47" fmla="*/ 642 h 865"/>
              <a:gd name="T48" fmla="*/ 320 w 847"/>
              <a:gd name="T49" fmla="*/ 657 h 865"/>
              <a:gd name="T50" fmla="*/ 374 w 847"/>
              <a:gd name="T51" fmla="*/ 709 h 865"/>
              <a:gd name="T52" fmla="*/ 338 w 847"/>
              <a:gd name="T53" fmla="*/ 715 h 865"/>
              <a:gd name="T54" fmla="*/ 284 w 847"/>
              <a:gd name="T55" fmla="*/ 713 h 865"/>
              <a:gd name="T56" fmla="*/ 230 w 847"/>
              <a:gd name="T57" fmla="*/ 698 h 865"/>
              <a:gd name="T58" fmla="*/ 186 w 847"/>
              <a:gd name="T59" fmla="*/ 678 h 865"/>
              <a:gd name="T60" fmla="*/ 132 w 847"/>
              <a:gd name="T61" fmla="*/ 634 h 865"/>
              <a:gd name="T62" fmla="*/ 94 w 847"/>
              <a:gd name="T63" fmla="*/ 578 h 865"/>
              <a:gd name="T64" fmla="*/ 71 w 847"/>
              <a:gd name="T65" fmla="*/ 513 h 865"/>
              <a:gd name="T66" fmla="*/ 67 w 847"/>
              <a:gd name="T67" fmla="*/ 444 h 865"/>
              <a:gd name="T68" fmla="*/ 0 w 847"/>
              <a:gd name="T69" fmla="*/ 369 h 865"/>
              <a:gd name="T70" fmla="*/ 712 w 847"/>
              <a:gd name="T71" fmla="*/ 81 h 865"/>
              <a:gd name="T72" fmla="*/ 676 w 847"/>
              <a:gd name="T73" fmla="*/ 50 h 865"/>
              <a:gd name="T74" fmla="*/ 616 w 847"/>
              <a:gd name="T75" fmla="*/ 16 h 865"/>
              <a:gd name="T76" fmla="*/ 549 w 847"/>
              <a:gd name="T77" fmla="*/ 0 h 865"/>
              <a:gd name="T78" fmla="*/ 482 w 847"/>
              <a:gd name="T79" fmla="*/ 2 h 865"/>
              <a:gd name="T80" fmla="*/ 415 w 847"/>
              <a:gd name="T81" fmla="*/ 25 h 865"/>
              <a:gd name="T82" fmla="*/ 376 w 847"/>
              <a:gd name="T83" fmla="*/ 50 h 865"/>
              <a:gd name="T84" fmla="*/ 334 w 847"/>
              <a:gd name="T85" fmla="*/ 87 h 865"/>
              <a:gd name="T86" fmla="*/ 303 w 847"/>
              <a:gd name="T87" fmla="*/ 133 h 865"/>
              <a:gd name="T88" fmla="*/ 322 w 847"/>
              <a:gd name="T89" fmla="*/ 187 h 865"/>
              <a:gd name="T90" fmla="*/ 361 w 847"/>
              <a:gd name="T91" fmla="*/ 146 h 865"/>
              <a:gd name="T92" fmla="*/ 390 w 847"/>
              <a:gd name="T93" fmla="*/ 129 h 865"/>
              <a:gd name="T94" fmla="*/ 436 w 847"/>
              <a:gd name="T95" fmla="*/ 114 h 865"/>
              <a:gd name="T96" fmla="*/ 484 w 847"/>
              <a:gd name="T97" fmla="*/ 110 h 865"/>
              <a:gd name="T98" fmla="*/ 532 w 847"/>
              <a:gd name="T99" fmla="*/ 121 h 865"/>
              <a:gd name="T100" fmla="*/ 574 w 847"/>
              <a:gd name="T101" fmla="*/ 144 h 865"/>
              <a:gd name="T102" fmla="*/ 522 w 847"/>
              <a:gd name="T103" fmla="*/ 223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47" h="865">
                <a:moveTo>
                  <a:pt x="651" y="865"/>
                </a:moveTo>
                <a:lnTo>
                  <a:pt x="434" y="736"/>
                </a:lnTo>
                <a:lnTo>
                  <a:pt x="622" y="550"/>
                </a:lnTo>
                <a:lnTo>
                  <a:pt x="630" y="644"/>
                </a:lnTo>
                <a:lnTo>
                  <a:pt x="630" y="644"/>
                </a:lnTo>
                <a:lnTo>
                  <a:pt x="647" y="640"/>
                </a:lnTo>
                <a:lnTo>
                  <a:pt x="662" y="636"/>
                </a:lnTo>
                <a:lnTo>
                  <a:pt x="676" y="628"/>
                </a:lnTo>
                <a:lnTo>
                  <a:pt x="691" y="619"/>
                </a:lnTo>
                <a:lnTo>
                  <a:pt x="703" y="611"/>
                </a:lnTo>
                <a:lnTo>
                  <a:pt x="716" y="600"/>
                </a:lnTo>
                <a:lnTo>
                  <a:pt x="726" y="588"/>
                </a:lnTo>
                <a:lnTo>
                  <a:pt x="737" y="575"/>
                </a:lnTo>
                <a:lnTo>
                  <a:pt x="745" y="563"/>
                </a:lnTo>
                <a:lnTo>
                  <a:pt x="753" y="548"/>
                </a:lnTo>
                <a:lnTo>
                  <a:pt x="760" y="534"/>
                </a:lnTo>
                <a:lnTo>
                  <a:pt x="764" y="519"/>
                </a:lnTo>
                <a:lnTo>
                  <a:pt x="768" y="502"/>
                </a:lnTo>
                <a:lnTo>
                  <a:pt x="770" y="486"/>
                </a:lnTo>
                <a:lnTo>
                  <a:pt x="772" y="469"/>
                </a:lnTo>
                <a:lnTo>
                  <a:pt x="770" y="452"/>
                </a:lnTo>
                <a:lnTo>
                  <a:pt x="770" y="452"/>
                </a:lnTo>
                <a:lnTo>
                  <a:pt x="766" y="425"/>
                </a:lnTo>
                <a:lnTo>
                  <a:pt x="758" y="398"/>
                </a:lnTo>
                <a:lnTo>
                  <a:pt x="793" y="381"/>
                </a:lnTo>
                <a:lnTo>
                  <a:pt x="793" y="381"/>
                </a:lnTo>
                <a:lnTo>
                  <a:pt x="803" y="396"/>
                </a:lnTo>
                <a:lnTo>
                  <a:pt x="814" y="411"/>
                </a:lnTo>
                <a:lnTo>
                  <a:pt x="822" y="425"/>
                </a:lnTo>
                <a:lnTo>
                  <a:pt x="829" y="442"/>
                </a:lnTo>
                <a:lnTo>
                  <a:pt x="835" y="461"/>
                </a:lnTo>
                <a:lnTo>
                  <a:pt x="841" y="477"/>
                </a:lnTo>
                <a:lnTo>
                  <a:pt x="845" y="496"/>
                </a:lnTo>
                <a:lnTo>
                  <a:pt x="847" y="515"/>
                </a:lnTo>
                <a:lnTo>
                  <a:pt x="847" y="515"/>
                </a:lnTo>
                <a:lnTo>
                  <a:pt x="847" y="540"/>
                </a:lnTo>
                <a:lnTo>
                  <a:pt x="847" y="563"/>
                </a:lnTo>
                <a:lnTo>
                  <a:pt x="843" y="586"/>
                </a:lnTo>
                <a:lnTo>
                  <a:pt x="839" y="609"/>
                </a:lnTo>
                <a:lnTo>
                  <a:pt x="831" y="630"/>
                </a:lnTo>
                <a:lnTo>
                  <a:pt x="822" y="651"/>
                </a:lnTo>
                <a:lnTo>
                  <a:pt x="810" y="671"/>
                </a:lnTo>
                <a:lnTo>
                  <a:pt x="797" y="690"/>
                </a:lnTo>
                <a:lnTo>
                  <a:pt x="783" y="707"/>
                </a:lnTo>
                <a:lnTo>
                  <a:pt x="766" y="724"/>
                </a:lnTo>
                <a:lnTo>
                  <a:pt x="749" y="738"/>
                </a:lnTo>
                <a:lnTo>
                  <a:pt x="730" y="751"/>
                </a:lnTo>
                <a:lnTo>
                  <a:pt x="710" y="761"/>
                </a:lnTo>
                <a:lnTo>
                  <a:pt x="689" y="771"/>
                </a:lnTo>
                <a:lnTo>
                  <a:pt x="668" y="780"/>
                </a:lnTo>
                <a:lnTo>
                  <a:pt x="645" y="784"/>
                </a:lnTo>
                <a:lnTo>
                  <a:pt x="651" y="865"/>
                </a:lnTo>
                <a:lnTo>
                  <a:pt x="651" y="865"/>
                </a:lnTo>
                <a:close/>
                <a:moveTo>
                  <a:pt x="0" y="369"/>
                </a:moveTo>
                <a:lnTo>
                  <a:pt x="213" y="231"/>
                </a:lnTo>
                <a:lnTo>
                  <a:pt x="297" y="482"/>
                </a:lnTo>
                <a:lnTo>
                  <a:pt x="207" y="448"/>
                </a:lnTo>
                <a:lnTo>
                  <a:pt x="207" y="448"/>
                </a:lnTo>
                <a:lnTo>
                  <a:pt x="205" y="465"/>
                </a:lnTo>
                <a:lnTo>
                  <a:pt x="203" y="479"/>
                </a:lnTo>
                <a:lnTo>
                  <a:pt x="203" y="496"/>
                </a:lnTo>
                <a:lnTo>
                  <a:pt x="203" y="513"/>
                </a:lnTo>
                <a:lnTo>
                  <a:pt x="207" y="527"/>
                </a:lnTo>
                <a:lnTo>
                  <a:pt x="211" y="544"/>
                </a:lnTo>
                <a:lnTo>
                  <a:pt x="215" y="559"/>
                </a:lnTo>
                <a:lnTo>
                  <a:pt x="224" y="573"/>
                </a:lnTo>
                <a:lnTo>
                  <a:pt x="232" y="588"/>
                </a:lnTo>
                <a:lnTo>
                  <a:pt x="240" y="600"/>
                </a:lnTo>
                <a:lnTo>
                  <a:pt x="251" y="613"/>
                </a:lnTo>
                <a:lnTo>
                  <a:pt x="261" y="623"/>
                </a:lnTo>
                <a:lnTo>
                  <a:pt x="274" y="634"/>
                </a:lnTo>
                <a:lnTo>
                  <a:pt x="288" y="642"/>
                </a:lnTo>
                <a:lnTo>
                  <a:pt x="303" y="651"/>
                </a:lnTo>
                <a:lnTo>
                  <a:pt x="320" y="657"/>
                </a:lnTo>
                <a:lnTo>
                  <a:pt x="320" y="657"/>
                </a:lnTo>
                <a:lnTo>
                  <a:pt x="347" y="665"/>
                </a:lnTo>
                <a:lnTo>
                  <a:pt x="374" y="669"/>
                </a:lnTo>
                <a:lnTo>
                  <a:pt x="374" y="709"/>
                </a:lnTo>
                <a:lnTo>
                  <a:pt x="374" y="709"/>
                </a:lnTo>
                <a:lnTo>
                  <a:pt x="355" y="713"/>
                </a:lnTo>
                <a:lnTo>
                  <a:pt x="338" y="715"/>
                </a:lnTo>
                <a:lnTo>
                  <a:pt x="320" y="715"/>
                </a:lnTo>
                <a:lnTo>
                  <a:pt x="303" y="715"/>
                </a:lnTo>
                <a:lnTo>
                  <a:pt x="284" y="713"/>
                </a:lnTo>
                <a:lnTo>
                  <a:pt x="265" y="709"/>
                </a:lnTo>
                <a:lnTo>
                  <a:pt x="247" y="705"/>
                </a:lnTo>
                <a:lnTo>
                  <a:pt x="230" y="698"/>
                </a:lnTo>
                <a:lnTo>
                  <a:pt x="230" y="698"/>
                </a:lnTo>
                <a:lnTo>
                  <a:pt x="207" y="690"/>
                </a:lnTo>
                <a:lnTo>
                  <a:pt x="186" y="678"/>
                </a:lnTo>
                <a:lnTo>
                  <a:pt x="167" y="665"/>
                </a:lnTo>
                <a:lnTo>
                  <a:pt x="148" y="651"/>
                </a:lnTo>
                <a:lnTo>
                  <a:pt x="132" y="634"/>
                </a:lnTo>
                <a:lnTo>
                  <a:pt x="117" y="617"/>
                </a:lnTo>
                <a:lnTo>
                  <a:pt x="105" y="598"/>
                </a:lnTo>
                <a:lnTo>
                  <a:pt x="94" y="578"/>
                </a:lnTo>
                <a:lnTo>
                  <a:pt x="84" y="557"/>
                </a:lnTo>
                <a:lnTo>
                  <a:pt x="78" y="536"/>
                </a:lnTo>
                <a:lnTo>
                  <a:pt x="71" y="513"/>
                </a:lnTo>
                <a:lnTo>
                  <a:pt x="69" y="492"/>
                </a:lnTo>
                <a:lnTo>
                  <a:pt x="67" y="469"/>
                </a:lnTo>
                <a:lnTo>
                  <a:pt x="67" y="444"/>
                </a:lnTo>
                <a:lnTo>
                  <a:pt x="71" y="421"/>
                </a:lnTo>
                <a:lnTo>
                  <a:pt x="75" y="398"/>
                </a:lnTo>
                <a:lnTo>
                  <a:pt x="0" y="369"/>
                </a:lnTo>
                <a:lnTo>
                  <a:pt x="0" y="369"/>
                </a:lnTo>
                <a:close/>
                <a:moveTo>
                  <a:pt x="776" y="33"/>
                </a:moveTo>
                <a:lnTo>
                  <a:pt x="712" y="81"/>
                </a:lnTo>
                <a:lnTo>
                  <a:pt x="712" y="81"/>
                </a:lnTo>
                <a:lnTo>
                  <a:pt x="695" y="64"/>
                </a:lnTo>
                <a:lnTo>
                  <a:pt x="676" y="50"/>
                </a:lnTo>
                <a:lnTo>
                  <a:pt x="657" y="37"/>
                </a:lnTo>
                <a:lnTo>
                  <a:pt x="637" y="25"/>
                </a:lnTo>
                <a:lnTo>
                  <a:pt x="616" y="16"/>
                </a:lnTo>
                <a:lnTo>
                  <a:pt x="595" y="8"/>
                </a:lnTo>
                <a:lnTo>
                  <a:pt x="572" y="4"/>
                </a:lnTo>
                <a:lnTo>
                  <a:pt x="549" y="0"/>
                </a:lnTo>
                <a:lnTo>
                  <a:pt x="528" y="0"/>
                </a:lnTo>
                <a:lnTo>
                  <a:pt x="505" y="0"/>
                </a:lnTo>
                <a:lnTo>
                  <a:pt x="482" y="2"/>
                </a:lnTo>
                <a:lnTo>
                  <a:pt x="459" y="8"/>
                </a:lnTo>
                <a:lnTo>
                  <a:pt x="438" y="14"/>
                </a:lnTo>
                <a:lnTo>
                  <a:pt x="415" y="25"/>
                </a:lnTo>
                <a:lnTo>
                  <a:pt x="395" y="35"/>
                </a:lnTo>
                <a:lnTo>
                  <a:pt x="376" y="50"/>
                </a:lnTo>
                <a:lnTo>
                  <a:pt x="376" y="50"/>
                </a:lnTo>
                <a:lnTo>
                  <a:pt x="361" y="60"/>
                </a:lnTo>
                <a:lnTo>
                  <a:pt x="347" y="73"/>
                </a:lnTo>
                <a:lnTo>
                  <a:pt x="334" y="87"/>
                </a:lnTo>
                <a:lnTo>
                  <a:pt x="324" y="102"/>
                </a:lnTo>
                <a:lnTo>
                  <a:pt x="313" y="117"/>
                </a:lnTo>
                <a:lnTo>
                  <a:pt x="303" y="133"/>
                </a:lnTo>
                <a:lnTo>
                  <a:pt x="297" y="150"/>
                </a:lnTo>
                <a:lnTo>
                  <a:pt x="290" y="165"/>
                </a:lnTo>
                <a:lnTo>
                  <a:pt x="322" y="187"/>
                </a:lnTo>
                <a:lnTo>
                  <a:pt x="322" y="187"/>
                </a:lnTo>
                <a:lnTo>
                  <a:pt x="340" y="167"/>
                </a:lnTo>
                <a:lnTo>
                  <a:pt x="361" y="146"/>
                </a:lnTo>
                <a:lnTo>
                  <a:pt x="361" y="146"/>
                </a:lnTo>
                <a:lnTo>
                  <a:pt x="376" y="137"/>
                </a:lnTo>
                <a:lnTo>
                  <a:pt x="390" y="129"/>
                </a:lnTo>
                <a:lnTo>
                  <a:pt x="405" y="123"/>
                </a:lnTo>
                <a:lnTo>
                  <a:pt x="422" y="117"/>
                </a:lnTo>
                <a:lnTo>
                  <a:pt x="436" y="114"/>
                </a:lnTo>
                <a:lnTo>
                  <a:pt x="453" y="112"/>
                </a:lnTo>
                <a:lnTo>
                  <a:pt x="470" y="110"/>
                </a:lnTo>
                <a:lnTo>
                  <a:pt x="484" y="110"/>
                </a:lnTo>
                <a:lnTo>
                  <a:pt x="501" y="112"/>
                </a:lnTo>
                <a:lnTo>
                  <a:pt x="516" y="117"/>
                </a:lnTo>
                <a:lnTo>
                  <a:pt x="532" y="121"/>
                </a:lnTo>
                <a:lnTo>
                  <a:pt x="547" y="127"/>
                </a:lnTo>
                <a:lnTo>
                  <a:pt x="559" y="135"/>
                </a:lnTo>
                <a:lnTo>
                  <a:pt x="574" y="144"/>
                </a:lnTo>
                <a:lnTo>
                  <a:pt x="587" y="154"/>
                </a:lnTo>
                <a:lnTo>
                  <a:pt x="599" y="165"/>
                </a:lnTo>
                <a:lnTo>
                  <a:pt x="522" y="223"/>
                </a:lnTo>
                <a:lnTo>
                  <a:pt x="778" y="285"/>
                </a:lnTo>
                <a:lnTo>
                  <a:pt x="77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551613" y="2852738"/>
            <a:ext cx="1384300" cy="1304925"/>
          </a:xfrm>
          <a:custGeom>
            <a:avLst/>
            <a:gdLst>
              <a:gd name="T0" fmla="*/ 828 w 872"/>
              <a:gd name="T1" fmla="*/ 17 h 822"/>
              <a:gd name="T2" fmla="*/ 872 w 872"/>
              <a:gd name="T3" fmla="*/ 100 h 822"/>
              <a:gd name="T4" fmla="*/ 843 w 872"/>
              <a:gd name="T5" fmla="*/ 376 h 822"/>
              <a:gd name="T6" fmla="*/ 565 w 872"/>
              <a:gd name="T7" fmla="*/ 405 h 822"/>
              <a:gd name="T8" fmla="*/ 434 w 872"/>
              <a:gd name="T9" fmla="*/ 405 h 822"/>
              <a:gd name="T10" fmla="*/ 494 w 872"/>
              <a:gd name="T11" fmla="*/ 388 h 822"/>
              <a:gd name="T12" fmla="*/ 774 w 872"/>
              <a:gd name="T13" fmla="*/ 361 h 822"/>
              <a:gd name="T14" fmla="*/ 820 w 872"/>
              <a:gd name="T15" fmla="*/ 336 h 822"/>
              <a:gd name="T16" fmla="*/ 828 w 872"/>
              <a:gd name="T17" fmla="*/ 90 h 822"/>
              <a:gd name="T18" fmla="*/ 795 w 872"/>
              <a:gd name="T19" fmla="*/ 50 h 822"/>
              <a:gd name="T20" fmla="*/ 384 w 872"/>
              <a:gd name="T21" fmla="*/ 50 h 822"/>
              <a:gd name="T22" fmla="*/ 352 w 872"/>
              <a:gd name="T23" fmla="*/ 90 h 822"/>
              <a:gd name="T24" fmla="*/ 307 w 872"/>
              <a:gd name="T25" fmla="*/ 100 h 822"/>
              <a:gd name="T26" fmla="*/ 336 w 872"/>
              <a:gd name="T27" fmla="*/ 29 h 822"/>
              <a:gd name="T28" fmla="*/ 703 w 872"/>
              <a:gd name="T29" fmla="*/ 167 h 822"/>
              <a:gd name="T30" fmla="*/ 674 w 872"/>
              <a:gd name="T31" fmla="*/ 182 h 822"/>
              <a:gd name="T32" fmla="*/ 670 w 872"/>
              <a:gd name="T33" fmla="*/ 215 h 822"/>
              <a:gd name="T34" fmla="*/ 703 w 872"/>
              <a:gd name="T35" fmla="*/ 238 h 822"/>
              <a:gd name="T36" fmla="*/ 732 w 872"/>
              <a:gd name="T37" fmla="*/ 221 h 822"/>
              <a:gd name="T38" fmla="*/ 736 w 872"/>
              <a:gd name="T39" fmla="*/ 188 h 822"/>
              <a:gd name="T40" fmla="*/ 703 w 872"/>
              <a:gd name="T41" fmla="*/ 167 h 822"/>
              <a:gd name="T42" fmla="*/ 571 w 872"/>
              <a:gd name="T43" fmla="*/ 171 h 822"/>
              <a:gd name="T44" fmla="*/ 555 w 872"/>
              <a:gd name="T45" fmla="*/ 203 h 822"/>
              <a:gd name="T46" fmla="*/ 576 w 872"/>
              <a:gd name="T47" fmla="*/ 234 h 822"/>
              <a:gd name="T48" fmla="*/ 611 w 872"/>
              <a:gd name="T49" fmla="*/ 232 h 822"/>
              <a:gd name="T50" fmla="*/ 626 w 872"/>
              <a:gd name="T51" fmla="*/ 203 h 822"/>
              <a:gd name="T52" fmla="*/ 605 w 872"/>
              <a:gd name="T53" fmla="*/ 169 h 822"/>
              <a:gd name="T54" fmla="*/ 473 w 872"/>
              <a:gd name="T55" fmla="*/ 167 h 822"/>
              <a:gd name="T56" fmla="*/ 446 w 872"/>
              <a:gd name="T57" fmla="*/ 194 h 822"/>
              <a:gd name="T58" fmla="*/ 455 w 872"/>
              <a:gd name="T59" fmla="*/ 228 h 822"/>
              <a:gd name="T60" fmla="*/ 488 w 872"/>
              <a:gd name="T61" fmla="*/ 236 h 822"/>
              <a:gd name="T62" fmla="*/ 515 w 872"/>
              <a:gd name="T63" fmla="*/ 209 h 822"/>
              <a:gd name="T64" fmla="*/ 505 w 872"/>
              <a:gd name="T65" fmla="*/ 175 h 822"/>
              <a:gd name="T66" fmla="*/ 254 w 872"/>
              <a:gd name="T67" fmla="*/ 165 h 822"/>
              <a:gd name="T68" fmla="*/ 186 w 872"/>
              <a:gd name="T69" fmla="*/ 182 h 822"/>
              <a:gd name="T70" fmla="*/ 127 w 872"/>
              <a:gd name="T71" fmla="*/ 240 h 822"/>
              <a:gd name="T72" fmla="*/ 110 w 872"/>
              <a:gd name="T73" fmla="*/ 309 h 822"/>
              <a:gd name="T74" fmla="*/ 133 w 872"/>
              <a:gd name="T75" fmla="*/ 390 h 822"/>
              <a:gd name="T76" fmla="*/ 198 w 872"/>
              <a:gd name="T77" fmla="*/ 442 h 822"/>
              <a:gd name="T78" fmla="*/ 269 w 872"/>
              <a:gd name="T79" fmla="*/ 453 h 822"/>
              <a:gd name="T80" fmla="*/ 346 w 872"/>
              <a:gd name="T81" fmla="*/ 422 h 822"/>
              <a:gd name="T82" fmla="*/ 392 w 872"/>
              <a:gd name="T83" fmla="*/ 353 h 822"/>
              <a:gd name="T84" fmla="*/ 396 w 872"/>
              <a:gd name="T85" fmla="*/ 280 h 822"/>
              <a:gd name="T86" fmla="*/ 357 w 872"/>
              <a:gd name="T87" fmla="*/ 207 h 822"/>
              <a:gd name="T88" fmla="*/ 284 w 872"/>
              <a:gd name="T89" fmla="*/ 167 h 822"/>
              <a:gd name="T90" fmla="*/ 513 w 872"/>
              <a:gd name="T91" fmla="*/ 745 h 822"/>
              <a:gd name="T92" fmla="*/ 478 w 872"/>
              <a:gd name="T93" fmla="*/ 613 h 822"/>
              <a:gd name="T94" fmla="*/ 403 w 872"/>
              <a:gd name="T95" fmla="*/ 526 h 822"/>
              <a:gd name="T96" fmla="*/ 163 w 872"/>
              <a:gd name="T97" fmla="*/ 495 h 822"/>
              <a:gd name="T98" fmla="*/ 71 w 872"/>
              <a:gd name="T99" fmla="*/ 559 h 822"/>
              <a:gd name="T100" fmla="*/ 12 w 872"/>
              <a:gd name="T101" fmla="*/ 672 h 822"/>
              <a:gd name="T102" fmla="*/ 35 w 872"/>
              <a:gd name="T103" fmla="*/ 784 h 822"/>
              <a:gd name="T104" fmla="*/ 234 w 872"/>
              <a:gd name="T105" fmla="*/ 822 h 822"/>
              <a:gd name="T106" fmla="*/ 423 w 872"/>
              <a:gd name="T107" fmla="*/ 80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2" h="822">
                <a:moveTo>
                  <a:pt x="405" y="0"/>
                </a:moveTo>
                <a:lnTo>
                  <a:pt x="774" y="0"/>
                </a:lnTo>
                <a:lnTo>
                  <a:pt x="774" y="0"/>
                </a:lnTo>
                <a:lnTo>
                  <a:pt x="793" y="2"/>
                </a:lnTo>
                <a:lnTo>
                  <a:pt x="811" y="9"/>
                </a:lnTo>
                <a:lnTo>
                  <a:pt x="828" y="17"/>
                </a:lnTo>
                <a:lnTo>
                  <a:pt x="843" y="29"/>
                </a:lnTo>
                <a:lnTo>
                  <a:pt x="843" y="29"/>
                </a:lnTo>
                <a:lnTo>
                  <a:pt x="855" y="44"/>
                </a:lnTo>
                <a:lnTo>
                  <a:pt x="866" y="61"/>
                </a:lnTo>
                <a:lnTo>
                  <a:pt x="870" y="79"/>
                </a:lnTo>
                <a:lnTo>
                  <a:pt x="872" y="100"/>
                </a:lnTo>
                <a:lnTo>
                  <a:pt x="872" y="307"/>
                </a:lnTo>
                <a:lnTo>
                  <a:pt x="872" y="307"/>
                </a:lnTo>
                <a:lnTo>
                  <a:pt x="870" y="326"/>
                </a:lnTo>
                <a:lnTo>
                  <a:pt x="866" y="344"/>
                </a:lnTo>
                <a:lnTo>
                  <a:pt x="855" y="361"/>
                </a:lnTo>
                <a:lnTo>
                  <a:pt x="843" y="376"/>
                </a:lnTo>
                <a:lnTo>
                  <a:pt x="843" y="376"/>
                </a:lnTo>
                <a:lnTo>
                  <a:pt x="828" y="388"/>
                </a:lnTo>
                <a:lnTo>
                  <a:pt x="811" y="399"/>
                </a:lnTo>
                <a:lnTo>
                  <a:pt x="793" y="403"/>
                </a:lnTo>
                <a:lnTo>
                  <a:pt x="774" y="405"/>
                </a:lnTo>
                <a:lnTo>
                  <a:pt x="565" y="405"/>
                </a:lnTo>
                <a:lnTo>
                  <a:pt x="463" y="497"/>
                </a:lnTo>
                <a:lnTo>
                  <a:pt x="455" y="490"/>
                </a:lnTo>
                <a:lnTo>
                  <a:pt x="455" y="490"/>
                </a:lnTo>
                <a:lnTo>
                  <a:pt x="428" y="472"/>
                </a:lnTo>
                <a:lnTo>
                  <a:pt x="444" y="405"/>
                </a:lnTo>
                <a:lnTo>
                  <a:pt x="434" y="405"/>
                </a:lnTo>
                <a:lnTo>
                  <a:pt x="434" y="405"/>
                </a:lnTo>
                <a:lnTo>
                  <a:pt x="444" y="384"/>
                </a:lnTo>
                <a:lnTo>
                  <a:pt x="453" y="361"/>
                </a:lnTo>
                <a:lnTo>
                  <a:pt x="473" y="361"/>
                </a:lnTo>
                <a:lnTo>
                  <a:pt x="501" y="361"/>
                </a:lnTo>
                <a:lnTo>
                  <a:pt x="494" y="388"/>
                </a:lnTo>
                <a:lnTo>
                  <a:pt x="488" y="415"/>
                </a:lnTo>
                <a:lnTo>
                  <a:pt x="542" y="367"/>
                </a:lnTo>
                <a:lnTo>
                  <a:pt x="549" y="361"/>
                </a:lnTo>
                <a:lnTo>
                  <a:pt x="557" y="361"/>
                </a:lnTo>
                <a:lnTo>
                  <a:pt x="774" y="361"/>
                </a:lnTo>
                <a:lnTo>
                  <a:pt x="774" y="361"/>
                </a:lnTo>
                <a:lnTo>
                  <a:pt x="784" y="361"/>
                </a:lnTo>
                <a:lnTo>
                  <a:pt x="795" y="357"/>
                </a:lnTo>
                <a:lnTo>
                  <a:pt x="803" y="353"/>
                </a:lnTo>
                <a:lnTo>
                  <a:pt x="811" y="344"/>
                </a:lnTo>
                <a:lnTo>
                  <a:pt x="811" y="344"/>
                </a:lnTo>
                <a:lnTo>
                  <a:pt x="820" y="336"/>
                </a:lnTo>
                <a:lnTo>
                  <a:pt x="824" y="328"/>
                </a:lnTo>
                <a:lnTo>
                  <a:pt x="828" y="317"/>
                </a:lnTo>
                <a:lnTo>
                  <a:pt x="828" y="307"/>
                </a:lnTo>
                <a:lnTo>
                  <a:pt x="828" y="100"/>
                </a:lnTo>
                <a:lnTo>
                  <a:pt x="828" y="100"/>
                </a:lnTo>
                <a:lnTo>
                  <a:pt x="828" y="90"/>
                </a:lnTo>
                <a:lnTo>
                  <a:pt x="824" y="79"/>
                </a:lnTo>
                <a:lnTo>
                  <a:pt x="820" y="69"/>
                </a:lnTo>
                <a:lnTo>
                  <a:pt x="811" y="61"/>
                </a:lnTo>
                <a:lnTo>
                  <a:pt x="811" y="61"/>
                </a:lnTo>
                <a:lnTo>
                  <a:pt x="803" y="54"/>
                </a:lnTo>
                <a:lnTo>
                  <a:pt x="795" y="50"/>
                </a:lnTo>
                <a:lnTo>
                  <a:pt x="784" y="46"/>
                </a:lnTo>
                <a:lnTo>
                  <a:pt x="774" y="44"/>
                </a:lnTo>
                <a:lnTo>
                  <a:pt x="405" y="44"/>
                </a:lnTo>
                <a:lnTo>
                  <a:pt x="405" y="44"/>
                </a:lnTo>
                <a:lnTo>
                  <a:pt x="394" y="46"/>
                </a:lnTo>
                <a:lnTo>
                  <a:pt x="384" y="50"/>
                </a:lnTo>
                <a:lnTo>
                  <a:pt x="375" y="54"/>
                </a:lnTo>
                <a:lnTo>
                  <a:pt x="367" y="61"/>
                </a:lnTo>
                <a:lnTo>
                  <a:pt x="367" y="61"/>
                </a:lnTo>
                <a:lnTo>
                  <a:pt x="361" y="69"/>
                </a:lnTo>
                <a:lnTo>
                  <a:pt x="355" y="79"/>
                </a:lnTo>
                <a:lnTo>
                  <a:pt x="352" y="90"/>
                </a:lnTo>
                <a:lnTo>
                  <a:pt x="350" y="100"/>
                </a:lnTo>
                <a:lnTo>
                  <a:pt x="350" y="130"/>
                </a:lnTo>
                <a:lnTo>
                  <a:pt x="350" y="130"/>
                </a:lnTo>
                <a:lnTo>
                  <a:pt x="330" y="119"/>
                </a:lnTo>
                <a:lnTo>
                  <a:pt x="307" y="111"/>
                </a:lnTo>
                <a:lnTo>
                  <a:pt x="307" y="100"/>
                </a:lnTo>
                <a:lnTo>
                  <a:pt x="307" y="100"/>
                </a:lnTo>
                <a:lnTo>
                  <a:pt x="309" y="79"/>
                </a:lnTo>
                <a:lnTo>
                  <a:pt x="315" y="61"/>
                </a:lnTo>
                <a:lnTo>
                  <a:pt x="323" y="44"/>
                </a:lnTo>
                <a:lnTo>
                  <a:pt x="336" y="29"/>
                </a:lnTo>
                <a:lnTo>
                  <a:pt x="336" y="29"/>
                </a:lnTo>
                <a:lnTo>
                  <a:pt x="350" y="17"/>
                </a:lnTo>
                <a:lnTo>
                  <a:pt x="367" y="9"/>
                </a:lnTo>
                <a:lnTo>
                  <a:pt x="386" y="2"/>
                </a:lnTo>
                <a:lnTo>
                  <a:pt x="405" y="0"/>
                </a:lnTo>
                <a:lnTo>
                  <a:pt x="405" y="0"/>
                </a:lnTo>
                <a:close/>
                <a:moveTo>
                  <a:pt x="703" y="167"/>
                </a:moveTo>
                <a:lnTo>
                  <a:pt x="703" y="167"/>
                </a:lnTo>
                <a:lnTo>
                  <a:pt x="697" y="167"/>
                </a:lnTo>
                <a:lnTo>
                  <a:pt x="688" y="169"/>
                </a:lnTo>
                <a:lnTo>
                  <a:pt x="684" y="171"/>
                </a:lnTo>
                <a:lnTo>
                  <a:pt x="678" y="175"/>
                </a:lnTo>
                <a:lnTo>
                  <a:pt x="674" y="182"/>
                </a:lnTo>
                <a:lnTo>
                  <a:pt x="670" y="188"/>
                </a:lnTo>
                <a:lnTo>
                  <a:pt x="667" y="194"/>
                </a:lnTo>
                <a:lnTo>
                  <a:pt x="667" y="203"/>
                </a:lnTo>
                <a:lnTo>
                  <a:pt x="667" y="203"/>
                </a:lnTo>
                <a:lnTo>
                  <a:pt x="667" y="209"/>
                </a:lnTo>
                <a:lnTo>
                  <a:pt x="670" y="215"/>
                </a:lnTo>
                <a:lnTo>
                  <a:pt x="674" y="221"/>
                </a:lnTo>
                <a:lnTo>
                  <a:pt x="678" y="228"/>
                </a:lnTo>
                <a:lnTo>
                  <a:pt x="684" y="232"/>
                </a:lnTo>
                <a:lnTo>
                  <a:pt x="688" y="234"/>
                </a:lnTo>
                <a:lnTo>
                  <a:pt x="697" y="236"/>
                </a:lnTo>
                <a:lnTo>
                  <a:pt x="703" y="238"/>
                </a:lnTo>
                <a:lnTo>
                  <a:pt x="703" y="238"/>
                </a:lnTo>
                <a:lnTo>
                  <a:pt x="709" y="236"/>
                </a:lnTo>
                <a:lnTo>
                  <a:pt x="718" y="234"/>
                </a:lnTo>
                <a:lnTo>
                  <a:pt x="724" y="232"/>
                </a:lnTo>
                <a:lnTo>
                  <a:pt x="728" y="228"/>
                </a:lnTo>
                <a:lnTo>
                  <a:pt x="732" y="221"/>
                </a:lnTo>
                <a:lnTo>
                  <a:pt x="736" y="215"/>
                </a:lnTo>
                <a:lnTo>
                  <a:pt x="738" y="209"/>
                </a:lnTo>
                <a:lnTo>
                  <a:pt x="738" y="203"/>
                </a:lnTo>
                <a:lnTo>
                  <a:pt x="738" y="203"/>
                </a:lnTo>
                <a:lnTo>
                  <a:pt x="738" y="194"/>
                </a:lnTo>
                <a:lnTo>
                  <a:pt x="736" y="188"/>
                </a:lnTo>
                <a:lnTo>
                  <a:pt x="732" y="182"/>
                </a:lnTo>
                <a:lnTo>
                  <a:pt x="728" y="175"/>
                </a:lnTo>
                <a:lnTo>
                  <a:pt x="724" y="171"/>
                </a:lnTo>
                <a:lnTo>
                  <a:pt x="718" y="169"/>
                </a:lnTo>
                <a:lnTo>
                  <a:pt x="709" y="167"/>
                </a:lnTo>
                <a:lnTo>
                  <a:pt x="703" y="167"/>
                </a:lnTo>
                <a:lnTo>
                  <a:pt x="703" y="167"/>
                </a:lnTo>
                <a:close/>
                <a:moveTo>
                  <a:pt x="590" y="167"/>
                </a:moveTo>
                <a:lnTo>
                  <a:pt x="590" y="167"/>
                </a:lnTo>
                <a:lnTo>
                  <a:pt x="584" y="167"/>
                </a:lnTo>
                <a:lnTo>
                  <a:pt x="576" y="169"/>
                </a:lnTo>
                <a:lnTo>
                  <a:pt x="571" y="171"/>
                </a:lnTo>
                <a:lnTo>
                  <a:pt x="565" y="175"/>
                </a:lnTo>
                <a:lnTo>
                  <a:pt x="561" y="182"/>
                </a:lnTo>
                <a:lnTo>
                  <a:pt x="557" y="188"/>
                </a:lnTo>
                <a:lnTo>
                  <a:pt x="555" y="194"/>
                </a:lnTo>
                <a:lnTo>
                  <a:pt x="555" y="203"/>
                </a:lnTo>
                <a:lnTo>
                  <a:pt x="555" y="203"/>
                </a:lnTo>
                <a:lnTo>
                  <a:pt x="555" y="209"/>
                </a:lnTo>
                <a:lnTo>
                  <a:pt x="557" y="215"/>
                </a:lnTo>
                <a:lnTo>
                  <a:pt x="561" y="221"/>
                </a:lnTo>
                <a:lnTo>
                  <a:pt x="565" y="228"/>
                </a:lnTo>
                <a:lnTo>
                  <a:pt x="571" y="232"/>
                </a:lnTo>
                <a:lnTo>
                  <a:pt x="576" y="234"/>
                </a:lnTo>
                <a:lnTo>
                  <a:pt x="584" y="236"/>
                </a:lnTo>
                <a:lnTo>
                  <a:pt x="590" y="238"/>
                </a:lnTo>
                <a:lnTo>
                  <a:pt x="590" y="238"/>
                </a:lnTo>
                <a:lnTo>
                  <a:pt x="599" y="236"/>
                </a:lnTo>
                <a:lnTo>
                  <a:pt x="605" y="234"/>
                </a:lnTo>
                <a:lnTo>
                  <a:pt x="611" y="232"/>
                </a:lnTo>
                <a:lnTo>
                  <a:pt x="615" y="228"/>
                </a:lnTo>
                <a:lnTo>
                  <a:pt x="619" y="221"/>
                </a:lnTo>
                <a:lnTo>
                  <a:pt x="624" y="215"/>
                </a:lnTo>
                <a:lnTo>
                  <a:pt x="626" y="209"/>
                </a:lnTo>
                <a:lnTo>
                  <a:pt x="626" y="203"/>
                </a:lnTo>
                <a:lnTo>
                  <a:pt x="626" y="203"/>
                </a:lnTo>
                <a:lnTo>
                  <a:pt x="626" y="194"/>
                </a:lnTo>
                <a:lnTo>
                  <a:pt x="624" y="188"/>
                </a:lnTo>
                <a:lnTo>
                  <a:pt x="619" y="182"/>
                </a:lnTo>
                <a:lnTo>
                  <a:pt x="615" y="175"/>
                </a:lnTo>
                <a:lnTo>
                  <a:pt x="611" y="171"/>
                </a:lnTo>
                <a:lnTo>
                  <a:pt x="605" y="169"/>
                </a:lnTo>
                <a:lnTo>
                  <a:pt x="599" y="167"/>
                </a:lnTo>
                <a:lnTo>
                  <a:pt x="590" y="167"/>
                </a:lnTo>
                <a:lnTo>
                  <a:pt x="590" y="167"/>
                </a:lnTo>
                <a:close/>
                <a:moveTo>
                  <a:pt x="480" y="167"/>
                </a:moveTo>
                <a:lnTo>
                  <a:pt x="480" y="167"/>
                </a:lnTo>
                <a:lnTo>
                  <a:pt x="473" y="167"/>
                </a:lnTo>
                <a:lnTo>
                  <a:pt x="467" y="169"/>
                </a:lnTo>
                <a:lnTo>
                  <a:pt x="461" y="171"/>
                </a:lnTo>
                <a:lnTo>
                  <a:pt x="455" y="175"/>
                </a:lnTo>
                <a:lnTo>
                  <a:pt x="450" y="182"/>
                </a:lnTo>
                <a:lnTo>
                  <a:pt x="448" y="188"/>
                </a:lnTo>
                <a:lnTo>
                  <a:pt x="446" y="194"/>
                </a:lnTo>
                <a:lnTo>
                  <a:pt x="444" y="203"/>
                </a:lnTo>
                <a:lnTo>
                  <a:pt x="444" y="203"/>
                </a:lnTo>
                <a:lnTo>
                  <a:pt x="446" y="209"/>
                </a:lnTo>
                <a:lnTo>
                  <a:pt x="448" y="215"/>
                </a:lnTo>
                <a:lnTo>
                  <a:pt x="450" y="221"/>
                </a:lnTo>
                <a:lnTo>
                  <a:pt x="455" y="228"/>
                </a:lnTo>
                <a:lnTo>
                  <a:pt x="461" y="232"/>
                </a:lnTo>
                <a:lnTo>
                  <a:pt x="467" y="234"/>
                </a:lnTo>
                <a:lnTo>
                  <a:pt x="473" y="236"/>
                </a:lnTo>
                <a:lnTo>
                  <a:pt x="480" y="238"/>
                </a:lnTo>
                <a:lnTo>
                  <a:pt x="480" y="238"/>
                </a:lnTo>
                <a:lnTo>
                  <a:pt x="488" y="236"/>
                </a:lnTo>
                <a:lnTo>
                  <a:pt x="494" y="234"/>
                </a:lnTo>
                <a:lnTo>
                  <a:pt x="501" y="232"/>
                </a:lnTo>
                <a:lnTo>
                  <a:pt x="505" y="228"/>
                </a:lnTo>
                <a:lnTo>
                  <a:pt x="509" y="221"/>
                </a:lnTo>
                <a:lnTo>
                  <a:pt x="513" y="215"/>
                </a:lnTo>
                <a:lnTo>
                  <a:pt x="515" y="209"/>
                </a:lnTo>
                <a:lnTo>
                  <a:pt x="515" y="203"/>
                </a:lnTo>
                <a:lnTo>
                  <a:pt x="515" y="203"/>
                </a:lnTo>
                <a:lnTo>
                  <a:pt x="515" y="194"/>
                </a:lnTo>
                <a:lnTo>
                  <a:pt x="513" y="188"/>
                </a:lnTo>
                <a:lnTo>
                  <a:pt x="509" y="182"/>
                </a:lnTo>
                <a:lnTo>
                  <a:pt x="505" y="175"/>
                </a:lnTo>
                <a:lnTo>
                  <a:pt x="501" y="171"/>
                </a:lnTo>
                <a:lnTo>
                  <a:pt x="494" y="169"/>
                </a:lnTo>
                <a:lnTo>
                  <a:pt x="488" y="167"/>
                </a:lnTo>
                <a:lnTo>
                  <a:pt x="480" y="167"/>
                </a:lnTo>
                <a:lnTo>
                  <a:pt x="480" y="167"/>
                </a:lnTo>
                <a:close/>
                <a:moveTo>
                  <a:pt x="254" y="165"/>
                </a:moveTo>
                <a:lnTo>
                  <a:pt x="254" y="165"/>
                </a:lnTo>
                <a:lnTo>
                  <a:pt x="240" y="165"/>
                </a:lnTo>
                <a:lnTo>
                  <a:pt x="225" y="167"/>
                </a:lnTo>
                <a:lnTo>
                  <a:pt x="211" y="171"/>
                </a:lnTo>
                <a:lnTo>
                  <a:pt x="198" y="175"/>
                </a:lnTo>
                <a:lnTo>
                  <a:pt x="186" y="182"/>
                </a:lnTo>
                <a:lnTo>
                  <a:pt x="173" y="190"/>
                </a:lnTo>
                <a:lnTo>
                  <a:pt x="163" y="198"/>
                </a:lnTo>
                <a:lnTo>
                  <a:pt x="152" y="207"/>
                </a:lnTo>
                <a:lnTo>
                  <a:pt x="142" y="217"/>
                </a:lnTo>
                <a:lnTo>
                  <a:pt x="133" y="228"/>
                </a:lnTo>
                <a:lnTo>
                  <a:pt x="127" y="240"/>
                </a:lnTo>
                <a:lnTo>
                  <a:pt x="121" y="253"/>
                </a:lnTo>
                <a:lnTo>
                  <a:pt x="117" y="265"/>
                </a:lnTo>
                <a:lnTo>
                  <a:pt x="113" y="280"/>
                </a:lnTo>
                <a:lnTo>
                  <a:pt x="110" y="294"/>
                </a:lnTo>
                <a:lnTo>
                  <a:pt x="110" y="309"/>
                </a:lnTo>
                <a:lnTo>
                  <a:pt x="110" y="309"/>
                </a:lnTo>
                <a:lnTo>
                  <a:pt x="110" y="323"/>
                </a:lnTo>
                <a:lnTo>
                  <a:pt x="113" y="338"/>
                </a:lnTo>
                <a:lnTo>
                  <a:pt x="117" y="353"/>
                </a:lnTo>
                <a:lnTo>
                  <a:pt x="121" y="365"/>
                </a:lnTo>
                <a:lnTo>
                  <a:pt x="127" y="378"/>
                </a:lnTo>
                <a:lnTo>
                  <a:pt x="133" y="390"/>
                </a:lnTo>
                <a:lnTo>
                  <a:pt x="142" y="401"/>
                </a:lnTo>
                <a:lnTo>
                  <a:pt x="152" y="411"/>
                </a:lnTo>
                <a:lnTo>
                  <a:pt x="163" y="422"/>
                </a:lnTo>
                <a:lnTo>
                  <a:pt x="173" y="430"/>
                </a:lnTo>
                <a:lnTo>
                  <a:pt x="186" y="436"/>
                </a:lnTo>
                <a:lnTo>
                  <a:pt x="198" y="442"/>
                </a:lnTo>
                <a:lnTo>
                  <a:pt x="211" y="447"/>
                </a:lnTo>
                <a:lnTo>
                  <a:pt x="225" y="451"/>
                </a:lnTo>
                <a:lnTo>
                  <a:pt x="240" y="453"/>
                </a:lnTo>
                <a:lnTo>
                  <a:pt x="254" y="455"/>
                </a:lnTo>
                <a:lnTo>
                  <a:pt x="254" y="455"/>
                </a:lnTo>
                <a:lnTo>
                  <a:pt x="269" y="453"/>
                </a:lnTo>
                <a:lnTo>
                  <a:pt x="284" y="451"/>
                </a:lnTo>
                <a:lnTo>
                  <a:pt x="298" y="447"/>
                </a:lnTo>
                <a:lnTo>
                  <a:pt x="311" y="442"/>
                </a:lnTo>
                <a:lnTo>
                  <a:pt x="323" y="436"/>
                </a:lnTo>
                <a:lnTo>
                  <a:pt x="336" y="430"/>
                </a:lnTo>
                <a:lnTo>
                  <a:pt x="346" y="422"/>
                </a:lnTo>
                <a:lnTo>
                  <a:pt x="357" y="411"/>
                </a:lnTo>
                <a:lnTo>
                  <a:pt x="367" y="401"/>
                </a:lnTo>
                <a:lnTo>
                  <a:pt x="375" y="390"/>
                </a:lnTo>
                <a:lnTo>
                  <a:pt x="382" y="378"/>
                </a:lnTo>
                <a:lnTo>
                  <a:pt x="388" y="365"/>
                </a:lnTo>
                <a:lnTo>
                  <a:pt x="392" y="353"/>
                </a:lnTo>
                <a:lnTo>
                  <a:pt x="396" y="338"/>
                </a:lnTo>
                <a:lnTo>
                  <a:pt x="398" y="323"/>
                </a:lnTo>
                <a:lnTo>
                  <a:pt x="400" y="309"/>
                </a:lnTo>
                <a:lnTo>
                  <a:pt x="400" y="309"/>
                </a:lnTo>
                <a:lnTo>
                  <a:pt x="398" y="294"/>
                </a:lnTo>
                <a:lnTo>
                  <a:pt x="396" y="280"/>
                </a:lnTo>
                <a:lnTo>
                  <a:pt x="392" y="265"/>
                </a:lnTo>
                <a:lnTo>
                  <a:pt x="388" y="253"/>
                </a:lnTo>
                <a:lnTo>
                  <a:pt x="382" y="240"/>
                </a:lnTo>
                <a:lnTo>
                  <a:pt x="375" y="228"/>
                </a:lnTo>
                <a:lnTo>
                  <a:pt x="367" y="217"/>
                </a:lnTo>
                <a:lnTo>
                  <a:pt x="357" y="207"/>
                </a:lnTo>
                <a:lnTo>
                  <a:pt x="346" y="198"/>
                </a:lnTo>
                <a:lnTo>
                  <a:pt x="336" y="190"/>
                </a:lnTo>
                <a:lnTo>
                  <a:pt x="323" y="182"/>
                </a:lnTo>
                <a:lnTo>
                  <a:pt x="311" y="175"/>
                </a:lnTo>
                <a:lnTo>
                  <a:pt x="298" y="171"/>
                </a:lnTo>
                <a:lnTo>
                  <a:pt x="284" y="167"/>
                </a:lnTo>
                <a:lnTo>
                  <a:pt x="269" y="165"/>
                </a:lnTo>
                <a:lnTo>
                  <a:pt x="254" y="165"/>
                </a:lnTo>
                <a:lnTo>
                  <a:pt x="254" y="165"/>
                </a:lnTo>
                <a:close/>
                <a:moveTo>
                  <a:pt x="515" y="772"/>
                </a:moveTo>
                <a:lnTo>
                  <a:pt x="515" y="772"/>
                </a:lnTo>
                <a:lnTo>
                  <a:pt x="513" y="745"/>
                </a:lnTo>
                <a:lnTo>
                  <a:pt x="511" y="720"/>
                </a:lnTo>
                <a:lnTo>
                  <a:pt x="507" y="697"/>
                </a:lnTo>
                <a:lnTo>
                  <a:pt x="501" y="674"/>
                </a:lnTo>
                <a:lnTo>
                  <a:pt x="494" y="653"/>
                </a:lnTo>
                <a:lnTo>
                  <a:pt x="486" y="632"/>
                </a:lnTo>
                <a:lnTo>
                  <a:pt x="478" y="613"/>
                </a:lnTo>
                <a:lnTo>
                  <a:pt x="467" y="595"/>
                </a:lnTo>
                <a:lnTo>
                  <a:pt x="457" y="578"/>
                </a:lnTo>
                <a:lnTo>
                  <a:pt x="444" y="563"/>
                </a:lnTo>
                <a:lnTo>
                  <a:pt x="430" y="549"/>
                </a:lnTo>
                <a:lnTo>
                  <a:pt x="417" y="536"/>
                </a:lnTo>
                <a:lnTo>
                  <a:pt x="403" y="526"/>
                </a:lnTo>
                <a:lnTo>
                  <a:pt x="388" y="515"/>
                </a:lnTo>
                <a:lnTo>
                  <a:pt x="371" y="507"/>
                </a:lnTo>
                <a:lnTo>
                  <a:pt x="355" y="499"/>
                </a:lnTo>
                <a:lnTo>
                  <a:pt x="256" y="651"/>
                </a:lnTo>
                <a:lnTo>
                  <a:pt x="163" y="495"/>
                </a:lnTo>
                <a:lnTo>
                  <a:pt x="163" y="495"/>
                </a:lnTo>
                <a:lnTo>
                  <a:pt x="146" y="503"/>
                </a:lnTo>
                <a:lnTo>
                  <a:pt x="129" y="511"/>
                </a:lnTo>
                <a:lnTo>
                  <a:pt x="115" y="522"/>
                </a:lnTo>
                <a:lnTo>
                  <a:pt x="100" y="532"/>
                </a:lnTo>
                <a:lnTo>
                  <a:pt x="85" y="545"/>
                </a:lnTo>
                <a:lnTo>
                  <a:pt x="71" y="559"/>
                </a:lnTo>
                <a:lnTo>
                  <a:pt x="58" y="574"/>
                </a:lnTo>
                <a:lnTo>
                  <a:pt x="48" y="590"/>
                </a:lnTo>
                <a:lnTo>
                  <a:pt x="37" y="609"/>
                </a:lnTo>
                <a:lnTo>
                  <a:pt x="27" y="628"/>
                </a:lnTo>
                <a:lnTo>
                  <a:pt x="19" y="649"/>
                </a:lnTo>
                <a:lnTo>
                  <a:pt x="12" y="672"/>
                </a:lnTo>
                <a:lnTo>
                  <a:pt x="8" y="695"/>
                </a:lnTo>
                <a:lnTo>
                  <a:pt x="4" y="718"/>
                </a:lnTo>
                <a:lnTo>
                  <a:pt x="2" y="745"/>
                </a:lnTo>
                <a:lnTo>
                  <a:pt x="0" y="772"/>
                </a:lnTo>
                <a:lnTo>
                  <a:pt x="0" y="772"/>
                </a:lnTo>
                <a:lnTo>
                  <a:pt x="35" y="784"/>
                </a:lnTo>
                <a:lnTo>
                  <a:pt x="69" y="795"/>
                </a:lnTo>
                <a:lnTo>
                  <a:pt x="102" y="803"/>
                </a:lnTo>
                <a:lnTo>
                  <a:pt x="136" y="809"/>
                </a:lnTo>
                <a:lnTo>
                  <a:pt x="169" y="816"/>
                </a:lnTo>
                <a:lnTo>
                  <a:pt x="200" y="820"/>
                </a:lnTo>
                <a:lnTo>
                  <a:pt x="234" y="822"/>
                </a:lnTo>
                <a:lnTo>
                  <a:pt x="265" y="822"/>
                </a:lnTo>
                <a:lnTo>
                  <a:pt x="296" y="820"/>
                </a:lnTo>
                <a:lnTo>
                  <a:pt x="330" y="818"/>
                </a:lnTo>
                <a:lnTo>
                  <a:pt x="361" y="814"/>
                </a:lnTo>
                <a:lnTo>
                  <a:pt x="392" y="809"/>
                </a:lnTo>
                <a:lnTo>
                  <a:pt x="423" y="801"/>
                </a:lnTo>
                <a:lnTo>
                  <a:pt x="453" y="793"/>
                </a:lnTo>
                <a:lnTo>
                  <a:pt x="484" y="782"/>
                </a:lnTo>
                <a:lnTo>
                  <a:pt x="515" y="772"/>
                </a:lnTo>
                <a:lnTo>
                  <a:pt x="515" y="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3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82563" y="5137150"/>
            <a:ext cx="1411287" cy="1054100"/>
          </a:xfrm>
          <a:custGeom>
            <a:avLst/>
            <a:gdLst>
              <a:gd name="T0" fmla="*/ 814 w 889"/>
              <a:gd name="T1" fmla="*/ 664 h 664"/>
              <a:gd name="T2" fmla="*/ 814 w 889"/>
              <a:gd name="T3" fmla="*/ 621 h 664"/>
              <a:gd name="T4" fmla="*/ 845 w 889"/>
              <a:gd name="T5" fmla="*/ 234 h 664"/>
              <a:gd name="T6" fmla="*/ 6 w 889"/>
              <a:gd name="T7" fmla="*/ 456 h 664"/>
              <a:gd name="T8" fmla="*/ 732 w 889"/>
              <a:gd name="T9" fmla="*/ 0 h 664"/>
              <a:gd name="T10" fmla="*/ 85 w 889"/>
              <a:gd name="T11" fmla="*/ 105 h 664"/>
              <a:gd name="T12" fmla="*/ 97 w 889"/>
              <a:gd name="T13" fmla="*/ 79 h 664"/>
              <a:gd name="T14" fmla="*/ 131 w 889"/>
              <a:gd name="T15" fmla="*/ 81 h 664"/>
              <a:gd name="T16" fmla="*/ 167 w 889"/>
              <a:gd name="T17" fmla="*/ 101 h 664"/>
              <a:gd name="T18" fmla="*/ 167 w 889"/>
              <a:gd name="T19" fmla="*/ 97 h 664"/>
              <a:gd name="T20" fmla="*/ 171 w 889"/>
              <a:gd name="T21" fmla="*/ 99 h 664"/>
              <a:gd name="T22" fmla="*/ 181 w 889"/>
              <a:gd name="T23" fmla="*/ 95 h 664"/>
              <a:gd name="T24" fmla="*/ 238 w 889"/>
              <a:gd name="T25" fmla="*/ 89 h 664"/>
              <a:gd name="T26" fmla="*/ 232 w 889"/>
              <a:gd name="T27" fmla="*/ 71 h 664"/>
              <a:gd name="T28" fmla="*/ 270 w 889"/>
              <a:gd name="T29" fmla="*/ 75 h 664"/>
              <a:gd name="T30" fmla="*/ 286 w 889"/>
              <a:gd name="T31" fmla="*/ 89 h 664"/>
              <a:gd name="T32" fmla="*/ 292 w 889"/>
              <a:gd name="T33" fmla="*/ 107 h 664"/>
              <a:gd name="T34" fmla="*/ 286 w 889"/>
              <a:gd name="T35" fmla="*/ 89 h 664"/>
              <a:gd name="T36" fmla="*/ 314 w 889"/>
              <a:gd name="T37" fmla="*/ 81 h 664"/>
              <a:gd name="T38" fmla="*/ 341 w 889"/>
              <a:gd name="T39" fmla="*/ 107 h 664"/>
              <a:gd name="T40" fmla="*/ 333 w 889"/>
              <a:gd name="T41" fmla="*/ 87 h 664"/>
              <a:gd name="T42" fmla="*/ 81 w 889"/>
              <a:gd name="T43" fmla="*/ 375 h 664"/>
              <a:gd name="T44" fmla="*/ 91 w 889"/>
              <a:gd name="T45" fmla="*/ 345 h 664"/>
              <a:gd name="T46" fmla="*/ 595 w 889"/>
              <a:gd name="T47" fmla="*/ 375 h 664"/>
              <a:gd name="T48" fmla="*/ 671 w 889"/>
              <a:gd name="T49" fmla="*/ 381 h 664"/>
              <a:gd name="T50" fmla="*/ 679 w 889"/>
              <a:gd name="T51" fmla="*/ 351 h 664"/>
              <a:gd name="T52" fmla="*/ 645 w 889"/>
              <a:gd name="T53" fmla="*/ 345 h 664"/>
              <a:gd name="T54" fmla="*/ 661 w 889"/>
              <a:gd name="T55" fmla="*/ 351 h 664"/>
              <a:gd name="T56" fmla="*/ 655 w 889"/>
              <a:gd name="T57" fmla="*/ 377 h 664"/>
              <a:gd name="T58" fmla="*/ 611 w 889"/>
              <a:gd name="T59" fmla="*/ 385 h 664"/>
              <a:gd name="T60" fmla="*/ 607 w 889"/>
              <a:gd name="T61" fmla="*/ 353 h 664"/>
              <a:gd name="T62" fmla="*/ 576 w 889"/>
              <a:gd name="T63" fmla="*/ 353 h 664"/>
              <a:gd name="T64" fmla="*/ 411 w 889"/>
              <a:gd name="T65" fmla="*/ 345 h 664"/>
              <a:gd name="T66" fmla="*/ 429 w 889"/>
              <a:gd name="T67" fmla="*/ 349 h 664"/>
              <a:gd name="T68" fmla="*/ 522 w 889"/>
              <a:gd name="T69" fmla="*/ 385 h 664"/>
              <a:gd name="T70" fmla="*/ 512 w 889"/>
              <a:gd name="T71" fmla="*/ 355 h 664"/>
              <a:gd name="T72" fmla="*/ 474 w 889"/>
              <a:gd name="T73" fmla="*/ 349 h 664"/>
              <a:gd name="T74" fmla="*/ 496 w 889"/>
              <a:gd name="T75" fmla="*/ 349 h 664"/>
              <a:gd name="T76" fmla="*/ 494 w 889"/>
              <a:gd name="T77" fmla="*/ 355 h 664"/>
              <a:gd name="T78" fmla="*/ 462 w 889"/>
              <a:gd name="T79" fmla="*/ 381 h 664"/>
              <a:gd name="T80" fmla="*/ 445 w 889"/>
              <a:gd name="T81" fmla="*/ 375 h 664"/>
              <a:gd name="T82" fmla="*/ 411 w 889"/>
              <a:gd name="T83" fmla="*/ 375 h 664"/>
              <a:gd name="T84" fmla="*/ 244 w 889"/>
              <a:gd name="T85" fmla="*/ 351 h 664"/>
              <a:gd name="T86" fmla="*/ 264 w 889"/>
              <a:gd name="T87" fmla="*/ 345 h 664"/>
              <a:gd name="T88" fmla="*/ 367 w 889"/>
              <a:gd name="T89" fmla="*/ 381 h 664"/>
              <a:gd name="T90" fmla="*/ 349 w 889"/>
              <a:gd name="T91" fmla="*/ 377 h 664"/>
              <a:gd name="T92" fmla="*/ 310 w 889"/>
              <a:gd name="T93" fmla="*/ 375 h 664"/>
              <a:gd name="T94" fmla="*/ 320 w 889"/>
              <a:gd name="T95" fmla="*/ 345 h 664"/>
              <a:gd name="T96" fmla="*/ 325 w 889"/>
              <a:gd name="T97" fmla="*/ 351 h 664"/>
              <a:gd name="T98" fmla="*/ 304 w 889"/>
              <a:gd name="T99" fmla="*/ 375 h 664"/>
              <a:gd name="T100" fmla="*/ 294 w 889"/>
              <a:gd name="T101" fmla="*/ 379 h 664"/>
              <a:gd name="T102" fmla="*/ 252 w 889"/>
              <a:gd name="T103" fmla="*/ 379 h 664"/>
              <a:gd name="T104" fmla="*/ 181 w 889"/>
              <a:gd name="T105" fmla="*/ 377 h 664"/>
              <a:gd name="T106" fmla="*/ 196 w 889"/>
              <a:gd name="T107" fmla="*/ 351 h 664"/>
              <a:gd name="T108" fmla="*/ 196 w 889"/>
              <a:gd name="T109" fmla="*/ 351 h 664"/>
              <a:gd name="T110" fmla="*/ 175 w 889"/>
              <a:gd name="T111" fmla="*/ 355 h 664"/>
              <a:gd name="T112" fmla="*/ 165 w 889"/>
              <a:gd name="T113" fmla="*/ 379 h 664"/>
              <a:gd name="T114" fmla="*/ 117 w 889"/>
              <a:gd name="T115" fmla="*/ 381 h 664"/>
              <a:gd name="T116" fmla="*/ 123 w 889"/>
              <a:gd name="T117" fmla="*/ 351 h 664"/>
              <a:gd name="T118" fmla="*/ 91 w 889"/>
              <a:gd name="T119" fmla="*/ 351 h 664"/>
              <a:gd name="T120" fmla="*/ 121 w 889"/>
              <a:gd name="T121" fmla="*/ 166 h 664"/>
              <a:gd name="T122" fmla="*/ 206 w 889"/>
              <a:gd name="T123" fmla="*/ 250 h 664"/>
              <a:gd name="T124" fmla="*/ 113 w 889"/>
              <a:gd name="T125" fmla="*/ 28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9" h="664">
                <a:moveTo>
                  <a:pt x="822" y="158"/>
                </a:moveTo>
                <a:lnTo>
                  <a:pt x="822" y="158"/>
                </a:lnTo>
                <a:lnTo>
                  <a:pt x="834" y="160"/>
                </a:lnTo>
                <a:lnTo>
                  <a:pt x="845" y="166"/>
                </a:lnTo>
                <a:lnTo>
                  <a:pt x="857" y="172"/>
                </a:lnTo>
                <a:lnTo>
                  <a:pt x="867" y="180"/>
                </a:lnTo>
                <a:lnTo>
                  <a:pt x="867" y="180"/>
                </a:lnTo>
                <a:lnTo>
                  <a:pt x="867" y="180"/>
                </a:lnTo>
                <a:lnTo>
                  <a:pt x="875" y="192"/>
                </a:lnTo>
                <a:lnTo>
                  <a:pt x="883" y="204"/>
                </a:lnTo>
                <a:lnTo>
                  <a:pt x="887" y="218"/>
                </a:lnTo>
                <a:lnTo>
                  <a:pt x="889" y="234"/>
                </a:lnTo>
                <a:lnTo>
                  <a:pt x="889" y="589"/>
                </a:lnTo>
                <a:lnTo>
                  <a:pt x="889" y="589"/>
                </a:lnTo>
                <a:lnTo>
                  <a:pt x="887" y="605"/>
                </a:lnTo>
                <a:lnTo>
                  <a:pt x="883" y="619"/>
                </a:lnTo>
                <a:lnTo>
                  <a:pt x="875" y="631"/>
                </a:lnTo>
                <a:lnTo>
                  <a:pt x="867" y="641"/>
                </a:lnTo>
                <a:lnTo>
                  <a:pt x="867" y="643"/>
                </a:lnTo>
                <a:lnTo>
                  <a:pt x="867" y="643"/>
                </a:lnTo>
                <a:lnTo>
                  <a:pt x="855" y="650"/>
                </a:lnTo>
                <a:lnTo>
                  <a:pt x="843" y="658"/>
                </a:lnTo>
                <a:lnTo>
                  <a:pt x="830" y="662"/>
                </a:lnTo>
                <a:lnTo>
                  <a:pt x="814" y="664"/>
                </a:lnTo>
                <a:lnTo>
                  <a:pt x="167" y="664"/>
                </a:lnTo>
                <a:lnTo>
                  <a:pt x="167" y="664"/>
                </a:lnTo>
                <a:lnTo>
                  <a:pt x="153" y="662"/>
                </a:lnTo>
                <a:lnTo>
                  <a:pt x="139" y="658"/>
                </a:lnTo>
                <a:lnTo>
                  <a:pt x="127" y="650"/>
                </a:lnTo>
                <a:lnTo>
                  <a:pt x="115" y="643"/>
                </a:lnTo>
                <a:lnTo>
                  <a:pt x="115" y="641"/>
                </a:lnTo>
                <a:lnTo>
                  <a:pt x="115" y="641"/>
                </a:lnTo>
                <a:lnTo>
                  <a:pt x="105" y="631"/>
                </a:lnTo>
                <a:lnTo>
                  <a:pt x="99" y="619"/>
                </a:lnTo>
                <a:lnTo>
                  <a:pt x="95" y="605"/>
                </a:lnTo>
                <a:lnTo>
                  <a:pt x="93" y="589"/>
                </a:lnTo>
                <a:lnTo>
                  <a:pt x="93" y="531"/>
                </a:lnTo>
                <a:lnTo>
                  <a:pt x="137" y="531"/>
                </a:lnTo>
                <a:lnTo>
                  <a:pt x="137" y="589"/>
                </a:lnTo>
                <a:lnTo>
                  <a:pt x="137" y="589"/>
                </a:lnTo>
                <a:lnTo>
                  <a:pt x="137" y="595"/>
                </a:lnTo>
                <a:lnTo>
                  <a:pt x="139" y="601"/>
                </a:lnTo>
                <a:lnTo>
                  <a:pt x="145" y="611"/>
                </a:lnTo>
                <a:lnTo>
                  <a:pt x="145" y="611"/>
                </a:lnTo>
                <a:lnTo>
                  <a:pt x="155" y="617"/>
                </a:lnTo>
                <a:lnTo>
                  <a:pt x="161" y="619"/>
                </a:lnTo>
                <a:lnTo>
                  <a:pt x="167" y="621"/>
                </a:lnTo>
                <a:lnTo>
                  <a:pt x="814" y="621"/>
                </a:lnTo>
                <a:lnTo>
                  <a:pt x="814" y="621"/>
                </a:lnTo>
                <a:lnTo>
                  <a:pt x="822" y="619"/>
                </a:lnTo>
                <a:lnTo>
                  <a:pt x="826" y="617"/>
                </a:lnTo>
                <a:lnTo>
                  <a:pt x="836" y="611"/>
                </a:lnTo>
                <a:lnTo>
                  <a:pt x="836" y="611"/>
                </a:lnTo>
                <a:lnTo>
                  <a:pt x="843" y="601"/>
                </a:lnTo>
                <a:lnTo>
                  <a:pt x="845" y="595"/>
                </a:lnTo>
                <a:lnTo>
                  <a:pt x="845" y="589"/>
                </a:lnTo>
                <a:lnTo>
                  <a:pt x="845" y="583"/>
                </a:lnTo>
                <a:lnTo>
                  <a:pt x="256" y="583"/>
                </a:lnTo>
                <a:lnTo>
                  <a:pt x="256" y="531"/>
                </a:lnTo>
                <a:lnTo>
                  <a:pt x="738" y="531"/>
                </a:lnTo>
                <a:lnTo>
                  <a:pt x="738" y="531"/>
                </a:lnTo>
                <a:lnTo>
                  <a:pt x="754" y="529"/>
                </a:lnTo>
                <a:lnTo>
                  <a:pt x="770" y="523"/>
                </a:lnTo>
                <a:lnTo>
                  <a:pt x="784" y="516"/>
                </a:lnTo>
                <a:lnTo>
                  <a:pt x="796" y="506"/>
                </a:lnTo>
                <a:lnTo>
                  <a:pt x="808" y="494"/>
                </a:lnTo>
                <a:lnTo>
                  <a:pt x="814" y="480"/>
                </a:lnTo>
                <a:lnTo>
                  <a:pt x="820" y="464"/>
                </a:lnTo>
                <a:lnTo>
                  <a:pt x="822" y="448"/>
                </a:lnTo>
                <a:lnTo>
                  <a:pt x="822" y="436"/>
                </a:lnTo>
                <a:lnTo>
                  <a:pt x="845" y="436"/>
                </a:lnTo>
                <a:lnTo>
                  <a:pt x="845" y="234"/>
                </a:lnTo>
                <a:lnTo>
                  <a:pt x="845" y="234"/>
                </a:lnTo>
                <a:lnTo>
                  <a:pt x="845" y="226"/>
                </a:lnTo>
                <a:lnTo>
                  <a:pt x="843" y="222"/>
                </a:lnTo>
                <a:lnTo>
                  <a:pt x="836" y="212"/>
                </a:lnTo>
                <a:lnTo>
                  <a:pt x="836" y="212"/>
                </a:lnTo>
                <a:lnTo>
                  <a:pt x="830" y="206"/>
                </a:lnTo>
                <a:lnTo>
                  <a:pt x="822" y="202"/>
                </a:lnTo>
                <a:lnTo>
                  <a:pt x="822" y="158"/>
                </a:lnTo>
                <a:lnTo>
                  <a:pt x="822" y="158"/>
                </a:lnTo>
                <a:close/>
                <a:moveTo>
                  <a:pt x="40" y="0"/>
                </a:moveTo>
                <a:lnTo>
                  <a:pt x="40" y="0"/>
                </a:lnTo>
                <a:lnTo>
                  <a:pt x="32" y="0"/>
                </a:lnTo>
                <a:lnTo>
                  <a:pt x="24" y="3"/>
                </a:lnTo>
                <a:lnTo>
                  <a:pt x="18" y="5"/>
                </a:lnTo>
                <a:lnTo>
                  <a:pt x="12" y="11"/>
                </a:lnTo>
                <a:lnTo>
                  <a:pt x="6" y="17"/>
                </a:lnTo>
                <a:lnTo>
                  <a:pt x="2" y="23"/>
                </a:lnTo>
                <a:lnTo>
                  <a:pt x="0" y="31"/>
                </a:lnTo>
                <a:lnTo>
                  <a:pt x="0" y="39"/>
                </a:lnTo>
                <a:lnTo>
                  <a:pt x="0" y="432"/>
                </a:lnTo>
                <a:lnTo>
                  <a:pt x="0" y="432"/>
                </a:lnTo>
                <a:lnTo>
                  <a:pt x="0" y="440"/>
                </a:lnTo>
                <a:lnTo>
                  <a:pt x="2" y="448"/>
                </a:lnTo>
                <a:lnTo>
                  <a:pt x="6" y="456"/>
                </a:lnTo>
                <a:lnTo>
                  <a:pt x="12" y="462"/>
                </a:lnTo>
                <a:lnTo>
                  <a:pt x="18" y="466"/>
                </a:lnTo>
                <a:lnTo>
                  <a:pt x="24" y="470"/>
                </a:lnTo>
                <a:lnTo>
                  <a:pt x="32" y="472"/>
                </a:lnTo>
                <a:lnTo>
                  <a:pt x="40" y="472"/>
                </a:lnTo>
                <a:lnTo>
                  <a:pt x="724" y="472"/>
                </a:lnTo>
                <a:lnTo>
                  <a:pt x="724" y="472"/>
                </a:lnTo>
                <a:lnTo>
                  <a:pt x="732" y="472"/>
                </a:lnTo>
                <a:lnTo>
                  <a:pt x="738" y="470"/>
                </a:lnTo>
                <a:lnTo>
                  <a:pt x="746" y="466"/>
                </a:lnTo>
                <a:lnTo>
                  <a:pt x="752" y="462"/>
                </a:lnTo>
                <a:lnTo>
                  <a:pt x="756" y="456"/>
                </a:lnTo>
                <a:lnTo>
                  <a:pt x="760" y="448"/>
                </a:lnTo>
                <a:lnTo>
                  <a:pt x="762" y="440"/>
                </a:lnTo>
                <a:lnTo>
                  <a:pt x="764" y="432"/>
                </a:lnTo>
                <a:lnTo>
                  <a:pt x="764" y="39"/>
                </a:lnTo>
                <a:lnTo>
                  <a:pt x="764" y="39"/>
                </a:lnTo>
                <a:lnTo>
                  <a:pt x="762" y="31"/>
                </a:lnTo>
                <a:lnTo>
                  <a:pt x="760" y="23"/>
                </a:lnTo>
                <a:lnTo>
                  <a:pt x="756" y="17"/>
                </a:lnTo>
                <a:lnTo>
                  <a:pt x="752" y="11"/>
                </a:lnTo>
                <a:lnTo>
                  <a:pt x="746" y="5"/>
                </a:lnTo>
                <a:lnTo>
                  <a:pt x="738" y="3"/>
                </a:lnTo>
                <a:lnTo>
                  <a:pt x="732" y="0"/>
                </a:lnTo>
                <a:lnTo>
                  <a:pt x="724" y="0"/>
                </a:lnTo>
                <a:lnTo>
                  <a:pt x="40" y="0"/>
                </a:lnTo>
                <a:lnTo>
                  <a:pt x="40" y="0"/>
                </a:lnTo>
                <a:close/>
                <a:moveTo>
                  <a:pt x="101" y="166"/>
                </a:moveTo>
                <a:lnTo>
                  <a:pt x="101" y="166"/>
                </a:lnTo>
                <a:lnTo>
                  <a:pt x="93" y="168"/>
                </a:lnTo>
                <a:lnTo>
                  <a:pt x="87" y="172"/>
                </a:lnTo>
                <a:lnTo>
                  <a:pt x="81" y="178"/>
                </a:lnTo>
                <a:lnTo>
                  <a:pt x="81" y="186"/>
                </a:lnTo>
                <a:lnTo>
                  <a:pt x="81" y="194"/>
                </a:lnTo>
                <a:lnTo>
                  <a:pt x="113" y="194"/>
                </a:lnTo>
                <a:lnTo>
                  <a:pt x="113" y="166"/>
                </a:lnTo>
                <a:lnTo>
                  <a:pt x="101" y="166"/>
                </a:lnTo>
                <a:lnTo>
                  <a:pt x="101" y="166"/>
                </a:lnTo>
                <a:close/>
                <a:moveTo>
                  <a:pt x="101" y="93"/>
                </a:moveTo>
                <a:lnTo>
                  <a:pt x="111" y="95"/>
                </a:lnTo>
                <a:lnTo>
                  <a:pt x="111" y="95"/>
                </a:lnTo>
                <a:lnTo>
                  <a:pt x="107" y="103"/>
                </a:lnTo>
                <a:lnTo>
                  <a:pt x="107" y="103"/>
                </a:lnTo>
                <a:lnTo>
                  <a:pt x="103" y="107"/>
                </a:lnTo>
                <a:lnTo>
                  <a:pt x="103" y="107"/>
                </a:lnTo>
                <a:lnTo>
                  <a:pt x="95" y="107"/>
                </a:lnTo>
                <a:lnTo>
                  <a:pt x="95" y="107"/>
                </a:lnTo>
                <a:lnTo>
                  <a:pt x="85" y="105"/>
                </a:lnTo>
                <a:lnTo>
                  <a:pt x="85" y="105"/>
                </a:lnTo>
                <a:lnTo>
                  <a:pt x="81" y="103"/>
                </a:lnTo>
                <a:lnTo>
                  <a:pt x="79" y="99"/>
                </a:lnTo>
                <a:lnTo>
                  <a:pt x="79" y="99"/>
                </a:lnTo>
                <a:lnTo>
                  <a:pt x="77" y="95"/>
                </a:lnTo>
                <a:lnTo>
                  <a:pt x="75" y="89"/>
                </a:lnTo>
                <a:lnTo>
                  <a:pt x="75" y="89"/>
                </a:lnTo>
                <a:lnTo>
                  <a:pt x="77" y="81"/>
                </a:lnTo>
                <a:lnTo>
                  <a:pt x="81" y="75"/>
                </a:lnTo>
                <a:lnTo>
                  <a:pt x="81" y="75"/>
                </a:lnTo>
                <a:lnTo>
                  <a:pt x="87" y="71"/>
                </a:lnTo>
                <a:lnTo>
                  <a:pt x="93" y="71"/>
                </a:lnTo>
                <a:lnTo>
                  <a:pt x="93" y="71"/>
                </a:lnTo>
                <a:lnTo>
                  <a:pt x="99" y="71"/>
                </a:lnTo>
                <a:lnTo>
                  <a:pt x="105" y="73"/>
                </a:lnTo>
                <a:lnTo>
                  <a:pt x="105" y="73"/>
                </a:lnTo>
                <a:lnTo>
                  <a:pt x="107" y="77"/>
                </a:lnTo>
                <a:lnTo>
                  <a:pt x="111" y="81"/>
                </a:lnTo>
                <a:lnTo>
                  <a:pt x="101" y="83"/>
                </a:lnTo>
                <a:lnTo>
                  <a:pt x="101" y="83"/>
                </a:lnTo>
                <a:lnTo>
                  <a:pt x="99" y="81"/>
                </a:lnTo>
                <a:lnTo>
                  <a:pt x="99" y="81"/>
                </a:lnTo>
                <a:lnTo>
                  <a:pt x="97" y="79"/>
                </a:lnTo>
                <a:lnTo>
                  <a:pt x="97" y="79"/>
                </a:lnTo>
                <a:lnTo>
                  <a:pt x="95" y="79"/>
                </a:lnTo>
                <a:lnTo>
                  <a:pt x="95" y="79"/>
                </a:lnTo>
                <a:lnTo>
                  <a:pt x="91" y="79"/>
                </a:lnTo>
                <a:lnTo>
                  <a:pt x="89" y="81"/>
                </a:lnTo>
                <a:lnTo>
                  <a:pt x="89" y="81"/>
                </a:lnTo>
                <a:lnTo>
                  <a:pt x="87" y="89"/>
                </a:lnTo>
                <a:lnTo>
                  <a:pt x="87" y="89"/>
                </a:lnTo>
                <a:lnTo>
                  <a:pt x="87" y="93"/>
                </a:lnTo>
                <a:lnTo>
                  <a:pt x="89" y="97"/>
                </a:lnTo>
                <a:lnTo>
                  <a:pt x="89" y="97"/>
                </a:lnTo>
                <a:lnTo>
                  <a:pt x="91" y="99"/>
                </a:lnTo>
                <a:lnTo>
                  <a:pt x="93" y="99"/>
                </a:lnTo>
                <a:lnTo>
                  <a:pt x="93" y="99"/>
                </a:lnTo>
                <a:lnTo>
                  <a:pt x="99" y="97"/>
                </a:lnTo>
                <a:lnTo>
                  <a:pt x="99" y="97"/>
                </a:lnTo>
                <a:lnTo>
                  <a:pt x="101" y="93"/>
                </a:lnTo>
                <a:lnTo>
                  <a:pt x="101" y="93"/>
                </a:lnTo>
                <a:close/>
                <a:moveTo>
                  <a:pt x="115" y="81"/>
                </a:moveTo>
                <a:lnTo>
                  <a:pt x="125" y="81"/>
                </a:lnTo>
                <a:lnTo>
                  <a:pt x="125" y="85"/>
                </a:lnTo>
                <a:lnTo>
                  <a:pt x="125" y="85"/>
                </a:lnTo>
                <a:lnTo>
                  <a:pt x="127" y="81"/>
                </a:lnTo>
                <a:lnTo>
                  <a:pt x="127" y="81"/>
                </a:lnTo>
                <a:lnTo>
                  <a:pt x="131" y="81"/>
                </a:lnTo>
                <a:lnTo>
                  <a:pt x="131" y="81"/>
                </a:lnTo>
                <a:lnTo>
                  <a:pt x="135" y="81"/>
                </a:lnTo>
                <a:lnTo>
                  <a:pt x="133" y="89"/>
                </a:lnTo>
                <a:lnTo>
                  <a:pt x="133" y="89"/>
                </a:lnTo>
                <a:lnTo>
                  <a:pt x="131" y="89"/>
                </a:lnTo>
                <a:lnTo>
                  <a:pt x="131" y="89"/>
                </a:lnTo>
                <a:lnTo>
                  <a:pt x="127" y="89"/>
                </a:lnTo>
                <a:lnTo>
                  <a:pt x="127" y="89"/>
                </a:lnTo>
                <a:lnTo>
                  <a:pt x="125" y="99"/>
                </a:lnTo>
                <a:lnTo>
                  <a:pt x="125" y="107"/>
                </a:lnTo>
                <a:lnTo>
                  <a:pt x="115" y="107"/>
                </a:lnTo>
                <a:lnTo>
                  <a:pt x="115" y="81"/>
                </a:lnTo>
                <a:lnTo>
                  <a:pt x="115" y="81"/>
                </a:lnTo>
                <a:close/>
                <a:moveTo>
                  <a:pt x="167" y="97"/>
                </a:moveTo>
                <a:lnTo>
                  <a:pt x="147" y="97"/>
                </a:lnTo>
                <a:lnTo>
                  <a:pt x="147" y="97"/>
                </a:lnTo>
                <a:lnTo>
                  <a:pt x="149" y="101"/>
                </a:lnTo>
                <a:lnTo>
                  <a:pt x="149" y="101"/>
                </a:lnTo>
                <a:lnTo>
                  <a:pt x="153" y="101"/>
                </a:lnTo>
                <a:lnTo>
                  <a:pt x="153" y="101"/>
                </a:lnTo>
                <a:lnTo>
                  <a:pt x="155" y="101"/>
                </a:lnTo>
                <a:lnTo>
                  <a:pt x="155" y="101"/>
                </a:lnTo>
                <a:lnTo>
                  <a:pt x="157" y="99"/>
                </a:lnTo>
                <a:lnTo>
                  <a:pt x="167" y="101"/>
                </a:lnTo>
                <a:lnTo>
                  <a:pt x="167" y="101"/>
                </a:lnTo>
                <a:lnTo>
                  <a:pt x="161" y="105"/>
                </a:lnTo>
                <a:lnTo>
                  <a:pt x="161" y="105"/>
                </a:lnTo>
                <a:lnTo>
                  <a:pt x="153" y="107"/>
                </a:lnTo>
                <a:lnTo>
                  <a:pt x="153" y="107"/>
                </a:lnTo>
                <a:lnTo>
                  <a:pt x="145" y="107"/>
                </a:lnTo>
                <a:lnTo>
                  <a:pt x="145" y="107"/>
                </a:lnTo>
                <a:lnTo>
                  <a:pt x="139" y="101"/>
                </a:lnTo>
                <a:lnTo>
                  <a:pt x="139" y="101"/>
                </a:lnTo>
                <a:lnTo>
                  <a:pt x="137" y="95"/>
                </a:lnTo>
                <a:lnTo>
                  <a:pt x="137" y="95"/>
                </a:lnTo>
                <a:lnTo>
                  <a:pt x="139" y="89"/>
                </a:lnTo>
                <a:lnTo>
                  <a:pt x="141" y="85"/>
                </a:lnTo>
                <a:lnTo>
                  <a:pt x="141" y="85"/>
                </a:lnTo>
                <a:lnTo>
                  <a:pt x="145" y="81"/>
                </a:lnTo>
                <a:lnTo>
                  <a:pt x="151" y="81"/>
                </a:lnTo>
                <a:lnTo>
                  <a:pt x="151" y="81"/>
                </a:lnTo>
                <a:lnTo>
                  <a:pt x="161" y="83"/>
                </a:lnTo>
                <a:lnTo>
                  <a:pt x="161" y="83"/>
                </a:lnTo>
                <a:lnTo>
                  <a:pt x="165" y="87"/>
                </a:lnTo>
                <a:lnTo>
                  <a:pt x="165" y="87"/>
                </a:lnTo>
                <a:lnTo>
                  <a:pt x="167" y="95"/>
                </a:lnTo>
                <a:lnTo>
                  <a:pt x="167" y="97"/>
                </a:lnTo>
                <a:lnTo>
                  <a:pt x="167" y="97"/>
                </a:lnTo>
                <a:close/>
                <a:moveTo>
                  <a:pt x="157" y="91"/>
                </a:moveTo>
                <a:lnTo>
                  <a:pt x="147" y="91"/>
                </a:lnTo>
                <a:lnTo>
                  <a:pt x="147" y="91"/>
                </a:lnTo>
                <a:lnTo>
                  <a:pt x="149" y="89"/>
                </a:lnTo>
                <a:lnTo>
                  <a:pt x="149" y="89"/>
                </a:lnTo>
                <a:lnTo>
                  <a:pt x="153" y="87"/>
                </a:lnTo>
                <a:lnTo>
                  <a:pt x="153" y="87"/>
                </a:lnTo>
                <a:lnTo>
                  <a:pt x="155" y="87"/>
                </a:lnTo>
                <a:lnTo>
                  <a:pt x="155" y="87"/>
                </a:lnTo>
                <a:lnTo>
                  <a:pt x="157" y="91"/>
                </a:lnTo>
                <a:lnTo>
                  <a:pt x="157" y="91"/>
                </a:lnTo>
                <a:close/>
                <a:moveTo>
                  <a:pt x="198" y="71"/>
                </a:moveTo>
                <a:lnTo>
                  <a:pt x="198" y="107"/>
                </a:lnTo>
                <a:lnTo>
                  <a:pt x="189" y="107"/>
                </a:lnTo>
                <a:lnTo>
                  <a:pt x="189" y="103"/>
                </a:lnTo>
                <a:lnTo>
                  <a:pt x="189" y="103"/>
                </a:lnTo>
                <a:lnTo>
                  <a:pt x="187" y="107"/>
                </a:lnTo>
                <a:lnTo>
                  <a:pt x="187" y="107"/>
                </a:lnTo>
                <a:lnTo>
                  <a:pt x="181" y="107"/>
                </a:lnTo>
                <a:lnTo>
                  <a:pt x="181" y="107"/>
                </a:lnTo>
                <a:lnTo>
                  <a:pt x="177" y="107"/>
                </a:lnTo>
                <a:lnTo>
                  <a:pt x="173" y="103"/>
                </a:lnTo>
                <a:lnTo>
                  <a:pt x="173" y="103"/>
                </a:lnTo>
                <a:lnTo>
                  <a:pt x="171" y="99"/>
                </a:lnTo>
                <a:lnTo>
                  <a:pt x="171" y="93"/>
                </a:lnTo>
                <a:lnTo>
                  <a:pt x="171" y="93"/>
                </a:lnTo>
                <a:lnTo>
                  <a:pt x="171" y="87"/>
                </a:lnTo>
                <a:lnTo>
                  <a:pt x="173" y="83"/>
                </a:lnTo>
                <a:lnTo>
                  <a:pt x="173" y="83"/>
                </a:lnTo>
                <a:lnTo>
                  <a:pt x="177" y="81"/>
                </a:lnTo>
                <a:lnTo>
                  <a:pt x="181" y="81"/>
                </a:lnTo>
                <a:lnTo>
                  <a:pt x="181" y="81"/>
                </a:lnTo>
                <a:lnTo>
                  <a:pt x="185" y="81"/>
                </a:lnTo>
                <a:lnTo>
                  <a:pt x="185" y="81"/>
                </a:lnTo>
                <a:lnTo>
                  <a:pt x="189" y="83"/>
                </a:lnTo>
                <a:lnTo>
                  <a:pt x="189" y="71"/>
                </a:lnTo>
                <a:lnTo>
                  <a:pt x="198" y="71"/>
                </a:lnTo>
                <a:lnTo>
                  <a:pt x="198" y="71"/>
                </a:lnTo>
                <a:close/>
                <a:moveTo>
                  <a:pt x="189" y="93"/>
                </a:moveTo>
                <a:lnTo>
                  <a:pt x="189" y="93"/>
                </a:lnTo>
                <a:lnTo>
                  <a:pt x="187" y="99"/>
                </a:lnTo>
                <a:lnTo>
                  <a:pt x="187" y="99"/>
                </a:lnTo>
                <a:lnTo>
                  <a:pt x="185" y="101"/>
                </a:lnTo>
                <a:lnTo>
                  <a:pt x="185" y="101"/>
                </a:lnTo>
                <a:lnTo>
                  <a:pt x="181" y="99"/>
                </a:lnTo>
                <a:lnTo>
                  <a:pt x="181" y="99"/>
                </a:lnTo>
                <a:lnTo>
                  <a:pt x="181" y="95"/>
                </a:lnTo>
                <a:lnTo>
                  <a:pt x="181" y="95"/>
                </a:lnTo>
                <a:lnTo>
                  <a:pt x="181" y="89"/>
                </a:lnTo>
                <a:lnTo>
                  <a:pt x="181" y="89"/>
                </a:lnTo>
                <a:lnTo>
                  <a:pt x="185" y="87"/>
                </a:lnTo>
                <a:lnTo>
                  <a:pt x="185" y="87"/>
                </a:lnTo>
                <a:lnTo>
                  <a:pt x="187" y="89"/>
                </a:lnTo>
                <a:lnTo>
                  <a:pt x="187" y="89"/>
                </a:lnTo>
                <a:lnTo>
                  <a:pt x="189" y="93"/>
                </a:lnTo>
                <a:lnTo>
                  <a:pt x="189" y="93"/>
                </a:lnTo>
                <a:close/>
                <a:moveTo>
                  <a:pt x="204" y="71"/>
                </a:moveTo>
                <a:lnTo>
                  <a:pt x="214" y="71"/>
                </a:lnTo>
                <a:lnTo>
                  <a:pt x="214" y="77"/>
                </a:lnTo>
                <a:lnTo>
                  <a:pt x="204" y="77"/>
                </a:lnTo>
                <a:lnTo>
                  <a:pt x="204" y="71"/>
                </a:lnTo>
                <a:lnTo>
                  <a:pt x="204" y="71"/>
                </a:lnTo>
                <a:close/>
                <a:moveTo>
                  <a:pt x="204" y="81"/>
                </a:moveTo>
                <a:lnTo>
                  <a:pt x="214" y="81"/>
                </a:lnTo>
                <a:lnTo>
                  <a:pt x="214" y="107"/>
                </a:lnTo>
                <a:lnTo>
                  <a:pt x="204" y="107"/>
                </a:lnTo>
                <a:lnTo>
                  <a:pt x="204" y="81"/>
                </a:lnTo>
                <a:lnTo>
                  <a:pt x="204" y="81"/>
                </a:lnTo>
                <a:close/>
                <a:moveTo>
                  <a:pt x="232" y="71"/>
                </a:moveTo>
                <a:lnTo>
                  <a:pt x="232" y="81"/>
                </a:lnTo>
                <a:lnTo>
                  <a:pt x="238" y="81"/>
                </a:lnTo>
                <a:lnTo>
                  <a:pt x="238" y="89"/>
                </a:lnTo>
                <a:lnTo>
                  <a:pt x="232" y="89"/>
                </a:lnTo>
                <a:lnTo>
                  <a:pt x="232" y="97"/>
                </a:lnTo>
                <a:lnTo>
                  <a:pt x="232" y="97"/>
                </a:lnTo>
                <a:lnTo>
                  <a:pt x="234" y="99"/>
                </a:lnTo>
                <a:lnTo>
                  <a:pt x="234" y="99"/>
                </a:lnTo>
                <a:lnTo>
                  <a:pt x="236" y="101"/>
                </a:lnTo>
                <a:lnTo>
                  <a:pt x="236" y="101"/>
                </a:lnTo>
                <a:lnTo>
                  <a:pt x="238" y="99"/>
                </a:lnTo>
                <a:lnTo>
                  <a:pt x="238" y="107"/>
                </a:lnTo>
                <a:lnTo>
                  <a:pt x="238" y="107"/>
                </a:lnTo>
                <a:lnTo>
                  <a:pt x="232" y="107"/>
                </a:lnTo>
                <a:lnTo>
                  <a:pt x="232" y="107"/>
                </a:lnTo>
                <a:lnTo>
                  <a:pt x="226" y="107"/>
                </a:lnTo>
                <a:lnTo>
                  <a:pt x="226" y="107"/>
                </a:lnTo>
                <a:lnTo>
                  <a:pt x="224" y="103"/>
                </a:lnTo>
                <a:lnTo>
                  <a:pt x="224" y="103"/>
                </a:lnTo>
                <a:lnTo>
                  <a:pt x="222" y="97"/>
                </a:lnTo>
                <a:lnTo>
                  <a:pt x="222" y="89"/>
                </a:lnTo>
                <a:lnTo>
                  <a:pt x="220" y="89"/>
                </a:lnTo>
                <a:lnTo>
                  <a:pt x="220" y="81"/>
                </a:lnTo>
                <a:lnTo>
                  <a:pt x="222" y="81"/>
                </a:lnTo>
                <a:lnTo>
                  <a:pt x="222" y="77"/>
                </a:lnTo>
                <a:lnTo>
                  <a:pt x="232" y="71"/>
                </a:lnTo>
                <a:lnTo>
                  <a:pt x="232" y="71"/>
                </a:lnTo>
                <a:close/>
                <a:moveTo>
                  <a:pt x="266" y="93"/>
                </a:moveTo>
                <a:lnTo>
                  <a:pt x="274" y="95"/>
                </a:lnTo>
                <a:lnTo>
                  <a:pt x="274" y="95"/>
                </a:lnTo>
                <a:lnTo>
                  <a:pt x="272" y="101"/>
                </a:lnTo>
                <a:lnTo>
                  <a:pt x="268" y="105"/>
                </a:lnTo>
                <a:lnTo>
                  <a:pt x="268" y="105"/>
                </a:lnTo>
                <a:lnTo>
                  <a:pt x="264" y="107"/>
                </a:lnTo>
                <a:lnTo>
                  <a:pt x="258" y="107"/>
                </a:lnTo>
                <a:lnTo>
                  <a:pt x="258" y="107"/>
                </a:lnTo>
                <a:lnTo>
                  <a:pt x="252" y="107"/>
                </a:lnTo>
                <a:lnTo>
                  <a:pt x="248" y="103"/>
                </a:lnTo>
                <a:lnTo>
                  <a:pt x="248" y="103"/>
                </a:lnTo>
                <a:lnTo>
                  <a:pt x="244" y="97"/>
                </a:lnTo>
                <a:lnTo>
                  <a:pt x="242" y="89"/>
                </a:lnTo>
                <a:lnTo>
                  <a:pt x="242" y="89"/>
                </a:lnTo>
                <a:lnTo>
                  <a:pt x="244" y="81"/>
                </a:lnTo>
                <a:lnTo>
                  <a:pt x="248" y="75"/>
                </a:lnTo>
                <a:lnTo>
                  <a:pt x="248" y="75"/>
                </a:lnTo>
                <a:lnTo>
                  <a:pt x="252" y="71"/>
                </a:lnTo>
                <a:lnTo>
                  <a:pt x="260" y="71"/>
                </a:lnTo>
                <a:lnTo>
                  <a:pt x="260" y="71"/>
                </a:lnTo>
                <a:lnTo>
                  <a:pt x="266" y="71"/>
                </a:lnTo>
                <a:lnTo>
                  <a:pt x="270" y="75"/>
                </a:lnTo>
                <a:lnTo>
                  <a:pt x="270" y="75"/>
                </a:lnTo>
                <a:lnTo>
                  <a:pt x="274" y="81"/>
                </a:lnTo>
                <a:lnTo>
                  <a:pt x="266" y="83"/>
                </a:lnTo>
                <a:lnTo>
                  <a:pt x="266" y="83"/>
                </a:lnTo>
                <a:lnTo>
                  <a:pt x="264" y="79"/>
                </a:lnTo>
                <a:lnTo>
                  <a:pt x="264" y="79"/>
                </a:lnTo>
                <a:lnTo>
                  <a:pt x="258" y="77"/>
                </a:lnTo>
                <a:lnTo>
                  <a:pt x="258" y="77"/>
                </a:lnTo>
                <a:lnTo>
                  <a:pt x="256" y="77"/>
                </a:lnTo>
                <a:lnTo>
                  <a:pt x="252" y="79"/>
                </a:lnTo>
                <a:lnTo>
                  <a:pt x="252" y="79"/>
                </a:lnTo>
                <a:lnTo>
                  <a:pt x="250" y="83"/>
                </a:lnTo>
                <a:lnTo>
                  <a:pt x="250" y="89"/>
                </a:lnTo>
                <a:lnTo>
                  <a:pt x="250" y="89"/>
                </a:lnTo>
                <a:lnTo>
                  <a:pt x="250" y="95"/>
                </a:lnTo>
                <a:lnTo>
                  <a:pt x="252" y="99"/>
                </a:lnTo>
                <a:lnTo>
                  <a:pt x="252" y="99"/>
                </a:lnTo>
                <a:lnTo>
                  <a:pt x="256" y="101"/>
                </a:lnTo>
                <a:lnTo>
                  <a:pt x="258" y="101"/>
                </a:lnTo>
                <a:lnTo>
                  <a:pt x="258" y="101"/>
                </a:lnTo>
                <a:lnTo>
                  <a:pt x="264" y="99"/>
                </a:lnTo>
                <a:lnTo>
                  <a:pt x="264" y="99"/>
                </a:lnTo>
                <a:lnTo>
                  <a:pt x="266" y="93"/>
                </a:lnTo>
                <a:lnTo>
                  <a:pt x="266" y="93"/>
                </a:lnTo>
                <a:close/>
                <a:moveTo>
                  <a:pt x="286" y="89"/>
                </a:moveTo>
                <a:lnTo>
                  <a:pt x="278" y="87"/>
                </a:lnTo>
                <a:lnTo>
                  <a:pt x="278" y="87"/>
                </a:lnTo>
                <a:lnTo>
                  <a:pt x="282" y="83"/>
                </a:lnTo>
                <a:lnTo>
                  <a:pt x="282" y="83"/>
                </a:lnTo>
                <a:lnTo>
                  <a:pt x="290" y="81"/>
                </a:lnTo>
                <a:lnTo>
                  <a:pt x="290" y="81"/>
                </a:lnTo>
                <a:lnTo>
                  <a:pt x="296" y="81"/>
                </a:lnTo>
                <a:lnTo>
                  <a:pt x="296" y="81"/>
                </a:lnTo>
                <a:lnTo>
                  <a:pt x="300" y="85"/>
                </a:lnTo>
                <a:lnTo>
                  <a:pt x="300" y="85"/>
                </a:lnTo>
                <a:lnTo>
                  <a:pt x="302" y="91"/>
                </a:lnTo>
                <a:lnTo>
                  <a:pt x="300" y="99"/>
                </a:lnTo>
                <a:lnTo>
                  <a:pt x="300" y="99"/>
                </a:lnTo>
                <a:lnTo>
                  <a:pt x="302" y="103"/>
                </a:lnTo>
                <a:lnTo>
                  <a:pt x="302" y="103"/>
                </a:lnTo>
                <a:lnTo>
                  <a:pt x="302" y="107"/>
                </a:lnTo>
                <a:lnTo>
                  <a:pt x="296" y="107"/>
                </a:lnTo>
                <a:lnTo>
                  <a:pt x="296" y="107"/>
                </a:lnTo>
                <a:lnTo>
                  <a:pt x="296" y="105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2" y="107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lnTo>
                  <a:pt x="284" y="107"/>
                </a:lnTo>
                <a:lnTo>
                  <a:pt x="280" y="105"/>
                </a:lnTo>
                <a:lnTo>
                  <a:pt x="280" y="105"/>
                </a:lnTo>
                <a:lnTo>
                  <a:pt x="278" y="103"/>
                </a:lnTo>
                <a:lnTo>
                  <a:pt x="278" y="99"/>
                </a:lnTo>
                <a:lnTo>
                  <a:pt x="278" y="99"/>
                </a:lnTo>
                <a:lnTo>
                  <a:pt x="280" y="97"/>
                </a:lnTo>
                <a:lnTo>
                  <a:pt x="280" y="97"/>
                </a:lnTo>
                <a:lnTo>
                  <a:pt x="282" y="93"/>
                </a:lnTo>
                <a:lnTo>
                  <a:pt x="282" y="93"/>
                </a:lnTo>
                <a:lnTo>
                  <a:pt x="288" y="91"/>
                </a:lnTo>
                <a:lnTo>
                  <a:pt x="288" y="91"/>
                </a:lnTo>
                <a:lnTo>
                  <a:pt x="294" y="91"/>
                </a:lnTo>
                <a:lnTo>
                  <a:pt x="294" y="89"/>
                </a:lnTo>
                <a:lnTo>
                  <a:pt x="294" y="89"/>
                </a:lnTo>
                <a:lnTo>
                  <a:pt x="294" y="87"/>
                </a:lnTo>
                <a:lnTo>
                  <a:pt x="294" y="87"/>
                </a:lnTo>
                <a:lnTo>
                  <a:pt x="290" y="85"/>
                </a:lnTo>
                <a:lnTo>
                  <a:pt x="290" y="85"/>
                </a:lnTo>
                <a:lnTo>
                  <a:pt x="286" y="87"/>
                </a:lnTo>
                <a:lnTo>
                  <a:pt x="286" y="87"/>
                </a:lnTo>
                <a:lnTo>
                  <a:pt x="286" y="89"/>
                </a:lnTo>
                <a:lnTo>
                  <a:pt x="286" y="89"/>
                </a:lnTo>
                <a:close/>
                <a:moveTo>
                  <a:pt x="294" y="95"/>
                </a:moveTo>
                <a:lnTo>
                  <a:pt x="294" y="95"/>
                </a:lnTo>
                <a:lnTo>
                  <a:pt x="294" y="95"/>
                </a:lnTo>
                <a:lnTo>
                  <a:pt x="294" y="99"/>
                </a:lnTo>
                <a:lnTo>
                  <a:pt x="294" y="99"/>
                </a:lnTo>
                <a:lnTo>
                  <a:pt x="292" y="101"/>
                </a:lnTo>
                <a:lnTo>
                  <a:pt x="292" y="101"/>
                </a:lnTo>
                <a:lnTo>
                  <a:pt x="288" y="103"/>
                </a:lnTo>
                <a:lnTo>
                  <a:pt x="288" y="103"/>
                </a:lnTo>
                <a:lnTo>
                  <a:pt x="286" y="101"/>
                </a:lnTo>
                <a:lnTo>
                  <a:pt x="286" y="101"/>
                </a:lnTo>
                <a:lnTo>
                  <a:pt x="286" y="99"/>
                </a:lnTo>
                <a:lnTo>
                  <a:pt x="286" y="99"/>
                </a:lnTo>
                <a:lnTo>
                  <a:pt x="286" y="97"/>
                </a:lnTo>
                <a:lnTo>
                  <a:pt x="286" y="97"/>
                </a:lnTo>
                <a:lnTo>
                  <a:pt x="290" y="95"/>
                </a:lnTo>
                <a:lnTo>
                  <a:pt x="290" y="95"/>
                </a:lnTo>
                <a:lnTo>
                  <a:pt x="294" y="95"/>
                </a:lnTo>
                <a:lnTo>
                  <a:pt x="294" y="95"/>
                </a:lnTo>
                <a:close/>
                <a:moveTo>
                  <a:pt x="314" y="107"/>
                </a:moveTo>
                <a:lnTo>
                  <a:pt x="308" y="107"/>
                </a:lnTo>
                <a:lnTo>
                  <a:pt x="308" y="81"/>
                </a:lnTo>
                <a:lnTo>
                  <a:pt x="314" y="81"/>
                </a:lnTo>
                <a:lnTo>
                  <a:pt x="314" y="85"/>
                </a:lnTo>
                <a:lnTo>
                  <a:pt x="314" y="85"/>
                </a:lnTo>
                <a:lnTo>
                  <a:pt x="316" y="81"/>
                </a:lnTo>
                <a:lnTo>
                  <a:pt x="316" y="81"/>
                </a:lnTo>
                <a:lnTo>
                  <a:pt x="320" y="81"/>
                </a:lnTo>
                <a:lnTo>
                  <a:pt x="320" y="81"/>
                </a:lnTo>
                <a:lnTo>
                  <a:pt x="324" y="81"/>
                </a:lnTo>
                <a:lnTo>
                  <a:pt x="322" y="87"/>
                </a:lnTo>
                <a:lnTo>
                  <a:pt x="322" y="87"/>
                </a:lnTo>
                <a:lnTo>
                  <a:pt x="318" y="87"/>
                </a:lnTo>
                <a:lnTo>
                  <a:pt x="318" y="87"/>
                </a:lnTo>
                <a:lnTo>
                  <a:pt x="316" y="87"/>
                </a:lnTo>
                <a:lnTo>
                  <a:pt x="316" y="87"/>
                </a:lnTo>
                <a:lnTo>
                  <a:pt x="314" y="91"/>
                </a:lnTo>
                <a:lnTo>
                  <a:pt x="314" y="91"/>
                </a:lnTo>
                <a:lnTo>
                  <a:pt x="314" y="99"/>
                </a:lnTo>
                <a:lnTo>
                  <a:pt x="314" y="107"/>
                </a:lnTo>
                <a:lnTo>
                  <a:pt x="314" y="107"/>
                </a:lnTo>
                <a:close/>
                <a:moveTo>
                  <a:pt x="351" y="107"/>
                </a:moveTo>
                <a:lnTo>
                  <a:pt x="343" y="107"/>
                </a:lnTo>
                <a:lnTo>
                  <a:pt x="343" y="103"/>
                </a:lnTo>
                <a:lnTo>
                  <a:pt x="343" y="103"/>
                </a:lnTo>
                <a:lnTo>
                  <a:pt x="341" y="107"/>
                </a:lnTo>
                <a:lnTo>
                  <a:pt x="341" y="107"/>
                </a:lnTo>
                <a:lnTo>
                  <a:pt x="335" y="107"/>
                </a:lnTo>
                <a:lnTo>
                  <a:pt x="335" y="107"/>
                </a:lnTo>
                <a:lnTo>
                  <a:pt x="331" y="107"/>
                </a:lnTo>
                <a:lnTo>
                  <a:pt x="327" y="105"/>
                </a:lnTo>
                <a:lnTo>
                  <a:pt x="327" y="105"/>
                </a:lnTo>
                <a:lnTo>
                  <a:pt x="325" y="99"/>
                </a:lnTo>
                <a:lnTo>
                  <a:pt x="325" y="93"/>
                </a:lnTo>
                <a:lnTo>
                  <a:pt x="325" y="93"/>
                </a:lnTo>
                <a:lnTo>
                  <a:pt x="325" y="89"/>
                </a:lnTo>
                <a:lnTo>
                  <a:pt x="327" y="83"/>
                </a:lnTo>
                <a:lnTo>
                  <a:pt x="327" y="83"/>
                </a:lnTo>
                <a:lnTo>
                  <a:pt x="331" y="81"/>
                </a:lnTo>
                <a:lnTo>
                  <a:pt x="335" y="81"/>
                </a:lnTo>
                <a:lnTo>
                  <a:pt x="335" y="81"/>
                </a:lnTo>
                <a:lnTo>
                  <a:pt x="339" y="81"/>
                </a:lnTo>
                <a:lnTo>
                  <a:pt x="343" y="85"/>
                </a:lnTo>
                <a:lnTo>
                  <a:pt x="343" y="71"/>
                </a:lnTo>
                <a:lnTo>
                  <a:pt x="351" y="71"/>
                </a:lnTo>
                <a:lnTo>
                  <a:pt x="351" y="107"/>
                </a:lnTo>
                <a:lnTo>
                  <a:pt x="351" y="107"/>
                </a:lnTo>
                <a:close/>
                <a:moveTo>
                  <a:pt x="331" y="93"/>
                </a:moveTo>
                <a:lnTo>
                  <a:pt x="331" y="93"/>
                </a:lnTo>
                <a:lnTo>
                  <a:pt x="333" y="87"/>
                </a:lnTo>
                <a:lnTo>
                  <a:pt x="333" y="87"/>
                </a:lnTo>
                <a:lnTo>
                  <a:pt x="337" y="85"/>
                </a:lnTo>
                <a:lnTo>
                  <a:pt x="337" y="85"/>
                </a:lnTo>
                <a:lnTo>
                  <a:pt x="341" y="87"/>
                </a:lnTo>
                <a:lnTo>
                  <a:pt x="341" y="87"/>
                </a:lnTo>
                <a:lnTo>
                  <a:pt x="343" y="95"/>
                </a:lnTo>
                <a:lnTo>
                  <a:pt x="343" y="95"/>
                </a:lnTo>
                <a:lnTo>
                  <a:pt x="341" y="101"/>
                </a:lnTo>
                <a:lnTo>
                  <a:pt x="341" y="101"/>
                </a:lnTo>
                <a:lnTo>
                  <a:pt x="337" y="103"/>
                </a:lnTo>
                <a:lnTo>
                  <a:pt x="337" y="103"/>
                </a:lnTo>
                <a:lnTo>
                  <a:pt x="335" y="101"/>
                </a:lnTo>
                <a:lnTo>
                  <a:pt x="333" y="99"/>
                </a:lnTo>
                <a:lnTo>
                  <a:pt x="333" y="99"/>
                </a:lnTo>
                <a:lnTo>
                  <a:pt x="331" y="93"/>
                </a:lnTo>
                <a:lnTo>
                  <a:pt x="331" y="93"/>
                </a:lnTo>
                <a:close/>
                <a:moveTo>
                  <a:pt x="91" y="345"/>
                </a:moveTo>
                <a:lnTo>
                  <a:pt x="91" y="345"/>
                </a:lnTo>
                <a:lnTo>
                  <a:pt x="87" y="345"/>
                </a:lnTo>
                <a:lnTo>
                  <a:pt x="83" y="349"/>
                </a:lnTo>
                <a:lnTo>
                  <a:pt x="83" y="349"/>
                </a:lnTo>
                <a:lnTo>
                  <a:pt x="83" y="349"/>
                </a:lnTo>
                <a:lnTo>
                  <a:pt x="81" y="351"/>
                </a:lnTo>
                <a:lnTo>
                  <a:pt x="81" y="355"/>
                </a:lnTo>
                <a:lnTo>
                  <a:pt x="81" y="375"/>
                </a:lnTo>
                <a:lnTo>
                  <a:pt x="81" y="375"/>
                </a:lnTo>
                <a:lnTo>
                  <a:pt x="81" y="377"/>
                </a:lnTo>
                <a:lnTo>
                  <a:pt x="83" y="381"/>
                </a:lnTo>
                <a:lnTo>
                  <a:pt x="83" y="381"/>
                </a:lnTo>
                <a:lnTo>
                  <a:pt x="87" y="383"/>
                </a:lnTo>
                <a:lnTo>
                  <a:pt x="91" y="385"/>
                </a:lnTo>
                <a:lnTo>
                  <a:pt x="97" y="385"/>
                </a:lnTo>
                <a:lnTo>
                  <a:pt x="97" y="385"/>
                </a:lnTo>
                <a:lnTo>
                  <a:pt x="101" y="383"/>
                </a:lnTo>
                <a:lnTo>
                  <a:pt x="105" y="381"/>
                </a:lnTo>
                <a:lnTo>
                  <a:pt x="105" y="381"/>
                </a:lnTo>
                <a:lnTo>
                  <a:pt x="105" y="381"/>
                </a:lnTo>
                <a:lnTo>
                  <a:pt x="107" y="377"/>
                </a:lnTo>
                <a:lnTo>
                  <a:pt x="107" y="375"/>
                </a:lnTo>
                <a:lnTo>
                  <a:pt x="107" y="355"/>
                </a:lnTo>
                <a:lnTo>
                  <a:pt x="107" y="355"/>
                </a:lnTo>
                <a:lnTo>
                  <a:pt x="107" y="351"/>
                </a:lnTo>
                <a:lnTo>
                  <a:pt x="105" y="349"/>
                </a:lnTo>
                <a:lnTo>
                  <a:pt x="105" y="349"/>
                </a:lnTo>
                <a:lnTo>
                  <a:pt x="105" y="349"/>
                </a:lnTo>
                <a:lnTo>
                  <a:pt x="105" y="349"/>
                </a:lnTo>
                <a:lnTo>
                  <a:pt x="101" y="345"/>
                </a:lnTo>
                <a:lnTo>
                  <a:pt x="97" y="345"/>
                </a:lnTo>
                <a:lnTo>
                  <a:pt x="91" y="345"/>
                </a:lnTo>
                <a:lnTo>
                  <a:pt x="91" y="345"/>
                </a:lnTo>
                <a:close/>
                <a:moveTo>
                  <a:pt x="578" y="345"/>
                </a:moveTo>
                <a:lnTo>
                  <a:pt x="578" y="345"/>
                </a:lnTo>
                <a:lnTo>
                  <a:pt x="574" y="345"/>
                </a:lnTo>
                <a:lnTo>
                  <a:pt x="572" y="349"/>
                </a:lnTo>
                <a:lnTo>
                  <a:pt x="572" y="349"/>
                </a:lnTo>
                <a:lnTo>
                  <a:pt x="572" y="349"/>
                </a:lnTo>
                <a:lnTo>
                  <a:pt x="570" y="351"/>
                </a:lnTo>
                <a:lnTo>
                  <a:pt x="568" y="355"/>
                </a:lnTo>
                <a:lnTo>
                  <a:pt x="568" y="375"/>
                </a:lnTo>
                <a:lnTo>
                  <a:pt x="568" y="375"/>
                </a:lnTo>
                <a:lnTo>
                  <a:pt x="570" y="377"/>
                </a:lnTo>
                <a:lnTo>
                  <a:pt x="572" y="381"/>
                </a:lnTo>
                <a:lnTo>
                  <a:pt x="572" y="381"/>
                </a:lnTo>
                <a:lnTo>
                  <a:pt x="574" y="383"/>
                </a:lnTo>
                <a:lnTo>
                  <a:pt x="578" y="385"/>
                </a:lnTo>
                <a:lnTo>
                  <a:pt x="584" y="385"/>
                </a:lnTo>
                <a:lnTo>
                  <a:pt x="584" y="385"/>
                </a:lnTo>
                <a:lnTo>
                  <a:pt x="587" y="383"/>
                </a:lnTo>
                <a:lnTo>
                  <a:pt x="591" y="381"/>
                </a:lnTo>
                <a:lnTo>
                  <a:pt x="591" y="381"/>
                </a:lnTo>
                <a:lnTo>
                  <a:pt x="591" y="381"/>
                </a:lnTo>
                <a:lnTo>
                  <a:pt x="593" y="377"/>
                </a:lnTo>
                <a:lnTo>
                  <a:pt x="595" y="375"/>
                </a:lnTo>
                <a:lnTo>
                  <a:pt x="595" y="355"/>
                </a:lnTo>
                <a:lnTo>
                  <a:pt x="595" y="355"/>
                </a:lnTo>
                <a:lnTo>
                  <a:pt x="593" y="351"/>
                </a:lnTo>
                <a:lnTo>
                  <a:pt x="591" y="349"/>
                </a:lnTo>
                <a:lnTo>
                  <a:pt x="591" y="349"/>
                </a:lnTo>
                <a:lnTo>
                  <a:pt x="591" y="349"/>
                </a:lnTo>
                <a:lnTo>
                  <a:pt x="591" y="349"/>
                </a:lnTo>
                <a:lnTo>
                  <a:pt x="587" y="345"/>
                </a:lnTo>
                <a:lnTo>
                  <a:pt x="584" y="345"/>
                </a:lnTo>
                <a:lnTo>
                  <a:pt x="578" y="345"/>
                </a:lnTo>
                <a:lnTo>
                  <a:pt x="578" y="345"/>
                </a:lnTo>
                <a:close/>
                <a:moveTo>
                  <a:pt x="679" y="345"/>
                </a:moveTo>
                <a:lnTo>
                  <a:pt x="679" y="345"/>
                </a:lnTo>
                <a:lnTo>
                  <a:pt x="675" y="345"/>
                </a:lnTo>
                <a:lnTo>
                  <a:pt x="671" y="349"/>
                </a:lnTo>
                <a:lnTo>
                  <a:pt x="671" y="349"/>
                </a:lnTo>
                <a:lnTo>
                  <a:pt x="671" y="349"/>
                </a:lnTo>
                <a:lnTo>
                  <a:pt x="669" y="351"/>
                </a:lnTo>
                <a:lnTo>
                  <a:pt x="669" y="355"/>
                </a:lnTo>
                <a:lnTo>
                  <a:pt x="669" y="375"/>
                </a:lnTo>
                <a:lnTo>
                  <a:pt x="669" y="375"/>
                </a:lnTo>
                <a:lnTo>
                  <a:pt x="669" y="377"/>
                </a:lnTo>
                <a:lnTo>
                  <a:pt x="671" y="381"/>
                </a:lnTo>
                <a:lnTo>
                  <a:pt x="671" y="381"/>
                </a:lnTo>
                <a:lnTo>
                  <a:pt x="675" y="383"/>
                </a:lnTo>
                <a:lnTo>
                  <a:pt x="679" y="385"/>
                </a:lnTo>
                <a:lnTo>
                  <a:pt x="685" y="385"/>
                </a:lnTo>
                <a:lnTo>
                  <a:pt x="685" y="385"/>
                </a:lnTo>
                <a:lnTo>
                  <a:pt x="689" y="383"/>
                </a:lnTo>
                <a:lnTo>
                  <a:pt x="691" y="381"/>
                </a:lnTo>
                <a:lnTo>
                  <a:pt x="691" y="381"/>
                </a:lnTo>
                <a:lnTo>
                  <a:pt x="691" y="381"/>
                </a:lnTo>
                <a:lnTo>
                  <a:pt x="695" y="377"/>
                </a:lnTo>
                <a:lnTo>
                  <a:pt x="695" y="375"/>
                </a:lnTo>
                <a:lnTo>
                  <a:pt x="695" y="355"/>
                </a:lnTo>
                <a:lnTo>
                  <a:pt x="695" y="355"/>
                </a:lnTo>
                <a:lnTo>
                  <a:pt x="695" y="351"/>
                </a:lnTo>
                <a:lnTo>
                  <a:pt x="691" y="349"/>
                </a:lnTo>
                <a:lnTo>
                  <a:pt x="691" y="349"/>
                </a:lnTo>
                <a:lnTo>
                  <a:pt x="691" y="349"/>
                </a:lnTo>
                <a:lnTo>
                  <a:pt x="691" y="349"/>
                </a:lnTo>
                <a:lnTo>
                  <a:pt x="689" y="345"/>
                </a:lnTo>
                <a:lnTo>
                  <a:pt x="685" y="345"/>
                </a:lnTo>
                <a:lnTo>
                  <a:pt x="679" y="345"/>
                </a:lnTo>
                <a:lnTo>
                  <a:pt x="679" y="345"/>
                </a:lnTo>
                <a:close/>
                <a:moveTo>
                  <a:pt x="685" y="351"/>
                </a:moveTo>
                <a:lnTo>
                  <a:pt x="679" y="351"/>
                </a:lnTo>
                <a:lnTo>
                  <a:pt x="679" y="351"/>
                </a:lnTo>
                <a:lnTo>
                  <a:pt x="675" y="353"/>
                </a:lnTo>
                <a:lnTo>
                  <a:pt x="675" y="353"/>
                </a:lnTo>
                <a:lnTo>
                  <a:pt x="675" y="353"/>
                </a:lnTo>
                <a:lnTo>
                  <a:pt x="673" y="355"/>
                </a:lnTo>
                <a:lnTo>
                  <a:pt x="673" y="375"/>
                </a:lnTo>
                <a:lnTo>
                  <a:pt x="673" y="375"/>
                </a:lnTo>
                <a:lnTo>
                  <a:pt x="675" y="377"/>
                </a:lnTo>
                <a:lnTo>
                  <a:pt x="675" y="377"/>
                </a:lnTo>
                <a:lnTo>
                  <a:pt x="679" y="379"/>
                </a:lnTo>
                <a:lnTo>
                  <a:pt x="685" y="379"/>
                </a:lnTo>
                <a:lnTo>
                  <a:pt x="685" y="379"/>
                </a:lnTo>
                <a:lnTo>
                  <a:pt x="689" y="377"/>
                </a:lnTo>
                <a:lnTo>
                  <a:pt x="689" y="377"/>
                </a:lnTo>
                <a:lnTo>
                  <a:pt x="689" y="377"/>
                </a:lnTo>
                <a:lnTo>
                  <a:pt x="689" y="375"/>
                </a:lnTo>
                <a:lnTo>
                  <a:pt x="689" y="355"/>
                </a:lnTo>
                <a:lnTo>
                  <a:pt x="689" y="355"/>
                </a:lnTo>
                <a:lnTo>
                  <a:pt x="689" y="353"/>
                </a:lnTo>
                <a:lnTo>
                  <a:pt x="689" y="353"/>
                </a:lnTo>
                <a:lnTo>
                  <a:pt x="689" y="353"/>
                </a:lnTo>
                <a:lnTo>
                  <a:pt x="685" y="351"/>
                </a:lnTo>
                <a:lnTo>
                  <a:pt x="685" y="351"/>
                </a:lnTo>
                <a:close/>
                <a:moveTo>
                  <a:pt x="645" y="345"/>
                </a:moveTo>
                <a:lnTo>
                  <a:pt x="645" y="345"/>
                </a:lnTo>
                <a:lnTo>
                  <a:pt x="641" y="345"/>
                </a:lnTo>
                <a:lnTo>
                  <a:pt x="637" y="349"/>
                </a:lnTo>
                <a:lnTo>
                  <a:pt x="637" y="349"/>
                </a:lnTo>
                <a:lnTo>
                  <a:pt x="637" y="349"/>
                </a:lnTo>
                <a:lnTo>
                  <a:pt x="635" y="351"/>
                </a:lnTo>
                <a:lnTo>
                  <a:pt x="635" y="355"/>
                </a:lnTo>
                <a:lnTo>
                  <a:pt x="635" y="375"/>
                </a:lnTo>
                <a:lnTo>
                  <a:pt x="635" y="375"/>
                </a:lnTo>
                <a:lnTo>
                  <a:pt x="635" y="377"/>
                </a:lnTo>
                <a:lnTo>
                  <a:pt x="637" y="381"/>
                </a:lnTo>
                <a:lnTo>
                  <a:pt x="637" y="381"/>
                </a:lnTo>
                <a:lnTo>
                  <a:pt x="641" y="383"/>
                </a:lnTo>
                <a:lnTo>
                  <a:pt x="645" y="385"/>
                </a:lnTo>
                <a:lnTo>
                  <a:pt x="651" y="385"/>
                </a:lnTo>
                <a:lnTo>
                  <a:pt x="651" y="385"/>
                </a:lnTo>
                <a:lnTo>
                  <a:pt x="655" y="383"/>
                </a:lnTo>
                <a:lnTo>
                  <a:pt x="659" y="381"/>
                </a:lnTo>
                <a:lnTo>
                  <a:pt x="659" y="381"/>
                </a:lnTo>
                <a:lnTo>
                  <a:pt x="659" y="381"/>
                </a:lnTo>
                <a:lnTo>
                  <a:pt x="661" y="377"/>
                </a:lnTo>
                <a:lnTo>
                  <a:pt x="661" y="375"/>
                </a:lnTo>
                <a:lnTo>
                  <a:pt x="661" y="355"/>
                </a:lnTo>
                <a:lnTo>
                  <a:pt x="661" y="355"/>
                </a:lnTo>
                <a:lnTo>
                  <a:pt x="661" y="351"/>
                </a:lnTo>
                <a:lnTo>
                  <a:pt x="659" y="349"/>
                </a:lnTo>
                <a:lnTo>
                  <a:pt x="659" y="349"/>
                </a:lnTo>
                <a:lnTo>
                  <a:pt x="659" y="349"/>
                </a:lnTo>
                <a:lnTo>
                  <a:pt x="659" y="349"/>
                </a:lnTo>
                <a:lnTo>
                  <a:pt x="655" y="345"/>
                </a:lnTo>
                <a:lnTo>
                  <a:pt x="651" y="345"/>
                </a:lnTo>
                <a:lnTo>
                  <a:pt x="645" y="345"/>
                </a:lnTo>
                <a:lnTo>
                  <a:pt x="645" y="345"/>
                </a:lnTo>
                <a:close/>
                <a:moveTo>
                  <a:pt x="651" y="351"/>
                </a:moveTo>
                <a:lnTo>
                  <a:pt x="645" y="351"/>
                </a:lnTo>
                <a:lnTo>
                  <a:pt x="645" y="351"/>
                </a:lnTo>
                <a:lnTo>
                  <a:pt x="641" y="353"/>
                </a:lnTo>
                <a:lnTo>
                  <a:pt x="641" y="353"/>
                </a:lnTo>
                <a:lnTo>
                  <a:pt x="641" y="353"/>
                </a:lnTo>
                <a:lnTo>
                  <a:pt x="641" y="355"/>
                </a:lnTo>
                <a:lnTo>
                  <a:pt x="641" y="375"/>
                </a:lnTo>
                <a:lnTo>
                  <a:pt x="641" y="375"/>
                </a:lnTo>
                <a:lnTo>
                  <a:pt x="641" y="377"/>
                </a:lnTo>
                <a:lnTo>
                  <a:pt x="641" y="377"/>
                </a:lnTo>
                <a:lnTo>
                  <a:pt x="645" y="379"/>
                </a:lnTo>
                <a:lnTo>
                  <a:pt x="651" y="379"/>
                </a:lnTo>
                <a:lnTo>
                  <a:pt x="651" y="379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55" y="375"/>
                </a:lnTo>
                <a:lnTo>
                  <a:pt x="655" y="355"/>
                </a:lnTo>
                <a:lnTo>
                  <a:pt x="655" y="355"/>
                </a:lnTo>
                <a:lnTo>
                  <a:pt x="655" y="353"/>
                </a:lnTo>
                <a:lnTo>
                  <a:pt x="655" y="353"/>
                </a:lnTo>
                <a:lnTo>
                  <a:pt x="655" y="353"/>
                </a:lnTo>
                <a:lnTo>
                  <a:pt x="651" y="351"/>
                </a:lnTo>
                <a:lnTo>
                  <a:pt x="651" y="351"/>
                </a:lnTo>
                <a:close/>
                <a:moveTo>
                  <a:pt x="611" y="345"/>
                </a:moveTo>
                <a:lnTo>
                  <a:pt x="611" y="345"/>
                </a:lnTo>
                <a:lnTo>
                  <a:pt x="607" y="345"/>
                </a:lnTo>
                <a:lnTo>
                  <a:pt x="603" y="349"/>
                </a:lnTo>
                <a:lnTo>
                  <a:pt x="603" y="349"/>
                </a:lnTo>
                <a:lnTo>
                  <a:pt x="603" y="349"/>
                </a:lnTo>
                <a:lnTo>
                  <a:pt x="601" y="351"/>
                </a:lnTo>
                <a:lnTo>
                  <a:pt x="601" y="355"/>
                </a:lnTo>
                <a:lnTo>
                  <a:pt x="601" y="375"/>
                </a:lnTo>
                <a:lnTo>
                  <a:pt x="601" y="375"/>
                </a:lnTo>
                <a:lnTo>
                  <a:pt x="601" y="377"/>
                </a:lnTo>
                <a:lnTo>
                  <a:pt x="603" y="381"/>
                </a:lnTo>
                <a:lnTo>
                  <a:pt x="603" y="381"/>
                </a:lnTo>
                <a:lnTo>
                  <a:pt x="607" y="383"/>
                </a:lnTo>
                <a:lnTo>
                  <a:pt x="611" y="385"/>
                </a:lnTo>
                <a:lnTo>
                  <a:pt x="617" y="385"/>
                </a:lnTo>
                <a:lnTo>
                  <a:pt x="617" y="385"/>
                </a:lnTo>
                <a:lnTo>
                  <a:pt x="621" y="383"/>
                </a:lnTo>
                <a:lnTo>
                  <a:pt x="625" y="381"/>
                </a:lnTo>
                <a:lnTo>
                  <a:pt x="625" y="381"/>
                </a:lnTo>
                <a:lnTo>
                  <a:pt x="625" y="381"/>
                </a:lnTo>
                <a:lnTo>
                  <a:pt x="627" y="377"/>
                </a:lnTo>
                <a:lnTo>
                  <a:pt x="627" y="375"/>
                </a:lnTo>
                <a:lnTo>
                  <a:pt x="627" y="355"/>
                </a:lnTo>
                <a:lnTo>
                  <a:pt x="627" y="355"/>
                </a:lnTo>
                <a:lnTo>
                  <a:pt x="627" y="351"/>
                </a:lnTo>
                <a:lnTo>
                  <a:pt x="625" y="349"/>
                </a:lnTo>
                <a:lnTo>
                  <a:pt x="625" y="349"/>
                </a:lnTo>
                <a:lnTo>
                  <a:pt x="625" y="349"/>
                </a:lnTo>
                <a:lnTo>
                  <a:pt x="625" y="349"/>
                </a:lnTo>
                <a:lnTo>
                  <a:pt x="621" y="345"/>
                </a:lnTo>
                <a:lnTo>
                  <a:pt x="617" y="345"/>
                </a:lnTo>
                <a:lnTo>
                  <a:pt x="611" y="345"/>
                </a:lnTo>
                <a:lnTo>
                  <a:pt x="611" y="345"/>
                </a:lnTo>
                <a:close/>
                <a:moveTo>
                  <a:pt x="617" y="351"/>
                </a:moveTo>
                <a:lnTo>
                  <a:pt x="611" y="351"/>
                </a:lnTo>
                <a:lnTo>
                  <a:pt x="611" y="351"/>
                </a:lnTo>
                <a:lnTo>
                  <a:pt x="607" y="353"/>
                </a:lnTo>
                <a:lnTo>
                  <a:pt x="607" y="353"/>
                </a:lnTo>
                <a:lnTo>
                  <a:pt x="607" y="353"/>
                </a:lnTo>
                <a:lnTo>
                  <a:pt x="607" y="355"/>
                </a:lnTo>
                <a:lnTo>
                  <a:pt x="607" y="375"/>
                </a:lnTo>
                <a:lnTo>
                  <a:pt x="607" y="375"/>
                </a:lnTo>
                <a:lnTo>
                  <a:pt x="607" y="377"/>
                </a:lnTo>
                <a:lnTo>
                  <a:pt x="607" y="377"/>
                </a:lnTo>
                <a:lnTo>
                  <a:pt x="611" y="379"/>
                </a:lnTo>
                <a:lnTo>
                  <a:pt x="617" y="379"/>
                </a:lnTo>
                <a:lnTo>
                  <a:pt x="617" y="379"/>
                </a:lnTo>
                <a:lnTo>
                  <a:pt x="621" y="377"/>
                </a:lnTo>
                <a:lnTo>
                  <a:pt x="621" y="377"/>
                </a:lnTo>
                <a:lnTo>
                  <a:pt x="621" y="377"/>
                </a:lnTo>
                <a:lnTo>
                  <a:pt x="623" y="375"/>
                </a:lnTo>
                <a:lnTo>
                  <a:pt x="623" y="355"/>
                </a:lnTo>
                <a:lnTo>
                  <a:pt x="623" y="355"/>
                </a:lnTo>
                <a:lnTo>
                  <a:pt x="621" y="353"/>
                </a:lnTo>
                <a:lnTo>
                  <a:pt x="621" y="353"/>
                </a:lnTo>
                <a:lnTo>
                  <a:pt x="621" y="353"/>
                </a:lnTo>
                <a:lnTo>
                  <a:pt x="617" y="351"/>
                </a:lnTo>
                <a:lnTo>
                  <a:pt x="617" y="351"/>
                </a:lnTo>
                <a:close/>
                <a:moveTo>
                  <a:pt x="584" y="351"/>
                </a:moveTo>
                <a:lnTo>
                  <a:pt x="578" y="351"/>
                </a:lnTo>
                <a:lnTo>
                  <a:pt x="578" y="351"/>
                </a:lnTo>
                <a:lnTo>
                  <a:pt x="576" y="353"/>
                </a:lnTo>
                <a:lnTo>
                  <a:pt x="576" y="353"/>
                </a:lnTo>
                <a:lnTo>
                  <a:pt x="576" y="353"/>
                </a:lnTo>
                <a:lnTo>
                  <a:pt x="574" y="355"/>
                </a:lnTo>
                <a:lnTo>
                  <a:pt x="574" y="375"/>
                </a:lnTo>
                <a:lnTo>
                  <a:pt x="574" y="375"/>
                </a:lnTo>
                <a:lnTo>
                  <a:pt x="576" y="377"/>
                </a:lnTo>
                <a:lnTo>
                  <a:pt x="576" y="377"/>
                </a:lnTo>
                <a:lnTo>
                  <a:pt x="578" y="379"/>
                </a:lnTo>
                <a:lnTo>
                  <a:pt x="584" y="379"/>
                </a:lnTo>
                <a:lnTo>
                  <a:pt x="584" y="379"/>
                </a:lnTo>
                <a:lnTo>
                  <a:pt x="587" y="377"/>
                </a:lnTo>
                <a:lnTo>
                  <a:pt x="587" y="377"/>
                </a:lnTo>
                <a:lnTo>
                  <a:pt x="587" y="377"/>
                </a:lnTo>
                <a:lnTo>
                  <a:pt x="589" y="375"/>
                </a:lnTo>
                <a:lnTo>
                  <a:pt x="589" y="355"/>
                </a:lnTo>
                <a:lnTo>
                  <a:pt x="589" y="355"/>
                </a:lnTo>
                <a:lnTo>
                  <a:pt x="587" y="353"/>
                </a:lnTo>
                <a:lnTo>
                  <a:pt x="587" y="353"/>
                </a:lnTo>
                <a:lnTo>
                  <a:pt x="587" y="353"/>
                </a:lnTo>
                <a:lnTo>
                  <a:pt x="584" y="351"/>
                </a:lnTo>
                <a:lnTo>
                  <a:pt x="584" y="351"/>
                </a:lnTo>
                <a:close/>
                <a:moveTo>
                  <a:pt x="415" y="345"/>
                </a:moveTo>
                <a:lnTo>
                  <a:pt x="415" y="345"/>
                </a:lnTo>
                <a:lnTo>
                  <a:pt x="411" y="345"/>
                </a:lnTo>
                <a:lnTo>
                  <a:pt x="409" y="349"/>
                </a:lnTo>
                <a:lnTo>
                  <a:pt x="409" y="349"/>
                </a:lnTo>
                <a:lnTo>
                  <a:pt x="409" y="349"/>
                </a:lnTo>
                <a:lnTo>
                  <a:pt x="407" y="351"/>
                </a:lnTo>
                <a:lnTo>
                  <a:pt x="405" y="355"/>
                </a:lnTo>
                <a:lnTo>
                  <a:pt x="405" y="375"/>
                </a:lnTo>
                <a:lnTo>
                  <a:pt x="405" y="375"/>
                </a:lnTo>
                <a:lnTo>
                  <a:pt x="407" y="377"/>
                </a:lnTo>
                <a:lnTo>
                  <a:pt x="409" y="381"/>
                </a:lnTo>
                <a:lnTo>
                  <a:pt x="409" y="381"/>
                </a:lnTo>
                <a:lnTo>
                  <a:pt x="411" y="383"/>
                </a:lnTo>
                <a:lnTo>
                  <a:pt x="415" y="385"/>
                </a:lnTo>
                <a:lnTo>
                  <a:pt x="423" y="385"/>
                </a:lnTo>
                <a:lnTo>
                  <a:pt x="423" y="385"/>
                </a:lnTo>
                <a:lnTo>
                  <a:pt x="427" y="383"/>
                </a:lnTo>
                <a:lnTo>
                  <a:pt x="429" y="381"/>
                </a:lnTo>
                <a:lnTo>
                  <a:pt x="429" y="381"/>
                </a:lnTo>
                <a:lnTo>
                  <a:pt x="429" y="381"/>
                </a:lnTo>
                <a:lnTo>
                  <a:pt x="431" y="377"/>
                </a:lnTo>
                <a:lnTo>
                  <a:pt x="433" y="375"/>
                </a:lnTo>
                <a:lnTo>
                  <a:pt x="433" y="355"/>
                </a:lnTo>
                <a:lnTo>
                  <a:pt x="433" y="355"/>
                </a:lnTo>
                <a:lnTo>
                  <a:pt x="431" y="351"/>
                </a:lnTo>
                <a:lnTo>
                  <a:pt x="429" y="349"/>
                </a:lnTo>
                <a:lnTo>
                  <a:pt x="429" y="349"/>
                </a:lnTo>
                <a:lnTo>
                  <a:pt x="429" y="349"/>
                </a:lnTo>
                <a:lnTo>
                  <a:pt x="429" y="349"/>
                </a:lnTo>
                <a:lnTo>
                  <a:pt x="427" y="345"/>
                </a:lnTo>
                <a:lnTo>
                  <a:pt x="423" y="345"/>
                </a:lnTo>
                <a:lnTo>
                  <a:pt x="415" y="345"/>
                </a:lnTo>
                <a:lnTo>
                  <a:pt x="415" y="345"/>
                </a:lnTo>
                <a:close/>
                <a:moveTo>
                  <a:pt x="516" y="345"/>
                </a:moveTo>
                <a:lnTo>
                  <a:pt x="516" y="345"/>
                </a:lnTo>
                <a:lnTo>
                  <a:pt x="512" y="345"/>
                </a:lnTo>
                <a:lnTo>
                  <a:pt x="508" y="349"/>
                </a:lnTo>
                <a:lnTo>
                  <a:pt x="508" y="349"/>
                </a:lnTo>
                <a:lnTo>
                  <a:pt x="508" y="349"/>
                </a:lnTo>
                <a:lnTo>
                  <a:pt x="506" y="351"/>
                </a:lnTo>
                <a:lnTo>
                  <a:pt x="506" y="355"/>
                </a:lnTo>
                <a:lnTo>
                  <a:pt x="506" y="375"/>
                </a:lnTo>
                <a:lnTo>
                  <a:pt x="506" y="375"/>
                </a:lnTo>
                <a:lnTo>
                  <a:pt x="506" y="377"/>
                </a:lnTo>
                <a:lnTo>
                  <a:pt x="508" y="381"/>
                </a:lnTo>
                <a:lnTo>
                  <a:pt x="508" y="381"/>
                </a:lnTo>
                <a:lnTo>
                  <a:pt x="512" y="383"/>
                </a:lnTo>
                <a:lnTo>
                  <a:pt x="516" y="385"/>
                </a:lnTo>
                <a:lnTo>
                  <a:pt x="522" y="385"/>
                </a:lnTo>
                <a:lnTo>
                  <a:pt x="522" y="385"/>
                </a:lnTo>
                <a:lnTo>
                  <a:pt x="526" y="383"/>
                </a:lnTo>
                <a:lnTo>
                  <a:pt x="530" y="381"/>
                </a:lnTo>
                <a:lnTo>
                  <a:pt x="530" y="381"/>
                </a:lnTo>
                <a:lnTo>
                  <a:pt x="530" y="381"/>
                </a:lnTo>
                <a:lnTo>
                  <a:pt x="532" y="377"/>
                </a:lnTo>
                <a:lnTo>
                  <a:pt x="532" y="375"/>
                </a:lnTo>
                <a:lnTo>
                  <a:pt x="532" y="355"/>
                </a:lnTo>
                <a:lnTo>
                  <a:pt x="532" y="355"/>
                </a:lnTo>
                <a:lnTo>
                  <a:pt x="532" y="351"/>
                </a:lnTo>
                <a:lnTo>
                  <a:pt x="530" y="349"/>
                </a:lnTo>
                <a:lnTo>
                  <a:pt x="530" y="349"/>
                </a:lnTo>
                <a:lnTo>
                  <a:pt x="530" y="349"/>
                </a:lnTo>
                <a:lnTo>
                  <a:pt x="530" y="349"/>
                </a:lnTo>
                <a:lnTo>
                  <a:pt x="526" y="345"/>
                </a:lnTo>
                <a:lnTo>
                  <a:pt x="522" y="345"/>
                </a:lnTo>
                <a:lnTo>
                  <a:pt x="516" y="345"/>
                </a:lnTo>
                <a:lnTo>
                  <a:pt x="516" y="345"/>
                </a:lnTo>
                <a:close/>
                <a:moveTo>
                  <a:pt x="522" y="351"/>
                </a:moveTo>
                <a:lnTo>
                  <a:pt x="516" y="351"/>
                </a:lnTo>
                <a:lnTo>
                  <a:pt x="516" y="351"/>
                </a:lnTo>
                <a:lnTo>
                  <a:pt x="512" y="353"/>
                </a:lnTo>
                <a:lnTo>
                  <a:pt x="512" y="353"/>
                </a:lnTo>
                <a:lnTo>
                  <a:pt x="512" y="353"/>
                </a:lnTo>
                <a:lnTo>
                  <a:pt x="512" y="355"/>
                </a:lnTo>
                <a:lnTo>
                  <a:pt x="512" y="375"/>
                </a:lnTo>
                <a:lnTo>
                  <a:pt x="512" y="375"/>
                </a:lnTo>
                <a:lnTo>
                  <a:pt x="512" y="377"/>
                </a:lnTo>
                <a:lnTo>
                  <a:pt x="512" y="377"/>
                </a:lnTo>
                <a:lnTo>
                  <a:pt x="516" y="379"/>
                </a:lnTo>
                <a:lnTo>
                  <a:pt x="522" y="379"/>
                </a:lnTo>
                <a:lnTo>
                  <a:pt x="522" y="379"/>
                </a:lnTo>
                <a:lnTo>
                  <a:pt x="526" y="377"/>
                </a:lnTo>
                <a:lnTo>
                  <a:pt x="526" y="377"/>
                </a:lnTo>
                <a:lnTo>
                  <a:pt x="526" y="377"/>
                </a:lnTo>
                <a:lnTo>
                  <a:pt x="526" y="375"/>
                </a:lnTo>
                <a:lnTo>
                  <a:pt x="526" y="355"/>
                </a:lnTo>
                <a:lnTo>
                  <a:pt x="526" y="355"/>
                </a:lnTo>
                <a:lnTo>
                  <a:pt x="526" y="353"/>
                </a:lnTo>
                <a:lnTo>
                  <a:pt x="526" y="353"/>
                </a:lnTo>
                <a:lnTo>
                  <a:pt x="526" y="353"/>
                </a:lnTo>
                <a:lnTo>
                  <a:pt x="522" y="351"/>
                </a:lnTo>
                <a:lnTo>
                  <a:pt x="522" y="351"/>
                </a:lnTo>
                <a:close/>
                <a:moveTo>
                  <a:pt x="482" y="345"/>
                </a:moveTo>
                <a:lnTo>
                  <a:pt x="482" y="345"/>
                </a:lnTo>
                <a:lnTo>
                  <a:pt x="478" y="345"/>
                </a:lnTo>
                <a:lnTo>
                  <a:pt x="474" y="349"/>
                </a:lnTo>
                <a:lnTo>
                  <a:pt x="474" y="349"/>
                </a:lnTo>
                <a:lnTo>
                  <a:pt x="474" y="349"/>
                </a:lnTo>
                <a:lnTo>
                  <a:pt x="472" y="351"/>
                </a:lnTo>
                <a:lnTo>
                  <a:pt x="472" y="355"/>
                </a:lnTo>
                <a:lnTo>
                  <a:pt x="472" y="375"/>
                </a:lnTo>
                <a:lnTo>
                  <a:pt x="472" y="375"/>
                </a:lnTo>
                <a:lnTo>
                  <a:pt x="472" y="377"/>
                </a:lnTo>
                <a:lnTo>
                  <a:pt x="474" y="381"/>
                </a:lnTo>
                <a:lnTo>
                  <a:pt x="474" y="381"/>
                </a:lnTo>
                <a:lnTo>
                  <a:pt x="478" y="383"/>
                </a:lnTo>
                <a:lnTo>
                  <a:pt x="482" y="385"/>
                </a:lnTo>
                <a:lnTo>
                  <a:pt x="488" y="385"/>
                </a:lnTo>
                <a:lnTo>
                  <a:pt x="488" y="385"/>
                </a:lnTo>
                <a:lnTo>
                  <a:pt x="492" y="383"/>
                </a:lnTo>
                <a:lnTo>
                  <a:pt x="496" y="381"/>
                </a:lnTo>
                <a:lnTo>
                  <a:pt x="496" y="381"/>
                </a:lnTo>
                <a:lnTo>
                  <a:pt x="496" y="381"/>
                </a:lnTo>
                <a:lnTo>
                  <a:pt x="498" y="377"/>
                </a:lnTo>
                <a:lnTo>
                  <a:pt x="498" y="375"/>
                </a:lnTo>
                <a:lnTo>
                  <a:pt x="498" y="355"/>
                </a:lnTo>
                <a:lnTo>
                  <a:pt x="498" y="355"/>
                </a:lnTo>
                <a:lnTo>
                  <a:pt x="498" y="351"/>
                </a:lnTo>
                <a:lnTo>
                  <a:pt x="496" y="349"/>
                </a:lnTo>
                <a:lnTo>
                  <a:pt x="496" y="349"/>
                </a:lnTo>
                <a:lnTo>
                  <a:pt x="496" y="349"/>
                </a:lnTo>
                <a:lnTo>
                  <a:pt x="496" y="349"/>
                </a:lnTo>
                <a:lnTo>
                  <a:pt x="492" y="345"/>
                </a:lnTo>
                <a:lnTo>
                  <a:pt x="488" y="345"/>
                </a:lnTo>
                <a:lnTo>
                  <a:pt x="482" y="345"/>
                </a:lnTo>
                <a:lnTo>
                  <a:pt x="482" y="345"/>
                </a:lnTo>
                <a:close/>
                <a:moveTo>
                  <a:pt x="488" y="351"/>
                </a:moveTo>
                <a:lnTo>
                  <a:pt x="482" y="351"/>
                </a:lnTo>
                <a:lnTo>
                  <a:pt x="482" y="351"/>
                </a:lnTo>
                <a:lnTo>
                  <a:pt x="478" y="353"/>
                </a:lnTo>
                <a:lnTo>
                  <a:pt x="478" y="353"/>
                </a:lnTo>
                <a:lnTo>
                  <a:pt x="478" y="353"/>
                </a:lnTo>
                <a:lnTo>
                  <a:pt x="478" y="355"/>
                </a:lnTo>
                <a:lnTo>
                  <a:pt x="478" y="375"/>
                </a:lnTo>
                <a:lnTo>
                  <a:pt x="478" y="375"/>
                </a:lnTo>
                <a:lnTo>
                  <a:pt x="478" y="377"/>
                </a:lnTo>
                <a:lnTo>
                  <a:pt x="478" y="377"/>
                </a:lnTo>
                <a:lnTo>
                  <a:pt x="482" y="379"/>
                </a:lnTo>
                <a:lnTo>
                  <a:pt x="488" y="379"/>
                </a:lnTo>
                <a:lnTo>
                  <a:pt x="488" y="379"/>
                </a:lnTo>
                <a:lnTo>
                  <a:pt x="492" y="377"/>
                </a:lnTo>
                <a:lnTo>
                  <a:pt x="492" y="377"/>
                </a:lnTo>
                <a:lnTo>
                  <a:pt x="492" y="377"/>
                </a:lnTo>
                <a:lnTo>
                  <a:pt x="494" y="375"/>
                </a:lnTo>
                <a:lnTo>
                  <a:pt x="494" y="355"/>
                </a:lnTo>
                <a:lnTo>
                  <a:pt x="494" y="355"/>
                </a:lnTo>
                <a:lnTo>
                  <a:pt x="492" y="353"/>
                </a:lnTo>
                <a:lnTo>
                  <a:pt x="492" y="353"/>
                </a:lnTo>
                <a:lnTo>
                  <a:pt x="492" y="353"/>
                </a:lnTo>
                <a:lnTo>
                  <a:pt x="488" y="351"/>
                </a:lnTo>
                <a:lnTo>
                  <a:pt x="488" y="351"/>
                </a:lnTo>
                <a:close/>
                <a:moveTo>
                  <a:pt x="449" y="345"/>
                </a:moveTo>
                <a:lnTo>
                  <a:pt x="449" y="345"/>
                </a:lnTo>
                <a:lnTo>
                  <a:pt x="445" y="345"/>
                </a:lnTo>
                <a:lnTo>
                  <a:pt x="443" y="349"/>
                </a:lnTo>
                <a:lnTo>
                  <a:pt x="443" y="349"/>
                </a:lnTo>
                <a:lnTo>
                  <a:pt x="443" y="349"/>
                </a:lnTo>
                <a:lnTo>
                  <a:pt x="439" y="351"/>
                </a:lnTo>
                <a:lnTo>
                  <a:pt x="439" y="355"/>
                </a:lnTo>
                <a:lnTo>
                  <a:pt x="439" y="375"/>
                </a:lnTo>
                <a:lnTo>
                  <a:pt x="439" y="375"/>
                </a:lnTo>
                <a:lnTo>
                  <a:pt x="439" y="377"/>
                </a:lnTo>
                <a:lnTo>
                  <a:pt x="443" y="381"/>
                </a:lnTo>
                <a:lnTo>
                  <a:pt x="443" y="381"/>
                </a:lnTo>
                <a:lnTo>
                  <a:pt x="445" y="383"/>
                </a:lnTo>
                <a:lnTo>
                  <a:pt x="449" y="385"/>
                </a:lnTo>
                <a:lnTo>
                  <a:pt x="454" y="385"/>
                </a:lnTo>
                <a:lnTo>
                  <a:pt x="454" y="385"/>
                </a:lnTo>
                <a:lnTo>
                  <a:pt x="458" y="383"/>
                </a:lnTo>
                <a:lnTo>
                  <a:pt x="462" y="381"/>
                </a:lnTo>
                <a:lnTo>
                  <a:pt x="462" y="381"/>
                </a:lnTo>
                <a:lnTo>
                  <a:pt x="462" y="381"/>
                </a:lnTo>
                <a:lnTo>
                  <a:pt x="464" y="377"/>
                </a:lnTo>
                <a:lnTo>
                  <a:pt x="464" y="375"/>
                </a:lnTo>
                <a:lnTo>
                  <a:pt x="464" y="355"/>
                </a:lnTo>
                <a:lnTo>
                  <a:pt x="464" y="355"/>
                </a:lnTo>
                <a:lnTo>
                  <a:pt x="464" y="351"/>
                </a:lnTo>
                <a:lnTo>
                  <a:pt x="462" y="349"/>
                </a:lnTo>
                <a:lnTo>
                  <a:pt x="462" y="349"/>
                </a:lnTo>
                <a:lnTo>
                  <a:pt x="462" y="349"/>
                </a:lnTo>
                <a:lnTo>
                  <a:pt x="462" y="349"/>
                </a:lnTo>
                <a:lnTo>
                  <a:pt x="458" y="345"/>
                </a:lnTo>
                <a:lnTo>
                  <a:pt x="454" y="345"/>
                </a:lnTo>
                <a:lnTo>
                  <a:pt x="449" y="345"/>
                </a:lnTo>
                <a:lnTo>
                  <a:pt x="449" y="345"/>
                </a:lnTo>
                <a:close/>
                <a:moveTo>
                  <a:pt x="454" y="351"/>
                </a:moveTo>
                <a:lnTo>
                  <a:pt x="449" y="351"/>
                </a:lnTo>
                <a:lnTo>
                  <a:pt x="449" y="351"/>
                </a:lnTo>
                <a:lnTo>
                  <a:pt x="447" y="353"/>
                </a:lnTo>
                <a:lnTo>
                  <a:pt x="447" y="353"/>
                </a:lnTo>
                <a:lnTo>
                  <a:pt x="447" y="353"/>
                </a:lnTo>
                <a:lnTo>
                  <a:pt x="445" y="355"/>
                </a:lnTo>
                <a:lnTo>
                  <a:pt x="445" y="375"/>
                </a:lnTo>
                <a:lnTo>
                  <a:pt x="445" y="375"/>
                </a:lnTo>
                <a:lnTo>
                  <a:pt x="447" y="377"/>
                </a:lnTo>
                <a:lnTo>
                  <a:pt x="447" y="377"/>
                </a:lnTo>
                <a:lnTo>
                  <a:pt x="449" y="379"/>
                </a:lnTo>
                <a:lnTo>
                  <a:pt x="454" y="379"/>
                </a:lnTo>
                <a:lnTo>
                  <a:pt x="454" y="379"/>
                </a:lnTo>
                <a:lnTo>
                  <a:pt x="458" y="377"/>
                </a:lnTo>
                <a:lnTo>
                  <a:pt x="458" y="377"/>
                </a:lnTo>
                <a:lnTo>
                  <a:pt x="458" y="377"/>
                </a:lnTo>
                <a:lnTo>
                  <a:pt x="460" y="375"/>
                </a:lnTo>
                <a:lnTo>
                  <a:pt x="460" y="355"/>
                </a:lnTo>
                <a:lnTo>
                  <a:pt x="460" y="355"/>
                </a:lnTo>
                <a:lnTo>
                  <a:pt x="458" y="353"/>
                </a:lnTo>
                <a:lnTo>
                  <a:pt x="458" y="353"/>
                </a:lnTo>
                <a:lnTo>
                  <a:pt x="458" y="353"/>
                </a:lnTo>
                <a:lnTo>
                  <a:pt x="454" y="351"/>
                </a:lnTo>
                <a:lnTo>
                  <a:pt x="454" y="351"/>
                </a:lnTo>
                <a:close/>
                <a:moveTo>
                  <a:pt x="423" y="351"/>
                </a:moveTo>
                <a:lnTo>
                  <a:pt x="415" y="351"/>
                </a:lnTo>
                <a:lnTo>
                  <a:pt x="415" y="351"/>
                </a:lnTo>
                <a:lnTo>
                  <a:pt x="413" y="353"/>
                </a:lnTo>
                <a:lnTo>
                  <a:pt x="413" y="353"/>
                </a:lnTo>
                <a:lnTo>
                  <a:pt x="413" y="353"/>
                </a:lnTo>
                <a:lnTo>
                  <a:pt x="411" y="355"/>
                </a:lnTo>
                <a:lnTo>
                  <a:pt x="411" y="375"/>
                </a:lnTo>
                <a:lnTo>
                  <a:pt x="411" y="375"/>
                </a:lnTo>
                <a:lnTo>
                  <a:pt x="413" y="377"/>
                </a:lnTo>
                <a:lnTo>
                  <a:pt x="413" y="377"/>
                </a:lnTo>
                <a:lnTo>
                  <a:pt x="415" y="379"/>
                </a:lnTo>
                <a:lnTo>
                  <a:pt x="423" y="379"/>
                </a:lnTo>
                <a:lnTo>
                  <a:pt x="423" y="379"/>
                </a:lnTo>
                <a:lnTo>
                  <a:pt x="425" y="377"/>
                </a:lnTo>
                <a:lnTo>
                  <a:pt x="425" y="377"/>
                </a:lnTo>
                <a:lnTo>
                  <a:pt x="425" y="377"/>
                </a:lnTo>
                <a:lnTo>
                  <a:pt x="427" y="375"/>
                </a:lnTo>
                <a:lnTo>
                  <a:pt x="427" y="355"/>
                </a:lnTo>
                <a:lnTo>
                  <a:pt x="427" y="355"/>
                </a:lnTo>
                <a:lnTo>
                  <a:pt x="425" y="353"/>
                </a:lnTo>
                <a:lnTo>
                  <a:pt x="425" y="353"/>
                </a:lnTo>
                <a:lnTo>
                  <a:pt x="425" y="353"/>
                </a:lnTo>
                <a:lnTo>
                  <a:pt x="423" y="351"/>
                </a:lnTo>
                <a:lnTo>
                  <a:pt x="423" y="351"/>
                </a:lnTo>
                <a:close/>
                <a:moveTo>
                  <a:pt x="252" y="345"/>
                </a:moveTo>
                <a:lnTo>
                  <a:pt x="252" y="345"/>
                </a:lnTo>
                <a:lnTo>
                  <a:pt x="250" y="345"/>
                </a:lnTo>
                <a:lnTo>
                  <a:pt x="246" y="349"/>
                </a:lnTo>
                <a:lnTo>
                  <a:pt x="246" y="349"/>
                </a:lnTo>
                <a:lnTo>
                  <a:pt x="246" y="349"/>
                </a:lnTo>
                <a:lnTo>
                  <a:pt x="244" y="351"/>
                </a:lnTo>
                <a:lnTo>
                  <a:pt x="242" y="355"/>
                </a:lnTo>
                <a:lnTo>
                  <a:pt x="242" y="375"/>
                </a:lnTo>
                <a:lnTo>
                  <a:pt x="242" y="375"/>
                </a:lnTo>
                <a:lnTo>
                  <a:pt x="244" y="377"/>
                </a:lnTo>
                <a:lnTo>
                  <a:pt x="246" y="381"/>
                </a:lnTo>
                <a:lnTo>
                  <a:pt x="246" y="381"/>
                </a:lnTo>
                <a:lnTo>
                  <a:pt x="250" y="383"/>
                </a:lnTo>
                <a:lnTo>
                  <a:pt x="252" y="385"/>
                </a:lnTo>
                <a:lnTo>
                  <a:pt x="260" y="385"/>
                </a:lnTo>
                <a:lnTo>
                  <a:pt x="260" y="385"/>
                </a:lnTo>
                <a:lnTo>
                  <a:pt x="264" y="383"/>
                </a:lnTo>
                <a:lnTo>
                  <a:pt x="266" y="381"/>
                </a:lnTo>
                <a:lnTo>
                  <a:pt x="266" y="381"/>
                </a:lnTo>
                <a:lnTo>
                  <a:pt x="266" y="381"/>
                </a:lnTo>
                <a:lnTo>
                  <a:pt x="268" y="377"/>
                </a:lnTo>
                <a:lnTo>
                  <a:pt x="270" y="375"/>
                </a:lnTo>
                <a:lnTo>
                  <a:pt x="270" y="355"/>
                </a:lnTo>
                <a:lnTo>
                  <a:pt x="270" y="355"/>
                </a:lnTo>
                <a:lnTo>
                  <a:pt x="268" y="351"/>
                </a:lnTo>
                <a:lnTo>
                  <a:pt x="266" y="349"/>
                </a:lnTo>
                <a:lnTo>
                  <a:pt x="266" y="349"/>
                </a:lnTo>
                <a:lnTo>
                  <a:pt x="266" y="349"/>
                </a:lnTo>
                <a:lnTo>
                  <a:pt x="266" y="349"/>
                </a:lnTo>
                <a:lnTo>
                  <a:pt x="264" y="345"/>
                </a:lnTo>
                <a:lnTo>
                  <a:pt x="260" y="345"/>
                </a:lnTo>
                <a:lnTo>
                  <a:pt x="252" y="345"/>
                </a:lnTo>
                <a:lnTo>
                  <a:pt x="252" y="345"/>
                </a:lnTo>
                <a:close/>
                <a:moveTo>
                  <a:pt x="353" y="345"/>
                </a:moveTo>
                <a:lnTo>
                  <a:pt x="353" y="345"/>
                </a:lnTo>
                <a:lnTo>
                  <a:pt x="349" y="345"/>
                </a:lnTo>
                <a:lnTo>
                  <a:pt x="345" y="349"/>
                </a:lnTo>
                <a:lnTo>
                  <a:pt x="345" y="349"/>
                </a:lnTo>
                <a:lnTo>
                  <a:pt x="345" y="349"/>
                </a:lnTo>
                <a:lnTo>
                  <a:pt x="343" y="351"/>
                </a:lnTo>
                <a:lnTo>
                  <a:pt x="343" y="355"/>
                </a:lnTo>
                <a:lnTo>
                  <a:pt x="343" y="375"/>
                </a:lnTo>
                <a:lnTo>
                  <a:pt x="343" y="375"/>
                </a:lnTo>
                <a:lnTo>
                  <a:pt x="343" y="377"/>
                </a:lnTo>
                <a:lnTo>
                  <a:pt x="345" y="381"/>
                </a:lnTo>
                <a:lnTo>
                  <a:pt x="345" y="381"/>
                </a:lnTo>
                <a:lnTo>
                  <a:pt x="349" y="383"/>
                </a:lnTo>
                <a:lnTo>
                  <a:pt x="353" y="385"/>
                </a:lnTo>
                <a:lnTo>
                  <a:pt x="359" y="385"/>
                </a:lnTo>
                <a:lnTo>
                  <a:pt x="359" y="385"/>
                </a:lnTo>
                <a:lnTo>
                  <a:pt x="363" y="383"/>
                </a:lnTo>
                <a:lnTo>
                  <a:pt x="367" y="381"/>
                </a:lnTo>
                <a:lnTo>
                  <a:pt x="367" y="381"/>
                </a:lnTo>
                <a:lnTo>
                  <a:pt x="367" y="381"/>
                </a:lnTo>
                <a:lnTo>
                  <a:pt x="369" y="377"/>
                </a:lnTo>
                <a:lnTo>
                  <a:pt x="369" y="375"/>
                </a:lnTo>
                <a:lnTo>
                  <a:pt x="369" y="355"/>
                </a:lnTo>
                <a:lnTo>
                  <a:pt x="369" y="355"/>
                </a:lnTo>
                <a:lnTo>
                  <a:pt x="369" y="351"/>
                </a:lnTo>
                <a:lnTo>
                  <a:pt x="367" y="349"/>
                </a:lnTo>
                <a:lnTo>
                  <a:pt x="367" y="349"/>
                </a:lnTo>
                <a:lnTo>
                  <a:pt x="367" y="349"/>
                </a:lnTo>
                <a:lnTo>
                  <a:pt x="367" y="349"/>
                </a:lnTo>
                <a:lnTo>
                  <a:pt x="363" y="345"/>
                </a:lnTo>
                <a:lnTo>
                  <a:pt x="359" y="345"/>
                </a:lnTo>
                <a:lnTo>
                  <a:pt x="353" y="345"/>
                </a:lnTo>
                <a:lnTo>
                  <a:pt x="353" y="345"/>
                </a:lnTo>
                <a:close/>
                <a:moveTo>
                  <a:pt x="359" y="351"/>
                </a:moveTo>
                <a:lnTo>
                  <a:pt x="353" y="351"/>
                </a:lnTo>
                <a:lnTo>
                  <a:pt x="353" y="351"/>
                </a:lnTo>
                <a:lnTo>
                  <a:pt x="349" y="353"/>
                </a:lnTo>
                <a:lnTo>
                  <a:pt x="349" y="353"/>
                </a:lnTo>
                <a:lnTo>
                  <a:pt x="349" y="353"/>
                </a:lnTo>
                <a:lnTo>
                  <a:pt x="349" y="355"/>
                </a:lnTo>
                <a:lnTo>
                  <a:pt x="349" y="375"/>
                </a:lnTo>
                <a:lnTo>
                  <a:pt x="349" y="375"/>
                </a:lnTo>
                <a:lnTo>
                  <a:pt x="349" y="377"/>
                </a:lnTo>
                <a:lnTo>
                  <a:pt x="349" y="377"/>
                </a:lnTo>
                <a:lnTo>
                  <a:pt x="353" y="379"/>
                </a:lnTo>
                <a:lnTo>
                  <a:pt x="359" y="379"/>
                </a:lnTo>
                <a:lnTo>
                  <a:pt x="359" y="379"/>
                </a:lnTo>
                <a:lnTo>
                  <a:pt x="363" y="377"/>
                </a:lnTo>
                <a:lnTo>
                  <a:pt x="363" y="377"/>
                </a:lnTo>
                <a:lnTo>
                  <a:pt x="363" y="377"/>
                </a:lnTo>
                <a:lnTo>
                  <a:pt x="365" y="375"/>
                </a:lnTo>
                <a:lnTo>
                  <a:pt x="365" y="355"/>
                </a:lnTo>
                <a:lnTo>
                  <a:pt x="365" y="355"/>
                </a:lnTo>
                <a:lnTo>
                  <a:pt x="363" y="353"/>
                </a:lnTo>
                <a:lnTo>
                  <a:pt x="363" y="353"/>
                </a:lnTo>
                <a:lnTo>
                  <a:pt x="363" y="353"/>
                </a:lnTo>
                <a:lnTo>
                  <a:pt x="359" y="351"/>
                </a:lnTo>
                <a:lnTo>
                  <a:pt x="359" y="351"/>
                </a:lnTo>
                <a:close/>
                <a:moveTo>
                  <a:pt x="320" y="345"/>
                </a:moveTo>
                <a:lnTo>
                  <a:pt x="320" y="345"/>
                </a:lnTo>
                <a:lnTo>
                  <a:pt x="316" y="345"/>
                </a:lnTo>
                <a:lnTo>
                  <a:pt x="314" y="349"/>
                </a:lnTo>
                <a:lnTo>
                  <a:pt x="314" y="349"/>
                </a:lnTo>
                <a:lnTo>
                  <a:pt x="314" y="349"/>
                </a:lnTo>
                <a:lnTo>
                  <a:pt x="312" y="351"/>
                </a:lnTo>
                <a:lnTo>
                  <a:pt x="310" y="355"/>
                </a:lnTo>
                <a:lnTo>
                  <a:pt x="310" y="375"/>
                </a:lnTo>
                <a:lnTo>
                  <a:pt x="310" y="375"/>
                </a:lnTo>
                <a:lnTo>
                  <a:pt x="312" y="377"/>
                </a:lnTo>
                <a:lnTo>
                  <a:pt x="314" y="381"/>
                </a:lnTo>
                <a:lnTo>
                  <a:pt x="314" y="381"/>
                </a:lnTo>
                <a:lnTo>
                  <a:pt x="316" y="383"/>
                </a:lnTo>
                <a:lnTo>
                  <a:pt x="320" y="385"/>
                </a:lnTo>
                <a:lnTo>
                  <a:pt x="325" y="385"/>
                </a:lnTo>
                <a:lnTo>
                  <a:pt x="325" y="385"/>
                </a:lnTo>
                <a:lnTo>
                  <a:pt x="329" y="383"/>
                </a:lnTo>
                <a:lnTo>
                  <a:pt x="333" y="381"/>
                </a:lnTo>
                <a:lnTo>
                  <a:pt x="333" y="381"/>
                </a:lnTo>
                <a:lnTo>
                  <a:pt x="333" y="381"/>
                </a:lnTo>
                <a:lnTo>
                  <a:pt x="335" y="377"/>
                </a:lnTo>
                <a:lnTo>
                  <a:pt x="337" y="375"/>
                </a:lnTo>
                <a:lnTo>
                  <a:pt x="337" y="355"/>
                </a:lnTo>
                <a:lnTo>
                  <a:pt x="337" y="355"/>
                </a:lnTo>
                <a:lnTo>
                  <a:pt x="335" y="351"/>
                </a:lnTo>
                <a:lnTo>
                  <a:pt x="333" y="349"/>
                </a:lnTo>
                <a:lnTo>
                  <a:pt x="333" y="349"/>
                </a:lnTo>
                <a:lnTo>
                  <a:pt x="333" y="349"/>
                </a:lnTo>
                <a:lnTo>
                  <a:pt x="333" y="349"/>
                </a:lnTo>
                <a:lnTo>
                  <a:pt x="329" y="345"/>
                </a:lnTo>
                <a:lnTo>
                  <a:pt x="325" y="345"/>
                </a:lnTo>
                <a:lnTo>
                  <a:pt x="320" y="345"/>
                </a:lnTo>
                <a:lnTo>
                  <a:pt x="320" y="345"/>
                </a:lnTo>
                <a:close/>
                <a:moveTo>
                  <a:pt x="325" y="351"/>
                </a:moveTo>
                <a:lnTo>
                  <a:pt x="320" y="351"/>
                </a:lnTo>
                <a:lnTo>
                  <a:pt x="320" y="351"/>
                </a:lnTo>
                <a:lnTo>
                  <a:pt x="318" y="353"/>
                </a:lnTo>
                <a:lnTo>
                  <a:pt x="318" y="353"/>
                </a:lnTo>
                <a:lnTo>
                  <a:pt x="318" y="353"/>
                </a:lnTo>
                <a:lnTo>
                  <a:pt x="316" y="355"/>
                </a:lnTo>
                <a:lnTo>
                  <a:pt x="316" y="375"/>
                </a:lnTo>
                <a:lnTo>
                  <a:pt x="316" y="375"/>
                </a:lnTo>
                <a:lnTo>
                  <a:pt x="318" y="377"/>
                </a:lnTo>
                <a:lnTo>
                  <a:pt x="318" y="377"/>
                </a:lnTo>
                <a:lnTo>
                  <a:pt x="320" y="379"/>
                </a:lnTo>
                <a:lnTo>
                  <a:pt x="325" y="379"/>
                </a:lnTo>
                <a:lnTo>
                  <a:pt x="325" y="379"/>
                </a:lnTo>
                <a:lnTo>
                  <a:pt x="329" y="377"/>
                </a:lnTo>
                <a:lnTo>
                  <a:pt x="329" y="377"/>
                </a:lnTo>
                <a:lnTo>
                  <a:pt x="329" y="377"/>
                </a:lnTo>
                <a:lnTo>
                  <a:pt x="331" y="375"/>
                </a:lnTo>
                <a:lnTo>
                  <a:pt x="331" y="355"/>
                </a:lnTo>
                <a:lnTo>
                  <a:pt x="331" y="355"/>
                </a:lnTo>
                <a:lnTo>
                  <a:pt x="329" y="353"/>
                </a:lnTo>
                <a:lnTo>
                  <a:pt x="329" y="353"/>
                </a:lnTo>
                <a:lnTo>
                  <a:pt x="329" y="353"/>
                </a:lnTo>
                <a:lnTo>
                  <a:pt x="325" y="351"/>
                </a:lnTo>
                <a:lnTo>
                  <a:pt x="325" y="351"/>
                </a:lnTo>
                <a:close/>
                <a:moveTo>
                  <a:pt x="286" y="345"/>
                </a:moveTo>
                <a:lnTo>
                  <a:pt x="286" y="345"/>
                </a:lnTo>
                <a:lnTo>
                  <a:pt x="282" y="345"/>
                </a:lnTo>
                <a:lnTo>
                  <a:pt x="280" y="349"/>
                </a:lnTo>
                <a:lnTo>
                  <a:pt x="280" y="349"/>
                </a:lnTo>
                <a:lnTo>
                  <a:pt x="280" y="349"/>
                </a:lnTo>
                <a:lnTo>
                  <a:pt x="278" y="351"/>
                </a:lnTo>
                <a:lnTo>
                  <a:pt x="276" y="355"/>
                </a:lnTo>
                <a:lnTo>
                  <a:pt x="276" y="375"/>
                </a:lnTo>
                <a:lnTo>
                  <a:pt x="276" y="375"/>
                </a:lnTo>
                <a:lnTo>
                  <a:pt x="278" y="377"/>
                </a:lnTo>
                <a:lnTo>
                  <a:pt x="280" y="381"/>
                </a:lnTo>
                <a:lnTo>
                  <a:pt x="280" y="381"/>
                </a:lnTo>
                <a:lnTo>
                  <a:pt x="282" y="383"/>
                </a:lnTo>
                <a:lnTo>
                  <a:pt x="286" y="385"/>
                </a:lnTo>
                <a:lnTo>
                  <a:pt x="294" y="385"/>
                </a:lnTo>
                <a:lnTo>
                  <a:pt x="294" y="385"/>
                </a:lnTo>
                <a:lnTo>
                  <a:pt x="298" y="383"/>
                </a:lnTo>
                <a:lnTo>
                  <a:pt x="300" y="381"/>
                </a:lnTo>
                <a:lnTo>
                  <a:pt x="300" y="381"/>
                </a:lnTo>
                <a:lnTo>
                  <a:pt x="300" y="381"/>
                </a:lnTo>
                <a:lnTo>
                  <a:pt x="302" y="377"/>
                </a:lnTo>
                <a:lnTo>
                  <a:pt x="304" y="375"/>
                </a:lnTo>
                <a:lnTo>
                  <a:pt x="304" y="355"/>
                </a:lnTo>
                <a:lnTo>
                  <a:pt x="304" y="355"/>
                </a:lnTo>
                <a:lnTo>
                  <a:pt x="302" y="351"/>
                </a:lnTo>
                <a:lnTo>
                  <a:pt x="300" y="349"/>
                </a:lnTo>
                <a:lnTo>
                  <a:pt x="300" y="349"/>
                </a:lnTo>
                <a:lnTo>
                  <a:pt x="300" y="349"/>
                </a:lnTo>
                <a:lnTo>
                  <a:pt x="300" y="349"/>
                </a:lnTo>
                <a:lnTo>
                  <a:pt x="298" y="345"/>
                </a:lnTo>
                <a:lnTo>
                  <a:pt x="294" y="345"/>
                </a:lnTo>
                <a:lnTo>
                  <a:pt x="286" y="345"/>
                </a:lnTo>
                <a:lnTo>
                  <a:pt x="286" y="345"/>
                </a:lnTo>
                <a:close/>
                <a:moveTo>
                  <a:pt x="294" y="351"/>
                </a:moveTo>
                <a:lnTo>
                  <a:pt x="286" y="351"/>
                </a:lnTo>
                <a:lnTo>
                  <a:pt x="286" y="351"/>
                </a:lnTo>
                <a:lnTo>
                  <a:pt x="284" y="353"/>
                </a:lnTo>
                <a:lnTo>
                  <a:pt x="284" y="353"/>
                </a:lnTo>
                <a:lnTo>
                  <a:pt x="284" y="353"/>
                </a:lnTo>
                <a:lnTo>
                  <a:pt x="282" y="355"/>
                </a:lnTo>
                <a:lnTo>
                  <a:pt x="282" y="375"/>
                </a:lnTo>
                <a:lnTo>
                  <a:pt x="282" y="375"/>
                </a:lnTo>
                <a:lnTo>
                  <a:pt x="284" y="377"/>
                </a:lnTo>
                <a:lnTo>
                  <a:pt x="284" y="377"/>
                </a:lnTo>
                <a:lnTo>
                  <a:pt x="286" y="379"/>
                </a:lnTo>
                <a:lnTo>
                  <a:pt x="294" y="379"/>
                </a:lnTo>
                <a:lnTo>
                  <a:pt x="294" y="379"/>
                </a:lnTo>
                <a:lnTo>
                  <a:pt x="296" y="377"/>
                </a:lnTo>
                <a:lnTo>
                  <a:pt x="296" y="377"/>
                </a:lnTo>
                <a:lnTo>
                  <a:pt x="296" y="377"/>
                </a:lnTo>
                <a:lnTo>
                  <a:pt x="298" y="375"/>
                </a:lnTo>
                <a:lnTo>
                  <a:pt x="298" y="355"/>
                </a:lnTo>
                <a:lnTo>
                  <a:pt x="298" y="355"/>
                </a:lnTo>
                <a:lnTo>
                  <a:pt x="296" y="353"/>
                </a:lnTo>
                <a:lnTo>
                  <a:pt x="296" y="353"/>
                </a:lnTo>
                <a:lnTo>
                  <a:pt x="296" y="353"/>
                </a:lnTo>
                <a:lnTo>
                  <a:pt x="294" y="351"/>
                </a:lnTo>
                <a:lnTo>
                  <a:pt x="294" y="351"/>
                </a:lnTo>
                <a:close/>
                <a:moveTo>
                  <a:pt x="260" y="351"/>
                </a:moveTo>
                <a:lnTo>
                  <a:pt x="252" y="351"/>
                </a:lnTo>
                <a:lnTo>
                  <a:pt x="252" y="351"/>
                </a:lnTo>
                <a:lnTo>
                  <a:pt x="250" y="353"/>
                </a:lnTo>
                <a:lnTo>
                  <a:pt x="250" y="353"/>
                </a:lnTo>
                <a:lnTo>
                  <a:pt x="250" y="353"/>
                </a:lnTo>
                <a:lnTo>
                  <a:pt x="248" y="355"/>
                </a:lnTo>
                <a:lnTo>
                  <a:pt x="248" y="375"/>
                </a:lnTo>
                <a:lnTo>
                  <a:pt x="248" y="375"/>
                </a:lnTo>
                <a:lnTo>
                  <a:pt x="250" y="377"/>
                </a:lnTo>
                <a:lnTo>
                  <a:pt x="250" y="377"/>
                </a:lnTo>
                <a:lnTo>
                  <a:pt x="252" y="379"/>
                </a:lnTo>
                <a:lnTo>
                  <a:pt x="260" y="379"/>
                </a:lnTo>
                <a:lnTo>
                  <a:pt x="260" y="379"/>
                </a:lnTo>
                <a:lnTo>
                  <a:pt x="262" y="377"/>
                </a:lnTo>
                <a:lnTo>
                  <a:pt x="262" y="377"/>
                </a:lnTo>
                <a:lnTo>
                  <a:pt x="262" y="377"/>
                </a:lnTo>
                <a:lnTo>
                  <a:pt x="264" y="375"/>
                </a:lnTo>
                <a:lnTo>
                  <a:pt x="264" y="355"/>
                </a:lnTo>
                <a:lnTo>
                  <a:pt x="264" y="355"/>
                </a:lnTo>
                <a:lnTo>
                  <a:pt x="262" y="353"/>
                </a:lnTo>
                <a:lnTo>
                  <a:pt x="262" y="353"/>
                </a:lnTo>
                <a:lnTo>
                  <a:pt x="262" y="353"/>
                </a:lnTo>
                <a:lnTo>
                  <a:pt x="260" y="351"/>
                </a:lnTo>
                <a:lnTo>
                  <a:pt x="260" y="351"/>
                </a:lnTo>
                <a:close/>
                <a:moveTo>
                  <a:pt x="191" y="345"/>
                </a:moveTo>
                <a:lnTo>
                  <a:pt x="191" y="345"/>
                </a:lnTo>
                <a:lnTo>
                  <a:pt x="187" y="345"/>
                </a:lnTo>
                <a:lnTo>
                  <a:pt x="185" y="349"/>
                </a:lnTo>
                <a:lnTo>
                  <a:pt x="185" y="349"/>
                </a:lnTo>
                <a:lnTo>
                  <a:pt x="185" y="349"/>
                </a:lnTo>
                <a:lnTo>
                  <a:pt x="181" y="351"/>
                </a:lnTo>
                <a:lnTo>
                  <a:pt x="181" y="355"/>
                </a:lnTo>
                <a:lnTo>
                  <a:pt x="181" y="375"/>
                </a:lnTo>
                <a:lnTo>
                  <a:pt x="181" y="375"/>
                </a:lnTo>
                <a:lnTo>
                  <a:pt x="181" y="377"/>
                </a:lnTo>
                <a:lnTo>
                  <a:pt x="185" y="381"/>
                </a:lnTo>
                <a:lnTo>
                  <a:pt x="185" y="381"/>
                </a:lnTo>
                <a:lnTo>
                  <a:pt x="187" y="383"/>
                </a:lnTo>
                <a:lnTo>
                  <a:pt x="191" y="385"/>
                </a:lnTo>
                <a:lnTo>
                  <a:pt x="196" y="385"/>
                </a:lnTo>
                <a:lnTo>
                  <a:pt x="196" y="385"/>
                </a:lnTo>
                <a:lnTo>
                  <a:pt x="200" y="383"/>
                </a:lnTo>
                <a:lnTo>
                  <a:pt x="204" y="381"/>
                </a:lnTo>
                <a:lnTo>
                  <a:pt x="204" y="381"/>
                </a:lnTo>
                <a:lnTo>
                  <a:pt x="204" y="381"/>
                </a:lnTo>
                <a:lnTo>
                  <a:pt x="206" y="377"/>
                </a:lnTo>
                <a:lnTo>
                  <a:pt x="206" y="375"/>
                </a:lnTo>
                <a:lnTo>
                  <a:pt x="206" y="355"/>
                </a:lnTo>
                <a:lnTo>
                  <a:pt x="206" y="355"/>
                </a:lnTo>
                <a:lnTo>
                  <a:pt x="206" y="351"/>
                </a:lnTo>
                <a:lnTo>
                  <a:pt x="204" y="349"/>
                </a:lnTo>
                <a:lnTo>
                  <a:pt x="204" y="349"/>
                </a:lnTo>
                <a:lnTo>
                  <a:pt x="204" y="349"/>
                </a:lnTo>
                <a:lnTo>
                  <a:pt x="204" y="349"/>
                </a:lnTo>
                <a:lnTo>
                  <a:pt x="200" y="345"/>
                </a:lnTo>
                <a:lnTo>
                  <a:pt x="196" y="345"/>
                </a:lnTo>
                <a:lnTo>
                  <a:pt x="191" y="345"/>
                </a:lnTo>
                <a:lnTo>
                  <a:pt x="191" y="345"/>
                </a:lnTo>
                <a:close/>
                <a:moveTo>
                  <a:pt x="196" y="351"/>
                </a:moveTo>
                <a:lnTo>
                  <a:pt x="191" y="351"/>
                </a:lnTo>
                <a:lnTo>
                  <a:pt x="191" y="351"/>
                </a:lnTo>
                <a:lnTo>
                  <a:pt x="189" y="353"/>
                </a:lnTo>
                <a:lnTo>
                  <a:pt x="189" y="353"/>
                </a:lnTo>
                <a:lnTo>
                  <a:pt x="189" y="353"/>
                </a:lnTo>
                <a:lnTo>
                  <a:pt x="187" y="355"/>
                </a:lnTo>
                <a:lnTo>
                  <a:pt x="187" y="375"/>
                </a:lnTo>
                <a:lnTo>
                  <a:pt x="187" y="375"/>
                </a:lnTo>
                <a:lnTo>
                  <a:pt x="189" y="377"/>
                </a:lnTo>
                <a:lnTo>
                  <a:pt x="189" y="377"/>
                </a:lnTo>
                <a:lnTo>
                  <a:pt x="191" y="379"/>
                </a:lnTo>
                <a:lnTo>
                  <a:pt x="196" y="379"/>
                </a:lnTo>
                <a:lnTo>
                  <a:pt x="196" y="379"/>
                </a:lnTo>
                <a:lnTo>
                  <a:pt x="200" y="377"/>
                </a:lnTo>
                <a:lnTo>
                  <a:pt x="200" y="377"/>
                </a:lnTo>
                <a:lnTo>
                  <a:pt x="200" y="377"/>
                </a:lnTo>
                <a:lnTo>
                  <a:pt x="202" y="375"/>
                </a:lnTo>
                <a:lnTo>
                  <a:pt x="202" y="355"/>
                </a:lnTo>
                <a:lnTo>
                  <a:pt x="202" y="355"/>
                </a:lnTo>
                <a:lnTo>
                  <a:pt x="200" y="353"/>
                </a:lnTo>
                <a:lnTo>
                  <a:pt x="200" y="353"/>
                </a:lnTo>
                <a:lnTo>
                  <a:pt x="200" y="353"/>
                </a:lnTo>
                <a:lnTo>
                  <a:pt x="196" y="351"/>
                </a:lnTo>
                <a:lnTo>
                  <a:pt x="196" y="351"/>
                </a:lnTo>
                <a:close/>
                <a:moveTo>
                  <a:pt x="157" y="345"/>
                </a:moveTo>
                <a:lnTo>
                  <a:pt x="157" y="345"/>
                </a:lnTo>
                <a:lnTo>
                  <a:pt x="153" y="345"/>
                </a:lnTo>
                <a:lnTo>
                  <a:pt x="151" y="349"/>
                </a:lnTo>
                <a:lnTo>
                  <a:pt x="151" y="349"/>
                </a:lnTo>
                <a:lnTo>
                  <a:pt x="151" y="349"/>
                </a:lnTo>
                <a:lnTo>
                  <a:pt x="149" y="351"/>
                </a:lnTo>
                <a:lnTo>
                  <a:pt x="147" y="355"/>
                </a:lnTo>
                <a:lnTo>
                  <a:pt x="147" y="375"/>
                </a:lnTo>
                <a:lnTo>
                  <a:pt x="147" y="375"/>
                </a:lnTo>
                <a:lnTo>
                  <a:pt x="149" y="377"/>
                </a:lnTo>
                <a:lnTo>
                  <a:pt x="151" y="381"/>
                </a:lnTo>
                <a:lnTo>
                  <a:pt x="151" y="381"/>
                </a:lnTo>
                <a:lnTo>
                  <a:pt x="153" y="383"/>
                </a:lnTo>
                <a:lnTo>
                  <a:pt x="157" y="385"/>
                </a:lnTo>
                <a:lnTo>
                  <a:pt x="165" y="385"/>
                </a:lnTo>
                <a:lnTo>
                  <a:pt x="165" y="385"/>
                </a:lnTo>
                <a:lnTo>
                  <a:pt x="169" y="383"/>
                </a:lnTo>
                <a:lnTo>
                  <a:pt x="171" y="381"/>
                </a:lnTo>
                <a:lnTo>
                  <a:pt x="171" y="381"/>
                </a:lnTo>
                <a:lnTo>
                  <a:pt x="171" y="381"/>
                </a:lnTo>
                <a:lnTo>
                  <a:pt x="173" y="377"/>
                </a:lnTo>
                <a:lnTo>
                  <a:pt x="175" y="375"/>
                </a:lnTo>
                <a:lnTo>
                  <a:pt x="175" y="355"/>
                </a:lnTo>
                <a:lnTo>
                  <a:pt x="175" y="355"/>
                </a:lnTo>
                <a:lnTo>
                  <a:pt x="173" y="351"/>
                </a:lnTo>
                <a:lnTo>
                  <a:pt x="171" y="349"/>
                </a:lnTo>
                <a:lnTo>
                  <a:pt x="171" y="349"/>
                </a:lnTo>
                <a:lnTo>
                  <a:pt x="171" y="349"/>
                </a:lnTo>
                <a:lnTo>
                  <a:pt x="171" y="349"/>
                </a:lnTo>
                <a:lnTo>
                  <a:pt x="169" y="345"/>
                </a:lnTo>
                <a:lnTo>
                  <a:pt x="165" y="345"/>
                </a:lnTo>
                <a:lnTo>
                  <a:pt x="157" y="345"/>
                </a:lnTo>
                <a:lnTo>
                  <a:pt x="157" y="345"/>
                </a:lnTo>
                <a:close/>
                <a:moveTo>
                  <a:pt x="165" y="351"/>
                </a:moveTo>
                <a:lnTo>
                  <a:pt x="157" y="351"/>
                </a:lnTo>
                <a:lnTo>
                  <a:pt x="157" y="351"/>
                </a:lnTo>
                <a:lnTo>
                  <a:pt x="155" y="353"/>
                </a:lnTo>
                <a:lnTo>
                  <a:pt x="155" y="353"/>
                </a:lnTo>
                <a:lnTo>
                  <a:pt x="155" y="353"/>
                </a:lnTo>
                <a:lnTo>
                  <a:pt x="153" y="355"/>
                </a:lnTo>
                <a:lnTo>
                  <a:pt x="153" y="375"/>
                </a:lnTo>
                <a:lnTo>
                  <a:pt x="153" y="375"/>
                </a:lnTo>
                <a:lnTo>
                  <a:pt x="155" y="377"/>
                </a:lnTo>
                <a:lnTo>
                  <a:pt x="155" y="377"/>
                </a:lnTo>
                <a:lnTo>
                  <a:pt x="157" y="379"/>
                </a:lnTo>
                <a:lnTo>
                  <a:pt x="165" y="379"/>
                </a:lnTo>
                <a:lnTo>
                  <a:pt x="165" y="379"/>
                </a:lnTo>
                <a:lnTo>
                  <a:pt x="167" y="377"/>
                </a:lnTo>
                <a:lnTo>
                  <a:pt x="167" y="377"/>
                </a:lnTo>
                <a:lnTo>
                  <a:pt x="167" y="377"/>
                </a:lnTo>
                <a:lnTo>
                  <a:pt x="169" y="375"/>
                </a:lnTo>
                <a:lnTo>
                  <a:pt x="169" y="355"/>
                </a:lnTo>
                <a:lnTo>
                  <a:pt x="169" y="355"/>
                </a:lnTo>
                <a:lnTo>
                  <a:pt x="167" y="353"/>
                </a:lnTo>
                <a:lnTo>
                  <a:pt x="167" y="353"/>
                </a:lnTo>
                <a:lnTo>
                  <a:pt x="167" y="353"/>
                </a:lnTo>
                <a:lnTo>
                  <a:pt x="165" y="351"/>
                </a:lnTo>
                <a:lnTo>
                  <a:pt x="165" y="351"/>
                </a:lnTo>
                <a:close/>
                <a:moveTo>
                  <a:pt x="123" y="345"/>
                </a:moveTo>
                <a:lnTo>
                  <a:pt x="123" y="345"/>
                </a:lnTo>
                <a:lnTo>
                  <a:pt x="119" y="345"/>
                </a:lnTo>
                <a:lnTo>
                  <a:pt x="117" y="349"/>
                </a:lnTo>
                <a:lnTo>
                  <a:pt x="117" y="349"/>
                </a:lnTo>
                <a:lnTo>
                  <a:pt x="117" y="349"/>
                </a:lnTo>
                <a:lnTo>
                  <a:pt x="115" y="351"/>
                </a:lnTo>
                <a:lnTo>
                  <a:pt x="113" y="355"/>
                </a:lnTo>
                <a:lnTo>
                  <a:pt x="113" y="375"/>
                </a:lnTo>
                <a:lnTo>
                  <a:pt x="113" y="375"/>
                </a:lnTo>
                <a:lnTo>
                  <a:pt x="115" y="377"/>
                </a:lnTo>
                <a:lnTo>
                  <a:pt x="117" y="381"/>
                </a:lnTo>
                <a:lnTo>
                  <a:pt x="117" y="381"/>
                </a:lnTo>
                <a:lnTo>
                  <a:pt x="119" y="383"/>
                </a:lnTo>
                <a:lnTo>
                  <a:pt x="123" y="385"/>
                </a:lnTo>
                <a:lnTo>
                  <a:pt x="131" y="385"/>
                </a:lnTo>
                <a:lnTo>
                  <a:pt x="131" y="385"/>
                </a:lnTo>
                <a:lnTo>
                  <a:pt x="135" y="383"/>
                </a:lnTo>
                <a:lnTo>
                  <a:pt x="137" y="381"/>
                </a:lnTo>
                <a:lnTo>
                  <a:pt x="137" y="381"/>
                </a:lnTo>
                <a:lnTo>
                  <a:pt x="137" y="381"/>
                </a:lnTo>
                <a:lnTo>
                  <a:pt x="139" y="377"/>
                </a:lnTo>
                <a:lnTo>
                  <a:pt x="141" y="375"/>
                </a:lnTo>
                <a:lnTo>
                  <a:pt x="141" y="355"/>
                </a:lnTo>
                <a:lnTo>
                  <a:pt x="141" y="355"/>
                </a:lnTo>
                <a:lnTo>
                  <a:pt x="139" y="351"/>
                </a:lnTo>
                <a:lnTo>
                  <a:pt x="137" y="349"/>
                </a:lnTo>
                <a:lnTo>
                  <a:pt x="137" y="349"/>
                </a:lnTo>
                <a:lnTo>
                  <a:pt x="137" y="349"/>
                </a:lnTo>
                <a:lnTo>
                  <a:pt x="137" y="349"/>
                </a:lnTo>
                <a:lnTo>
                  <a:pt x="135" y="345"/>
                </a:lnTo>
                <a:lnTo>
                  <a:pt x="131" y="345"/>
                </a:lnTo>
                <a:lnTo>
                  <a:pt x="123" y="345"/>
                </a:lnTo>
                <a:lnTo>
                  <a:pt x="123" y="345"/>
                </a:lnTo>
                <a:close/>
                <a:moveTo>
                  <a:pt x="131" y="351"/>
                </a:moveTo>
                <a:lnTo>
                  <a:pt x="123" y="351"/>
                </a:lnTo>
                <a:lnTo>
                  <a:pt x="123" y="351"/>
                </a:lnTo>
                <a:lnTo>
                  <a:pt x="121" y="353"/>
                </a:lnTo>
                <a:lnTo>
                  <a:pt x="121" y="353"/>
                </a:lnTo>
                <a:lnTo>
                  <a:pt x="121" y="353"/>
                </a:lnTo>
                <a:lnTo>
                  <a:pt x="119" y="355"/>
                </a:lnTo>
                <a:lnTo>
                  <a:pt x="119" y="375"/>
                </a:lnTo>
                <a:lnTo>
                  <a:pt x="119" y="375"/>
                </a:lnTo>
                <a:lnTo>
                  <a:pt x="121" y="377"/>
                </a:lnTo>
                <a:lnTo>
                  <a:pt x="121" y="377"/>
                </a:lnTo>
                <a:lnTo>
                  <a:pt x="123" y="379"/>
                </a:lnTo>
                <a:lnTo>
                  <a:pt x="131" y="379"/>
                </a:lnTo>
                <a:lnTo>
                  <a:pt x="131" y="379"/>
                </a:lnTo>
                <a:lnTo>
                  <a:pt x="133" y="377"/>
                </a:lnTo>
                <a:lnTo>
                  <a:pt x="133" y="377"/>
                </a:lnTo>
                <a:lnTo>
                  <a:pt x="133" y="377"/>
                </a:lnTo>
                <a:lnTo>
                  <a:pt x="135" y="375"/>
                </a:lnTo>
                <a:lnTo>
                  <a:pt x="135" y="355"/>
                </a:lnTo>
                <a:lnTo>
                  <a:pt x="135" y="355"/>
                </a:lnTo>
                <a:lnTo>
                  <a:pt x="133" y="353"/>
                </a:lnTo>
                <a:lnTo>
                  <a:pt x="133" y="353"/>
                </a:lnTo>
                <a:lnTo>
                  <a:pt x="133" y="353"/>
                </a:lnTo>
                <a:lnTo>
                  <a:pt x="131" y="351"/>
                </a:lnTo>
                <a:lnTo>
                  <a:pt x="131" y="351"/>
                </a:lnTo>
                <a:close/>
                <a:moveTo>
                  <a:pt x="97" y="351"/>
                </a:moveTo>
                <a:lnTo>
                  <a:pt x="91" y="351"/>
                </a:lnTo>
                <a:lnTo>
                  <a:pt x="91" y="351"/>
                </a:lnTo>
                <a:lnTo>
                  <a:pt x="87" y="353"/>
                </a:lnTo>
                <a:lnTo>
                  <a:pt x="87" y="353"/>
                </a:lnTo>
                <a:lnTo>
                  <a:pt x="87" y="353"/>
                </a:lnTo>
                <a:lnTo>
                  <a:pt x="85" y="355"/>
                </a:lnTo>
                <a:lnTo>
                  <a:pt x="85" y="375"/>
                </a:lnTo>
                <a:lnTo>
                  <a:pt x="85" y="375"/>
                </a:lnTo>
                <a:lnTo>
                  <a:pt x="87" y="377"/>
                </a:lnTo>
                <a:lnTo>
                  <a:pt x="87" y="377"/>
                </a:lnTo>
                <a:lnTo>
                  <a:pt x="91" y="379"/>
                </a:lnTo>
                <a:lnTo>
                  <a:pt x="97" y="379"/>
                </a:lnTo>
                <a:lnTo>
                  <a:pt x="97" y="379"/>
                </a:lnTo>
                <a:lnTo>
                  <a:pt x="101" y="377"/>
                </a:lnTo>
                <a:lnTo>
                  <a:pt x="101" y="377"/>
                </a:lnTo>
                <a:lnTo>
                  <a:pt x="101" y="377"/>
                </a:lnTo>
                <a:lnTo>
                  <a:pt x="101" y="375"/>
                </a:lnTo>
                <a:lnTo>
                  <a:pt x="101" y="355"/>
                </a:lnTo>
                <a:lnTo>
                  <a:pt x="101" y="355"/>
                </a:lnTo>
                <a:lnTo>
                  <a:pt x="101" y="353"/>
                </a:lnTo>
                <a:lnTo>
                  <a:pt x="101" y="353"/>
                </a:lnTo>
                <a:lnTo>
                  <a:pt x="101" y="353"/>
                </a:lnTo>
                <a:lnTo>
                  <a:pt x="97" y="351"/>
                </a:lnTo>
                <a:lnTo>
                  <a:pt x="97" y="351"/>
                </a:lnTo>
                <a:close/>
                <a:moveTo>
                  <a:pt x="121" y="166"/>
                </a:moveTo>
                <a:lnTo>
                  <a:pt x="121" y="283"/>
                </a:lnTo>
                <a:lnTo>
                  <a:pt x="167" y="283"/>
                </a:lnTo>
                <a:lnTo>
                  <a:pt x="167" y="194"/>
                </a:lnTo>
                <a:lnTo>
                  <a:pt x="171" y="194"/>
                </a:lnTo>
                <a:lnTo>
                  <a:pt x="173" y="194"/>
                </a:lnTo>
                <a:lnTo>
                  <a:pt x="206" y="194"/>
                </a:lnTo>
                <a:lnTo>
                  <a:pt x="206" y="186"/>
                </a:lnTo>
                <a:lnTo>
                  <a:pt x="206" y="186"/>
                </a:lnTo>
                <a:lnTo>
                  <a:pt x="204" y="178"/>
                </a:lnTo>
                <a:lnTo>
                  <a:pt x="200" y="172"/>
                </a:lnTo>
                <a:lnTo>
                  <a:pt x="195" y="168"/>
                </a:lnTo>
                <a:lnTo>
                  <a:pt x="187" y="166"/>
                </a:lnTo>
                <a:lnTo>
                  <a:pt x="121" y="166"/>
                </a:lnTo>
                <a:lnTo>
                  <a:pt x="121" y="166"/>
                </a:lnTo>
                <a:close/>
                <a:moveTo>
                  <a:pt x="206" y="200"/>
                </a:moveTo>
                <a:lnTo>
                  <a:pt x="173" y="200"/>
                </a:lnTo>
                <a:lnTo>
                  <a:pt x="173" y="222"/>
                </a:lnTo>
                <a:lnTo>
                  <a:pt x="206" y="222"/>
                </a:lnTo>
                <a:lnTo>
                  <a:pt x="206" y="200"/>
                </a:lnTo>
                <a:lnTo>
                  <a:pt x="206" y="200"/>
                </a:lnTo>
                <a:close/>
                <a:moveTo>
                  <a:pt x="206" y="230"/>
                </a:moveTo>
                <a:lnTo>
                  <a:pt x="173" y="230"/>
                </a:lnTo>
                <a:lnTo>
                  <a:pt x="173" y="250"/>
                </a:lnTo>
                <a:lnTo>
                  <a:pt x="206" y="250"/>
                </a:lnTo>
                <a:lnTo>
                  <a:pt x="206" y="230"/>
                </a:lnTo>
                <a:lnTo>
                  <a:pt x="206" y="230"/>
                </a:lnTo>
                <a:close/>
                <a:moveTo>
                  <a:pt x="206" y="256"/>
                </a:moveTo>
                <a:lnTo>
                  <a:pt x="173" y="256"/>
                </a:lnTo>
                <a:lnTo>
                  <a:pt x="173" y="283"/>
                </a:lnTo>
                <a:lnTo>
                  <a:pt x="187" y="283"/>
                </a:lnTo>
                <a:lnTo>
                  <a:pt x="187" y="283"/>
                </a:lnTo>
                <a:lnTo>
                  <a:pt x="195" y="281"/>
                </a:lnTo>
                <a:lnTo>
                  <a:pt x="200" y="277"/>
                </a:lnTo>
                <a:lnTo>
                  <a:pt x="204" y="271"/>
                </a:lnTo>
                <a:lnTo>
                  <a:pt x="206" y="263"/>
                </a:lnTo>
                <a:lnTo>
                  <a:pt x="206" y="256"/>
                </a:lnTo>
                <a:lnTo>
                  <a:pt x="206" y="256"/>
                </a:lnTo>
                <a:close/>
                <a:moveTo>
                  <a:pt x="113" y="283"/>
                </a:moveTo>
                <a:lnTo>
                  <a:pt x="113" y="256"/>
                </a:lnTo>
                <a:lnTo>
                  <a:pt x="81" y="256"/>
                </a:lnTo>
                <a:lnTo>
                  <a:pt x="81" y="263"/>
                </a:lnTo>
                <a:lnTo>
                  <a:pt x="81" y="263"/>
                </a:lnTo>
                <a:lnTo>
                  <a:pt x="81" y="271"/>
                </a:lnTo>
                <a:lnTo>
                  <a:pt x="87" y="277"/>
                </a:lnTo>
                <a:lnTo>
                  <a:pt x="93" y="281"/>
                </a:lnTo>
                <a:lnTo>
                  <a:pt x="101" y="283"/>
                </a:lnTo>
                <a:lnTo>
                  <a:pt x="113" y="283"/>
                </a:lnTo>
                <a:lnTo>
                  <a:pt x="113" y="283"/>
                </a:lnTo>
                <a:close/>
                <a:moveTo>
                  <a:pt x="81" y="250"/>
                </a:moveTo>
                <a:lnTo>
                  <a:pt x="113" y="250"/>
                </a:lnTo>
                <a:lnTo>
                  <a:pt x="113" y="230"/>
                </a:lnTo>
                <a:lnTo>
                  <a:pt x="81" y="230"/>
                </a:lnTo>
                <a:lnTo>
                  <a:pt x="81" y="250"/>
                </a:lnTo>
                <a:lnTo>
                  <a:pt x="81" y="250"/>
                </a:lnTo>
                <a:close/>
                <a:moveTo>
                  <a:pt x="81" y="222"/>
                </a:moveTo>
                <a:lnTo>
                  <a:pt x="113" y="222"/>
                </a:lnTo>
                <a:lnTo>
                  <a:pt x="113" y="200"/>
                </a:lnTo>
                <a:lnTo>
                  <a:pt x="81" y="200"/>
                </a:lnTo>
                <a:lnTo>
                  <a:pt x="81" y="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517775" y="4891088"/>
            <a:ext cx="1177925" cy="1328738"/>
          </a:xfrm>
          <a:custGeom>
            <a:avLst/>
            <a:gdLst>
              <a:gd name="T0" fmla="*/ 224 w 742"/>
              <a:gd name="T1" fmla="*/ 754 h 837"/>
              <a:gd name="T2" fmla="*/ 218 w 742"/>
              <a:gd name="T3" fmla="*/ 764 h 837"/>
              <a:gd name="T4" fmla="*/ 218 w 742"/>
              <a:gd name="T5" fmla="*/ 784 h 837"/>
              <a:gd name="T6" fmla="*/ 228 w 742"/>
              <a:gd name="T7" fmla="*/ 790 h 837"/>
              <a:gd name="T8" fmla="*/ 349 w 742"/>
              <a:gd name="T9" fmla="*/ 790 h 837"/>
              <a:gd name="T10" fmla="*/ 357 w 742"/>
              <a:gd name="T11" fmla="*/ 780 h 837"/>
              <a:gd name="T12" fmla="*/ 355 w 742"/>
              <a:gd name="T13" fmla="*/ 760 h 837"/>
              <a:gd name="T14" fmla="*/ 345 w 742"/>
              <a:gd name="T15" fmla="*/ 752 h 837"/>
              <a:gd name="T16" fmla="*/ 309 w 742"/>
              <a:gd name="T17" fmla="*/ 254 h 837"/>
              <a:gd name="T18" fmla="*/ 623 w 742"/>
              <a:gd name="T19" fmla="*/ 254 h 837"/>
              <a:gd name="T20" fmla="*/ 285 w 742"/>
              <a:gd name="T21" fmla="*/ 321 h 837"/>
              <a:gd name="T22" fmla="*/ 657 w 742"/>
              <a:gd name="T23" fmla="*/ 321 h 837"/>
              <a:gd name="T24" fmla="*/ 309 w 742"/>
              <a:gd name="T25" fmla="*/ 393 h 837"/>
              <a:gd name="T26" fmla="*/ 623 w 742"/>
              <a:gd name="T27" fmla="*/ 393 h 837"/>
              <a:gd name="T28" fmla="*/ 460 w 742"/>
              <a:gd name="T29" fmla="*/ 145 h 837"/>
              <a:gd name="T30" fmla="*/ 490 w 742"/>
              <a:gd name="T31" fmla="*/ 145 h 837"/>
              <a:gd name="T32" fmla="*/ 569 w 742"/>
              <a:gd name="T33" fmla="*/ 160 h 837"/>
              <a:gd name="T34" fmla="*/ 639 w 742"/>
              <a:gd name="T35" fmla="*/ 190 h 837"/>
              <a:gd name="T36" fmla="*/ 694 w 742"/>
              <a:gd name="T37" fmla="*/ 232 h 837"/>
              <a:gd name="T38" fmla="*/ 730 w 742"/>
              <a:gd name="T39" fmla="*/ 284 h 837"/>
              <a:gd name="T40" fmla="*/ 742 w 742"/>
              <a:gd name="T41" fmla="*/ 341 h 837"/>
              <a:gd name="T42" fmla="*/ 736 w 742"/>
              <a:gd name="T43" fmla="*/ 381 h 837"/>
              <a:gd name="T44" fmla="*/ 708 w 742"/>
              <a:gd name="T45" fmla="*/ 436 h 837"/>
              <a:gd name="T46" fmla="*/ 661 w 742"/>
              <a:gd name="T47" fmla="*/ 482 h 837"/>
              <a:gd name="T48" fmla="*/ 595 w 742"/>
              <a:gd name="T49" fmla="*/ 516 h 837"/>
              <a:gd name="T50" fmla="*/ 518 w 742"/>
              <a:gd name="T51" fmla="*/ 536 h 837"/>
              <a:gd name="T52" fmla="*/ 460 w 742"/>
              <a:gd name="T53" fmla="*/ 540 h 837"/>
              <a:gd name="T54" fmla="*/ 389 w 742"/>
              <a:gd name="T55" fmla="*/ 534 h 837"/>
              <a:gd name="T56" fmla="*/ 309 w 742"/>
              <a:gd name="T57" fmla="*/ 508 h 837"/>
              <a:gd name="T58" fmla="*/ 256 w 742"/>
              <a:gd name="T59" fmla="*/ 476 h 837"/>
              <a:gd name="T60" fmla="*/ 200 w 742"/>
              <a:gd name="T61" fmla="*/ 416 h 837"/>
              <a:gd name="T62" fmla="*/ 180 w 742"/>
              <a:gd name="T63" fmla="*/ 355 h 837"/>
              <a:gd name="T64" fmla="*/ 180 w 742"/>
              <a:gd name="T65" fmla="*/ 321 h 837"/>
              <a:gd name="T66" fmla="*/ 202 w 742"/>
              <a:gd name="T67" fmla="*/ 266 h 837"/>
              <a:gd name="T68" fmla="*/ 244 w 742"/>
              <a:gd name="T69" fmla="*/ 216 h 837"/>
              <a:gd name="T70" fmla="*/ 303 w 742"/>
              <a:gd name="T71" fmla="*/ 178 h 837"/>
              <a:gd name="T72" fmla="*/ 377 w 742"/>
              <a:gd name="T73" fmla="*/ 153 h 837"/>
              <a:gd name="T74" fmla="*/ 460 w 742"/>
              <a:gd name="T75" fmla="*/ 145 h 837"/>
              <a:gd name="T76" fmla="*/ 536 w 742"/>
              <a:gd name="T77" fmla="*/ 0 h 837"/>
              <a:gd name="T78" fmla="*/ 549 w 742"/>
              <a:gd name="T79" fmla="*/ 4 h 837"/>
              <a:gd name="T80" fmla="*/ 563 w 742"/>
              <a:gd name="T81" fmla="*/ 16 h 837"/>
              <a:gd name="T82" fmla="*/ 569 w 742"/>
              <a:gd name="T83" fmla="*/ 33 h 837"/>
              <a:gd name="T84" fmla="*/ 534 w 742"/>
              <a:gd name="T85" fmla="*/ 103 h 837"/>
              <a:gd name="T86" fmla="*/ 77 w 742"/>
              <a:gd name="T87" fmla="*/ 71 h 837"/>
              <a:gd name="T88" fmla="*/ 496 w 742"/>
              <a:gd name="T89" fmla="*/ 704 h 837"/>
              <a:gd name="T90" fmla="*/ 534 w 742"/>
              <a:gd name="T91" fmla="*/ 581 h 837"/>
              <a:gd name="T92" fmla="*/ 569 w 742"/>
              <a:gd name="T93" fmla="*/ 803 h 837"/>
              <a:gd name="T94" fmla="*/ 563 w 742"/>
              <a:gd name="T95" fmla="*/ 823 h 837"/>
              <a:gd name="T96" fmla="*/ 549 w 742"/>
              <a:gd name="T97" fmla="*/ 835 h 837"/>
              <a:gd name="T98" fmla="*/ 33 w 742"/>
              <a:gd name="T99" fmla="*/ 837 h 837"/>
              <a:gd name="T100" fmla="*/ 20 w 742"/>
              <a:gd name="T101" fmla="*/ 835 h 837"/>
              <a:gd name="T102" fmla="*/ 6 w 742"/>
              <a:gd name="T103" fmla="*/ 823 h 837"/>
              <a:gd name="T104" fmla="*/ 0 w 742"/>
              <a:gd name="T105" fmla="*/ 803 h 837"/>
              <a:gd name="T106" fmla="*/ 0 w 742"/>
              <a:gd name="T107" fmla="*/ 28 h 837"/>
              <a:gd name="T108" fmla="*/ 10 w 742"/>
              <a:gd name="T109" fmla="*/ 10 h 837"/>
              <a:gd name="T110" fmla="*/ 25 w 742"/>
              <a:gd name="T111" fmla="*/ 2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2" h="837">
                <a:moveTo>
                  <a:pt x="228" y="752"/>
                </a:moveTo>
                <a:lnTo>
                  <a:pt x="228" y="752"/>
                </a:lnTo>
                <a:lnTo>
                  <a:pt x="224" y="754"/>
                </a:lnTo>
                <a:lnTo>
                  <a:pt x="220" y="756"/>
                </a:lnTo>
                <a:lnTo>
                  <a:pt x="218" y="760"/>
                </a:lnTo>
                <a:lnTo>
                  <a:pt x="218" y="764"/>
                </a:lnTo>
                <a:lnTo>
                  <a:pt x="218" y="780"/>
                </a:lnTo>
                <a:lnTo>
                  <a:pt x="218" y="780"/>
                </a:lnTo>
                <a:lnTo>
                  <a:pt x="218" y="784"/>
                </a:lnTo>
                <a:lnTo>
                  <a:pt x="220" y="786"/>
                </a:lnTo>
                <a:lnTo>
                  <a:pt x="224" y="790"/>
                </a:lnTo>
                <a:lnTo>
                  <a:pt x="228" y="790"/>
                </a:lnTo>
                <a:lnTo>
                  <a:pt x="345" y="790"/>
                </a:lnTo>
                <a:lnTo>
                  <a:pt x="345" y="790"/>
                </a:lnTo>
                <a:lnTo>
                  <a:pt x="349" y="790"/>
                </a:lnTo>
                <a:lnTo>
                  <a:pt x="353" y="786"/>
                </a:lnTo>
                <a:lnTo>
                  <a:pt x="355" y="784"/>
                </a:lnTo>
                <a:lnTo>
                  <a:pt x="357" y="780"/>
                </a:lnTo>
                <a:lnTo>
                  <a:pt x="357" y="764"/>
                </a:lnTo>
                <a:lnTo>
                  <a:pt x="357" y="764"/>
                </a:lnTo>
                <a:lnTo>
                  <a:pt x="355" y="760"/>
                </a:lnTo>
                <a:lnTo>
                  <a:pt x="353" y="756"/>
                </a:lnTo>
                <a:lnTo>
                  <a:pt x="349" y="754"/>
                </a:lnTo>
                <a:lnTo>
                  <a:pt x="345" y="752"/>
                </a:lnTo>
                <a:lnTo>
                  <a:pt x="228" y="752"/>
                </a:lnTo>
                <a:lnTo>
                  <a:pt x="228" y="752"/>
                </a:lnTo>
                <a:close/>
                <a:moveTo>
                  <a:pt x="309" y="254"/>
                </a:moveTo>
                <a:lnTo>
                  <a:pt x="309" y="282"/>
                </a:lnTo>
                <a:lnTo>
                  <a:pt x="623" y="282"/>
                </a:lnTo>
                <a:lnTo>
                  <a:pt x="623" y="254"/>
                </a:lnTo>
                <a:lnTo>
                  <a:pt x="309" y="254"/>
                </a:lnTo>
                <a:lnTo>
                  <a:pt x="309" y="254"/>
                </a:lnTo>
                <a:close/>
                <a:moveTo>
                  <a:pt x="285" y="321"/>
                </a:moveTo>
                <a:lnTo>
                  <a:pt x="285" y="351"/>
                </a:lnTo>
                <a:lnTo>
                  <a:pt x="657" y="351"/>
                </a:lnTo>
                <a:lnTo>
                  <a:pt x="657" y="321"/>
                </a:lnTo>
                <a:lnTo>
                  <a:pt x="285" y="321"/>
                </a:lnTo>
                <a:lnTo>
                  <a:pt x="285" y="321"/>
                </a:lnTo>
                <a:close/>
                <a:moveTo>
                  <a:pt x="309" y="393"/>
                </a:moveTo>
                <a:lnTo>
                  <a:pt x="309" y="420"/>
                </a:lnTo>
                <a:lnTo>
                  <a:pt x="623" y="420"/>
                </a:lnTo>
                <a:lnTo>
                  <a:pt x="623" y="393"/>
                </a:lnTo>
                <a:lnTo>
                  <a:pt x="309" y="393"/>
                </a:lnTo>
                <a:lnTo>
                  <a:pt x="309" y="393"/>
                </a:lnTo>
                <a:close/>
                <a:moveTo>
                  <a:pt x="460" y="145"/>
                </a:moveTo>
                <a:lnTo>
                  <a:pt x="460" y="145"/>
                </a:lnTo>
                <a:lnTo>
                  <a:pt x="460" y="145"/>
                </a:lnTo>
                <a:lnTo>
                  <a:pt x="490" y="145"/>
                </a:lnTo>
                <a:lnTo>
                  <a:pt x="518" y="149"/>
                </a:lnTo>
                <a:lnTo>
                  <a:pt x="543" y="153"/>
                </a:lnTo>
                <a:lnTo>
                  <a:pt x="569" y="160"/>
                </a:lnTo>
                <a:lnTo>
                  <a:pt x="595" y="168"/>
                </a:lnTo>
                <a:lnTo>
                  <a:pt x="619" y="178"/>
                </a:lnTo>
                <a:lnTo>
                  <a:pt x="639" y="190"/>
                </a:lnTo>
                <a:lnTo>
                  <a:pt x="661" y="202"/>
                </a:lnTo>
                <a:lnTo>
                  <a:pt x="678" y="216"/>
                </a:lnTo>
                <a:lnTo>
                  <a:pt x="694" y="232"/>
                </a:lnTo>
                <a:lnTo>
                  <a:pt x="708" y="248"/>
                </a:lnTo>
                <a:lnTo>
                  <a:pt x="720" y="266"/>
                </a:lnTo>
                <a:lnTo>
                  <a:pt x="730" y="284"/>
                </a:lnTo>
                <a:lnTo>
                  <a:pt x="736" y="301"/>
                </a:lnTo>
                <a:lnTo>
                  <a:pt x="740" y="321"/>
                </a:lnTo>
                <a:lnTo>
                  <a:pt x="742" y="341"/>
                </a:lnTo>
                <a:lnTo>
                  <a:pt x="742" y="341"/>
                </a:lnTo>
                <a:lnTo>
                  <a:pt x="740" y="363"/>
                </a:lnTo>
                <a:lnTo>
                  <a:pt x="736" y="381"/>
                </a:lnTo>
                <a:lnTo>
                  <a:pt x="730" y="401"/>
                </a:lnTo>
                <a:lnTo>
                  <a:pt x="720" y="418"/>
                </a:lnTo>
                <a:lnTo>
                  <a:pt x="708" y="436"/>
                </a:lnTo>
                <a:lnTo>
                  <a:pt x="694" y="452"/>
                </a:lnTo>
                <a:lnTo>
                  <a:pt x="678" y="468"/>
                </a:lnTo>
                <a:lnTo>
                  <a:pt x="661" y="482"/>
                </a:lnTo>
                <a:lnTo>
                  <a:pt x="639" y="494"/>
                </a:lnTo>
                <a:lnTo>
                  <a:pt x="619" y="506"/>
                </a:lnTo>
                <a:lnTo>
                  <a:pt x="595" y="516"/>
                </a:lnTo>
                <a:lnTo>
                  <a:pt x="569" y="524"/>
                </a:lnTo>
                <a:lnTo>
                  <a:pt x="543" y="530"/>
                </a:lnTo>
                <a:lnTo>
                  <a:pt x="518" y="536"/>
                </a:lnTo>
                <a:lnTo>
                  <a:pt x="490" y="538"/>
                </a:lnTo>
                <a:lnTo>
                  <a:pt x="460" y="540"/>
                </a:lnTo>
                <a:lnTo>
                  <a:pt x="460" y="540"/>
                </a:lnTo>
                <a:lnTo>
                  <a:pt x="436" y="538"/>
                </a:lnTo>
                <a:lnTo>
                  <a:pt x="412" y="536"/>
                </a:lnTo>
                <a:lnTo>
                  <a:pt x="389" y="534"/>
                </a:lnTo>
                <a:lnTo>
                  <a:pt x="367" y="528"/>
                </a:lnTo>
                <a:lnTo>
                  <a:pt x="280" y="593"/>
                </a:lnTo>
                <a:lnTo>
                  <a:pt x="309" y="508"/>
                </a:lnTo>
                <a:lnTo>
                  <a:pt x="309" y="508"/>
                </a:lnTo>
                <a:lnTo>
                  <a:pt x="281" y="494"/>
                </a:lnTo>
                <a:lnTo>
                  <a:pt x="256" y="476"/>
                </a:lnTo>
                <a:lnTo>
                  <a:pt x="234" y="458"/>
                </a:lnTo>
                <a:lnTo>
                  <a:pt x="216" y="438"/>
                </a:lnTo>
                <a:lnTo>
                  <a:pt x="200" y="416"/>
                </a:lnTo>
                <a:lnTo>
                  <a:pt x="188" y="393"/>
                </a:lnTo>
                <a:lnTo>
                  <a:pt x="182" y="367"/>
                </a:lnTo>
                <a:lnTo>
                  <a:pt x="180" y="355"/>
                </a:lnTo>
                <a:lnTo>
                  <a:pt x="180" y="341"/>
                </a:lnTo>
                <a:lnTo>
                  <a:pt x="180" y="341"/>
                </a:lnTo>
                <a:lnTo>
                  <a:pt x="180" y="321"/>
                </a:lnTo>
                <a:lnTo>
                  <a:pt x="186" y="301"/>
                </a:lnTo>
                <a:lnTo>
                  <a:pt x="192" y="284"/>
                </a:lnTo>
                <a:lnTo>
                  <a:pt x="202" y="266"/>
                </a:lnTo>
                <a:lnTo>
                  <a:pt x="214" y="248"/>
                </a:lnTo>
                <a:lnTo>
                  <a:pt x="228" y="232"/>
                </a:lnTo>
                <a:lnTo>
                  <a:pt x="244" y="216"/>
                </a:lnTo>
                <a:lnTo>
                  <a:pt x="262" y="202"/>
                </a:lnTo>
                <a:lnTo>
                  <a:pt x="281" y="190"/>
                </a:lnTo>
                <a:lnTo>
                  <a:pt x="303" y="178"/>
                </a:lnTo>
                <a:lnTo>
                  <a:pt x="327" y="168"/>
                </a:lnTo>
                <a:lnTo>
                  <a:pt x="351" y="160"/>
                </a:lnTo>
                <a:lnTo>
                  <a:pt x="377" y="153"/>
                </a:lnTo>
                <a:lnTo>
                  <a:pt x="405" y="149"/>
                </a:lnTo>
                <a:lnTo>
                  <a:pt x="432" y="145"/>
                </a:lnTo>
                <a:lnTo>
                  <a:pt x="460" y="145"/>
                </a:lnTo>
                <a:lnTo>
                  <a:pt x="460" y="145"/>
                </a:lnTo>
                <a:close/>
                <a:moveTo>
                  <a:pt x="33" y="0"/>
                </a:moveTo>
                <a:lnTo>
                  <a:pt x="536" y="0"/>
                </a:lnTo>
                <a:lnTo>
                  <a:pt x="536" y="0"/>
                </a:lnTo>
                <a:lnTo>
                  <a:pt x="543" y="2"/>
                </a:lnTo>
                <a:lnTo>
                  <a:pt x="549" y="4"/>
                </a:lnTo>
                <a:lnTo>
                  <a:pt x="555" y="6"/>
                </a:lnTo>
                <a:lnTo>
                  <a:pt x="559" y="10"/>
                </a:lnTo>
                <a:lnTo>
                  <a:pt x="563" y="16"/>
                </a:lnTo>
                <a:lnTo>
                  <a:pt x="567" y="22"/>
                </a:lnTo>
                <a:lnTo>
                  <a:pt x="569" y="28"/>
                </a:lnTo>
                <a:lnTo>
                  <a:pt x="569" y="33"/>
                </a:lnTo>
                <a:lnTo>
                  <a:pt x="569" y="109"/>
                </a:lnTo>
                <a:lnTo>
                  <a:pt x="569" y="109"/>
                </a:lnTo>
                <a:lnTo>
                  <a:pt x="534" y="103"/>
                </a:lnTo>
                <a:lnTo>
                  <a:pt x="496" y="97"/>
                </a:lnTo>
                <a:lnTo>
                  <a:pt x="496" y="71"/>
                </a:lnTo>
                <a:lnTo>
                  <a:pt x="77" y="71"/>
                </a:lnTo>
                <a:lnTo>
                  <a:pt x="77" y="704"/>
                </a:lnTo>
                <a:lnTo>
                  <a:pt x="77" y="704"/>
                </a:lnTo>
                <a:lnTo>
                  <a:pt x="496" y="704"/>
                </a:lnTo>
                <a:lnTo>
                  <a:pt x="496" y="585"/>
                </a:lnTo>
                <a:lnTo>
                  <a:pt x="496" y="585"/>
                </a:lnTo>
                <a:lnTo>
                  <a:pt x="534" y="581"/>
                </a:lnTo>
                <a:lnTo>
                  <a:pt x="569" y="573"/>
                </a:lnTo>
                <a:lnTo>
                  <a:pt x="569" y="803"/>
                </a:lnTo>
                <a:lnTo>
                  <a:pt x="569" y="803"/>
                </a:lnTo>
                <a:lnTo>
                  <a:pt x="569" y="811"/>
                </a:lnTo>
                <a:lnTo>
                  <a:pt x="567" y="817"/>
                </a:lnTo>
                <a:lnTo>
                  <a:pt x="563" y="823"/>
                </a:lnTo>
                <a:lnTo>
                  <a:pt x="559" y="827"/>
                </a:lnTo>
                <a:lnTo>
                  <a:pt x="555" y="831"/>
                </a:lnTo>
                <a:lnTo>
                  <a:pt x="549" y="835"/>
                </a:lnTo>
                <a:lnTo>
                  <a:pt x="543" y="837"/>
                </a:lnTo>
                <a:lnTo>
                  <a:pt x="536" y="837"/>
                </a:lnTo>
                <a:lnTo>
                  <a:pt x="33" y="837"/>
                </a:lnTo>
                <a:lnTo>
                  <a:pt x="33" y="837"/>
                </a:lnTo>
                <a:lnTo>
                  <a:pt x="25" y="837"/>
                </a:lnTo>
                <a:lnTo>
                  <a:pt x="20" y="835"/>
                </a:lnTo>
                <a:lnTo>
                  <a:pt x="14" y="831"/>
                </a:lnTo>
                <a:lnTo>
                  <a:pt x="10" y="827"/>
                </a:lnTo>
                <a:lnTo>
                  <a:pt x="6" y="823"/>
                </a:lnTo>
                <a:lnTo>
                  <a:pt x="2" y="817"/>
                </a:lnTo>
                <a:lnTo>
                  <a:pt x="0" y="811"/>
                </a:lnTo>
                <a:lnTo>
                  <a:pt x="0" y="803"/>
                </a:lnTo>
                <a:lnTo>
                  <a:pt x="0" y="33"/>
                </a:lnTo>
                <a:lnTo>
                  <a:pt x="0" y="33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0"/>
                </a:lnTo>
                <a:lnTo>
                  <a:pt x="14" y="6"/>
                </a:lnTo>
                <a:lnTo>
                  <a:pt x="20" y="4"/>
                </a:lnTo>
                <a:lnTo>
                  <a:pt x="25" y="2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10790238" y="715963"/>
            <a:ext cx="1009650" cy="1330325"/>
          </a:xfrm>
          <a:custGeom>
            <a:avLst/>
            <a:gdLst>
              <a:gd name="T0" fmla="*/ 219 w 636"/>
              <a:gd name="T1" fmla="*/ 760 h 838"/>
              <a:gd name="T2" fmla="*/ 221 w 636"/>
              <a:gd name="T3" fmla="*/ 786 h 838"/>
              <a:gd name="T4" fmla="*/ 350 w 636"/>
              <a:gd name="T5" fmla="*/ 788 h 838"/>
              <a:gd name="T6" fmla="*/ 358 w 636"/>
              <a:gd name="T7" fmla="*/ 764 h 838"/>
              <a:gd name="T8" fmla="*/ 229 w 636"/>
              <a:gd name="T9" fmla="*/ 752 h 838"/>
              <a:gd name="T10" fmla="*/ 576 w 636"/>
              <a:gd name="T11" fmla="*/ 351 h 838"/>
              <a:gd name="T12" fmla="*/ 556 w 636"/>
              <a:gd name="T13" fmla="*/ 338 h 838"/>
              <a:gd name="T14" fmla="*/ 568 w 636"/>
              <a:gd name="T15" fmla="*/ 302 h 838"/>
              <a:gd name="T16" fmla="*/ 578 w 636"/>
              <a:gd name="T17" fmla="*/ 274 h 838"/>
              <a:gd name="T18" fmla="*/ 574 w 636"/>
              <a:gd name="T19" fmla="*/ 270 h 838"/>
              <a:gd name="T20" fmla="*/ 562 w 636"/>
              <a:gd name="T21" fmla="*/ 213 h 838"/>
              <a:gd name="T22" fmla="*/ 509 w 636"/>
              <a:gd name="T23" fmla="*/ 201 h 838"/>
              <a:gd name="T24" fmla="*/ 471 w 636"/>
              <a:gd name="T25" fmla="*/ 220 h 838"/>
              <a:gd name="T26" fmla="*/ 461 w 636"/>
              <a:gd name="T27" fmla="*/ 270 h 838"/>
              <a:gd name="T28" fmla="*/ 463 w 636"/>
              <a:gd name="T29" fmla="*/ 292 h 838"/>
              <a:gd name="T30" fmla="*/ 475 w 636"/>
              <a:gd name="T31" fmla="*/ 314 h 838"/>
              <a:gd name="T32" fmla="*/ 473 w 636"/>
              <a:gd name="T33" fmla="*/ 347 h 838"/>
              <a:gd name="T34" fmla="*/ 439 w 636"/>
              <a:gd name="T35" fmla="*/ 349 h 838"/>
              <a:gd name="T36" fmla="*/ 413 w 636"/>
              <a:gd name="T37" fmla="*/ 393 h 838"/>
              <a:gd name="T38" fmla="*/ 469 w 636"/>
              <a:gd name="T39" fmla="*/ 399 h 838"/>
              <a:gd name="T40" fmla="*/ 513 w 636"/>
              <a:gd name="T41" fmla="*/ 469 h 838"/>
              <a:gd name="T42" fmla="*/ 618 w 636"/>
              <a:gd name="T43" fmla="*/ 459 h 838"/>
              <a:gd name="T44" fmla="*/ 630 w 636"/>
              <a:gd name="T45" fmla="*/ 399 h 838"/>
              <a:gd name="T46" fmla="*/ 602 w 636"/>
              <a:gd name="T47" fmla="*/ 351 h 838"/>
              <a:gd name="T48" fmla="*/ 463 w 636"/>
              <a:gd name="T49" fmla="*/ 437 h 838"/>
              <a:gd name="T50" fmla="*/ 495 w 636"/>
              <a:gd name="T51" fmla="*/ 530 h 838"/>
              <a:gd name="T52" fmla="*/ 457 w 636"/>
              <a:gd name="T53" fmla="*/ 582 h 838"/>
              <a:gd name="T54" fmla="*/ 231 w 636"/>
              <a:gd name="T55" fmla="*/ 584 h 838"/>
              <a:gd name="T56" fmla="*/ 163 w 636"/>
              <a:gd name="T57" fmla="*/ 564 h 838"/>
              <a:gd name="T58" fmla="*/ 179 w 636"/>
              <a:gd name="T59" fmla="*/ 467 h 838"/>
              <a:gd name="T60" fmla="*/ 243 w 636"/>
              <a:gd name="T61" fmla="*/ 421 h 838"/>
              <a:gd name="T62" fmla="*/ 270 w 636"/>
              <a:gd name="T63" fmla="*/ 411 h 838"/>
              <a:gd name="T64" fmla="*/ 260 w 636"/>
              <a:gd name="T65" fmla="*/ 351 h 838"/>
              <a:gd name="T66" fmla="*/ 245 w 636"/>
              <a:gd name="T67" fmla="*/ 326 h 838"/>
              <a:gd name="T68" fmla="*/ 251 w 636"/>
              <a:gd name="T69" fmla="*/ 304 h 838"/>
              <a:gd name="T70" fmla="*/ 257 w 636"/>
              <a:gd name="T71" fmla="*/ 242 h 838"/>
              <a:gd name="T72" fmla="*/ 286 w 636"/>
              <a:gd name="T73" fmla="*/ 213 h 838"/>
              <a:gd name="T74" fmla="*/ 366 w 636"/>
              <a:gd name="T75" fmla="*/ 209 h 838"/>
              <a:gd name="T76" fmla="*/ 405 w 636"/>
              <a:gd name="T77" fmla="*/ 236 h 838"/>
              <a:gd name="T78" fmla="*/ 411 w 636"/>
              <a:gd name="T79" fmla="*/ 306 h 838"/>
              <a:gd name="T80" fmla="*/ 415 w 636"/>
              <a:gd name="T81" fmla="*/ 312 h 838"/>
              <a:gd name="T82" fmla="*/ 399 w 636"/>
              <a:gd name="T83" fmla="*/ 351 h 838"/>
              <a:gd name="T84" fmla="*/ 380 w 636"/>
              <a:gd name="T85" fmla="*/ 387 h 838"/>
              <a:gd name="T86" fmla="*/ 399 w 636"/>
              <a:gd name="T87" fmla="*/ 421 h 838"/>
              <a:gd name="T88" fmla="*/ 449 w 636"/>
              <a:gd name="T89" fmla="*/ 423 h 838"/>
              <a:gd name="T90" fmla="*/ 550 w 636"/>
              <a:gd name="T91" fmla="*/ 4 h 838"/>
              <a:gd name="T92" fmla="*/ 570 w 636"/>
              <a:gd name="T93" fmla="*/ 28 h 838"/>
              <a:gd name="T94" fmla="*/ 534 w 636"/>
              <a:gd name="T95" fmla="*/ 151 h 838"/>
              <a:gd name="T96" fmla="*/ 76 w 636"/>
              <a:gd name="T97" fmla="*/ 705 h 838"/>
              <a:gd name="T98" fmla="*/ 530 w 636"/>
              <a:gd name="T99" fmla="*/ 598 h 838"/>
              <a:gd name="T100" fmla="*/ 542 w 636"/>
              <a:gd name="T101" fmla="*/ 516 h 838"/>
              <a:gd name="T102" fmla="*/ 570 w 636"/>
              <a:gd name="T103" fmla="*/ 812 h 838"/>
              <a:gd name="T104" fmla="*/ 550 w 636"/>
              <a:gd name="T105" fmla="*/ 836 h 838"/>
              <a:gd name="T106" fmla="*/ 26 w 636"/>
              <a:gd name="T107" fmla="*/ 838 h 838"/>
              <a:gd name="T108" fmla="*/ 2 w 636"/>
              <a:gd name="T109" fmla="*/ 818 h 838"/>
              <a:gd name="T110" fmla="*/ 0 w 636"/>
              <a:gd name="T111" fmla="*/ 28 h 838"/>
              <a:gd name="T112" fmla="*/ 20 w 636"/>
              <a:gd name="T113" fmla="*/ 4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6" h="838">
                <a:moveTo>
                  <a:pt x="229" y="752"/>
                </a:moveTo>
                <a:lnTo>
                  <a:pt x="229" y="752"/>
                </a:lnTo>
                <a:lnTo>
                  <a:pt x="225" y="754"/>
                </a:lnTo>
                <a:lnTo>
                  <a:pt x="221" y="756"/>
                </a:lnTo>
                <a:lnTo>
                  <a:pt x="219" y="760"/>
                </a:lnTo>
                <a:lnTo>
                  <a:pt x="219" y="764"/>
                </a:lnTo>
                <a:lnTo>
                  <a:pt x="219" y="780"/>
                </a:lnTo>
                <a:lnTo>
                  <a:pt x="219" y="780"/>
                </a:lnTo>
                <a:lnTo>
                  <a:pt x="219" y="784"/>
                </a:lnTo>
                <a:lnTo>
                  <a:pt x="221" y="786"/>
                </a:lnTo>
                <a:lnTo>
                  <a:pt x="225" y="788"/>
                </a:lnTo>
                <a:lnTo>
                  <a:pt x="229" y="790"/>
                </a:lnTo>
                <a:lnTo>
                  <a:pt x="346" y="790"/>
                </a:lnTo>
                <a:lnTo>
                  <a:pt x="346" y="790"/>
                </a:lnTo>
                <a:lnTo>
                  <a:pt x="350" y="788"/>
                </a:lnTo>
                <a:lnTo>
                  <a:pt x="354" y="786"/>
                </a:lnTo>
                <a:lnTo>
                  <a:pt x="356" y="784"/>
                </a:lnTo>
                <a:lnTo>
                  <a:pt x="358" y="780"/>
                </a:lnTo>
                <a:lnTo>
                  <a:pt x="358" y="764"/>
                </a:lnTo>
                <a:lnTo>
                  <a:pt x="358" y="764"/>
                </a:lnTo>
                <a:lnTo>
                  <a:pt x="356" y="760"/>
                </a:lnTo>
                <a:lnTo>
                  <a:pt x="354" y="756"/>
                </a:lnTo>
                <a:lnTo>
                  <a:pt x="350" y="754"/>
                </a:lnTo>
                <a:lnTo>
                  <a:pt x="346" y="752"/>
                </a:lnTo>
                <a:lnTo>
                  <a:pt x="229" y="752"/>
                </a:lnTo>
                <a:lnTo>
                  <a:pt x="229" y="752"/>
                </a:lnTo>
                <a:close/>
                <a:moveTo>
                  <a:pt x="602" y="351"/>
                </a:moveTo>
                <a:lnTo>
                  <a:pt x="602" y="351"/>
                </a:lnTo>
                <a:lnTo>
                  <a:pt x="576" y="351"/>
                </a:lnTo>
                <a:lnTo>
                  <a:pt x="576" y="351"/>
                </a:lnTo>
                <a:lnTo>
                  <a:pt x="566" y="349"/>
                </a:lnTo>
                <a:lnTo>
                  <a:pt x="562" y="347"/>
                </a:lnTo>
                <a:lnTo>
                  <a:pt x="560" y="345"/>
                </a:lnTo>
                <a:lnTo>
                  <a:pt x="560" y="345"/>
                </a:lnTo>
                <a:lnTo>
                  <a:pt x="556" y="338"/>
                </a:lnTo>
                <a:lnTo>
                  <a:pt x="552" y="326"/>
                </a:lnTo>
                <a:lnTo>
                  <a:pt x="552" y="326"/>
                </a:lnTo>
                <a:lnTo>
                  <a:pt x="562" y="316"/>
                </a:lnTo>
                <a:lnTo>
                  <a:pt x="568" y="302"/>
                </a:lnTo>
                <a:lnTo>
                  <a:pt x="568" y="302"/>
                </a:lnTo>
                <a:lnTo>
                  <a:pt x="572" y="298"/>
                </a:lnTo>
                <a:lnTo>
                  <a:pt x="576" y="292"/>
                </a:lnTo>
                <a:lnTo>
                  <a:pt x="576" y="292"/>
                </a:lnTo>
                <a:lnTo>
                  <a:pt x="578" y="284"/>
                </a:lnTo>
                <a:lnTo>
                  <a:pt x="578" y="274"/>
                </a:lnTo>
                <a:lnTo>
                  <a:pt x="578" y="272"/>
                </a:lnTo>
                <a:lnTo>
                  <a:pt x="576" y="270"/>
                </a:lnTo>
                <a:lnTo>
                  <a:pt x="576" y="270"/>
                </a:lnTo>
                <a:lnTo>
                  <a:pt x="574" y="270"/>
                </a:lnTo>
                <a:lnTo>
                  <a:pt x="574" y="270"/>
                </a:lnTo>
                <a:lnTo>
                  <a:pt x="576" y="248"/>
                </a:lnTo>
                <a:lnTo>
                  <a:pt x="576" y="234"/>
                </a:lnTo>
                <a:lnTo>
                  <a:pt x="570" y="222"/>
                </a:lnTo>
                <a:lnTo>
                  <a:pt x="562" y="213"/>
                </a:lnTo>
                <a:lnTo>
                  <a:pt x="562" y="213"/>
                </a:lnTo>
                <a:lnTo>
                  <a:pt x="554" y="207"/>
                </a:lnTo>
                <a:lnTo>
                  <a:pt x="544" y="203"/>
                </a:lnTo>
                <a:lnTo>
                  <a:pt x="532" y="201"/>
                </a:lnTo>
                <a:lnTo>
                  <a:pt x="520" y="199"/>
                </a:lnTo>
                <a:lnTo>
                  <a:pt x="509" y="201"/>
                </a:lnTo>
                <a:lnTo>
                  <a:pt x="499" y="203"/>
                </a:lnTo>
                <a:lnTo>
                  <a:pt x="489" y="207"/>
                </a:lnTo>
                <a:lnTo>
                  <a:pt x="479" y="211"/>
                </a:lnTo>
                <a:lnTo>
                  <a:pt x="479" y="211"/>
                </a:lnTo>
                <a:lnTo>
                  <a:pt x="471" y="220"/>
                </a:lnTo>
                <a:lnTo>
                  <a:pt x="465" y="232"/>
                </a:lnTo>
                <a:lnTo>
                  <a:pt x="463" y="250"/>
                </a:lnTo>
                <a:lnTo>
                  <a:pt x="463" y="268"/>
                </a:lnTo>
                <a:lnTo>
                  <a:pt x="463" y="268"/>
                </a:lnTo>
                <a:lnTo>
                  <a:pt x="461" y="270"/>
                </a:lnTo>
                <a:lnTo>
                  <a:pt x="459" y="272"/>
                </a:lnTo>
                <a:lnTo>
                  <a:pt x="459" y="274"/>
                </a:lnTo>
                <a:lnTo>
                  <a:pt x="459" y="274"/>
                </a:lnTo>
                <a:lnTo>
                  <a:pt x="461" y="284"/>
                </a:lnTo>
                <a:lnTo>
                  <a:pt x="463" y="292"/>
                </a:lnTo>
                <a:lnTo>
                  <a:pt x="463" y="292"/>
                </a:lnTo>
                <a:lnTo>
                  <a:pt x="465" y="298"/>
                </a:lnTo>
                <a:lnTo>
                  <a:pt x="471" y="302"/>
                </a:lnTo>
                <a:lnTo>
                  <a:pt x="471" y="302"/>
                </a:lnTo>
                <a:lnTo>
                  <a:pt x="475" y="314"/>
                </a:lnTo>
                <a:lnTo>
                  <a:pt x="483" y="326"/>
                </a:lnTo>
                <a:lnTo>
                  <a:pt x="483" y="326"/>
                </a:lnTo>
                <a:lnTo>
                  <a:pt x="479" y="338"/>
                </a:lnTo>
                <a:lnTo>
                  <a:pt x="473" y="347"/>
                </a:lnTo>
                <a:lnTo>
                  <a:pt x="473" y="347"/>
                </a:lnTo>
                <a:lnTo>
                  <a:pt x="467" y="349"/>
                </a:lnTo>
                <a:lnTo>
                  <a:pt x="459" y="349"/>
                </a:lnTo>
                <a:lnTo>
                  <a:pt x="459" y="349"/>
                </a:lnTo>
                <a:lnTo>
                  <a:pt x="439" y="349"/>
                </a:lnTo>
                <a:lnTo>
                  <a:pt x="439" y="349"/>
                </a:lnTo>
                <a:lnTo>
                  <a:pt x="433" y="361"/>
                </a:lnTo>
                <a:lnTo>
                  <a:pt x="425" y="369"/>
                </a:lnTo>
                <a:lnTo>
                  <a:pt x="425" y="369"/>
                </a:lnTo>
                <a:lnTo>
                  <a:pt x="419" y="381"/>
                </a:lnTo>
                <a:lnTo>
                  <a:pt x="413" y="393"/>
                </a:lnTo>
                <a:lnTo>
                  <a:pt x="413" y="393"/>
                </a:lnTo>
                <a:lnTo>
                  <a:pt x="413" y="393"/>
                </a:lnTo>
                <a:lnTo>
                  <a:pt x="449" y="393"/>
                </a:lnTo>
                <a:lnTo>
                  <a:pt x="461" y="393"/>
                </a:lnTo>
                <a:lnTo>
                  <a:pt x="469" y="399"/>
                </a:lnTo>
                <a:lnTo>
                  <a:pt x="469" y="399"/>
                </a:lnTo>
                <a:lnTo>
                  <a:pt x="485" y="415"/>
                </a:lnTo>
                <a:lnTo>
                  <a:pt x="497" y="431"/>
                </a:lnTo>
                <a:lnTo>
                  <a:pt x="505" y="449"/>
                </a:lnTo>
                <a:lnTo>
                  <a:pt x="513" y="469"/>
                </a:lnTo>
                <a:lnTo>
                  <a:pt x="513" y="469"/>
                </a:lnTo>
                <a:lnTo>
                  <a:pt x="552" y="469"/>
                </a:lnTo>
                <a:lnTo>
                  <a:pt x="588" y="465"/>
                </a:lnTo>
                <a:lnTo>
                  <a:pt x="604" y="463"/>
                </a:lnTo>
                <a:lnTo>
                  <a:pt x="618" y="459"/>
                </a:lnTo>
                <a:lnTo>
                  <a:pt x="628" y="455"/>
                </a:lnTo>
                <a:lnTo>
                  <a:pt x="636" y="449"/>
                </a:lnTo>
                <a:lnTo>
                  <a:pt x="636" y="449"/>
                </a:lnTo>
                <a:lnTo>
                  <a:pt x="634" y="425"/>
                </a:lnTo>
                <a:lnTo>
                  <a:pt x="630" y="399"/>
                </a:lnTo>
                <a:lnTo>
                  <a:pt x="624" y="385"/>
                </a:lnTo>
                <a:lnTo>
                  <a:pt x="620" y="373"/>
                </a:lnTo>
                <a:lnTo>
                  <a:pt x="612" y="361"/>
                </a:lnTo>
                <a:lnTo>
                  <a:pt x="602" y="351"/>
                </a:lnTo>
                <a:lnTo>
                  <a:pt x="602" y="351"/>
                </a:lnTo>
                <a:lnTo>
                  <a:pt x="602" y="351"/>
                </a:lnTo>
                <a:close/>
                <a:moveTo>
                  <a:pt x="449" y="423"/>
                </a:moveTo>
                <a:lnTo>
                  <a:pt x="449" y="423"/>
                </a:lnTo>
                <a:lnTo>
                  <a:pt x="449" y="423"/>
                </a:lnTo>
                <a:lnTo>
                  <a:pt x="463" y="437"/>
                </a:lnTo>
                <a:lnTo>
                  <a:pt x="475" y="453"/>
                </a:lnTo>
                <a:lnTo>
                  <a:pt x="483" y="473"/>
                </a:lnTo>
                <a:lnTo>
                  <a:pt x="489" y="490"/>
                </a:lnTo>
                <a:lnTo>
                  <a:pt x="493" y="510"/>
                </a:lnTo>
                <a:lnTo>
                  <a:pt x="495" y="530"/>
                </a:lnTo>
                <a:lnTo>
                  <a:pt x="497" y="564"/>
                </a:lnTo>
                <a:lnTo>
                  <a:pt x="497" y="564"/>
                </a:lnTo>
                <a:lnTo>
                  <a:pt x="489" y="570"/>
                </a:lnTo>
                <a:lnTo>
                  <a:pt x="475" y="576"/>
                </a:lnTo>
                <a:lnTo>
                  <a:pt x="457" y="582"/>
                </a:lnTo>
                <a:lnTo>
                  <a:pt x="435" y="584"/>
                </a:lnTo>
                <a:lnTo>
                  <a:pt x="387" y="590"/>
                </a:lnTo>
                <a:lnTo>
                  <a:pt x="334" y="592"/>
                </a:lnTo>
                <a:lnTo>
                  <a:pt x="280" y="590"/>
                </a:lnTo>
                <a:lnTo>
                  <a:pt x="231" y="584"/>
                </a:lnTo>
                <a:lnTo>
                  <a:pt x="209" y="580"/>
                </a:lnTo>
                <a:lnTo>
                  <a:pt x="191" y="576"/>
                </a:lnTo>
                <a:lnTo>
                  <a:pt x="175" y="570"/>
                </a:lnTo>
                <a:lnTo>
                  <a:pt x="163" y="564"/>
                </a:lnTo>
                <a:lnTo>
                  <a:pt x="163" y="564"/>
                </a:lnTo>
                <a:lnTo>
                  <a:pt x="163" y="546"/>
                </a:lnTo>
                <a:lnTo>
                  <a:pt x="163" y="526"/>
                </a:lnTo>
                <a:lnTo>
                  <a:pt x="167" y="506"/>
                </a:lnTo>
                <a:lnTo>
                  <a:pt x="173" y="486"/>
                </a:lnTo>
                <a:lnTo>
                  <a:pt x="179" y="467"/>
                </a:lnTo>
                <a:lnTo>
                  <a:pt x="187" y="449"/>
                </a:lnTo>
                <a:lnTo>
                  <a:pt x="197" y="433"/>
                </a:lnTo>
                <a:lnTo>
                  <a:pt x="209" y="421"/>
                </a:lnTo>
                <a:lnTo>
                  <a:pt x="209" y="421"/>
                </a:lnTo>
                <a:lnTo>
                  <a:pt x="243" y="421"/>
                </a:lnTo>
                <a:lnTo>
                  <a:pt x="243" y="421"/>
                </a:lnTo>
                <a:lnTo>
                  <a:pt x="255" y="421"/>
                </a:lnTo>
                <a:lnTo>
                  <a:pt x="264" y="417"/>
                </a:lnTo>
                <a:lnTo>
                  <a:pt x="264" y="417"/>
                </a:lnTo>
                <a:lnTo>
                  <a:pt x="270" y="411"/>
                </a:lnTo>
                <a:lnTo>
                  <a:pt x="274" y="403"/>
                </a:lnTo>
                <a:lnTo>
                  <a:pt x="278" y="385"/>
                </a:lnTo>
                <a:lnTo>
                  <a:pt x="278" y="385"/>
                </a:lnTo>
                <a:lnTo>
                  <a:pt x="268" y="369"/>
                </a:lnTo>
                <a:lnTo>
                  <a:pt x="260" y="351"/>
                </a:lnTo>
                <a:lnTo>
                  <a:pt x="260" y="351"/>
                </a:lnTo>
                <a:lnTo>
                  <a:pt x="253" y="345"/>
                </a:lnTo>
                <a:lnTo>
                  <a:pt x="249" y="338"/>
                </a:lnTo>
                <a:lnTo>
                  <a:pt x="249" y="338"/>
                </a:lnTo>
                <a:lnTo>
                  <a:pt x="245" y="326"/>
                </a:lnTo>
                <a:lnTo>
                  <a:pt x="245" y="312"/>
                </a:lnTo>
                <a:lnTo>
                  <a:pt x="245" y="308"/>
                </a:lnTo>
                <a:lnTo>
                  <a:pt x="247" y="306"/>
                </a:lnTo>
                <a:lnTo>
                  <a:pt x="247" y="306"/>
                </a:lnTo>
                <a:lnTo>
                  <a:pt x="251" y="304"/>
                </a:lnTo>
                <a:lnTo>
                  <a:pt x="251" y="304"/>
                </a:lnTo>
                <a:lnTo>
                  <a:pt x="249" y="276"/>
                </a:lnTo>
                <a:lnTo>
                  <a:pt x="251" y="264"/>
                </a:lnTo>
                <a:lnTo>
                  <a:pt x="253" y="252"/>
                </a:lnTo>
                <a:lnTo>
                  <a:pt x="257" y="242"/>
                </a:lnTo>
                <a:lnTo>
                  <a:pt x="260" y="234"/>
                </a:lnTo>
                <a:lnTo>
                  <a:pt x="266" y="226"/>
                </a:lnTo>
                <a:lnTo>
                  <a:pt x="274" y="220"/>
                </a:lnTo>
                <a:lnTo>
                  <a:pt x="274" y="220"/>
                </a:lnTo>
                <a:lnTo>
                  <a:pt x="286" y="213"/>
                </a:lnTo>
                <a:lnTo>
                  <a:pt x="300" y="209"/>
                </a:lnTo>
                <a:lnTo>
                  <a:pt x="316" y="205"/>
                </a:lnTo>
                <a:lnTo>
                  <a:pt x="334" y="205"/>
                </a:lnTo>
                <a:lnTo>
                  <a:pt x="350" y="207"/>
                </a:lnTo>
                <a:lnTo>
                  <a:pt x="366" y="209"/>
                </a:lnTo>
                <a:lnTo>
                  <a:pt x="380" y="215"/>
                </a:lnTo>
                <a:lnTo>
                  <a:pt x="391" y="222"/>
                </a:lnTo>
                <a:lnTo>
                  <a:pt x="391" y="222"/>
                </a:lnTo>
                <a:lnTo>
                  <a:pt x="399" y="230"/>
                </a:lnTo>
                <a:lnTo>
                  <a:pt x="405" y="236"/>
                </a:lnTo>
                <a:lnTo>
                  <a:pt x="409" y="244"/>
                </a:lnTo>
                <a:lnTo>
                  <a:pt x="411" y="254"/>
                </a:lnTo>
                <a:lnTo>
                  <a:pt x="413" y="264"/>
                </a:lnTo>
                <a:lnTo>
                  <a:pt x="413" y="276"/>
                </a:lnTo>
                <a:lnTo>
                  <a:pt x="411" y="306"/>
                </a:lnTo>
                <a:lnTo>
                  <a:pt x="411" y="306"/>
                </a:lnTo>
                <a:lnTo>
                  <a:pt x="413" y="306"/>
                </a:lnTo>
                <a:lnTo>
                  <a:pt x="415" y="308"/>
                </a:lnTo>
                <a:lnTo>
                  <a:pt x="415" y="312"/>
                </a:lnTo>
                <a:lnTo>
                  <a:pt x="415" y="312"/>
                </a:lnTo>
                <a:lnTo>
                  <a:pt x="415" y="326"/>
                </a:lnTo>
                <a:lnTo>
                  <a:pt x="411" y="338"/>
                </a:lnTo>
                <a:lnTo>
                  <a:pt x="411" y="338"/>
                </a:lnTo>
                <a:lnTo>
                  <a:pt x="407" y="345"/>
                </a:lnTo>
                <a:lnTo>
                  <a:pt x="399" y="351"/>
                </a:lnTo>
                <a:lnTo>
                  <a:pt x="399" y="351"/>
                </a:lnTo>
                <a:lnTo>
                  <a:pt x="395" y="361"/>
                </a:lnTo>
                <a:lnTo>
                  <a:pt x="391" y="371"/>
                </a:lnTo>
                <a:lnTo>
                  <a:pt x="380" y="387"/>
                </a:lnTo>
                <a:lnTo>
                  <a:pt x="380" y="387"/>
                </a:lnTo>
                <a:lnTo>
                  <a:pt x="384" y="403"/>
                </a:lnTo>
                <a:lnTo>
                  <a:pt x="389" y="413"/>
                </a:lnTo>
                <a:lnTo>
                  <a:pt x="389" y="413"/>
                </a:lnTo>
                <a:lnTo>
                  <a:pt x="393" y="419"/>
                </a:lnTo>
                <a:lnTo>
                  <a:pt x="399" y="421"/>
                </a:lnTo>
                <a:lnTo>
                  <a:pt x="405" y="423"/>
                </a:lnTo>
                <a:lnTo>
                  <a:pt x="413" y="423"/>
                </a:lnTo>
                <a:lnTo>
                  <a:pt x="413" y="423"/>
                </a:lnTo>
                <a:lnTo>
                  <a:pt x="449" y="423"/>
                </a:lnTo>
                <a:lnTo>
                  <a:pt x="449" y="423"/>
                </a:lnTo>
                <a:close/>
                <a:moveTo>
                  <a:pt x="34" y="0"/>
                </a:moveTo>
                <a:lnTo>
                  <a:pt x="536" y="0"/>
                </a:lnTo>
                <a:lnTo>
                  <a:pt x="536" y="0"/>
                </a:lnTo>
                <a:lnTo>
                  <a:pt x="544" y="2"/>
                </a:lnTo>
                <a:lnTo>
                  <a:pt x="550" y="4"/>
                </a:lnTo>
                <a:lnTo>
                  <a:pt x="556" y="6"/>
                </a:lnTo>
                <a:lnTo>
                  <a:pt x="560" y="10"/>
                </a:lnTo>
                <a:lnTo>
                  <a:pt x="564" y="16"/>
                </a:lnTo>
                <a:lnTo>
                  <a:pt x="568" y="20"/>
                </a:lnTo>
                <a:lnTo>
                  <a:pt x="570" y="28"/>
                </a:lnTo>
                <a:lnTo>
                  <a:pt x="570" y="34"/>
                </a:lnTo>
                <a:lnTo>
                  <a:pt x="570" y="161"/>
                </a:lnTo>
                <a:lnTo>
                  <a:pt x="570" y="161"/>
                </a:lnTo>
                <a:lnTo>
                  <a:pt x="552" y="155"/>
                </a:lnTo>
                <a:lnTo>
                  <a:pt x="534" y="151"/>
                </a:lnTo>
                <a:lnTo>
                  <a:pt x="516" y="151"/>
                </a:lnTo>
                <a:lnTo>
                  <a:pt x="497" y="153"/>
                </a:lnTo>
                <a:lnTo>
                  <a:pt x="497" y="72"/>
                </a:lnTo>
                <a:lnTo>
                  <a:pt x="76" y="72"/>
                </a:lnTo>
                <a:lnTo>
                  <a:pt x="76" y="705"/>
                </a:lnTo>
                <a:lnTo>
                  <a:pt x="497" y="705"/>
                </a:lnTo>
                <a:lnTo>
                  <a:pt x="497" y="619"/>
                </a:lnTo>
                <a:lnTo>
                  <a:pt x="497" y="619"/>
                </a:lnTo>
                <a:lnTo>
                  <a:pt x="516" y="609"/>
                </a:lnTo>
                <a:lnTo>
                  <a:pt x="530" y="598"/>
                </a:lnTo>
                <a:lnTo>
                  <a:pt x="546" y="584"/>
                </a:lnTo>
                <a:lnTo>
                  <a:pt x="546" y="564"/>
                </a:lnTo>
                <a:lnTo>
                  <a:pt x="546" y="564"/>
                </a:lnTo>
                <a:lnTo>
                  <a:pt x="544" y="540"/>
                </a:lnTo>
                <a:lnTo>
                  <a:pt x="542" y="516"/>
                </a:lnTo>
                <a:lnTo>
                  <a:pt x="542" y="516"/>
                </a:lnTo>
                <a:lnTo>
                  <a:pt x="570" y="516"/>
                </a:lnTo>
                <a:lnTo>
                  <a:pt x="570" y="804"/>
                </a:lnTo>
                <a:lnTo>
                  <a:pt x="570" y="804"/>
                </a:lnTo>
                <a:lnTo>
                  <a:pt x="570" y="812"/>
                </a:lnTo>
                <a:lnTo>
                  <a:pt x="568" y="818"/>
                </a:lnTo>
                <a:lnTo>
                  <a:pt x="564" y="822"/>
                </a:lnTo>
                <a:lnTo>
                  <a:pt x="560" y="828"/>
                </a:lnTo>
                <a:lnTo>
                  <a:pt x="556" y="832"/>
                </a:lnTo>
                <a:lnTo>
                  <a:pt x="550" y="836"/>
                </a:lnTo>
                <a:lnTo>
                  <a:pt x="544" y="838"/>
                </a:lnTo>
                <a:lnTo>
                  <a:pt x="536" y="838"/>
                </a:lnTo>
                <a:lnTo>
                  <a:pt x="34" y="838"/>
                </a:lnTo>
                <a:lnTo>
                  <a:pt x="34" y="838"/>
                </a:lnTo>
                <a:lnTo>
                  <a:pt x="26" y="838"/>
                </a:lnTo>
                <a:lnTo>
                  <a:pt x="20" y="836"/>
                </a:lnTo>
                <a:lnTo>
                  <a:pt x="14" y="832"/>
                </a:lnTo>
                <a:lnTo>
                  <a:pt x="10" y="828"/>
                </a:lnTo>
                <a:lnTo>
                  <a:pt x="6" y="822"/>
                </a:lnTo>
                <a:lnTo>
                  <a:pt x="2" y="818"/>
                </a:lnTo>
                <a:lnTo>
                  <a:pt x="0" y="812"/>
                </a:lnTo>
                <a:lnTo>
                  <a:pt x="0" y="804"/>
                </a:lnTo>
                <a:lnTo>
                  <a:pt x="0" y="34"/>
                </a:lnTo>
                <a:lnTo>
                  <a:pt x="0" y="34"/>
                </a:lnTo>
                <a:lnTo>
                  <a:pt x="0" y="28"/>
                </a:lnTo>
                <a:lnTo>
                  <a:pt x="2" y="20"/>
                </a:lnTo>
                <a:lnTo>
                  <a:pt x="6" y="16"/>
                </a:lnTo>
                <a:lnTo>
                  <a:pt x="10" y="10"/>
                </a:lnTo>
                <a:lnTo>
                  <a:pt x="14" y="6"/>
                </a:lnTo>
                <a:lnTo>
                  <a:pt x="20" y="4"/>
                </a:lnTo>
                <a:lnTo>
                  <a:pt x="26" y="2"/>
                </a:lnTo>
                <a:lnTo>
                  <a:pt x="34" y="0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6418263" y="3086100"/>
            <a:ext cx="1401762" cy="998538"/>
          </a:xfrm>
          <a:custGeom>
            <a:avLst/>
            <a:gdLst>
              <a:gd name="T0" fmla="*/ 115 w 883"/>
              <a:gd name="T1" fmla="*/ 0 h 629"/>
              <a:gd name="T2" fmla="*/ 821 w 883"/>
              <a:gd name="T3" fmla="*/ 379 h 629"/>
              <a:gd name="T4" fmla="*/ 41 w 883"/>
              <a:gd name="T5" fmla="*/ 629 h 629"/>
              <a:gd name="T6" fmla="*/ 75 w 883"/>
              <a:gd name="T7" fmla="*/ 379 h 629"/>
              <a:gd name="T8" fmla="*/ 307 w 883"/>
              <a:gd name="T9" fmla="*/ 426 h 629"/>
              <a:gd name="T10" fmla="*/ 381 w 883"/>
              <a:gd name="T11" fmla="*/ 408 h 629"/>
              <a:gd name="T12" fmla="*/ 293 w 883"/>
              <a:gd name="T13" fmla="*/ 476 h 629"/>
              <a:gd name="T14" fmla="*/ 365 w 883"/>
              <a:gd name="T15" fmla="*/ 498 h 629"/>
              <a:gd name="T16" fmla="*/ 293 w 883"/>
              <a:gd name="T17" fmla="*/ 476 h 629"/>
              <a:gd name="T18" fmla="*/ 170 w 883"/>
              <a:gd name="T19" fmla="*/ 498 h 629"/>
              <a:gd name="T20" fmla="*/ 254 w 883"/>
              <a:gd name="T21" fmla="*/ 476 h 629"/>
              <a:gd name="T22" fmla="*/ 409 w 883"/>
              <a:gd name="T23" fmla="*/ 476 h 629"/>
              <a:gd name="T24" fmla="*/ 482 w 883"/>
              <a:gd name="T25" fmla="*/ 498 h 629"/>
              <a:gd name="T26" fmla="*/ 409 w 883"/>
              <a:gd name="T27" fmla="*/ 476 h 629"/>
              <a:gd name="T28" fmla="*/ 522 w 883"/>
              <a:gd name="T29" fmla="*/ 498 h 629"/>
              <a:gd name="T30" fmla="*/ 597 w 883"/>
              <a:gd name="T31" fmla="*/ 476 h 629"/>
              <a:gd name="T32" fmla="*/ 637 w 883"/>
              <a:gd name="T33" fmla="*/ 476 h 629"/>
              <a:gd name="T34" fmla="*/ 716 w 883"/>
              <a:gd name="T35" fmla="*/ 498 h 629"/>
              <a:gd name="T36" fmla="*/ 637 w 883"/>
              <a:gd name="T37" fmla="*/ 476 h 629"/>
              <a:gd name="T38" fmla="*/ 270 w 883"/>
              <a:gd name="T39" fmla="*/ 460 h 629"/>
              <a:gd name="T40" fmla="*/ 347 w 883"/>
              <a:gd name="T41" fmla="*/ 440 h 629"/>
              <a:gd name="T42" fmla="*/ 194 w 883"/>
              <a:gd name="T43" fmla="*/ 440 h 629"/>
              <a:gd name="T44" fmla="*/ 230 w 883"/>
              <a:gd name="T45" fmla="*/ 460 h 629"/>
              <a:gd name="T46" fmla="*/ 194 w 883"/>
              <a:gd name="T47" fmla="*/ 440 h 629"/>
              <a:gd name="T48" fmla="*/ 381 w 883"/>
              <a:gd name="T49" fmla="*/ 460 h 629"/>
              <a:gd name="T50" fmla="*/ 456 w 883"/>
              <a:gd name="T51" fmla="*/ 440 h 629"/>
              <a:gd name="T52" fmla="*/ 494 w 883"/>
              <a:gd name="T53" fmla="*/ 440 h 629"/>
              <a:gd name="T54" fmla="*/ 565 w 883"/>
              <a:gd name="T55" fmla="*/ 460 h 629"/>
              <a:gd name="T56" fmla="*/ 494 w 883"/>
              <a:gd name="T57" fmla="*/ 440 h 629"/>
              <a:gd name="T58" fmla="*/ 611 w 883"/>
              <a:gd name="T59" fmla="*/ 460 h 629"/>
              <a:gd name="T60" fmla="*/ 702 w 883"/>
              <a:gd name="T61" fmla="*/ 440 h 629"/>
              <a:gd name="T62" fmla="*/ 208 w 883"/>
              <a:gd name="T63" fmla="*/ 408 h 629"/>
              <a:gd name="T64" fmla="*/ 270 w 883"/>
              <a:gd name="T65" fmla="*/ 426 h 629"/>
              <a:gd name="T66" fmla="*/ 208 w 883"/>
              <a:gd name="T67" fmla="*/ 408 h 629"/>
              <a:gd name="T68" fmla="*/ 415 w 883"/>
              <a:gd name="T69" fmla="*/ 426 h 629"/>
              <a:gd name="T70" fmla="*/ 486 w 883"/>
              <a:gd name="T71" fmla="*/ 408 h 629"/>
              <a:gd name="T72" fmla="*/ 522 w 883"/>
              <a:gd name="T73" fmla="*/ 408 h 629"/>
              <a:gd name="T74" fmla="*/ 591 w 883"/>
              <a:gd name="T75" fmla="*/ 426 h 629"/>
              <a:gd name="T76" fmla="*/ 522 w 883"/>
              <a:gd name="T77" fmla="*/ 408 h 629"/>
              <a:gd name="T78" fmla="*/ 629 w 883"/>
              <a:gd name="T79" fmla="*/ 426 h 629"/>
              <a:gd name="T80" fmla="*/ 694 w 883"/>
              <a:gd name="T81" fmla="*/ 408 h 629"/>
              <a:gd name="T82" fmla="*/ 744 w 883"/>
              <a:gd name="T83" fmla="*/ 79 h 629"/>
              <a:gd name="T84" fmla="*/ 744 w 883"/>
              <a:gd name="T85" fmla="*/ 379 h 629"/>
              <a:gd name="T86" fmla="*/ 141 w 883"/>
              <a:gd name="T87" fmla="*/ 539 h 629"/>
              <a:gd name="T88" fmla="*/ 742 w 883"/>
              <a:gd name="T89" fmla="*/ 575 h 629"/>
              <a:gd name="T90" fmla="*/ 742 w 883"/>
              <a:gd name="T91" fmla="*/ 539 h 629"/>
              <a:gd name="T92" fmla="*/ 345 w 883"/>
              <a:gd name="T93" fmla="*/ 539 h 629"/>
              <a:gd name="T94" fmla="*/ 178 w 883"/>
              <a:gd name="T95" fmla="*/ 57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83" h="629">
                <a:moveTo>
                  <a:pt x="75" y="379"/>
                </a:moveTo>
                <a:lnTo>
                  <a:pt x="75" y="39"/>
                </a:lnTo>
                <a:lnTo>
                  <a:pt x="75" y="0"/>
                </a:lnTo>
                <a:lnTo>
                  <a:pt x="115" y="0"/>
                </a:lnTo>
                <a:lnTo>
                  <a:pt x="784" y="0"/>
                </a:lnTo>
                <a:lnTo>
                  <a:pt x="821" y="0"/>
                </a:lnTo>
                <a:lnTo>
                  <a:pt x="821" y="39"/>
                </a:lnTo>
                <a:lnTo>
                  <a:pt x="821" y="379"/>
                </a:lnTo>
                <a:lnTo>
                  <a:pt x="883" y="512"/>
                </a:lnTo>
                <a:lnTo>
                  <a:pt x="883" y="601"/>
                </a:lnTo>
                <a:lnTo>
                  <a:pt x="843" y="629"/>
                </a:lnTo>
                <a:lnTo>
                  <a:pt x="41" y="629"/>
                </a:lnTo>
                <a:lnTo>
                  <a:pt x="0" y="601"/>
                </a:lnTo>
                <a:lnTo>
                  <a:pt x="0" y="512"/>
                </a:lnTo>
                <a:lnTo>
                  <a:pt x="75" y="379"/>
                </a:lnTo>
                <a:lnTo>
                  <a:pt x="75" y="379"/>
                </a:lnTo>
                <a:close/>
                <a:moveTo>
                  <a:pt x="313" y="408"/>
                </a:moveTo>
                <a:lnTo>
                  <a:pt x="313" y="408"/>
                </a:lnTo>
                <a:lnTo>
                  <a:pt x="307" y="426"/>
                </a:lnTo>
                <a:lnTo>
                  <a:pt x="307" y="426"/>
                </a:lnTo>
                <a:lnTo>
                  <a:pt x="377" y="426"/>
                </a:lnTo>
                <a:lnTo>
                  <a:pt x="377" y="426"/>
                </a:lnTo>
                <a:lnTo>
                  <a:pt x="381" y="408"/>
                </a:lnTo>
                <a:lnTo>
                  <a:pt x="381" y="408"/>
                </a:lnTo>
                <a:lnTo>
                  <a:pt x="313" y="408"/>
                </a:lnTo>
                <a:lnTo>
                  <a:pt x="313" y="408"/>
                </a:lnTo>
                <a:close/>
                <a:moveTo>
                  <a:pt x="293" y="476"/>
                </a:moveTo>
                <a:lnTo>
                  <a:pt x="293" y="476"/>
                </a:lnTo>
                <a:lnTo>
                  <a:pt x="287" y="498"/>
                </a:lnTo>
                <a:lnTo>
                  <a:pt x="287" y="498"/>
                </a:lnTo>
                <a:lnTo>
                  <a:pt x="365" y="498"/>
                </a:lnTo>
                <a:lnTo>
                  <a:pt x="365" y="498"/>
                </a:lnTo>
                <a:lnTo>
                  <a:pt x="369" y="476"/>
                </a:lnTo>
                <a:lnTo>
                  <a:pt x="369" y="476"/>
                </a:lnTo>
                <a:lnTo>
                  <a:pt x="293" y="476"/>
                </a:lnTo>
                <a:lnTo>
                  <a:pt x="293" y="476"/>
                </a:lnTo>
                <a:close/>
                <a:moveTo>
                  <a:pt x="178" y="476"/>
                </a:moveTo>
                <a:lnTo>
                  <a:pt x="178" y="476"/>
                </a:lnTo>
                <a:lnTo>
                  <a:pt x="170" y="498"/>
                </a:lnTo>
                <a:lnTo>
                  <a:pt x="170" y="498"/>
                </a:lnTo>
                <a:lnTo>
                  <a:pt x="246" y="498"/>
                </a:lnTo>
                <a:lnTo>
                  <a:pt x="246" y="498"/>
                </a:lnTo>
                <a:lnTo>
                  <a:pt x="254" y="476"/>
                </a:lnTo>
                <a:lnTo>
                  <a:pt x="254" y="476"/>
                </a:lnTo>
                <a:lnTo>
                  <a:pt x="178" y="476"/>
                </a:lnTo>
                <a:lnTo>
                  <a:pt x="178" y="476"/>
                </a:lnTo>
                <a:close/>
                <a:moveTo>
                  <a:pt x="409" y="476"/>
                </a:moveTo>
                <a:lnTo>
                  <a:pt x="409" y="476"/>
                </a:lnTo>
                <a:lnTo>
                  <a:pt x="405" y="498"/>
                </a:lnTo>
                <a:lnTo>
                  <a:pt x="405" y="498"/>
                </a:lnTo>
                <a:lnTo>
                  <a:pt x="482" y="498"/>
                </a:lnTo>
                <a:lnTo>
                  <a:pt x="482" y="498"/>
                </a:lnTo>
                <a:lnTo>
                  <a:pt x="482" y="476"/>
                </a:lnTo>
                <a:lnTo>
                  <a:pt x="482" y="476"/>
                </a:lnTo>
                <a:lnTo>
                  <a:pt x="409" y="476"/>
                </a:lnTo>
                <a:lnTo>
                  <a:pt x="409" y="476"/>
                </a:lnTo>
                <a:close/>
                <a:moveTo>
                  <a:pt x="522" y="476"/>
                </a:moveTo>
                <a:lnTo>
                  <a:pt x="522" y="476"/>
                </a:lnTo>
                <a:lnTo>
                  <a:pt x="522" y="498"/>
                </a:lnTo>
                <a:lnTo>
                  <a:pt x="522" y="498"/>
                </a:lnTo>
                <a:lnTo>
                  <a:pt x="599" y="498"/>
                </a:lnTo>
                <a:lnTo>
                  <a:pt x="599" y="498"/>
                </a:lnTo>
                <a:lnTo>
                  <a:pt x="597" y="476"/>
                </a:lnTo>
                <a:lnTo>
                  <a:pt x="597" y="476"/>
                </a:lnTo>
                <a:lnTo>
                  <a:pt x="522" y="476"/>
                </a:lnTo>
                <a:lnTo>
                  <a:pt x="522" y="476"/>
                </a:lnTo>
                <a:close/>
                <a:moveTo>
                  <a:pt x="637" y="476"/>
                </a:moveTo>
                <a:lnTo>
                  <a:pt x="637" y="476"/>
                </a:lnTo>
                <a:lnTo>
                  <a:pt x="639" y="498"/>
                </a:lnTo>
                <a:lnTo>
                  <a:pt x="639" y="498"/>
                </a:lnTo>
                <a:lnTo>
                  <a:pt x="716" y="498"/>
                </a:lnTo>
                <a:lnTo>
                  <a:pt x="716" y="498"/>
                </a:lnTo>
                <a:lnTo>
                  <a:pt x="710" y="476"/>
                </a:lnTo>
                <a:lnTo>
                  <a:pt x="710" y="476"/>
                </a:lnTo>
                <a:lnTo>
                  <a:pt x="637" y="476"/>
                </a:lnTo>
                <a:lnTo>
                  <a:pt x="637" y="476"/>
                </a:lnTo>
                <a:close/>
                <a:moveTo>
                  <a:pt x="276" y="440"/>
                </a:moveTo>
                <a:lnTo>
                  <a:pt x="276" y="440"/>
                </a:lnTo>
                <a:lnTo>
                  <a:pt x="270" y="460"/>
                </a:lnTo>
                <a:lnTo>
                  <a:pt x="270" y="460"/>
                </a:lnTo>
                <a:lnTo>
                  <a:pt x="341" y="460"/>
                </a:lnTo>
                <a:lnTo>
                  <a:pt x="341" y="460"/>
                </a:lnTo>
                <a:lnTo>
                  <a:pt x="347" y="440"/>
                </a:lnTo>
                <a:lnTo>
                  <a:pt x="347" y="440"/>
                </a:lnTo>
                <a:lnTo>
                  <a:pt x="276" y="440"/>
                </a:lnTo>
                <a:lnTo>
                  <a:pt x="276" y="440"/>
                </a:lnTo>
                <a:close/>
                <a:moveTo>
                  <a:pt x="194" y="440"/>
                </a:moveTo>
                <a:lnTo>
                  <a:pt x="194" y="440"/>
                </a:lnTo>
                <a:lnTo>
                  <a:pt x="186" y="460"/>
                </a:lnTo>
                <a:lnTo>
                  <a:pt x="186" y="460"/>
                </a:lnTo>
                <a:lnTo>
                  <a:pt x="230" y="460"/>
                </a:lnTo>
                <a:lnTo>
                  <a:pt x="230" y="460"/>
                </a:lnTo>
                <a:lnTo>
                  <a:pt x="238" y="440"/>
                </a:lnTo>
                <a:lnTo>
                  <a:pt x="238" y="440"/>
                </a:lnTo>
                <a:lnTo>
                  <a:pt x="194" y="440"/>
                </a:lnTo>
                <a:lnTo>
                  <a:pt x="194" y="440"/>
                </a:lnTo>
                <a:close/>
                <a:moveTo>
                  <a:pt x="385" y="440"/>
                </a:moveTo>
                <a:lnTo>
                  <a:pt x="385" y="440"/>
                </a:lnTo>
                <a:lnTo>
                  <a:pt x="381" y="460"/>
                </a:lnTo>
                <a:lnTo>
                  <a:pt x="381" y="460"/>
                </a:lnTo>
                <a:lnTo>
                  <a:pt x="454" y="460"/>
                </a:lnTo>
                <a:lnTo>
                  <a:pt x="454" y="460"/>
                </a:lnTo>
                <a:lnTo>
                  <a:pt x="456" y="440"/>
                </a:lnTo>
                <a:lnTo>
                  <a:pt x="456" y="440"/>
                </a:lnTo>
                <a:lnTo>
                  <a:pt x="385" y="440"/>
                </a:lnTo>
                <a:lnTo>
                  <a:pt x="385" y="440"/>
                </a:lnTo>
                <a:close/>
                <a:moveTo>
                  <a:pt x="494" y="440"/>
                </a:moveTo>
                <a:lnTo>
                  <a:pt x="494" y="440"/>
                </a:lnTo>
                <a:lnTo>
                  <a:pt x="492" y="460"/>
                </a:lnTo>
                <a:lnTo>
                  <a:pt x="492" y="460"/>
                </a:lnTo>
                <a:lnTo>
                  <a:pt x="565" y="460"/>
                </a:lnTo>
                <a:lnTo>
                  <a:pt x="565" y="460"/>
                </a:lnTo>
                <a:lnTo>
                  <a:pt x="563" y="440"/>
                </a:lnTo>
                <a:lnTo>
                  <a:pt x="563" y="440"/>
                </a:lnTo>
                <a:lnTo>
                  <a:pt x="494" y="440"/>
                </a:lnTo>
                <a:lnTo>
                  <a:pt x="494" y="440"/>
                </a:lnTo>
                <a:close/>
                <a:moveTo>
                  <a:pt x="609" y="440"/>
                </a:moveTo>
                <a:lnTo>
                  <a:pt x="609" y="440"/>
                </a:lnTo>
                <a:lnTo>
                  <a:pt x="611" y="460"/>
                </a:lnTo>
                <a:lnTo>
                  <a:pt x="611" y="460"/>
                </a:lnTo>
                <a:lnTo>
                  <a:pt x="706" y="460"/>
                </a:lnTo>
                <a:lnTo>
                  <a:pt x="706" y="460"/>
                </a:lnTo>
                <a:lnTo>
                  <a:pt x="702" y="440"/>
                </a:lnTo>
                <a:lnTo>
                  <a:pt x="702" y="440"/>
                </a:lnTo>
                <a:lnTo>
                  <a:pt x="609" y="440"/>
                </a:lnTo>
                <a:lnTo>
                  <a:pt x="609" y="440"/>
                </a:lnTo>
                <a:close/>
                <a:moveTo>
                  <a:pt x="208" y="408"/>
                </a:moveTo>
                <a:lnTo>
                  <a:pt x="208" y="408"/>
                </a:lnTo>
                <a:lnTo>
                  <a:pt x="200" y="426"/>
                </a:lnTo>
                <a:lnTo>
                  <a:pt x="200" y="426"/>
                </a:lnTo>
                <a:lnTo>
                  <a:pt x="270" y="426"/>
                </a:lnTo>
                <a:lnTo>
                  <a:pt x="270" y="426"/>
                </a:lnTo>
                <a:lnTo>
                  <a:pt x="276" y="408"/>
                </a:lnTo>
                <a:lnTo>
                  <a:pt x="276" y="408"/>
                </a:lnTo>
                <a:lnTo>
                  <a:pt x="208" y="408"/>
                </a:lnTo>
                <a:lnTo>
                  <a:pt x="208" y="408"/>
                </a:lnTo>
                <a:close/>
                <a:moveTo>
                  <a:pt x="417" y="408"/>
                </a:moveTo>
                <a:lnTo>
                  <a:pt x="417" y="408"/>
                </a:lnTo>
                <a:lnTo>
                  <a:pt x="415" y="426"/>
                </a:lnTo>
                <a:lnTo>
                  <a:pt x="415" y="426"/>
                </a:lnTo>
                <a:lnTo>
                  <a:pt x="484" y="426"/>
                </a:lnTo>
                <a:lnTo>
                  <a:pt x="484" y="426"/>
                </a:lnTo>
                <a:lnTo>
                  <a:pt x="486" y="408"/>
                </a:lnTo>
                <a:lnTo>
                  <a:pt x="486" y="408"/>
                </a:lnTo>
                <a:lnTo>
                  <a:pt x="417" y="408"/>
                </a:lnTo>
                <a:lnTo>
                  <a:pt x="417" y="408"/>
                </a:lnTo>
                <a:close/>
                <a:moveTo>
                  <a:pt x="522" y="408"/>
                </a:moveTo>
                <a:lnTo>
                  <a:pt x="522" y="408"/>
                </a:lnTo>
                <a:lnTo>
                  <a:pt x="522" y="426"/>
                </a:lnTo>
                <a:lnTo>
                  <a:pt x="522" y="426"/>
                </a:lnTo>
                <a:lnTo>
                  <a:pt x="591" y="426"/>
                </a:lnTo>
                <a:lnTo>
                  <a:pt x="591" y="426"/>
                </a:lnTo>
                <a:lnTo>
                  <a:pt x="589" y="408"/>
                </a:lnTo>
                <a:lnTo>
                  <a:pt x="589" y="408"/>
                </a:lnTo>
                <a:lnTo>
                  <a:pt x="522" y="408"/>
                </a:lnTo>
                <a:lnTo>
                  <a:pt x="522" y="408"/>
                </a:lnTo>
                <a:close/>
                <a:moveTo>
                  <a:pt x="625" y="408"/>
                </a:moveTo>
                <a:lnTo>
                  <a:pt x="625" y="408"/>
                </a:lnTo>
                <a:lnTo>
                  <a:pt x="629" y="426"/>
                </a:lnTo>
                <a:lnTo>
                  <a:pt x="629" y="426"/>
                </a:lnTo>
                <a:lnTo>
                  <a:pt x="698" y="426"/>
                </a:lnTo>
                <a:lnTo>
                  <a:pt x="698" y="426"/>
                </a:lnTo>
                <a:lnTo>
                  <a:pt x="694" y="408"/>
                </a:lnTo>
                <a:lnTo>
                  <a:pt x="694" y="408"/>
                </a:lnTo>
                <a:lnTo>
                  <a:pt x="625" y="408"/>
                </a:lnTo>
                <a:lnTo>
                  <a:pt x="625" y="408"/>
                </a:lnTo>
                <a:close/>
                <a:moveTo>
                  <a:pt x="744" y="379"/>
                </a:moveTo>
                <a:lnTo>
                  <a:pt x="744" y="79"/>
                </a:lnTo>
                <a:lnTo>
                  <a:pt x="153" y="79"/>
                </a:lnTo>
                <a:lnTo>
                  <a:pt x="153" y="379"/>
                </a:lnTo>
                <a:lnTo>
                  <a:pt x="744" y="379"/>
                </a:lnTo>
                <a:lnTo>
                  <a:pt x="744" y="379"/>
                </a:lnTo>
                <a:close/>
                <a:moveTo>
                  <a:pt x="73" y="539"/>
                </a:moveTo>
                <a:lnTo>
                  <a:pt x="73" y="575"/>
                </a:lnTo>
                <a:lnTo>
                  <a:pt x="141" y="575"/>
                </a:lnTo>
                <a:lnTo>
                  <a:pt x="141" y="539"/>
                </a:lnTo>
                <a:lnTo>
                  <a:pt x="73" y="539"/>
                </a:lnTo>
                <a:lnTo>
                  <a:pt x="73" y="539"/>
                </a:lnTo>
                <a:close/>
                <a:moveTo>
                  <a:pt x="742" y="539"/>
                </a:moveTo>
                <a:lnTo>
                  <a:pt x="742" y="575"/>
                </a:lnTo>
                <a:lnTo>
                  <a:pt x="809" y="575"/>
                </a:lnTo>
                <a:lnTo>
                  <a:pt x="809" y="539"/>
                </a:lnTo>
                <a:lnTo>
                  <a:pt x="742" y="539"/>
                </a:lnTo>
                <a:lnTo>
                  <a:pt x="742" y="539"/>
                </a:lnTo>
                <a:close/>
                <a:moveTo>
                  <a:pt x="278" y="539"/>
                </a:moveTo>
                <a:lnTo>
                  <a:pt x="278" y="575"/>
                </a:lnTo>
                <a:lnTo>
                  <a:pt x="345" y="575"/>
                </a:lnTo>
                <a:lnTo>
                  <a:pt x="345" y="539"/>
                </a:lnTo>
                <a:lnTo>
                  <a:pt x="278" y="539"/>
                </a:lnTo>
                <a:lnTo>
                  <a:pt x="278" y="539"/>
                </a:lnTo>
                <a:close/>
                <a:moveTo>
                  <a:pt x="178" y="539"/>
                </a:moveTo>
                <a:lnTo>
                  <a:pt x="178" y="575"/>
                </a:lnTo>
                <a:lnTo>
                  <a:pt x="244" y="575"/>
                </a:lnTo>
                <a:lnTo>
                  <a:pt x="244" y="539"/>
                </a:lnTo>
                <a:lnTo>
                  <a:pt x="178" y="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657975" y="757238"/>
            <a:ext cx="1370012" cy="1062038"/>
          </a:xfrm>
          <a:custGeom>
            <a:avLst/>
            <a:gdLst>
              <a:gd name="T0" fmla="*/ 377 w 863"/>
              <a:gd name="T1" fmla="*/ 202 h 669"/>
              <a:gd name="T2" fmla="*/ 396 w 863"/>
              <a:gd name="T3" fmla="*/ 171 h 669"/>
              <a:gd name="T4" fmla="*/ 367 w 863"/>
              <a:gd name="T5" fmla="*/ 125 h 669"/>
              <a:gd name="T6" fmla="*/ 367 w 863"/>
              <a:gd name="T7" fmla="*/ 93 h 669"/>
              <a:gd name="T8" fmla="*/ 373 w 863"/>
              <a:gd name="T9" fmla="*/ 30 h 669"/>
              <a:gd name="T10" fmla="*/ 424 w 863"/>
              <a:gd name="T11" fmla="*/ 2 h 669"/>
              <a:gd name="T12" fmla="*/ 494 w 863"/>
              <a:gd name="T13" fmla="*/ 16 h 669"/>
              <a:gd name="T14" fmla="*/ 518 w 863"/>
              <a:gd name="T15" fmla="*/ 67 h 669"/>
              <a:gd name="T16" fmla="*/ 522 w 863"/>
              <a:gd name="T17" fmla="*/ 99 h 669"/>
              <a:gd name="T18" fmla="*/ 508 w 863"/>
              <a:gd name="T19" fmla="*/ 137 h 669"/>
              <a:gd name="T20" fmla="*/ 502 w 863"/>
              <a:gd name="T21" fmla="*/ 198 h 669"/>
              <a:gd name="T22" fmla="*/ 555 w 863"/>
              <a:gd name="T23" fmla="*/ 202 h 669"/>
              <a:gd name="T24" fmla="*/ 597 w 863"/>
              <a:gd name="T25" fmla="*/ 300 h 669"/>
              <a:gd name="T26" fmla="*/ 555 w 863"/>
              <a:gd name="T27" fmla="*/ 351 h 669"/>
              <a:gd name="T28" fmla="*/ 323 w 863"/>
              <a:gd name="T29" fmla="*/ 351 h 669"/>
              <a:gd name="T30" fmla="*/ 291 w 863"/>
              <a:gd name="T31" fmla="*/ 286 h 669"/>
              <a:gd name="T32" fmla="*/ 331 w 863"/>
              <a:gd name="T33" fmla="*/ 202 h 669"/>
              <a:gd name="T34" fmla="*/ 432 w 863"/>
              <a:gd name="T35" fmla="*/ 530 h 669"/>
              <a:gd name="T36" fmla="*/ 524 w 863"/>
              <a:gd name="T37" fmla="*/ 516 h 669"/>
              <a:gd name="T38" fmla="*/ 569 w 863"/>
              <a:gd name="T39" fmla="*/ 486 h 669"/>
              <a:gd name="T40" fmla="*/ 524 w 863"/>
              <a:gd name="T41" fmla="*/ 572 h 669"/>
              <a:gd name="T42" fmla="*/ 393 w 863"/>
              <a:gd name="T43" fmla="*/ 589 h 669"/>
              <a:gd name="T44" fmla="*/ 222 w 863"/>
              <a:gd name="T45" fmla="*/ 77 h 669"/>
              <a:gd name="T46" fmla="*/ 123 w 863"/>
              <a:gd name="T47" fmla="*/ 163 h 669"/>
              <a:gd name="T48" fmla="*/ 135 w 863"/>
              <a:gd name="T49" fmla="*/ 264 h 669"/>
              <a:gd name="T50" fmla="*/ 154 w 863"/>
              <a:gd name="T51" fmla="*/ 242 h 669"/>
              <a:gd name="T52" fmla="*/ 198 w 863"/>
              <a:gd name="T53" fmla="*/ 159 h 669"/>
              <a:gd name="T54" fmla="*/ 220 w 863"/>
              <a:gd name="T55" fmla="*/ 36 h 669"/>
              <a:gd name="T56" fmla="*/ 732 w 863"/>
              <a:gd name="T57" fmla="*/ 99 h 669"/>
              <a:gd name="T58" fmla="*/ 627 w 863"/>
              <a:gd name="T59" fmla="*/ 56 h 669"/>
              <a:gd name="T60" fmla="*/ 567 w 863"/>
              <a:gd name="T61" fmla="*/ 99 h 669"/>
              <a:gd name="T62" fmla="*/ 643 w 863"/>
              <a:gd name="T63" fmla="*/ 103 h 669"/>
              <a:gd name="T64" fmla="*/ 643 w 863"/>
              <a:gd name="T65" fmla="*/ 169 h 669"/>
              <a:gd name="T66" fmla="*/ 196 w 863"/>
              <a:gd name="T67" fmla="*/ 484 h 669"/>
              <a:gd name="T68" fmla="*/ 180 w 863"/>
              <a:gd name="T69" fmla="*/ 540 h 669"/>
              <a:gd name="T70" fmla="*/ 254 w 863"/>
              <a:gd name="T71" fmla="*/ 554 h 669"/>
              <a:gd name="T72" fmla="*/ 271 w 863"/>
              <a:gd name="T73" fmla="*/ 647 h 669"/>
              <a:gd name="T74" fmla="*/ 136 w 863"/>
              <a:gd name="T75" fmla="*/ 669 h 669"/>
              <a:gd name="T76" fmla="*/ 2 w 863"/>
              <a:gd name="T77" fmla="*/ 647 h 669"/>
              <a:gd name="T78" fmla="*/ 19 w 863"/>
              <a:gd name="T79" fmla="*/ 554 h 669"/>
              <a:gd name="T80" fmla="*/ 93 w 863"/>
              <a:gd name="T81" fmla="*/ 540 h 669"/>
              <a:gd name="T82" fmla="*/ 71 w 863"/>
              <a:gd name="T83" fmla="*/ 472 h 669"/>
              <a:gd name="T84" fmla="*/ 41 w 863"/>
              <a:gd name="T85" fmla="*/ 409 h 669"/>
              <a:gd name="T86" fmla="*/ 65 w 863"/>
              <a:gd name="T87" fmla="*/ 329 h 669"/>
              <a:gd name="T88" fmla="*/ 172 w 863"/>
              <a:gd name="T89" fmla="*/ 314 h 669"/>
              <a:gd name="T90" fmla="*/ 224 w 863"/>
              <a:gd name="T91" fmla="*/ 367 h 669"/>
              <a:gd name="T92" fmla="*/ 232 w 863"/>
              <a:gd name="T93" fmla="*/ 470 h 669"/>
              <a:gd name="T94" fmla="*/ 791 w 863"/>
              <a:gd name="T95" fmla="*/ 462 h 669"/>
              <a:gd name="T96" fmla="*/ 821 w 863"/>
              <a:gd name="T97" fmla="*/ 460 h 669"/>
              <a:gd name="T98" fmla="*/ 807 w 863"/>
              <a:gd name="T99" fmla="*/ 339 h 669"/>
              <a:gd name="T100" fmla="*/ 744 w 863"/>
              <a:gd name="T101" fmla="*/ 302 h 669"/>
              <a:gd name="T102" fmla="*/ 656 w 863"/>
              <a:gd name="T103" fmla="*/ 319 h 669"/>
              <a:gd name="T104" fmla="*/ 629 w 863"/>
              <a:gd name="T105" fmla="*/ 421 h 669"/>
              <a:gd name="T106" fmla="*/ 666 w 863"/>
              <a:gd name="T107" fmla="*/ 474 h 669"/>
              <a:gd name="T108" fmla="*/ 682 w 863"/>
              <a:gd name="T109" fmla="*/ 530 h 669"/>
              <a:gd name="T110" fmla="*/ 603 w 863"/>
              <a:gd name="T111" fmla="*/ 554 h 669"/>
              <a:gd name="T112" fmla="*/ 591 w 863"/>
              <a:gd name="T113" fmla="*/ 637 h 669"/>
              <a:gd name="T114" fmla="*/ 766 w 863"/>
              <a:gd name="T115" fmla="*/ 657 h 669"/>
              <a:gd name="T116" fmla="*/ 863 w 863"/>
              <a:gd name="T117" fmla="*/ 615 h 669"/>
              <a:gd name="T118" fmla="*/ 843 w 863"/>
              <a:gd name="T119" fmla="*/ 544 h 669"/>
              <a:gd name="T120" fmla="*/ 766 w 863"/>
              <a:gd name="T121" fmla="*/ 518 h 669"/>
              <a:gd name="T122" fmla="*/ 791 w 863"/>
              <a:gd name="T123" fmla="*/ 462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3" h="669">
                <a:moveTo>
                  <a:pt x="331" y="202"/>
                </a:moveTo>
                <a:lnTo>
                  <a:pt x="331" y="202"/>
                </a:lnTo>
                <a:lnTo>
                  <a:pt x="365" y="202"/>
                </a:lnTo>
                <a:lnTo>
                  <a:pt x="365" y="202"/>
                </a:lnTo>
                <a:lnTo>
                  <a:pt x="371" y="202"/>
                </a:lnTo>
                <a:lnTo>
                  <a:pt x="377" y="202"/>
                </a:lnTo>
                <a:lnTo>
                  <a:pt x="383" y="200"/>
                </a:lnTo>
                <a:lnTo>
                  <a:pt x="387" y="194"/>
                </a:lnTo>
                <a:lnTo>
                  <a:pt x="387" y="194"/>
                </a:lnTo>
                <a:lnTo>
                  <a:pt x="393" y="185"/>
                </a:lnTo>
                <a:lnTo>
                  <a:pt x="396" y="171"/>
                </a:lnTo>
                <a:lnTo>
                  <a:pt x="396" y="171"/>
                </a:lnTo>
                <a:lnTo>
                  <a:pt x="385" y="155"/>
                </a:lnTo>
                <a:lnTo>
                  <a:pt x="377" y="137"/>
                </a:lnTo>
                <a:lnTo>
                  <a:pt x="377" y="137"/>
                </a:lnTo>
                <a:lnTo>
                  <a:pt x="371" y="131"/>
                </a:lnTo>
                <a:lnTo>
                  <a:pt x="367" y="125"/>
                </a:lnTo>
                <a:lnTo>
                  <a:pt x="367" y="125"/>
                </a:lnTo>
                <a:lnTo>
                  <a:pt x="363" y="113"/>
                </a:lnTo>
                <a:lnTo>
                  <a:pt x="363" y="99"/>
                </a:lnTo>
                <a:lnTo>
                  <a:pt x="363" y="97"/>
                </a:lnTo>
                <a:lnTo>
                  <a:pt x="365" y="95"/>
                </a:lnTo>
                <a:lnTo>
                  <a:pt x="365" y="95"/>
                </a:lnTo>
                <a:lnTo>
                  <a:pt x="367" y="93"/>
                </a:lnTo>
                <a:lnTo>
                  <a:pt x="367" y="93"/>
                </a:lnTo>
                <a:lnTo>
                  <a:pt x="365" y="65"/>
                </a:lnTo>
                <a:lnTo>
                  <a:pt x="365" y="56"/>
                </a:lnTo>
                <a:lnTo>
                  <a:pt x="367" y="46"/>
                </a:lnTo>
                <a:lnTo>
                  <a:pt x="369" y="38"/>
                </a:lnTo>
                <a:lnTo>
                  <a:pt x="373" y="30"/>
                </a:lnTo>
                <a:lnTo>
                  <a:pt x="379" y="24"/>
                </a:lnTo>
                <a:lnTo>
                  <a:pt x="385" y="18"/>
                </a:lnTo>
                <a:lnTo>
                  <a:pt x="385" y="18"/>
                </a:lnTo>
                <a:lnTo>
                  <a:pt x="396" y="10"/>
                </a:lnTo>
                <a:lnTo>
                  <a:pt x="408" y="4"/>
                </a:lnTo>
                <a:lnTo>
                  <a:pt x="424" y="2"/>
                </a:lnTo>
                <a:lnTo>
                  <a:pt x="438" y="0"/>
                </a:lnTo>
                <a:lnTo>
                  <a:pt x="454" y="0"/>
                </a:lnTo>
                <a:lnTo>
                  <a:pt x="470" y="4"/>
                </a:lnTo>
                <a:lnTo>
                  <a:pt x="482" y="8"/>
                </a:lnTo>
                <a:lnTo>
                  <a:pt x="494" y="16"/>
                </a:lnTo>
                <a:lnTo>
                  <a:pt x="494" y="16"/>
                </a:lnTo>
                <a:lnTo>
                  <a:pt x="502" y="22"/>
                </a:lnTo>
                <a:lnTo>
                  <a:pt x="508" y="28"/>
                </a:lnTo>
                <a:lnTo>
                  <a:pt x="512" y="36"/>
                </a:lnTo>
                <a:lnTo>
                  <a:pt x="514" y="46"/>
                </a:lnTo>
                <a:lnTo>
                  <a:pt x="518" y="56"/>
                </a:lnTo>
                <a:lnTo>
                  <a:pt x="518" y="67"/>
                </a:lnTo>
                <a:lnTo>
                  <a:pt x="516" y="93"/>
                </a:lnTo>
                <a:lnTo>
                  <a:pt x="516" y="93"/>
                </a:lnTo>
                <a:lnTo>
                  <a:pt x="520" y="95"/>
                </a:lnTo>
                <a:lnTo>
                  <a:pt x="522" y="97"/>
                </a:lnTo>
                <a:lnTo>
                  <a:pt x="522" y="99"/>
                </a:lnTo>
                <a:lnTo>
                  <a:pt x="522" y="99"/>
                </a:lnTo>
                <a:lnTo>
                  <a:pt x="522" y="113"/>
                </a:lnTo>
                <a:lnTo>
                  <a:pt x="518" y="123"/>
                </a:lnTo>
                <a:lnTo>
                  <a:pt x="518" y="123"/>
                </a:lnTo>
                <a:lnTo>
                  <a:pt x="514" y="131"/>
                </a:lnTo>
                <a:lnTo>
                  <a:pt x="508" y="137"/>
                </a:lnTo>
                <a:lnTo>
                  <a:pt x="508" y="137"/>
                </a:lnTo>
                <a:lnTo>
                  <a:pt x="500" y="153"/>
                </a:lnTo>
                <a:lnTo>
                  <a:pt x="490" y="169"/>
                </a:lnTo>
                <a:lnTo>
                  <a:pt x="490" y="169"/>
                </a:lnTo>
                <a:lnTo>
                  <a:pt x="494" y="187"/>
                </a:lnTo>
                <a:lnTo>
                  <a:pt x="498" y="192"/>
                </a:lnTo>
                <a:lnTo>
                  <a:pt x="502" y="198"/>
                </a:lnTo>
                <a:lnTo>
                  <a:pt x="502" y="198"/>
                </a:lnTo>
                <a:lnTo>
                  <a:pt x="512" y="202"/>
                </a:lnTo>
                <a:lnTo>
                  <a:pt x="524" y="202"/>
                </a:lnTo>
                <a:lnTo>
                  <a:pt x="524" y="202"/>
                </a:lnTo>
                <a:lnTo>
                  <a:pt x="555" y="202"/>
                </a:lnTo>
                <a:lnTo>
                  <a:pt x="555" y="202"/>
                </a:lnTo>
                <a:lnTo>
                  <a:pt x="565" y="214"/>
                </a:lnTo>
                <a:lnTo>
                  <a:pt x="575" y="228"/>
                </a:lnTo>
                <a:lnTo>
                  <a:pt x="583" y="244"/>
                </a:lnTo>
                <a:lnTo>
                  <a:pt x="589" y="262"/>
                </a:lnTo>
                <a:lnTo>
                  <a:pt x="593" y="282"/>
                </a:lnTo>
                <a:lnTo>
                  <a:pt x="597" y="300"/>
                </a:lnTo>
                <a:lnTo>
                  <a:pt x="599" y="319"/>
                </a:lnTo>
                <a:lnTo>
                  <a:pt x="597" y="335"/>
                </a:lnTo>
                <a:lnTo>
                  <a:pt x="597" y="335"/>
                </a:lnTo>
                <a:lnTo>
                  <a:pt x="587" y="341"/>
                </a:lnTo>
                <a:lnTo>
                  <a:pt x="573" y="345"/>
                </a:lnTo>
                <a:lnTo>
                  <a:pt x="555" y="351"/>
                </a:lnTo>
                <a:lnTo>
                  <a:pt x="533" y="353"/>
                </a:lnTo>
                <a:lnTo>
                  <a:pt x="488" y="359"/>
                </a:lnTo>
                <a:lnTo>
                  <a:pt x="438" y="361"/>
                </a:lnTo>
                <a:lnTo>
                  <a:pt x="389" y="359"/>
                </a:lnTo>
                <a:lnTo>
                  <a:pt x="343" y="355"/>
                </a:lnTo>
                <a:lnTo>
                  <a:pt x="323" y="351"/>
                </a:lnTo>
                <a:lnTo>
                  <a:pt x="307" y="347"/>
                </a:lnTo>
                <a:lnTo>
                  <a:pt x="295" y="341"/>
                </a:lnTo>
                <a:lnTo>
                  <a:pt x="285" y="335"/>
                </a:lnTo>
                <a:lnTo>
                  <a:pt x="285" y="335"/>
                </a:lnTo>
                <a:lnTo>
                  <a:pt x="287" y="304"/>
                </a:lnTo>
                <a:lnTo>
                  <a:pt x="291" y="286"/>
                </a:lnTo>
                <a:lnTo>
                  <a:pt x="295" y="268"/>
                </a:lnTo>
                <a:lnTo>
                  <a:pt x="299" y="250"/>
                </a:lnTo>
                <a:lnTo>
                  <a:pt x="307" y="232"/>
                </a:lnTo>
                <a:lnTo>
                  <a:pt x="317" y="216"/>
                </a:lnTo>
                <a:lnTo>
                  <a:pt x="331" y="202"/>
                </a:lnTo>
                <a:lnTo>
                  <a:pt x="331" y="202"/>
                </a:lnTo>
                <a:close/>
                <a:moveTo>
                  <a:pt x="347" y="607"/>
                </a:moveTo>
                <a:lnTo>
                  <a:pt x="315" y="484"/>
                </a:lnTo>
                <a:lnTo>
                  <a:pt x="448" y="486"/>
                </a:lnTo>
                <a:lnTo>
                  <a:pt x="416" y="524"/>
                </a:lnTo>
                <a:lnTo>
                  <a:pt x="416" y="524"/>
                </a:lnTo>
                <a:lnTo>
                  <a:pt x="432" y="530"/>
                </a:lnTo>
                <a:lnTo>
                  <a:pt x="448" y="536"/>
                </a:lnTo>
                <a:lnTo>
                  <a:pt x="464" y="538"/>
                </a:lnTo>
                <a:lnTo>
                  <a:pt x="480" y="536"/>
                </a:lnTo>
                <a:lnTo>
                  <a:pt x="496" y="532"/>
                </a:lnTo>
                <a:lnTo>
                  <a:pt x="510" y="526"/>
                </a:lnTo>
                <a:lnTo>
                  <a:pt x="524" y="516"/>
                </a:lnTo>
                <a:lnTo>
                  <a:pt x="535" y="504"/>
                </a:lnTo>
                <a:lnTo>
                  <a:pt x="535" y="504"/>
                </a:lnTo>
                <a:lnTo>
                  <a:pt x="543" y="492"/>
                </a:lnTo>
                <a:lnTo>
                  <a:pt x="549" y="480"/>
                </a:lnTo>
                <a:lnTo>
                  <a:pt x="569" y="486"/>
                </a:lnTo>
                <a:lnTo>
                  <a:pt x="569" y="486"/>
                </a:lnTo>
                <a:lnTo>
                  <a:pt x="565" y="504"/>
                </a:lnTo>
                <a:lnTo>
                  <a:pt x="559" y="522"/>
                </a:lnTo>
                <a:lnTo>
                  <a:pt x="551" y="538"/>
                </a:lnTo>
                <a:lnTo>
                  <a:pt x="539" y="554"/>
                </a:lnTo>
                <a:lnTo>
                  <a:pt x="539" y="554"/>
                </a:lnTo>
                <a:lnTo>
                  <a:pt x="524" y="572"/>
                </a:lnTo>
                <a:lnTo>
                  <a:pt x="504" y="583"/>
                </a:lnTo>
                <a:lnTo>
                  <a:pt x="482" y="593"/>
                </a:lnTo>
                <a:lnTo>
                  <a:pt x="460" y="597"/>
                </a:lnTo>
                <a:lnTo>
                  <a:pt x="438" y="599"/>
                </a:lnTo>
                <a:lnTo>
                  <a:pt x="414" y="595"/>
                </a:lnTo>
                <a:lnTo>
                  <a:pt x="393" y="589"/>
                </a:lnTo>
                <a:lnTo>
                  <a:pt x="373" y="577"/>
                </a:lnTo>
                <a:lnTo>
                  <a:pt x="347" y="607"/>
                </a:lnTo>
                <a:lnTo>
                  <a:pt x="347" y="607"/>
                </a:lnTo>
                <a:close/>
                <a:moveTo>
                  <a:pt x="220" y="36"/>
                </a:moveTo>
                <a:lnTo>
                  <a:pt x="222" y="77"/>
                </a:lnTo>
                <a:lnTo>
                  <a:pt x="222" y="77"/>
                </a:lnTo>
                <a:lnTo>
                  <a:pt x="200" y="83"/>
                </a:lnTo>
                <a:lnTo>
                  <a:pt x="178" y="93"/>
                </a:lnTo>
                <a:lnTo>
                  <a:pt x="160" y="107"/>
                </a:lnTo>
                <a:lnTo>
                  <a:pt x="144" y="123"/>
                </a:lnTo>
                <a:lnTo>
                  <a:pt x="133" y="143"/>
                </a:lnTo>
                <a:lnTo>
                  <a:pt x="123" y="163"/>
                </a:lnTo>
                <a:lnTo>
                  <a:pt x="119" y="187"/>
                </a:lnTo>
                <a:lnTo>
                  <a:pt x="117" y="210"/>
                </a:lnTo>
                <a:lnTo>
                  <a:pt x="117" y="210"/>
                </a:lnTo>
                <a:lnTo>
                  <a:pt x="121" y="228"/>
                </a:lnTo>
                <a:lnTo>
                  <a:pt x="127" y="246"/>
                </a:lnTo>
                <a:lnTo>
                  <a:pt x="135" y="264"/>
                </a:lnTo>
                <a:lnTo>
                  <a:pt x="144" y="278"/>
                </a:lnTo>
                <a:lnTo>
                  <a:pt x="162" y="270"/>
                </a:lnTo>
                <a:lnTo>
                  <a:pt x="162" y="270"/>
                </a:lnTo>
                <a:lnTo>
                  <a:pt x="158" y="256"/>
                </a:lnTo>
                <a:lnTo>
                  <a:pt x="154" y="242"/>
                </a:lnTo>
                <a:lnTo>
                  <a:pt x="154" y="242"/>
                </a:lnTo>
                <a:lnTo>
                  <a:pt x="156" y="224"/>
                </a:lnTo>
                <a:lnTo>
                  <a:pt x="158" y="208"/>
                </a:lnTo>
                <a:lnTo>
                  <a:pt x="164" y="194"/>
                </a:lnTo>
                <a:lnTo>
                  <a:pt x="174" y="181"/>
                </a:lnTo>
                <a:lnTo>
                  <a:pt x="184" y="169"/>
                </a:lnTo>
                <a:lnTo>
                  <a:pt x="198" y="159"/>
                </a:lnTo>
                <a:lnTo>
                  <a:pt x="212" y="153"/>
                </a:lnTo>
                <a:lnTo>
                  <a:pt x="228" y="147"/>
                </a:lnTo>
                <a:lnTo>
                  <a:pt x="232" y="194"/>
                </a:lnTo>
                <a:lnTo>
                  <a:pt x="327" y="103"/>
                </a:lnTo>
                <a:lnTo>
                  <a:pt x="220" y="36"/>
                </a:lnTo>
                <a:lnTo>
                  <a:pt x="220" y="36"/>
                </a:lnTo>
                <a:close/>
                <a:moveTo>
                  <a:pt x="801" y="159"/>
                </a:moveTo>
                <a:lnTo>
                  <a:pt x="760" y="161"/>
                </a:lnTo>
                <a:lnTo>
                  <a:pt x="760" y="161"/>
                </a:lnTo>
                <a:lnTo>
                  <a:pt x="754" y="139"/>
                </a:lnTo>
                <a:lnTo>
                  <a:pt x="744" y="117"/>
                </a:lnTo>
                <a:lnTo>
                  <a:pt x="732" y="99"/>
                </a:lnTo>
                <a:lnTo>
                  <a:pt x="714" y="83"/>
                </a:lnTo>
                <a:lnTo>
                  <a:pt x="696" y="69"/>
                </a:lnTo>
                <a:lnTo>
                  <a:pt x="674" y="62"/>
                </a:lnTo>
                <a:lnTo>
                  <a:pt x="653" y="56"/>
                </a:lnTo>
                <a:lnTo>
                  <a:pt x="627" y="56"/>
                </a:lnTo>
                <a:lnTo>
                  <a:pt x="627" y="56"/>
                </a:lnTo>
                <a:lnTo>
                  <a:pt x="609" y="58"/>
                </a:lnTo>
                <a:lnTo>
                  <a:pt x="591" y="63"/>
                </a:lnTo>
                <a:lnTo>
                  <a:pt x="575" y="71"/>
                </a:lnTo>
                <a:lnTo>
                  <a:pt x="559" y="81"/>
                </a:lnTo>
                <a:lnTo>
                  <a:pt x="567" y="99"/>
                </a:lnTo>
                <a:lnTo>
                  <a:pt x="567" y="99"/>
                </a:lnTo>
                <a:lnTo>
                  <a:pt x="581" y="95"/>
                </a:lnTo>
                <a:lnTo>
                  <a:pt x="595" y="93"/>
                </a:lnTo>
                <a:lnTo>
                  <a:pt x="595" y="93"/>
                </a:lnTo>
                <a:lnTo>
                  <a:pt x="613" y="93"/>
                </a:lnTo>
                <a:lnTo>
                  <a:pt x="629" y="97"/>
                </a:lnTo>
                <a:lnTo>
                  <a:pt x="643" y="103"/>
                </a:lnTo>
                <a:lnTo>
                  <a:pt x="656" y="111"/>
                </a:lnTo>
                <a:lnTo>
                  <a:pt x="668" y="123"/>
                </a:lnTo>
                <a:lnTo>
                  <a:pt x="678" y="135"/>
                </a:lnTo>
                <a:lnTo>
                  <a:pt x="686" y="151"/>
                </a:lnTo>
                <a:lnTo>
                  <a:pt x="690" y="167"/>
                </a:lnTo>
                <a:lnTo>
                  <a:pt x="643" y="169"/>
                </a:lnTo>
                <a:lnTo>
                  <a:pt x="734" y="266"/>
                </a:lnTo>
                <a:lnTo>
                  <a:pt x="801" y="159"/>
                </a:lnTo>
                <a:lnTo>
                  <a:pt x="801" y="159"/>
                </a:lnTo>
                <a:close/>
                <a:moveTo>
                  <a:pt x="202" y="472"/>
                </a:moveTo>
                <a:lnTo>
                  <a:pt x="202" y="472"/>
                </a:lnTo>
                <a:lnTo>
                  <a:pt x="196" y="484"/>
                </a:lnTo>
                <a:lnTo>
                  <a:pt x="188" y="494"/>
                </a:lnTo>
                <a:lnTo>
                  <a:pt x="180" y="502"/>
                </a:lnTo>
                <a:lnTo>
                  <a:pt x="170" y="510"/>
                </a:lnTo>
                <a:lnTo>
                  <a:pt x="170" y="510"/>
                </a:lnTo>
                <a:lnTo>
                  <a:pt x="174" y="528"/>
                </a:lnTo>
                <a:lnTo>
                  <a:pt x="180" y="540"/>
                </a:lnTo>
                <a:lnTo>
                  <a:pt x="180" y="540"/>
                </a:lnTo>
                <a:lnTo>
                  <a:pt x="218" y="542"/>
                </a:lnTo>
                <a:lnTo>
                  <a:pt x="242" y="546"/>
                </a:lnTo>
                <a:lnTo>
                  <a:pt x="250" y="550"/>
                </a:lnTo>
                <a:lnTo>
                  <a:pt x="254" y="554"/>
                </a:lnTo>
                <a:lnTo>
                  <a:pt x="254" y="554"/>
                </a:lnTo>
                <a:lnTo>
                  <a:pt x="260" y="564"/>
                </a:lnTo>
                <a:lnTo>
                  <a:pt x="266" y="576"/>
                </a:lnTo>
                <a:lnTo>
                  <a:pt x="269" y="587"/>
                </a:lnTo>
                <a:lnTo>
                  <a:pt x="271" y="601"/>
                </a:lnTo>
                <a:lnTo>
                  <a:pt x="273" y="625"/>
                </a:lnTo>
                <a:lnTo>
                  <a:pt x="271" y="647"/>
                </a:lnTo>
                <a:lnTo>
                  <a:pt x="271" y="647"/>
                </a:lnTo>
                <a:lnTo>
                  <a:pt x="260" y="653"/>
                </a:lnTo>
                <a:lnTo>
                  <a:pt x="244" y="657"/>
                </a:lnTo>
                <a:lnTo>
                  <a:pt x="212" y="663"/>
                </a:lnTo>
                <a:lnTo>
                  <a:pt x="174" y="667"/>
                </a:lnTo>
                <a:lnTo>
                  <a:pt x="136" y="669"/>
                </a:lnTo>
                <a:lnTo>
                  <a:pt x="99" y="667"/>
                </a:lnTo>
                <a:lnTo>
                  <a:pt x="61" y="663"/>
                </a:lnTo>
                <a:lnTo>
                  <a:pt x="29" y="657"/>
                </a:lnTo>
                <a:lnTo>
                  <a:pt x="13" y="653"/>
                </a:lnTo>
                <a:lnTo>
                  <a:pt x="2" y="647"/>
                </a:lnTo>
                <a:lnTo>
                  <a:pt x="2" y="647"/>
                </a:lnTo>
                <a:lnTo>
                  <a:pt x="0" y="625"/>
                </a:lnTo>
                <a:lnTo>
                  <a:pt x="2" y="601"/>
                </a:lnTo>
                <a:lnTo>
                  <a:pt x="4" y="587"/>
                </a:lnTo>
                <a:lnTo>
                  <a:pt x="7" y="576"/>
                </a:lnTo>
                <a:lnTo>
                  <a:pt x="13" y="564"/>
                </a:lnTo>
                <a:lnTo>
                  <a:pt x="19" y="554"/>
                </a:lnTo>
                <a:lnTo>
                  <a:pt x="19" y="554"/>
                </a:lnTo>
                <a:lnTo>
                  <a:pt x="23" y="550"/>
                </a:lnTo>
                <a:lnTo>
                  <a:pt x="31" y="546"/>
                </a:lnTo>
                <a:lnTo>
                  <a:pt x="55" y="542"/>
                </a:lnTo>
                <a:lnTo>
                  <a:pt x="93" y="540"/>
                </a:lnTo>
                <a:lnTo>
                  <a:pt x="93" y="540"/>
                </a:lnTo>
                <a:lnTo>
                  <a:pt x="101" y="510"/>
                </a:lnTo>
                <a:lnTo>
                  <a:pt x="101" y="510"/>
                </a:lnTo>
                <a:lnTo>
                  <a:pt x="91" y="502"/>
                </a:lnTo>
                <a:lnTo>
                  <a:pt x="83" y="494"/>
                </a:lnTo>
                <a:lnTo>
                  <a:pt x="77" y="484"/>
                </a:lnTo>
                <a:lnTo>
                  <a:pt x="71" y="472"/>
                </a:lnTo>
                <a:lnTo>
                  <a:pt x="71" y="472"/>
                </a:lnTo>
                <a:lnTo>
                  <a:pt x="41" y="472"/>
                </a:lnTo>
                <a:lnTo>
                  <a:pt x="41" y="472"/>
                </a:lnTo>
                <a:lnTo>
                  <a:pt x="39" y="452"/>
                </a:lnTo>
                <a:lnTo>
                  <a:pt x="39" y="431"/>
                </a:lnTo>
                <a:lnTo>
                  <a:pt x="41" y="409"/>
                </a:lnTo>
                <a:lnTo>
                  <a:pt x="43" y="389"/>
                </a:lnTo>
                <a:lnTo>
                  <a:pt x="47" y="369"/>
                </a:lnTo>
                <a:lnTo>
                  <a:pt x="53" y="353"/>
                </a:lnTo>
                <a:lnTo>
                  <a:pt x="59" y="339"/>
                </a:lnTo>
                <a:lnTo>
                  <a:pt x="65" y="329"/>
                </a:lnTo>
                <a:lnTo>
                  <a:pt x="65" y="329"/>
                </a:lnTo>
                <a:lnTo>
                  <a:pt x="79" y="321"/>
                </a:lnTo>
                <a:lnTo>
                  <a:pt x="95" y="316"/>
                </a:lnTo>
                <a:lnTo>
                  <a:pt x="115" y="312"/>
                </a:lnTo>
                <a:lnTo>
                  <a:pt x="135" y="312"/>
                </a:lnTo>
                <a:lnTo>
                  <a:pt x="152" y="312"/>
                </a:lnTo>
                <a:lnTo>
                  <a:pt x="172" y="314"/>
                </a:lnTo>
                <a:lnTo>
                  <a:pt x="188" y="319"/>
                </a:lnTo>
                <a:lnTo>
                  <a:pt x="202" y="327"/>
                </a:lnTo>
                <a:lnTo>
                  <a:pt x="202" y="327"/>
                </a:lnTo>
                <a:lnTo>
                  <a:pt x="210" y="335"/>
                </a:lnTo>
                <a:lnTo>
                  <a:pt x="218" y="349"/>
                </a:lnTo>
                <a:lnTo>
                  <a:pt x="224" y="367"/>
                </a:lnTo>
                <a:lnTo>
                  <a:pt x="228" y="387"/>
                </a:lnTo>
                <a:lnTo>
                  <a:pt x="232" y="409"/>
                </a:lnTo>
                <a:lnTo>
                  <a:pt x="234" y="431"/>
                </a:lnTo>
                <a:lnTo>
                  <a:pt x="234" y="450"/>
                </a:lnTo>
                <a:lnTo>
                  <a:pt x="232" y="470"/>
                </a:lnTo>
                <a:lnTo>
                  <a:pt x="232" y="470"/>
                </a:lnTo>
                <a:lnTo>
                  <a:pt x="226" y="470"/>
                </a:lnTo>
                <a:lnTo>
                  <a:pt x="216" y="472"/>
                </a:lnTo>
                <a:lnTo>
                  <a:pt x="208" y="472"/>
                </a:lnTo>
                <a:lnTo>
                  <a:pt x="202" y="472"/>
                </a:lnTo>
                <a:lnTo>
                  <a:pt x="202" y="472"/>
                </a:lnTo>
                <a:close/>
                <a:moveTo>
                  <a:pt x="791" y="462"/>
                </a:moveTo>
                <a:lnTo>
                  <a:pt x="791" y="462"/>
                </a:lnTo>
                <a:lnTo>
                  <a:pt x="797" y="462"/>
                </a:lnTo>
                <a:lnTo>
                  <a:pt x="807" y="462"/>
                </a:lnTo>
                <a:lnTo>
                  <a:pt x="815" y="460"/>
                </a:lnTo>
                <a:lnTo>
                  <a:pt x="821" y="460"/>
                </a:lnTo>
                <a:lnTo>
                  <a:pt x="821" y="460"/>
                </a:lnTo>
                <a:lnTo>
                  <a:pt x="823" y="441"/>
                </a:lnTo>
                <a:lnTo>
                  <a:pt x="823" y="421"/>
                </a:lnTo>
                <a:lnTo>
                  <a:pt x="821" y="399"/>
                </a:lnTo>
                <a:lnTo>
                  <a:pt x="817" y="377"/>
                </a:lnTo>
                <a:lnTo>
                  <a:pt x="813" y="357"/>
                </a:lnTo>
                <a:lnTo>
                  <a:pt x="807" y="339"/>
                </a:lnTo>
                <a:lnTo>
                  <a:pt x="799" y="325"/>
                </a:lnTo>
                <a:lnTo>
                  <a:pt x="791" y="318"/>
                </a:lnTo>
                <a:lnTo>
                  <a:pt x="791" y="318"/>
                </a:lnTo>
                <a:lnTo>
                  <a:pt x="778" y="310"/>
                </a:lnTo>
                <a:lnTo>
                  <a:pt x="762" y="304"/>
                </a:lnTo>
                <a:lnTo>
                  <a:pt x="744" y="302"/>
                </a:lnTo>
                <a:lnTo>
                  <a:pt x="724" y="302"/>
                </a:lnTo>
                <a:lnTo>
                  <a:pt x="704" y="302"/>
                </a:lnTo>
                <a:lnTo>
                  <a:pt x="686" y="306"/>
                </a:lnTo>
                <a:lnTo>
                  <a:pt x="668" y="312"/>
                </a:lnTo>
                <a:lnTo>
                  <a:pt x="656" y="319"/>
                </a:lnTo>
                <a:lnTo>
                  <a:pt x="656" y="319"/>
                </a:lnTo>
                <a:lnTo>
                  <a:pt x="649" y="329"/>
                </a:lnTo>
                <a:lnTo>
                  <a:pt x="643" y="343"/>
                </a:lnTo>
                <a:lnTo>
                  <a:pt x="637" y="359"/>
                </a:lnTo>
                <a:lnTo>
                  <a:pt x="633" y="379"/>
                </a:lnTo>
                <a:lnTo>
                  <a:pt x="631" y="399"/>
                </a:lnTo>
                <a:lnTo>
                  <a:pt x="629" y="421"/>
                </a:lnTo>
                <a:lnTo>
                  <a:pt x="629" y="443"/>
                </a:lnTo>
                <a:lnTo>
                  <a:pt x="631" y="462"/>
                </a:lnTo>
                <a:lnTo>
                  <a:pt x="631" y="462"/>
                </a:lnTo>
                <a:lnTo>
                  <a:pt x="660" y="462"/>
                </a:lnTo>
                <a:lnTo>
                  <a:pt x="660" y="462"/>
                </a:lnTo>
                <a:lnTo>
                  <a:pt x="666" y="474"/>
                </a:lnTo>
                <a:lnTo>
                  <a:pt x="672" y="484"/>
                </a:lnTo>
                <a:lnTo>
                  <a:pt x="680" y="492"/>
                </a:lnTo>
                <a:lnTo>
                  <a:pt x="690" y="500"/>
                </a:lnTo>
                <a:lnTo>
                  <a:pt x="690" y="500"/>
                </a:lnTo>
                <a:lnTo>
                  <a:pt x="682" y="530"/>
                </a:lnTo>
                <a:lnTo>
                  <a:pt x="682" y="530"/>
                </a:lnTo>
                <a:lnTo>
                  <a:pt x="645" y="532"/>
                </a:lnTo>
                <a:lnTo>
                  <a:pt x="621" y="536"/>
                </a:lnTo>
                <a:lnTo>
                  <a:pt x="613" y="540"/>
                </a:lnTo>
                <a:lnTo>
                  <a:pt x="609" y="544"/>
                </a:lnTo>
                <a:lnTo>
                  <a:pt x="609" y="544"/>
                </a:lnTo>
                <a:lnTo>
                  <a:pt x="603" y="554"/>
                </a:lnTo>
                <a:lnTo>
                  <a:pt x="597" y="566"/>
                </a:lnTo>
                <a:lnTo>
                  <a:pt x="593" y="577"/>
                </a:lnTo>
                <a:lnTo>
                  <a:pt x="591" y="591"/>
                </a:lnTo>
                <a:lnTo>
                  <a:pt x="589" y="615"/>
                </a:lnTo>
                <a:lnTo>
                  <a:pt x="591" y="637"/>
                </a:lnTo>
                <a:lnTo>
                  <a:pt x="591" y="637"/>
                </a:lnTo>
                <a:lnTo>
                  <a:pt x="605" y="643"/>
                </a:lnTo>
                <a:lnTo>
                  <a:pt x="619" y="647"/>
                </a:lnTo>
                <a:lnTo>
                  <a:pt x="651" y="653"/>
                </a:lnTo>
                <a:lnTo>
                  <a:pt x="688" y="657"/>
                </a:lnTo>
                <a:lnTo>
                  <a:pt x="726" y="659"/>
                </a:lnTo>
                <a:lnTo>
                  <a:pt x="766" y="657"/>
                </a:lnTo>
                <a:lnTo>
                  <a:pt x="801" y="653"/>
                </a:lnTo>
                <a:lnTo>
                  <a:pt x="833" y="647"/>
                </a:lnTo>
                <a:lnTo>
                  <a:pt x="849" y="643"/>
                </a:lnTo>
                <a:lnTo>
                  <a:pt x="861" y="637"/>
                </a:lnTo>
                <a:lnTo>
                  <a:pt x="861" y="637"/>
                </a:lnTo>
                <a:lnTo>
                  <a:pt x="863" y="615"/>
                </a:lnTo>
                <a:lnTo>
                  <a:pt x="861" y="591"/>
                </a:lnTo>
                <a:lnTo>
                  <a:pt x="859" y="577"/>
                </a:lnTo>
                <a:lnTo>
                  <a:pt x="855" y="566"/>
                </a:lnTo>
                <a:lnTo>
                  <a:pt x="851" y="554"/>
                </a:lnTo>
                <a:lnTo>
                  <a:pt x="843" y="544"/>
                </a:lnTo>
                <a:lnTo>
                  <a:pt x="843" y="544"/>
                </a:lnTo>
                <a:lnTo>
                  <a:pt x="839" y="540"/>
                </a:lnTo>
                <a:lnTo>
                  <a:pt x="831" y="536"/>
                </a:lnTo>
                <a:lnTo>
                  <a:pt x="807" y="532"/>
                </a:lnTo>
                <a:lnTo>
                  <a:pt x="770" y="530"/>
                </a:lnTo>
                <a:lnTo>
                  <a:pt x="770" y="530"/>
                </a:lnTo>
                <a:lnTo>
                  <a:pt x="766" y="518"/>
                </a:lnTo>
                <a:lnTo>
                  <a:pt x="760" y="500"/>
                </a:lnTo>
                <a:lnTo>
                  <a:pt x="760" y="500"/>
                </a:lnTo>
                <a:lnTo>
                  <a:pt x="770" y="492"/>
                </a:lnTo>
                <a:lnTo>
                  <a:pt x="778" y="484"/>
                </a:lnTo>
                <a:lnTo>
                  <a:pt x="785" y="474"/>
                </a:lnTo>
                <a:lnTo>
                  <a:pt x="791" y="462"/>
                </a:lnTo>
                <a:lnTo>
                  <a:pt x="791" y="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0418763" y="3082925"/>
            <a:ext cx="1500187" cy="1008063"/>
          </a:xfrm>
          <a:custGeom>
            <a:avLst/>
            <a:gdLst>
              <a:gd name="T0" fmla="*/ 832 w 945"/>
              <a:gd name="T1" fmla="*/ 240 h 635"/>
              <a:gd name="T2" fmla="*/ 885 w 945"/>
              <a:gd name="T3" fmla="*/ 275 h 635"/>
              <a:gd name="T4" fmla="*/ 937 w 945"/>
              <a:gd name="T5" fmla="*/ 311 h 635"/>
              <a:gd name="T6" fmla="*/ 929 w 945"/>
              <a:gd name="T7" fmla="*/ 397 h 635"/>
              <a:gd name="T8" fmla="*/ 774 w 945"/>
              <a:gd name="T9" fmla="*/ 389 h 635"/>
              <a:gd name="T10" fmla="*/ 695 w 945"/>
              <a:gd name="T11" fmla="*/ 309 h 635"/>
              <a:gd name="T12" fmla="*/ 671 w 945"/>
              <a:gd name="T13" fmla="*/ 283 h 635"/>
              <a:gd name="T14" fmla="*/ 754 w 945"/>
              <a:gd name="T15" fmla="*/ 240 h 635"/>
              <a:gd name="T16" fmla="*/ 723 w 945"/>
              <a:gd name="T17" fmla="*/ 200 h 635"/>
              <a:gd name="T18" fmla="*/ 693 w 945"/>
              <a:gd name="T19" fmla="*/ 107 h 635"/>
              <a:gd name="T20" fmla="*/ 733 w 945"/>
              <a:gd name="T21" fmla="*/ 33 h 635"/>
              <a:gd name="T22" fmla="*/ 852 w 945"/>
              <a:gd name="T23" fmla="*/ 29 h 635"/>
              <a:gd name="T24" fmla="*/ 889 w 945"/>
              <a:gd name="T25" fmla="*/ 83 h 635"/>
              <a:gd name="T26" fmla="*/ 899 w 945"/>
              <a:gd name="T27" fmla="*/ 196 h 635"/>
              <a:gd name="T28" fmla="*/ 302 w 945"/>
              <a:gd name="T29" fmla="*/ 361 h 635"/>
              <a:gd name="T30" fmla="*/ 250 w 945"/>
              <a:gd name="T31" fmla="*/ 442 h 635"/>
              <a:gd name="T32" fmla="*/ 225 w 945"/>
              <a:gd name="T33" fmla="*/ 591 h 635"/>
              <a:gd name="T34" fmla="*/ 361 w 945"/>
              <a:gd name="T35" fmla="*/ 629 h 635"/>
              <a:gd name="T36" fmla="*/ 620 w 945"/>
              <a:gd name="T37" fmla="*/ 629 h 635"/>
              <a:gd name="T38" fmla="*/ 768 w 945"/>
              <a:gd name="T39" fmla="*/ 591 h 635"/>
              <a:gd name="T40" fmla="*/ 729 w 945"/>
              <a:gd name="T41" fmla="*/ 404 h 635"/>
              <a:gd name="T42" fmla="*/ 639 w 945"/>
              <a:gd name="T43" fmla="*/ 359 h 635"/>
              <a:gd name="T44" fmla="*/ 590 w 945"/>
              <a:gd name="T45" fmla="*/ 331 h 635"/>
              <a:gd name="T46" fmla="*/ 606 w 945"/>
              <a:gd name="T47" fmla="*/ 260 h 635"/>
              <a:gd name="T48" fmla="*/ 629 w 945"/>
              <a:gd name="T49" fmla="*/ 222 h 635"/>
              <a:gd name="T50" fmla="*/ 625 w 945"/>
              <a:gd name="T51" fmla="*/ 168 h 635"/>
              <a:gd name="T52" fmla="*/ 618 w 945"/>
              <a:gd name="T53" fmla="*/ 69 h 635"/>
              <a:gd name="T54" fmla="*/ 568 w 945"/>
              <a:gd name="T55" fmla="*/ 21 h 635"/>
              <a:gd name="T56" fmla="*/ 417 w 945"/>
              <a:gd name="T57" fmla="*/ 23 h 635"/>
              <a:gd name="T58" fmla="*/ 369 w 945"/>
              <a:gd name="T59" fmla="*/ 71 h 635"/>
              <a:gd name="T60" fmla="*/ 365 w 945"/>
              <a:gd name="T61" fmla="*/ 170 h 635"/>
              <a:gd name="T62" fmla="*/ 361 w 945"/>
              <a:gd name="T63" fmla="*/ 214 h 635"/>
              <a:gd name="T64" fmla="*/ 383 w 945"/>
              <a:gd name="T65" fmla="*/ 246 h 635"/>
              <a:gd name="T66" fmla="*/ 417 w 945"/>
              <a:gd name="T67" fmla="*/ 303 h 635"/>
              <a:gd name="T68" fmla="*/ 385 w 945"/>
              <a:gd name="T69" fmla="*/ 359 h 635"/>
              <a:gd name="T70" fmla="*/ 56 w 945"/>
              <a:gd name="T71" fmla="*/ 246 h 635"/>
              <a:gd name="T72" fmla="*/ 119 w 945"/>
              <a:gd name="T73" fmla="*/ 240 h 635"/>
              <a:gd name="T74" fmla="*/ 127 w 945"/>
              <a:gd name="T75" fmla="*/ 196 h 635"/>
              <a:gd name="T76" fmla="*/ 100 w 945"/>
              <a:gd name="T77" fmla="*/ 148 h 635"/>
              <a:gd name="T78" fmla="*/ 98 w 945"/>
              <a:gd name="T79" fmla="*/ 113 h 635"/>
              <a:gd name="T80" fmla="*/ 102 w 945"/>
              <a:gd name="T81" fmla="*/ 43 h 635"/>
              <a:gd name="T82" fmla="*/ 151 w 945"/>
              <a:gd name="T83" fmla="*/ 4 h 635"/>
              <a:gd name="T84" fmla="*/ 254 w 945"/>
              <a:gd name="T85" fmla="*/ 17 h 635"/>
              <a:gd name="T86" fmla="*/ 280 w 945"/>
              <a:gd name="T87" fmla="*/ 65 h 635"/>
              <a:gd name="T88" fmla="*/ 286 w 945"/>
              <a:gd name="T89" fmla="*/ 117 h 635"/>
              <a:gd name="T90" fmla="*/ 278 w 945"/>
              <a:gd name="T91" fmla="*/ 158 h 635"/>
              <a:gd name="T92" fmla="*/ 248 w 945"/>
              <a:gd name="T93" fmla="*/ 202 h 635"/>
              <a:gd name="T94" fmla="*/ 290 w 945"/>
              <a:gd name="T95" fmla="*/ 244 h 635"/>
              <a:gd name="T96" fmla="*/ 344 w 945"/>
              <a:gd name="T97" fmla="*/ 275 h 635"/>
              <a:gd name="T98" fmla="*/ 284 w 945"/>
              <a:gd name="T99" fmla="*/ 311 h 635"/>
              <a:gd name="T100" fmla="*/ 229 w 945"/>
              <a:gd name="T101" fmla="*/ 375 h 635"/>
              <a:gd name="T102" fmla="*/ 78 w 945"/>
              <a:gd name="T103" fmla="*/ 430 h 635"/>
              <a:gd name="T104" fmla="*/ 4 w 945"/>
              <a:gd name="T105" fmla="*/ 367 h 635"/>
              <a:gd name="T106" fmla="*/ 56 w 945"/>
              <a:gd name="T107" fmla="*/ 246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45" h="635">
                <a:moveTo>
                  <a:pt x="866" y="200"/>
                </a:moveTo>
                <a:lnTo>
                  <a:pt x="866" y="200"/>
                </a:lnTo>
                <a:lnTo>
                  <a:pt x="860" y="212"/>
                </a:lnTo>
                <a:lnTo>
                  <a:pt x="852" y="222"/>
                </a:lnTo>
                <a:lnTo>
                  <a:pt x="844" y="232"/>
                </a:lnTo>
                <a:lnTo>
                  <a:pt x="832" y="240"/>
                </a:lnTo>
                <a:lnTo>
                  <a:pt x="832" y="240"/>
                </a:lnTo>
                <a:lnTo>
                  <a:pt x="838" y="260"/>
                </a:lnTo>
                <a:lnTo>
                  <a:pt x="842" y="271"/>
                </a:lnTo>
                <a:lnTo>
                  <a:pt x="842" y="271"/>
                </a:lnTo>
                <a:lnTo>
                  <a:pt x="860" y="273"/>
                </a:lnTo>
                <a:lnTo>
                  <a:pt x="885" y="275"/>
                </a:lnTo>
                <a:lnTo>
                  <a:pt x="909" y="279"/>
                </a:lnTo>
                <a:lnTo>
                  <a:pt x="919" y="283"/>
                </a:lnTo>
                <a:lnTo>
                  <a:pt x="923" y="287"/>
                </a:lnTo>
                <a:lnTo>
                  <a:pt x="923" y="287"/>
                </a:lnTo>
                <a:lnTo>
                  <a:pt x="931" y="299"/>
                </a:lnTo>
                <a:lnTo>
                  <a:pt x="937" y="311"/>
                </a:lnTo>
                <a:lnTo>
                  <a:pt x="941" y="325"/>
                </a:lnTo>
                <a:lnTo>
                  <a:pt x="945" y="341"/>
                </a:lnTo>
                <a:lnTo>
                  <a:pt x="945" y="367"/>
                </a:lnTo>
                <a:lnTo>
                  <a:pt x="943" y="391"/>
                </a:lnTo>
                <a:lnTo>
                  <a:pt x="943" y="391"/>
                </a:lnTo>
                <a:lnTo>
                  <a:pt x="929" y="397"/>
                </a:lnTo>
                <a:lnTo>
                  <a:pt x="911" y="402"/>
                </a:lnTo>
                <a:lnTo>
                  <a:pt x="874" y="410"/>
                </a:lnTo>
                <a:lnTo>
                  <a:pt x="832" y="414"/>
                </a:lnTo>
                <a:lnTo>
                  <a:pt x="788" y="414"/>
                </a:lnTo>
                <a:lnTo>
                  <a:pt x="788" y="414"/>
                </a:lnTo>
                <a:lnTo>
                  <a:pt x="774" y="389"/>
                </a:lnTo>
                <a:lnTo>
                  <a:pt x="760" y="363"/>
                </a:lnTo>
                <a:lnTo>
                  <a:pt x="745" y="341"/>
                </a:lnTo>
                <a:lnTo>
                  <a:pt x="729" y="323"/>
                </a:lnTo>
                <a:lnTo>
                  <a:pt x="713" y="309"/>
                </a:lnTo>
                <a:lnTo>
                  <a:pt x="695" y="309"/>
                </a:lnTo>
                <a:lnTo>
                  <a:pt x="695" y="309"/>
                </a:lnTo>
                <a:lnTo>
                  <a:pt x="653" y="309"/>
                </a:lnTo>
                <a:lnTo>
                  <a:pt x="653" y="309"/>
                </a:lnTo>
                <a:lnTo>
                  <a:pt x="659" y="297"/>
                </a:lnTo>
                <a:lnTo>
                  <a:pt x="667" y="287"/>
                </a:lnTo>
                <a:lnTo>
                  <a:pt x="667" y="287"/>
                </a:lnTo>
                <a:lnTo>
                  <a:pt x="671" y="283"/>
                </a:lnTo>
                <a:lnTo>
                  <a:pt x="679" y="279"/>
                </a:lnTo>
                <a:lnTo>
                  <a:pt x="705" y="275"/>
                </a:lnTo>
                <a:lnTo>
                  <a:pt x="731" y="273"/>
                </a:lnTo>
                <a:lnTo>
                  <a:pt x="747" y="271"/>
                </a:lnTo>
                <a:lnTo>
                  <a:pt x="747" y="271"/>
                </a:lnTo>
                <a:lnTo>
                  <a:pt x="754" y="240"/>
                </a:lnTo>
                <a:lnTo>
                  <a:pt x="754" y="240"/>
                </a:lnTo>
                <a:lnTo>
                  <a:pt x="745" y="232"/>
                </a:lnTo>
                <a:lnTo>
                  <a:pt x="737" y="222"/>
                </a:lnTo>
                <a:lnTo>
                  <a:pt x="729" y="212"/>
                </a:lnTo>
                <a:lnTo>
                  <a:pt x="723" y="200"/>
                </a:lnTo>
                <a:lnTo>
                  <a:pt x="723" y="200"/>
                </a:lnTo>
                <a:lnTo>
                  <a:pt x="691" y="198"/>
                </a:lnTo>
                <a:lnTo>
                  <a:pt x="691" y="198"/>
                </a:lnTo>
                <a:lnTo>
                  <a:pt x="689" y="176"/>
                </a:lnTo>
                <a:lnTo>
                  <a:pt x="687" y="152"/>
                </a:lnTo>
                <a:lnTo>
                  <a:pt x="689" y="129"/>
                </a:lnTo>
                <a:lnTo>
                  <a:pt x="693" y="107"/>
                </a:lnTo>
                <a:lnTo>
                  <a:pt x="697" y="85"/>
                </a:lnTo>
                <a:lnTo>
                  <a:pt x="703" y="67"/>
                </a:lnTo>
                <a:lnTo>
                  <a:pt x="709" y="51"/>
                </a:lnTo>
                <a:lnTo>
                  <a:pt x="717" y="41"/>
                </a:lnTo>
                <a:lnTo>
                  <a:pt x="717" y="41"/>
                </a:lnTo>
                <a:lnTo>
                  <a:pt x="733" y="33"/>
                </a:lnTo>
                <a:lnTo>
                  <a:pt x="750" y="25"/>
                </a:lnTo>
                <a:lnTo>
                  <a:pt x="770" y="21"/>
                </a:lnTo>
                <a:lnTo>
                  <a:pt x="792" y="19"/>
                </a:lnTo>
                <a:lnTo>
                  <a:pt x="814" y="21"/>
                </a:lnTo>
                <a:lnTo>
                  <a:pt x="834" y="23"/>
                </a:lnTo>
                <a:lnTo>
                  <a:pt x="852" y="29"/>
                </a:lnTo>
                <a:lnTo>
                  <a:pt x="868" y="37"/>
                </a:lnTo>
                <a:lnTo>
                  <a:pt x="868" y="37"/>
                </a:lnTo>
                <a:lnTo>
                  <a:pt x="872" y="43"/>
                </a:lnTo>
                <a:lnTo>
                  <a:pt x="876" y="47"/>
                </a:lnTo>
                <a:lnTo>
                  <a:pt x="883" y="63"/>
                </a:lnTo>
                <a:lnTo>
                  <a:pt x="889" y="83"/>
                </a:lnTo>
                <a:lnTo>
                  <a:pt x="895" y="105"/>
                </a:lnTo>
                <a:lnTo>
                  <a:pt x="899" y="129"/>
                </a:lnTo>
                <a:lnTo>
                  <a:pt x="901" y="152"/>
                </a:lnTo>
                <a:lnTo>
                  <a:pt x="901" y="176"/>
                </a:lnTo>
                <a:lnTo>
                  <a:pt x="899" y="196"/>
                </a:lnTo>
                <a:lnTo>
                  <a:pt x="899" y="196"/>
                </a:lnTo>
                <a:lnTo>
                  <a:pt x="893" y="198"/>
                </a:lnTo>
                <a:lnTo>
                  <a:pt x="883" y="198"/>
                </a:lnTo>
                <a:lnTo>
                  <a:pt x="874" y="198"/>
                </a:lnTo>
                <a:lnTo>
                  <a:pt x="866" y="200"/>
                </a:lnTo>
                <a:lnTo>
                  <a:pt x="866" y="200"/>
                </a:lnTo>
                <a:close/>
                <a:moveTo>
                  <a:pt x="302" y="361"/>
                </a:moveTo>
                <a:lnTo>
                  <a:pt x="302" y="361"/>
                </a:lnTo>
                <a:lnTo>
                  <a:pt x="290" y="373"/>
                </a:lnTo>
                <a:lnTo>
                  <a:pt x="280" y="385"/>
                </a:lnTo>
                <a:lnTo>
                  <a:pt x="272" y="397"/>
                </a:lnTo>
                <a:lnTo>
                  <a:pt x="264" y="412"/>
                </a:lnTo>
                <a:lnTo>
                  <a:pt x="250" y="442"/>
                </a:lnTo>
                <a:lnTo>
                  <a:pt x="240" y="472"/>
                </a:lnTo>
                <a:lnTo>
                  <a:pt x="232" y="506"/>
                </a:lnTo>
                <a:lnTo>
                  <a:pt x="229" y="535"/>
                </a:lnTo>
                <a:lnTo>
                  <a:pt x="227" y="565"/>
                </a:lnTo>
                <a:lnTo>
                  <a:pt x="225" y="591"/>
                </a:lnTo>
                <a:lnTo>
                  <a:pt x="225" y="591"/>
                </a:lnTo>
                <a:lnTo>
                  <a:pt x="232" y="597"/>
                </a:lnTo>
                <a:lnTo>
                  <a:pt x="240" y="601"/>
                </a:lnTo>
                <a:lnTo>
                  <a:pt x="262" y="611"/>
                </a:lnTo>
                <a:lnTo>
                  <a:pt x="292" y="619"/>
                </a:lnTo>
                <a:lnTo>
                  <a:pt x="326" y="625"/>
                </a:lnTo>
                <a:lnTo>
                  <a:pt x="361" y="629"/>
                </a:lnTo>
                <a:lnTo>
                  <a:pt x="403" y="633"/>
                </a:lnTo>
                <a:lnTo>
                  <a:pt x="445" y="635"/>
                </a:lnTo>
                <a:lnTo>
                  <a:pt x="489" y="635"/>
                </a:lnTo>
                <a:lnTo>
                  <a:pt x="534" y="635"/>
                </a:lnTo>
                <a:lnTo>
                  <a:pt x="578" y="633"/>
                </a:lnTo>
                <a:lnTo>
                  <a:pt x="620" y="629"/>
                </a:lnTo>
                <a:lnTo>
                  <a:pt x="657" y="625"/>
                </a:lnTo>
                <a:lnTo>
                  <a:pt x="693" y="617"/>
                </a:lnTo>
                <a:lnTo>
                  <a:pt x="725" y="611"/>
                </a:lnTo>
                <a:lnTo>
                  <a:pt x="750" y="601"/>
                </a:lnTo>
                <a:lnTo>
                  <a:pt x="768" y="591"/>
                </a:lnTo>
                <a:lnTo>
                  <a:pt x="768" y="591"/>
                </a:lnTo>
                <a:lnTo>
                  <a:pt x="770" y="561"/>
                </a:lnTo>
                <a:lnTo>
                  <a:pt x="768" y="529"/>
                </a:lnTo>
                <a:lnTo>
                  <a:pt x="762" y="498"/>
                </a:lnTo>
                <a:lnTo>
                  <a:pt x="752" y="464"/>
                </a:lnTo>
                <a:lnTo>
                  <a:pt x="743" y="434"/>
                </a:lnTo>
                <a:lnTo>
                  <a:pt x="729" y="404"/>
                </a:lnTo>
                <a:lnTo>
                  <a:pt x="713" y="379"/>
                </a:lnTo>
                <a:lnTo>
                  <a:pt x="703" y="367"/>
                </a:lnTo>
                <a:lnTo>
                  <a:pt x="695" y="359"/>
                </a:lnTo>
                <a:lnTo>
                  <a:pt x="695" y="359"/>
                </a:lnTo>
                <a:lnTo>
                  <a:pt x="639" y="359"/>
                </a:lnTo>
                <a:lnTo>
                  <a:pt x="639" y="359"/>
                </a:lnTo>
                <a:lnTo>
                  <a:pt x="620" y="357"/>
                </a:lnTo>
                <a:lnTo>
                  <a:pt x="610" y="357"/>
                </a:lnTo>
                <a:lnTo>
                  <a:pt x="602" y="353"/>
                </a:lnTo>
                <a:lnTo>
                  <a:pt x="602" y="353"/>
                </a:lnTo>
                <a:lnTo>
                  <a:pt x="596" y="343"/>
                </a:lnTo>
                <a:lnTo>
                  <a:pt x="590" y="331"/>
                </a:lnTo>
                <a:lnTo>
                  <a:pt x="584" y="317"/>
                </a:lnTo>
                <a:lnTo>
                  <a:pt x="580" y="299"/>
                </a:lnTo>
                <a:lnTo>
                  <a:pt x="580" y="299"/>
                </a:lnTo>
                <a:lnTo>
                  <a:pt x="590" y="287"/>
                </a:lnTo>
                <a:lnTo>
                  <a:pt x="600" y="275"/>
                </a:lnTo>
                <a:lnTo>
                  <a:pt x="606" y="260"/>
                </a:lnTo>
                <a:lnTo>
                  <a:pt x="612" y="246"/>
                </a:lnTo>
                <a:lnTo>
                  <a:pt x="612" y="246"/>
                </a:lnTo>
                <a:lnTo>
                  <a:pt x="618" y="242"/>
                </a:lnTo>
                <a:lnTo>
                  <a:pt x="621" y="236"/>
                </a:lnTo>
                <a:lnTo>
                  <a:pt x="629" y="222"/>
                </a:lnTo>
                <a:lnTo>
                  <a:pt x="629" y="222"/>
                </a:lnTo>
                <a:lnTo>
                  <a:pt x="635" y="204"/>
                </a:lnTo>
                <a:lnTo>
                  <a:pt x="635" y="180"/>
                </a:lnTo>
                <a:lnTo>
                  <a:pt x="635" y="174"/>
                </a:lnTo>
                <a:lnTo>
                  <a:pt x="631" y="172"/>
                </a:lnTo>
                <a:lnTo>
                  <a:pt x="631" y="172"/>
                </a:lnTo>
                <a:lnTo>
                  <a:pt x="625" y="168"/>
                </a:lnTo>
                <a:lnTo>
                  <a:pt x="625" y="168"/>
                </a:lnTo>
                <a:lnTo>
                  <a:pt x="629" y="144"/>
                </a:lnTo>
                <a:lnTo>
                  <a:pt x="629" y="123"/>
                </a:lnTo>
                <a:lnTo>
                  <a:pt x="627" y="103"/>
                </a:lnTo>
                <a:lnTo>
                  <a:pt x="623" y="85"/>
                </a:lnTo>
                <a:lnTo>
                  <a:pt x="618" y="69"/>
                </a:lnTo>
                <a:lnTo>
                  <a:pt x="610" y="55"/>
                </a:lnTo>
                <a:lnTo>
                  <a:pt x="602" y="43"/>
                </a:lnTo>
                <a:lnTo>
                  <a:pt x="590" y="33"/>
                </a:lnTo>
                <a:lnTo>
                  <a:pt x="590" y="33"/>
                </a:lnTo>
                <a:lnTo>
                  <a:pt x="580" y="27"/>
                </a:lnTo>
                <a:lnTo>
                  <a:pt x="568" y="21"/>
                </a:lnTo>
                <a:lnTo>
                  <a:pt x="544" y="13"/>
                </a:lnTo>
                <a:lnTo>
                  <a:pt x="518" y="8"/>
                </a:lnTo>
                <a:lnTo>
                  <a:pt x="492" y="8"/>
                </a:lnTo>
                <a:lnTo>
                  <a:pt x="465" y="10"/>
                </a:lnTo>
                <a:lnTo>
                  <a:pt x="439" y="15"/>
                </a:lnTo>
                <a:lnTo>
                  <a:pt x="417" y="23"/>
                </a:lnTo>
                <a:lnTo>
                  <a:pt x="405" y="31"/>
                </a:lnTo>
                <a:lnTo>
                  <a:pt x="395" y="37"/>
                </a:lnTo>
                <a:lnTo>
                  <a:pt x="395" y="37"/>
                </a:lnTo>
                <a:lnTo>
                  <a:pt x="385" y="47"/>
                </a:lnTo>
                <a:lnTo>
                  <a:pt x="377" y="59"/>
                </a:lnTo>
                <a:lnTo>
                  <a:pt x="369" y="71"/>
                </a:lnTo>
                <a:lnTo>
                  <a:pt x="365" y="87"/>
                </a:lnTo>
                <a:lnTo>
                  <a:pt x="363" y="103"/>
                </a:lnTo>
                <a:lnTo>
                  <a:pt x="361" y="123"/>
                </a:lnTo>
                <a:lnTo>
                  <a:pt x="363" y="144"/>
                </a:lnTo>
                <a:lnTo>
                  <a:pt x="365" y="170"/>
                </a:lnTo>
                <a:lnTo>
                  <a:pt x="365" y="170"/>
                </a:lnTo>
                <a:lnTo>
                  <a:pt x="363" y="172"/>
                </a:lnTo>
                <a:lnTo>
                  <a:pt x="360" y="174"/>
                </a:lnTo>
                <a:lnTo>
                  <a:pt x="360" y="180"/>
                </a:lnTo>
                <a:lnTo>
                  <a:pt x="360" y="180"/>
                </a:lnTo>
                <a:lnTo>
                  <a:pt x="360" y="204"/>
                </a:lnTo>
                <a:lnTo>
                  <a:pt x="361" y="214"/>
                </a:lnTo>
                <a:lnTo>
                  <a:pt x="365" y="224"/>
                </a:lnTo>
                <a:lnTo>
                  <a:pt x="365" y="224"/>
                </a:lnTo>
                <a:lnTo>
                  <a:pt x="369" y="230"/>
                </a:lnTo>
                <a:lnTo>
                  <a:pt x="373" y="236"/>
                </a:lnTo>
                <a:lnTo>
                  <a:pt x="377" y="242"/>
                </a:lnTo>
                <a:lnTo>
                  <a:pt x="383" y="246"/>
                </a:lnTo>
                <a:lnTo>
                  <a:pt x="383" y="246"/>
                </a:lnTo>
                <a:lnTo>
                  <a:pt x="389" y="262"/>
                </a:lnTo>
                <a:lnTo>
                  <a:pt x="397" y="277"/>
                </a:lnTo>
                <a:lnTo>
                  <a:pt x="407" y="291"/>
                </a:lnTo>
                <a:lnTo>
                  <a:pt x="417" y="303"/>
                </a:lnTo>
                <a:lnTo>
                  <a:pt x="417" y="303"/>
                </a:lnTo>
                <a:lnTo>
                  <a:pt x="411" y="329"/>
                </a:lnTo>
                <a:lnTo>
                  <a:pt x="407" y="339"/>
                </a:lnTo>
                <a:lnTo>
                  <a:pt x="401" y="347"/>
                </a:lnTo>
                <a:lnTo>
                  <a:pt x="401" y="347"/>
                </a:lnTo>
                <a:lnTo>
                  <a:pt x="393" y="355"/>
                </a:lnTo>
                <a:lnTo>
                  <a:pt x="385" y="359"/>
                </a:lnTo>
                <a:lnTo>
                  <a:pt x="373" y="361"/>
                </a:lnTo>
                <a:lnTo>
                  <a:pt x="361" y="361"/>
                </a:lnTo>
                <a:lnTo>
                  <a:pt x="361" y="361"/>
                </a:lnTo>
                <a:lnTo>
                  <a:pt x="302" y="361"/>
                </a:lnTo>
                <a:lnTo>
                  <a:pt x="302" y="361"/>
                </a:lnTo>
                <a:close/>
                <a:moveTo>
                  <a:pt x="56" y="246"/>
                </a:moveTo>
                <a:lnTo>
                  <a:pt x="56" y="246"/>
                </a:lnTo>
                <a:lnTo>
                  <a:pt x="96" y="246"/>
                </a:lnTo>
                <a:lnTo>
                  <a:pt x="96" y="246"/>
                </a:lnTo>
                <a:lnTo>
                  <a:pt x="105" y="246"/>
                </a:lnTo>
                <a:lnTo>
                  <a:pt x="111" y="244"/>
                </a:lnTo>
                <a:lnTo>
                  <a:pt x="119" y="240"/>
                </a:lnTo>
                <a:lnTo>
                  <a:pt x="123" y="236"/>
                </a:lnTo>
                <a:lnTo>
                  <a:pt x="123" y="236"/>
                </a:lnTo>
                <a:lnTo>
                  <a:pt x="131" y="222"/>
                </a:lnTo>
                <a:lnTo>
                  <a:pt x="135" y="206"/>
                </a:lnTo>
                <a:lnTo>
                  <a:pt x="135" y="206"/>
                </a:lnTo>
                <a:lnTo>
                  <a:pt x="127" y="196"/>
                </a:lnTo>
                <a:lnTo>
                  <a:pt x="121" y="186"/>
                </a:lnTo>
                <a:lnTo>
                  <a:pt x="115" y="176"/>
                </a:lnTo>
                <a:lnTo>
                  <a:pt x="111" y="164"/>
                </a:lnTo>
                <a:lnTo>
                  <a:pt x="111" y="164"/>
                </a:lnTo>
                <a:lnTo>
                  <a:pt x="103" y="158"/>
                </a:lnTo>
                <a:lnTo>
                  <a:pt x="100" y="148"/>
                </a:lnTo>
                <a:lnTo>
                  <a:pt x="100" y="148"/>
                </a:lnTo>
                <a:lnTo>
                  <a:pt x="96" y="137"/>
                </a:lnTo>
                <a:lnTo>
                  <a:pt x="94" y="119"/>
                </a:lnTo>
                <a:lnTo>
                  <a:pt x="94" y="117"/>
                </a:lnTo>
                <a:lnTo>
                  <a:pt x="98" y="113"/>
                </a:lnTo>
                <a:lnTo>
                  <a:pt x="98" y="113"/>
                </a:lnTo>
                <a:lnTo>
                  <a:pt x="100" y="113"/>
                </a:lnTo>
                <a:lnTo>
                  <a:pt x="100" y="113"/>
                </a:lnTo>
                <a:lnTo>
                  <a:pt x="96" y="79"/>
                </a:lnTo>
                <a:lnTo>
                  <a:pt x="98" y="65"/>
                </a:lnTo>
                <a:lnTo>
                  <a:pt x="100" y="53"/>
                </a:lnTo>
                <a:lnTo>
                  <a:pt x="102" y="43"/>
                </a:lnTo>
                <a:lnTo>
                  <a:pt x="107" y="35"/>
                </a:lnTo>
                <a:lnTo>
                  <a:pt x="113" y="27"/>
                </a:lnTo>
                <a:lnTo>
                  <a:pt x="119" y="19"/>
                </a:lnTo>
                <a:lnTo>
                  <a:pt x="119" y="19"/>
                </a:lnTo>
                <a:lnTo>
                  <a:pt x="135" y="11"/>
                </a:lnTo>
                <a:lnTo>
                  <a:pt x="151" y="4"/>
                </a:lnTo>
                <a:lnTo>
                  <a:pt x="169" y="0"/>
                </a:lnTo>
                <a:lnTo>
                  <a:pt x="187" y="0"/>
                </a:lnTo>
                <a:lnTo>
                  <a:pt x="205" y="0"/>
                </a:lnTo>
                <a:lnTo>
                  <a:pt x="223" y="4"/>
                </a:lnTo>
                <a:lnTo>
                  <a:pt x="240" y="10"/>
                </a:lnTo>
                <a:lnTo>
                  <a:pt x="254" y="17"/>
                </a:lnTo>
                <a:lnTo>
                  <a:pt x="254" y="17"/>
                </a:lnTo>
                <a:lnTo>
                  <a:pt x="262" y="25"/>
                </a:lnTo>
                <a:lnTo>
                  <a:pt x="270" y="33"/>
                </a:lnTo>
                <a:lnTo>
                  <a:pt x="274" y="43"/>
                </a:lnTo>
                <a:lnTo>
                  <a:pt x="278" y="53"/>
                </a:lnTo>
                <a:lnTo>
                  <a:pt x="280" y="65"/>
                </a:lnTo>
                <a:lnTo>
                  <a:pt x="282" y="79"/>
                </a:lnTo>
                <a:lnTo>
                  <a:pt x="282" y="95"/>
                </a:lnTo>
                <a:lnTo>
                  <a:pt x="280" y="111"/>
                </a:lnTo>
                <a:lnTo>
                  <a:pt x="280" y="111"/>
                </a:lnTo>
                <a:lnTo>
                  <a:pt x="284" y="113"/>
                </a:lnTo>
                <a:lnTo>
                  <a:pt x="286" y="117"/>
                </a:lnTo>
                <a:lnTo>
                  <a:pt x="286" y="119"/>
                </a:lnTo>
                <a:lnTo>
                  <a:pt x="286" y="119"/>
                </a:lnTo>
                <a:lnTo>
                  <a:pt x="286" y="137"/>
                </a:lnTo>
                <a:lnTo>
                  <a:pt x="282" y="148"/>
                </a:lnTo>
                <a:lnTo>
                  <a:pt x="282" y="148"/>
                </a:lnTo>
                <a:lnTo>
                  <a:pt x="278" y="158"/>
                </a:lnTo>
                <a:lnTo>
                  <a:pt x="270" y="164"/>
                </a:lnTo>
                <a:lnTo>
                  <a:pt x="270" y="164"/>
                </a:lnTo>
                <a:lnTo>
                  <a:pt x="266" y="174"/>
                </a:lnTo>
                <a:lnTo>
                  <a:pt x="260" y="184"/>
                </a:lnTo>
                <a:lnTo>
                  <a:pt x="248" y="202"/>
                </a:lnTo>
                <a:lnTo>
                  <a:pt x="248" y="202"/>
                </a:lnTo>
                <a:lnTo>
                  <a:pt x="254" y="224"/>
                </a:lnTo>
                <a:lnTo>
                  <a:pt x="258" y="234"/>
                </a:lnTo>
                <a:lnTo>
                  <a:pt x="264" y="240"/>
                </a:lnTo>
                <a:lnTo>
                  <a:pt x="264" y="240"/>
                </a:lnTo>
                <a:lnTo>
                  <a:pt x="274" y="244"/>
                </a:lnTo>
                <a:lnTo>
                  <a:pt x="290" y="244"/>
                </a:lnTo>
                <a:lnTo>
                  <a:pt x="290" y="244"/>
                </a:lnTo>
                <a:lnTo>
                  <a:pt x="320" y="244"/>
                </a:lnTo>
                <a:lnTo>
                  <a:pt x="320" y="244"/>
                </a:lnTo>
                <a:lnTo>
                  <a:pt x="330" y="262"/>
                </a:lnTo>
                <a:lnTo>
                  <a:pt x="344" y="275"/>
                </a:lnTo>
                <a:lnTo>
                  <a:pt x="344" y="275"/>
                </a:lnTo>
                <a:lnTo>
                  <a:pt x="352" y="295"/>
                </a:lnTo>
                <a:lnTo>
                  <a:pt x="361" y="311"/>
                </a:lnTo>
                <a:lnTo>
                  <a:pt x="361" y="311"/>
                </a:lnTo>
                <a:lnTo>
                  <a:pt x="361" y="311"/>
                </a:lnTo>
                <a:lnTo>
                  <a:pt x="302" y="311"/>
                </a:lnTo>
                <a:lnTo>
                  <a:pt x="284" y="311"/>
                </a:lnTo>
                <a:lnTo>
                  <a:pt x="270" y="325"/>
                </a:lnTo>
                <a:lnTo>
                  <a:pt x="270" y="325"/>
                </a:lnTo>
                <a:lnTo>
                  <a:pt x="258" y="335"/>
                </a:lnTo>
                <a:lnTo>
                  <a:pt x="246" y="347"/>
                </a:lnTo>
                <a:lnTo>
                  <a:pt x="236" y="361"/>
                </a:lnTo>
                <a:lnTo>
                  <a:pt x="229" y="375"/>
                </a:lnTo>
                <a:lnTo>
                  <a:pt x="213" y="404"/>
                </a:lnTo>
                <a:lnTo>
                  <a:pt x="201" y="436"/>
                </a:lnTo>
                <a:lnTo>
                  <a:pt x="201" y="436"/>
                </a:lnTo>
                <a:lnTo>
                  <a:pt x="135" y="434"/>
                </a:lnTo>
                <a:lnTo>
                  <a:pt x="105" y="432"/>
                </a:lnTo>
                <a:lnTo>
                  <a:pt x="78" y="430"/>
                </a:lnTo>
                <a:lnTo>
                  <a:pt x="52" y="424"/>
                </a:lnTo>
                <a:lnTo>
                  <a:pt x="30" y="420"/>
                </a:lnTo>
                <a:lnTo>
                  <a:pt x="12" y="412"/>
                </a:lnTo>
                <a:lnTo>
                  <a:pt x="0" y="404"/>
                </a:lnTo>
                <a:lnTo>
                  <a:pt x="0" y="404"/>
                </a:lnTo>
                <a:lnTo>
                  <a:pt x="4" y="367"/>
                </a:lnTo>
                <a:lnTo>
                  <a:pt x="6" y="345"/>
                </a:lnTo>
                <a:lnTo>
                  <a:pt x="12" y="323"/>
                </a:lnTo>
                <a:lnTo>
                  <a:pt x="18" y="301"/>
                </a:lnTo>
                <a:lnTo>
                  <a:pt x="28" y="279"/>
                </a:lnTo>
                <a:lnTo>
                  <a:pt x="40" y="262"/>
                </a:lnTo>
                <a:lnTo>
                  <a:pt x="56" y="246"/>
                </a:lnTo>
                <a:lnTo>
                  <a:pt x="56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4338638" y="2732088"/>
            <a:ext cx="1468437" cy="1462088"/>
          </a:xfrm>
          <a:custGeom>
            <a:avLst/>
            <a:gdLst>
              <a:gd name="T0" fmla="*/ 843 w 925"/>
              <a:gd name="T1" fmla="*/ 0 h 921"/>
              <a:gd name="T2" fmla="*/ 889 w 925"/>
              <a:gd name="T3" fmla="*/ 14 h 921"/>
              <a:gd name="T4" fmla="*/ 917 w 925"/>
              <a:gd name="T5" fmla="*/ 50 h 921"/>
              <a:gd name="T6" fmla="*/ 925 w 925"/>
              <a:gd name="T7" fmla="*/ 232 h 921"/>
              <a:gd name="T8" fmla="*/ 917 w 925"/>
              <a:gd name="T9" fmla="*/ 264 h 921"/>
              <a:gd name="T10" fmla="*/ 889 w 925"/>
              <a:gd name="T11" fmla="*/ 300 h 921"/>
              <a:gd name="T12" fmla="*/ 843 w 925"/>
              <a:gd name="T13" fmla="*/ 314 h 921"/>
              <a:gd name="T14" fmla="*/ 544 w 925"/>
              <a:gd name="T15" fmla="*/ 314 h 921"/>
              <a:gd name="T16" fmla="*/ 516 w 925"/>
              <a:gd name="T17" fmla="*/ 312 h 921"/>
              <a:gd name="T18" fmla="*/ 476 w 925"/>
              <a:gd name="T19" fmla="*/ 290 h 921"/>
              <a:gd name="T20" fmla="*/ 454 w 925"/>
              <a:gd name="T21" fmla="*/ 248 h 921"/>
              <a:gd name="T22" fmla="*/ 452 w 925"/>
              <a:gd name="T23" fmla="*/ 82 h 921"/>
              <a:gd name="T24" fmla="*/ 466 w 925"/>
              <a:gd name="T25" fmla="*/ 36 h 921"/>
              <a:gd name="T26" fmla="*/ 502 w 925"/>
              <a:gd name="T27" fmla="*/ 8 h 921"/>
              <a:gd name="T28" fmla="*/ 534 w 925"/>
              <a:gd name="T29" fmla="*/ 0 h 921"/>
              <a:gd name="T30" fmla="*/ 599 w 925"/>
              <a:gd name="T31" fmla="*/ 469 h 921"/>
              <a:gd name="T32" fmla="*/ 462 w 925"/>
              <a:gd name="T33" fmla="*/ 419 h 921"/>
              <a:gd name="T34" fmla="*/ 434 w 925"/>
              <a:gd name="T35" fmla="*/ 346 h 921"/>
              <a:gd name="T36" fmla="*/ 421 w 925"/>
              <a:gd name="T37" fmla="*/ 328 h 921"/>
              <a:gd name="T38" fmla="*/ 375 w 925"/>
              <a:gd name="T39" fmla="*/ 328 h 921"/>
              <a:gd name="T40" fmla="*/ 361 w 925"/>
              <a:gd name="T41" fmla="*/ 318 h 921"/>
              <a:gd name="T42" fmla="*/ 353 w 925"/>
              <a:gd name="T43" fmla="*/ 292 h 921"/>
              <a:gd name="T44" fmla="*/ 371 w 925"/>
              <a:gd name="T45" fmla="*/ 260 h 921"/>
              <a:gd name="T46" fmla="*/ 381 w 925"/>
              <a:gd name="T47" fmla="*/ 246 h 921"/>
              <a:gd name="T48" fmla="*/ 385 w 925"/>
              <a:gd name="T49" fmla="*/ 219 h 921"/>
              <a:gd name="T50" fmla="*/ 379 w 925"/>
              <a:gd name="T51" fmla="*/ 215 h 921"/>
              <a:gd name="T52" fmla="*/ 381 w 925"/>
              <a:gd name="T53" fmla="*/ 175 h 921"/>
              <a:gd name="T54" fmla="*/ 371 w 925"/>
              <a:gd name="T55" fmla="*/ 147 h 921"/>
              <a:gd name="T56" fmla="*/ 357 w 925"/>
              <a:gd name="T57" fmla="*/ 133 h 921"/>
              <a:gd name="T58" fmla="*/ 315 w 925"/>
              <a:gd name="T59" fmla="*/ 117 h 921"/>
              <a:gd name="T60" fmla="*/ 268 w 925"/>
              <a:gd name="T61" fmla="*/ 121 h 921"/>
              <a:gd name="T62" fmla="*/ 242 w 925"/>
              <a:gd name="T63" fmla="*/ 135 h 921"/>
              <a:gd name="T64" fmla="*/ 226 w 925"/>
              <a:gd name="T65" fmla="*/ 157 h 921"/>
              <a:gd name="T66" fmla="*/ 222 w 925"/>
              <a:gd name="T67" fmla="*/ 187 h 921"/>
              <a:gd name="T68" fmla="*/ 222 w 925"/>
              <a:gd name="T69" fmla="*/ 217 h 921"/>
              <a:gd name="T70" fmla="*/ 220 w 925"/>
              <a:gd name="T71" fmla="*/ 221 h 921"/>
              <a:gd name="T72" fmla="*/ 224 w 925"/>
              <a:gd name="T73" fmla="*/ 246 h 921"/>
              <a:gd name="T74" fmla="*/ 234 w 925"/>
              <a:gd name="T75" fmla="*/ 260 h 921"/>
              <a:gd name="T76" fmla="*/ 256 w 925"/>
              <a:gd name="T77" fmla="*/ 294 h 921"/>
              <a:gd name="T78" fmla="*/ 246 w 925"/>
              <a:gd name="T79" fmla="*/ 322 h 921"/>
              <a:gd name="T80" fmla="*/ 236 w 925"/>
              <a:gd name="T81" fmla="*/ 328 h 921"/>
              <a:gd name="T82" fmla="*/ 222 w 925"/>
              <a:gd name="T83" fmla="*/ 330 h 921"/>
              <a:gd name="T84" fmla="*/ 176 w 925"/>
              <a:gd name="T85" fmla="*/ 338 h 921"/>
              <a:gd name="T86" fmla="*/ 159 w 925"/>
              <a:gd name="T87" fmla="*/ 369 h 921"/>
              <a:gd name="T88" fmla="*/ 0 w 925"/>
              <a:gd name="T89" fmla="*/ 419 h 921"/>
              <a:gd name="T90" fmla="*/ 121 w 925"/>
              <a:gd name="T91" fmla="*/ 574 h 921"/>
              <a:gd name="T92" fmla="*/ 484 w 925"/>
              <a:gd name="T93" fmla="*/ 574 h 921"/>
              <a:gd name="T94" fmla="*/ 298 w 925"/>
              <a:gd name="T95" fmla="*/ 356 h 921"/>
              <a:gd name="T96" fmla="*/ 307 w 925"/>
              <a:gd name="T97" fmla="*/ 330 h 921"/>
              <a:gd name="T98" fmla="*/ 315 w 925"/>
              <a:gd name="T99" fmla="*/ 356 h 921"/>
              <a:gd name="T100" fmla="*/ 282 w 925"/>
              <a:gd name="T101" fmla="*/ 419 h 921"/>
              <a:gd name="T102" fmla="*/ 841 w 925"/>
              <a:gd name="T103" fmla="*/ 94 h 921"/>
              <a:gd name="T104" fmla="*/ 558 w 925"/>
              <a:gd name="T105" fmla="*/ 70 h 921"/>
              <a:gd name="T106" fmla="*/ 841 w 925"/>
              <a:gd name="T107" fmla="*/ 231 h 921"/>
              <a:gd name="T108" fmla="*/ 558 w 925"/>
              <a:gd name="T109" fmla="*/ 209 h 921"/>
              <a:gd name="T110" fmla="*/ 841 w 925"/>
              <a:gd name="T111" fmla="*/ 16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5" h="921">
                <a:moveTo>
                  <a:pt x="534" y="0"/>
                </a:moveTo>
                <a:lnTo>
                  <a:pt x="843" y="0"/>
                </a:lnTo>
                <a:lnTo>
                  <a:pt x="843" y="0"/>
                </a:lnTo>
                <a:lnTo>
                  <a:pt x="859" y="2"/>
                </a:lnTo>
                <a:lnTo>
                  <a:pt x="875" y="8"/>
                </a:lnTo>
                <a:lnTo>
                  <a:pt x="889" y="14"/>
                </a:lnTo>
                <a:lnTo>
                  <a:pt x="901" y="24"/>
                </a:lnTo>
                <a:lnTo>
                  <a:pt x="911" y="36"/>
                </a:lnTo>
                <a:lnTo>
                  <a:pt x="917" y="50"/>
                </a:lnTo>
                <a:lnTo>
                  <a:pt x="923" y="66"/>
                </a:lnTo>
                <a:lnTo>
                  <a:pt x="925" y="82"/>
                </a:lnTo>
                <a:lnTo>
                  <a:pt x="925" y="232"/>
                </a:lnTo>
                <a:lnTo>
                  <a:pt x="925" y="232"/>
                </a:lnTo>
                <a:lnTo>
                  <a:pt x="923" y="248"/>
                </a:lnTo>
                <a:lnTo>
                  <a:pt x="917" y="264"/>
                </a:lnTo>
                <a:lnTo>
                  <a:pt x="911" y="278"/>
                </a:lnTo>
                <a:lnTo>
                  <a:pt x="901" y="290"/>
                </a:lnTo>
                <a:lnTo>
                  <a:pt x="889" y="300"/>
                </a:lnTo>
                <a:lnTo>
                  <a:pt x="875" y="308"/>
                </a:lnTo>
                <a:lnTo>
                  <a:pt x="859" y="312"/>
                </a:lnTo>
                <a:lnTo>
                  <a:pt x="843" y="314"/>
                </a:lnTo>
                <a:lnTo>
                  <a:pt x="611" y="314"/>
                </a:lnTo>
                <a:lnTo>
                  <a:pt x="544" y="379"/>
                </a:lnTo>
                <a:lnTo>
                  <a:pt x="544" y="314"/>
                </a:lnTo>
                <a:lnTo>
                  <a:pt x="534" y="314"/>
                </a:lnTo>
                <a:lnTo>
                  <a:pt x="534" y="314"/>
                </a:lnTo>
                <a:lnTo>
                  <a:pt x="516" y="312"/>
                </a:lnTo>
                <a:lnTo>
                  <a:pt x="502" y="308"/>
                </a:lnTo>
                <a:lnTo>
                  <a:pt x="488" y="300"/>
                </a:lnTo>
                <a:lnTo>
                  <a:pt x="476" y="290"/>
                </a:lnTo>
                <a:lnTo>
                  <a:pt x="466" y="278"/>
                </a:lnTo>
                <a:lnTo>
                  <a:pt x="458" y="264"/>
                </a:lnTo>
                <a:lnTo>
                  <a:pt x="454" y="248"/>
                </a:lnTo>
                <a:lnTo>
                  <a:pt x="452" y="232"/>
                </a:lnTo>
                <a:lnTo>
                  <a:pt x="452" y="82"/>
                </a:lnTo>
                <a:lnTo>
                  <a:pt x="452" y="82"/>
                </a:lnTo>
                <a:lnTo>
                  <a:pt x="454" y="66"/>
                </a:lnTo>
                <a:lnTo>
                  <a:pt x="458" y="50"/>
                </a:lnTo>
                <a:lnTo>
                  <a:pt x="466" y="36"/>
                </a:lnTo>
                <a:lnTo>
                  <a:pt x="476" y="24"/>
                </a:lnTo>
                <a:lnTo>
                  <a:pt x="488" y="14"/>
                </a:lnTo>
                <a:lnTo>
                  <a:pt x="502" y="8"/>
                </a:lnTo>
                <a:lnTo>
                  <a:pt x="516" y="2"/>
                </a:lnTo>
                <a:lnTo>
                  <a:pt x="534" y="0"/>
                </a:lnTo>
                <a:lnTo>
                  <a:pt x="534" y="0"/>
                </a:lnTo>
                <a:close/>
                <a:moveTo>
                  <a:pt x="484" y="574"/>
                </a:moveTo>
                <a:lnTo>
                  <a:pt x="542" y="574"/>
                </a:lnTo>
                <a:lnTo>
                  <a:pt x="599" y="469"/>
                </a:lnTo>
                <a:lnTo>
                  <a:pt x="599" y="419"/>
                </a:lnTo>
                <a:lnTo>
                  <a:pt x="462" y="419"/>
                </a:lnTo>
                <a:lnTo>
                  <a:pt x="462" y="419"/>
                </a:lnTo>
                <a:lnTo>
                  <a:pt x="456" y="393"/>
                </a:lnTo>
                <a:lnTo>
                  <a:pt x="446" y="367"/>
                </a:lnTo>
                <a:lnTo>
                  <a:pt x="434" y="346"/>
                </a:lnTo>
                <a:lnTo>
                  <a:pt x="427" y="336"/>
                </a:lnTo>
                <a:lnTo>
                  <a:pt x="421" y="328"/>
                </a:lnTo>
                <a:lnTo>
                  <a:pt x="421" y="328"/>
                </a:lnTo>
                <a:lnTo>
                  <a:pt x="387" y="328"/>
                </a:lnTo>
                <a:lnTo>
                  <a:pt x="387" y="328"/>
                </a:lnTo>
                <a:lnTo>
                  <a:pt x="375" y="328"/>
                </a:lnTo>
                <a:lnTo>
                  <a:pt x="365" y="324"/>
                </a:lnTo>
                <a:lnTo>
                  <a:pt x="365" y="324"/>
                </a:lnTo>
                <a:lnTo>
                  <a:pt x="361" y="318"/>
                </a:lnTo>
                <a:lnTo>
                  <a:pt x="357" y="312"/>
                </a:lnTo>
                <a:lnTo>
                  <a:pt x="353" y="292"/>
                </a:lnTo>
                <a:lnTo>
                  <a:pt x="353" y="292"/>
                </a:lnTo>
                <a:lnTo>
                  <a:pt x="363" y="278"/>
                </a:lnTo>
                <a:lnTo>
                  <a:pt x="371" y="260"/>
                </a:lnTo>
                <a:lnTo>
                  <a:pt x="371" y="260"/>
                </a:lnTo>
                <a:lnTo>
                  <a:pt x="377" y="254"/>
                </a:lnTo>
                <a:lnTo>
                  <a:pt x="381" y="246"/>
                </a:lnTo>
                <a:lnTo>
                  <a:pt x="381" y="246"/>
                </a:lnTo>
                <a:lnTo>
                  <a:pt x="385" y="234"/>
                </a:lnTo>
                <a:lnTo>
                  <a:pt x="385" y="221"/>
                </a:lnTo>
                <a:lnTo>
                  <a:pt x="385" y="219"/>
                </a:lnTo>
                <a:lnTo>
                  <a:pt x="383" y="217"/>
                </a:lnTo>
                <a:lnTo>
                  <a:pt x="383" y="217"/>
                </a:lnTo>
                <a:lnTo>
                  <a:pt x="379" y="215"/>
                </a:lnTo>
                <a:lnTo>
                  <a:pt x="379" y="215"/>
                </a:lnTo>
                <a:lnTo>
                  <a:pt x="381" y="187"/>
                </a:lnTo>
                <a:lnTo>
                  <a:pt x="381" y="175"/>
                </a:lnTo>
                <a:lnTo>
                  <a:pt x="377" y="165"/>
                </a:lnTo>
                <a:lnTo>
                  <a:pt x="375" y="155"/>
                </a:lnTo>
                <a:lnTo>
                  <a:pt x="371" y="147"/>
                </a:lnTo>
                <a:lnTo>
                  <a:pt x="365" y="139"/>
                </a:lnTo>
                <a:lnTo>
                  <a:pt x="357" y="133"/>
                </a:lnTo>
                <a:lnTo>
                  <a:pt x="357" y="133"/>
                </a:lnTo>
                <a:lnTo>
                  <a:pt x="345" y="127"/>
                </a:lnTo>
                <a:lnTo>
                  <a:pt x="331" y="121"/>
                </a:lnTo>
                <a:lnTo>
                  <a:pt x="315" y="117"/>
                </a:lnTo>
                <a:lnTo>
                  <a:pt x="300" y="117"/>
                </a:lnTo>
                <a:lnTo>
                  <a:pt x="284" y="119"/>
                </a:lnTo>
                <a:lnTo>
                  <a:pt x="268" y="121"/>
                </a:lnTo>
                <a:lnTo>
                  <a:pt x="254" y="127"/>
                </a:lnTo>
                <a:lnTo>
                  <a:pt x="242" y="135"/>
                </a:lnTo>
                <a:lnTo>
                  <a:pt x="242" y="135"/>
                </a:lnTo>
                <a:lnTo>
                  <a:pt x="236" y="141"/>
                </a:lnTo>
                <a:lnTo>
                  <a:pt x="230" y="149"/>
                </a:lnTo>
                <a:lnTo>
                  <a:pt x="226" y="157"/>
                </a:lnTo>
                <a:lnTo>
                  <a:pt x="224" y="165"/>
                </a:lnTo>
                <a:lnTo>
                  <a:pt x="222" y="175"/>
                </a:lnTo>
                <a:lnTo>
                  <a:pt x="222" y="187"/>
                </a:lnTo>
                <a:lnTo>
                  <a:pt x="224" y="215"/>
                </a:lnTo>
                <a:lnTo>
                  <a:pt x="224" y="215"/>
                </a:lnTo>
                <a:lnTo>
                  <a:pt x="222" y="217"/>
                </a:lnTo>
                <a:lnTo>
                  <a:pt x="220" y="219"/>
                </a:lnTo>
                <a:lnTo>
                  <a:pt x="220" y="221"/>
                </a:lnTo>
                <a:lnTo>
                  <a:pt x="220" y="221"/>
                </a:lnTo>
                <a:lnTo>
                  <a:pt x="220" y="236"/>
                </a:lnTo>
                <a:lnTo>
                  <a:pt x="224" y="246"/>
                </a:lnTo>
                <a:lnTo>
                  <a:pt x="224" y="246"/>
                </a:lnTo>
                <a:lnTo>
                  <a:pt x="228" y="254"/>
                </a:lnTo>
                <a:lnTo>
                  <a:pt x="234" y="260"/>
                </a:lnTo>
                <a:lnTo>
                  <a:pt x="234" y="260"/>
                </a:lnTo>
                <a:lnTo>
                  <a:pt x="238" y="270"/>
                </a:lnTo>
                <a:lnTo>
                  <a:pt x="244" y="278"/>
                </a:lnTo>
                <a:lnTo>
                  <a:pt x="256" y="294"/>
                </a:lnTo>
                <a:lnTo>
                  <a:pt x="256" y="294"/>
                </a:lnTo>
                <a:lnTo>
                  <a:pt x="252" y="310"/>
                </a:lnTo>
                <a:lnTo>
                  <a:pt x="246" y="322"/>
                </a:lnTo>
                <a:lnTo>
                  <a:pt x="246" y="322"/>
                </a:lnTo>
                <a:lnTo>
                  <a:pt x="240" y="326"/>
                </a:lnTo>
                <a:lnTo>
                  <a:pt x="236" y="328"/>
                </a:lnTo>
                <a:lnTo>
                  <a:pt x="228" y="330"/>
                </a:lnTo>
                <a:lnTo>
                  <a:pt x="222" y="330"/>
                </a:lnTo>
                <a:lnTo>
                  <a:pt x="222" y="330"/>
                </a:lnTo>
                <a:lnTo>
                  <a:pt x="186" y="330"/>
                </a:lnTo>
                <a:lnTo>
                  <a:pt x="186" y="330"/>
                </a:lnTo>
                <a:lnTo>
                  <a:pt x="176" y="338"/>
                </a:lnTo>
                <a:lnTo>
                  <a:pt x="171" y="348"/>
                </a:lnTo>
                <a:lnTo>
                  <a:pt x="163" y="360"/>
                </a:lnTo>
                <a:lnTo>
                  <a:pt x="159" y="369"/>
                </a:lnTo>
                <a:lnTo>
                  <a:pt x="149" y="395"/>
                </a:lnTo>
                <a:lnTo>
                  <a:pt x="145" y="419"/>
                </a:lnTo>
                <a:lnTo>
                  <a:pt x="0" y="419"/>
                </a:lnTo>
                <a:lnTo>
                  <a:pt x="0" y="475"/>
                </a:lnTo>
                <a:lnTo>
                  <a:pt x="69" y="574"/>
                </a:lnTo>
                <a:lnTo>
                  <a:pt x="121" y="574"/>
                </a:lnTo>
                <a:lnTo>
                  <a:pt x="121" y="921"/>
                </a:lnTo>
                <a:lnTo>
                  <a:pt x="484" y="921"/>
                </a:lnTo>
                <a:lnTo>
                  <a:pt x="484" y="574"/>
                </a:lnTo>
                <a:lnTo>
                  <a:pt x="484" y="574"/>
                </a:lnTo>
                <a:close/>
                <a:moveTo>
                  <a:pt x="282" y="419"/>
                </a:moveTo>
                <a:lnTo>
                  <a:pt x="298" y="356"/>
                </a:lnTo>
                <a:lnTo>
                  <a:pt x="290" y="348"/>
                </a:lnTo>
                <a:lnTo>
                  <a:pt x="298" y="330"/>
                </a:lnTo>
                <a:lnTo>
                  <a:pt x="307" y="330"/>
                </a:lnTo>
                <a:lnTo>
                  <a:pt x="317" y="330"/>
                </a:lnTo>
                <a:lnTo>
                  <a:pt x="325" y="348"/>
                </a:lnTo>
                <a:lnTo>
                  <a:pt x="315" y="356"/>
                </a:lnTo>
                <a:lnTo>
                  <a:pt x="333" y="419"/>
                </a:lnTo>
                <a:lnTo>
                  <a:pt x="282" y="419"/>
                </a:lnTo>
                <a:lnTo>
                  <a:pt x="282" y="419"/>
                </a:lnTo>
                <a:close/>
                <a:moveTo>
                  <a:pt x="558" y="70"/>
                </a:moveTo>
                <a:lnTo>
                  <a:pt x="558" y="94"/>
                </a:lnTo>
                <a:lnTo>
                  <a:pt x="841" y="94"/>
                </a:lnTo>
                <a:lnTo>
                  <a:pt x="841" y="70"/>
                </a:lnTo>
                <a:lnTo>
                  <a:pt x="558" y="70"/>
                </a:lnTo>
                <a:lnTo>
                  <a:pt x="558" y="70"/>
                </a:lnTo>
                <a:close/>
                <a:moveTo>
                  <a:pt x="558" y="209"/>
                </a:moveTo>
                <a:lnTo>
                  <a:pt x="558" y="231"/>
                </a:lnTo>
                <a:lnTo>
                  <a:pt x="841" y="231"/>
                </a:lnTo>
                <a:lnTo>
                  <a:pt x="841" y="209"/>
                </a:lnTo>
                <a:lnTo>
                  <a:pt x="558" y="209"/>
                </a:lnTo>
                <a:lnTo>
                  <a:pt x="558" y="209"/>
                </a:lnTo>
                <a:close/>
                <a:moveTo>
                  <a:pt x="558" y="137"/>
                </a:moveTo>
                <a:lnTo>
                  <a:pt x="558" y="161"/>
                </a:lnTo>
                <a:lnTo>
                  <a:pt x="841" y="161"/>
                </a:lnTo>
                <a:lnTo>
                  <a:pt x="841" y="137"/>
                </a:lnTo>
                <a:lnTo>
                  <a:pt x="558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10571163" y="5064125"/>
            <a:ext cx="1200150" cy="1200150"/>
          </a:xfrm>
          <a:custGeom>
            <a:avLst/>
            <a:gdLst>
              <a:gd name="T0" fmla="*/ 525 w 756"/>
              <a:gd name="T1" fmla="*/ 30 h 756"/>
              <a:gd name="T2" fmla="*/ 668 w 756"/>
              <a:gd name="T3" fmla="*/ 137 h 756"/>
              <a:gd name="T4" fmla="*/ 754 w 756"/>
              <a:gd name="T5" fmla="*/ 339 h 756"/>
              <a:gd name="T6" fmla="*/ 726 w 756"/>
              <a:gd name="T7" fmla="*/ 524 h 756"/>
              <a:gd name="T8" fmla="*/ 619 w 756"/>
              <a:gd name="T9" fmla="*/ 669 h 756"/>
              <a:gd name="T10" fmla="*/ 416 w 756"/>
              <a:gd name="T11" fmla="*/ 754 h 756"/>
              <a:gd name="T12" fmla="*/ 230 w 756"/>
              <a:gd name="T13" fmla="*/ 726 h 756"/>
              <a:gd name="T14" fmla="*/ 85 w 756"/>
              <a:gd name="T15" fmla="*/ 619 h 756"/>
              <a:gd name="T16" fmla="*/ 2 w 756"/>
              <a:gd name="T17" fmla="*/ 417 h 756"/>
              <a:gd name="T18" fmla="*/ 29 w 756"/>
              <a:gd name="T19" fmla="*/ 230 h 756"/>
              <a:gd name="T20" fmla="*/ 136 w 756"/>
              <a:gd name="T21" fmla="*/ 85 h 756"/>
              <a:gd name="T22" fmla="*/ 339 w 756"/>
              <a:gd name="T23" fmla="*/ 2 h 756"/>
              <a:gd name="T24" fmla="*/ 301 w 756"/>
              <a:gd name="T25" fmla="*/ 589 h 756"/>
              <a:gd name="T26" fmla="*/ 305 w 756"/>
              <a:gd name="T27" fmla="*/ 655 h 756"/>
              <a:gd name="T28" fmla="*/ 345 w 756"/>
              <a:gd name="T29" fmla="*/ 411 h 756"/>
              <a:gd name="T30" fmla="*/ 236 w 756"/>
              <a:gd name="T31" fmla="*/ 510 h 756"/>
              <a:gd name="T32" fmla="*/ 345 w 756"/>
              <a:gd name="T33" fmla="*/ 345 h 756"/>
              <a:gd name="T34" fmla="*/ 236 w 756"/>
              <a:gd name="T35" fmla="*/ 244 h 756"/>
              <a:gd name="T36" fmla="*/ 345 w 756"/>
              <a:gd name="T37" fmla="*/ 345 h 756"/>
              <a:gd name="T38" fmla="*/ 305 w 756"/>
              <a:gd name="T39" fmla="*/ 101 h 756"/>
              <a:gd name="T40" fmla="*/ 301 w 756"/>
              <a:gd name="T41" fmla="*/ 167 h 756"/>
              <a:gd name="T42" fmla="*/ 454 w 756"/>
              <a:gd name="T43" fmla="*/ 167 h 756"/>
              <a:gd name="T44" fmla="*/ 450 w 756"/>
              <a:gd name="T45" fmla="*/ 101 h 756"/>
              <a:gd name="T46" fmla="*/ 410 w 756"/>
              <a:gd name="T47" fmla="*/ 345 h 756"/>
              <a:gd name="T48" fmla="*/ 520 w 756"/>
              <a:gd name="T49" fmla="*/ 244 h 756"/>
              <a:gd name="T50" fmla="*/ 410 w 756"/>
              <a:gd name="T51" fmla="*/ 228 h 756"/>
              <a:gd name="T52" fmla="*/ 494 w 756"/>
              <a:gd name="T53" fmla="*/ 516 h 756"/>
              <a:gd name="T54" fmla="*/ 533 w 756"/>
              <a:gd name="T55" fmla="*/ 411 h 756"/>
              <a:gd name="T56" fmla="*/ 420 w 756"/>
              <a:gd name="T57" fmla="*/ 677 h 756"/>
              <a:gd name="T58" fmla="*/ 496 w 756"/>
              <a:gd name="T59" fmla="*/ 583 h 756"/>
              <a:gd name="T60" fmla="*/ 154 w 756"/>
              <a:gd name="T61" fmla="*/ 345 h 756"/>
              <a:gd name="T62" fmla="*/ 148 w 756"/>
              <a:gd name="T63" fmla="*/ 278 h 756"/>
              <a:gd name="T64" fmla="*/ 601 w 756"/>
              <a:gd name="T65" fmla="*/ 345 h 756"/>
              <a:gd name="T66" fmla="*/ 607 w 756"/>
              <a:gd name="T67" fmla="*/ 278 h 756"/>
              <a:gd name="T68" fmla="*/ 601 w 756"/>
              <a:gd name="T69" fmla="*/ 345 h 756"/>
              <a:gd name="T70" fmla="*/ 591 w 756"/>
              <a:gd name="T71" fmla="*/ 486 h 756"/>
              <a:gd name="T72" fmla="*/ 682 w 756"/>
              <a:gd name="T73" fmla="*/ 411 h 756"/>
              <a:gd name="T74" fmla="*/ 103 w 756"/>
              <a:gd name="T75" fmla="*/ 446 h 756"/>
              <a:gd name="T76" fmla="*/ 158 w 756"/>
              <a:gd name="T77" fmla="*/ 448 h 756"/>
              <a:gd name="T78" fmla="*/ 637 w 756"/>
              <a:gd name="T79" fmla="*/ 536 h 756"/>
              <a:gd name="T80" fmla="*/ 541 w 756"/>
              <a:gd name="T81" fmla="*/ 637 h 756"/>
              <a:gd name="T82" fmla="*/ 599 w 756"/>
              <a:gd name="T83" fmla="*/ 599 h 756"/>
              <a:gd name="T84" fmla="*/ 653 w 756"/>
              <a:gd name="T85" fmla="*/ 528 h 756"/>
              <a:gd name="T86" fmla="*/ 103 w 756"/>
              <a:gd name="T87" fmla="*/ 528 h 756"/>
              <a:gd name="T88" fmla="*/ 156 w 756"/>
              <a:gd name="T89" fmla="*/ 599 h 756"/>
              <a:gd name="T90" fmla="*/ 214 w 756"/>
              <a:gd name="T91" fmla="*/ 637 h 756"/>
              <a:gd name="T92" fmla="*/ 103 w 756"/>
              <a:gd name="T93" fmla="*/ 228 h 756"/>
              <a:gd name="T94" fmla="*/ 196 w 756"/>
              <a:gd name="T95" fmla="*/ 153 h 756"/>
              <a:gd name="T96" fmla="*/ 186 w 756"/>
              <a:gd name="T97" fmla="*/ 129 h 756"/>
              <a:gd name="T98" fmla="*/ 115 w 756"/>
              <a:gd name="T99" fmla="*/ 208 h 756"/>
              <a:gd name="T100" fmla="*/ 637 w 756"/>
              <a:gd name="T101" fmla="*/ 220 h 756"/>
              <a:gd name="T102" fmla="*/ 613 w 756"/>
              <a:gd name="T103" fmla="*/ 173 h 756"/>
              <a:gd name="T104" fmla="*/ 535 w 756"/>
              <a:gd name="T105" fmla="*/ 107 h 756"/>
              <a:gd name="T106" fmla="*/ 573 w 756"/>
              <a:gd name="T107" fmla="*/ 192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6" h="756">
                <a:moveTo>
                  <a:pt x="377" y="0"/>
                </a:moveTo>
                <a:lnTo>
                  <a:pt x="377" y="0"/>
                </a:lnTo>
                <a:lnTo>
                  <a:pt x="416" y="2"/>
                </a:lnTo>
                <a:lnTo>
                  <a:pt x="454" y="8"/>
                </a:lnTo>
                <a:lnTo>
                  <a:pt x="490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3"/>
                </a:lnTo>
                <a:lnTo>
                  <a:pt x="619" y="85"/>
                </a:lnTo>
                <a:lnTo>
                  <a:pt x="645" y="109"/>
                </a:lnTo>
                <a:lnTo>
                  <a:pt x="645" y="109"/>
                </a:lnTo>
                <a:lnTo>
                  <a:pt x="668" y="137"/>
                </a:lnTo>
                <a:lnTo>
                  <a:pt x="690" y="167"/>
                </a:lnTo>
                <a:lnTo>
                  <a:pt x="710" y="196"/>
                </a:lnTo>
                <a:lnTo>
                  <a:pt x="726" y="230"/>
                </a:lnTo>
                <a:lnTo>
                  <a:pt x="738" y="266"/>
                </a:lnTo>
                <a:lnTo>
                  <a:pt x="748" y="302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lnTo>
                  <a:pt x="754" y="417"/>
                </a:lnTo>
                <a:lnTo>
                  <a:pt x="748" y="454"/>
                </a:lnTo>
                <a:lnTo>
                  <a:pt x="738" y="490"/>
                </a:lnTo>
                <a:lnTo>
                  <a:pt x="726" y="524"/>
                </a:lnTo>
                <a:lnTo>
                  <a:pt x="710" y="558"/>
                </a:lnTo>
                <a:lnTo>
                  <a:pt x="690" y="589"/>
                </a:lnTo>
                <a:lnTo>
                  <a:pt x="668" y="619"/>
                </a:lnTo>
                <a:lnTo>
                  <a:pt x="645" y="645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0"/>
                </a:lnTo>
                <a:lnTo>
                  <a:pt x="525" y="726"/>
                </a:lnTo>
                <a:lnTo>
                  <a:pt x="490" y="738"/>
                </a:lnTo>
                <a:lnTo>
                  <a:pt x="454" y="748"/>
                </a:lnTo>
                <a:lnTo>
                  <a:pt x="416" y="754"/>
                </a:lnTo>
                <a:lnTo>
                  <a:pt x="377" y="756"/>
                </a:lnTo>
                <a:lnTo>
                  <a:pt x="377" y="756"/>
                </a:lnTo>
                <a:lnTo>
                  <a:pt x="339" y="754"/>
                </a:lnTo>
                <a:lnTo>
                  <a:pt x="301" y="748"/>
                </a:lnTo>
                <a:lnTo>
                  <a:pt x="265" y="738"/>
                </a:lnTo>
                <a:lnTo>
                  <a:pt x="230" y="726"/>
                </a:lnTo>
                <a:lnTo>
                  <a:pt x="198" y="710"/>
                </a:lnTo>
                <a:lnTo>
                  <a:pt x="166" y="691"/>
                </a:lnTo>
                <a:lnTo>
                  <a:pt x="136" y="669"/>
                </a:lnTo>
                <a:lnTo>
                  <a:pt x="111" y="645"/>
                </a:lnTo>
                <a:lnTo>
                  <a:pt x="111" y="645"/>
                </a:lnTo>
                <a:lnTo>
                  <a:pt x="85" y="619"/>
                </a:lnTo>
                <a:lnTo>
                  <a:pt x="63" y="589"/>
                </a:lnTo>
                <a:lnTo>
                  <a:pt x="45" y="558"/>
                </a:lnTo>
                <a:lnTo>
                  <a:pt x="29" y="524"/>
                </a:lnTo>
                <a:lnTo>
                  <a:pt x="15" y="490"/>
                </a:lnTo>
                <a:lnTo>
                  <a:pt x="7" y="454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7" y="302"/>
                </a:lnTo>
                <a:lnTo>
                  <a:pt x="15" y="266"/>
                </a:lnTo>
                <a:lnTo>
                  <a:pt x="29" y="230"/>
                </a:lnTo>
                <a:lnTo>
                  <a:pt x="45" y="196"/>
                </a:lnTo>
                <a:lnTo>
                  <a:pt x="63" y="167"/>
                </a:lnTo>
                <a:lnTo>
                  <a:pt x="85" y="137"/>
                </a:lnTo>
                <a:lnTo>
                  <a:pt x="111" y="109"/>
                </a:lnTo>
                <a:lnTo>
                  <a:pt x="111" y="109"/>
                </a:lnTo>
                <a:lnTo>
                  <a:pt x="136" y="85"/>
                </a:lnTo>
                <a:lnTo>
                  <a:pt x="166" y="63"/>
                </a:lnTo>
                <a:lnTo>
                  <a:pt x="198" y="46"/>
                </a:lnTo>
                <a:lnTo>
                  <a:pt x="230" y="30"/>
                </a:lnTo>
                <a:lnTo>
                  <a:pt x="265" y="16"/>
                </a:lnTo>
                <a:lnTo>
                  <a:pt x="301" y="8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close/>
                <a:moveTo>
                  <a:pt x="345" y="683"/>
                </a:moveTo>
                <a:lnTo>
                  <a:pt x="345" y="593"/>
                </a:lnTo>
                <a:lnTo>
                  <a:pt x="345" y="593"/>
                </a:lnTo>
                <a:lnTo>
                  <a:pt x="301" y="589"/>
                </a:lnTo>
                <a:lnTo>
                  <a:pt x="260" y="583"/>
                </a:lnTo>
                <a:lnTo>
                  <a:pt x="260" y="583"/>
                </a:lnTo>
                <a:lnTo>
                  <a:pt x="271" y="605"/>
                </a:lnTo>
                <a:lnTo>
                  <a:pt x="271" y="605"/>
                </a:lnTo>
                <a:lnTo>
                  <a:pt x="287" y="633"/>
                </a:lnTo>
                <a:lnTo>
                  <a:pt x="305" y="655"/>
                </a:lnTo>
                <a:lnTo>
                  <a:pt x="325" y="671"/>
                </a:lnTo>
                <a:lnTo>
                  <a:pt x="335" y="677"/>
                </a:lnTo>
                <a:lnTo>
                  <a:pt x="345" y="683"/>
                </a:lnTo>
                <a:lnTo>
                  <a:pt x="345" y="683"/>
                </a:lnTo>
                <a:close/>
                <a:moveTo>
                  <a:pt x="345" y="528"/>
                </a:moveTo>
                <a:lnTo>
                  <a:pt x="345" y="411"/>
                </a:lnTo>
                <a:lnTo>
                  <a:pt x="220" y="411"/>
                </a:lnTo>
                <a:lnTo>
                  <a:pt x="220" y="411"/>
                </a:lnTo>
                <a:lnTo>
                  <a:pt x="222" y="436"/>
                </a:lnTo>
                <a:lnTo>
                  <a:pt x="226" y="462"/>
                </a:lnTo>
                <a:lnTo>
                  <a:pt x="236" y="510"/>
                </a:lnTo>
                <a:lnTo>
                  <a:pt x="236" y="510"/>
                </a:lnTo>
                <a:lnTo>
                  <a:pt x="262" y="516"/>
                </a:lnTo>
                <a:lnTo>
                  <a:pt x="287" y="522"/>
                </a:lnTo>
                <a:lnTo>
                  <a:pt x="315" y="524"/>
                </a:lnTo>
                <a:lnTo>
                  <a:pt x="345" y="528"/>
                </a:lnTo>
                <a:lnTo>
                  <a:pt x="345" y="528"/>
                </a:lnTo>
                <a:close/>
                <a:moveTo>
                  <a:pt x="345" y="345"/>
                </a:moveTo>
                <a:lnTo>
                  <a:pt x="345" y="228"/>
                </a:lnTo>
                <a:lnTo>
                  <a:pt x="345" y="228"/>
                </a:lnTo>
                <a:lnTo>
                  <a:pt x="315" y="230"/>
                </a:lnTo>
                <a:lnTo>
                  <a:pt x="287" y="234"/>
                </a:lnTo>
                <a:lnTo>
                  <a:pt x="262" y="238"/>
                </a:lnTo>
                <a:lnTo>
                  <a:pt x="236" y="244"/>
                </a:lnTo>
                <a:lnTo>
                  <a:pt x="236" y="244"/>
                </a:lnTo>
                <a:lnTo>
                  <a:pt x="226" y="294"/>
                </a:lnTo>
                <a:lnTo>
                  <a:pt x="222" y="317"/>
                </a:lnTo>
                <a:lnTo>
                  <a:pt x="220" y="345"/>
                </a:lnTo>
                <a:lnTo>
                  <a:pt x="345" y="345"/>
                </a:lnTo>
                <a:lnTo>
                  <a:pt x="345" y="345"/>
                </a:lnTo>
                <a:close/>
                <a:moveTo>
                  <a:pt x="345" y="163"/>
                </a:moveTo>
                <a:lnTo>
                  <a:pt x="345" y="71"/>
                </a:lnTo>
                <a:lnTo>
                  <a:pt x="345" y="71"/>
                </a:lnTo>
                <a:lnTo>
                  <a:pt x="335" y="77"/>
                </a:lnTo>
                <a:lnTo>
                  <a:pt x="325" y="83"/>
                </a:lnTo>
                <a:lnTo>
                  <a:pt x="305" y="101"/>
                </a:lnTo>
                <a:lnTo>
                  <a:pt x="287" y="123"/>
                </a:lnTo>
                <a:lnTo>
                  <a:pt x="271" y="149"/>
                </a:lnTo>
                <a:lnTo>
                  <a:pt x="271" y="149"/>
                </a:lnTo>
                <a:lnTo>
                  <a:pt x="260" y="173"/>
                </a:lnTo>
                <a:lnTo>
                  <a:pt x="260" y="173"/>
                </a:lnTo>
                <a:lnTo>
                  <a:pt x="301" y="167"/>
                </a:lnTo>
                <a:lnTo>
                  <a:pt x="345" y="163"/>
                </a:lnTo>
                <a:lnTo>
                  <a:pt x="345" y="163"/>
                </a:lnTo>
                <a:close/>
                <a:moveTo>
                  <a:pt x="410" y="71"/>
                </a:moveTo>
                <a:lnTo>
                  <a:pt x="410" y="163"/>
                </a:lnTo>
                <a:lnTo>
                  <a:pt x="410" y="163"/>
                </a:lnTo>
                <a:lnTo>
                  <a:pt x="454" y="167"/>
                </a:lnTo>
                <a:lnTo>
                  <a:pt x="496" y="173"/>
                </a:lnTo>
                <a:lnTo>
                  <a:pt x="496" y="173"/>
                </a:lnTo>
                <a:lnTo>
                  <a:pt x="484" y="149"/>
                </a:lnTo>
                <a:lnTo>
                  <a:pt x="484" y="149"/>
                </a:lnTo>
                <a:lnTo>
                  <a:pt x="468" y="123"/>
                </a:lnTo>
                <a:lnTo>
                  <a:pt x="450" y="101"/>
                </a:lnTo>
                <a:lnTo>
                  <a:pt x="430" y="83"/>
                </a:lnTo>
                <a:lnTo>
                  <a:pt x="420" y="77"/>
                </a:lnTo>
                <a:lnTo>
                  <a:pt x="410" y="71"/>
                </a:lnTo>
                <a:lnTo>
                  <a:pt x="410" y="71"/>
                </a:lnTo>
                <a:close/>
                <a:moveTo>
                  <a:pt x="410" y="228"/>
                </a:moveTo>
                <a:lnTo>
                  <a:pt x="410" y="345"/>
                </a:lnTo>
                <a:lnTo>
                  <a:pt x="533" y="345"/>
                </a:lnTo>
                <a:lnTo>
                  <a:pt x="533" y="345"/>
                </a:lnTo>
                <a:lnTo>
                  <a:pt x="531" y="317"/>
                </a:lnTo>
                <a:lnTo>
                  <a:pt x="529" y="294"/>
                </a:lnTo>
                <a:lnTo>
                  <a:pt x="525" y="268"/>
                </a:lnTo>
                <a:lnTo>
                  <a:pt x="520" y="244"/>
                </a:lnTo>
                <a:lnTo>
                  <a:pt x="520" y="244"/>
                </a:lnTo>
                <a:lnTo>
                  <a:pt x="494" y="238"/>
                </a:lnTo>
                <a:lnTo>
                  <a:pt x="468" y="234"/>
                </a:lnTo>
                <a:lnTo>
                  <a:pt x="438" y="230"/>
                </a:lnTo>
                <a:lnTo>
                  <a:pt x="410" y="228"/>
                </a:lnTo>
                <a:lnTo>
                  <a:pt x="410" y="228"/>
                </a:lnTo>
                <a:close/>
                <a:moveTo>
                  <a:pt x="410" y="411"/>
                </a:moveTo>
                <a:lnTo>
                  <a:pt x="410" y="528"/>
                </a:lnTo>
                <a:lnTo>
                  <a:pt x="410" y="528"/>
                </a:lnTo>
                <a:lnTo>
                  <a:pt x="438" y="524"/>
                </a:lnTo>
                <a:lnTo>
                  <a:pt x="468" y="522"/>
                </a:lnTo>
                <a:lnTo>
                  <a:pt x="494" y="516"/>
                </a:lnTo>
                <a:lnTo>
                  <a:pt x="520" y="510"/>
                </a:lnTo>
                <a:lnTo>
                  <a:pt x="520" y="510"/>
                </a:lnTo>
                <a:lnTo>
                  <a:pt x="525" y="486"/>
                </a:lnTo>
                <a:lnTo>
                  <a:pt x="529" y="462"/>
                </a:lnTo>
                <a:lnTo>
                  <a:pt x="531" y="436"/>
                </a:lnTo>
                <a:lnTo>
                  <a:pt x="533" y="411"/>
                </a:lnTo>
                <a:lnTo>
                  <a:pt x="410" y="411"/>
                </a:lnTo>
                <a:lnTo>
                  <a:pt x="410" y="411"/>
                </a:lnTo>
                <a:close/>
                <a:moveTo>
                  <a:pt x="410" y="593"/>
                </a:moveTo>
                <a:lnTo>
                  <a:pt x="410" y="683"/>
                </a:lnTo>
                <a:lnTo>
                  <a:pt x="410" y="683"/>
                </a:lnTo>
                <a:lnTo>
                  <a:pt x="420" y="677"/>
                </a:lnTo>
                <a:lnTo>
                  <a:pt x="430" y="671"/>
                </a:lnTo>
                <a:lnTo>
                  <a:pt x="450" y="655"/>
                </a:lnTo>
                <a:lnTo>
                  <a:pt x="468" y="633"/>
                </a:lnTo>
                <a:lnTo>
                  <a:pt x="484" y="605"/>
                </a:lnTo>
                <a:lnTo>
                  <a:pt x="484" y="605"/>
                </a:lnTo>
                <a:lnTo>
                  <a:pt x="496" y="583"/>
                </a:lnTo>
                <a:lnTo>
                  <a:pt x="496" y="583"/>
                </a:lnTo>
                <a:lnTo>
                  <a:pt x="454" y="589"/>
                </a:lnTo>
                <a:lnTo>
                  <a:pt x="410" y="593"/>
                </a:lnTo>
                <a:lnTo>
                  <a:pt x="410" y="593"/>
                </a:lnTo>
                <a:close/>
                <a:moveTo>
                  <a:pt x="73" y="345"/>
                </a:moveTo>
                <a:lnTo>
                  <a:pt x="154" y="345"/>
                </a:lnTo>
                <a:lnTo>
                  <a:pt x="154" y="345"/>
                </a:lnTo>
                <a:lnTo>
                  <a:pt x="158" y="307"/>
                </a:lnTo>
                <a:lnTo>
                  <a:pt x="162" y="270"/>
                </a:lnTo>
                <a:lnTo>
                  <a:pt x="162" y="270"/>
                </a:lnTo>
                <a:lnTo>
                  <a:pt x="148" y="278"/>
                </a:lnTo>
                <a:lnTo>
                  <a:pt x="148" y="278"/>
                </a:lnTo>
                <a:lnTo>
                  <a:pt x="123" y="292"/>
                </a:lnTo>
                <a:lnTo>
                  <a:pt x="103" y="309"/>
                </a:lnTo>
                <a:lnTo>
                  <a:pt x="85" y="325"/>
                </a:lnTo>
                <a:lnTo>
                  <a:pt x="73" y="345"/>
                </a:lnTo>
                <a:lnTo>
                  <a:pt x="73" y="345"/>
                </a:lnTo>
                <a:close/>
                <a:moveTo>
                  <a:pt x="601" y="345"/>
                </a:moveTo>
                <a:lnTo>
                  <a:pt x="682" y="345"/>
                </a:lnTo>
                <a:lnTo>
                  <a:pt x="682" y="345"/>
                </a:lnTo>
                <a:lnTo>
                  <a:pt x="670" y="325"/>
                </a:lnTo>
                <a:lnTo>
                  <a:pt x="653" y="309"/>
                </a:lnTo>
                <a:lnTo>
                  <a:pt x="633" y="292"/>
                </a:lnTo>
                <a:lnTo>
                  <a:pt x="607" y="278"/>
                </a:lnTo>
                <a:lnTo>
                  <a:pt x="607" y="278"/>
                </a:lnTo>
                <a:lnTo>
                  <a:pt x="591" y="270"/>
                </a:lnTo>
                <a:lnTo>
                  <a:pt x="591" y="270"/>
                </a:lnTo>
                <a:lnTo>
                  <a:pt x="597" y="307"/>
                </a:lnTo>
                <a:lnTo>
                  <a:pt x="601" y="345"/>
                </a:lnTo>
                <a:lnTo>
                  <a:pt x="601" y="345"/>
                </a:lnTo>
                <a:close/>
                <a:moveTo>
                  <a:pt x="682" y="411"/>
                </a:moveTo>
                <a:lnTo>
                  <a:pt x="601" y="411"/>
                </a:lnTo>
                <a:lnTo>
                  <a:pt x="601" y="411"/>
                </a:lnTo>
                <a:lnTo>
                  <a:pt x="597" y="448"/>
                </a:lnTo>
                <a:lnTo>
                  <a:pt x="591" y="486"/>
                </a:lnTo>
                <a:lnTo>
                  <a:pt x="591" y="486"/>
                </a:lnTo>
                <a:lnTo>
                  <a:pt x="607" y="478"/>
                </a:lnTo>
                <a:lnTo>
                  <a:pt x="607" y="478"/>
                </a:lnTo>
                <a:lnTo>
                  <a:pt x="633" y="462"/>
                </a:lnTo>
                <a:lnTo>
                  <a:pt x="653" y="446"/>
                </a:lnTo>
                <a:lnTo>
                  <a:pt x="670" y="429"/>
                </a:lnTo>
                <a:lnTo>
                  <a:pt x="682" y="411"/>
                </a:lnTo>
                <a:lnTo>
                  <a:pt x="682" y="411"/>
                </a:lnTo>
                <a:close/>
                <a:moveTo>
                  <a:pt x="154" y="411"/>
                </a:moveTo>
                <a:lnTo>
                  <a:pt x="73" y="411"/>
                </a:lnTo>
                <a:lnTo>
                  <a:pt x="73" y="411"/>
                </a:lnTo>
                <a:lnTo>
                  <a:pt x="85" y="429"/>
                </a:lnTo>
                <a:lnTo>
                  <a:pt x="103" y="446"/>
                </a:lnTo>
                <a:lnTo>
                  <a:pt x="123" y="462"/>
                </a:lnTo>
                <a:lnTo>
                  <a:pt x="148" y="478"/>
                </a:lnTo>
                <a:lnTo>
                  <a:pt x="148" y="478"/>
                </a:lnTo>
                <a:lnTo>
                  <a:pt x="162" y="486"/>
                </a:lnTo>
                <a:lnTo>
                  <a:pt x="162" y="486"/>
                </a:lnTo>
                <a:lnTo>
                  <a:pt x="158" y="448"/>
                </a:lnTo>
                <a:lnTo>
                  <a:pt x="154" y="411"/>
                </a:lnTo>
                <a:lnTo>
                  <a:pt x="154" y="411"/>
                </a:lnTo>
                <a:close/>
                <a:moveTo>
                  <a:pt x="653" y="528"/>
                </a:moveTo>
                <a:lnTo>
                  <a:pt x="653" y="528"/>
                </a:lnTo>
                <a:lnTo>
                  <a:pt x="637" y="536"/>
                </a:lnTo>
                <a:lnTo>
                  <a:pt x="637" y="536"/>
                </a:lnTo>
                <a:lnTo>
                  <a:pt x="607" y="550"/>
                </a:lnTo>
                <a:lnTo>
                  <a:pt x="573" y="563"/>
                </a:lnTo>
                <a:lnTo>
                  <a:pt x="573" y="563"/>
                </a:lnTo>
                <a:lnTo>
                  <a:pt x="557" y="601"/>
                </a:lnTo>
                <a:lnTo>
                  <a:pt x="541" y="637"/>
                </a:lnTo>
                <a:lnTo>
                  <a:pt x="541" y="637"/>
                </a:lnTo>
                <a:lnTo>
                  <a:pt x="535" y="647"/>
                </a:lnTo>
                <a:lnTo>
                  <a:pt x="535" y="647"/>
                </a:lnTo>
                <a:lnTo>
                  <a:pt x="551" y="637"/>
                </a:lnTo>
                <a:lnTo>
                  <a:pt x="569" y="625"/>
                </a:lnTo>
                <a:lnTo>
                  <a:pt x="583" y="613"/>
                </a:lnTo>
                <a:lnTo>
                  <a:pt x="599" y="599"/>
                </a:lnTo>
                <a:lnTo>
                  <a:pt x="599" y="599"/>
                </a:lnTo>
                <a:lnTo>
                  <a:pt x="613" y="581"/>
                </a:lnTo>
                <a:lnTo>
                  <a:pt x="629" y="565"/>
                </a:lnTo>
                <a:lnTo>
                  <a:pt x="641" y="546"/>
                </a:lnTo>
                <a:lnTo>
                  <a:pt x="653" y="528"/>
                </a:lnTo>
                <a:lnTo>
                  <a:pt x="653" y="528"/>
                </a:lnTo>
                <a:close/>
                <a:moveTo>
                  <a:pt x="182" y="563"/>
                </a:moveTo>
                <a:lnTo>
                  <a:pt x="182" y="563"/>
                </a:lnTo>
                <a:lnTo>
                  <a:pt x="148" y="550"/>
                </a:lnTo>
                <a:lnTo>
                  <a:pt x="119" y="536"/>
                </a:lnTo>
                <a:lnTo>
                  <a:pt x="119" y="536"/>
                </a:lnTo>
                <a:lnTo>
                  <a:pt x="103" y="528"/>
                </a:lnTo>
                <a:lnTo>
                  <a:pt x="103" y="528"/>
                </a:lnTo>
                <a:lnTo>
                  <a:pt x="115" y="546"/>
                </a:lnTo>
                <a:lnTo>
                  <a:pt x="127" y="565"/>
                </a:lnTo>
                <a:lnTo>
                  <a:pt x="140" y="581"/>
                </a:lnTo>
                <a:lnTo>
                  <a:pt x="156" y="599"/>
                </a:lnTo>
                <a:lnTo>
                  <a:pt x="156" y="599"/>
                </a:lnTo>
                <a:lnTo>
                  <a:pt x="170" y="613"/>
                </a:lnTo>
                <a:lnTo>
                  <a:pt x="186" y="625"/>
                </a:lnTo>
                <a:lnTo>
                  <a:pt x="202" y="637"/>
                </a:lnTo>
                <a:lnTo>
                  <a:pt x="220" y="647"/>
                </a:lnTo>
                <a:lnTo>
                  <a:pt x="220" y="647"/>
                </a:lnTo>
                <a:lnTo>
                  <a:pt x="214" y="637"/>
                </a:lnTo>
                <a:lnTo>
                  <a:pt x="214" y="637"/>
                </a:lnTo>
                <a:lnTo>
                  <a:pt x="196" y="601"/>
                </a:lnTo>
                <a:lnTo>
                  <a:pt x="182" y="563"/>
                </a:lnTo>
                <a:lnTo>
                  <a:pt x="182" y="563"/>
                </a:lnTo>
                <a:close/>
                <a:moveTo>
                  <a:pt x="103" y="228"/>
                </a:moveTo>
                <a:lnTo>
                  <a:pt x="103" y="228"/>
                </a:lnTo>
                <a:lnTo>
                  <a:pt x="119" y="220"/>
                </a:lnTo>
                <a:lnTo>
                  <a:pt x="119" y="220"/>
                </a:lnTo>
                <a:lnTo>
                  <a:pt x="148" y="204"/>
                </a:lnTo>
                <a:lnTo>
                  <a:pt x="182" y="192"/>
                </a:lnTo>
                <a:lnTo>
                  <a:pt x="182" y="192"/>
                </a:lnTo>
                <a:lnTo>
                  <a:pt x="196" y="153"/>
                </a:lnTo>
                <a:lnTo>
                  <a:pt x="214" y="117"/>
                </a:lnTo>
                <a:lnTo>
                  <a:pt x="214" y="117"/>
                </a:lnTo>
                <a:lnTo>
                  <a:pt x="220" y="107"/>
                </a:lnTo>
                <a:lnTo>
                  <a:pt x="220" y="107"/>
                </a:lnTo>
                <a:lnTo>
                  <a:pt x="202" y="119"/>
                </a:lnTo>
                <a:lnTo>
                  <a:pt x="186" y="129"/>
                </a:lnTo>
                <a:lnTo>
                  <a:pt x="170" y="143"/>
                </a:lnTo>
                <a:lnTo>
                  <a:pt x="156" y="157"/>
                </a:lnTo>
                <a:lnTo>
                  <a:pt x="156" y="157"/>
                </a:lnTo>
                <a:lnTo>
                  <a:pt x="140" y="173"/>
                </a:lnTo>
                <a:lnTo>
                  <a:pt x="127" y="190"/>
                </a:lnTo>
                <a:lnTo>
                  <a:pt x="115" y="208"/>
                </a:lnTo>
                <a:lnTo>
                  <a:pt x="103" y="228"/>
                </a:lnTo>
                <a:lnTo>
                  <a:pt x="103" y="228"/>
                </a:lnTo>
                <a:close/>
                <a:moveTo>
                  <a:pt x="573" y="192"/>
                </a:moveTo>
                <a:lnTo>
                  <a:pt x="573" y="192"/>
                </a:lnTo>
                <a:lnTo>
                  <a:pt x="607" y="204"/>
                </a:lnTo>
                <a:lnTo>
                  <a:pt x="637" y="220"/>
                </a:lnTo>
                <a:lnTo>
                  <a:pt x="637" y="220"/>
                </a:lnTo>
                <a:lnTo>
                  <a:pt x="653" y="228"/>
                </a:lnTo>
                <a:lnTo>
                  <a:pt x="653" y="228"/>
                </a:lnTo>
                <a:lnTo>
                  <a:pt x="641" y="208"/>
                </a:lnTo>
                <a:lnTo>
                  <a:pt x="629" y="190"/>
                </a:lnTo>
                <a:lnTo>
                  <a:pt x="613" y="173"/>
                </a:lnTo>
                <a:lnTo>
                  <a:pt x="599" y="157"/>
                </a:lnTo>
                <a:lnTo>
                  <a:pt x="599" y="157"/>
                </a:lnTo>
                <a:lnTo>
                  <a:pt x="583" y="143"/>
                </a:lnTo>
                <a:lnTo>
                  <a:pt x="569" y="129"/>
                </a:lnTo>
                <a:lnTo>
                  <a:pt x="551" y="119"/>
                </a:lnTo>
                <a:lnTo>
                  <a:pt x="535" y="107"/>
                </a:lnTo>
                <a:lnTo>
                  <a:pt x="535" y="107"/>
                </a:lnTo>
                <a:lnTo>
                  <a:pt x="541" y="117"/>
                </a:lnTo>
                <a:lnTo>
                  <a:pt x="541" y="117"/>
                </a:lnTo>
                <a:lnTo>
                  <a:pt x="557" y="153"/>
                </a:lnTo>
                <a:lnTo>
                  <a:pt x="573" y="192"/>
                </a:lnTo>
                <a:lnTo>
                  <a:pt x="573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524375" y="936625"/>
            <a:ext cx="1420812" cy="889000"/>
          </a:xfrm>
          <a:custGeom>
            <a:avLst/>
            <a:gdLst>
              <a:gd name="T0" fmla="*/ 67 w 895"/>
              <a:gd name="T1" fmla="*/ 236 h 560"/>
              <a:gd name="T2" fmla="*/ 87 w 895"/>
              <a:gd name="T3" fmla="*/ 230 h 560"/>
              <a:gd name="T4" fmla="*/ 95 w 895"/>
              <a:gd name="T5" fmla="*/ 208 h 560"/>
              <a:gd name="T6" fmla="*/ 73 w 895"/>
              <a:gd name="T7" fmla="*/ 175 h 560"/>
              <a:gd name="T8" fmla="*/ 67 w 895"/>
              <a:gd name="T9" fmla="*/ 147 h 560"/>
              <a:gd name="T10" fmla="*/ 69 w 895"/>
              <a:gd name="T11" fmla="*/ 143 h 560"/>
              <a:gd name="T12" fmla="*/ 71 w 895"/>
              <a:gd name="T13" fmla="*/ 93 h 560"/>
              <a:gd name="T14" fmla="*/ 95 w 895"/>
              <a:gd name="T15" fmla="*/ 70 h 560"/>
              <a:gd name="T16" fmla="*/ 145 w 895"/>
              <a:gd name="T17" fmla="*/ 62 h 560"/>
              <a:gd name="T18" fmla="*/ 181 w 895"/>
              <a:gd name="T19" fmla="*/ 76 h 560"/>
              <a:gd name="T20" fmla="*/ 198 w 895"/>
              <a:gd name="T21" fmla="*/ 99 h 560"/>
              <a:gd name="T22" fmla="*/ 200 w 895"/>
              <a:gd name="T23" fmla="*/ 143 h 560"/>
              <a:gd name="T24" fmla="*/ 202 w 895"/>
              <a:gd name="T25" fmla="*/ 159 h 560"/>
              <a:gd name="T26" fmla="*/ 190 w 895"/>
              <a:gd name="T27" fmla="*/ 179 h 560"/>
              <a:gd name="T28" fmla="*/ 177 w 895"/>
              <a:gd name="T29" fmla="*/ 206 h 560"/>
              <a:gd name="T30" fmla="*/ 186 w 895"/>
              <a:gd name="T31" fmla="*/ 232 h 560"/>
              <a:gd name="T32" fmla="*/ 232 w 895"/>
              <a:gd name="T33" fmla="*/ 234 h 560"/>
              <a:gd name="T34" fmla="*/ 244 w 895"/>
              <a:gd name="T35" fmla="*/ 252 h 560"/>
              <a:gd name="T36" fmla="*/ 254 w 895"/>
              <a:gd name="T37" fmla="*/ 208 h 560"/>
              <a:gd name="T38" fmla="*/ 310 w 895"/>
              <a:gd name="T39" fmla="*/ 199 h 560"/>
              <a:gd name="T40" fmla="*/ 310 w 895"/>
              <a:gd name="T41" fmla="*/ 171 h 560"/>
              <a:gd name="T42" fmla="*/ 294 w 895"/>
              <a:gd name="T43" fmla="*/ 147 h 560"/>
              <a:gd name="T44" fmla="*/ 270 w 895"/>
              <a:gd name="T45" fmla="*/ 115 h 560"/>
              <a:gd name="T46" fmla="*/ 284 w 895"/>
              <a:gd name="T47" fmla="*/ 46 h 560"/>
              <a:gd name="T48" fmla="*/ 312 w 895"/>
              <a:gd name="T49" fmla="*/ 28 h 560"/>
              <a:gd name="T50" fmla="*/ 371 w 895"/>
              <a:gd name="T51" fmla="*/ 26 h 560"/>
              <a:gd name="T52" fmla="*/ 399 w 895"/>
              <a:gd name="T53" fmla="*/ 42 h 560"/>
              <a:gd name="T54" fmla="*/ 417 w 895"/>
              <a:gd name="T55" fmla="*/ 99 h 560"/>
              <a:gd name="T56" fmla="*/ 417 w 895"/>
              <a:gd name="T57" fmla="*/ 145 h 560"/>
              <a:gd name="T58" fmla="*/ 389 w 895"/>
              <a:gd name="T59" fmla="*/ 155 h 560"/>
              <a:gd name="T60" fmla="*/ 369 w 895"/>
              <a:gd name="T61" fmla="*/ 177 h 560"/>
              <a:gd name="T62" fmla="*/ 407 w 895"/>
              <a:gd name="T63" fmla="*/ 201 h 560"/>
              <a:gd name="T64" fmla="*/ 433 w 895"/>
              <a:gd name="T65" fmla="*/ 208 h 560"/>
              <a:gd name="T66" fmla="*/ 444 w 895"/>
              <a:gd name="T67" fmla="*/ 179 h 560"/>
              <a:gd name="T68" fmla="*/ 484 w 895"/>
              <a:gd name="T69" fmla="*/ 157 h 560"/>
              <a:gd name="T70" fmla="*/ 502 w 895"/>
              <a:gd name="T71" fmla="*/ 151 h 560"/>
              <a:gd name="T72" fmla="*/ 510 w 895"/>
              <a:gd name="T73" fmla="*/ 131 h 560"/>
              <a:gd name="T74" fmla="*/ 490 w 895"/>
              <a:gd name="T75" fmla="*/ 101 h 560"/>
              <a:gd name="T76" fmla="*/ 482 w 895"/>
              <a:gd name="T77" fmla="*/ 77 h 560"/>
              <a:gd name="T78" fmla="*/ 486 w 895"/>
              <a:gd name="T79" fmla="*/ 74 h 560"/>
              <a:gd name="T80" fmla="*/ 490 w 895"/>
              <a:gd name="T81" fmla="*/ 24 h 560"/>
              <a:gd name="T82" fmla="*/ 520 w 895"/>
              <a:gd name="T83" fmla="*/ 4 h 560"/>
              <a:gd name="T84" fmla="*/ 566 w 895"/>
              <a:gd name="T85" fmla="*/ 2 h 560"/>
              <a:gd name="T86" fmla="*/ 591 w 895"/>
              <a:gd name="T87" fmla="*/ 16 h 560"/>
              <a:gd name="T88" fmla="*/ 601 w 895"/>
              <a:gd name="T89" fmla="*/ 72 h 560"/>
              <a:gd name="T90" fmla="*/ 607 w 895"/>
              <a:gd name="T91" fmla="*/ 77 h 560"/>
              <a:gd name="T92" fmla="*/ 603 w 895"/>
              <a:gd name="T93" fmla="*/ 95 h 560"/>
              <a:gd name="T94" fmla="*/ 589 w 895"/>
              <a:gd name="T95" fmla="*/ 119 h 560"/>
              <a:gd name="T96" fmla="*/ 591 w 895"/>
              <a:gd name="T97" fmla="*/ 153 h 560"/>
              <a:gd name="T98" fmla="*/ 607 w 895"/>
              <a:gd name="T99" fmla="*/ 157 h 560"/>
              <a:gd name="T100" fmla="*/ 645 w 895"/>
              <a:gd name="T101" fmla="*/ 179 h 560"/>
              <a:gd name="T102" fmla="*/ 0 w 895"/>
              <a:gd name="T103" fmla="*/ 401 h 560"/>
              <a:gd name="T104" fmla="*/ 20 w 895"/>
              <a:gd name="T105" fmla="*/ 268 h 560"/>
              <a:gd name="T106" fmla="*/ 40 w 895"/>
              <a:gd name="T107" fmla="*/ 236 h 560"/>
              <a:gd name="T108" fmla="*/ 419 w 895"/>
              <a:gd name="T109" fmla="*/ 538 h 560"/>
              <a:gd name="T110" fmla="*/ 828 w 895"/>
              <a:gd name="T111" fmla="*/ 312 h 560"/>
              <a:gd name="T112" fmla="*/ 441 w 895"/>
              <a:gd name="T113" fmla="*/ 415 h 560"/>
              <a:gd name="T114" fmla="*/ 16 w 895"/>
              <a:gd name="T115" fmla="*/ 44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5" h="560">
                <a:moveTo>
                  <a:pt x="40" y="236"/>
                </a:moveTo>
                <a:lnTo>
                  <a:pt x="40" y="236"/>
                </a:lnTo>
                <a:lnTo>
                  <a:pt x="67" y="236"/>
                </a:lnTo>
                <a:lnTo>
                  <a:pt x="67" y="236"/>
                </a:lnTo>
                <a:lnTo>
                  <a:pt x="73" y="236"/>
                </a:lnTo>
                <a:lnTo>
                  <a:pt x="79" y="234"/>
                </a:lnTo>
                <a:lnTo>
                  <a:pt x="83" y="232"/>
                </a:lnTo>
                <a:lnTo>
                  <a:pt x="87" y="230"/>
                </a:lnTo>
                <a:lnTo>
                  <a:pt x="87" y="230"/>
                </a:lnTo>
                <a:lnTo>
                  <a:pt x="93" y="220"/>
                </a:lnTo>
                <a:lnTo>
                  <a:pt x="95" y="208"/>
                </a:lnTo>
                <a:lnTo>
                  <a:pt x="95" y="208"/>
                </a:lnTo>
                <a:lnTo>
                  <a:pt x="85" y="195"/>
                </a:lnTo>
                <a:lnTo>
                  <a:pt x="79" y="179"/>
                </a:lnTo>
                <a:lnTo>
                  <a:pt x="79" y="179"/>
                </a:lnTo>
                <a:lnTo>
                  <a:pt x="73" y="175"/>
                </a:lnTo>
                <a:lnTo>
                  <a:pt x="69" y="169"/>
                </a:lnTo>
                <a:lnTo>
                  <a:pt x="69" y="169"/>
                </a:lnTo>
                <a:lnTo>
                  <a:pt x="67" y="159"/>
                </a:lnTo>
                <a:lnTo>
                  <a:pt x="67" y="147"/>
                </a:lnTo>
                <a:lnTo>
                  <a:pt x="67" y="145"/>
                </a:lnTo>
                <a:lnTo>
                  <a:pt x="69" y="143"/>
                </a:lnTo>
                <a:lnTo>
                  <a:pt x="69" y="143"/>
                </a:lnTo>
                <a:lnTo>
                  <a:pt x="69" y="143"/>
                </a:lnTo>
                <a:lnTo>
                  <a:pt x="69" y="143"/>
                </a:lnTo>
                <a:lnTo>
                  <a:pt x="67" y="119"/>
                </a:lnTo>
                <a:lnTo>
                  <a:pt x="69" y="101"/>
                </a:lnTo>
                <a:lnTo>
                  <a:pt x="71" y="93"/>
                </a:lnTo>
                <a:lnTo>
                  <a:pt x="75" y="87"/>
                </a:lnTo>
                <a:lnTo>
                  <a:pt x="85" y="77"/>
                </a:lnTo>
                <a:lnTo>
                  <a:pt x="85" y="77"/>
                </a:lnTo>
                <a:lnTo>
                  <a:pt x="95" y="70"/>
                </a:lnTo>
                <a:lnTo>
                  <a:pt x="107" y="66"/>
                </a:lnTo>
                <a:lnTo>
                  <a:pt x="119" y="62"/>
                </a:lnTo>
                <a:lnTo>
                  <a:pt x="133" y="62"/>
                </a:lnTo>
                <a:lnTo>
                  <a:pt x="145" y="62"/>
                </a:lnTo>
                <a:lnTo>
                  <a:pt x="159" y="64"/>
                </a:lnTo>
                <a:lnTo>
                  <a:pt x="171" y="70"/>
                </a:lnTo>
                <a:lnTo>
                  <a:pt x="181" y="76"/>
                </a:lnTo>
                <a:lnTo>
                  <a:pt x="181" y="76"/>
                </a:lnTo>
                <a:lnTo>
                  <a:pt x="186" y="79"/>
                </a:lnTo>
                <a:lnTo>
                  <a:pt x="190" y="85"/>
                </a:lnTo>
                <a:lnTo>
                  <a:pt x="194" y="93"/>
                </a:lnTo>
                <a:lnTo>
                  <a:pt x="198" y="99"/>
                </a:lnTo>
                <a:lnTo>
                  <a:pt x="200" y="119"/>
                </a:lnTo>
                <a:lnTo>
                  <a:pt x="198" y="141"/>
                </a:lnTo>
                <a:lnTo>
                  <a:pt x="198" y="141"/>
                </a:lnTo>
                <a:lnTo>
                  <a:pt x="200" y="143"/>
                </a:lnTo>
                <a:lnTo>
                  <a:pt x="204" y="145"/>
                </a:lnTo>
                <a:lnTo>
                  <a:pt x="204" y="147"/>
                </a:lnTo>
                <a:lnTo>
                  <a:pt x="204" y="147"/>
                </a:lnTo>
                <a:lnTo>
                  <a:pt x="202" y="159"/>
                </a:lnTo>
                <a:lnTo>
                  <a:pt x="200" y="169"/>
                </a:lnTo>
                <a:lnTo>
                  <a:pt x="200" y="169"/>
                </a:lnTo>
                <a:lnTo>
                  <a:pt x="196" y="175"/>
                </a:lnTo>
                <a:lnTo>
                  <a:pt x="190" y="179"/>
                </a:lnTo>
                <a:lnTo>
                  <a:pt x="190" y="179"/>
                </a:lnTo>
                <a:lnTo>
                  <a:pt x="184" y="193"/>
                </a:lnTo>
                <a:lnTo>
                  <a:pt x="177" y="206"/>
                </a:lnTo>
                <a:lnTo>
                  <a:pt x="177" y="206"/>
                </a:lnTo>
                <a:lnTo>
                  <a:pt x="181" y="222"/>
                </a:lnTo>
                <a:lnTo>
                  <a:pt x="183" y="228"/>
                </a:lnTo>
                <a:lnTo>
                  <a:pt x="186" y="232"/>
                </a:lnTo>
                <a:lnTo>
                  <a:pt x="186" y="232"/>
                </a:lnTo>
                <a:lnTo>
                  <a:pt x="194" y="234"/>
                </a:lnTo>
                <a:lnTo>
                  <a:pt x="204" y="234"/>
                </a:lnTo>
                <a:lnTo>
                  <a:pt x="204" y="234"/>
                </a:lnTo>
                <a:lnTo>
                  <a:pt x="232" y="234"/>
                </a:lnTo>
                <a:lnTo>
                  <a:pt x="232" y="234"/>
                </a:lnTo>
                <a:lnTo>
                  <a:pt x="238" y="242"/>
                </a:lnTo>
                <a:lnTo>
                  <a:pt x="244" y="252"/>
                </a:lnTo>
                <a:lnTo>
                  <a:pt x="244" y="252"/>
                </a:lnTo>
                <a:lnTo>
                  <a:pt x="248" y="224"/>
                </a:lnTo>
                <a:lnTo>
                  <a:pt x="250" y="214"/>
                </a:lnTo>
                <a:lnTo>
                  <a:pt x="254" y="208"/>
                </a:lnTo>
                <a:lnTo>
                  <a:pt x="254" y="208"/>
                </a:lnTo>
                <a:lnTo>
                  <a:pt x="258" y="206"/>
                </a:lnTo>
                <a:lnTo>
                  <a:pt x="264" y="205"/>
                </a:lnTo>
                <a:lnTo>
                  <a:pt x="282" y="201"/>
                </a:lnTo>
                <a:lnTo>
                  <a:pt x="310" y="199"/>
                </a:lnTo>
                <a:lnTo>
                  <a:pt x="310" y="199"/>
                </a:lnTo>
                <a:lnTo>
                  <a:pt x="315" y="177"/>
                </a:lnTo>
                <a:lnTo>
                  <a:pt x="315" y="177"/>
                </a:lnTo>
                <a:lnTo>
                  <a:pt x="310" y="171"/>
                </a:lnTo>
                <a:lnTo>
                  <a:pt x="302" y="163"/>
                </a:lnTo>
                <a:lnTo>
                  <a:pt x="298" y="155"/>
                </a:lnTo>
                <a:lnTo>
                  <a:pt x="294" y="147"/>
                </a:lnTo>
                <a:lnTo>
                  <a:pt x="294" y="147"/>
                </a:lnTo>
                <a:lnTo>
                  <a:pt x="272" y="147"/>
                </a:lnTo>
                <a:lnTo>
                  <a:pt x="272" y="147"/>
                </a:lnTo>
                <a:lnTo>
                  <a:pt x="270" y="131"/>
                </a:lnTo>
                <a:lnTo>
                  <a:pt x="270" y="115"/>
                </a:lnTo>
                <a:lnTo>
                  <a:pt x="272" y="83"/>
                </a:lnTo>
                <a:lnTo>
                  <a:pt x="276" y="68"/>
                </a:lnTo>
                <a:lnTo>
                  <a:pt x="280" y="56"/>
                </a:lnTo>
                <a:lnTo>
                  <a:pt x="284" y="46"/>
                </a:lnTo>
                <a:lnTo>
                  <a:pt x="290" y="38"/>
                </a:lnTo>
                <a:lnTo>
                  <a:pt x="290" y="38"/>
                </a:lnTo>
                <a:lnTo>
                  <a:pt x="300" y="32"/>
                </a:lnTo>
                <a:lnTo>
                  <a:pt x="312" y="28"/>
                </a:lnTo>
                <a:lnTo>
                  <a:pt x="327" y="24"/>
                </a:lnTo>
                <a:lnTo>
                  <a:pt x="341" y="24"/>
                </a:lnTo>
                <a:lnTo>
                  <a:pt x="357" y="24"/>
                </a:lnTo>
                <a:lnTo>
                  <a:pt x="371" y="26"/>
                </a:lnTo>
                <a:lnTo>
                  <a:pt x="383" y="30"/>
                </a:lnTo>
                <a:lnTo>
                  <a:pt x="393" y="36"/>
                </a:lnTo>
                <a:lnTo>
                  <a:pt x="393" y="36"/>
                </a:lnTo>
                <a:lnTo>
                  <a:pt x="399" y="42"/>
                </a:lnTo>
                <a:lnTo>
                  <a:pt x="405" y="54"/>
                </a:lnTo>
                <a:lnTo>
                  <a:pt x="411" y="68"/>
                </a:lnTo>
                <a:lnTo>
                  <a:pt x="413" y="81"/>
                </a:lnTo>
                <a:lnTo>
                  <a:pt x="417" y="99"/>
                </a:lnTo>
                <a:lnTo>
                  <a:pt x="417" y="115"/>
                </a:lnTo>
                <a:lnTo>
                  <a:pt x="417" y="131"/>
                </a:lnTo>
                <a:lnTo>
                  <a:pt x="417" y="145"/>
                </a:lnTo>
                <a:lnTo>
                  <a:pt x="417" y="145"/>
                </a:lnTo>
                <a:lnTo>
                  <a:pt x="405" y="147"/>
                </a:lnTo>
                <a:lnTo>
                  <a:pt x="393" y="147"/>
                </a:lnTo>
                <a:lnTo>
                  <a:pt x="393" y="147"/>
                </a:lnTo>
                <a:lnTo>
                  <a:pt x="389" y="155"/>
                </a:lnTo>
                <a:lnTo>
                  <a:pt x="383" y="163"/>
                </a:lnTo>
                <a:lnTo>
                  <a:pt x="377" y="171"/>
                </a:lnTo>
                <a:lnTo>
                  <a:pt x="369" y="177"/>
                </a:lnTo>
                <a:lnTo>
                  <a:pt x="369" y="177"/>
                </a:lnTo>
                <a:lnTo>
                  <a:pt x="373" y="189"/>
                </a:lnTo>
                <a:lnTo>
                  <a:pt x="377" y="199"/>
                </a:lnTo>
                <a:lnTo>
                  <a:pt x="377" y="199"/>
                </a:lnTo>
                <a:lnTo>
                  <a:pt x="407" y="201"/>
                </a:lnTo>
                <a:lnTo>
                  <a:pt x="425" y="205"/>
                </a:lnTo>
                <a:lnTo>
                  <a:pt x="431" y="206"/>
                </a:lnTo>
                <a:lnTo>
                  <a:pt x="433" y="208"/>
                </a:lnTo>
                <a:lnTo>
                  <a:pt x="433" y="208"/>
                </a:lnTo>
                <a:lnTo>
                  <a:pt x="437" y="214"/>
                </a:lnTo>
                <a:lnTo>
                  <a:pt x="437" y="214"/>
                </a:lnTo>
                <a:lnTo>
                  <a:pt x="441" y="197"/>
                </a:lnTo>
                <a:lnTo>
                  <a:pt x="444" y="179"/>
                </a:lnTo>
                <a:lnTo>
                  <a:pt x="450" y="167"/>
                </a:lnTo>
                <a:lnTo>
                  <a:pt x="458" y="157"/>
                </a:lnTo>
                <a:lnTo>
                  <a:pt x="458" y="157"/>
                </a:lnTo>
                <a:lnTo>
                  <a:pt x="484" y="157"/>
                </a:lnTo>
                <a:lnTo>
                  <a:pt x="484" y="157"/>
                </a:lnTo>
                <a:lnTo>
                  <a:pt x="494" y="157"/>
                </a:lnTo>
                <a:lnTo>
                  <a:pt x="498" y="155"/>
                </a:lnTo>
                <a:lnTo>
                  <a:pt x="502" y="151"/>
                </a:lnTo>
                <a:lnTo>
                  <a:pt x="502" y="151"/>
                </a:lnTo>
                <a:lnTo>
                  <a:pt x="506" y="143"/>
                </a:lnTo>
                <a:lnTo>
                  <a:pt x="510" y="131"/>
                </a:lnTo>
                <a:lnTo>
                  <a:pt x="510" y="131"/>
                </a:lnTo>
                <a:lnTo>
                  <a:pt x="500" y="119"/>
                </a:lnTo>
                <a:lnTo>
                  <a:pt x="494" y="105"/>
                </a:lnTo>
                <a:lnTo>
                  <a:pt x="494" y="105"/>
                </a:lnTo>
                <a:lnTo>
                  <a:pt x="490" y="101"/>
                </a:lnTo>
                <a:lnTo>
                  <a:pt x="486" y="95"/>
                </a:lnTo>
                <a:lnTo>
                  <a:pt x="486" y="95"/>
                </a:lnTo>
                <a:lnTo>
                  <a:pt x="484" y="87"/>
                </a:lnTo>
                <a:lnTo>
                  <a:pt x="482" y="77"/>
                </a:lnTo>
                <a:lnTo>
                  <a:pt x="482" y="76"/>
                </a:lnTo>
                <a:lnTo>
                  <a:pt x="486" y="74"/>
                </a:lnTo>
                <a:lnTo>
                  <a:pt x="486" y="74"/>
                </a:lnTo>
                <a:lnTo>
                  <a:pt x="486" y="74"/>
                </a:lnTo>
                <a:lnTo>
                  <a:pt x="486" y="74"/>
                </a:lnTo>
                <a:lnTo>
                  <a:pt x="484" y="52"/>
                </a:lnTo>
                <a:lnTo>
                  <a:pt x="486" y="36"/>
                </a:lnTo>
                <a:lnTo>
                  <a:pt x="490" y="24"/>
                </a:lnTo>
                <a:lnTo>
                  <a:pt x="500" y="14"/>
                </a:lnTo>
                <a:lnTo>
                  <a:pt x="500" y="14"/>
                </a:lnTo>
                <a:lnTo>
                  <a:pt x="508" y="8"/>
                </a:lnTo>
                <a:lnTo>
                  <a:pt x="520" y="4"/>
                </a:lnTo>
                <a:lnTo>
                  <a:pt x="530" y="0"/>
                </a:lnTo>
                <a:lnTo>
                  <a:pt x="542" y="0"/>
                </a:lnTo>
                <a:lnTo>
                  <a:pt x="554" y="0"/>
                </a:lnTo>
                <a:lnTo>
                  <a:pt x="566" y="2"/>
                </a:lnTo>
                <a:lnTo>
                  <a:pt x="575" y="6"/>
                </a:lnTo>
                <a:lnTo>
                  <a:pt x="585" y="12"/>
                </a:lnTo>
                <a:lnTo>
                  <a:pt x="585" y="12"/>
                </a:lnTo>
                <a:lnTo>
                  <a:pt x="591" y="16"/>
                </a:lnTo>
                <a:lnTo>
                  <a:pt x="595" y="22"/>
                </a:lnTo>
                <a:lnTo>
                  <a:pt x="601" y="36"/>
                </a:lnTo>
                <a:lnTo>
                  <a:pt x="603" y="52"/>
                </a:lnTo>
                <a:lnTo>
                  <a:pt x="601" y="72"/>
                </a:lnTo>
                <a:lnTo>
                  <a:pt x="601" y="72"/>
                </a:lnTo>
                <a:lnTo>
                  <a:pt x="603" y="74"/>
                </a:lnTo>
                <a:lnTo>
                  <a:pt x="605" y="76"/>
                </a:lnTo>
                <a:lnTo>
                  <a:pt x="607" y="77"/>
                </a:lnTo>
                <a:lnTo>
                  <a:pt x="607" y="77"/>
                </a:lnTo>
                <a:lnTo>
                  <a:pt x="605" y="87"/>
                </a:lnTo>
                <a:lnTo>
                  <a:pt x="603" y="95"/>
                </a:lnTo>
                <a:lnTo>
                  <a:pt x="603" y="95"/>
                </a:lnTo>
                <a:lnTo>
                  <a:pt x="599" y="101"/>
                </a:lnTo>
                <a:lnTo>
                  <a:pt x="595" y="105"/>
                </a:lnTo>
                <a:lnTo>
                  <a:pt x="595" y="105"/>
                </a:lnTo>
                <a:lnTo>
                  <a:pt x="589" y="119"/>
                </a:lnTo>
                <a:lnTo>
                  <a:pt x="581" y="131"/>
                </a:lnTo>
                <a:lnTo>
                  <a:pt x="581" y="131"/>
                </a:lnTo>
                <a:lnTo>
                  <a:pt x="585" y="145"/>
                </a:lnTo>
                <a:lnTo>
                  <a:pt x="591" y="153"/>
                </a:lnTo>
                <a:lnTo>
                  <a:pt x="591" y="153"/>
                </a:lnTo>
                <a:lnTo>
                  <a:pt x="599" y="155"/>
                </a:lnTo>
                <a:lnTo>
                  <a:pt x="607" y="157"/>
                </a:lnTo>
                <a:lnTo>
                  <a:pt x="607" y="157"/>
                </a:lnTo>
                <a:lnTo>
                  <a:pt x="631" y="157"/>
                </a:lnTo>
                <a:lnTo>
                  <a:pt x="631" y="157"/>
                </a:lnTo>
                <a:lnTo>
                  <a:pt x="639" y="165"/>
                </a:lnTo>
                <a:lnTo>
                  <a:pt x="645" y="179"/>
                </a:lnTo>
                <a:lnTo>
                  <a:pt x="437" y="365"/>
                </a:lnTo>
                <a:lnTo>
                  <a:pt x="256" y="260"/>
                </a:lnTo>
                <a:lnTo>
                  <a:pt x="0" y="401"/>
                </a:lnTo>
                <a:lnTo>
                  <a:pt x="0" y="401"/>
                </a:lnTo>
                <a:lnTo>
                  <a:pt x="4" y="361"/>
                </a:lnTo>
                <a:lnTo>
                  <a:pt x="10" y="314"/>
                </a:lnTo>
                <a:lnTo>
                  <a:pt x="14" y="290"/>
                </a:lnTo>
                <a:lnTo>
                  <a:pt x="20" y="268"/>
                </a:lnTo>
                <a:lnTo>
                  <a:pt x="30" y="248"/>
                </a:lnTo>
                <a:lnTo>
                  <a:pt x="34" y="242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16" y="441"/>
                </a:moveTo>
                <a:lnTo>
                  <a:pt x="71" y="542"/>
                </a:lnTo>
                <a:lnTo>
                  <a:pt x="254" y="443"/>
                </a:lnTo>
                <a:lnTo>
                  <a:pt x="419" y="538"/>
                </a:lnTo>
                <a:lnTo>
                  <a:pt x="456" y="560"/>
                </a:lnTo>
                <a:lnTo>
                  <a:pt x="488" y="530"/>
                </a:lnTo>
                <a:lnTo>
                  <a:pt x="782" y="266"/>
                </a:lnTo>
                <a:lnTo>
                  <a:pt x="828" y="312"/>
                </a:lnTo>
                <a:lnTo>
                  <a:pt x="895" y="77"/>
                </a:lnTo>
                <a:lnTo>
                  <a:pt x="655" y="143"/>
                </a:lnTo>
                <a:lnTo>
                  <a:pt x="699" y="185"/>
                </a:lnTo>
                <a:lnTo>
                  <a:pt x="441" y="415"/>
                </a:lnTo>
                <a:lnTo>
                  <a:pt x="284" y="326"/>
                </a:lnTo>
                <a:lnTo>
                  <a:pt x="256" y="310"/>
                </a:lnTo>
                <a:lnTo>
                  <a:pt x="228" y="324"/>
                </a:lnTo>
                <a:lnTo>
                  <a:pt x="16" y="4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9121775" y="549275"/>
            <a:ext cx="723900" cy="1477963"/>
          </a:xfrm>
          <a:custGeom>
            <a:avLst/>
            <a:gdLst>
              <a:gd name="T0" fmla="*/ 218 w 456"/>
              <a:gd name="T1" fmla="*/ 8 h 931"/>
              <a:gd name="T2" fmla="*/ 275 w 456"/>
              <a:gd name="T3" fmla="*/ 67 h 931"/>
              <a:gd name="T4" fmla="*/ 283 w 456"/>
              <a:gd name="T5" fmla="*/ 133 h 931"/>
              <a:gd name="T6" fmla="*/ 236 w 456"/>
              <a:gd name="T7" fmla="*/ 202 h 931"/>
              <a:gd name="T8" fmla="*/ 174 w 456"/>
              <a:gd name="T9" fmla="*/ 222 h 931"/>
              <a:gd name="T10" fmla="*/ 95 w 456"/>
              <a:gd name="T11" fmla="*/ 189 h 931"/>
              <a:gd name="T12" fmla="*/ 63 w 456"/>
              <a:gd name="T13" fmla="*/ 111 h 931"/>
              <a:gd name="T14" fmla="*/ 81 w 456"/>
              <a:gd name="T15" fmla="*/ 48 h 931"/>
              <a:gd name="T16" fmla="*/ 150 w 456"/>
              <a:gd name="T17" fmla="*/ 2 h 931"/>
              <a:gd name="T18" fmla="*/ 303 w 456"/>
              <a:gd name="T19" fmla="*/ 611 h 931"/>
              <a:gd name="T20" fmla="*/ 200 w 456"/>
              <a:gd name="T21" fmla="*/ 591 h 931"/>
              <a:gd name="T22" fmla="*/ 172 w 456"/>
              <a:gd name="T23" fmla="*/ 611 h 931"/>
              <a:gd name="T24" fmla="*/ 164 w 456"/>
              <a:gd name="T25" fmla="*/ 784 h 931"/>
              <a:gd name="T26" fmla="*/ 57 w 456"/>
              <a:gd name="T27" fmla="*/ 607 h 931"/>
              <a:gd name="T28" fmla="*/ 15 w 456"/>
              <a:gd name="T29" fmla="*/ 570 h 931"/>
              <a:gd name="T30" fmla="*/ 0 w 456"/>
              <a:gd name="T31" fmla="*/ 514 h 931"/>
              <a:gd name="T32" fmla="*/ 8 w 456"/>
              <a:gd name="T33" fmla="*/ 308 h 931"/>
              <a:gd name="T34" fmla="*/ 65 w 456"/>
              <a:gd name="T35" fmla="*/ 250 h 931"/>
              <a:gd name="T36" fmla="*/ 236 w 456"/>
              <a:gd name="T37" fmla="*/ 242 h 931"/>
              <a:gd name="T38" fmla="*/ 309 w 456"/>
              <a:gd name="T39" fmla="*/ 274 h 931"/>
              <a:gd name="T40" fmla="*/ 341 w 456"/>
              <a:gd name="T41" fmla="*/ 347 h 931"/>
              <a:gd name="T42" fmla="*/ 341 w 456"/>
              <a:gd name="T43" fmla="*/ 611 h 931"/>
              <a:gd name="T44" fmla="*/ 450 w 456"/>
              <a:gd name="T45" fmla="*/ 617 h 931"/>
              <a:gd name="T46" fmla="*/ 456 w 456"/>
              <a:gd name="T47" fmla="*/ 786 h 931"/>
              <a:gd name="T48" fmla="*/ 432 w 456"/>
              <a:gd name="T49" fmla="*/ 810 h 931"/>
              <a:gd name="T50" fmla="*/ 192 w 456"/>
              <a:gd name="T51" fmla="*/ 802 h 931"/>
              <a:gd name="T52" fmla="*/ 186 w 456"/>
              <a:gd name="T53" fmla="*/ 635 h 931"/>
              <a:gd name="T54" fmla="*/ 210 w 456"/>
              <a:gd name="T55" fmla="*/ 611 h 931"/>
              <a:gd name="T56" fmla="*/ 361 w 456"/>
              <a:gd name="T57" fmla="*/ 675 h 931"/>
              <a:gd name="T58" fmla="*/ 353 w 456"/>
              <a:gd name="T59" fmla="*/ 651 h 931"/>
              <a:gd name="T60" fmla="*/ 331 w 456"/>
              <a:gd name="T61" fmla="*/ 641 h 931"/>
              <a:gd name="T62" fmla="*/ 315 w 456"/>
              <a:gd name="T63" fmla="*/ 641 h 931"/>
              <a:gd name="T64" fmla="*/ 289 w 456"/>
              <a:gd name="T65" fmla="*/ 651 h 931"/>
              <a:gd name="T66" fmla="*/ 281 w 456"/>
              <a:gd name="T67" fmla="*/ 675 h 931"/>
              <a:gd name="T68" fmla="*/ 289 w 456"/>
              <a:gd name="T69" fmla="*/ 701 h 931"/>
              <a:gd name="T70" fmla="*/ 315 w 456"/>
              <a:gd name="T71" fmla="*/ 720 h 931"/>
              <a:gd name="T72" fmla="*/ 327 w 456"/>
              <a:gd name="T73" fmla="*/ 746 h 931"/>
              <a:gd name="T74" fmla="*/ 325 w 456"/>
              <a:gd name="T75" fmla="*/ 754 h 931"/>
              <a:gd name="T76" fmla="*/ 317 w 456"/>
              <a:gd name="T77" fmla="*/ 752 h 931"/>
              <a:gd name="T78" fmla="*/ 281 w 456"/>
              <a:gd name="T79" fmla="*/ 728 h 931"/>
              <a:gd name="T80" fmla="*/ 283 w 456"/>
              <a:gd name="T81" fmla="*/ 752 h 931"/>
              <a:gd name="T82" fmla="*/ 303 w 456"/>
              <a:gd name="T83" fmla="*/ 772 h 931"/>
              <a:gd name="T84" fmla="*/ 331 w 456"/>
              <a:gd name="T85" fmla="*/ 776 h 931"/>
              <a:gd name="T86" fmla="*/ 351 w 456"/>
              <a:gd name="T87" fmla="*/ 768 h 931"/>
              <a:gd name="T88" fmla="*/ 363 w 456"/>
              <a:gd name="T89" fmla="*/ 752 h 931"/>
              <a:gd name="T90" fmla="*/ 365 w 456"/>
              <a:gd name="T91" fmla="*/ 724 h 931"/>
              <a:gd name="T92" fmla="*/ 355 w 456"/>
              <a:gd name="T93" fmla="*/ 705 h 931"/>
              <a:gd name="T94" fmla="*/ 319 w 456"/>
              <a:gd name="T95" fmla="*/ 681 h 931"/>
              <a:gd name="T96" fmla="*/ 315 w 456"/>
              <a:gd name="T97" fmla="*/ 671 h 931"/>
              <a:gd name="T98" fmla="*/ 321 w 456"/>
              <a:gd name="T99" fmla="*/ 661 h 931"/>
              <a:gd name="T100" fmla="*/ 327 w 456"/>
              <a:gd name="T101" fmla="*/ 663 h 931"/>
              <a:gd name="T102" fmla="*/ 361 w 456"/>
              <a:gd name="T103" fmla="*/ 681 h 931"/>
              <a:gd name="T104" fmla="*/ 198 w 456"/>
              <a:gd name="T105" fmla="*/ 828 h 931"/>
              <a:gd name="T106" fmla="*/ 283 w 456"/>
              <a:gd name="T107" fmla="*/ 8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6" h="931">
                <a:moveTo>
                  <a:pt x="174" y="0"/>
                </a:moveTo>
                <a:lnTo>
                  <a:pt x="174" y="0"/>
                </a:lnTo>
                <a:lnTo>
                  <a:pt x="196" y="2"/>
                </a:lnTo>
                <a:lnTo>
                  <a:pt x="218" y="8"/>
                </a:lnTo>
                <a:lnTo>
                  <a:pt x="236" y="18"/>
                </a:lnTo>
                <a:lnTo>
                  <a:pt x="252" y="32"/>
                </a:lnTo>
                <a:lnTo>
                  <a:pt x="266" y="48"/>
                </a:lnTo>
                <a:lnTo>
                  <a:pt x="275" y="67"/>
                </a:lnTo>
                <a:lnTo>
                  <a:pt x="283" y="89"/>
                </a:lnTo>
                <a:lnTo>
                  <a:pt x="285" y="111"/>
                </a:lnTo>
                <a:lnTo>
                  <a:pt x="285" y="111"/>
                </a:lnTo>
                <a:lnTo>
                  <a:pt x="283" y="133"/>
                </a:lnTo>
                <a:lnTo>
                  <a:pt x="275" y="155"/>
                </a:lnTo>
                <a:lnTo>
                  <a:pt x="266" y="173"/>
                </a:lnTo>
                <a:lnTo>
                  <a:pt x="252" y="189"/>
                </a:lnTo>
                <a:lnTo>
                  <a:pt x="236" y="202"/>
                </a:lnTo>
                <a:lnTo>
                  <a:pt x="218" y="212"/>
                </a:lnTo>
                <a:lnTo>
                  <a:pt x="196" y="220"/>
                </a:lnTo>
                <a:lnTo>
                  <a:pt x="174" y="222"/>
                </a:lnTo>
                <a:lnTo>
                  <a:pt x="174" y="222"/>
                </a:lnTo>
                <a:lnTo>
                  <a:pt x="150" y="220"/>
                </a:lnTo>
                <a:lnTo>
                  <a:pt x="131" y="212"/>
                </a:lnTo>
                <a:lnTo>
                  <a:pt x="111" y="202"/>
                </a:lnTo>
                <a:lnTo>
                  <a:pt x="95" y="189"/>
                </a:lnTo>
                <a:lnTo>
                  <a:pt x="81" y="173"/>
                </a:lnTo>
                <a:lnTo>
                  <a:pt x="71" y="155"/>
                </a:lnTo>
                <a:lnTo>
                  <a:pt x="65" y="133"/>
                </a:lnTo>
                <a:lnTo>
                  <a:pt x="63" y="111"/>
                </a:lnTo>
                <a:lnTo>
                  <a:pt x="63" y="111"/>
                </a:lnTo>
                <a:lnTo>
                  <a:pt x="65" y="89"/>
                </a:lnTo>
                <a:lnTo>
                  <a:pt x="71" y="67"/>
                </a:lnTo>
                <a:lnTo>
                  <a:pt x="81" y="48"/>
                </a:lnTo>
                <a:lnTo>
                  <a:pt x="95" y="32"/>
                </a:lnTo>
                <a:lnTo>
                  <a:pt x="111" y="18"/>
                </a:lnTo>
                <a:lnTo>
                  <a:pt x="131" y="8"/>
                </a:lnTo>
                <a:lnTo>
                  <a:pt x="150" y="2"/>
                </a:lnTo>
                <a:lnTo>
                  <a:pt x="174" y="0"/>
                </a:lnTo>
                <a:lnTo>
                  <a:pt x="174" y="0"/>
                </a:lnTo>
                <a:close/>
                <a:moveTo>
                  <a:pt x="210" y="611"/>
                </a:moveTo>
                <a:lnTo>
                  <a:pt x="303" y="611"/>
                </a:lnTo>
                <a:lnTo>
                  <a:pt x="303" y="591"/>
                </a:lnTo>
                <a:lnTo>
                  <a:pt x="210" y="591"/>
                </a:lnTo>
                <a:lnTo>
                  <a:pt x="210" y="591"/>
                </a:lnTo>
                <a:lnTo>
                  <a:pt x="200" y="591"/>
                </a:lnTo>
                <a:lnTo>
                  <a:pt x="192" y="595"/>
                </a:lnTo>
                <a:lnTo>
                  <a:pt x="184" y="599"/>
                </a:lnTo>
                <a:lnTo>
                  <a:pt x="178" y="603"/>
                </a:lnTo>
                <a:lnTo>
                  <a:pt x="172" y="611"/>
                </a:lnTo>
                <a:lnTo>
                  <a:pt x="168" y="617"/>
                </a:lnTo>
                <a:lnTo>
                  <a:pt x="166" y="625"/>
                </a:lnTo>
                <a:lnTo>
                  <a:pt x="164" y="635"/>
                </a:lnTo>
                <a:lnTo>
                  <a:pt x="164" y="784"/>
                </a:lnTo>
                <a:lnTo>
                  <a:pt x="142" y="931"/>
                </a:lnTo>
                <a:lnTo>
                  <a:pt x="57" y="931"/>
                </a:lnTo>
                <a:lnTo>
                  <a:pt x="57" y="607"/>
                </a:lnTo>
                <a:lnTo>
                  <a:pt x="57" y="607"/>
                </a:lnTo>
                <a:lnTo>
                  <a:pt x="45" y="599"/>
                </a:lnTo>
                <a:lnTo>
                  <a:pt x="33" y="591"/>
                </a:lnTo>
                <a:lnTo>
                  <a:pt x="23" y="581"/>
                </a:lnTo>
                <a:lnTo>
                  <a:pt x="15" y="570"/>
                </a:lnTo>
                <a:lnTo>
                  <a:pt x="10" y="556"/>
                </a:lnTo>
                <a:lnTo>
                  <a:pt x="4" y="544"/>
                </a:lnTo>
                <a:lnTo>
                  <a:pt x="2" y="528"/>
                </a:lnTo>
                <a:lnTo>
                  <a:pt x="0" y="514"/>
                </a:lnTo>
                <a:lnTo>
                  <a:pt x="0" y="347"/>
                </a:lnTo>
                <a:lnTo>
                  <a:pt x="0" y="347"/>
                </a:lnTo>
                <a:lnTo>
                  <a:pt x="2" y="325"/>
                </a:lnTo>
                <a:lnTo>
                  <a:pt x="8" y="308"/>
                </a:lnTo>
                <a:lnTo>
                  <a:pt x="17" y="288"/>
                </a:lnTo>
                <a:lnTo>
                  <a:pt x="31" y="274"/>
                </a:lnTo>
                <a:lnTo>
                  <a:pt x="47" y="260"/>
                </a:lnTo>
                <a:lnTo>
                  <a:pt x="65" y="250"/>
                </a:lnTo>
                <a:lnTo>
                  <a:pt x="85" y="244"/>
                </a:lnTo>
                <a:lnTo>
                  <a:pt x="105" y="242"/>
                </a:lnTo>
                <a:lnTo>
                  <a:pt x="236" y="242"/>
                </a:lnTo>
                <a:lnTo>
                  <a:pt x="236" y="242"/>
                </a:lnTo>
                <a:lnTo>
                  <a:pt x="258" y="244"/>
                </a:lnTo>
                <a:lnTo>
                  <a:pt x="277" y="250"/>
                </a:lnTo>
                <a:lnTo>
                  <a:pt x="295" y="260"/>
                </a:lnTo>
                <a:lnTo>
                  <a:pt x="309" y="274"/>
                </a:lnTo>
                <a:lnTo>
                  <a:pt x="323" y="288"/>
                </a:lnTo>
                <a:lnTo>
                  <a:pt x="333" y="308"/>
                </a:lnTo>
                <a:lnTo>
                  <a:pt x="339" y="325"/>
                </a:lnTo>
                <a:lnTo>
                  <a:pt x="341" y="347"/>
                </a:lnTo>
                <a:lnTo>
                  <a:pt x="341" y="514"/>
                </a:lnTo>
                <a:lnTo>
                  <a:pt x="341" y="514"/>
                </a:lnTo>
                <a:lnTo>
                  <a:pt x="341" y="528"/>
                </a:lnTo>
                <a:lnTo>
                  <a:pt x="341" y="611"/>
                </a:lnTo>
                <a:lnTo>
                  <a:pt x="432" y="611"/>
                </a:lnTo>
                <a:lnTo>
                  <a:pt x="432" y="611"/>
                </a:lnTo>
                <a:lnTo>
                  <a:pt x="442" y="613"/>
                </a:lnTo>
                <a:lnTo>
                  <a:pt x="450" y="617"/>
                </a:lnTo>
                <a:lnTo>
                  <a:pt x="454" y="625"/>
                </a:lnTo>
                <a:lnTo>
                  <a:pt x="456" y="635"/>
                </a:lnTo>
                <a:lnTo>
                  <a:pt x="456" y="786"/>
                </a:lnTo>
                <a:lnTo>
                  <a:pt x="456" y="786"/>
                </a:lnTo>
                <a:lnTo>
                  <a:pt x="454" y="796"/>
                </a:lnTo>
                <a:lnTo>
                  <a:pt x="450" y="802"/>
                </a:lnTo>
                <a:lnTo>
                  <a:pt x="442" y="808"/>
                </a:lnTo>
                <a:lnTo>
                  <a:pt x="432" y="810"/>
                </a:lnTo>
                <a:lnTo>
                  <a:pt x="210" y="810"/>
                </a:lnTo>
                <a:lnTo>
                  <a:pt x="210" y="810"/>
                </a:lnTo>
                <a:lnTo>
                  <a:pt x="200" y="808"/>
                </a:lnTo>
                <a:lnTo>
                  <a:pt x="192" y="802"/>
                </a:lnTo>
                <a:lnTo>
                  <a:pt x="186" y="796"/>
                </a:lnTo>
                <a:lnTo>
                  <a:pt x="186" y="786"/>
                </a:lnTo>
                <a:lnTo>
                  <a:pt x="186" y="635"/>
                </a:lnTo>
                <a:lnTo>
                  <a:pt x="186" y="635"/>
                </a:lnTo>
                <a:lnTo>
                  <a:pt x="186" y="625"/>
                </a:lnTo>
                <a:lnTo>
                  <a:pt x="192" y="617"/>
                </a:lnTo>
                <a:lnTo>
                  <a:pt x="200" y="613"/>
                </a:lnTo>
                <a:lnTo>
                  <a:pt x="210" y="611"/>
                </a:lnTo>
                <a:lnTo>
                  <a:pt x="210" y="611"/>
                </a:lnTo>
                <a:close/>
                <a:moveTo>
                  <a:pt x="361" y="681"/>
                </a:moveTo>
                <a:lnTo>
                  <a:pt x="361" y="681"/>
                </a:lnTo>
                <a:lnTo>
                  <a:pt x="361" y="675"/>
                </a:lnTo>
                <a:lnTo>
                  <a:pt x="361" y="675"/>
                </a:lnTo>
                <a:lnTo>
                  <a:pt x="359" y="661"/>
                </a:lnTo>
                <a:lnTo>
                  <a:pt x="357" y="655"/>
                </a:lnTo>
                <a:lnTo>
                  <a:pt x="353" y="651"/>
                </a:lnTo>
                <a:lnTo>
                  <a:pt x="353" y="651"/>
                </a:lnTo>
                <a:lnTo>
                  <a:pt x="349" y="647"/>
                </a:lnTo>
                <a:lnTo>
                  <a:pt x="345" y="645"/>
                </a:lnTo>
                <a:lnTo>
                  <a:pt x="331" y="641"/>
                </a:lnTo>
                <a:lnTo>
                  <a:pt x="331" y="631"/>
                </a:lnTo>
                <a:lnTo>
                  <a:pt x="315" y="631"/>
                </a:lnTo>
                <a:lnTo>
                  <a:pt x="315" y="641"/>
                </a:lnTo>
                <a:lnTo>
                  <a:pt x="315" y="641"/>
                </a:lnTo>
                <a:lnTo>
                  <a:pt x="301" y="645"/>
                </a:lnTo>
                <a:lnTo>
                  <a:pt x="295" y="647"/>
                </a:lnTo>
                <a:lnTo>
                  <a:pt x="289" y="651"/>
                </a:lnTo>
                <a:lnTo>
                  <a:pt x="289" y="651"/>
                </a:lnTo>
                <a:lnTo>
                  <a:pt x="285" y="657"/>
                </a:lnTo>
                <a:lnTo>
                  <a:pt x="283" y="661"/>
                </a:lnTo>
                <a:lnTo>
                  <a:pt x="281" y="675"/>
                </a:lnTo>
                <a:lnTo>
                  <a:pt x="281" y="675"/>
                </a:lnTo>
                <a:lnTo>
                  <a:pt x="281" y="685"/>
                </a:lnTo>
                <a:lnTo>
                  <a:pt x="285" y="693"/>
                </a:lnTo>
                <a:lnTo>
                  <a:pt x="285" y="693"/>
                </a:lnTo>
                <a:lnTo>
                  <a:pt x="289" y="701"/>
                </a:lnTo>
                <a:lnTo>
                  <a:pt x="295" y="707"/>
                </a:lnTo>
                <a:lnTo>
                  <a:pt x="295" y="707"/>
                </a:lnTo>
                <a:lnTo>
                  <a:pt x="315" y="720"/>
                </a:lnTo>
                <a:lnTo>
                  <a:pt x="315" y="720"/>
                </a:lnTo>
                <a:lnTo>
                  <a:pt x="323" y="726"/>
                </a:lnTo>
                <a:lnTo>
                  <a:pt x="327" y="730"/>
                </a:lnTo>
                <a:lnTo>
                  <a:pt x="327" y="730"/>
                </a:lnTo>
                <a:lnTo>
                  <a:pt x="327" y="746"/>
                </a:lnTo>
                <a:lnTo>
                  <a:pt x="327" y="746"/>
                </a:lnTo>
                <a:lnTo>
                  <a:pt x="327" y="754"/>
                </a:lnTo>
                <a:lnTo>
                  <a:pt x="327" y="754"/>
                </a:lnTo>
                <a:lnTo>
                  <a:pt x="325" y="754"/>
                </a:lnTo>
                <a:lnTo>
                  <a:pt x="321" y="756"/>
                </a:lnTo>
                <a:lnTo>
                  <a:pt x="321" y="756"/>
                </a:lnTo>
                <a:lnTo>
                  <a:pt x="317" y="754"/>
                </a:lnTo>
                <a:lnTo>
                  <a:pt x="317" y="752"/>
                </a:lnTo>
                <a:lnTo>
                  <a:pt x="317" y="752"/>
                </a:lnTo>
                <a:lnTo>
                  <a:pt x="315" y="736"/>
                </a:lnTo>
                <a:lnTo>
                  <a:pt x="315" y="728"/>
                </a:lnTo>
                <a:lnTo>
                  <a:pt x="281" y="728"/>
                </a:lnTo>
                <a:lnTo>
                  <a:pt x="281" y="734"/>
                </a:lnTo>
                <a:lnTo>
                  <a:pt x="281" y="734"/>
                </a:lnTo>
                <a:lnTo>
                  <a:pt x="283" y="744"/>
                </a:lnTo>
                <a:lnTo>
                  <a:pt x="283" y="752"/>
                </a:lnTo>
                <a:lnTo>
                  <a:pt x="287" y="760"/>
                </a:lnTo>
                <a:lnTo>
                  <a:pt x="291" y="766"/>
                </a:lnTo>
                <a:lnTo>
                  <a:pt x="291" y="766"/>
                </a:lnTo>
                <a:lnTo>
                  <a:pt x="303" y="772"/>
                </a:lnTo>
                <a:lnTo>
                  <a:pt x="315" y="776"/>
                </a:lnTo>
                <a:lnTo>
                  <a:pt x="315" y="788"/>
                </a:lnTo>
                <a:lnTo>
                  <a:pt x="331" y="788"/>
                </a:lnTo>
                <a:lnTo>
                  <a:pt x="331" y="776"/>
                </a:lnTo>
                <a:lnTo>
                  <a:pt x="331" y="776"/>
                </a:lnTo>
                <a:lnTo>
                  <a:pt x="339" y="774"/>
                </a:lnTo>
                <a:lnTo>
                  <a:pt x="345" y="772"/>
                </a:lnTo>
                <a:lnTo>
                  <a:pt x="351" y="768"/>
                </a:lnTo>
                <a:lnTo>
                  <a:pt x="357" y="764"/>
                </a:lnTo>
                <a:lnTo>
                  <a:pt x="357" y="764"/>
                </a:lnTo>
                <a:lnTo>
                  <a:pt x="361" y="758"/>
                </a:lnTo>
                <a:lnTo>
                  <a:pt x="363" y="752"/>
                </a:lnTo>
                <a:lnTo>
                  <a:pt x="365" y="744"/>
                </a:lnTo>
                <a:lnTo>
                  <a:pt x="365" y="736"/>
                </a:lnTo>
                <a:lnTo>
                  <a:pt x="365" y="736"/>
                </a:lnTo>
                <a:lnTo>
                  <a:pt x="365" y="724"/>
                </a:lnTo>
                <a:lnTo>
                  <a:pt x="363" y="716"/>
                </a:lnTo>
                <a:lnTo>
                  <a:pt x="363" y="716"/>
                </a:lnTo>
                <a:lnTo>
                  <a:pt x="359" y="710"/>
                </a:lnTo>
                <a:lnTo>
                  <a:pt x="355" y="705"/>
                </a:lnTo>
                <a:lnTo>
                  <a:pt x="355" y="705"/>
                </a:lnTo>
                <a:lnTo>
                  <a:pt x="337" y="693"/>
                </a:lnTo>
                <a:lnTo>
                  <a:pt x="337" y="693"/>
                </a:lnTo>
                <a:lnTo>
                  <a:pt x="319" y="681"/>
                </a:lnTo>
                <a:lnTo>
                  <a:pt x="319" y="681"/>
                </a:lnTo>
                <a:lnTo>
                  <a:pt x="317" y="677"/>
                </a:lnTo>
                <a:lnTo>
                  <a:pt x="315" y="671"/>
                </a:lnTo>
                <a:lnTo>
                  <a:pt x="315" y="671"/>
                </a:lnTo>
                <a:lnTo>
                  <a:pt x="317" y="663"/>
                </a:lnTo>
                <a:lnTo>
                  <a:pt x="317" y="663"/>
                </a:lnTo>
                <a:lnTo>
                  <a:pt x="319" y="661"/>
                </a:lnTo>
                <a:lnTo>
                  <a:pt x="321" y="661"/>
                </a:lnTo>
                <a:lnTo>
                  <a:pt x="321" y="661"/>
                </a:lnTo>
                <a:lnTo>
                  <a:pt x="325" y="661"/>
                </a:lnTo>
                <a:lnTo>
                  <a:pt x="327" y="663"/>
                </a:lnTo>
                <a:lnTo>
                  <a:pt x="327" y="663"/>
                </a:lnTo>
                <a:lnTo>
                  <a:pt x="327" y="675"/>
                </a:lnTo>
                <a:lnTo>
                  <a:pt x="327" y="681"/>
                </a:lnTo>
                <a:lnTo>
                  <a:pt x="361" y="681"/>
                </a:lnTo>
                <a:lnTo>
                  <a:pt x="361" y="681"/>
                </a:lnTo>
                <a:close/>
                <a:moveTo>
                  <a:pt x="283" y="830"/>
                </a:moveTo>
                <a:lnTo>
                  <a:pt x="210" y="830"/>
                </a:lnTo>
                <a:lnTo>
                  <a:pt x="210" y="830"/>
                </a:lnTo>
                <a:lnTo>
                  <a:pt x="198" y="828"/>
                </a:lnTo>
                <a:lnTo>
                  <a:pt x="188" y="826"/>
                </a:lnTo>
                <a:lnTo>
                  <a:pt x="206" y="931"/>
                </a:lnTo>
                <a:lnTo>
                  <a:pt x="283" y="931"/>
                </a:lnTo>
                <a:lnTo>
                  <a:pt x="283" y="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252663" y="2908300"/>
            <a:ext cx="1500187" cy="1225550"/>
          </a:xfrm>
          <a:custGeom>
            <a:avLst/>
            <a:gdLst>
              <a:gd name="T0" fmla="*/ 236 w 945"/>
              <a:gd name="T1" fmla="*/ 524 h 772"/>
              <a:gd name="T2" fmla="*/ 234 w 945"/>
              <a:gd name="T3" fmla="*/ 572 h 772"/>
              <a:gd name="T4" fmla="*/ 331 w 945"/>
              <a:gd name="T5" fmla="*/ 590 h 772"/>
              <a:gd name="T6" fmla="*/ 355 w 945"/>
              <a:gd name="T7" fmla="*/ 653 h 772"/>
              <a:gd name="T8" fmla="*/ 337 w 945"/>
              <a:gd name="T9" fmla="*/ 719 h 772"/>
              <a:gd name="T10" fmla="*/ 179 w 945"/>
              <a:gd name="T11" fmla="*/ 741 h 772"/>
              <a:gd name="T12" fmla="*/ 20 w 945"/>
              <a:gd name="T13" fmla="*/ 719 h 772"/>
              <a:gd name="T14" fmla="*/ 2 w 945"/>
              <a:gd name="T15" fmla="*/ 653 h 772"/>
              <a:gd name="T16" fmla="*/ 26 w 945"/>
              <a:gd name="T17" fmla="*/ 590 h 772"/>
              <a:gd name="T18" fmla="*/ 121 w 945"/>
              <a:gd name="T19" fmla="*/ 572 h 772"/>
              <a:gd name="T20" fmla="*/ 119 w 945"/>
              <a:gd name="T21" fmla="*/ 524 h 772"/>
              <a:gd name="T22" fmla="*/ 56 w 945"/>
              <a:gd name="T23" fmla="*/ 485 h 772"/>
              <a:gd name="T24" fmla="*/ 58 w 945"/>
              <a:gd name="T25" fmla="*/ 378 h 772"/>
              <a:gd name="T26" fmla="*/ 87 w 945"/>
              <a:gd name="T27" fmla="*/ 300 h 772"/>
              <a:gd name="T28" fmla="*/ 149 w 945"/>
              <a:gd name="T29" fmla="*/ 276 h 772"/>
              <a:gd name="T30" fmla="*/ 256 w 945"/>
              <a:gd name="T31" fmla="*/ 290 h 772"/>
              <a:gd name="T32" fmla="*/ 284 w 945"/>
              <a:gd name="T33" fmla="*/ 326 h 772"/>
              <a:gd name="T34" fmla="*/ 304 w 945"/>
              <a:gd name="T35" fmla="*/ 459 h 772"/>
              <a:gd name="T36" fmla="*/ 272 w 945"/>
              <a:gd name="T37" fmla="*/ 485 h 772"/>
              <a:gd name="T38" fmla="*/ 637 w 945"/>
              <a:gd name="T39" fmla="*/ 270 h 772"/>
              <a:gd name="T40" fmla="*/ 669 w 945"/>
              <a:gd name="T41" fmla="*/ 260 h 772"/>
              <a:gd name="T42" fmla="*/ 673 w 945"/>
              <a:gd name="T43" fmla="*/ 219 h 772"/>
              <a:gd name="T44" fmla="*/ 647 w 945"/>
              <a:gd name="T45" fmla="*/ 177 h 772"/>
              <a:gd name="T46" fmla="*/ 635 w 945"/>
              <a:gd name="T47" fmla="*/ 131 h 772"/>
              <a:gd name="T48" fmla="*/ 639 w 945"/>
              <a:gd name="T49" fmla="*/ 92 h 772"/>
              <a:gd name="T50" fmla="*/ 655 w 945"/>
              <a:gd name="T51" fmla="*/ 34 h 772"/>
              <a:gd name="T52" fmla="*/ 716 w 945"/>
              <a:gd name="T53" fmla="*/ 6 h 772"/>
              <a:gd name="T54" fmla="*/ 810 w 945"/>
              <a:gd name="T55" fmla="*/ 24 h 772"/>
              <a:gd name="T56" fmla="*/ 836 w 945"/>
              <a:gd name="T57" fmla="*/ 64 h 772"/>
              <a:gd name="T58" fmla="*/ 837 w 945"/>
              <a:gd name="T59" fmla="*/ 125 h 772"/>
              <a:gd name="T60" fmla="*/ 843 w 945"/>
              <a:gd name="T61" fmla="*/ 153 h 772"/>
              <a:gd name="T62" fmla="*/ 826 w 945"/>
              <a:gd name="T63" fmla="*/ 183 h 772"/>
              <a:gd name="T64" fmla="*/ 804 w 945"/>
              <a:gd name="T65" fmla="*/ 225 h 772"/>
              <a:gd name="T66" fmla="*/ 820 w 945"/>
              <a:gd name="T67" fmla="*/ 264 h 772"/>
              <a:gd name="T68" fmla="*/ 887 w 945"/>
              <a:gd name="T69" fmla="*/ 268 h 772"/>
              <a:gd name="T70" fmla="*/ 939 w 945"/>
              <a:gd name="T71" fmla="*/ 374 h 772"/>
              <a:gd name="T72" fmla="*/ 931 w 945"/>
              <a:gd name="T73" fmla="*/ 451 h 772"/>
              <a:gd name="T74" fmla="*/ 800 w 945"/>
              <a:gd name="T75" fmla="*/ 475 h 772"/>
              <a:gd name="T76" fmla="*/ 585 w 945"/>
              <a:gd name="T77" fmla="*/ 465 h 772"/>
              <a:gd name="T78" fmla="*/ 538 w 945"/>
              <a:gd name="T79" fmla="*/ 401 h 772"/>
              <a:gd name="T80" fmla="*/ 577 w 945"/>
              <a:gd name="T81" fmla="*/ 288 h 772"/>
              <a:gd name="T82" fmla="*/ 722 w 945"/>
              <a:gd name="T83" fmla="*/ 294 h 772"/>
              <a:gd name="T84" fmla="*/ 746 w 945"/>
              <a:gd name="T85" fmla="*/ 447 h 772"/>
              <a:gd name="T86" fmla="*/ 770 w 945"/>
              <a:gd name="T87" fmla="*/ 294 h 772"/>
              <a:gd name="T88" fmla="*/ 460 w 945"/>
              <a:gd name="T89" fmla="*/ 772 h 772"/>
              <a:gd name="T90" fmla="*/ 572 w 945"/>
              <a:gd name="T91" fmla="*/ 628 h 772"/>
              <a:gd name="T92" fmla="*/ 663 w 945"/>
              <a:gd name="T93" fmla="*/ 634 h 772"/>
              <a:gd name="T94" fmla="*/ 738 w 945"/>
              <a:gd name="T95" fmla="*/ 584 h 772"/>
              <a:gd name="T96" fmla="*/ 796 w 945"/>
              <a:gd name="T97" fmla="*/ 536 h 772"/>
              <a:gd name="T98" fmla="*/ 762 w 945"/>
              <a:gd name="T99" fmla="*/ 649 h 772"/>
              <a:gd name="T100" fmla="*/ 710 w 945"/>
              <a:gd name="T101" fmla="*/ 705 h 772"/>
              <a:gd name="T102" fmla="*/ 625 w 945"/>
              <a:gd name="T103" fmla="*/ 739 h 772"/>
              <a:gd name="T104" fmla="*/ 532 w 945"/>
              <a:gd name="T105" fmla="*/ 733 h 772"/>
              <a:gd name="T106" fmla="*/ 490 w 945"/>
              <a:gd name="T107" fmla="*/ 0 h 772"/>
              <a:gd name="T108" fmla="*/ 401 w 945"/>
              <a:gd name="T109" fmla="*/ 36 h 772"/>
              <a:gd name="T110" fmla="*/ 310 w 945"/>
              <a:gd name="T111" fmla="*/ 38 h 772"/>
              <a:gd name="T112" fmla="*/ 226 w 945"/>
              <a:gd name="T113" fmla="*/ 80 h 772"/>
              <a:gd name="T114" fmla="*/ 173 w 945"/>
              <a:gd name="T115" fmla="*/ 151 h 772"/>
              <a:gd name="T116" fmla="*/ 187 w 945"/>
              <a:gd name="T117" fmla="*/ 245 h 772"/>
              <a:gd name="T118" fmla="*/ 222 w 945"/>
              <a:gd name="T119" fmla="*/ 181 h 772"/>
              <a:gd name="T120" fmla="*/ 316 w 945"/>
              <a:gd name="T121" fmla="*/ 135 h 772"/>
              <a:gd name="T122" fmla="*/ 393 w 945"/>
              <a:gd name="T123" fmla="*/ 15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5" h="772">
                <a:moveTo>
                  <a:pt x="264" y="487"/>
                </a:moveTo>
                <a:lnTo>
                  <a:pt x="264" y="487"/>
                </a:lnTo>
                <a:lnTo>
                  <a:pt x="256" y="501"/>
                </a:lnTo>
                <a:lnTo>
                  <a:pt x="246" y="512"/>
                </a:lnTo>
                <a:lnTo>
                  <a:pt x="236" y="524"/>
                </a:lnTo>
                <a:lnTo>
                  <a:pt x="222" y="536"/>
                </a:lnTo>
                <a:lnTo>
                  <a:pt x="222" y="536"/>
                </a:lnTo>
                <a:lnTo>
                  <a:pt x="228" y="556"/>
                </a:lnTo>
                <a:lnTo>
                  <a:pt x="234" y="572"/>
                </a:lnTo>
                <a:lnTo>
                  <a:pt x="234" y="572"/>
                </a:lnTo>
                <a:lnTo>
                  <a:pt x="254" y="574"/>
                </a:lnTo>
                <a:lnTo>
                  <a:pt x="286" y="576"/>
                </a:lnTo>
                <a:lnTo>
                  <a:pt x="316" y="582"/>
                </a:lnTo>
                <a:lnTo>
                  <a:pt x="325" y="586"/>
                </a:lnTo>
                <a:lnTo>
                  <a:pt x="331" y="590"/>
                </a:lnTo>
                <a:lnTo>
                  <a:pt x="331" y="590"/>
                </a:lnTo>
                <a:lnTo>
                  <a:pt x="339" y="604"/>
                </a:lnTo>
                <a:lnTo>
                  <a:pt x="347" y="620"/>
                </a:lnTo>
                <a:lnTo>
                  <a:pt x="351" y="635"/>
                </a:lnTo>
                <a:lnTo>
                  <a:pt x="355" y="653"/>
                </a:lnTo>
                <a:lnTo>
                  <a:pt x="357" y="669"/>
                </a:lnTo>
                <a:lnTo>
                  <a:pt x="357" y="685"/>
                </a:lnTo>
                <a:lnTo>
                  <a:pt x="355" y="713"/>
                </a:lnTo>
                <a:lnTo>
                  <a:pt x="355" y="713"/>
                </a:lnTo>
                <a:lnTo>
                  <a:pt x="337" y="719"/>
                </a:lnTo>
                <a:lnTo>
                  <a:pt x="319" y="725"/>
                </a:lnTo>
                <a:lnTo>
                  <a:pt x="298" y="731"/>
                </a:lnTo>
                <a:lnTo>
                  <a:pt x="276" y="735"/>
                </a:lnTo>
                <a:lnTo>
                  <a:pt x="228" y="741"/>
                </a:lnTo>
                <a:lnTo>
                  <a:pt x="179" y="741"/>
                </a:lnTo>
                <a:lnTo>
                  <a:pt x="129" y="741"/>
                </a:lnTo>
                <a:lnTo>
                  <a:pt x="81" y="735"/>
                </a:lnTo>
                <a:lnTo>
                  <a:pt x="59" y="731"/>
                </a:lnTo>
                <a:lnTo>
                  <a:pt x="38" y="725"/>
                </a:lnTo>
                <a:lnTo>
                  <a:pt x="20" y="719"/>
                </a:lnTo>
                <a:lnTo>
                  <a:pt x="2" y="713"/>
                </a:lnTo>
                <a:lnTo>
                  <a:pt x="2" y="713"/>
                </a:lnTo>
                <a:lnTo>
                  <a:pt x="0" y="685"/>
                </a:lnTo>
                <a:lnTo>
                  <a:pt x="0" y="669"/>
                </a:lnTo>
                <a:lnTo>
                  <a:pt x="2" y="653"/>
                </a:lnTo>
                <a:lnTo>
                  <a:pt x="6" y="635"/>
                </a:lnTo>
                <a:lnTo>
                  <a:pt x="10" y="620"/>
                </a:lnTo>
                <a:lnTo>
                  <a:pt x="18" y="604"/>
                </a:lnTo>
                <a:lnTo>
                  <a:pt x="26" y="590"/>
                </a:lnTo>
                <a:lnTo>
                  <a:pt x="26" y="590"/>
                </a:lnTo>
                <a:lnTo>
                  <a:pt x="32" y="586"/>
                </a:lnTo>
                <a:lnTo>
                  <a:pt x="42" y="582"/>
                </a:lnTo>
                <a:lnTo>
                  <a:pt x="71" y="576"/>
                </a:lnTo>
                <a:lnTo>
                  <a:pt x="103" y="574"/>
                </a:lnTo>
                <a:lnTo>
                  <a:pt x="121" y="572"/>
                </a:lnTo>
                <a:lnTo>
                  <a:pt x="121" y="572"/>
                </a:lnTo>
                <a:lnTo>
                  <a:pt x="127" y="554"/>
                </a:lnTo>
                <a:lnTo>
                  <a:pt x="131" y="534"/>
                </a:lnTo>
                <a:lnTo>
                  <a:pt x="131" y="534"/>
                </a:lnTo>
                <a:lnTo>
                  <a:pt x="119" y="524"/>
                </a:lnTo>
                <a:lnTo>
                  <a:pt x="109" y="512"/>
                </a:lnTo>
                <a:lnTo>
                  <a:pt x="99" y="501"/>
                </a:lnTo>
                <a:lnTo>
                  <a:pt x="93" y="487"/>
                </a:lnTo>
                <a:lnTo>
                  <a:pt x="93" y="487"/>
                </a:lnTo>
                <a:lnTo>
                  <a:pt x="56" y="485"/>
                </a:lnTo>
                <a:lnTo>
                  <a:pt x="56" y="485"/>
                </a:lnTo>
                <a:lnTo>
                  <a:pt x="52" y="459"/>
                </a:lnTo>
                <a:lnTo>
                  <a:pt x="52" y="431"/>
                </a:lnTo>
                <a:lnTo>
                  <a:pt x="54" y="403"/>
                </a:lnTo>
                <a:lnTo>
                  <a:pt x="58" y="378"/>
                </a:lnTo>
                <a:lnTo>
                  <a:pt x="61" y="352"/>
                </a:lnTo>
                <a:lnTo>
                  <a:pt x="69" y="330"/>
                </a:lnTo>
                <a:lnTo>
                  <a:pt x="77" y="312"/>
                </a:lnTo>
                <a:lnTo>
                  <a:pt x="81" y="306"/>
                </a:lnTo>
                <a:lnTo>
                  <a:pt x="87" y="300"/>
                </a:lnTo>
                <a:lnTo>
                  <a:pt x="87" y="300"/>
                </a:lnTo>
                <a:lnTo>
                  <a:pt x="95" y="294"/>
                </a:lnTo>
                <a:lnTo>
                  <a:pt x="103" y="290"/>
                </a:lnTo>
                <a:lnTo>
                  <a:pt x="125" y="282"/>
                </a:lnTo>
                <a:lnTo>
                  <a:pt x="149" y="276"/>
                </a:lnTo>
                <a:lnTo>
                  <a:pt x="175" y="274"/>
                </a:lnTo>
                <a:lnTo>
                  <a:pt x="200" y="276"/>
                </a:lnTo>
                <a:lnTo>
                  <a:pt x="224" y="280"/>
                </a:lnTo>
                <a:lnTo>
                  <a:pt x="246" y="286"/>
                </a:lnTo>
                <a:lnTo>
                  <a:pt x="256" y="290"/>
                </a:lnTo>
                <a:lnTo>
                  <a:pt x="264" y="296"/>
                </a:lnTo>
                <a:lnTo>
                  <a:pt x="264" y="296"/>
                </a:lnTo>
                <a:lnTo>
                  <a:pt x="270" y="300"/>
                </a:lnTo>
                <a:lnTo>
                  <a:pt x="274" y="308"/>
                </a:lnTo>
                <a:lnTo>
                  <a:pt x="284" y="326"/>
                </a:lnTo>
                <a:lnTo>
                  <a:pt x="292" y="350"/>
                </a:lnTo>
                <a:lnTo>
                  <a:pt x="298" y="376"/>
                </a:lnTo>
                <a:lnTo>
                  <a:pt x="302" y="403"/>
                </a:lnTo>
                <a:lnTo>
                  <a:pt x="304" y="431"/>
                </a:lnTo>
                <a:lnTo>
                  <a:pt x="304" y="459"/>
                </a:lnTo>
                <a:lnTo>
                  <a:pt x="302" y="483"/>
                </a:lnTo>
                <a:lnTo>
                  <a:pt x="302" y="483"/>
                </a:lnTo>
                <a:lnTo>
                  <a:pt x="296" y="485"/>
                </a:lnTo>
                <a:lnTo>
                  <a:pt x="284" y="485"/>
                </a:lnTo>
                <a:lnTo>
                  <a:pt x="272" y="485"/>
                </a:lnTo>
                <a:lnTo>
                  <a:pt x="264" y="487"/>
                </a:lnTo>
                <a:lnTo>
                  <a:pt x="264" y="487"/>
                </a:lnTo>
                <a:close/>
                <a:moveTo>
                  <a:pt x="593" y="270"/>
                </a:moveTo>
                <a:lnTo>
                  <a:pt x="593" y="270"/>
                </a:lnTo>
                <a:lnTo>
                  <a:pt x="637" y="270"/>
                </a:lnTo>
                <a:lnTo>
                  <a:pt x="637" y="270"/>
                </a:lnTo>
                <a:lnTo>
                  <a:pt x="647" y="270"/>
                </a:lnTo>
                <a:lnTo>
                  <a:pt x="655" y="268"/>
                </a:lnTo>
                <a:lnTo>
                  <a:pt x="663" y="266"/>
                </a:lnTo>
                <a:lnTo>
                  <a:pt x="669" y="260"/>
                </a:lnTo>
                <a:lnTo>
                  <a:pt x="669" y="260"/>
                </a:lnTo>
                <a:lnTo>
                  <a:pt x="675" y="247"/>
                </a:lnTo>
                <a:lnTo>
                  <a:pt x="681" y="227"/>
                </a:lnTo>
                <a:lnTo>
                  <a:pt x="681" y="227"/>
                </a:lnTo>
                <a:lnTo>
                  <a:pt x="673" y="219"/>
                </a:lnTo>
                <a:lnTo>
                  <a:pt x="665" y="207"/>
                </a:lnTo>
                <a:lnTo>
                  <a:pt x="659" y="195"/>
                </a:lnTo>
                <a:lnTo>
                  <a:pt x="655" y="183"/>
                </a:lnTo>
                <a:lnTo>
                  <a:pt x="655" y="183"/>
                </a:lnTo>
                <a:lnTo>
                  <a:pt x="647" y="177"/>
                </a:lnTo>
                <a:lnTo>
                  <a:pt x="641" y="167"/>
                </a:lnTo>
                <a:lnTo>
                  <a:pt x="641" y="167"/>
                </a:lnTo>
                <a:lnTo>
                  <a:pt x="637" y="153"/>
                </a:lnTo>
                <a:lnTo>
                  <a:pt x="635" y="135"/>
                </a:lnTo>
                <a:lnTo>
                  <a:pt x="635" y="131"/>
                </a:lnTo>
                <a:lnTo>
                  <a:pt x="639" y="127"/>
                </a:lnTo>
                <a:lnTo>
                  <a:pt x="639" y="127"/>
                </a:lnTo>
                <a:lnTo>
                  <a:pt x="641" y="127"/>
                </a:lnTo>
                <a:lnTo>
                  <a:pt x="641" y="127"/>
                </a:lnTo>
                <a:lnTo>
                  <a:pt x="639" y="92"/>
                </a:lnTo>
                <a:lnTo>
                  <a:pt x="639" y="76"/>
                </a:lnTo>
                <a:lnTo>
                  <a:pt x="641" y="64"/>
                </a:lnTo>
                <a:lnTo>
                  <a:pt x="645" y="52"/>
                </a:lnTo>
                <a:lnTo>
                  <a:pt x="649" y="44"/>
                </a:lnTo>
                <a:lnTo>
                  <a:pt x="655" y="34"/>
                </a:lnTo>
                <a:lnTo>
                  <a:pt x="663" y="28"/>
                </a:lnTo>
                <a:lnTo>
                  <a:pt x="663" y="28"/>
                </a:lnTo>
                <a:lnTo>
                  <a:pt x="679" y="16"/>
                </a:lnTo>
                <a:lnTo>
                  <a:pt x="697" y="10"/>
                </a:lnTo>
                <a:lnTo>
                  <a:pt x="716" y="6"/>
                </a:lnTo>
                <a:lnTo>
                  <a:pt x="736" y="4"/>
                </a:lnTo>
                <a:lnTo>
                  <a:pt x="756" y="4"/>
                </a:lnTo>
                <a:lnTo>
                  <a:pt x="776" y="8"/>
                </a:lnTo>
                <a:lnTo>
                  <a:pt x="794" y="14"/>
                </a:lnTo>
                <a:lnTo>
                  <a:pt x="810" y="24"/>
                </a:lnTo>
                <a:lnTo>
                  <a:pt x="810" y="24"/>
                </a:lnTo>
                <a:lnTo>
                  <a:pt x="818" y="32"/>
                </a:lnTo>
                <a:lnTo>
                  <a:pt x="826" y="40"/>
                </a:lnTo>
                <a:lnTo>
                  <a:pt x="832" y="52"/>
                </a:lnTo>
                <a:lnTo>
                  <a:pt x="836" y="64"/>
                </a:lnTo>
                <a:lnTo>
                  <a:pt x="837" y="76"/>
                </a:lnTo>
                <a:lnTo>
                  <a:pt x="839" y="92"/>
                </a:lnTo>
                <a:lnTo>
                  <a:pt x="839" y="108"/>
                </a:lnTo>
                <a:lnTo>
                  <a:pt x="837" y="125"/>
                </a:lnTo>
                <a:lnTo>
                  <a:pt x="837" y="125"/>
                </a:lnTo>
                <a:lnTo>
                  <a:pt x="841" y="127"/>
                </a:lnTo>
                <a:lnTo>
                  <a:pt x="843" y="131"/>
                </a:lnTo>
                <a:lnTo>
                  <a:pt x="843" y="135"/>
                </a:lnTo>
                <a:lnTo>
                  <a:pt x="843" y="135"/>
                </a:lnTo>
                <a:lnTo>
                  <a:pt x="843" y="153"/>
                </a:lnTo>
                <a:lnTo>
                  <a:pt x="839" y="167"/>
                </a:lnTo>
                <a:lnTo>
                  <a:pt x="839" y="167"/>
                </a:lnTo>
                <a:lnTo>
                  <a:pt x="834" y="177"/>
                </a:lnTo>
                <a:lnTo>
                  <a:pt x="826" y="183"/>
                </a:lnTo>
                <a:lnTo>
                  <a:pt x="826" y="183"/>
                </a:lnTo>
                <a:lnTo>
                  <a:pt x="822" y="195"/>
                </a:lnTo>
                <a:lnTo>
                  <a:pt x="816" y="205"/>
                </a:lnTo>
                <a:lnTo>
                  <a:pt x="810" y="215"/>
                </a:lnTo>
                <a:lnTo>
                  <a:pt x="804" y="225"/>
                </a:lnTo>
                <a:lnTo>
                  <a:pt x="804" y="225"/>
                </a:lnTo>
                <a:lnTo>
                  <a:pt x="806" y="237"/>
                </a:lnTo>
                <a:lnTo>
                  <a:pt x="810" y="249"/>
                </a:lnTo>
                <a:lnTo>
                  <a:pt x="814" y="256"/>
                </a:lnTo>
                <a:lnTo>
                  <a:pt x="820" y="264"/>
                </a:lnTo>
                <a:lnTo>
                  <a:pt x="820" y="264"/>
                </a:lnTo>
                <a:lnTo>
                  <a:pt x="832" y="268"/>
                </a:lnTo>
                <a:lnTo>
                  <a:pt x="847" y="268"/>
                </a:lnTo>
                <a:lnTo>
                  <a:pt x="847" y="268"/>
                </a:lnTo>
                <a:lnTo>
                  <a:pt x="887" y="268"/>
                </a:lnTo>
                <a:lnTo>
                  <a:pt x="887" y="268"/>
                </a:lnTo>
                <a:lnTo>
                  <a:pt x="901" y="284"/>
                </a:lnTo>
                <a:lnTo>
                  <a:pt x="913" y="302"/>
                </a:lnTo>
                <a:lnTo>
                  <a:pt x="925" y="326"/>
                </a:lnTo>
                <a:lnTo>
                  <a:pt x="933" y="350"/>
                </a:lnTo>
                <a:lnTo>
                  <a:pt x="939" y="374"/>
                </a:lnTo>
                <a:lnTo>
                  <a:pt x="943" y="397"/>
                </a:lnTo>
                <a:lnTo>
                  <a:pt x="945" y="421"/>
                </a:lnTo>
                <a:lnTo>
                  <a:pt x="945" y="443"/>
                </a:lnTo>
                <a:lnTo>
                  <a:pt x="945" y="443"/>
                </a:lnTo>
                <a:lnTo>
                  <a:pt x="931" y="451"/>
                </a:lnTo>
                <a:lnTo>
                  <a:pt x="911" y="459"/>
                </a:lnTo>
                <a:lnTo>
                  <a:pt x="887" y="463"/>
                </a:lnTo>
                <a:lnTo>
                  <a:pt x="861" y="469"/>
                </a:lnTo>
                <a:lnTo>
                  <a:pt x="832" y="473"/>
                </a:lnTo>
                <a:lnTo>
                  <a:pt x="800" y="475"/>
                </a:lnTo>
                <a:lnTo>
                  <a:pt x="734" y="477"/>
                </a:lnTo>
                <a:lnTo>
                  <a:pt x="669" y="475"/>
                </a:lnTo>
                <a:lnTo>
                  <a:pt x="639" y="473"/>
                </a:lnTo>
                <a:lnTo>
                  <a:pt x="611" y="469"/>
                </a:lnTo>
                <a:lnTo>
                  <a:pt x="585" y="465"/>
                </a:lnTo>
                <a:lnTo>
                  <a:pt x="564" y="459"/>
                </a:lnTo>
                <a:lnTo>
                  <a:pt x="548" y="451"/>
                </a:lnTo>
                <a:lnTo>
                  <a:pt x="536" y="443"/>
                </a:lnTo>
                <a:lnTo>
                  <a:pt x="536" y="443"/>
                </a:lnTo>
                <a:lnTo>
                  <a:pt x="538" y="401"/>
                </a:lnTo>
                <a:lnTo>
                  <a:pt x="542" y="379"/>
                </a:lnTo>
                <a:lnTo>
                  <a:pt x="546" y="356"/>
                </a:lnTo>
                <a:lnTo>
                  <a:pt x="554" y="332"/>
                </a:lnTo>
                <a:lnTo>
                  <a:pt x="564" y="308"/>
                </a:lnTo>
                <a:lnTo>
                  <a:pt x="577" y="288"/>
                </a:lnTo>
                <a:lnTo>
                  <a:pt x="585" y="278"/>
                </a:lnTo>
                <a:lnTo>
                  <a:pt x="593" y="270"/>
                </a:lnTo>
                <a:lnTo>
                  <a:pt x="593" y="270"/>
                </a:lnTo>
                <a:close/>
                <a:moveTo>
                  <a:pt x="734" y="272"/>
                </a:moveTo>
                <a:lnTo>
                  <a:pt x="722" y="294"/>
                </a:lnTo>
                <a:lnTo>
                  <a:pt x="734" y="304"/>
                </a:lnTo>
                <a:lnTo>
                  <a:pt x="706" y="417"/>
                </a:lnTo>
                <a:lnTo>
                  <a:pt x="744" y="445"/>
                </a:lnTo>
                <a:lnTo>
                  <a:pt x="744" y="447"/>
                </a:lnTo>
                <a:lnTo>
                  <a:pt x="746" y="447"/>
                </a:lnTo>
                <a:lnTo>
                  <a:pt x="748" y="447"/>
                </a:lnTo>
                <a:lnTo>
                  <a:pt x="748" y="445"/>
                </a:lnTo>
                <a:lnTo>
                  <a:pt x="786" y="417"/>
                </a:lnTo>
                <a:lnTo>
                  <a:pt x="758" y="304"/>
                </a:lnTo>
                <a:lnTo>
                  <a:pt x="770" y="294"/>
                </a:lnTo>
                <a:lnTo>
                  <a:pt x="758" y="272"/>
                </a:lnTo>
                <a:lnTo>
                  <a:pt x="746" y="272"/>
                </a:lnTo>
                <a:lnTo>
                  <a:pt x="734" y="272"/>
                </a:lnTo>
                <a:lnTo>
                  <a:pt x="734" y="272"/>
                </a:lnTo>
                <a:close/>
                <a:moveTo>
                  <a:pt x="460" y="772"/>
                </a:moveTo>
                <a:lnTo>
                  <a:pt x="387" y="580"/>
                </a:lnTo>
                <a:lnTo>
                  <a:pt x="603" y="558"/>
                </a:lnTo>
                <a:lnTo>
                  <a:pt x="560" y="624"/>
                </a:lnTo>
                <a:lnTo>
                  <a:pt x="560" y="624"/>
                </a:lnTo>
                <a:lnTo>
                  <a:pt x="572" y="628"/>
                </a:lnTo>
                <a:lnTo>
                  <a:pt x="585" y="632"/>
                </a:lnTo>
                <a:lnTo>
                  <a:pt x="597" y="635"/>
                </a:lnTo>
                <a:lnTo>
                  <a:pt x="611" y="637"/>
                </a:lnTo>
                <a:lnTo>
                  <a:pt x="637" y="637"/>
                </a:lnTo>
                <a:lnTo>
                  <a:pt x="663" y="634"/>
                </a:lnTo>
                <a:lnTo>
                  <a:pt x="687" y="624"/>
                </a:lnTo>
                <a:lnTo>
                  <a:pt x="708" y="610"/>
                </a:lnTo>
                <a:lnTo>
                  <a:pt x="718" y="602"/>
                </a:lnTo>
                <a:lnTo>
                  <a:pt x="728" y="594"/>
                </a:lnTo>
                <a:lnTo>
                  <a:pt x="738" y="584"/>
                </a:lnTo>
                <a:lnTo>
                  <a:pt x="746" y="572"/>
                </a:lnTo>
                <a:lnTo>
                  <a:pt x="746" y="572"/>
                </a:lnTo>
                <a:lnTo>
                  <a:pt x="758" y="550"/>
                </a:lnTo>
                <a:lnTo>
                  <a:pt x="766" y="530"/>
                </a:lnTo>
                <a:lnTo>
                  <a:pt x="796" y="536"/>
                </a:lnTo>
                <a:lnTo>
                  <a:pt x="796" y="536"/>
                </a:lnTo>
                <a:lnTo>
                  <a:pt x="794" y="566"/>
                </a:lnTo>
                <a:lnTo>
                  <a:pt x="788" y="596"/>
                </a:lnTo>
                <a:lnTo>
                  <a:pt x="778" y="624"/>
                </a:lnTo>
                <a:lnTo>
                  <a:pt x="762" y="649"/>
                </a:lnTo>
                <a:lnTo>
                  <a:pt x="762" y="649"/>
                </a:lnTo>
                <a:lnTo>
                  <a:pt x="752" y="665"/>
                </a:lnTo>
                <a:lnTo>
                  <a:pt x="738" y="681"/>
                </a:lnTo>
                <a:lnTo>
                  <a:pt x="724" y="693"/>
                </a:lnTo>
                <a:lnTo>
                  <a:pt x="710" y="705"/>
                </a:lnTo>
                <a:lnTo>
                  <a:pt x="695" y="715"/>
                </a:lnTo>
                <a:lnTo>
                  <a:pt x="677" y="723"/>
                </a:lnTo>
                <a:lnTo>
                  <a:pt x="661" y="731"/>
                </a:lnTo>
                <a:lnTo>
                  <a:pt x="643" y="735"/>
                </a:lnTo>
                <a:lnTo>
                  <a:pt x="625" y="739"/>
                </a:lnTo>
                <a:lnTo>
                  <a:pt x="605" y="741"/>
                </a:lnTo>
                <a:lnTo>
                  <a:pt x="587" y="743"/>
                </a:lnTo>
                <a:lnTo>
                  <a:pt x="570" y="741"/>
                </a:lnTo>
                <a:lnTo>
                  <a:pt x="550" y="737"/>
                </a:lnTo>
                <a:lnTo>
                  <a:pt x="532" y="733"/>
                </a:lnTo>
                <a:lnTo>
                  <a:pt x="514" y="727"/>
                </a:lnTo>
                <a:lnTo>
                  <a:pt x="496" y="719"/>
                </a:lnTo>
                <a:lnTo>
                  <a:pt x="460" y="772"/>
                </a:lnTo>
                <a:lnTo>
                  <a:pt x="460" y="772"/>
                </a:lnTo>
                <a:close/>
                <a:moveTo>
                  <a:pt x="490" y="0"/>
                </a:moveTo>
                <a:lnTo>
                  <a:pt x="454" y="56"/>
                </a:lnTo>
                <a:lnTo>
                  <a:pt x="454" y="56"/>
                </a:lnTo>
                <a:lnTo>
                  <a:pt x="437" y="48"/>
                </a:lnTo>
                <a:lnTo>
                  <a:pt x="419" y="40"/>
                </a:lnTo>
                <a:lnTo>
                  <a:pt x="401" y="36"/>
                </a:lnTo>
                <a:lnTo>
                  <a:pt x="383" y="32"/>
                </a:lnTo>
                <a:lnTo>
                  <a:pt x="363" y="32"/>
                </a:lnTo>
                <a:lnTo>
                  <a:pt x="345" y="32"/>
                </a:lnTo>
                <a:lnTo>
                  <a:pt x="327" y="34"/>
                </a:lnTo>
                <a:lnTo>
                  <a:pt x="310" y="38"/>
                </a:lnTo>
                <a:lnTo>
                  <a:pt x="292" y="44"/>
                </a:lnTo>
                <a:lnTo>
                  <a:pt x="274" y="50"/>
                </a:lnTo>
                <a:lnTo>
                  <a:pt x="258" y="58"/>
                </a:lnTo>
                <a:lnTo>
                  <a:pt x="242" y="68"/>
                </a:lnTo>
                <a:lnTo>
                  <a:pt x="226" y="80"/>
                </a:lnTo>
                <a:lnTo>
                  <a:pt x="212" y="94"/>
                </a:lnTo>
                <a:lnTo>
                  <a:pt x="200" y="108"/>
                </a:lnTo>
                <a:lnTo>
                  <a:pt x="188" y="123"/>
                </a:lnTo>
                <a:lnTo>
                  <a:pt x="188" y="123"/>
                </a:lnTo>
                <a:lnTo>
                  <a:pt x="173" y="151"/>
                </a:lnTo>
                <a:lnTo>
                  <a:pt x="163" y="179"/>
                </a:lnTo>
                <a:lnTo>
                  <a:pt x="157" y="207"/>
                </a:lnTo>
                <a:lnTo>
                  <a:pt x="155" y="237"/>
                </a:lnTo>
                <a:lnTo>
                  <a:pt x="187" y="245"/>
                </a:lnTo>
                <a:lnTo>
                  <a:pt x="187" y="245"/>
                </a:lnTo>
                <a:lnTo>
                  <a:pt x="194" y="223"/>
                </a:lnTo>
                <a:lnTo>
                  <a:pt x="206" y="201"/>
                </a:lnTo>
                <a:lnTo>
                  <a:pt x="206" y="201"/>
                </a:lnTo>
                <a:lnTo>
                  <a:pt x="214" y="191"/>
                </a:lnTo>
                <a:lnTo>
                  <a:pt x="222" y="181"/>
                </a:lnTo>
                <a:lnTo>
                  <a:pt x="232" y="171"/>
                </a:lnTo>
                <a:lnTo>
                  <a:pt x="242" y="163"/>
                </a:lnTo>
                <a:lnTo>
                  <a:pt x="266" y="149"/>
                </a:lnTo>
                <a:lnTo>
                  <a:pt x="290" y="141"/>
                </a:lnTo>
                <a:lnTo>
                  <a:pt x="316" y="135"/>
                </a:lnTo>
                <a:lnTo>
                  <a:pt x="341" y="137"/>
                </a:lnTo>
                <a:lnTo>
                  <a:pt x="353" y="137"/>
                </a:lnTo>
                <a:lnTo>
                  <a:pt x="367" y="141"/>
                </a:lnTo>
                <a:lnTo>
                  <a:pt x="379" y="145"/>
                </a:lnTo>
                <a:lnTo>
                  <a:pt x="393" y="151"/>
                </a:lnTo>
                <a:lnTo>
                  <a:pt x="349" y="215"/>
                </a:lnTo>
                <a:lnTo>
                  <a:pt x="564" y="193"/>
                </a:lnTo>
                <a:lnTo>
                  <a:pt x="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2397125" y="849313"/>
            <a:ext cx="1430337" cy="884238"/>
          </a:xfrm>
          <a:custGeom>
            <a:avLst/>
            <a:gdLst>
              <a:gd name="T0" fmla="*/ 760 w 901"/>
              <a:gd name="T1" fmla="*/ 79 h 557"/>
              <a:gd name="T2" fmla="*/ 157 w 901"/>
              <a:gd name="T3" fmla="*/ 79 h 557"/>
              <a:gd name="T4" fmla="*/ 157 w 901"/>
              <a:gd name="T5" fmla="*/ 432 h 557"/>
              <a:gd name="T6" fmla="*/ 760 w 901"/>
              <a:gd name="T7" fmla="*/ 432 h 557"/>
              <a:gd name="T8" fmla="*/ 760 w 901"/>
              <a:gd name="T9" fmla="*/ 79 h 557"/>
              <a:gd name="T10" fmla="*/ 760 w 901"/>
              <a:gd name="T11" fmla="*/ 79 h 557"/>
              <a:gd name="T12" fmla="*/ 181 w 901"/>
              <a:gd name="T13" fmla="*/ 466 h 557"/>
              <a:gd name="T14" fmla="*/ 181 w 901"/>
              <a:gd name="T15" fmla="*/ 504 h 557"/>
              <a:gd name="T16" fmla="*/ 250 w 901"/>
              <a:gd name="T17" fmla="*/ 504 h 557"/>
              <a:gd name="T18" fmla="*/ 250 w 901"/>
              <a:gd name="T19" fmla="*/ 466 h 557"/>
              <a:gd name="T20" fmla="*/ 181 w 901"/>
              <a:gd name="T21" fmla="*/ 466 h 557"/>
              <a:gd name="T22" fmla="*/ 181 w 901"/>
              <a:gd name="T23" fmla="*/ 466 h 557"/>
              <a:gd name="T24" fmla="*/ 284 w 901"/>
              <a:gd name="T25" fmla="*/ 466 h 557"/>
              <a:gd name="T26" fmla="*/ 284 w 901"/>
              <a:gd name="T27" fmla="*/ 504 h 557"/>
              <a:gd name="T28" fmla="*/ 352 w 901"/>
              <a:gd name="T29" fmla="*/ 504 h 557"/>
              <a:gd name="T30" fmla="*/ 352 w 901"/>
              <a:gd name="T31" fmla="*/ 466 h 557"/>
              <a:gd name="T32" fmla="*/ 284 w 901"/>
              <a:gd name="T33" fmla="*/ 466 h 557"/>
              <a:gd name="T34" fmla="*/ 284 w 901"/>
              <a:gd name="T35" fmla="*/ 466 h 557"/>
              <a:gd name="T36" fmla="*/ 758 w 901"/>
              <a:gd name="T37" fmla="*/ 466 h 557"/>
              <a:gd name="T38" fmla="*/ 758 w 901"/>
              <a:gd name="T39" fmla="*/ 504 h 557"/>
              <a:gd name="T40" fmla="*/ 826 w 901"/>
              <a:gd name="T41" fmla="*/ 504 h 557"/>
              <a:gd name="T42" fmla="*/ 826 w 901"/>
              <a:gd name="T43" fmla="*/ 466 h 557"/>
              <a:gd name="T44" fmla="*/ 758 w 901"/>
              <a:gd name="T45" fmla="*/ 466 h 557"/>
              <a:gd name="T46" fmla="*/ 758 w 901"/>
              <a:gd name="T47" fmla="*/ 466 h 557"/>
              <a:gd name="T48" fmla="*/ 76 w 901"/>
              <a:gd name="T49" fmla="*/ 466 h 557"/>
              <a:gd name="T50" fmla="*/ 76 w 901"/>
              <a:gd name="T51" fmla="*/ 504 h 557"/>
              <a:gd name="T52" fmla="*/ 143 w 901"/>
              <a:gd name="T53" fmla="*/ 504 h 557"/>
              <a:gd name="T54" fmla="*/ 143 w 901"/>
              <a:gd name="T55" fmla="*/ 466 h 557"/>
              <a:gd name="T56" fmla="*/ 76 w 901"/>
              <a:gd name="T57" fmla="*/ 466 h 557"/>
              <a:gd name="T58" fmla="*/ 76 w 901"/>
              <a:gd name="T59" fmla="*/ 466 h 557"/>
              <a:gd name="T60" fmla="*/ 0 w 901"/>
              <a:gd name="T61" fmla="*/ 438 h 557"/>
              <a:gd name="T62" fmla="*/ 78 w 901"/>
              <a:gd name="T63" fmla="*/ 438 h 557"/>
              <a:gd name="T64" fmla="*/ 78 w 901"/>
              <a:gd name="T65" fmla="*/ 39 h 557"/>
              <a:gd name="T66" fmla="*/ 78 w 901"/>
              <a:gd name="T67" fmla="*/ 0 h 557"/>
              <a:gd name="T68" fmla="*/ 117 w 901"/>
              <a:gd name="T69" fmla="*/ 0 h 557"/>
              <a:gd name="T70" fmla="*/ 800 w 901"/>
              <a:gd name="T71" fmla="*/ 0 h 557"/>
              <a:gd name="T72" fmla="*/ 840 w 901"/>
              <a:gd name="T73" fmla="*/ 0 h 557"/>
              <a:gd name="T74" fmla="*/ 840 w 901"/>
              <a:gd name="T75" fmla="*/ 39 h 557"/>
              <a:gd name="T76" fmla="*/ 840 w 901"/>
              <a:gd name="T77" fmla="*/ 438 h 557"/>
              <a:gd name="T78" fmla="*/ 901 w 901"/>
              <a:gd name="T79" fmla="*/ 438 h 557"/>
              <a:gd name="T80" fmla="*/ 901 w 901"/>
              <a:gd name="T81" fmla="*/ 527 h 557"/>
              <a:gd name="T82" fmla="*/ 862 w 901"/>
              <a:gd name="T83" fmla="*/ 557 h 557"/>
              <a:gd name="T84" fmla="*/ 44 w 901"/>
              <a:gd name="T85" fmla="*/ 557 h 557"/>
              <a:gd name="T86" fmla="*/ 0 w 901"/>
              <a:gd name="T87" fmla="*/ 527 h 557"/>
              <a:gd name="T88" fmla="*/ 0 w 901"/>
              <a:gd name="T89" fmla="*/ 438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1" h="557">
                <a:moveTo>
                  <a:pt x="760" y="79"/>
                </a:moveTo>
                <a:lnTo>
                  <a:pt x="157" y="79"/>
                </a:lnTo>
                <a:lnTo>
                  <a:pt x="157" y="432"/>
                </a:lnTo>
                <a:lnTo>
                  <a:pt x="760" y="432"/>
                </a:lnTo>
                <a:lnTo>
                  <a:pt x="760" y="79"/>
                </a:lnTo>
                <a:lnTo>
                  <a:pt x="760" y="79"/>
                </a:lnTo>
                <a:close/>
                <a:moveTo>
                  <a:pt x="181" y="466"/>
                </a:moveTo>
                <a:lnTo>
                  <a:pt x="181" y="504"/>
                </a:lnTo>
                <a:lnTo>
                  <a:pt x="250" y="504"/>
                </a:lnTo>
                <a:lnTo>
                  <a:pt x="250" y="466"/>
                </a:lnTo>
                <a:lnTo>
                  <a:pt x="181" y="466"/>
                </a:lnTo>
                <a:lnTo>
                  <a:pt x="181" y="466"/>
                </a:lnTo>
                <a:close/>
                <a:moveTo>
                  <a:pt x="284" y="466"/>
                </a:moveTo>
                <a:lnTo>
                  <a:pt x="284" y="504"/>
                </a:lnTo>
                <a:lnTo>
                  <a:pt x="352" y="504"/>
                </a:lnTo>
                <a:lnTo>
                  <a:pt x="352" y="466"/>
                </a:lnTo>
                <a:lnTo>
                  <a:pt x="284" y="466"/>
                </a:lnTo>
                <a:lnTo>
                  <a:pt x="284" y="466"/>
                </a:lnTo>
                <a:close/>
                <a:moveTo>
                  <a:pt x="758" y="466"/>
                </a:moveTo>
                <a:lnTo>
                  <a:pt x="758" y="504"/>
                </a:lnTo>
                <a:lnTo>
                  <a:pt x="826" y="504"/>
                </a:lnTo>
                <a:lnTo>
                  <a:pt x="826" y="466"/>
                </a:lnTo>
                <a:lnTo>
                  <a:pt x="758" y="466"/>
                </a:lnTo>
                <a:lnTo>
                  <a:pt x="758" y="466"/>
                </a:lnTo>
                <a:close/>
                <a:moveTo>
                  <a:pt x="76" y="466"/>
                </a:moveTo>
                <a:lnTo>
                  <a:pt x="76" y="504"/>
                </a:lnTo>
                <a:lnTo>
                  <a:pt x="143" y="504"/>
                </a:lnTo>
                <a:lnTo>
                  <a:pt x="143" y="466"/>
                </a:lnTo>
                <a:lnTo>
                  <a:pt x="76" y="466"/>
                </a:lnTo>
                <a:lnTo>
                  <a:pt x="76" y="466"/>
                </a:lnTo>
                <a:close/>
                <a:moveTo>
                  <a:pt x="0" y="438"/>
                </a:moveTo>
                <a:lnTo>
                  <a:pt x="78" y="438"/>
                </a:lnTo>
                <a:lnTo>
                  <a:pt x="78" y="39"/>
                </a:lnTo>
                <a:lnTo>
                  <a:pt x="78" y="0"/>
                </a:lnTo>
                <a:lnTo>
                  <a:pt x="117" y="0"/>
                </a:lnTo>
                <a:lnTo>
                  <a:pt x="800" y="0"/>
                </a:lnTo>
                <a:lnTo>
                  <a:pt x="840" y="0"/>
                </a:lnTo>
                <a:lnTo>
                  <a:pt x="840" y="39"/>
                </a:lnTo>
                <a:lnTo>
                  <a:pt x="840" y="438"/>
                </a:lnTo>
                <a:lnTo>
                  <a:pt x="901" y="438"/>
                </a:lnTo>
                <a:lnTo>
                  <a:pt x="901" y="527"/>
                </a:lnTo>
                <a:lnTo>
                  <a:pt x="862" y="557"/>
                </a:lnTo>
                <a:lnTo>
                  <a:pt x="44" y="557"/>
                </a:lnTo>
                <a:lnTo>
                  <a:pt x="0" y="527"/>
                </a:lnTo>
                <a:lnTo>
                  <a:pt x="0" y="4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317500" y="725488"/>
            <a:ext cx="1414462" cy="1181100"/>
          </a:xfrm>
          <a:custGeom>
            <a:avLst/>
            <a:gdLst>
              <a:gd name="T0" fmla="*/ 280 w 891"/>
              <a:gd name="T1" fmla="*/ 597 h 744"/>
              <a:gd name="T2" fmla="*/ 189 w 891"/>
              <a:gd name="T3" fmla="*/ 155 h 744"/>
              <a:gd name="T4" fmla="*/ 195 w 891"/>
              <a:gd name="T5" fmla="*/ 177 h 744"/>
              <a:gd name="T6" fmla="*/ 189 w 891"/>
              <a:gd name="T7" fmla="*/ 197 h 744"/>
              <a:gd name="T8" fmla="*/ 316 w 891"/>
              <a:gd name="T9" fmla="*/ 397 h 744"/>
              <a:gd name="T10" fmla="*/ 306 w 891"/>
              <a:gd name="T11" fmla="*/ 427 h 744"/>
              <a:gd name="T12" fmla="*/ 284 w 891"/>
              <a:gd name="T13" fmla="*/ 451 h 744"/>
              <a:gd name="T14" fmla="*/ 213 w 891"/>
              <a:gd name="T15" fmla="*/ 480 h 744"/>
              <a:gd name="T16" fmla="*/ 123 w 891"/>
              <a:gd name="T17" fmla="*/ 484 h 744"/>
              <a:gd name="T18" fmla="*/ 46 w 891"/>
              <a:gd name="T19" fmla="*/ 465 h 744"/>
              <a:gd name="T20" fmla="*/ 12 w 891"/>
              <a:gd name="T21" fmla="*/ 437 h 744"/>
              <a:gd name="T22" fmla="*/ 0 w 891"/>
              <a:gd name="T23" fmla="*/ 409 h 744"/>
              <a:gd name="T24" fmla="*/ 8 w 891"/>
              <a:gd name="T25" fmla="*/ 397 h 744"/>
              <a:gd name="T26" fmla="*/ 123 w 891"/>
              <a:gd name="T27" fmla="*/ 189 h 744"/>
              <a:gd name="T28" fmla="*/ 121 w 891"/>
              <a:gd name="T29" fmla="*/ 171 h 744"/>
              <a:gd name="T30" fmla="*/ 141 w 891"/>
              <a:gd name="T31" fmla="*/ 145 h 744"/>
              <a:gd name="T32" fmla="*/ 155 w 891"/>
              <a:gd name="T33" fmla="*/ 129 h 744"/>
              <a:gd name="T34" fmla="*/ 397 w 891"/>
              <a:gd name="T35" fmla="*/ 30 h 744"/>
              <a:gd name="T36" fmla="*/ 431 w 891"/>
              <a:gd name="T37" fmla="*/ 4 h 744"/>
              <a:gd name="T38" fmla="*/ 461 w 891"/>
              <a:gd name="T39" fmla="*/ 6 h 744"/>
              <a:gd name="T40" fmla="*/ 735 w 891"/>
              <a:gd name="T41" fmla="*/ 0 h 744"/>
              <a:gd name="T42" fmla="*/ 747 w 891"/>
              <a:gd name="T43" fmla="*/ 10 h 744"/>
              <a:gd name="T44" fmla="*/ 768 w 891"/>
              <a:gd name="T45" fmla="*/ 32 h 744"/>
              <a:gd name="T46" fmla="*/ 772 w 891"/>
              <a:gd name="T47" fmla="*/ 46 h 744"/>
              <a:gd name="T48" fmla="*/ 880 w 891"/>
              <a:gd name="T49" fmla="*/ 266 h 744"/>
              <a:gd name="T50" fmla="*/ 889 w 891"/>
              <a:gd name="T51" fmla="*/ 278 h 744"/>
              <a:gd name="T52" fmla="*/ 876 w 891"/>
              <a:gd name="T53" fmla="*/ 306 h 744"/>
              <a:gd name="T54" fmla="*/ 840 w 891"/>
              <a:gd name="T55" fmla="*/ 334 h 744"/>
              <a:gd name="T56" fmla="*/ 758 w 891"/>
              <a:gd name="T57" fmla="*/ 353 h 744"/>
              <a:gd name="T58" fmla="*/ 671 w 891"/>
              <a:gd name="T59" fmla="*/ 349 h 744"/>
              <a:gd name="T60" fmla="*/ 602 w 891"/>
              <a:gd name="T61" fmla="*/ 320 h 744"/>
              <a:gd name="T62" fmla="*/ 582 w 891"/>
              <a:gd name="T63" fmla="*/ 296 h 744"/>
              <a:gd name="T64" fmla="*/ 576 w 891"/>
              <a:gd name="T65" fmla="*/ 266 h 744"/>
              <a:gd name="T66" fmla="*/ 703 w 891"/>
              <a:gd name="T67" fmla="*/ 68 h 744"/>
              <a:gd name="T68" fmla="*/ 697 w 891"/>
              <a:gd name="T69" fmla="*/ 46 h 744"/>
              <a:gd name="T70" fmla="*/ 497 w 891"/>
              <a:gd name="T71" fmla="*/ 87 h 744"/>
              <a:gd name="T72" fmla="*/ 598 w 891"/>
              <a:gd name="T73" fmla="*/ 635 h 744"/>
              <a:gd name="T74" fmla="*/ 201 w 891"/>
              <a:gd name="T75" fmla="*/ 744 h 744"/>
              <a:gd name="T76" fmla="*/ 745 w 891"/>
              <a:gd name="T77" fmla="*/ 82 h 744"/>
              <a:gd name="T78" fmla="*/ 735 w 891"/>
              <a:gd name="T79" fmla="*/ 83 h 744"/>
              <a:gd name="T80" fmla="*/ 852 w 891"/>
              <a:gd name="T81" fmla="*/ 266 h 744"/>
              <a:gd name="T82" fmla="*/ 169 w 891"/>
              <a:gd name="T83" fmla="*/ 212 h 744"/>
              <a:gd name="T84" fmla="*/ 159 w 891"/>
              <a:gd name="T85" fmla="*/ 214 h 744"/>
              <a:gd name="T86" fmla="*/ 276 w 891"/>
              <a:gd name="T87" fmla="*/ 397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1" h="744">
                <a:moveTo>
                  <a:pt x="201" y="635"/>
                </a:moveTo>
                <a:lnTo>
                  <a:pt x="280" y="635"/>
                </a:lnTo>
                <a:lnTo>
                  <a:pt x="280" y="597"/>
                </a:lnTo>
                <a:lnTo>
                  <a:pt x="387" y="597"/>
                </a:lnTo>
                <a:lnTo>
                  <a:pt x="387" y="111"/>
                </a:lnTo>
                <a:lnTo>
                  <a:pt x="189" y="155"/>
                </a:lnTo>
                <a:lnTo>
                  <a:pt x="189" y="155"/>
                </a:lnTo>
                <a:lnTo>
                  <a:pt x="195" y="165"/>
                </a:lnTo>
                <a:lnTo>
                  <a:pt x="195" y="177"/>
                </a:lnTo>
                <a:lnTo>
                  <a:pt x="195" y="177"/>
                </a:lnTo>
                <a:lnTo>
                  <a:pt x="195" y="189"/>
                </a:lnTo>
                <a:lnTo>
                  <a:pt x="189" y="197"/>
                </a:lnTo>
                <a:lnTo>
                  <a:pt x="304" y="397"/>
                </a:lnTo>
                <a:lnTo>
                  <a:pt x="316" y="397"/>
                </a:lnTo>
                <a:lnTo>
                  <a:pt x="316" y="397"/>
                </a:lnTo>
                <a:lnTo>
                  <a:pt x="314" y="409"/>
                </a:lnTo>
                <a:lnTo>
                  <a:pt x="312" y="419"/>
                </a:lnTo>
                <a:lnTo>
                  <a:pt x="306" y="427"/>
                </a:lnTo>
                <a:lnTo>
                  <a:pt x="300" y="437"/>
                </a:lnTo>
                <a:lnTo>
                  <a:pt x="292" y="445"/>
                </a:lnTo>
                <a:lnTo>
                  <a:pt x="284" y="451"/>
                </a:lnTo>
                <a:lnTo>
                  <a:pt x="262" y="465"/>
                </a:lnTo>
                <a:lnTo>
                  <a:pt x="239" y="472"/>
                </a:lnTo>
                <a:lnTo>
                  <a:pt x="213" y="480"/>
                </a:lnTo>
                <a:lnTo>
                  <a:pt x="183" y="484"/>
                </a:lnTo>
                <a:lnTo>
                  <a:pt x="153" y="486"/>
                </a:lnTo>
                <a:lnTo>
                  <a:pt x="123" y="484"/>
                </a:lnTo>
                <a:lnTo>
                  <a:pt x="96" y="480"/>
                </a:lnTo>
                <a:lnTo>
                  <a:pt x="70" y="472"/>
                </a:lnTo>
                <a:lnTo>
                  <a:pt x="46" y="465"/>
                </a:lnTo>
                <a:lnTo>
                  <a:pt x="26" y="451"/>
                </a:lnTo>
                <a:lnTo>
                  <a:pt x="18" y="445"/>
                </a:lnTo>
                <a:lnTo>
                  <a:pt x="12" y="437"/>
                </a:lnTo>
                <a:lnTo>
                  <a:pt x="6" y="427"/>
                </a:lnTo>
                <a:lnTo>
                  <a:pt x="2" y="419"/>
                </a:lnTo>
                <a:lnTo>
                  <a:pt x="0" y="409"/>
                </a:lnTo>
                <a:lnTo>
                  <a:pt x="0" y="397"/>
                </a:lnTo>
                <a:lnTo>
                  <a:pt x="10" y="397"/>
                </a:lnTo>
                <a:lnTo>
                  <a:pt x="8" y="397"/>
                </a:lnTo>
                <a:lnTo>
                  <a:pt x="127" y="197"/>
                </a:lnTo>
                <a:lnTo>
                  <a:pt x="127" y="197"/>
                </a:lnTo>
                <a:lnTo>
                  <a:pt x="123" y="189"/>
                </a:lnTo>
                <a:lnTo>
                  <a:pt x="121" y="177"/>
                </a:lnTo>
                <a:lnTo>
                  <a:pt x="121" y="177"/>
                </a:lnTo>
                <a:lnTo>
                  <a:pt x="121" y="171"/>
                </a:lnTo>
                <a:lnTo>
                  <a:pt x="123" y="163"/>
                </a:lnTo>
                <a:lnTo>
                  <a:pt x="131" y="153"/>
                </a:lnTo>
                <a:lnTo>
                  <a:pt x="141" y="145"/>
                </a:lnTo>
                <a:lnTo>
                  <a:pt x="147" y="141"/>
                </a:lnTo>
                <a:lnTo>
                  <a:pt x="153" y="141"/>
                </a:lnTo>
                <a:lnTo>
                  <a:pt x="155" y="129"/>
                </a:lnTo>
                <a:lnTo>
                  <a:pt x="393" y="44"/>
                </a:lnTo>
                <a:lnTo>
                  <a:pt x="393" y="44"/>
                </a:lnTo>
                <a:lnTo>
                  <a:pt x="397" y="30"/>
                </a:lnTo>
                <a:lnTo>
                  <a:pt x="405" y="18"/>
                </a:lnTo>
                <a:lnTo>
                  <a:pt x="417" y="8"/>
                </a:lnTo>
                <a:lnTo>
                  <a:pt x="431" y="4"/>
                </a:lnTo>
                <a:lnTo>
                  <a:pt x="431" y="4"/>
                </a:lnTo>
                <a:lnTo>
                  <a:pt x="447" y="2"/>
                </a:lnTo>
                <a:lnTo>
                  <a:pt x="461" y="6"/>
                </a:lnTo>
                <a:lnTo>
                  <a:pt x="473" y="12"/>
                </a:lnTo>
                <a:lnTo>
                  <a:pt x="483" y="24"/>
                </a:lnTo>
                <a:lnTo>
                  <a:pt x="735" y="0"/>
                </a:lnTo>
                <a:lnTo>
                  <a:pt x="739" y="10"/>
                </a:lnTo>
                <a:lnTo>
                  <a:pt x="739" y="10"/>
                </a:lnTo>
                <a:lnTo>
                  <a:pt x="747" y="10"/>
                </a:lnTo>
                <a:lnTo>
                  <a:pt x="753" y="14"/>
                </a:lnTo>
                <a:lnTo>
                  <a:pt x="762" y="22"/>
                </a:lnTo>
                <a:lnTo>
                  <a:pt x="768" y="32"/>
                </a:lnTo>
                <a:lnTo>
                  <a:pt x="770" y="40"/>
                </a:lnTo>
                <a:lnTo>
                  <a:pt x="772" y="46"/>
                </a:lnTo>
                <a:lnTo>
                  <a:pt x="772" y="46"/>
                </a:lnTo>
                <a:lnTo>
                  <a:pt x="770" y="58"/>
                </a:lnTo>
                <a:lnTo>
                  <a:pt x="764" y="66"/>
                </a:lnTo>
                <a:lnTo>
                  <a:pt x="880" y="266"/>
                </a:lnTo>
                <a:lnTo>
                  <a:pt x="891" y="266"/>
                </a:lnTo>
                <a:lnTo>
                  <a:pt x="891" y="266"/>
                </a:lnTo>
                <a:lnTo>
                  <a:pt x="889" y="278"/>
                </a:lnTo>
                <a:lnTo>
                  <a:pt x="888" y="288"/>
                </a:lnTo>
                <a:lnTo>
                  <a:pt x="882" y="296"/>
                </a:lnTo>
                <a:lnTo>
                  <a:pt x="876" y="306"/>
                </a:lnTo>
                <a:lnTo>
                  <a:pt x="868" y="314"/>
                </a:lnTo>
                <a:lnTo>
                  <a:pt x="860" y="320"/>
                </a:lnTo>
                <a:lnTo>
                  <a:pt x="840" y="334"/>
                </a:lnTo>
                <a:lnTo>
                  <a:pt x="814" y="343"/>
                </a:lnTo>
                <a:lnTo>
                  <a:pt x="788" y="349"/>
                </a:lnTo>
                <a:lnTo>
                  <a:pt x="758" y="353"/>
                </a:lnTo>
                <a:lnTo>
                  <a:pt x="729" y="355"/>
                </a:lnTo>
                <a:lnTo>
                  <a:pt x="699" y="353"/>
                </a:lnTo>
                <a:lnTo>
                  <a:pt x="671" y="349"/>
                </a:lnTo>
                <a:lnTo>
                  <a:pt x="645" y="341"/>
                </a:lnTo>
                <a:lnTo>
                  <a:pt x="622" y="334"/>
                </a:lnTo>
                <a:lnTo>
                  <a:pt x="602" y="320"/>
                </a:lnTo>
                <a:lnTo>
                  <a:pt x="594" y="314"/>
                </a:lnTo>
                <a:lnTo>
                  <a:pt x="588" y="306"/>
                </a:lnTo>
                <a:lnTo>
                  <a:pt x="582" y="296"/>
                </a:lnTo>
                <a:lnTo>
                  <a:pt x="578" y="288"/>
                </a:lnTo>
                <a:lnTo>
                  <a:pt x="576" y="278"/>
                </a:lnTo>
                <a:lnTo>
                  <a:pt x="576" y="266"/>
                </a:lnTo>
                <a:lnTo>
                  <a:pt x="586" y="266"/>
                </a:lnTo>
                <a:lnTo>
                  <a:pt x="586" y="266"/>
                </a:lnTo>
                <a:lnTo>
                  <a:pt x="703" y="68"/>
                </a:lnTo>
                <a:lnTo>
                  <a:pt x="703" y="68"/>
                </a:lnTo>
                <a:lnTo>
                  <a:pt x="699" y="58"/>
                </a:lnTo>
                <a:lnTo>
                  <a:pt x="697" y="46"/>
                </a:lnTo>
                <a:lnTo>
                  <a:pt x="697" y="46"/>
                </a:lnTo>
                <a:lnTo>
                  <a:pt x="697" y="42"/>
                </a:lnTo>
                <a:lnTo>
                  <a:pt x="497" y="87"/>
                </a:lnTo>
                <a:lnTo>
                  <a:pt x="497" y="597"/>
                </a:lnTo>
                <a:lnTo>
                  <a:pt x="598" y="597"/>
                </a:lnTo>
                <a:lnTo>
                  <a:pt x="598" y="635"/>
                </a:lnTo>
                <a:lnTo>
                  <a:pt x="675" y="635"/>
                </a:lnTo>
                <a:lnTo>
                  <a:pt x="675" y="744"/>
                </a:lnTo>
                <a:lnTo>
                  <a:pt x="201" y="744"/>
                </a:lnTo>
                <a:lnTo>
                  <a:pt x="201" y="635"/>
                </a:lnTo>
                <a:lnTo>
                  <a:pt x="201" y="635"/>
                </a:lnTo>
                <a:close/>
                <a:moveTo>
                  <a:pt x="745" y="82"/>
                </a:moveTo>
                <a:lnTo>
                  <a:pt x="745" y="82"/>
                </a:lnTo>
                <a:lnTo>
                  <a:pt x="735" y="83"/>
                </a:lnTo>
                <a:lnTo>
                  <a:pt x="735" y="83"/>
                </a:lnTo>
                <a:lnTo>
                  <a:pt x="725" y="82"/>
                </a:lnTo>
                <a:lnTo>
                  <a:pt x="614" y="266"/>
                </a:lnTo>
                <a:lnTo>
                  <a:pt x="852" y="266"/>
                </a:lnTo>
                <a:lnTo>
                  <a:pt x="745" y="82"/>
                </a:lnTo>
                <a:lnTo>
                  <a:pt x="745" y="82"/>
                </a:lnTo>
                <a:close/>
                <a:moveTo>
                  <a:pt x="169" y="212"/>
                </a:moveTo>
                <a:lnTo>
                  <a:pt x="169" y="212"/>
                </a:lnTo>
                <a:lnTo>
                  <a:pt x="159" y="214"/>
                </a:lnTo>
                <a:lnTo>
                  <a:pt x="159" y="214"/>
                </a:lnTo>
                <a:lnTo>
                  <a:pt x="149" y="212"/>
                </a:lnTo>
                <a:lnTo>
                  <a:pt x="38" y="397"/>
                </a:lnTo>
                <a:lnTo>
                  <a:pt x="276" y="397"/>
                </a:lnTo>
                <a:lnTo>
                  <a:pt x="169" y="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716713" y="4937125"/>
            <a:ext cx="1062037" cy="1254125"/>
          </a:xfrm>
          <a:custGeom>
            <a:avLst/>
            <a:gdLst>
              <a:gd name="T0" fmla="*/ 637 w 669"/>
              <a:gd name="T1" fmla="*/ 4 h 790"/>
              <a:gd name="T2" fmla="*/ 667 w 669"/>
              <a:gd name="T3" fmla="*/ 44 h 790"/>
              <a:gd name="T4" fmla="*/ 665 w 669"/>
              <a:gd name="T5" fmla="*/ 759 h 790"/>
              <a:gd name="T6" fmla="*/ 627 w 669"/>
              <a:gd name="T7" fmla="*/ 790 h 790"/>
              <a:gd name="T8" fmla="*/ 32 w 669"/>
              <a:gd name="T9" fmla="*/ 786 h 790"/>
              <a:gd name="T10" fmla="*/ 0 w 669"/>
              <a:gd name="T11" fmla="*/ 749 h 790"/>
              <a:gd name="T12" fmla="*/ 64 w 669"/>
              <a:gd name="T13" fmla="*/ 655 h 790"/>
              <a:gd name="T14" fmla="*/ 111 w 669"/>
              <a:gd name="T15" fmla="*/ 671 h 790"/>
              <a:gd name="T16" fmla="*/ 147 w 669"/>
              <a:gd name="T17" fmla="*/ 643 h 790"/>
              <a:gd name="T18" fmla="*/ 147 w 669"/>
              <a:gd name="T19" fmla="*/ 604 h 790"/>
              <a:gd name="T20" fmla="*/ 111 w 669"/>
              <a:gd name="T21" fmla="*/ 574 h 790"/>
              <a:gd name="T22" fmla="*/ 64 w 669"/>
              <a:gd name="T23" fmla="*/ 590 h 790"/>
              <a:gd name="T24" fmla="*/ 56 w 669"/>
              <a:gd name="T25" fmla="*/ 485 h 790"/>
              <a:gd name="T26" fmla="*/ 101 w 669"/>
              <a:gd name="T27" fmla="*/ 513 h 790"/>
              <a:gd name="T28" fmla="*/ 143 w 669"/>
              <a:gd name="T29" fmla="*/ 491 h 790"/>
              <a:gd name="T30" fmla="*/ 149 w 669"/>
              <a:gd name="T31" fmla="*/ 453 h 790"/>
              <a:gd name="T32" fmla="*/ 121 w 669"/>
              <a:gd name="T33" fmla="*/ 417 h 790"/>
              <a:gd name="T34" fmla="*/ 74 w 669"/>
              <a:gd name="T35" fmla="*/ 421 h 790"/>
              <a:gd name="T36" fmla="*/ 56 w 669"/>
              <a:gd name="T37" fmla="*/ 328 h 790"/>
              <a:gd name="T38" fmla="*/ 101 w 669"/>
              <a:gd name="T39" fmla="*/ 356 h 790"/>
              <a:gd name="T40" fmla="*/ 137 w 669"/>
              <a:gd name="T41" fmla="*/ 342 h 790"/>
              <a:gd name="T42" fmla="*/ 151 w 669"/>
              <a:gd name="T43" fmla="*/ 306 h 790"/>
              <a:gd name="T44" fmla="*/ 129 w 669"/>
              <a:gd name="T45" fmla="*/ 264 h 790"/>
              <a:gd name="T46" fmla="*/ 88 w 669"/>
              <a:gd name="T47" fmla="*/ 258 h 790"/>
              <a:gd name="T48" fmla="*/ 0 w 669"/>
              <a:gd name="T49" fmla="*/ 173 h 790"/>
              <a:gd name="T50" fmla="*/ 88 w 669"/>
              <a:gd name="T51" fmla="*/ 201 h 790"/>
              <a:gd name="T52" fmla="*/ 129 w 669"/>
              <a:gd name="T53" fmla="*/ 195 h 790"/>
              <a:gd name="T54" fmla="*/ 151 w 669"/>
              <a:gd name="T55" fmla="*/ 153 h 790"/>
              <a:gd name="T56" fmla="*/ 137 w 669"/>
              <a:gd name="T57" fmla="*/ 118 h 790"/>
              <a:gd name="T58" fmla="*/ 101 w 669"/>
              <a:gd name="T59" fmla="*/ 104 h 790"/>
              <a:gd name="T60" fmla="*/ 0 w 669"/>
              <a:gd name="T61" fmla="*/ 131 h 790"/>
              <a:gd name="T62" fmla="*/ 8 w 669"/>
              <a:gd name="T63" fmla="*/ 24 h 790"/>
              <a:gd name="T64" fmla="*/ 54 w 669"/>
              <a:gd name="T65" fmla="*/ 0 h 790"/>
              <a:gd name="T66" fmla="*/ 500 w 669"/>
              <a:gd name="T67" fmla="*/ 380 h 790"/>
              <a:gd name="T68" fmla="*/ 520 w 669"/>
              <a:gd name="T69" fmla="*/ 330 h 790"/>
              <a:gd name="T70" fmla="*/ 492 w 669"/>
              <a:gd name="T71" fmla="*/ 213 h 790"/>
              <a:gd name="T72" fmla="*/ 445 w 669"/>
              <a:gd name="T73" fmla="*/ 187 h 790"/>
              <a:gd name="T74" fmla="*/ 330 w 669"/>
              <a:gd name="T75" fmla="*/ 197 h 790"/>
              <a:gd name="T76" fmla="*/ 306 w 669"/>
              <a:gd name="T77" fmla="*/ 217 h 790"/>
              <a:gd name="T78" fmla="*/ 282 w 669"/>
              <a:gd name="T79" fmla="*/ 330 h 790"/>
              <a:gd name="T80" fmla="*/ 320 w 669"/>
              <a:gd name="T81" fmla="*/ 382 h 790"/>
              <a:gd name="T82" fmla="*/ 358 w 669"/>
              <a:gd name="T83" fmla="*/ 429 h 790"/>
              <a:gd name="T84" fmla="*/ 300 w 669"/>
              <a:gd name="T85" fmla="*/ 467 h 790"/>
              <a:gd name="T86" fmla="*/ 248 w 669"/>
              <a:gd name="T87" fmla="*/ 493 h 790"/>
              <a:gd name="T88" fmla="*/ 232 w 669"/>
              <a:gd name="T89" fmla="*/ 570 h 790"/>
              <a:gd name="T90" fmla="*/ 308 w 669"/>
              <a:gd name="T91" fmla="*/ 616 h 790"/>
              <a:gd name="T92" fmla="*/ 534 w 669"/>
              <a:gd name="T93" fmla="*/ 608 h 790"/>
              <a:gd name="T94" fmla="*/ 570 w 669"/>
              <a:gd name="T95" fmla="*/ 554 h 790"/>
              <a:gd name="T96" fmla="*/ 544 w 669"/>
              <a:gd name="T97" fmla="*/ 481 h 790"/>
              <a:gd name="T98" fmla="*/ 473 w 669"/>
              <a:gd name="T99" fmla="*/ 465 h 790"/>
              <a:gd name="T100" fmla="*/ 443 w 669"/>
              <a:gd name="T101" fmla="*/ 429 h 790"/>
              <a:gd name="T102" fmla="*/ 481 w 669"/>
              <a:gd name="T103" fmla="*/ 38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9" h="790">
                <a:moveTo>
                  <a:pt x="54" y="0"/>
                </a:moveTo>
                <a:lnTo>
                  <a:pt x="616" y="0"/>
                </a:lnTo>
                <a:lnTo>
                  <a:pt x="616" y="0"/>
                </a:lnTo>
                <a:lnTo>
                  <a:pt x="627" y="2"/>
                </a:lnTo>
                <a:lnTo>
                  <a:pt x="637" y="4"/>
                </a:lnTo>
                <a:lnTo>
                  <a:pt x="645" y="10"/>
                </a:lnTo>
                <a:lnTo>
                  <a:pt x="653" y="16"/>
                </a:lnTo>
                <a:lnTo>
                  <a:pt x="659" y="24"/>
                </a:lnTo>
                <a:lnTo>
                  <a:pt x="665" y="34"/>
                </a:lnTo>
                <a:lnTo>
                  <a:pt x="667" y="44"/>
                </a:lnTo>
                <a:lnTo>
                  <a:pt x="669" y="54"/>
                </a:lnTo>
                <a:lnTo>
                  <a:pt x="669" y="737"/>
                </a:lnTo>
                <a:lnTo>
                  <a:pt x="669" y="737"/>
                </a:lnTo>
                <a:lnTo>
                  <a:pt x="667" y="749"/>
                </a:lnTo>
                <a:lnTo>
                  <a:pt x="665" y="759"/>
                </a:lnTo>
                <a:lnTo>
                  <a:pt x="659" y="767"/>
                </a:lnTo>
                <a:lnTo>
                  <a:pt x="653" y="774"/>
                </a:lnTo>
                <a:lnTo>
                  <a:pt x="645" y="782"/>
                </a:lnTo>
                <a:lnTo>
                  <a:pt x="637" y="786"/>
                </a:lnTo>
                <a:lnTo>
                  <a:pt x="627" y="790"/>
                </a:lnTo>
                <a:lnTo>
                  <a:pt x="616" y="790"/>
                </a:lnTo>
                <a:lnTo>
                  <a:pt x="54" y="790"/>
                </a:lnTo>
                <a:lnTo>
                  <a:pt x="54" y="790"/>
                </a:lnTo>
                <a:lnTo>
                  <a:pt x="42" y="790"/>
                </a:lnTo>
                <a:lnTo>
                  <a:pt x="32" y="786"/>
                </a:lnTo>
                <a:lnTo>
                  <a:pt x="24" y="782"/>
                </a:lnTo>
                <a:lnTo>
                  <a:pt x="16" y="774"/>
                </a:lnTo>
                <a:lnTo>
                  <a:pt x="8" y="767"/>
                </a:lnTo>
                <a:lnTo>
                  <a:pt x="4" y="759"/>
                </a:lnTo>
                <a:lnTo>
                  <a:pt x="0" y="749"/>
                </a:lnTo>
                <a:lnTo>
                  <a:pt x="0" y="737"/>
                </a:lnTo>
                <a:lnTo>
                  <a:pt x="0" y="645"/>
                </a:lnTo>
                <a:lnTo>
                  <a:pt x="56" y="645"/>
                </a:lnTo>
                <a:lnTo>
                  <a:pt x="56" y="645"/>
                </a:lnTo>
                <a:lnTo>
                  <a:pt x="64" y="655"/>
                </a:lnTo>
                <a:lnTo>
                  <a:pt x="74" y="665"/>
                </a:lnTo>
                <a:lnTo>
                  <a:pt x="88" y="671"/>
                </a:lnTo>
                <a:lnTo>
                  <a:pt x="101" y="673"/>
                </a:lnTo>
                <a:lnTo>
                  <a:pt x="101" y="673"/>
                </a:lnTo>
                <a:lnTo>
                  <a:pt x="111" y="671"/>
                </a:lnTo>
                <a:lnTo>
                  <a:pt x="121" y="669"/>
                </a:lnTo>
                <a:lnTo>
                  <a:pt x="129" y="665"/>
                </a:lnTo>
                <a:lnTo>
                  <a:pt x="137" y="659"/>
                </a:lnTo>
                <a:lnTo>
                  <a:pt x="143" y="651"/>
                </a:lnTo>
                <a:lnTo>
                  <a:pt x="147" y="643"/>
                </a:lnTo>
                <a:lnTo>
                  <a:pt x="149" y="634"/>
                </a:lnTo>
                <a:lnTo>
                  <a:pt x="151" y="624"/>
                </a:lnTo>
                <a:lnTo>
                  <a:pt x="151" y="624"/>
                </a:lnTo>
                <a:lnTo>
                  <a:pt x="149" y="614"/>
                </a:lnTo>
                <a:lnTo>
                  <a:pt x="147" y="604"/>
                </a:lnTo>
                <a:lnTo>
                  <a:pt x="143" y="596"/>
                </a:lnTo>
                <a:lnTo>
                  <a:pt x="137" y="588"/>
                </a:lnTo>
                <a:lnTo>
                  <a:pt x="129" y="582"/>
                </a:lnTo>
                <a:lnTo>
                  <a:pt x="121" y="578"/>
                </a:lnTo>
                <a:lnTo>
                  <a:pt x="111" y="574"/>
                </a:lnTo>
                <a:lnTo>
                  <a:pt x="101" y="574"/>
                </a:lnTo>
                <a:lnTo>
                  <a:pt x="101" y="574"/>
                </a:lnTo>
                <a:lnTo>
                  <a:pt x="88" y="576"/>
                </a:lnTo>
                <a:lnTo>
                  <a:pt x="74" y="582"/>
                </a:lnTo>
                <a:lnTo>
                  <a:pt x="64" y="590"/>
                </a:lnTo>
                <a:lnTo>
                  <a:pt x="56" y="602"/>
                </a:lnTo>
                <a:lnTo>
                  <a:pt x="0" y="602"/>
                </a:lnTo>
                <a:lnTo>
                  <a:pt x="0" y="485"/>
                </a:lnTo>
                <a:lnTo>
                  <a:pt x="56" y="485"/>
                </a:lnTo>
                <a:lnTo>
                  <a:pt x="56" y="485"/>
                </a:lnTo>
                <a:lnTo>
                  <a:pt x="64" y="495"/>
                </a:lnTo>
                <a:lnTo>
                  <a:pt x="74" y="505"/>
                </a:lnTo>
                <a:lnTo>
                  <a:pt x="88" y="511"/>
                </a:lnTo>
                <a:lnTo>
                  <a:pt x="101" y="513"/>
                </a:lnTo>
                <a:lnTo>
                  <a:pt x="101" y="513"/>
                </a:lnTo>
                <a:lnTo>
                  <a:pt x="111" y="511"/>
                </a:lnTo>
                <a:lnTo>
                  <a:pt x="121" y="509"/>
                </a:lnTo>
                <a:lnTo>
                  <a:pt x="129" y="505"/>
                </a:lnTo>
                <a:lnTo>
                  <a:pt x="137" y="499"/>
                </a:lnTo>
                <a:lnTo>
                  <a:pt x="143" y="491"/>
                </a:lnTo>
                <a:lnTo>
                  <a:pt x="147" y="483"/>
                </a:lnTo>
                <a:lnTo>
                  <a:pt x="149" y="473"/>
                </a:lnTo>
                <a:lnTo>
                  <a:pt x="151" y="463"/>
                </a:lnTo>
                <a:lnTo>
                  <a:pt x="151" y="463"/>
                </a:lnTo>
                <a:lnTo>
                  <a:pt x="149" y="453"/>
                </a:lnTo>
                <a:lnTo>
                  <a:pt x="147" y="443"/>
                </a:lnTo>
                <a:lnTo>
                  <a:pt x="143" y="435"/>
                </a:lnTo>
                <a:lnTo>
                  <a:pt x="137" y="427"/>
                </a:lnTo>
                <a:lnTo>
                  <a:pt x="129" y="421"/>
                </a:lnTo>
                <a:lnTo>
                  <a:pt x="121" y="417"/>
                </a:lnTo>
                <a:lnTo>
                  <a:pt x="111" y="413"/>
                </a:lnTo>
                <a:lnTo>
                  <a:pt x="101" y="413"/>
                </a:lnTo>
                <a:lnTo>
                  <a:pt x="101" y="413"/>
                </a:lnTo>
                <a:lnTo>
                  <a:pt x="88" y="415"/>
                </a:lnTo>
                <a:lnTo>
                  <a:pt x="74" y="421"/>
                </a:lnTo>
                <a:lnTo>
                  <a:pt x="64" y="429"/>
                </a:lnTo>
                <a:lnTo>
                  <a:pt x="56" y="441"/>
                </a:lnTo>
                <a:lnTo>
                  <a:pt x="0" y="441"/>
                </a:lnTo>
                <a:lnTo>
                  <a:pt x="0" y="328"/>
                </a:lnTo>
                <a:lnTo>
                  <a:pt x="56" y="328"/>
                </a:lnTo>
                <a:lnTo>
                  <a:pt x="56" y="328"/>
                </a:lnTo>
                <a:lnTo>
                  <a:pt x="64" y="340"/>
                </a:lnTo>
                <a:lnTo>
                  <a:pt x="74" y="348"/>
                </a:lnTo>
                <a:lnTo>
                  <a:pt x="88" y="354"/>
                </a:lnTo>
                <a:lnTo>
                  <a:pt x="101" y="356"/>
                </a:lnTo>
                <a:lnTo>
                  <a:pt x="101" y="356"/>
                </a:lnTo>
                <a:lnTo>
                  <a:pt x="111" y="356"/>
                </a:lnTo>
                <a:lnTo>
                  <a:pt x="121" y="352"/>
                </a:lnTo>
                <a:lnTo>
                  <a:pt x="129" y="348"/>
                </a:lnTo>
                <a:lnTo>
                  <a:pt x="137" y="342"/>
                </a:lnTo>
                <a:lnTo>
                  <a:pt x="143" y="334"/>
                </a:lnTo>
                <a:lnTo>
                  <a:pt x="147" y="326"/>
                </a:lnTo>
                <a:lnTo>
                  <a:pt x="149" y="316"/>
                </a:lnTo>
                <a:lnTo>
                  <a:pt x="151" y="306"/>
                </a:lnTo>
                <a:lnTo>
                  <a:pt x="151" y="306"/>
                </a:lnTo>
                <a:lnTo>
                  <a:pt x="149" y="296"/>
                </a:lnTo>
                <a:lnTo>
                  <a:pt x="147" y="286"/>
                </a:lnTo>
                <a:lnTo>
                  <a:pt x="143" y="278"/>
                </a:lnTo>
                <a:lnTo>
                  <a:pt x="137" y="270"/>
                </a:lnTo>
                <a:lnTo>
                  <a:pt x="129" y="264"/>
                </a:lnTo>
                <a:lnTo>
                  <a:pt x="121" y="260"/>
                </a:lnTo>
                <a:lnTo>
                  <a:pt x="111" y="258"/>
                </a:lnTo>
                <a:lnTo>
                  <a:pt x="101" y="257"/>
                </a:lnTo>
                <a:lnTo>
                  <a:pt x="101" y="257"/>
                </a:lnTo>
                <a:lnTo>
                  <a:pt x="88" y="258"/>
                </a:lnTo>
                <a:lnTo>
                  <a:pt x="74" y="264"/>
                </a:lnTo>
                <a:lnTo>
                  <a:pt x="64" y="274"/>
                </a:lnTo>
                <a:lnTo>
                  <a:pt x="56" y="284"/>
                </a:lnTo>
                <a:lnTo>
                  <a:pt x="0" y="284"/>
                </a:lnTo>
                <a:lnTo>
                  <a:pt x="0" y="173"/>
                </a:lnTo>
                <a:lnTo>
                  <a:pt x="56" y="173"/>
                </a:lnTo>
                <a:lnTo>
                  <a:pt x="56" y="173"/>
                </a:lnTo>
                <a:lnTo>
                  <a:pt x="64" y="185"/>
                </a:lnTo>
                <a:lnTo>
                  <a:pt x="74" y="195"/>
                </a:lnTo>
                <a:lnTo>
                  <a:pt x="88" y="201"/>
                </a:lnTo>
                <a:lnTo>
                  <a:pt x="101" y="203"/>
                </a:lnTo>
                <a:lnTo>
                  <a:pt x="101" y="203"/>
                </a:lnTo>
                <a:lnTo>
                  <a:pt x="111" y="201"/>
                </a:lnTo>
                <a:lnTo>
                  <a:pt x="121" y="199"/>
                </a:lnTo>
                <a:lnTo>
                  <a:pt x="129" y="195"/>
                </a:lnTo>
                <a:lnTo>
                  <a:pt x="137" y="187"/>
                </a:lnTo>
                <a:lnTo>
                  <a:pt x="143" y="181"/>
                </a:lnTo>
                <a:lnTo>
                  <a:pt x="147" y="173"/>
                </a:lnTo>
                <a:lnTo>
                  <a:pt x="149" y="163"/>
                </a:lnTo>
                <a:lnTo>
                  <a:pt x="151" y="153"/>
                </a:lnTo>
                <a:lnTo>
                  <a:pt x="151" y="153"/>
                </a:lnTo>
                <a:lnTo>
                  <a:pt x="149" y="143"/>
                </a:lnTo>
                <a:lnTo>
                  <a:pt x="147" y="133"/>
                </a:lnTo>
                <a:lnTo>
                  <a:pt x="143" y="126"/>
                </a:lnTo>
                <a:lnTo>
                  <a:pt x="137" y="118"/>
                </a:lnTo>
                <a:lnTo>
                  <a:pt x="129" y="112"/>
                </a:lnTo>
                <a:lnTo>
                  <a:pt x="121" y="108"/>
                </a:lnTo>
                <a:lnTo>
                  <a:pt x="111" y="104"/>
                </a:lnTo>
                <a:lnTo>
                  <a:pt x="101" y="104"/>
                </a:lnTo>
                <a:lnTo>
                  <a:pt x="101" y="104"/>
                </a:lnTo>
                <a:lnTo>
                  <a:pt x="88" y="106"/>
                </a:lnTo>
                <a:lnTo>
                  <a:pt x="74" y="112"/>
                </a:lnTo>
                <a:lnTo>
                  <a:pt x="64" y="120"/>
                </a:lnTo>
                <a:lnTo>
                  <a:pt x="56" y="131"/>
                </a:lnTo>
                <a:lnTo>
                  <a:pt x="0" y="131"/>
                </a:lnTo>
                <a:lnTo>
                  <a:pt x="0" y="54"/>
                </a:lnTo>
                <a:lnTo>
                  <a:pt x="0" y="54"/>
                </a:lnTo>
                <a:lnTo>
                  <a:pt x="0" y="44"/>
                </a:lnTo>
                <a:lnTo>
                  <a:pt x="4" y="34"/>
                </a:lnTo>
                <a:lnTo>
                  <a:pt x="8" y="24"/>
                </a:lnTo>
                <a:lnTo>
                  <a:pt x="16" y="16"/>
                </a:lnTo>
                <a:lnTo>
                  <a:pt x="24" y="10"/>
                </a:lnTo>
                <a:lnTo>
                  <a:pt x="32" y="4"/>
                </a:lnTo>
                <a:lnTo>
                  <a:pt x="42" y="2"/>
                </a:lnTo>
                <a:lnTo>
                  <a:pt x="54" y="0"/>
                </a:lnTo>
                <a:lnTo>
                  <a:pt x="54" y="0"/>
                </a:lnTo>
                <a:close/>
                <a:moveTo>
                  <a:pt x="481" y="382"/>
                </a:moveTo>
                <a:lnTo>
                  <a:pt x="481" y="382"/>
                </a:lnTo>
                <a:lnTo>
                  <a:pt x="488" y="382"/>
                </a:lnTo>
                <a:lnTo>
                  <a:pt x="500" y="380"/>
                </a:lnTo>
                <a:lnTo>
                  <a:pt x="510" y="380"/>
                </a:lnTo>
                <a:lnTo>
                  <a:pt x="518" y="378"/>
                </a:lnTo>
                <a:lnTo>
                  <a:pt x="518" y="378"/>
                </a:lnTo>
                <a:lnTo>
                  <a:pt x="520" y="356"/>
                </a:lnTo>
                <a:lnTo>
                  <a:pt x="520" y="330"/>
                </a:lnTo>
                <a:lnTo>
                  <a:pt x="518" y="302"/>
                </a:lnTo>
                <a:lnTo>
                  <a:pt x="514" y="276"/>
                </a:lnTo>
                <a:lnTo>
                  <a:pt x="508" y="253"/>
                </a:lnTo>
                <a:lnTo>
                  <a:pt x="500" y="231"/>
                </a:lnTo>
                <a:lnTo>
                  <a:pt x="492" y="213"/>
                </a:lnTo>
                <a:lnTo>
                  <a:pt x="487" y="207"/>
                </a:lnTo>
                <a:lnTo>
                  <a:pt x="483" y="203"/>
                </a:lnTo>
                <a:lnTo>
                  <a:pt x="483" y="203"/>
                </a:lnTo>
                <a:lnTo>
                  <a:pt x="465" y="193"/>
                </a:lnTo>
                <a:lnTo>
                  <a:pt x="445" y="187"/>
                </a:lnTo>
                <a:lnTo>
                  <a:pt x="421" y="183"/>
                </a:lnTo>
                <a:lnTo>
                  <a:pt x="397" y="183"/>
                </a:lnTo>
                <a:lnTo>
                  <a:pt x="373" y="185"/>
                </a:lnTo>
                <a:lnTo>
                  <a:pt x="352" y="189"/>
                </a:lnTo>
                <a:lnTo>
                  <a:pt x="330" y="197"/>
                </a:lnTo>
                <a:lnTo>
                  <a:pt x="322" y="201"/>
                </a:lnTo>
                <a:lnTo>
                  <a:pt x="314" y="207"/>
                </a:lnTo>
                <a:lnTo>
                  <a:pt x="314" y="207"/>
                </a:lnTo>
                <a:lnTo>
                  <a:pt x="310" y="211"/>
                </a:lnTo>
                <a:lnTo>
                  <a:pt x="306" y="217"/>
                </a:lnTo>
                <a:lnTo>
                  <a:pt x="298" y="235"/>
                </a:lnTo>
                <a:lnTo>
                  <a:pt x="292" y="255"/>
                </a:lnTo>
                <a:lnTo>
                  <a:pt x="286" y="278"/>
                </a:lnTo>
                <a:lnTo>
                  <a:pt x="282" y="304"/>
                </a:lnTo>
                <a:lnTo>
                  <a:pt x="282" y="330"/>
                </a:lnTo>
                <a:lnTo>
                  <a:pt x="282" y="356"/>
                </a:lnTo>
                <a:lnTo>
                  <a:pt x="284" y="382"/>
                </a:lnTo>
                <a:lnTo>
                  <a:pt x="284" y="382"/>
                </a:lnTo>
                <a:lnTo>
                  <a:pt x="320" y="382"/>
                </a:lnTo>
                <a:lnTo>
                  <a:pt x="320" y="382"/>
                </a:lnTo>
                <a:lnTo>
                  <a:pt x="328" y="395"/>
                </a:lnTo>
                <a:lnTo>
                  <a:pt x="336" y="407"/>
                </a:lnTo>
                <a:lnTo>
                  <a:pt x="346" y="419"/>
                </a:lnTo>
                <a:lnTo>
                  <a:pt x="358" y="429"/>
                </a:lnTo>
                <a:lnTo>
                  <a:pt x="358" y="429"/>
                </a:lnTo>
                <a:lnTo>
                  <a:pt x="354" y="445"/>
                </a:lnTo>
                <a:lnTo>
                  <a:pt x="348" y="463"/>
                </a:lnTo>
                <a:lnTo>
                  <a:pt x="348" y="463"/>
                </a:lnTo>
                <a:lnTo>
                  <a:pt x="330" y="465"/>
                </a:lnTo>
                <a:lnTo>
                  <a:pt x="300" y="467"/>
                </a:lnTo>
                <a:lnTo>
                  <a:pt x="272" y="473"/>
                </a:lnTo>
                <a:lnTo>
                  <a:pt x="262" y="477"/>
                </a:lnTo>
                <a:lnTo>
                  <a:pt x="258" y="481"/>
                </a:lnTo>
                <a:lnTo>
                  <a:pt x="258" y="481"/>
                </a:lnTo>
                <a:lnTo>
                  <a:pt x="248" y="493"/>
                </a:lnTo>
                <a:lnTo>
                  <a:pt x="242" y="509"/>
                </a:lnTo>
                <a:lnTo>
                  <a:pt x="238" y="522"/>
                </a:lnTo>
                <a:lnTo>
                  <a:pt x="234" y="540"/>
                </a:lnTo>
                <a:lnTo>
                  <a:pt x="232" y="554"/>
                </a:lnTo>
                <a:lnTo>
                  <a:pt x="232" y="570"/>
                </a:lnTo>
                <a:lnTo>
                  <a:pt x="234" y="596"/>
                </a:lnTo>
                <a:lnTo>
                  <a:pt x="234" y="596"/>
                </a:lnTo>
                <a:lnTo>
                  <a:pt x="250" y="602"/>
                </a:lnTo>
                <a:lnTo>
                  <a:pt x="268" y="608"/>
                </a:lnTo>
                <a:lnTo>
                  <a:pt x="308" y="616"/>
                </a:lnTo>
                <a:lnTo>
                  <a:pt x="354" y="622"/>
                </a:lnTo>
                <a:lnTo>
                  <a:pt x="401" y="624"/>
                </a:lnTo>
                <a:lnTo>
                  <a:pt x="449" y="622"/>
                </a:lnTo>
                <a:lnTo>
                  <a:pt x="492" y="616"/>
                </a:lnTo>
                <a:lnTo>
                  <a:pt x="534" y="608"/>
                </a:lnTo>
                <a:lnTo>
                  <a:pt x="552" y="602"/>
                </a:lnTo>
                <a:lnTo>
                  <a:pt x="568" y="596"/>
                </a:lnTo>
                <a:lnTo>
                  <a:pt x="568" y="596"/>
                </a:lnTo>
                <a:lnTo>
                  <a:pt x="570" y="570"/>
                </a:lnTo>
                <a:lnTo>
                  <a:pt x="570" y="554"/>
                </a:lnTo>
                <a:lnTo>
                  <a:pt x="568" y="540"/>
                </a:lnTo>
                <a:lnTo>
                  <a:pt x="564" y="522"/>
                </a:lnTo>
                <a:lnTo>
                  <a:pt x="560" y="509"/>
                </a:lnTo>
                <a:lnTo>
                  <a:pt x="554" y="493"/>
                </a:lnTo>
                <a:lnTo>
                  <a:pt x="544" y="481"/>
                </a:lnTo>
                <a:lnTo>
                  <a:pt x="544" y="481"/>
                </a:lnTo>
                <a:lnTo>
                  <a:pt x="540" y="477"/>
                </a:lnTo>
                <a:lnTo>
                  <a:pt x="530" y="473"/>
                </a:lnTo>
                <a:lnTo>
                  <a:pt x="502" y="467"/>
                </a:lnTo>
                <a:lnTo>
                  <a:pt x="473" y="465"/>
                </a:lnTo>
                <a:lnTo>
                  <a:pt x="455" y="463"/>
                </a:lnTo>
                <a:lnTo>
                  <a:pt x="455" y="463"/>
                </a:lnTo>
                <a:lnTo>
                  <a:pt x="449" y="449"/>
                </a:lnTo>
                <a:lnTo>
                  <a:pt x="443" y="429"/>
                </a:lnTo>
                <a:lnTo>
                  <a:pt x="443" y="429"/>
                </a:lnTo>
                <a:lnTo>
                  <a:pt x="455" y="419"/>
                </a:lnTo>
                <a:lnTo>
                  <a:pt x="465" y="407"/>
                </a:lnTo>
                <a:lnTo>
                  <a:pt x="475" y="395"/>
                </a:lnTo>
                <a:lnTo>
                  <a:pt x="481" y="382"/>
                </a:lnTo>
                <a:lnTo>
                  <a:pt x="481" y="3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8670925" y="2943225"/>
            <a:ext cx="1193800" cy="1206500"/>
          </a:xfrm>
          <a:custGeom>
            <a:avLst/>
            <a:gdLst>
              <a:gd name="T0" fmla="*/ 415 w 752"/>
              <a:gd name="T1" fmla="*/ 2 h 760"/>
              <a:gd name="T2" fmla="*/ 450 w 752"/>
              <a:gd name="T3" fmla="*/ 16 h 760"/>
              <a:gd name="T4" fmla="*/ 288 w 752"/>
              <a:gd name="T5" fmla="*/ 38 h 760"/>
              <a:gd name="T6" fmla="*/ 246 w 752"/>
              <a:gd name="T7" fmla="*/ 44 h 760"/>
              <a:gd name="T8" fmla="*/ 198 w 752"/>
              <a:gd name="T9" fmla="*/ 70 h 760"/>
              <a:gd name="T10" fmla="*/ 423 w 752"/>
              <a:gd name="T11" fmla="*/ 657 h 760"/>
              <a:gd name="T12" fmla="*/ 480 w 752"/>
              <a:gd name="T13" fmla="*/ 685 h 760"/>
              <a:gd name="T14" fmla="*/ 456 w 752"/>
              <a:gd name="T15" fmla="*/ 739 h 760"/>
              <a:gd name="T16" fmla="*/ 405 w 752"/>
              <a:gd name="T17" fmla="*/ 760 h 760"/>
              <a:gd name="T18" fmla="*/ 47 w 752"/>
              <a:gd name="T19" fmla="*/ 754 h 760"/>
              <a:gd name="T20" fmla="*/ 6 w 752"/>
              <a:gd name="T21" fmla="*/ 715 h 760"/>
              <a:gd name="T22" fmla="*/ 0 w 752"/>
              <a:gd name="T23" fmla="*/ 76 h 760"/>
              <a:gd name="T24" fmla="*/ 24 w 752"/>
              <a:gd name="T25" fmla="*/ 22 h 760"/>
              <a:gd name="T26" fmla="*/ 75 w 752"/>
              <a:gd name="T27" fmla="*/ 0 h 760"/>
              <a:gd name="T28" fmla="*/ 472 w 752"/>
              <a:gd name="T29" fmla="*/ 232 h 760"/>
              <a:gd name="T30" fmla="*/ 450 w 752"/>
              <a:gd name="T31" fmla="*/ 248 h 760"/>
              <a:gd name="T32" fmla="*/ 446 w 752"/>
              <a:gd name="T33" fmla="*/ 266 h 760"/>
              <a:gd name="T34" fmla="*/ 456 w 752"/>
              <a:gd name="T35" fmla="*/ 290 h 760"/>
              <a:gd name="T36" fmla="*/ 480 w 752"/>
              <a:gd name="T37" fmla="*/ 300 h 760"/>
              <a:gd name="T38" fmla="*/ 498 w 752"/>
              <a:gd name="T39" fmla="*/ 294 h 760"/>
              <a:gd name="T40" fmla="*/ 512 w 752"/>
              <a:gd name="T41" fmla="*/ 274 h 760"/>
              <a:gd name="T42" fmla="*/ 510 w 752"/>
              <a:gd name="T43" fmla="*/ 252 h 760"/>
              <a:gd name="T44" fmla="*/ 492 w 752"/>
              <a:gd name="T45" fmla="*/ 234 h 760"/>
              <a:gd name="T46" fmla="*/ 627 w 752"/>
              <a:gd name="T47" fmla="*/ 232 h 760"/>
              <a:gd name="T48" fmla="*/ 647 w 752"/>
              <a:gd name="T49" fmla="*/ 238 h 760"/>
              <a:gd name="T50" fmla="*/ 661 w 752"/>
              <a:gd name="T51" fmla="*/ 260 h 760"/>
              <a:gd name="T52" fmla="*/ 659 w 752"/>
              <a:gd name="T53" fmla="*/ 280 h 760"/>
              <a:gd name="T54" fmla="*/ 641 w 752"/>
              <a:gd name="T55" fmla="*/ 298 h 760"/>
              <a:gd name="T56" fmla="*/ 621 w 752"/>
              <a:gd name="T57" fmla="*/ 300 h 760"/>
              <a:gd name="T58" fmla="*/ 599 w 752"/>
              <a:gd name="T59" fmla="*/ 286 h 760"/>
              <a:gd name="T60" fmla="*/ 593 w 752"/>
              <a:gd name="T61" fmla="*/ 266 h 760"/>
              <a:gd name="T62" fmla="*/ 603 w 752"/>
              <a:gd name="T63" fmla="*/ 242 h 760"/>
              <a:gd name="T64" fmla="*/ 627 w 752"/>
              <a:gd name="T65" fmla="*/ 232 h 760"/>
              <a:gd name="T66" fmla="*/ 331 w 752"/>
              <a:gd name="T67" fmla="*/ 232 h 760"/>
              <a:gd name="T68" fmla="*/ 309 w 752"/>
              <a:gd name="T69" fmla="*/ 248 h 760"/>
              <a:gd name="T70" fmla="*/ 303 w 752"/>
              <a:gd name="T71" fmla="*/ 266 h 760"/>
              <a:gd name="T72" fmla="*/ 313 w 752"/>
              <a:gd name="T73" fmla="*/ 290 h 760"/>
              <a:gd name="T74" fmla="*/ 337 w 752"/>
              <a:gd name="T75" fmla="*/ 300 h 760"/>
              <a:gd name="T76" fmla="*/ 357 w 752"/>
              <a:gd name="T77" fmla="*/ 294 h 760"/>
              <a:gd name="T78" fmla="*/ 371 w 752"/>
              <a:gd name="T79" fmla="*/ 274 h 760"/>
              <a:gd name="T80" fmla="*/ 369 w 752"/>
              <a:gd name="T81" fmla="*/ 252 h 760"/>
              <a:gd name="T82" fmla="*/ 351 w 752"/>
              <a:gd name="T83" fmla="*/ 234 h 760"/>
              <a:gd name="T84" fmla="*/ 288 w 752"/>
              <a:gd name="T85" fmla="*/ 88 h 760"/>
              <a:gd name="T86" fmla="*/ 234 w 752"/>
              <a:gd name="T87" fmla="*/ 103 h 760"/>
              <a:gd name="T88" fmla="*/ 194 w 752"/>
              <a:gd name="T89" fmla="*/ 165 h 760"/>
              <a:gd name="T90" fmla="*/ 194 w 752"/>
              <a:gd name="T91" fmla="*/ 381 h 760"/>
              <a:gd name="T92" fmla="*/ 234 w 752"/>
              <a:gd name="T93" fmla="*/ 441 h 760"/>
              <a:gd name="T94" fmla="*/ 301 w 752"/>
              <a:gd name="T95" fmla="*/ 459 h 760"/>
              <a:gd name="T96" fmla="*/ 657 w 752"/>
              <a:gd name="T97" fmla="*/ 459 h 760"/>
              <a:gd name="T98" fmla="*/ 724 w 752"/>
              <a:gd name="T99" fmla="*/ 429 h 760"/>
              <a:gd name="T100" fmla="*/ 752 w 752"/>
              <a:gd name="T101" fmla="*/ 361 h 760"/>
              <a:gd name="T102" fmla="*/ 744 w 752"/>
              <a:gd name="T103" fmla="*/ 147 h 760"/>
              <a:gd name="T104" fmla="*/ 694 w 752"/>
              <a:gd name="T105" fmla="*/ 96 h 760"/>
              <a:gd name="T106" fmla="*/ 288 w 752"/>
              <a:gd name="T107" fmla="*/ 88 h 760"/>
              <a:gd name="T108" fmla="*/ 286 w 752"/>
              <a:gd name="T109" fmla="*/ 68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52" h="760">
                <a:moveTo>
                  <a:pt x="75" y="0"/>
                </a:moveTo>
                <a:lnTo>
                  <a:pt x="405" y="0"/>
                </a:lnTo>
                <a:lnTo>
                  <a:pt x="405" y="0"/>
                </a:lnTo>
                <a:lnTo>
                  <a:pt x="415" y="2"/>
                </a:lnTo>
                <a:lnTo>
                  <a:pt x="425" y="4"/>
                </a:lnTo>
                <a:lnTo>
                  <a:pt x="432" y="6"/>
                </a:lnTo>
                <a:lnTo>
                  <a:pt x="442" y="10"/>
                </a:lnTo>
                <a:lnTo>
                  <a:pt x="450" y="16"/>
                </a:lnTo>
                <a:lnTo>
                  <a:pt x="458" y="22"/>
                </a:lnTo>
                <a:lnTo>
                  <a:pt x="464" y="30"/>
                </a:lnTo>
                <a:lnTo>
                  <a:pt x="468" y="38"/>
                </a:lnTo>
                <a:lnTo>
                  <a:pt x="288" y="38"/>
                </a:lnTo>
                <a:lnTo>
                  <a:pt x="288" y="38"/>
                </a:lnTo>
                <a:lnTo>
                  <a:pt x="274" y="40"/>
                </a:lnTo>
                <a:lnTo>
                  <a:pt x="260" y="42"/>
                </a:lnTo>
                <a:lnTo>
                  <a:pt x="246" y="44"/>
                </a:lnTo>
                <a:lnTo>
                  <a:pt x="234" y="50"/>
                </a:lnTo>
                <a:lnTo>
                  <a:pt x="222" y="56"/>
                </a:lnTo>
                <a:lnTo>
                  <a:pt x="210" y="62"/>
                </a:lnTo>
                <a:lnTo>
                  <a:pt x="198" y="70"/>
                </a:lnTo>
                <a:lnTo>
                  <a:pt x="188" y="80"/>
                </a:lnTo>
                <a:lnTo>
                  <a:pt x="59" y="80"/>
                </a:lnTo>
                <a:lnTo>
                  <a:pt x="59" y="657"/>
                </a:lnTo>
                <a:lnTo>
                  <a:pt x="423" y="657"/>
                </a:lnTo>
                <a:lnTo>
                  <a:pt x="423" y="506"/>
                </a:lnTo>
                <a:lnTo>
                  <a:pt x="480" y="506"/>
                </a:lnTo>
                <a:lnTo>
                  <a:pt x="480" y="685"/>
                </a:lnTo>
                <a:lnTo>
                  <a:pt x="480" y="685"/>
                </a:lnTo>
                <a:lnTo>
                  <a:pt x="478" y="701"/>
                </a:lnTo>
                <a:lnTo>
                  <a:pt x="474" y="715"/>
                </a:lnTo>
                <a:lnTo>
                  <a:pt x="466" y="727"/>
                </a:lnTo>
                <a:lnTo>
                  <a:pt x="456" y="739"/>
                </a:lnTo>
                <a:lnTo>
                  <a:pt x="446" y="748"/>
                </a:lnTo>
                <a:lnTo>
                  <a:pt x="432" y="754"/>
                </a:lnTo>
                <a:lnTo>
                  <a:pt x="419" y="758"/>
                </a:lnTo>
                <a:lnTo>
                  <a:pt x="405" y="760"/>
                </a:lnTo>
                <a:lnTo>
                  <a:pt x="75" y="760"/>
                </a:lnTo>
                <a:lnTo>
                  <a:pt x="75" y="760"/>
                </a:lnTo>
                <a:lnTo>
                  <a:pt x="61" y="758"/>
                </a:lnTo>
                <a:lnTo>
                  <a:pt x="47" y="754"/>
                </a:lnTo>
                <a:lnTo>
                  <a:pt x="34" y="748"/>
                </a:lnTo>
                <a:lnTo>
                  <a:pt x="24" y="739"/>
                </a:lnTo>
                <a:lnTo>
                  <a:pt x="14" y="727"/>
                </a:lnTo>
                <a:lnTo>
                  <a:pt x="6" y="715"/>
                </a:lnTo>
                <a:lnTo>
                  <a:pt x="2" y="701"/>
                </a:lnTo>
                <a:lnTo>
                  <a:pt x="0" y="685"/>
                </a:lnTo>
                <a:lnTo>
                  <a:pt x="0" y="76"/>
                </a:lnTo>
                <a:lnTo>
                  <a:pt x="0" y="76"/>
                </a:lnTo>
                <a:lnTo>
                  <a:pt x="2" y="62"/>
                </a:lnTo>
                <a:lnTo>
                  <a:pt x="6" y="46"/>
                </a:lnTo>
                <a:lnTo>
                  <a:pt x="14" y="34"/>
                </a:lnTo>
                <a:lnTo>
                  <a:pt x="24" y="22"/>
                </a:lnTo>
                <a:lnTo>
                  <a:pt x="34" y="14"/>
                </a:lnTo>
                <a:lnTo>
                  <a:pt x="47" y="6"/>
                </a:lnTo>
                <a:lnTo>
                  <a:pt x="61" y="2"/>
                </a:lnTo>
                <a:lnTo>
                  <a:pt x="75" y="0"/>
                </a:lnTo>
                <a:lnTo>
                  <a:pt x="75" y="0"/>
                </a:lnTo>
                <a:close/>
                <a:moveTo>
                  <a:pt x="480" y="232"/>
                </a:moveTo>
                <a:lnTo>
                  <a:pt x="480" y="232"/>
                </a:lnTo>
                <a:lnTo>
                  <a:pt x="472" y="232"/>
                </a:lnTo>
                <a:lnTo>
                  <a:pt x="466" y="234"/>
                </a:lnTo>
                <a:lnTo>
                  <a:pt x="460" y="238"/>
                </a:lnTo>
                <a:lnTo>
                  <a:pt x="456" y="242"/>
                </a:lnTo>
                <a:lnTo>
                  <a:pt x="450" y="248"/>
                </a:lnTo>
                <a:lnTo>
                  <a:pt x="448" y="252"/>
                </a:lnTo>
                <a:lnTo>
                  <a:pt x="446" y="260"/>
                </a:lnTo>
                <a:lnTo>
                  <a:pt x="446" y="266"/>
                </a:lnTo>
                <a:lnTo>
                  <a:pt x="446" y="266"/>
                </a:lnTo>
                <a:lnTo>
                  <a:pt x="446" y="274"/>
                </a:lnTo>
                <a:lnTo>
                  <a:pt x="448" y="280"/>
                </a:lnTo>
                <a:lnTo>
                  <a:pt x="450" y="286"/>
                </a:lnTo>
                <a:lnTo>
                  <a:pt x="456" y="290"/>
                </a:lnTo>
                <a:lnTo>
                  <a:pt x="460" y="294"/>
                </a:lnTo>
                <a:lnTo>
                  <a:pt x="466" y="298"/>
                </a:lnTo>
                <a:lnTo>
                  <a:pt x="472" y="300"/>
                </a:lnTo>
                <a:lnTo>
                  <a:pt x="480" y="300"/>
                </a:lnTo>
                <a:lnTo>
                  <a:pt x="480" y="300"/>
                </a:lnTo>
                <a:lnTo>
                  <a:pt x="486" y="300"/>
                </a:lnTo>
                <a:lnTo>
                  <a:pt x="492" y="298"/>
                </a:lnTo>
                <a:lnTo>
                  <a:pt x="498" y="294"/>
                </a:lnTo>
                <a:lnTo>
                  <a:pt x="504" y="290"/>
                </a:lnTo>
                <a:lnTo>
                  <a:pt x="508" y="286"/>
                </a:lnTo>
                <a:lnTo>
                  <a:pt x="510" y="280"/>
                </a:lnTo>
                <a:lnTo>
                  <a:pt x="512" y="274"/>
                </a:lnTo>
                <a:lnTo>
                  <a:pt x="514" y="266"/>
                </a:lnTo>
                <a:lnTo>
                  <a:pt x="514" y="266"/>
                </a:lnTo>
                <a:lnTo>
                  <a:pt x="512" y="260"/>
                </a:lnTo>
                <a:lnTo>
                  <a:pt x="510" y="252"/>
                </a:lnTo>
                <a:lnTo>
                  <a:pt x="508" y="248"/>
                </a:lnTo>
                <a:lnTo>
                  <a:pt x="504" y="242"/>
                </a:lnTo>
                <a:lnTo>
                  <a:pt x="498" y="238"/>
                </a:lnTo>
                <a:lnTo>
                  <a:pt x="492" y="234"/>
                </a:lnTo>
                <a:lnTo>
                  <a:pt x="486" y="232"/>
                </a:lnTo>
                <a:lnTo>
                  <a:pt x="480" y="232"/>
                </a:lnTo>
                <a:lnTo>
                  <a:pt x="480" y="232"/>
                </a:lnTo>
                <a:close/>
                <a:moveTo>
                  <a:pt x="627" y="232"/>
                </a:moveTo>
                <a:lnTo>
                  <a:pt x="627" y="232"/>
                </a:lnTo>
                <a:lnTo>
                  <a:pt x="635" y="232"/>
                </a:lnTo>
                <a:lnTo>
                  <a:pt x="641" y="234"/>
                </a:lnTo>
                <a:lnTo>
                  <a:pt x="647" y="238"/>
                </a:lnTo>
                <a:lnTo>
                  <a:pt x="651" y="242"/>
                </a:lnTo>
                <a:lnTo>
                  <a:pt x="655" y="248"/>
                </a:lnTo>
                <a:lnTo>
                  <a:pt x="659" y="252"/>
                </a:lnTo>
                <a:lnTo>
                  <a:pt x="661" y="260"/>
                </a:lnTo>
                <a:lnTo>
                  <a:pt x="661" y="266"/>
                </a:lnTo>
                <a:lnTo>
                  <a:pt x="661" y="266"/>
                </a:lnTo>
                <a:lnTo>
                  <a:pt x="661" y="274"/>
                </a:lnTo>
                <a:lnTo>
                  <a:pt x="659" y="280"/>
                </a:lnTo>
                <a:lnTo>
                  <a:pt x="655" y="286"/>
                </a:lnTo>
                <a:lnTo>
                  <a:pt x="651" y="290"/>
                </a:lnTo>
                <a:lnTo>
                  <a:pt x="647" y="294"/>
                </a:lnTo>
                <a:lnTo>
                  <a:pt x="641" y="298"/>
                </a:lnTo>
                <a:lnTo>
                  <a:pt x="635" y="300"/>
                </a:lnTo>
                <a:lnTo>
                  <a:pt x="627" y="300"/>
                </a:lnTo>
                <a:lnTo>
                  <a:pt x="627" y="300"/>
                </a:lnTo>
                <a:lnTo>
                  <a:pt x="621" y="300"/>
                </a:lnTo>
                <a:lnTo>
                  <a:pt x="615" y="298"/>
                </a:lnTo>
                <a:lnTo>
                  <a:pt x="609" y="294"/>
                </a:lnTo>
                <a:lnTo>
                  <a:pt x="603" y="290"/>
                </a:lnTo>
                <a:lnTo>
                  <a:pt x="599" y="286"/>
                </a:lnTo>
                <a:lnTo>
                  <a:pt x="595" y="280"/>
                </a:lnTo>
                <a:lnTo>
                  <a:pt x="593" y="274"/>
                </a:lnTo>
                <a:lnTo>
                  <a:pt x="593" y="266"/>
                </a:lnTo>
                <a:lnTo>
                  <a:pt x="593" y="266"/>
                </a:lnTo>
                <a:lnTo>
                  <a:pt x="593" y="260"/>
                </a:lnTo>
                <a:lnTo>
                  <a:pt x="595" y="252"/>
                </a:lnTo>
                <a:lnTo>
                  <a:pt x="599" y="248"/>
                </a:lnTo>
                <a:lnTo>
                  <a:pt x="603" y="242"/>
                </a:lnTo>
                <a:lnTo>
                  <a:pt x="609" y="238"/>
                </a:lnTo>
                <a:lnTo>
                  <a:pt x="615" y="234"/>
                </a:lnTo>
                <a:lnTo>
                  <a:pt x="621" y="232"/>
                </a:lnTo>
                <a:lnTo>
                  <a:pt x="627" y="232"/>
                </a:lnTo>
                <a:lnTo>
                  <a:pt x="627" y="232"/>
                </a:lnTo>
                <a:close/>
                <a:moveTo>
                  <a:pt x="337" y="232"/>
                </a:moveTo>
                <a:lnTo>
                  <a:pt x="337" y="232"/>
                </a:lnTo>
                <a:lnTo>
                  <a:pt x="331" y="232"/>
                </a:lnTo>
                <a:lnTo>
                  <a:pt x="325" y="234"/>
                </a:lnTo>
                <a:lnTo>
                  <a:pt x="319" y="238"/>
                </a:lnTo>
                <a:lnTo>
                  <a:pt x="313" y="242"/>
                </a:lnTo>
                <a:lnTo>
                  <a:pt x="309" y="248"/>
                </a:lnTo>
                <a:lnTo>
                  <a:pt x="307" y="252"/>
                </a:lnTo>
                <a:lnTo>
                  <a:pt x="305" y="260"/>
                </a:lnTo>
                <a:lnTo>
                  <a:pt x="303" y="266"/>
                </a:lnTo>
                <a:lnTo>
                  <a:pt x="303" y="266"/>
                </a:lnTo>
                <a:lnTo>
                  <a:pt x="305" y="274"/>
                </a:lnTo>
                <a:lnTo>
                  <a:pt x="307" y="280"/>
                </a:lnTo>
                <a:lnTo>
                  <a:pt x="309" y="286"/>
                </a:lnTo>
                <a:lnTo>
                  <a:pt x="313" y="290"/>
                </a:lnTo>
                <a:lnTo>
                  <a:pt x="319" y="294"/>
                </a:lnTo>
                <a:lnTo>
                  <a:pt x="325" y="298"/>
                </a:lnTo>
                <a:lnTo>
                  <a:pt x="331" y="300"/>
                </a:lnTo>
                <a:lnTo>
                  <a:pt x="337" y="300"/>
                </a:lnTo>
                <a:lnTo>
                  <a:pt x="337" y="300"/>
                </a:lnTo>
                <a:lnTo>
                  <a:pt x="345" y="300"/>
                </a:lnTo>
                <a:lnTo>
                  <a:pt x="351" y="298"/>
                </a:lnTo>
                <a:lnTo>
                  <a:pt x="357" y="294"/>
                </a:lnTo>
                <a:lnTo>
                  <a:pt x="363" y="290"/>
                </a:lnTo>
                <a:lnTo>
                  <a:pt x="367" y="286"/>
                </a:lnTo>
                <a:lnTo>
                  <a:pt x="369" y="280"/>
                </a:lnTo>
                <a:lnTo>
                  <a:pt x="371" y="274"/>
                </a:lnTo>
                <a:lnTo>
                  <a:pt x="373" y="266"/>
                </a:lnTo>
                <a:lnTo>
                  <a:pt x="373" y="266"/>
                </a:lnTo>
                <a:lnTo>
                  <a:pt x="371" y="260"/>
                </a:lnTo>
                <a:lnTo>
                  <a:pt x="369" y="252"/>
                </a:lnTo>
                <a:lnTo>
                  <a:pt x="367" y="248"/>
                </a:lnTo>
                <a:lnTo>
                  <a:pt x="363" y="242"/>
                </a:lnTo>
                <a:lnTo>
                  <a:pt x="357" y="238"/>
                </a:lnTo>
                <a:lnTo>
                  <a:pt x="351" y="234"/>
                </a:lnTo>
                <a:lnTo>
                  <a:pt x="345" y="232"/>
                </a:lnTo>
                <a:lnTo>
                  <a:pt x="337" y="232"/>
                </a:lnTo>
                <a:lnTo>
                  <a:pt x="337" y="232"/>
                </a:lnTo>
                <a:close/>
                <a:moveTo>
                  <a:pt x="288" y="88"/>
                </a:moveTo>
                <a:lnTo>
                  <a:pt x="288" y="88"/>
                </a:lnTo>
                <a:lnTo>
                  <a:pt x="270" y="90"/>
                </a:lnTo>
                <a:lnTo>
                  <a:pt x="252" y="96"/>
                </a:lnTo>
                <a:lnTo>
                  <a:pt x="234" y="103"/>
                </a:lnTo>
                <a:lnTo>
                  <a:pt x="220" y="115"/>
                </a:lnTo>
                <a:lnTo>
                  <a:pt x="208" y="129"/>
                </a:lnTo>
                <a:lnTo>
                  <a:pt x="200" y="147"/>
                </a:lnTo>
                <a:lnTo>
                  <a:pt x="194" y="165"/>
                </a:lnTo>
                <a:lnTo>
                  <a:pt x="192" y="183"/>
                </a:lnTo>
                <a:lnTo>
                  <a:pt x="192" y="361"/>
                </a:lnTo>
                <a:lnTo>
                  <a:pt x="192" y="361"/>
                </a:lnTo>
                <a:lnTo>
                  <a:pt x="194" y="381"/>
                </a:lnTo>
                <a:lnTo>
                  <a:pt x="200" y="399"/>
                </a:lnTo>
                <a:lnTo>
                  <a:pt x="208" y="415"/>
                </a:lnTo>
                <a:lnTo>
                  <a:pt x="220" y="429"/>
                </a:lnTo>
                <a:lnTo>
                  <a:pt x="234" y="441"/>
                </a:lnTo>
                <a:lnTo>
                  <a:pt x="252" y="451"/>
                </a:lnTo>
                <a:lnTo>
                  <a:pt x="270" y="457"/>
                </a:lnTo>
                <a:lnTo>
                  <a:pt x="288" y="459"/>
                </a:lnTo>
                <a:lnTo>
                  <a:pt x="301" y="459"/>
                </a:lnTo>
                <a:lnTo>
                  <a:pt x="301" y="536"/>
                </a:lnTo>
                <a:lnTo>
                  <a:pt x="381" y="459"/>
                </a:lnTo>
                <a:lnTo>
                  <a:pt x="657" y="459"/>
                </a:lnTo>
                <a:lnTo>
                  <a:pt x="657" y="459"/>
                </a:lnTo>
                <a:lnTo>
                  <a:pt x="675" y="457"/>
                </a:lnTo>
                <a:lnTo>
                  <a:pt x="694" y="451"/>
                </a:lnTo>
                <a:lnTo>
                  <a:pt x="710" y="441"/>
                </a:lnTo>
                <a:lnTo>
                  <a:pt x="724" y="429"/>
                </a:lnTo>
                <a:lnTo>
                  <a:pt x="736" y="415"/>
                </a:lnTo>
                <a:lnTo>
                  <a:pt x="744" y="399"/>
                </a:lnTo>
                <a:lnTo>
                  <a:pt x="750" y="381"/>
                </a:lnTo>
                <a:lnTo>
                  <a:pt x="752" y="361"/>
                </a:lnTo>
                <a:lnTo>
                  <a:pt x="752" y="183"/>
                </a:lnTo>
                <a:lnTo>
                  <a:pt x="752" y="183"/>
                </a:lnTo>
                <a:lnTo>
                  <a:pt x="750" y="165"/>
                </a:lnTo>
                <a:lnTo>
                  <a:pt x="744" y="147"/>
                </a:lnTo>
                <a:lnTo>
                  <a:pt x="736" y="129"/>
                </a:lnTo>
                <a:lnTo>
                  <a:pt x="724" y="115"/>
                </a:lnTo>
                <a:lnTo>
                  <a:pt x="710" y="103"/>
                </a:lnTo>
                <a:lnTo>
                  <a:pt x="694" y="96"/>
                </a:lnTo>
                <a:lnTo>
                  <a:pt x="675" y="90"/>
                </a:lnTo>
                <a:lnTo>
                  <a:pt x="657" y="88"/>
                </a:lnTo>
                <a:lnTo>
                  <a:pt x="288" y="88"/>
                </a:lnTo>
                <a:lnTo>
                  <a:pt x="288" y="88"/>
                </a:lnTo>
                <a:close/>
                <a:moveTo>
                  <a:pt x="192" y="683"/>
                </a:moveTo>
                <a:lnTo>
                  <a:pt x="192" y="735"/>
                </a:lnTo>
                <a:lnTo>
                  <a:pt x="286" y="735"/>
                </a:lnTo>
                <a:lnTo>
                  <a:pt x="286" y="683"/>
                </a:lnTo>
                <a:lnTo>
                  <a:pt x="192" y="6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4460875" y="4881563"/>
            <a:ext cx="1209675" cy="1303338"/>
          </a:xfrm>
          <a:custGeom>
            <a:avLst/>
            <a:gdLst>
              <a:gd name="T0" fmla="*/ 205 w 762"/>
              <a:gd name="T1" fmla="*/ 651 h 821"/>
              <a:gd name="T2" fmla="*/ 205 w 762"/>
              <a:gd name="T3" fmla="*/ 331 h 821"/>
              <a:gd name="T4" fmla="*/ 232 w 762"/>
              <a:gd name="T5" fmla="*/ 331 h 821"/>
              <a:gd name="T6" fmla="*/ 232 w 762"/>
              <a:gd name="T7" fmla="*/ 272 h 821"/>
              <a:gd name="T8" fmla="*/ 78 w 762"/>
              <a:gd name="T9" fmla="*/ 272 h 821"/>
              <a:gd name="T10" fmla="*/ 78 w 762"/>
              <a:gd name="T11" fmla="*/ 331 h 821"/>
              <a:gd name="T12" fmla="*/ 109 w 762"/>
              <a:gd name="T13" fmla="*/ 331 h 821"/>
              <a:gd name="T14" fmla="*/ 109 w 762"/>
              <a:gd name="T15" fmla="*/ 651 h 821"/>
              <a:gd name="T16" fmla="*/ 78 w 762"/>
              <a:gd name="T17" fmla="*/ 651 h 821"/>
              <a:gd name="T18" fmla="*/ 78 w 762"/>
              <a:gd name="T19" fmla="*/ 696 h 821"/>
              <a:gd name="T20" fmla="*/ 46 w 762"/>
              <a:gd name="T21" fmla="*/ 696 h 821"/>
              <a:gd name="T22" fmla="*/ 46 w 762"/>
              <a:gd name="T23" fmla="*/ 738 h 821"/>
              <a:gd name="T24" fmla="*/ 20 w 762"/>
              <a:gd name="T25" fmla="*/ 738 h 821"/>
              <a:gd name="T26" fmla="*/ 20 w 762"/>
              <a:gd name="T27" fmla="*/ 778 h 821"/>
              <a:gd name="T28" fmla="*/ 0 w 762"/>
              <a:gd name="T29" fmla="*/ 778 h 821"/>
              <a:gd name="T30" fmla="*/ 0 w 762"/>
              <a:gd name="T31" fmla="*/ 821 h 821"/>
              <a:gd name="T32" fmla="*/ 762 w 762"/>
              <a:gd name="T33" fmla="*/ 821 h 821"/>
              <a:gd name="T34" fmla="*/ 762 w 762"/>
              <a:gd name="T35" fmla="*/ 778 h 821"/>
              <a:gd name="T36" fmla="*/ 742 w 762"/>
              <a:gd name="T37" fmla="*/ 778 h 821"/>
              <a:gd name="T38" fmla="*/ 742 w 762"/>
              <a:gd name="T39" fmla="*/ 738 h 821"/>
              <a:gd name="T40" fmla="*/ 717 w 762"/>
              <a:gd name="T41" fmla="*/ 738 h 821"/>
              <a:gd name="T42" fmla="*/ 717 w 762"/>
              <a:gd name="T43" fmla="*/ 696 h 821"/>
              <a:gd name="T44" fmla="*/ 695 w 762"/>
              <a:gd name="T45" fmla="*/ 696 h 821"/>
              <a:gd name="T46" fmla="*/ 695 w 762"/>
              <a:gd name="T47" fmla="*/ 651 h 821"/>
              <a:gd name="T48" fmla="*/ 667 w 762"/>
              <a:gd name="T49" fmla="*/ 651 h 821"/>
              <a:gd name="T50" fmla="*/ 667 w 762"/>
              <a:gd name="T51" fmla="*/ 331 h 821"/>
              <a:gd name="T52" fmla="*/ 695 w 762"/>
              <a:gd name="T53" fmla="*/ 331 h 821"/>
              <a:gd name="T54" fmla="*/ 695 w 762"/>
              <a:gd name="T55" fmla="*/ 272 h 821"/>
              <a:gd name="T56" fmla="*/ 540 w 762"/>
              <a:gd name="T57" fmla="*/ 272 h 821"/>
              <a:gd name="T58" fmla="*/ 540 w 762"/>
              <a:gd name="T59" fmla="*/ 331 h 821"/>
              <a:gd name="T60" fmla="*/ 572 w 762"/>
              <a:gd name="T61" fmla="*/ 331 h 821"/>
              <a:gd name="T62" fmla="*/ 572 w 762"/>
              <a:gd name="T63" fmla="*/ 651 h 821"/>
              <a:gd name="T64" fmla="*/ 540 w 762"/>
              <a:gd name="T65" fmla="*/ 651 h 821"/>
              <a:gd name="T66" fmla="*/ 540 w 762"/>
              <a:gd name="T67" fmla="*/ 696 h 821"/>
              <a:gd name="T68" fmla="*/ 465 w 762"/>
              <a:gd name="T69" fmla="*/ 696 h 821"/>
              <a:gd name="T70" fmla="*/ 465 w 762"/>
              <a:gd name="T71" fmla="*/ 474 h 821"/>
              <a:gd name="T72" fmla="*/ 397 w 762"/>
              <a:gd name="T73" fmla="*/ 474 h 821"/>
              <a:gd name="T74" fmla="*/ 397 w 762"/>
              <a:gd name="T75" fmla="*/ 696 h 821"/>
              <a:gd name="T76" fmla="*/ 377 w 762"/>
              <a:gd name="T77" fmla="*/ 696 h 821"/>
              <a:gd name="T78" fmla="*/ 377 w 762"/>
              <a:gd name="T79" fmla="*/ 474 h 821"/>
              <a:gd name="T80" fmla="*/ 308 w 762"/>
              <a:gd name="T81" fmla="*/ 474 h 821"/>
              <a:gd name="T82" fmla="*/ 308 w 762"/>
              <a:gd name="T83" fmla="*/ 696 h 821"/>
              <a:gd name="T84" fmla="*/ 232 w 762"/>
              <a:gd name="T85" fmla="*/ 696 h 821"/>
              <a:gd name="T86" fmla="*/ 232 w 762"/>
              <a:gd name="T87" fmla="*/ 651 h 821"/>
              <a:gd name="T88" fmla="*/ 205 w 762"/>
              <a:gd name="T89" fmla="*/ 651 h 821"/>
              <a:gd name="T90" fmla="*/ 205 w 762"/>
              <a:gd name="T91" fmla="*/ 651 h 821"/>
              <a:gd name="T92" fmla="*/ 379 w 762"/>
              <a:gd name="T93" fmla="*/ 0 h 821"/>
              <a:gd name="T94" fmla="*/ 608 w 762"/>
              <a:gd name="T95" fmla="*/ 123 h 821"/>
              <a:gd name="T96" fmla="*/ 750 w 762"/>
              <a:gd name="T97" fmla="*/ 202 h 821"/>
              <a:gd name="T98" fmla="*/ 750 w 762"/>
              <a:gd name="T99" fmla="*/ 248 h 821"/>
              <a:gd name="T100" fmla="*/ 379 w 762"/>
              <a:gd name="T101" fmla="*/ 248 h 821"/>
              <a:gd name="T102" fmla="*/ 10 w 762"/>
              <a:gd name="T103" fmla="*/ 248 h 821"/>
              <a:gd name="T104" fmla="*/ 10 w 762"/>
              <a:gd name="T105" fmla="*/ 202 h 821"/>
              <a:gd name="T106" fmla="*/ 153 w 762"/>
              <a:gd name="T107" fmla="*/ 123 h 821"/>
              <a:gd name="T108" fmla="*/ 379 w 762"/>
              <a:gd name="T109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62" h="821">
                <a:moveTo>
                  <a:pt x="205" y="651"/>
                </a:moveTo>
                <a:lnTo>
                  <a:pt x="205" y="331"/>
                </a:lnTo>
                <a:lnTo>
                  <a:pt x="232" y="331"/>
                </a:lnTo>
                <a:lnTo>
                  <a:pt x="232" y="272"/>
                </a:lnTo>
                <a:lnTo>
                  <a:pt x="78" y="272"/>
                </a:lnTo>
                <a:lnTo>
                  <a:pt x="78" y="331"/>
                </a:lnTo>
                <a:lnTo>
                  <a:pt x="109" y="331"/>
                </a:lnTo>
                <a:lnTo>
                  <a:pt x="109" y="651"/>
                </a:lnTo>
                <a:lnTo>
                  <a:pt x="78" y="651"/>
                </a:lnTo>
                <a:lnTo>
                  <a:pt x="78" y="696"/>
                </a:lnTo>
                <a:lnTo>
                  <a:pt x="46" y="696"/>
                </a:lnTo>
                <a:lnTo>
                  <a:pt x="46" y="738"/>
                </a:lnTo>
                <a:lnTo>
                  <a:pt x="20" y="738"/>
                </a:lnTo>
                <a:lnTo>
                  <a:pt x="20" y="778"/>
                </a:lnTo>
                <a:lnTo>
                  <a:pt x="0" y="778"/>
                </a:lnTo>
                <a:lnTo>
                  <a:pt x="0" y="821"/>
                </a:lnTo>
                <a:lnTo>
                  <a:pt x="762" y="821"/>
                </a:lnTo>
                <a:lnTo>
                  <a:pt x="762" y="778"/>
                </a:lnTo>
                <a:lnTo>
                  <a:pt x="742" y="778"/>
                </a:lnTo>
                <a:lnTo>
                  <a:pt x="742" y="738"/>
                </a:lnTo>
                <a:lnTo>
                  <a:pt x="717" y="738"/>
                </a:lnTo>
                <a:lnTo>
                  <a:pt x="717" y="696"/>
                </a:lnTo>
                <a:lnTo>
                  <a:pt x="695" y="696"/>
                </a:lnTo>
                <a:lnTo>
                  <a:pt x="695" y="651"/>
                </a:lnTo>
                <a:lnTo>
                  <a:pt x="667" y="651"/>
                </a:lnTo>
                <a:lnTo>
                  <a:pt x="667" y="331"/>
                </a:lnTo>
                <a:lnTo>
                  <a:pt x="695" y="331"/>
                </a:lnTo>
                <a:lnTo>
                  <a:pt x="695" y="272"/>
                </a:lnTo>
                <a:lnTo>
                  <a:pt x="540" y="272"/>
                </a:lnTo>
                <a:lnTo>
                  <a:pt x="540" y="331"/>
                </a:lnTo>
                <a:lnTo>
                  <a:pt x="572" y="331"/>
                </a:lnTo>
                <a:lnTo>
                  <a:pt x="572" y="651"/>
                </a:lnTo>
                <a:lnTo>
                  <a:pt x="540" y="651"/>
                </a:lnTo>
                <a:lnTo>
                  <a:pt x="540" y="696"/>
                </a:lnTo>
                <a:lnTo>
                  <a:pt x="465" y="696"/>
                </a:lnTo>
                <a:lnTo>
                  <a:pt x="465" y="474"/>
                </a:lnTo>
                <a:lnTo>
                  <a:pt x="397" y="474"/>
                </a:lnTo>
                <a:lnTo>
                  <a:pt x="397" y="696"/>
                </a:lnTo>
                <a:lnTo>
                  <a:pt x="377" y="696"/>
                </a:lnTo>
                <a:lnTo>
                  <a:pt x="377" y="474"/>
                </a:lnTo>
                <a:lnTo>
                  <a:pt x="308" y="474"/>
                </a:lnTo>
                <a:lnTo>
                  <a:pt x="308" y="696"/>
                </a:lnTo>
                <a:lnTo>
                  <a:pt x="232" y="696"/>
                </a:lnTo>
                <a:lnTo>
                  <a:pt x="232" y="651"/>
                </a:lnTo>
                <a:lnTo>
                  <a:pt x="205" y="651"/>
                </a:lnTo>
                <a:lnTo>
                  <a:pt x="205" y="651"/>
                </a:lnTo>
                <a:close/>
                <a:moveTo>
                  <a:pt x="379" y="0"/>
                </a:moveTo>
                <a:lnTo>
                  <a:pt x="608" y="123"/>
                </a:lnTo>
                <a:lnTo>
                  <a:pt x="750" y="202"/>
                </a:lnTo>
                <a:lnTo>
                  <a:pt x="750" y="248"/>
                </a:lnTo>
                <a:lnTo>
                  <a:pt x="379" y="248"/>
                </a:lnTo>
                <a:lnTo>
                  <a:pt x="10" y="248"/>
                </a:lnTo>
                <a:lnTo>
                  <a:pt x="10" y="202"/>
                </a:lnTo>
                <a:lnTo>
                  <a:pt x="153" y="123"/>
                </a:lnTo>
                <a:lnTo>
                  <a:pt x="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17500" y="2728913"/>
            <a:ext cx="1195387" cy="1481138"/>
            <a:chOff x="317500" y="2728913"/>
            <a:chExt cx="1195387" cy="1481138"/>
          </a:xfrm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17500" y="2728913"/>
              <a:ext cx="1195387" cy="1481138"/>
            </a:xfrm>
            <a:custGeom>
              <a:avLst/>
              <a:gdLst>
                <a:gd name="T0" fmla="*/ 590 w 753"/>
                <a:gd name="T1" fmla="*/ 435 h 933"/>
                <a:gd name="T2" fmla="*/ 542 w 753"/>
                <a:gd name="T3" fmla="*/ 467 h 933"/>
                <a:gd name="T4" fmla="*/ 457 w 753"/>
                <a:gd name="T5" fmla="*/ 548 h 933"/>
                <a:gd name="T6" fmla="*/ 556 w 753"/>
                <a:gd name="T7" fmla="*/ 570 h 933"/>
                <a:gd name="T8" fmla="*/ 631 w 753"/>
                <a:gd name="T9" fmla="*/ 576 h 933"/>
                <a:gd name="T10" fmla="*/ 753 w 753"/>
                <a:gd name="T11" fmla="*/ 367 h 933"/>
                <a:gd name="T12" fmla="*/ 675 w 753"/>
                <a:gd name="T13" fmla="*/ 612 h 933"/>
                <a:gd name="T14" fmla="*/ 419 w 753"/>
                <a:gd name="T15" fmla="*/ 649 h 933"/>
                <a:gd name="T16" fmla="*/ 506 w 753"/>
                <a:gd name="T17" fmla="*/ 804 h 933"/>
                <a:gd name="T18" fmla="*/ 588 w 753"/>
                <a:gd name="T19" fmla="*/ 846 h 933"/>
                <a:gd name="T20" fmla="*/ 614 w 753"/>
                <a:gd name="T21" fmla="*/ 860 h 933"/>
                <a:gd name="T22" fmla="*/ 626 w 753"/>
                <a:gd name="T23" fmla="*/ 889 h 933"/>
                <a:gd name="T24" fmla="*/ 618 w 753"/>
                <a:gd name="T25" fmla="*/ 913 h 933"/>
                <a:gd name="T26" fmla="*/ 590 w 753"/>
                <a:gd name="T27" fmla="*/ 933 h 933"/>
                <a:gd name="T28" fmla="*/ 562 w 753"/>
                <a:gd name="T29" fmla="*/ 929 h 933"/>
                <a:gd name="T30" fmla="*/ 538 w 753"/>
                <a:gd name="T31" fmla="*/ 905 h 933"/>
                <a:gd name="T32" fmla="*/ 536 w 753"/>
                <a:gd name="T33" fmla="*/ 879 h 933"/>
                <a:gd name="T34" fmla="*/ 548 w 753"/>
                <a:gd name="T35" fmla="*/ 858 h 933"/>
                <a:gd name="T36" fmla="*/ 405 w 753"/>
                <a:gd name="T37" fmla="*/ 828 h 933"/>
                <a:gd name="T38" fmla="*/ 425 w 753"/>
                <a:gd name="T39" fmla="*/ 866 h 933"/>
                <a:gd name="T40" fmla="*/ 431 w 753"/>
                <a:gd name="T41" fmla="*/ 897 h 933"/>
                <a:gd name="T42" fmla="*/ 411 w 753"/>
                <a:gd name="T43" fmla="*/ 925 h 933"/>
                <a:gd name="T44" fmla="*/ 387 w 753"/>
                <a:gd name="T45" fmla="*/ 933 h 933"/>
                <a:gd name="T46" fmla="*/ 356 w 753"/>
                <a:gd name="T47" fmla="*/ 921 h 933"/>
                <a:gd name="T48" fmla="*/ 342 w 753"/>
                <a:gd name="T49" fmla="*/ 889 h 933"/>
                <a:gd name="T50" fmla="*/ 354 w 753"/>
                <a:gd name="T51" fmla="*/ 858 h 933"/>
                <a:gd name="T52" fmla="*/ 324 w 753"/>
                <a:gd name="T53" fmla="*/ 830 h 933"/>
                <a:gd name="T54" fmla="*/ 213 w 753"/>
                <a:gd name="T55" fmla="*/ 854 h 933"/>
                <a:gd name="T56" fmla="*/ 231 w 753"/>
                <a:gd name="T57" fmla="*/ 889 h 933"/>
                <a:gd name="T58" fmla="*/ 223 w 753"/>
                <a:gd name="T59" fmla="*/ 913 h 933"/>
                <a:gd name="T60" fmla="*/ 195 w 753"/>
                <a:gd name="T61" fmla="*/ 933 h 933"/>
                <a:gd name="T62" fmla="*/ 167 w 753"/>
                <a:gd name="T63" fmla="*/ 929 h 933"/>
                <a:gd name="T64" fmla="*/ 143 w 753"/>
                <a:gd name="T65" fmla="*/ 905 h 933"/>
                <a:gd name="T66" fmla="*/ 143 w 753"/>
                <a:gd name="T67" fmla="*/ 876 h 933"/>
                <a:gd name="T68" fmla="*/ 163 w 753"/>
                <a:gd name="T69" fmla="*/ 832 h 933"/>
                <a:gd name="T70" fmla="*/ 286 w 753"/>
                <a:gd name="T71" fmla="*/ 794 h 933"/>
                <a:gd name="T72" fmla="*/ 145 w 753"/>
                <a:gd name="T73" fmla="*/ 637 h 933"/>
                <a:gd name="T74" fmla="*/ 44 w 753"/>
                <a:gd name="T75" fmla="*/ 431 h 933"/>
                <a:gd name="T76" fmla="*/ 115 w 753"/>
                <a:gd name="T77" fmla="*/ 431 h 933"/>
                <a:gd name="T78" fmla="*/ 155 w 753"/>
                <a:gd name="T79" fmla="*/ 590 h 933"/>
                <a:gd name="T80" fmla="*/ 211 w 753"/>
                <a:gd name="T81" fmla="*/ 562 h 933"/>
                <a:gd name="T82" fmla="*/ 300 w 753"/>
                <a:gd name="T83" fmla="*/ 487 h 933"/>
                <a:gd name="T84" fmla="*/ 205 w 753"/>
                <a:gd name="T85" fmla="*/ 469 h 933"/>
                <a:gd name="T86" fmla="*/ 159 w 753"/>
                <a:gd name="T87" fmla="*/ 435 h 933"/>
                <a:gd name="T88" fmla="*/ 191 w 753"/>
                <a:gd name="T89" fmla="*/ 78 h 933"/>
                <a:gd name="T90" fmla="*/ 217 w 753"/>
                <a:gd name="T91" fmla="*/ 44 h 933"/>
                <a:gd name="T92" fmla="*/ 306 w 753"/>
                <a:gd name="T93" fmla="*/ 6 h 933"/>
                <a:gd name="T94" fmla="*/ 435 w 753"/>
                <a:gd name="T95" fmla="*/ 6 h 933"/>
                <a:gd name="T96" fmla="*/ 526 w 753"/>
                <a:gd name="T97" fmla="*/ 42 h 933"/>
                <a:gd name="T98" fmla="*/ 556 w 753"/>
                <a:gd name="T99" fmla="*/ 7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3" h="933">
                  <a:moveTo>
                    <a:pt x="560" y="88"/>
                  </a:moveTo>
                  <a:lnTo>
                    <a:pt x="560" y="88"/>
                  </a:lnTo>
                  <a:lnTo>
                    <a:pt x="590" y="435"/>
                  </a:lnTo>
                  <a:lnTo>
                    <a:pt x="590" y="435"/>
                  </a:lnTo>
                  <a:lnTo>
                    <a:pt x="582" y="443"/>
                  </a:lnTo>
                  <a:lnTo>
                    <a:pt x="572" y="451"/>
                  </a:lnTo>
                  <a:lnTo>
                    <a:pt x="558" y="459"/>
                  </a:lnTo>
                  <a:lnTo>
                    <a:pt x="542" y="467"/>
                  </a:lnTo>
                  <a:lnTo>
                    <a:pt x="522" y="471"/>
                  </a:lnTo>
                  <a:lnTo>
                    <a:pt x="502" y="477"/>
                  </a:lnTo>
                  <a:lnTo>
                    <a:pt x="457" y="485"/>
                  </a:lnTo>
                  <a:lnTo>
                    <a:pt x="457" y="548"/>
                  </a:lnTo>
                  <a:lnTo>
                    <a:pt x="457" y="548"/>
                  </a:lnTo>
                  <a:lnTo>
                    <a:pt x="500" y="556"/>
                  </a:lnTo>
                  <a:lnTo>
                    <a:pt x="540" y="564"/>
                  </a:lnTo>
                  <a:lnTo>
                    <a:pt x="556" y="570"/>
                  </a:lnTo>
                  <a:lnTo>
                    <a:pt x="570" y="576"/>
                  </a:lnTo>
                  <a:lnTo>
                    <a:pt x="582" y="584"/>
                  </a:lnTo>
                  <a:lnTo>
                    <a:pt x="590" y="592"/>
                  </a:lnTo>
                  <a:lnTo>
                    <a:pt x="631" y="576"/>
                  </a:lnTo>
                  <a:lnTo>
                    <a:pt x="657" y="431"/>
                  </a:lnTo>
                  <a:lnTo>
                    <a:pt x="635" y="431"/>
                  </a:lnTo>
                  <a:lnTo>
                    <a:pt x="620" y="367"/>
                  </a:lnTo>
                  <a:lnTo>
                    <a:pt x="753" y="367"/>
                  </a:lnTo>
                  <a:lnTo>
                    <a:pt x="735" y="431"/>
                  </a:lnTo>
                  <a:lnTo>
                    <a:pt x="707" y="431"/>
                  </a:lnTo>
                  <a:lnTo>
                    <a:pt x="677" y="598"/>
                  </a:lnTo>
                  <a:lnTo>
                    <a:pt x="675" y="612"/>
                  </a:lnTo>
                  <a:lnTo>
                    <a:pt x="661" y="618"/>
                  </a:lnTo>
                  <a:lnTo>
                    <a:pt x="598" y="641"/>
                  </a:lnTo>
                  <a:lnTo>
                    <a:pt x="598" y="649"/>
                  </a:lnTo>
                  <a:lnTo>
                    <a:pt x="419" y="649"/>
                  </a:lnTo>
                  <a:lnTo>
                    <a:pt x="419" y="790"/>
                  </a:lnTo>
                  <a:lnTo>
                    <a:pt x="419" y="790"/>
                  </a:lnTo>
                  <a:lnTo>
                    <a:pt x="463" y="794"/>
                  </a:lnTo>
                  <a:lnTo>
                    <a:pt x="506" y="804"/>
                  </a:lnTo>
                  <a:lnTo>
                    <a:pt x="550" y="816"/>
                  </a:lnTo>
                  <a:lnTo>
                    <a:pt x="594" y="832"/>
                  </a:lnTo>
                  <a:lnTo>
                    <a:pt x="588" y="846"/>
                  </a:lnTo>
                  <a:lnTo>
                    <a:pt x="588" y="846"/>
                  </a:lnTo>
                  <a:lnTo>
                    <a:pt x="596" y="848"/>
                  </a:lnTo>
                  <a:lnTo>
                    <a:pt x="604" y="850"/>
                  </a:lnTo>
                  <a:lnTo>
                    <a:pt x="610" y="856"/>
                  </a:lnTo>
                  <a:lnTo>
                    <a:pt x="614" y="860"/>
                  </a:lnTo>
                  <a:lnTo>
                    <a:pt x="620" y="866"/>
                  </a:lnTo>
                  <a:lnTo>
                    <a:pt x="622" y="874"/>
                  </a:lnTo>
                  <a:lnTo>
                    <a:pt x="624" y="881"/>
                  </a:lnTo>
                  <a:lnTo>
                    <a:pt x="626" y="889"/>
                  </a:lnTo>
                  <a:lnTo>
                    <a:pt x="626" y="889"/>
                  </a:lnTo>
                  <a:lnTo>
                    <a:pt x="624" y="897"/>
                  </a:lnTo>
                  <a:lnTo>
                    <a:pt x="622" y="905"/>
                  </a:lnTo>
                  <a:lnTo>
                    <a:pt x="618" y="913"/>
                  </a:lnTo>
                  <a:lnTo>
                    <a:pt x="612" y="921"/>
                  </a:lnTo>
                  <a:lnTo>
                    <a:pt x="606" y="925"/>
                  </a:lnTo>
                  <a:lnTo>
                    <a:pt x="598" y="929"/>
                  </a:lnTo>
                  <a:lnTo>
                    <a:pt x="590" y="933"/>
                  </a:lnTo>
                  <a:lnTo>
                    <a:pt x="580" y="933"/>
                  </a:lnTo>
                  <a:lnTo>
                    <a:pt x="580" y="933"/>
                  </a:lnTo>
                  <a:lnTo>
                    <a:pt x="572" y="933"/>
                  </a:lnTo>
                  <a:lnTo>
                    <a:pt x="562" y="929"/>
                  </a:lnTo>
                  <a:lnTo>
                    <a:pt x="554" y="925"/>
                  </a:lnTo>
                  <a:lnTo>
                    <a:pt x="548" y="921"/>
                  </a:lnTo>
                  <a:lnTo>
                    <a:pt x="542" y="913"/>
                  </a:lnTo>
                  <a:lnTo>
                    <a:pt x="538" y="905"/>
                  </a:lnTo>
                  <a:lnTo>
                    <a:pt x="536" y="897"/>
                  </a:lnTo>
                  <a:lnTo>
                    <a:pt x="536" y="889"/>
                  </a:lnTo>
                  <a:lnTo>
                    <a:pt x="536" y="889"/>
                  </a:lnTo>
                  <a:lnTo>
                    <a:pt x="536" y="879"/>
                  </a:lnTo>
                  <a:lnTo>
                    <a:pt x="538" y="872"/>
                  </a:lnTo>
                  <a:lnTo>
                    <a:pt x="542" y="864"/>
                  </a:lnTo>
                  <a:lnTo>
                    <a:pt x="548" y="858"/>
                  </a:lnTo>
                  <a:lnTo>
                    <a:pt x="548" y="858"/>
                  </a:lnTo>
                  <a:lnTo>
                    <a:pt x="512" y="846"/>
                  </a:lnTo>
                  <a:lnTo>
                    <a:pt x="477" y="838"/>
                  </a:lnTo>
                  <a:lnTo>
                    <a:pt x="441" y="832"/>
                  </a:lnTo>
                  <a:lnTo>
                    <a:pt x="405" y="828"/>
                  </a:lnTo>
                  <a:lnTo>
                    <a:pt x="407" y="850"/>
                  </a:lnTo>
                  <a:lnTo>
                    <a:pt x="407" y="850"/>
                  </a:lnTo>
                  <a:lnTo>
                    <a:pt x="417" y="856"/>
                  </a:lnTo>
                  <a:lnTo>
                    <a:pt x="425" y="866"/>
                  </a:lnTo>
                  <a:lnTo>
                    <a:pt x="429" y="876"/>
                  </a:lnTo>
                  <a:lnTo>
                    <a:pt x="431" y="889"/>
                  </a:lnTo>
                  <a:lnTo>
                    <a:pt x="431" y="889"/>
                  </a:lnTo>
                  <a:lnTo>
                    <a:pt x="431" y="897"/>
                  </a:lnTo>
                  <a:lnTo>
                    <a:pt x="427" y="905"/>
                  </a:lnTo>
                  <a:lnTo>
                    <a:pt x="423" y="913"/>
                  </a:lnTo>
                  <a:lnTo>
                    <a:pt x="419" y="921"/>
                  </a:lnTo>
                  <a:lnTo>
                    <a:pt x="411" y="925"/>
                  </a:lnTo>
                  <a:lnTo>
                    <a:pt x="403" y="929"/>
                  </a:lnTo>
                  <a:lnTo>
                    <a:pt x="395" y="933"/>
                  </a:lnTo>
                  <a:lnTo>
                    <a:pt x="387" y="933"/>
                  </a:lnTo>
                  <a:lnTo>
                    <a:pt x="387" y="933"/>
                  </a:lnTo>
                  <a:lnTo>
                    <a:pt x="377" y="933"/>
                  </a:lnTo>
                  <a:lnTo>
                    <a:pt x="369" y="929"/>
                  </a:lnTo>
                  <a:lnTo>
                    <a:pt x="362" y="925"/>
                  </a:lnTo>
                  <a:lnTo>
                    <a:pt x="356" y="921"/>
                  </a:lnTo>
                  <a:lnTo>
                    <a:pt x="350" y="913"/>
                  </a:lnTo>
                  <a:lnTo>
                    <a:pt x="346" y="905"/>
                  </a:lnTo>
                  <a:lnTo>
                    <a:pt x="344" y="897"/>
                  </a:lnTo>
                  <a:lnTo>
                    <a:pt x="342" y="889"/>
                  </a:lnTo>
                  <a:lnTo>
                    <a:pt x="342" y="889"/>
                  </a:lnTo>
                  <a:lnTo>
                    <a:pt x="344" y="877"/>
                  </a:lnTo>
                  <a:lnTo>
                    <a:pt x="348" y="868"/>
                  </a:lnTo>
                  <a:lnTo>
                    <a:pt x="354" y="858"/>
                  </a:lnTo>
                  <a:lnTo>
                    <a:pt x="362" y="852"/>
                  </a:lnTo>
                  <a:lnTo>
                    <a:pt x="362" y="826"/>
                  </a:lnTo>
                  <a:lnTo>
                    <a:pt x="362" y="826"/>
                  </a:lnTo>
                  <a:lnTo>
                    <a:pt x="324" y="830"/>
                  </a:lnTo>
                  <a:lnTo>
                    <a:pt x="288" y="834"/>
                  </a:lnTo>
                  <a:lnTo>
                    <a:pt x="250" y="844"/>
                  </a:lnTo>
                  <a:lnTo>
                    <a:pt x="213" y="854"/>
                  </a:lnTo>
                  <a:lnTo>
                    <a:pt x="213" y="854"/>
                  </a:lnTo>
                  <a:lnTo>
                    <a:pt x="221" y="862"/>
                  </a:lnTo>
                  <a:lnTo>
                    <a:pt x="225" y="870"/>
                  </a:lnTo>
                  <a:lnTo>
                    <a:pt x="229" y="879"/>
                  </a:lnTo>
                  <a:lnTo>
                    <a:pt x="231" y="889"/>
                  </a:lnTo>
                  <a:lnTo>
                    <a:pt x="231" y="889"/>
                  </a:lnTo>
                  <a:lnTo>
                    <a:pt x="229" y="897"/>
                  </a:lnTo>
                  <a:lnTo>
                    <a:pt x="227" y="905"/>
                  </a:lnTo>
                  <a:lnTo>
                    <a:pt x="223" y="913"/>
                  </a:lnTo>
                  <a:lnTo>
                    <a:pt x="217" y="921"/>
                  </a:lnTo>
                  <a:lnTo>
                    <a:pt x="211" y="925"/>
                  </a:lnTo>
                  <a:lnTo>
                    <a:pt x="203" y="929"/>
                  </a:lnTo>
                  <a:lnTo>
                    <a:pt x="195" y="933"/>
                  </a:lnTo>
                  <a:lnTo>
                    <a:pt x="185" y="933"/>
                  </a:lnTo>
                  <a:lnTo>
                    <a:pt x="185" y="933"/>
                  </a:lnTo>
                  <a:lnTo>
                    <a:pt x="175" y="933"/>
                  </a:lnTo>
                  <a:lnTo>
                    <a:pt x="167" y="929"/>
                  </a:lnTo>
                  <a:lnTo>
                    <a:pt x="159" y="925"/>
                  </a:lnTo>
                  <a:lnTo>
                    <a:pt x="153" y="921"/>
                  </a:lnTo>
                  <a:lnTo>
                    <a:pt x="147" y="913"/>
                  </a:lnTo>
                  <a:lnTo>
                    <a:pt x="143" y="905"/>
                  </a:lnTo>
                  <a:lnTo>
                    <a:pt x="141" y="897"/>
                  </a:lnTo>
                  <a:lnTo>
                    <a:pt x="141" y="889"/>
                  </a:lnTo>
                  <a:lnTo>
                    <a:pt x="141" y="889"/>
                  </a:lnTo>
                  <a:lnTo>
                    <a:pt x="143" y="876"/>
                  </a:lnTo>
                  <a:lnTo>
                    <a:pt x="149" y="864"/>
                  </a:lnTo>
                  <a:lnTo>
                    <a:pt x="157" y="854"/>
                  </a:lnTo>
                  <a:lnTo>
                    <a:pt x="171" y="848"/>
                  </a:lnTo>
                  <a:lnTo>
                    <a:pt x="163" y="832"/>
                  </a:lnTo>
                  <a:lnTo>
                    <a:pt x="163" y="832"/>
                  </a:lnTo>
                  <a:lnTo>
                    <a:pt x="205" y="816"/>
                  </a:lnTo>
                  <a:lnTo>
                    <a:pt x="246" y="804"/>
                  </a:lnTo>
                  <a:lnTo>
                    <a:pt x="286" y="794"/>
                  </a:lnTo>
                  <a:lnTo>
                    <a:pt x="328" y="790"/>
                  </a:lnTo>
                  <a:lnTo>
                    <a:pt x="328" y="649"/>
                  </a:lnTo>
                  <a:lnTo>
                    <a:pt x="145" y="649"/>
                  </a:lnTo>
                  <a:lnTo>
                    <a:pt x="145" y="637"/>
                  </a:lnTo>
                  <a:lnTo>
                    <a:pt x="90" y="618"/>
                  </a:lnTo>
                  <a:lnTo>
                    <a:pt x="76" y="612"/>
                  </a:lnTo>
                  <a:lnTo>
                    <a:pt x="74" y="598"/>
                  </a:lnTo>
                  <a:lnTo>
                    <a:pt x="44" y="431"/>
                  </a:lnTo>
                  <a:lnTo>
                    <a:pt x="16" y="431"/>
                  </a:lnTo>
                  <a:lnTo>
                    <a:pt x="0" y="367"/>
                  </a:lnTo>
                  <a:lnTo>
                    <a:pt x="131" y="367"/>
                  </a:lnTo>
                  <a:lnTo>
                    <a:pt x="115" y="431"/>
                  </a:lnTo>
                  <a:lnTo>
                    <a:pt x="94" y="431"/>
                  </a:lnTo>
                  <a:lnTo>
                    <a:pt x="119" y="576"/>
                  </a:lnTo>
                  <a:lnTo>
                    <a:pt x="155" y="590"/>
                  </a:lnTo>
                  <a:lnTo>
                    <a:pt x="155" y="590"/>
                  </a:lnTo>
                  <a:lnTo>
                    <a:pt x="163" y="582"/>
                  </a:lnTo>
                  <a:lnTo>
                    <a:pt x="177" y="574"/>
                  </a:lnTo>
                  <a:lnTo>
                    <a:pt x="193" y="568"/>
                  </a:lnTo>
                  <a:lnTo>
                    <a:pt x="211" y="562"/>
                  </a:lnTo>
                  <a:lnTo>
                    <a:pt x="252" y="554"/>
                  </a:lnTo>
                  <a:lnTo>
                    <a:pt x="300" y="548"/>
                  </a:lnTo>
                  <a:lnTo>
                    <a:pt x="300" y="487"/>
                  </a:lnTo>
                  <a:lnTo>
                    <a:pt x="300" y="487"/>
                  </a:lnTo>
                  <a:lnTo>
                    <a:pt x="272" y="483"/>
                  </a:lnTo>
                  <a:lnTo>
                    <a:pt x="248" y="479"/>
                  </a:lnTo>
                  <a:lnTo>
                    <a:pt x="227" y="475"/>
                  </a:lnTo>
                  <a:lnTo>
                    <a:pt x="205" y="469"/>
                  </a:lnTo>
                  <a:lnTo>
                    <a:pt x="189" y="461"/>
                  </a:lnTo>
                  <a:lnTo>
                    <a:pt x="175" y="453"/>
                  </a:lnTo>
                  <a:lnTo>
                    <a:pt x="165" y="445"/>
                  </a:lnTo>
                  <a:lnTo>
                    <a:pt x="159" y="435"/>
                  </a:lnTo>
                  <a:lnTo>
                    <a:pt x="159" y="435"/>
                  </a:lnTo>
                  <a:lnTo>
                    <a:pt x="189" y="88"/>
                  </a:lnTo>
                  <a:lnTo>
                    <a:pt x="189" y="88"/>
                  </a:lnTo>
                  <a:lnTo>
                    <a:pt x="191" y="78"/>
                  </a:lnTo>
                  <a:lnTo>
                    <a:pt x="195" y="68"/>
                  </a:lnTo>
                  <a:lnTo>
                    <a:pt x="201" y="60"/>
                  </a:lnTo>
                  <a:lnTo>
                    <a:pt x="209" y="50"/>
                  </a:lnTo>
                  <a:lnTo>
                    <a:pt x="217" y="44"/>
                  </a:lnTo>
                  <a:lnTo>
                    <a:pt x="227" y="36"/>
                  </a:lnTo>
                  <a:lnTo>
                    <a:pt x="250" y="24"/>
                  </a:lnTo>
                  <a:lnTo>
                    <a:pt x="278" y="14"/>
                  </a:lnTo>
                  <a:lnTo>
                    <a:pt x="306" y="6"/>
                  </a:lnTo>
                  <a:lnTo>
                    <a:pt x="338" y="2"/>
                  </a:lnTo>
                  <a:lnTo>
                    <a:pt x="371" y="0"/>
                  </a:lnTo>
                  <a:lnTo>
                    <a:pt x="403" y="2"/>
                  </a:lnTo>
                  <a:lnTo>
                    <a:pt x="435" y="6"/>
                  </a:lnTo>
                  <a:lnTo>
                    <a:pt x="465" y="12"/>
                  </a:lnTo>
                  <a:lnTo>
                    <a:pt x="493" y="22"/>
                  </a:lnTo>
                  <a:lnTo>
                    <a:pt x="516" y="34"/>
                  </a:lnTo>
                  <a:lnTo>
                    <a:pt x="526" y="42"/>
                  </a:lnTo>
                  <a:lnTo>
                    <a:pt x="536" y="50"/>
                  </a:lnTo>
                  <a:lnTo>
                    <a:pt x="544" y="58"/>
                  </a:lnTo>
                  <a:lnTo>
                    <a:pt x="550" y="68"/>
                  </a:lnTo>
                  <a:lnTo>
                    <a:pt x="556" y="78"/>
                  </a:lnTo>
                  <a:lnTo>
                    <a:pt x="560" y="88"/>
                  </a:lnTo>
                  <a:lnTo>
                    <a:pt x="56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62000" y="2930525"/>
              <a:ext cx="296862" cy="41275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749300" y="3089275"/>
              <a:ext cx="325437" cy="3968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33425" y="3255963"/>
              <a:ext cx="357187" cy="38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8777288" y="4978400"/>
            <a:ext cx="831850" cy="1266825"/>
          </a:xfrm>
          <a:custGeom>
            <a:avLst/>
            <a:gdLst>
              <a:gd name="T0" fmla="*/ 66 w 524"/>
              <a:gd name="T1" fmla="*/ 260 h 798"/>
              <a:gd name="T2" fmla="*/ 161 w 524"/>
              <a:gd name="T3" fmla="*/ 443 h 798"/>
              <a:gd name="T4" fmla="*/ 197 w 524"/>
              <a:gd name="T5" fmla="*/ 453 h 798"/>
              <a:gd name="T6" fmla="*/ 165 w 524"/>
              <a:gd name="T7" fmla="*/ 250 h 798"/>
              <a:gd name="T8" fmla="*/ 215 w 524"/>
              <a:gd name="T9" fmla="*/ 240 h 798"/>
              <a:gd name="T10" fmla="*/ 264 w 524"/>
              <a:gd name="T11" fmla="*/ 250 h 798"/>
              <a:gd name="T12" fmla="*/ 304 w 524"/>
              <a:gd name="T13" fmla="*/ 244 h 798"/>
              <a:gd name="T14" fmla="*/ 338 w 524"/>
              <a:gd name="T15" fmla="*/ 250 h 798"/>
              <a:gd name="T16" fmla="*/ 316 w 524"/>
              <a:gd name="T17" fmla="*/ 431 h 798"/>
              <a:gd name="T18" fmla="*/ 338 w 524"/>
              <a:gd name="T19" fmla="*/ 471 h 798"/>
              <a:gd name="T20" fmla="*/ 401 w 524"/>
              <a:gd name="T21" fmla="*/ 383 h 798"/>
              <a:gd name="T22" fmla="*/ 461 w 524"/>
              <a:gd name="T23" fmla="*/ 205 h 798"/>
              <a:gd name="T24" fmla="*/ 429 w 524"/>
              <a:gd name="T25" fmla="*/ 123 h 798"/>
              <a:gd name="T26" fmla="*/ 326 w 524"/>
              <a:gd name="T27" fmla="*/ 70 h 798"/>
              <a:gd name="T28" fmla="*/ 141 w 524"/>
              <a:gd name="T29" fmla="*/ 90 h 798"/>
              <a:gd name="T30" fmla="*/ 80 w 524"/>
              <a:gd name="T31" fmla="*/ 147 h 798"/>
              <a:gd name="T32" fmla="*/ 437 w 524"/>
              <a:gd name="T33" fmla="*/ 195 h 798"/>
              <a:gd name="T34" fmla="*/ 401 w 524"/>
              <a:gd name="T35" fmla="*/ 288 h 798"/>
              <a:gd name="T36" fmla="*/ 403 w 524"/>
              <a:gd name="T37" fmla="*/ 328 h 798"/>
              <a:gd name="T38" fmla="*/ 403 w 524"/>
              <a:gd name="T39" fmla="*/ 328 h 798"/>
              <a:gd name="T40" fmla="*/ 363 w 524"/>
              <a:gd name="T41" fmla="*/ 663 h 798"/>
              <a:gd name="T42" fmla="*/ 240 w 524"/>
              <a:gd name="T43" fmla="*/ 639 h 798"/>
              <a:gd name="T44" fmla="*/ 322 w 524"/>
              <a:gd name="T45" fmla="*/ 617 h 798"/>
              <a:gd name="T46" fmla="*/ 163 w 524"/>
              <a:gd name="T47" fmla="*/ 606 h 798"/>
              <a:gd name="T48" fmla="*/ 147 w 524"/>
              <a:gd name="T49" fmla="*/ 697 h 798"/>
              <a:gd name="T50" fmla="*/ 260 w 524"/>
              <a:gd name="T51" fmla="*/ 739 h 798"/>
              <a:gd name="T52" fmla="*/ 363 w 524"/>
              <a:gd name="T53" fmla="*/ 683 h 798"/>
              <a:gd name="T54" fmla="*/ 201 w 524"/>
              <a:gd name="T55" fmla="*/ 667 h 798"/>
              <a:gd name="T56" fmla="*/ 288 w 524"/>
              <a:gd name="T57" fmla="*/ 792 h 798"/>
              <a:gd name="T58" fmla="*/ 230 w 524"/>
              <a:gd name="T59" fmla="*/ 792 h 798"/>
              <a:gd name="T60" fmla="*/ 173 w 524"/>
              <a:gd name="T61" fmla="*/ 748 h 798"/>
              <a:gd name="T62" fmla="*/ 137 w 524"/>
              <a:gd name="T63" fmla="*/ 669 h 798"/>
              <a:gd name="T64" fmla="*/ 125 w 524"/>
              <a:gd name="T65" fmla="*/ 570 h 798"/>
              <a:gd name="T66" fmla="*/ 92 w 524"/>
              <a:gd name="T67" fmla="*/ 447 h 798"/>
              <a:gd name="T68" fmla="*/ 4 w 524"/>
              <a:gd name="T69" fmla="*/ 268 h 798"/>
              <a:gd name="T70" fmla="*/ 10 w 524"/>
              <a:gd name="T71" fmla="*/ 157 h 798"/>
              <a:gd name="T72" fmla="*/ 96 w 524"/>
              <a:gd name="T73" fmla="*/ 46 h 798"/>
              <a:gd name="T74" fmla="*/ 262 w 524"/>
              <a:gd name="T75" fmla="*/ 0 h 798"/>
              <a:gd name="T76" fmla="*/ 411 w 524"/>
              <a:gd name="T77" fmla="*/ 34 h 798"/>
              <a:gd name="T78" fmla="*/ 508 w 524"/>
              <a:gd name="T79" fmla="*/ 137 h 798"/>
              <a:gd name="T80" fmla="*/ 522 w 524"/>
              <a:gd name="T81" fmla="*/ 252 h 798"/>
              <a:gd name="T82" fmla="*/ 453 w 524"/>
              <a:gd name="T83" fmla="*/ 415 h 798"/>
              <a:gd name="T84" fmla="*/ 399 w 524"/>
              <a:gd name="T85" fmla="*/ 586 h 798"/>
              <a:gd name="T86" fmla="*/ 387 w 524"/>
              <a:gd name="T87" fmla="*/ 673 h 798"/>
              <a:gd name="T88" fmla="*/ 377 w 524"/>
              <a:gd name="T89" fmla="*/ 739 h 798"/>
              <a:gd name="T90" fmla="*/ 215 w 524"/>
              <a:gd name="T91" fmla="*/ 461 h 798"/>
              <a:gd name="T92" fmla="*/ 213 w 524"/>
              <a:gd name="T93" fmla="*/ 508 h 798"/>
              <a:gd name="T94" fmla="*/ 252 w 524"/>
              <a:gd name="T95" fmla="*/ 344 h 798"/>
              <a:gd name="T96" fmla="*/ 280 w 524"/>
              <a:gd name="T97" fmla="*/ 344 h 798"/>
              <a:gd name="T98" fmla="*/ 266 w 524"/>
              <a:gd name="T99" fmla="*/ 508 h 798"/>
              <a:gd name="T100" fmla="*/ 260 w 524"/>
              <a:gd name="T101" fmla="*/ 508 h 798"/>
              <a:gd name="T102" fmla="*/ 300 w 524"/>
              <a:gd name="T103" fmla="*/ 508 h 798"/>
              <a:gd name="T104" fmla="*/ 316 w 524"/>
              <a:gd name="T105" fmla="*/ 471 h 798"/>
              <a:gd name="T106" fmla="*/ 189 w 524"/>
              <a:gd name="T107" fmla="*/ 262 h 798"/>
              <a:gd name="T108" fmla="*/ 238 w 524"/>
              <a:gd name="T109" fmla="*/ 256 h 798"/>
              <a:gd name="T110" fmla="*/ 268 w 524"/>
              <a:gd name="T111" fmla="*/ 260 h 798"/>
              <a:gd name="T112" fmla="*/ 294 w 524"/>
              <a:gd name="T113" fmla="*/ 256 h 798"/>
              <a:gd name="T114" fmla="*/ 344 w 524"/>
              <a:gd name="T115" fmla="*/ 262 h 798"/>
              <a:gd name="T116" fmla="*/ 316 w 524"/>
              <a:gd name="T117" fmla="*/ 326 h 798"/>
              <a:gd name="T118" fmla="*/ 217 w 524"/>
              <a:gd name="T119" fmla="*/ 36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4" h="798">
                <a:moveTo>
                  <a:pt x="70" y="173"/>
                </a:moveTo>
                <a:lnTo>
                  <a:pt x="70" y="173"/>
                </a:lnTo>
                <a:lnTo>
                  <a:pt x="66" y="189"/>
                </a:lnTo>
                <a:lnTo>
                  <a:pt x="64" y="205"/>
                </a:lnTo>
                <a:lnTo>
                  <a:pt x="62" y="219"/>
                </a:lnTo>
                <a:lnTo>
                  <a:pt x="62" y="232"/>
                </a:lnTo>
                <a:lnTo>
                  <a:pt x="66" y="260"/>
                </a:lnTo>
                <a:lnTo>
                  <a:pt x="74" y="286"/>
                </a:lnTo>
                <a:lnTo>
                  <a:pt x="84" y="312"/>
                </a:lnTo>
                <a:lnTo>
                  <a:pt x="96" y="336"/>
                </a:lnTo>
                <a:lnTo>
                  <a:pt x="123" y="383"/>
                </a:lnTo>
                <a:lnTo>
                  <a:pt x="123" y="383"/>
                </a:lnTo>
                <a:lnTo>
                  <a:pt x="143" y="411"/>
                </a:lnTo>
                <a:lnTo>
                  <a:pt x="161" y="443"/>
                </a:lnTo>
                <a:lnTo>
                  <a:pt x="175" y="475"/>
                </a:lnTo>
                <a:lnTo>
                  <a:pt x="187" y="508"/>
                </a:lnTo>
                <a:lnTo>
                  <a:pt x="193" y="508"/>
                </a:lnTo>
                <a:lnTo>
                  <a:pt x="193" y="471"/>
                </a:lnTo>
                <a:lnTo>
                  <a:pt x="193" y="471"/>
                </a:lnTo>
                <a:lnTo>
                  <a:pt x="193" y="461"/>
                </a:lnTo>
                <a:lnTo>
                  <a:pt x="197" y="453"/>
                </a:lnTo>
                <a:lnTo>
                  <a:pt x="201" y="445"/>
                </a:lnTo>
                <a:lnTo>
                  <a:pt x="205" y="439"/>
                </a:lnTo>
                <a:lnTo>
                  <a:pt x="205" y="439"/>
                </a:lnTo>
                <a:lnTo>
                  <a:pt x="215" y="431"/>
                </a:lnTo>
                <a:lnTo>
                  <a:pt x="227" y="427"/>
                </a:lnTo>
                <a:lnTo>
                  <a:pt x="167" y="258"/>
                </a:lnTo>
                <a:lnTo>
                  <a:pt x="165" y="250"/>
                </a:lnTo>
                <a:lnTo>
                  <a:pt x="173" y="252"/>
                </a:lnTo>
                <a:lnTo>
                  <a:pt x="173" y="252"/>
                </a:lnTo>
                <a:lnTo>
                  <a:pt x="185" y="252"/>
                </a:lnTo>
                <a:lnTo>
                  <a:pt x="195" y="250"/>
                </a:lnTo>
                <a:lnTo>
                  <a:pt x="195" y="250"/>
                </a:lnTo>
                <a:lnTo>
                  <a:pt x="205" y="246"/>
                </a:lnTo>
                <a:lnTo>
                  <a:pt x="215" y="240"/>
                </a:lnTo>
                <a:lnTo>
                  <a:pt x="217" y="238"/>
                </a:lnTo>
                <a:lnTo>
                  <a:pt x="221" y="240"/>
                </a:lnTo>
                <a:lnTo>
                  <a:pt x="221" y="240"/>
                </a:lnTo>
                <a:lnTo>
                  <a:pt x="228" y="244"/>
                </a:lnTo>
                <a:lnTo>
                  <a:pt x="240" y="246"/>
                </a:lnTo>
                <a:lnTo>
                  <a:pt x="240" y="246"/>
                </a:lnTo>
                <a:lnTo>
                  <a:pt x="264" y="250"/>
                </a:lnTo>
                <a:lnTo>
                  <a:pt x="264" y="250"/>
                </a:lnTo>
                <a:lnTo>
                  <a:pt x="268" y="250"/>
                </a:lnTo>
                <a:lnTo>
                  <a:pt x="268" y="250"/>
                </a:lnTo>
                <a:lnTo>
                  <a:pt x="280" y="248"/>
                </a:lnTo>
                <a:lnTo>
                  <a:pt x="292" y="246"/>
                </a:lnTo>
                <a:lnTo>
                  <a:pt x="292" y="246"/>
                </a:lnTo>
                <a:lnTo>
                  <a:pt x="304" y="244"/>
                </a:lnTo>
                <a:lnTo>
                  <a:pt x="312" y="240"/>
                </a:lnTo>
                <a:lnTo>
                  <a:pt x="316" y="238"/>
                </a:lnTo>
                <a:lnTo>
                  <a:pt x="318" y="240"/>
                </a:lnTo>
                <a:lnTo>
                  <a:pt x="318" y="240"/>
                </a:lnTo>
                <a:lnTo>
                  <a:pt x="328" y="246"/>
                </a:lnTo>
                <a:lnTo>
                  <a:pt x="338" y="250"/>
                </a:lnTo>
                <a:lnTo>
                  <a:pt x="338" y="250"/>
                </a:lnTo>
                <a:lnTo>
                  <a:pt x="348" y="252"/>
                </a:lnTo>
                <a:lnTo>
                  <a:pt x="359" y="252"/>
                </a:lnTo>
                <a:lnTo>
                  <a:pt x="367" y="250"/>
                </a:lnTo>
                <a:lnTo>
                  <a:pt x="365" y="258"/>
                </a:lnTo>
                <a:lnTo>
                  <a:pt x="306" y="427"/>
                </a:lnTo>
                <a:lnTo>
                  <a:pt x="306" y="427"/>
                </a:lnTo>
                <a:lnTo>
                  <a:pt x="316" y="431"/>
                </a:lnTo>
                <a:lnTo>
                  <a:pt x="324" y="439"/>
                </a:lnTo>
                <a:lnTo>
                  <a:pt x="324" y="439"/>
                </a:lnTo>
                <a:lnTo>
                  <a:pt x="324" y="439"/>
                </a:lnTo>
                <a:lnTo>
                  <a:pt x="330" y="445"/>
                </a:lnTo>
                <a:lnTo>
                  <a:pt x="334" y="453"/>
                </a:lnTo>
                <a:lnTo>
                  <a:pt x="336" y="461"/>
                </a:lnTo>
                <a:lnTo>
                  <a:pt x="338" y="471"/>
                </a:lnTo>
                <a:lnTo>
                  <a:pt x="338" y="506"/>
                </a:lnTo>
                <a:lnTo>
                  <a:pt x="338" y="506"/>
                </a:lnTo>
                <a:lnTo>
                  <a:pt x="350" y="473"/>
                </a:lnTo>
                <a:lnTo>
                  <a:pt x="365" y="441"/>
                </a:lnTo>
                <a:lnTo>
                  <a:pt x="381" y="411"/>
                </a:lnTo>
                <a:lnTo>
                  <a:pt x="401" y="383"/>
                </a:lnTo>
                <a:lnTo>
                  <a:pt x="401" y="383"/>
                </a:lnTo>
                <a:lnTo>
                  <a:pt x="429" y="336"/>
                </a:lnTo>
                <a:lnTo>
                  <a:pt x="441" y="312"/>
                </a:lnTo>
                <a:lnTo>
                  <a:pt x="451" y="286"/>
                </a:lnTo>
                <a:lnTo>
                  <a:pt x="459" y="260"/>
                </a:lnTo>
                <a:lnTo>
                  <a:pt x="463" y="232"/>
                </a:lnTo>
                <a:lnTo>
                  <a:pt x="463" y="219"/>
                </a:lnTo>
                <a:lnTo>
                  <a:pt x="461" y="205"/>
                </a:lnTo>
                <a:lnTo>
                  <a:pt x="459" y="189"/>
                </a:lnTo>
                <a:lnTo>
                  <a:pt x="457" y="173"/>
                </a:lnTo>
                <a:lnTo>
                  <a:pt x="457" y="173"/>
                </a:lnTo>
                <a:lnTo>
                  <a:pt x="451" y="159"/>
                </a:lnTo>
                <a:lnTo>
                  <a:pt x="445" y="147"/>
                </a:lnTo>
                <a:lnTo>
                  <a:pt x="439" y="135"/>
                </a:lnTo>
                <a:lnTo>
                  <a:pt x="429" y="123"/>
                </a:lnTo>
                <a:lnTo>
                  <a:pt x="419" y="113"/>
                </a:lnTo>
                <a:lnTo>
                  <a:pt x="409" y="105"/>
                </a:lnTo>
                <a:lnTo>
                  <a:pt x="397" y="98"/>
                </a:lnTo>
                <a:lnTo>
                  <a:pt x="383" y="90"/>
                </a:lnTo>
                <a:lnTo>
                  <a:pt x="383" y="90"/>
                </a:lnTo>
                <a:lnTo>
                  <a:pt x="356" y="78"/>
                </a:lnTo>
                <a:lnTo>
                  <a:pt x="326" y="70"/>
                </a:lnTo>
                <a:lnTo>
                  <a:pt x="294" y="64"/>
                </a:lnTo>
                <a:lnTo>
                  <a:pt x="262" y="62"/>
                </a:lnTo>
                <a:lnTo>
                  <a:pt x="262" y="62"/>
                </a:lnTo>
                <a:lnTo>
                  <a:pt x="230" y="64"/>
                </a:lnTo>
                <a:lnTo>
                  <a:pt x="199" y="70"/>
                </a:lnTo>
                <a:lnTo>
                  <a:pt x="169" y="78"/>
                </a:lnTo>
                <a:lnTo>
                  <a:pt x="141" y="90"/>
                </a:lnTo>
                <a:lnTo>
                  <a:pt x="141" y="90"/>
                </a:lnTo>
                <a:lnTo>
                  <a:pt x="127" y="98"/>
                </a:lnTo>
                <a:lnTo>
                  <a:pt x="115" y="105"/>
                </a:lnTo>
                <a:lnTo>
                  <a:pt x="105" y="113"/>
                </a:lnTo>
                <a:lnTo>
                  <a:pt x="96" y="123"/>
                </a:lnTo>
                <a:lnTo>
                  <a:pt x="86" y="135"/>
                </a:lnTo>
                <a:lnTo>
                  <a:pt x="80" y="147"/>
                </a:lnTo>
                <a:lnTo>
                  <a:pt x="74" y="159"/>
                </a:lnTo>
                <a:lnTo>
                  <a:pt x="70" y="173"/>
                </a:lnTo>
                <a:lnTo>
                  <a:pt x="70" y="173"/>
                </a:lnTo>
                <a:close/>
                <a:moveTo>
                  <a:pt x="425" y="163"/>
                </a:moveTo>
                <a:lnTo>
                  <a:pt x="425" y="163"/>
                </a:lnTo>
                <a:lnTo>
                  <a:pt x="433" y="179"/>
                </a:lnTo>
                <a:lnTo>
                  <a:pt x="437" y="195"/>
                </a:lnTo>
                <a:lnTo>
                  <a:pt x="441" y="213"/>
                </a:lnTo>
                <a:lnTo>
                  <a:pt x="443" y="231"/>
                </a:lnTo>
                <a:lnTo>
                  <a:pt x="441" y="248"/>
                </a:lnTo>
                <a:lnTo>
                  <a:pt x="439" y="266"/>
                </a:lnTo>
                <a:lnTo>
                  <a:pt x="433" y="284"/>
                </a:lnTo>
                <a:lnTo>
                  <a:pt x="425" y="300"/>
                </a:lnTo>
                <a:lnTo>
                  <a:pt x="401" y="288"/>
                </a:lnTo>
                <a:lnTo>
                  <a:pt x="401" y="288"/>
                </a:lnTo>
                <a:lnTo>
                  <a:pt x="411" y="258"/>
                </a:lnTo>
                <a:lnTo>
                  <a:pt x="419" y="227"/>
                </a:lnTo>
                <a:lnTo>
                  <a:pt x="423" y="197"/>
                </a:lnTo>
                <a:lnTo>
                  <a:pt x="425" y="163"/>
                </a:lnTo>
                <a:lnTo>
                  <a:pt x="425" y="163"/>
                </a:lnTo>
                <a:close/>
                <a:moveTo>
                  <a:pt x="403" y="328"/>
                </a:moveTo>
                <a:lnTo>
                  <a:pt x="403" y="328"/>
                </a:lnTo>
                <a:lnTo>
                  <a:pt x="387" y="342"/>
                </a:lnTo>
                <a:lnTo>
                  <a:pt x="367" y="352"/>
                </a:lnTo>
                <a:lnTo>
                  <a:pt x="367" y="352"/>
                </a:lnTo>
                <a:lnTo>
                  <a:pt x="385" y="318"/>
                </a:lnTo>
                <a:lnTo>
                  <a:pt x="403" y="328"/>
                </a:lnTo>
                <a:lnTo>
                  <a:pt x="403" y="328"/>
                </a:lnTo>
                <a:close/>
                <a:moveTo>
                  <a:pt x="201" y="667"/>
                </a:moveTo>
                <a:lnTo>
                  <a:pt x="201" y="667"/>
                </a:lnTo>
                <a:lnTo>
                  <a:pt x="242" y="671"/>
                </a:lnTo>
                <a:lnTo>
                  <a:pt x="284" y="671"/>
                </a:lnTo>
                <a:lnTo>
                  <a:pt x="284" y="671"/>
                </a:lnTo>
                <a:lnTo>
                  <a:pt x="324" y="669"/>
                </a:lnTo>
                <a:lnTo>
                  <a:pt x="363" y="663"/>
                </a:lnTo>
                <a:lnTo>
                  <a:pt x="375" y="643"/>
                </a:lnTo>
                <a:lnTo>
                  <a:pt x="365" y="631"/>
                </a:lnTo>
                <a:lnTo>
                  <a:pt x="365" y="631"/>
                </a:lnTo>
                <a:lnTo>
                  <a:pt x="326" y="637"/>
                </a:lnTo>
                <a:lnTo>
                  <a:pt x="284" y="639"/>
                </a:lnTo>
                <a:lnTo>
                  <a:pt x="284" y="639"/>
                </a:lnTo>
                <a:lnTo>
                  <a:pt x="240" y="639"/>
                </a:lnTo>
                <a:lnTo>
                  <a:pt x="197" y="635"/>
                </a:lnTo>
                <a:lnTo>
                  <a:pt x="201" y="616"/>
                </a:lnTo>
                <a:lnTo>
                  <a:pt x="201" y="616"/>
                </a:lnTo>
                <a:lnTo>
                  <a:pt x="242" y="619"/>
                </a:lnTo>
                <a:lnTo>
                  <a:pt x="284" y="621"/>
                </a:lnTo>
                <a:lnTo>
                  <a:pt x="284" y="621"/>
                </a:lnTo>
                <a:lnTo>
                  <a:pt x="322" y="617"/>
                </a:lnTo>
                <a:lnTo>
                  <a:pt x="359" y="614"/>
                </a:lnTo>
                <a:lnTo>
                  <a:pt x="361" y="614"/>
                </a:lnTo>
                <a:lnTo>
                  <a:pt x="373" y="594"/>
                </a:lnTo>
                <a:lnTo>
                  <a:pt x="365" y="582"/>
                </a:lnTo>
                <a:lnTo>
                  <a:pt x="157" y="582"/>
                </a:lnTo>
                <a:lnTo>
                  <a:pt x="151" y="584"/>
                </a:lnTo>
                <a:lnTo>
                  <a:pt x="163" y="606"/>
                </a:lnTo>
                <a:lnTo>
                  <a:pt x="171" y="616"/>
                </a:lnTo>
                <a:lnTo>
                  <a:pt x="161" y="623"/>
                </a:lnTo>
                <a:lnTo>
                  <a:pt x="147" y="635"/>
                </a:lnTo>
                <a:lnTo>
                  <a:pt x="163" y="663"/>
                </a:lnTo>
                <a:lnTo>
                  <a:pt x="169" y="671"/>
                </a:lnTo>
                <a:lnTo>
                  <a:pt x="163" y="677"/>
                </a:lnTo>
                <a:lnTo>
                  <a:pt x="147" y="697"/>
                </a:lnTo>
                <a:lnTo>
                  <a:pt x="161" y="717"/>
                </a:lnTo>
                <a:lnTo>
                  <a:pt x="161" y="717"/>
                </a:lnTo>
                <a:lnTo>
                  <a:pt x="187" y="727"/>
                </a:lnTo>
                <a:lnTo>
                  <a:pt x="211" y="735"/>
                </a:lnTo>
                <a:lnTo>
                  <a:pt x="234" y="739"/>
                </a:lnTo>
                <a:lnTo>
                  <a:pt x="260" y="739"/>
                </a:lnTo>
                <a:lnTo>
                  <a:pt x="260" y="739"/>
                </a:lnTo>
                <a:lnTo>
                  <a:pt x="286" y="737"/>
                </a:lnTo>
                <a:lnTo>
                  <a:pt x="310" y="733"/>
                </a:lnTo>
                <a:lnTo>
                  <a:pt x="336" y="727"/>
                </a:lnTo>
                <a:lnTo>
                  <a:pt x="361" y="717"/>
                </a:lnTo>
                <a:lnTo>
                  <a:pt x="371" y="695"/>
                </a:lnTo>
                <a:lnTo>
                  <a:pt x="363" y="683"/>
                </a:lnTo>
                <a:lnTo>
                  <a:pt x="363" y="683"/>
                </a:lnTo>
                <a:lnTo>
                  <a:pt x="324" y="689"/>
                </a:lnTo>
                <a:lnTo>
                  <a:pt x="284" y="691"/>
                </a:lnTo>
                <a:lnTo>
                  <a:pt x="284" y="691"/>
                </a:lnTo>
                <a:lnTo>
                  <a:pt x="240" y="691"/>
                </a:lnTo>
                <a:lnTo>
                  <a:pt x="197" y="687"/>
                </a:lnTo>
                <a:lnTo>
                  <a:pt x="201" y="667"/>
                </a:lnTo>
                <a:lnTo>
                  <a:pt x="201" y="667"/>
                </a:lnTo>
                <a:close/>
                <a:moveTo>
                  <a:pt x="320" y="758"/>
                </a:moveTo>
                <a:lnTo>
                  <a:pt x="320" y="758"/>
                </a:lnTo>
                <a:lnTo>
                  <a:pt x="316" y="766"/>
                </a:lnTo>
                <a:lnTo>
                  <a:pt x="310" y="774"/>
                </a:lnTo>
                <a:lnTo>
                  <a:pt x="304" y="780"/>
                </a:lnTo>
                <a:lnTo>
                  <a:pt x="296" y="786"/>
                </a:lnTo>
                <a:lnTo>
                  <a:pt x="288" y="792"/>
                </a:lnTo>
                <a:lnTo>
                  <a:pt x="280" y="796"/>
                </a:lnTo>
                <a:lnTo>
                  <a:pt x="270" y="798"/>
                </a:lnTo>
                <a:lnTo>
                  <a:pt x="260" y="798"/>
                </a:lnTo>
                <a:lnTo>
                  <a:pt x="260" y="798"/>
                </a:lnTo>
                <a:lnTo>
                  <a:pt x="248" y="798"/>
                </a:lnTo>
                <a:lnTo>
                  <a:pt x="240" y="796"/>
                </a:lnTo>
                <a:lnTo>
                  <a:pt x="230" y="792"/>
                </a:lnTo>
                <a:lnTo>
                  <a:pt x="223" y="786"/>
                </a:lnTo>
                <a:lnTo>
                  <a:pt x="215" y="780"/>
                </a:lnTo>
                <a:lnTo>
                  <a:pt x="209" y="774"/>
                </a:lnTo>
                <a:lnTo>
                  <a:pt x="203" y="766"/>
                </a:lnTo>
                <a:lnTo>
                  <a:pt x="199" y="756"/>
                </a:lnTo>
                <a:lnTo>
                  <a:pt x="199" y="756"/>
                </a:lnTo>
                <a:lnTo>
                  <a:pt x="173" y="748"/>
                </a:lnTo>
                <a:lnTo>
                  <a:pt x="147" y="739"/>
                </a:lnTo>
                <a:lnTo>
                  <a:pt x="145" y="737"/>
                </a:lnTo>
                <a:lnTo>
                  <a:pt x="143" y="735"/>
                </a:lnTo>
                <a:lnTo>
                  <a:pt x="121" y="703"/>
                </a:lnTo>
                <a:lnTo>
                  <a:pt x="115" y="695"/>
                </a:lnTo>
                <a:lnTo>
                  <a:pt x="121" y="687"/>
                </a:lnTo>
                <a:lnTo>
                  <a:pt x="137" y="669"/>
                </a:lnTo>
                <a:lnTo>
                  <a:pt x="119" y="637"/>
                </a:lnTo>
                <a:lnTo>
                  <a:pt x="111" y="629"/>
                </a:lnTo>
                <a:lnTo>
                  <a:pt x="121" y="621"/>
                </a:lnTo>
                <a:lnTo>
                  <a:pt x="135" y="610"/>
                </a:lnTo>
                <a:lnTo>
                  <a:pt x="121" y="588"/>
                </a:lnTo>
                <a:lnTo>
                  <a:pt x="115" y="576"/>
                </a:lnTo>
                <a:lnTo>
                  <a:pt x="125" y="570"/>
                </a:lnTo>
                <a:lnTo>
                  <a:pt x="137" y="562"/>
                </a:lnTo>
                <a:lnTo>
                  <a:pt x="133" y="544"/>
                </a:lnTo>
                <a:lnTo>
                  <a:pt x="133" y="544"/>
                </a:lnTo>
                <a:lnTo>
                  <a:pt x="129" y="526"/>
                </a:lnTo>
                <a:lnTo>
                  <a:pt x="123" y="510"/>
                </a:lnTo>
                <a:lnTo>
                  <a:pt x="109" y="477"/>
                </a:lnTo>
                <a:lnTo>
                  <a:pt x="92" y="447"/>
                </a:lnTo>
                <a:lnTo>
                  <a:pt x="72" y="415"/>
                </a:lnTo>
                <a:lnTo>
                  <a:pt x="72" y="415"/>
                </a:lnTo>
                <a:lnTo>
                  <a:pt x="56" y="387"/>
                </a:lnTo>
                <a:lnTo>
                  <a:pt x="38" y="360"/>
                </a:lnTo>
                <a:lnTo>
                  <a:pt x="24" y="332"/>
                </a:lnTo>
                <a:lnTo>
                  <a:pt x="12" y="302"/>
                </a:lnTo>
                <a:lnTo>
                  <a:pt x="4" y="268"/>
                </a:lnTo>
                <a:lnTo>
                  <a:pt x="2" y="252"/>
                </a:lnTo>
                <a:lnTo>
                  <a:pt x="0" y="234"/>
                </a:lnTo>
                <a:lnTo>
                  <a:pt x="0" y="217"/>
                </a:lnTo>
                <a:lnTo>
                  <a:pt x="2" y="197"/>
                </a:lnTo>
                <a:lnTo>
                  <a:pt x="4" y="179"/>
                </a:lnTo>
                <a:lnTo>
                  <a:pt x="10" y="157"/>
                </a:lnTo>
                <a:lnTo>
                  <a:pt x="10" y="157"/>
                </a:lnTo>
                <a:lnTo>
                  <a:pt x="16" y="137"/>
                </a:lnTo>
                <a:lnTo>
                  <a:pt x="24" y="117"/>
                </a:lnTo>
                <a:lnTo>
                  <a:pt x="36" y="102"/>
                </a:lnTo>
                <a:lnTo>
                  <a:pt x="48" y="86"/>
                </a:lnTo>
                <a:lnTo>
                  <a:pt x="62" y="70"/>
                </a:lnTo>
                <a:lnTo>
                  <a:pt x="78" y="58"/>
                </a:lnTo>
                <a:lnTo>
                  <a:pt x="96" y="46"/>
                </a:lnTo>
                <a:lnTo>
                  <a:pt x="113" y="34"/>
                </a:lnTo>
                <a:lnTo>
                  <a:pt x="113" y="34"/>
                </a:lnTo>
                <a:lnTo>
                  <a:pt x="129" y="26"/>
                </a:lnTo>
                <a:lnTo>
                  <a:pt x="147" y="20"/>
                </a:lnTo>
                <a:lnTo>
                  <a:pt x="185" y="8"/>
                </a:lnTo>
                <a:lnTo>
                  <a:pt x="223" y="2"/>
                </a:lnTo>
                <a:lnTo>
                  <a:pt x="262" y="0"/>
                </a:lnTo>
                <a:lnTo>
                  <a:pt x="262" y="0"/>
                </a:lnTo>
                <a:lnTo>
                  <a:pt x="302" y="2"/>
                </a:lnTo>
                <a:lnTo>
                  <a:pt x="340" y="8"/>
                </a:lnTo>
                <a:lnTo>
                  <a:pt x="377" y="20"/>
                </a:lnTo>
                <a:lnTo>
                  <a:pt x="395" y="26"/>
                </a:lnTo>
                <a:lnTo>
                  <a:pt x="411" y="34"/>
                </a:lnTo>
                <a:lnTo>
                  <a:pt x="411" y="34"/>
                </a:lnTo>
                <a:lnTo>
                  <a:pt x="429" y="46"/>
                </a:lnTo>
                <a:lnTo>
                  <a:pt x="447" y="58"/>
                </a:lnTo>
                <a:lnTo>
                  <a:pt x="463" y="70"/>
                </a:lnTo>
                <a:lnTo>
                  <a:pt x="477" y="86"/>
                </a:lnTo>
                <a:lnTo>
                  <a:pt x="488" y="102"/>
                </a:lnTo>
                <a:lnTo>
                  <a:pt x="500" y="117"/>
                </a:lnTo>
                <a:lnTo>
                  <a:pt x="508" y="137"/>
                </a:lnTo>
                <a:lnTo>
                  <a:pt x="514" y="157"/>
                </a:lnTo>
                <a:lnTo>
                  <a:pt x="514" y="157"/>
                </a:lnTo>
                <a:lnTo>
                  <a:pt x="520" y="179"/>
                </a:lnTo>
                <a:lnTo>
                  <a:pt x="522" y="197"/>
                </a:lnTo>
                <a:lnTo>
                  <a:pt x="524" y="217"/>
                </a:lnTo>
                <a:lnTo>
                  <a:pt x="524" y="234"/>
                </a:lnTo>
                <a:lnTo>
                  <a:pt x="522" y="252"/>
                </a:lnTo>
                <a:lnTo>
                  <a:pt x="520" y="268"/>
                </a:lnTo>
                <a:lnTo>
                  <a:pt x="512" y="302"/>
                </a:lnTo>
                <a:lnTo>
                  <a:pt x="500" y="332"/>
                </a:lnTo>
                <a:lnTo>
                  <a:pt x="487" y="360"/>
                </a:lnTo>
                <a:lnTo>
                  <a:pt x="469" y="387"/>
                </a:lnTo>
                <a:lnTo>
                  <a:pt x="453" y="415"/>
                </a:lnTo>
                <a:lnTo>
                  <a:pt x="453" y="415"/>
                </a:lnTo>
                <a:lnTo>
                  <a:pt x="433" y="447"/>
                </a:lnTo>
                <a:lnTo>
                  <a:pt x="415" y="477"/>
                </a:lnTo>
                <a:lnTo>
                  <a:pt x="401" y="510"/>
                </a:lnTo>
                <a:lnTo>
                  <a:pt x="395" y="526"/>
                </a:lnTo>
                <a:lnTo>
                  <a:pt x="391" y="544"/>
                </a:lnTo>
                <a:lnTo>
                  <a:pt x="387" y="568"/>
                </a:lnTo>
                <a:lnTo>
                  <a:pt x="399" y="586"/>
                </a:lnTo>
                <a:lnTo>
                  <a:pt x="405" y="592"/>
                </a:lnTo>
                <a:lnTo>
                  <a:pt x="399" y="600"/>
                </a:lnTo>
                <a:lnTo>
                  <a:pt x="387" y="617"/>
                </a:lnTo>
                <a:lnTo>
                  <a:pt x="401" y="633"/>
                </a:lnTo>
                <a:lnTo>
                  <a:pt x="407" y="641"/>
                </a:lnTo>
                <a:lnTo>
                  <a:pt x="403" y="649"/>
                </a:lnTo>
                <a:lnTo>
                  <a:pt x="387" y="673"/>
                </a:lnTo>
                <a:lnTo>
                  <a:pt x="397" y="687"/>
                </a:lnTo>
                <a:lnTo>
                  <a:pt x="401" y="693"/>
                </a:lnTo>
                <a:lnTo>
                  <a:pt x="397" y="699"/>
                </a:lnTo>
                <a:lnTo>
                  <a:pt x="383" y="733"/>
                </a:lnTo>
                <a:lnTo>
                  <a:pt x="381" y="737"/>
                </a:lnTo>
                <a:lnTo>
                  <a:pt x="377" y="739"/>
                </a:lnTo>
                <a:lnTo>
                  <a:pt x="377" y="739"/>
                </a:lnTo>
                <a:lnTo>
                  <a:pt x="350" y="750"/>
                </a:lnTo>
                <a:lnTo>
                  <a:pt x="320" y="758"/>
                </a:lnTo>
                <a:lnTo>
                  <a:pt x="320" y="758"/>
                </a:lnTo>
                <a:close/>
                <a:moveTo>
                  <a:pt x="213" y="508"/>
                </a:moveTo>
                <a:lnTo>
                  <a:pt x="213" y="471"/>
                </a:lnTo>
                <a:lnTo>
                  <a:pt x="213" y="471"/>
                </a:lnTo>
                <a:lnTo>
                  <a:pt x="215" y="461"/>
                </a:lnTo>
                <a:lnTo>
                  <a:pt x="221" y="453"/>
                </a:lnTo>
                <a:lnTo>
                  <a:pt x="221" y="453"/>
                </a:lnTo>
                <a:lnTo>
                  <a:pt x="227" y="449"/>
                </a:lnTo>
                <a:lnTo>
                  <a:pt x="232" y="447"/>
                </a:lnTo>
                <a:lnTo>
                  <a:pt x="232" y="508"/>
                </a:lnTo>
                <a:lnTo>
                  <a:pt x="213" y="508"/>
                </a:lnTo>
                <a:lnTo>
                  <a:pt x="213" y="508"/>
                </a:lnTo>
                <a:close/>
                <a:moveTo>
                  <a:pt x="242" y="508"/>
                </a:moveTo>
                <a:lnTo>
                  <a:pt x="242" y="447"/>
                </a:lnTo>
                <a:lnTo>
                  <a:pt x="242" y="447"/>
                </a:lnTo>
                <a:lnTo>
                  <a:pt x="252" y="447"/>
                </a:lnTo>
                <a:lnTo>
                  <a:pt x="252" y="435"/>
                </a:lnTo>
                <a:lnTo>
                  <a:pt x="252" y="354"/>
                </a:lnTo>
                <a:lnTo>
                  <a:pt x="252" y="344"/>
                </a:lnTo>
                <a:lnTo>
                  <a:pt x="242" y="344"/>
                </a:lnTo>
                <a:lnTo>
                  <a:pt x="236" y="344"/>
                </a:lnTo>
                <a:lnTo>
                  <a:pt x="236" y="336"/>
                </a:lnTo>
                <a:lnTo>
                  <a:pt x="296" y="336"/>
                </a:lnTo>
                <a:lnTo>
                  <a:pt x="296" y="344"/>
                </a:lnTo>
                <a:lnTo>
                  <a:pt x="290" y="344"/>
                </a:lnTo>
                <a:lnTo>
                  <a:pt x="280" y="344"/>
                </a:lnTo>
                <a:lnTo>
                  <a:pt x="280" y="354"/>
                </a:lnTo>
                <a:lnTo>
                  <a:pt x="280" y="435"/>
                </a:lnTo>
                <a:lnTo>
                  <a:pt x="280" y="447"/>
                </a:lnTo>
                <a:lnTo>
                  <a:pt x="290" y="447"/>
                </a:lnTo>
                <a:lnTo>
                  <a:pt x="290" y="447"/>
                </a:lnTo>
                <a:lnTo>
                  <a:pt x="290" y="508"/>
                </a:lnTo>
                <a:lnTo>
                  <a:pt x="266" y="508"/>
                </a:lnTo>
                <a:lnTo>
                  <a:pt x="266" y="508"/>
                </a:lnTo>
                <a:lnTo>
                  <a:pt x="264" y="508"/>
                </a:lnTo>
                <a:lnTo>
                  <a:pt x="264" y="508"/>
                </a:lnTo>
                <a:lnTo>
                  <a:pt x="264" y="508"/>
                </a:lnTo>
                <a:lnTo>
                  <a:pt x="262" y="508"/>
                </a:lnTo>
                <a:lnTo>
                  <a:pt x="262" y="508"/>
                </a:lnTo>
                <a:lnTo>
                  <a:pt x="260" y="508"/>
                </a:lnTo>
                <a:lnTo>
                  <a:pt x="260" y="508"/>
                </a:lnTo>
                <a:lnTo>
                  <a:pt x="260" y="508"/>
                </a:lnTo>
                <a:lnTo>
                  <a:pt x="258" y="508"/>
                </a:lnTo>
                <a:lnTo>
                  <a:pt x="258" y="508"/>
                </a:lnTo>
                <a:lnTo>
                  <a:pt x="242" y="508"/>
                </a:lnTo>
                <a:lnTo>
                  <a:pt x="242" y="508"/>
                </a:lnTo>
                <a:close/>
                <a:moveTo>
                  <a:pt x="300" y="508"/>
                </a:moveTo>
                <a:lnTo>
                  <a:pt x="300" y="447"/>
                </a:lnTo>
                <a:lnTo>
                  <a:pt x="300" y="447"/>
                </a:lnTo>
                <a:lnTo>
                  <a:pt x="310" y="453"/>
                </a:lnTo>
                <a:lnTo>
                  <a:pt x="310" y="453"/>
                </a:lnTo>
                <a:lnTo>
                  <a:pt x="310" y="453"/>
                </a:lnTo>
                <a:lnTo>
                  <a:pt x="314" y="461"/>
                </a:lnTo>
                <a:lnTo>
                  <a:pt x="316" y="471"/>
                </a:lnTo>
                <a:lnTo>
                  <a:pt x="316" y="508"/>
                </a:lnTo>
                <a:lnTo>
                  <a:pt x="300" y="508"/>
                </a:lnTo>
                <a:lnTo>
                  <a:pt x="300" y="508"/>
                </a:lnTo>
                <a:close/>
                <a:moveTo>
                  <a:pt x="232" y="411"/>
                </a:moveTo>
                <a:lnTo>
                  <a:pt x="179" y="262"/>
                </a:lnTo>
                <a:lnTo>
                  <a:pt x="179" y="262"/>
                </a:lnTo>
                <a:lnTo>
                  <a:pt x="189" y="262"/>
                </a:lnTo>
                <a:lnTo>
                  <a:pt x="199" y="260"/>
                </a:lnTo>
                <a:lnTo>
                  <a:pt x="199" y="260"/>
                </a:lnTo>
                <a:lnTo>
                  <a:pt x="209" y="256"/>
                </a:lnTo>
                <a:lnTo>
                  <a:pt x="219" y="250"/>
                </a:lnTo>
                <a:lnTo>
                  <a:pt x="219" y="250"/>
                </a:lnTo>
                <a:lnTo>
                  <a:pt x="227" y="254"/>
                </a:lnTo>
                <a:lnTo>
                  <a:pt x="238" y="256"/>
                </a:lnTo>
                <a:lnTo>
                  <a:pt x="238" y="256"/>
                </a:lnTo>
                <a:lnTo>
                  <a:pt x="252" y="258"/>
                </a:lnTo>
                <a:lnTo>
                  <a:pt x="264" y="260"/>
                </a:lnTo>
                <a:lnTo>
                  <a:pt x="264" y="260"/>
                </a:lnTo>
                <a:lnTo>
                  <a:pt x="268" y="260"/>
                </a:lnTo>
                <a:lnTo>
                  <a:pt x="268" y="260"/>
                </a:lnTo>
                <a:lnTo>
                  <a:pt x="268" y="260"/>
                </a:lnTo>
                <a:lnTo>
                  <a:pt x="270" y="260"/>
                </a:lnTo>
                <a:lnTo>
                  <a:pt x="270" y="260"/>
                </a:lnTo>
                <a:lnTo>
                  <a:pt x="270" y="260"/>
                </a:lnTo>
                <a:lnTo>
                  <a:pt x="270" y="260"/>
                </a:lnTo>
                <a:lnTo>
                  <a:pt x="282" y="258"/>
                </a:lnTo>
                <a:lnTo>
                  <a:pt x="294" y="256"/>
                </a:lnTo>
                <a:lnTo>
                  <a:pt x="294" y="256"/>
                </a:lnTo>
                <a:lnTo>
                  <a:pt x="306" y="254"/>
                </a:lnTo>
                <a:lnTo>
                  <a:pt x="314" y="250"/>
                </a:lnTo>
                <a:lnTo>
                  <a:pt x="314" y="250"/>
                </a:lnTo>
                <a:lnTo>
                  <a:pt x="324" y="256"/>
                </a:lnTo>
                <a:lnTo>
                  <a:pt x="334" y="260"/>
                </a:lnTo>
                <a:lnTo>
                  <a:pt x="334" y="260"/>
                </a:lnTo>
                <a:lnTo>
                  <a:pt x="344" y="262"/>
                </a:lnTo>
                <a:lnTo>
                  <a:pt x="354" y="262"/>
                </a:lnTo>
                <a:lnTo>
                  <a:pt x="300" y="411"/>
                </a:lnTo>
                <a:lnTo>
                  <a:pt x="300" y="363"/>
                </a:lnTo>
                <a:lnTo>
                  <a:pt x="306" y="363"/>
                </a:lnTo>
                <a:lnTo>
                  <a:pt x="316" y="363"/>
                </a:lnTo>
                <a:lnTo>
                  <a:pt x="316" y="354"/>
                </a:lnTo>
                <a:lnTo>
                  <a:pt x="316" y="326"/>
                </a:lnTo>
                <a:lnTo>
                  <a:pt x="316" y="314"/>
                </a:lnTo>
                <a:lnTo>
                  <a:pt x="306" y="314"/>
                </a:lnTo>
                <a:lnTo>
                  <a:pt x="227" y="314"/>
                </a:lnTo>
                <a:lnTo>
                  <a:pt x="217" y="314"/>
                </a:lnTo>
                <a:lnTo>
                  <a:pt x="217" y="326"/>
                </a:lnTo>
                <a:lnTo>
                  <a:pt x="217" y="354"/>
                </a:lnTo>
                <a:lnTo>
                  <a:pt x="217" y="363"/>
                </a:lnTo>
                <a:lnTo>
                  <a:pt x="227" y="363"/>
                </a:lnTo>
                <a:lnTo>
                  <a:pt x="232" y="363"/>
                </a:lnTo>
                <a:lnTo>
                  <a:pt x="232" y="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43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应子</dc:creator>
  <dc:description/>
  <cp:lastModifiedBy>微软用户</cp:lastModifiedBy>
  <cp:revision>23</cp:revision>
  <dcterms:created xsi:type="dcterms:W3CDTF">2014-07-08T19:15:06Z</dcterms:created>
  <dcterms:modified xsi:type="dcterms:W3CDTF">2015-07-26T04:17:46Z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PowerPoint 演示文稿</vt:lpwstr>
  </property>
  <property fmtid="{D5CDD505-2E9C-101B-9397-08002B2CF9AE}" pid="3" name="SlideDescription">
    <vt:lpwstr/>
  </property>
</Properties>
</file>