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ppt/tags/tag37.xml" ContentType="application/vnd.openxmlformats-officedocument.presentationml.tags+xml"/>
  <Override PartName="/ppt/notesSlides/notesSlide6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8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9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0.xml" ContentType="application/vnd.openxmlformats-officedocument.presentationml.notesSlide+xml"/>
  <Override PartName="/ppt/tags/tag64.xml" ContentType="application/vnd.openxmlformats-officedocument.presentationml.tags+xml"/>
  <Override PartName="/ppt/notesSlides/notesSlide11.xml" ContentType="application/vnd.openxmlformats-officedocument.presentationml.notesSlide+xml"/>
  <Override PartName="/ppt/tags/tag65.xml" ContentType="application/vnd.openxmlformats-officedocument.presentationml.tags+xml"/>
  <Override PartName="/ppt/notesSlides/notesSlide12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46" r:id="rId2"/>
    <p:sldId id="257" r:id="rId3"/>
    <p:sldId id="259" r:id="rId4"/>
    <p:sldId id="265" r:id="rId5"/>
    <p:sldId id="357" r:id="rId6"/>
    <p:sldId id="302" r:id="rId7"/>
    <p:sldId id="347" r:id="rId8"/>
    <p:sldId id="343" r:id="rId9"/>
    <p:sldId id="358" r:id="rId10"/>
    <p:sldId id="360" r:id="rId11"/>
    <p:sldId id="365" r:id="rId12"/>
    <p:sldId id="303" r:id="rId13"/>
    <p:sldId id="304" r:id="rId14"/>
    <p:sldId id="363" r:id="rId15"/>
    <p:sldId id="364" r:id="rId16"/>
    <p:sldId id="30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180"/>
    <a:srgbClr val="7F91A9"/>
    <a:srgbClr val="EEF2F9"/>
    <a:srgbClr val="D2DDEA"/>
    <a:srgbClr val="F7F7F7"/>
    <a:srgbClr val="F9FFFF"/>
    <a:srgbClr val="F6FFFF"/>
    <a:srgbClr val="EBECEE"/>
    <a:srgbClr val="FFFFFF"/>
    <a:srgbClr val="216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838D32-9EA0-47B9-ACB9-FB43C41524DC}" v="610" dt="2023-05-23T20:14:12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8079" autoAdjust="0"/>
  </p:normalViewPr>
  <p:slideViewPr>
    <p:cSldViewPr snapToGrid="0">
      <p:cViewPr varScale="1">
        <p:scale>
          <a:sx n="76" d="100"/>
          <a:sy n="76" d="100"/>
        </p:scale>
        <p:origin x="93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44"/>
    </p:cViewPr>
  </p:sorterViewPr>
  <p:notesViewPr>
    <p:cSldViewPr snapToGrid="0" showGuides="1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David" userId="1750e1465650e3b5" providerId="LiveId" clId="{38838D32-9EA0-47B9-ACB9-FB43C41524DC}"/>
    <pc:docChg chg="undo redo custSel addSld delSld modSld sldOrd">
      <pc:chgData name="bo David" userId="1750e1465650e3b5" providerId="LiveId" clId="{38838D32-9EA0-47B9-ACB9-FB43C41524DC}" dt="2023-05-23T20:14:12.933" v="1206"/>
      <pc:docMkLst>
        <pc:docMk/>
      </pc:docMkLst>
      <pc:sldChg chg="addSp delSp modSp mod">
        <pc:chgData name="bo David" userId="1750e1465650e3b5" providerId="LiveId" clId="{38838D32-9EA0-47B9-ACB9-FB43C41524DC}" dt="2023-05-23T13:34:09.514" v="6" actId="1076"/>
        <pc:sldMkLst>
          <pc:docMk/>
          <pc:sldMk cId="251618646" sldId="259"/>
        </pc:sldMkLst>
        <pc:spChg chg="del">
          <ac:chgData name="bo David" userId="1750e1465650e3b5" providerId="LiveId" clId="{38838D32-9EA0-47B9-ACB9-FB43C41524DC}" dt="2023-05-23T13:33:57.565" v="4" actId="478"/>
          <ac:spMkLst>
            <pc:docMk/>
            <pc:sldMk cId="251618646" sldId="259"/>
            <ac:spMk id="14" creationId="{B04DDC33-0BDB-40A8-A80D-D3D86D4F7072}"/>
          </ac:spMkLst>
        </pc:spChg>
        <pc:picChg chg="add mod">
          <ac:chgData name="bo David" userId="1750e1465650e3b5" providerId="LiveId" clId="{38838D32-9EA0-47B9-ACB9-FB43C41524DC}" dt="2023-05-23T13:34:09.514" v="6" actId="1076"/>
          <ac:picMkLst>
            <pc:docMk/>
            <pc:sldMk cId="251618646" sldId="259"/>
            <ac:picMk id="3" creationId="{FB1122A6-264D-542A-89D0-2CCFD885A199}"/>
          </ac:picMkLst>
        </pc:picChg>
      </pc:sldChg>
      <pc:sldChg chg="addSp modSp mod modAnim">
        <pc:chgData name="bo David" userId="1750e1465650e3b5" providerId="LiveId" clId="{38838D32-9EA0-47B9-ACB9-FB43C41524DC}" dt="2023-05-23T20:12:10.933" v="1191"/>
        <pc:sldMkLst>
          <pc:docMk/>
          <pc:sldMk cId="619570574" sldId="265"/>
        </pc:sldMkLst>
        <pc:picChg chg="mod">
          <ac:chgData name="bo David" userId="1750e1465650e3b5" providerId="LiveId" clId="{38838D32-9EA0-47B9-ACB9-FB43C41524DC}" dt="2023-05-23T18:38:06.038" v="422" actId="14100"/>
          <ac:picMkLst>
            <pc:docMk/>
            <pc:sldMk cId="619570574" sldId="265"/>
            <ac:picMk id="2" creationId="{5F8F022D-52DB-ADA0-B37F-ACA15E884F0E}"/>
          </ac:picMkLst>
        </pc:picChg>
        <pc:picChg chg="add mod">
          <ac:chgData name="bo David" userId="1750e1465650e3b5" providerId="LiveId" clId="{38838D32-9EA0-47B9-ACB9-FB43C41524DC}" dt="2023-05-23T18:22:47.335" v="388" actId="1076"/>
          <ac:picMkLst>
            <pc:docMk/>
            <pc:sldMk cId="619570574" sldId="265"/>
            <ac:picMk id="14" creationId="{B8CEF958-CEA2-9B82-D03B-C13324664928}"/>
          </ac:picMkLst>
        </pc:picChg>
        <pc:picChg chg="add mod">
          <ac:chgData name="bo David" userId="1750e1465650e3b5" providerId="LiveId" clId="{38838D32-9EA0-47B9-ACB9-FB43C41524DC}" dt="2023-05-23T18:22:51.790" v="389" actId="1076"/>
          <ac:picMkLst>
            <pc:docMk/>
            <pc:sldMk cId="619570574" sldId="265"/>
            <ac:picMk id="1028" creationId="{E455BD98-E4DB-6DDC-71CB-D4503A6C3CA2}"/>
          </ac:picMkLst>
        </pc:picChg>
      </pc:sldChg>
      <pc:sldChg chg="addSp delSp modSp mod">
        <pc:chgData name="bo David" userId="1750e1465650e3b5" providerId="LiveId" clId="{38838D32-9EA0-47B9-ACB9-FB43C41524DC}" dt="2023-05-23T13:34:20.118" v="10"/>
        <pc:sldMkLst>
          <pc:docMk/>
          <pc:sldMk cId="1880299883" sldId="302"/>
        </pc:sldMkLst>
        <pc:spChg chg="mod">
          <ac:chgData name="bo David" userId="1750e1465650e3b5" providerId="LiveId" clId="{38838D32-9EA0-47B9-ACB9-FB43C41524DC}" dt="2023-05-23T13:34:16.413" v="8" actId="1076"/>
          <ac:spMkLst>
            <pc:docMk/>
            <pc:sldMk cId="1880299883" sldId="302"/>
            <ac:spMk id="13" creationId="{596CB061-B0ED-415F-B7DF-029975F4037B}"/>
          </ac:spMkLst>
        </pc:spChg>
        <pc:spChg chg="del">
          <ac:chgData name="bo David" userId="1750e1465650e3b5" providerId="LiveId" clId="{38838D32-9EA0-47B9-ACB9-FB43C41524DC}" dt="2023-05-23T13:34:19.754" v="9" actId="478"/>
          <ac:spMkLst>
            <pc:docMk/>
            <pc:sldMk cId="1880299883" sldId="302"/>
            <ac:spMk id="14" creationId="{B04DDC33-0BDB-40A8-A80D-D3D86D4F7072}"/>
          </ac:spMkLst>
        </pc:spChg>
        <pc:picChg chg="add mod">
          <ac:chgData name="bo David" userId="1750e1465650e3b5" providerId="LiveId" clId="{38838D32-9EA0-47B9-ACB9-FB43C41524DC}" dt="2023-05-23T13:34:20.118" v="10"/>
          <ac:picMkLst>
            <pc:docMk/>
            <pc:sldMk cId="1880299883" sldId="302"/>
            <ac:picMk id="3" creationId="{E49DC3B5-00D0-5B6C-17BD-430B4FC71D67}"/>
          </ac:picMkLst>
        </pc:picChg>
      </pc:sldChg>
      <pc:sldChg chg="addSp delSp modSp mod">
        <pc:chgData name="bo David" userId="1750e1465650e3b5" providerId="LiveId" clId="{38838D32-9EA0-47B9-ACB9-FB43C41524DC}" dt="2023-05-23T20:13:37.184" v="1202" actId="1076"/>
        <pc:sldMkLst>
          <pc:docMk/>
          <pc:sldMk cId="3525586455" sldId="303"/>
        </pc:sldMkLst>
        <pc:spChg chg="add mod">
          <ac:chgData name="bo David" userId="1750e1465650e3b5" providerId="LiveId" clId="{38838D32-9EA0-47B9-ACB9-FB43C41524DC}" dt="2023-05-23T20:13:22.983" v="1196" actId="571"/>
          <ac:spMkLst>
            <pc:docMk/>
            <pc:sldMk cId="3525586455" sldId="303"/>
            <ac:spMk id="4" creationId="{A5CAEED6-B64C-15C2-C070-7508D5CD044D}"/>
          </ac:spMkLst>
        </pc:spChg>
        <pc:spChg chg="mod">
          <ac:chgData name="bo David" userId="1750e1465650e3b5" providerId="LiveId" clId="{38838D32-9EA0-47B9-ACB9-FB43C41524DC}" dt="2023-05-23T20:13:35.146" v="1200" actId="1076"/>
          <ac:spMkLst>
            <pc:docMk/>
            <pc:sldMk cId="3525586455" sldId="303"/>
            <ac:spMk id="11" creationId="{D6B4462B-9BE8-4F27-B865-C83FB157EC8B}"/>
          </ac:spMkLst>
        </pc:spChg>
        <pc:spChg chg="mod">
          <ac:chgData name="bo David" userId="1750e1465650e3b5" providerId="LiveId" clId="{38838D32-9EA0-47B9-ACB9-FB43C41524DC}" dt="2023-05-23T20:13:37.184" v="1202" actId="1076"/>
          <ac:spMkLst>
            <pc:docMk/>
            <pc:sldMk cId="3525586455" sldId="303"/>
            <ac:spMk id="12" creationId="{B8D5B184-918A-477B-8DEC-4A6350567F00}"/>
          </ac:spMkLst>
        </pc:spChg>
        <pc:spChg chg="mod">
          <ac:chgData name="bo David" userId="1750e1465650e3b5" providerId="LiveId" clId="{38838D32-9EA0-47B9-ACB9-FB43C41524DC}" dt="2023-05-23T20:13:06.035" v="1193" actId="1076"/>
          <ac:spMkLst>
            <pc:docMk/>
            <pc:sldMk cId="3525586455" sldId="303"/>
            <ac:spMk id="13" creationId="{596CB061-B0ED-415F-B7DF-029975F4037B}"/>
          </ac:spMkLst>
        </pc:spChg>
        <pc:spChg chg="del mod">
          <ac:chgData name="bo David" userId="1750e1465650e3b5" providerId="LiveId" clId="{38838D32-9EA0-47B9-ACB9-FB43C41524DC}" dt="2023-05-23T13:34:36.664" v="12" actId="478"/>
          <ac:spMkLst>
            <pc:docMk/>
            <pc:sldMk cId="3525586455" sldId="303"/>
            <ac:spMk id="14" creationId="{B04DDC33-0BDB-40A8-A80D-D3D86D4F7072}"/>
          </ac:spMkLst>
        </pc:spChg>
        <pc:picChg chg="add mod">
          <ac:chgData name="bo David" userId="1750e1465650e3b5" providerId="LiveId" clId="{38838D32-9EA0-47B9-ACB9-FB43C41524DC}" dt="2023-05-23T13:34:37.096" v="13"/>
          <ac:picMkLst>
            <pc:docMk/>
            <pc:sldMk cId="3525586455" sldId="303"/>
            <ac:picMk id="3" creationId="{2A23B5BD-CBBD-9311-6541-F41BDC263C6F}"/>
          </ac:picMkLst>
        </pc:picChg>
      </pc:sldChg>
      <pc:sldChg chg="addSp delSp modSp mod">
        <pc:chgData name="bo David" userId="1750e1465650e3b5" providerId="LiveId" clId="{38838D32-9EA0-47B9-ACB9-FB43C41524DC}" dt="2023-05-23T13:34:54.820" v="20"/>
        <pc:sldMkLst>
          <pc:docMk/>
          <pc:sldMk cId="4013667428" sldId="304"/>
        </pc:sldMkLst>
        <pc:spChg chg="add del mod">
          <ac:chgData name="bo David" userId="1750e1465650e3b5" providerId="LiveId" clId="{38838D32-9EA0-47B9-ACB9-FB43C41524DC}" dt="2023-05-23T13:34:50.931" v="17" actId="1076"/>
          <ac:spMkLst>
            <pc:docMk/>
            <pc:sldMk cId="4013667428" sldId="304"/>
            <ac:spMk id="13" creationId="{596CB061-B0ED-415F-B7DF-029975F4037B}"/>
          </ac:spMkLst>
        </pc:spChg>
        <pc:spChg chg="del mod">
          <ac:chgData name="bo David" userId="1750e1465650e3b5" providerId="LiveId" clId="{38838D32-9EA0-47B9-ACB9-FB43C41524DC}" dt="2023-05-23T13:34:53.448" v="19" actId="478"/>
          <ac:spMkLst>
            <pc:docMk/>
            <pc:sldMk cId="4013667428" sldId="304"/>
            <ac:spMk id="14" creationId="{B04DDC33-0BDB-40A8-A80D-D3D86D4F7072}"/>
          </ac:spMkLst>
        </pc:spChg>
        <pc:picChg chg="add mod">
          <ac:chgData name="bo David" userId="1750e1465650e3b5" providerId="LiveId" clId="{38838D32-9EA0-47B9-ACB9-FB43C41524DC}" dt="2023-05-23T13:34:54.820" v="20"/>
          <ac:picMkLst>
            <pc:docMk/>
            <pc:sldMk cId="4013667428" sldId="304"/>
            <ac:picMk id="3" creationId="{33DAEF07-3E61-5543-B556-F5C0C3B71100}"/>
          </ac:picMkLst>
        </pc:picChg>
      </pc:sldChg>
      <pc:sldChg chg="addSp delSp modSp mod delAnim modAnim">
        <pc:chgData name="bo David" userId="1750e1465650e3b5" providerId="LiveId" clId="{38838D32-9EA0-47B9-ACB9-FB43C41524DC}" dt="2023-05-23T20:14:12.933" v="1206"/>
        <pc:sldMkLst>
          <pc:docMk/>
          <pc:sldMk cId="3617946498" sldId="305"/>
        </pc:sldMkLst>
        <pc:spChg chg="del">
          <ac:chgData name="bo David" userId="1750e1465650e3b5" providerId="LiveId" clId="{38838D32-9EA0-47B9-ACB9-FB43C41524DC}" dt="2023-05-23T13:35:01.905" v="21" actId="478"/>
          <ac:spMkLst>
            <pc:docMk/>
            <pc:sldMk cId="3617946498" sldId="305"/>
            <ac:spMk id="16" creationId="{D7201F1B-CF29-41D5-B7FC-E9056A08F694}"/>
          </ac:spMkLst>
        </pc:spChg>
        <pc:picChg chg="add mod">
          <ac:chgData name="bo David" userId="1750e1465650e3b5" providerId="LiveId" clId="{38838D32-9EA0-47B9-ACB9-FB43C41524DC}" dt="2023-05-23T13:35:16.105" v="24" actId="1076"/>
          <ac:picMkLst>
            <pc:docMk/>
            <pc:sldMk cId="3617946498" sldId="305"/>
            <ac:picMk id="2" creationId="{0E3C7F24-E7F8-D6DB-97C6-6F1C8AF440BD}"/>
          </ac:picMkLst>
        </pc:picChg>
      </pc:sldChg>
      <pc:sldChg chg="addSp delSp modSp mod modAnim modShow">
        <pc:chgData name="bo David" userId="1750e1465650e3b5" providerId="LiveId" clId="{38838D32-9EA0-47B9-ACB9-FB43C41524DC}" dt="2023-05-23T18:58:47.077" v="596" actId="20577"/>
        <pc:sldMkLst>
          <pc:docMk/>
          <pc:sldMk cId="2984899300" sldId="309"/>
        </pc:sldMkLst>
        <pc:spChg chg="mod">
          <ac:chgData name="bo David" userId="1750e1465650e3b5" providerId="LiveId" clId="{38838D32-9EA0-47B9-ACB9-FB43C41524DC}" dt="2023-05-23T18:58:47.077" v="596" actId="20577"/>
          <ac:spMkLst>
            <pc:docMk/>
            <pc:sldMk cId="2984899300" sldId="309"/>
            <ac:spMk id="4" creationId="{2BD59C5D-BE19-497A-B6EE-0D178113031F}"/>
          </ac:spMkLst>
        </pc:spChg>
        <pc:spChg chg="add mod">
          <ac:chgData name="bo David" userId="1750e1465650e3b5" providerId="LiveId" clId="{38838D32-9EA0-47B9-ACB9-FB43C41524DC}" dt="2023-05-23T18:16:15.767" v="275" actId="1076"/>
          <ac:spMkLst>
            <pc:docMk/>
            <pc:sldMk cId="2984899300" sldId="309"/>
            <ac:spMk id="10" creationId="{14077DC1-203D-0A81-FEBF-00EC2EAD484D}"/>
          </ac:spMkLst>
        </pc:spChg>
        <pc:spChg chg="add del mod">
          <ac:chgData name="bo David" userId="1750e1465650e3b5" providerId="LiveId" clId="{38838D32-9EA0-47B9-ACB9-FB43C41524DC}" dt="2023-05-23T18:16:53.679" v="300" actId="1076"/>
          <ac:spMkLst>
            <pc:docMk/>
            <pc:sldMk cId="2984899300" sldId="309"/>
            <ac:spMk id="11" creationId="{176049A4-9EC1-BF30-9D64-A929F8DB7A1D}"/>
          </ac:spMkLst>
        </pc:spChg>
        <pc:spChg chg="add mod">
          <ac:chgData name="bo David" userId="1750e1465650e3b5" providerId="LiveId" clId="{38838D32-9EA0-47B9-ACB9-FB43C41524DC}" dt="2023-05-23T18:17:16.799" v="302" actId="1076"/>
          <ac:spMkLst>
            <pc:docMk/>
            <pc:sldMk cId="2984899300" sldId="309"/>
            <ac:spMk id="12" creationId="{7131E7D3-DE57-C918-F654-DC6859FA72C2}"/>
          </ac:spMkLst>
        </pc:spChg>
        <pc:spChg chg="add mod">
          <ac:chgData name="bo David" userId="1750e1465650e3b5" providerId="LiveId" clId="{38838D32-9EA0-47B9-ACB9-FB43C41524DC}" dt="2023-05-23T18:17:36.858" v="318" actId="20577"/>
          <ac:spMkLst>
            <pc:docMk/>
            <pc:sldMk cId="2984899300" sldId="309"/>
            <ac:spMk id="13" creationId="{045208AB-45F6-42E0-E586-4EE5FCDC5FC8}"/>
          </ac:spMkLst>
        </pc:spChg>
        <pc:spChg chg="mod">
          <ac:chgData name="bo David" userId="1750e1465650e3b5" providerId="LiveId" clId="{38838D32-9EA0-47B9-ACB9-FB43C41524DC}" dt="2023-05-23T18:18:24.182" v="321" actId="164"/>
          <ac:spMkLst>
            <pc:docMk/>
            <pc:sldMk cId="2984899300" sldId="309"/>
            <ac:spMk id="57" creationId="{472AEFBC-95DD-8491-A410-13201A6F8F48}"/>
          </ac:spMkLst>
        </pc:spChg>
        <pc:spChg chg="mod">
          <ac:chgData name="bo David" userId="1750e1465650e3b5" providerId="LiveId" clId="{38838D32-9EA0-47B9-ACB9-FB43C41524DC}" dt="2023-05-23T18:18:24.182" v="321" actId="164"/>
          <ac:spMkLst>
            <pc:docMk/>
            <pc:sldMk cId="2984899300" sldId="309"/>
            <ac:spMk id="61" creationId="{FA954A35-CB3B-8A47-34F9-21045D9DADEB}"/>
          </ac:spMkLst>
        </pc:spChg>
        <pc:grpChg chg="add mod">
          <ac:chgData name="bo David" userId="1750e1465650e3b5" providerId="LiveId" clId="{38838D32-9EA0-47B9-ACB9-FB43C41524DC}" dt="2023-05-23T18:18:24.182" v="321" actId="164"/>
          <ac:grpSpMkLst>
            <pc:docMk/>
            <pc:sldMk cId="2984899300" sldId="309"/>
            <ac:grpSpMk id="14" creationId="{85C1056E-883B-AB8B-13FF-CD1B0ECBB3CC}"/>
          </ac:grpSpMkLst>
        </pc:grpChg>
      </pc:sldChg>
      <pc:sldChg chg="modSp mod">
        <pc:chgData name="bo David" userId="1750e1465650e3b5" providerId="LiveId" clId="{38838D32-9EA0-47B9-ACB9-FB43C41524DC}" dt="2023-05-23T18:52:40.238" v="546" actId="1076"/>
        <pc:sldMkLst>
          <pc:docMk/>
          <pc:sldMk cId="531146579" sldId="310"/>
        </pc:sldMkLst>
        <pc:picChg chg="mod">
          <ac:chgData name="bo David" userId="1750e1465650e3b5" providerId="LiveId" clId="{38838D32-9EA0-47B9-ACB9-FB43C41524DC}" dt="2023-05-23T18:52:40.238" v="546" actId="1076"/>
          <ac:picMkLst>
            <pc:docMk/>
            <pc:sldMk cId="531146579" sldId="310"/>
            <ac:picMk id="9" creationId="{00000000-0000-0000-0000-000000000000}"/>
          </ac:picMkLst>
        </pc:picChg>
      </pc:sldChg>
      <pc:sldChg chg="addSp delSp del mod addAnim delAnim modShow">
        <pc:chgData name="bo David" userId="1750e1465650e3b5" providerId="LiveId" clId="{38838D32-9EA0-47B9-ACB9-FB43C41524DC}" dt="2023-05-23T17:23:40.670" v="182" actId="2696"/>
        <pc:sldMkLst>
          <pc:docMk/>
          <pc:sldMk cId="2666430693" sldId="337"/>
        </pc:sldMkLst>
        <pc:grpChg chg="add del">
          <ac:chgData name="bo David" userId="1750e1465650e3b5" providerId="LiveId" clId="{38838D32-9EA0-47B9-ACB9-FB43C41524DC}" dt="2023-05-23T14:10:27.646" v="118" actId="478"/>
          <ac:grpSpMkLst>
            <pc:docMk/>
            <pc:sldMk cId="2666430693" sldId="337"/>
            <ac:grpSpMk id="41" creationId="{709ADAF8-4EA9-D1C0-D55D-B4D8862D93FF}"/>
          </ac:grpSpMkLst>
        </pc:grpChg>
      </pc:sldChg>
      <pc:sldChg chg="addSp delSp modSp mod addAnim delAnim modAnim">
        <pc:chgData name="bo David" userId="1750e1465650e3b5" providerId="LiveId" clId="{38838D32-9EA0-47B9-ACB9-FB43C41524DC}" dt="2023-05-23T19:42:23.403" v="1008"/>
        <pc:sldMkLst>
          <pc:docMk/>
          <pc:sldMk cId="4116378638" sldId="341"/>
        </pc:sldMkLst>
        <pc:spChg chg="del mod">
          <ac:chgData name="bo David" userId="1750e1465650e3b5" providerId="LiveId" clId="{38838D32-9EA0-47B9-ACB9-FB43C41524DC}" dt="2023-05-23T19:23:06.140" v="853" actId="478"/>
          <ac:spMkLst>
            <pc:docMk/>
            <pc:sldMk cId="4116378638" sldId="341"/>
            <ac:spMk id="3" creationId="{463752D2-D7BE-6F28-0C08-02C4601947DD}"/>
          </ac:spMkLst>
        </pc:spChg>
        <pc:spChg chg="add mod">
          <ac:chgData name="bo David" userId="1750e1465650e3b5" providerId="LiveId" clId="{38838D32-9EA0-47B9-ACB9-FB43C41524DC}" dt="2023-05-23T19:30:21.311" v="940" actId="571"/>
          <ac:spMkLst>
            <pc:docMk/>
            <pc:sldMk cId="4116378638" sldId="341"/>
            <ac:spMk id="5" creationId="{93099993-81CB-17B9-DF19-B7ADBA7ED71D}"/>
          </ac:spMkLst>
        </pc:spChg>
        <pc:spChg chg="mod">
          <ac:chgData name="bo David" userId="1750e1465650e3b5" providerId="LiveId" clId="{38838D32-9EA0-47B9-ACB9-FB43C41524DC}" dt="2023-05-23T19:31:35.102" v="953" actId="1076"/>
          <ac:spMkLst>
            <pc:docMk/>
            <pc:sldMk cId="4116378638" sldId="341"/>
            <ac:spMk id="8" creationId="{E915B343-4860-F2FF-2498-03122D8AF993}"/>
          </ac:spMkLst>
        </pc:spChg>
        <pc:spChg chg="mod">
          <ac:chgData name="bo David" userId="1750e1465650e3b5" providerId="LiveId" clId="{38838D32-9EA0-47B9-ACB9-FB43C41524DC}" dt="2023-05-23T19:26:30.133" v="884" actId="14100"/>
          <ac:spMkLst>
            <pc:docMk/>
            <pc:sldMk cId="4116378638" sldId="341"/>
            <ac:spMk id="9" creationId="{30A83642-C88D-245F-E5BD-25972E555E7C}"/>
          </ac:spMkLst>
        </pc:spChg>
        <pc:spChg chg="mod">
          <ac:chgData name="bo David" userId="1750e1465650e3b5" providerId="LiveId" clId="{38838D32-9EA0-47B9-ACB9-FB43C41524DC}" dt="2023-05-23T19:30:13.837" v="938" actId="14100"/>
          <ac:spMkLst>
            <pc:docMk/>
            <pc:sldMk cId="4116378638" sldId="341"/>
            <ac:spMk id="12" creationId="{E10140F8-42D5-686D-8002-BFA146B9FF5B}"/>
          </ac:spMkLst>
        </pc:spChg>
        <pc:spChg chg="del">
          <ac:chgData name="bo David" userId="1750e1465650e3b5" providerId="LiveId" clId="{38838D32-9EA0-47B9-ACB9-FB43C41524DC}" dt="2023-05-23T19:37:06.374" v="976" actId="478"/>
          <ac:spMkLst>
            <pc:docMk/>
            <pc:sldMk cId="4116378638" sldId="341"/>
            <ac:spMk id="13" creationId="{83E3E4FD-BF42-FC34-DE80-E4820679EC34}"/>
          </ac:spMkLst>
        </pc:spChg>
        <pc:spChg chg="mod">
          <ac:chgData name="bo David" userId="1750e1465650e3b5" providerId="LiveId" clId="{38838D32-9EA0-47B9-ACB9-FB43C41524DC}" dt="2023-05-23T19:29:55.533" v="936" actId="14100"/>
          <ac:spMkLst>
            <pc:docMk/>
            <pc:sldMk cId="4116378638" sldId="341"/>
            <ac:spMk id="14" creationId="{FF5A8E0E-B568-D063-6D96-0E9B64DA8687}"/>
          </ac:spMkLst>
        </pc:spChg>
        <pc:spChg chg="mod">
          <ac:chgData name="bo David" userId="1750e1465650e3b5" providerId="LiveId" clId="{38838D32-9EA0-47B9-ACB9-FB43C41524DC}" dt="2023-05-23T19:28:52.957" v="928" actId="14100"/>
          <ac:spMkLst>
            <pc:docMk/>
            <pc:sldMk cId="4116378638" sldId="341"/>
            <ac:spMk id="22" creationId="{16CDC1D6-B170-9591-4BB5-E31FBEE45881}"/>
          </ac:spMkLst>
        </pc:spChg>
        <pc:spChg chg="mod">
          <ac:chgData name="bo David" userId="1750e1465650e3b5" providerId="LiveId" clId="{38838D32-9EA0-47B9-ACB9-FB43C41524DC}" dt="2023-05-23T19:30:00.901" v="937" actId="1076"/>
          <ac:spMkLst>
            <pc:docMk/>
            <pc:sldMk cId="4116378638" sldId="341"/>
            <ac:spMk id="23" creationId="{4D8E4772-3309-3088-844E-52BDD327E2F4}"/>
          </ac:spMkLst>
        </pc:spChg>
        <pc:spChg chg="mod">
          <ac:chgData name="bo David" userId="1750e1465650e3b5" providerId="LiveId" clId="{38838D32-9EA0-47B9-ACB9-FB43C41524DC}" dt="2023-05-23T19:26:35.012" v="885" actId="1076"/>
          <ac:spMkLst>
            <pc:docMk/>
            <pc:sldMk cId="4116378638" sldId="341"/>
            <ac:spMk id="24" creationId="{6609576E-1814-F604-BEFF-F6DAB6E38E64}"/>
          </ac:spMkLst>
        </pc:spChg>
        <pc:spChg chg="mod">
          <ac:chgData name="bo David" userId="1750e1465650e3b5" providerId="LiveId" clId="{38838D32-9EA0-47B9-ACB9-FB43C41524DC}" dt="2023-05-23T19:30:38.349" v="943" actId="1076"/>
          <ac:spMkLst>
            <pc:docMk/>
            <pc:sldMk cId="4116378638" sldId="341"/>
            <ac:spMk id="25" creationId="{40B17103-3D32-5165-4E8F-1C30BD858896}"/>
          </ac:spMkLst>
        </pc:spChg>
        <pc:spChg chg="mod">
          <ac:chgData name="bo David" userId="1750e1465650e3b5" providerId="LiveId" clId="{38838D32-9EA0-47B9-ACB9-FB43C41524DC}" dt="2023-05-23T19:31:19.917" v="950" actId="1076"/>
          <ac:spMkLst>
            <pc:docMk/>
            <pc:sldMk cId="4116378638" sldId="341"/>
            <ac:spMk id="35" creationId="{8FFB1F2C-EE36-CA64-F410-1E5A990E9279}"/>
          </ac:spMkLst>
        </pc:spChg>
        <pc:picChg chg="mod ord">
          <ac:chgData name="bo David" userId="1750e1465650e3b5" providerId="LiveId" clId="{38838D32-9EA0-47B9-ACB9-FB43C41524DC}" dt="2023-05-23T19:41:51.781" v="1002" actId="1076"/>
          <ac:picMkLst>
            <pc:docMk/>
            <pc:sldMk cId="4116378638" sldId="341"/>
            <ac:picMk id="6" creationId="{9ABD2568-206C-460F-1DF8-DB53FEB855FA}"/>
          </ac:picMkLst>
        </pc:picChg>
        <pc:picChg chg="add mod">
          <ac:chgData name="bo David" userId="1750e1465650e3b5" providerId="LiveId" clId="{38838D32-9EA0-47B9-ACB9-FB43C41524DC}" dt="2023-05-23T19:37:44.253" v="981" actId="1076"/>
          <ac:picMkLst>
            <pc:docMk/>
            <pc:sldMk cId="4116378638" sldId="341"/>
            <ac:picMk id="10" creationId="{EB57CAE1-2A29-2BB2-247E-647EC4A3900B}"/>
          </ac:picMkLst>
        </pc:picChg>
        <pc:picChg chg="add del mod">
          <ac:chgData name="bo David" userId="1750e1465650e3b5" providerId="LiveId" clId="{38838D32-9EA0-47B9-ACB9-FB43C41524DC}" dt="2023-05-23T19:30:29.144" v="942" actId="478"/>
          <ac:picMkLst>
            <pc:docMk/>
            <pc:sldMk cId="4116378638" sldId="341"/>
            <ac:picMk id="11" creationId="{6A83C665-02C1-C0D8-3F30-DF5DA8BB576A}"/>
          </ac:picMkLst>
        </pc:picChg>
        <pc:picChg chg="mod ord">
          <ac:chgData name="bo David" userId="1750e1465650e3b5" providerId="LiveId" clId="{38838D32-9EA0-47B9-ACB9-FB43C41524DC}" dt="2023-05-23T19:27:13.960" v="890" actId="167"/>
          <ac:picMkLst>
            <pc:docMk/>
            <pc:sldMk cId="4116378638" sldId="341"/>
            <ac:picMk id="29" creationId="{60C15147-C926-9C03-6909-AE76AD7809C0}"/>
          </ac:picMkLst>
        </pc:picChg>
        <pc:picChg chg="mod ord">
          <ac:chgData name="bo David" userId="1750e1465650e3b5" providerId="LiveId" clId="{38838D32-9EA0-47B9-ACB9-FB43C41524DC}" dt="2023-05-23T19:27:17.471" v="891" actId="167"/>
          <ac:picMkLst>
            <pc:docMk/>
            <pc:sldMk cId="4116378638" sldId="341"/>
            <ac:picMk id="30" creationId="{D9F7B01E-3004-1CF0-AB80-0BFB904F77A3}"/>
          </ac:picMkLst>
        </pc:picChg>
      </pc:sldChg>
      <pc:sldChg chg="addSp delSp modSp mod delAnim modAnim">
        <pc:chgData name="bo David" userId="1750e1465650e3b5" providerId="LiveId" clId="{38838D32-9EA0-47B9-ACB9-FB43C41524DC}" dt="2023-05-23T13:49:15.212" v="70" actId="1076"/>
        <pc:sldMkLst>
          <pc:docMk/>
          <pc:sldMk cId="2614505606" sldId="345"/>
        </pc:sldMkLst>
        <pc:spChg chg="mod">
          <ac:chgData name="bo David" userId="1750e1465650e3b5" providerId="LiveId" clId="{38838D32-9EA0-47B9-ACB9-FB43C41524DC}" dt="2023-05-23T13:43:36.746" v="39" actId="1076"/>
          <ac:spMkLst>
            <pc:docMk/>
            <pc:sldMk cId="2614505606" sldId="345"/>
            <ac:spMk id="3" creationId="{00000000-0000-0000-0000-000000000000}"/>
          </ac:spMkLst>
        </pc:spChg>
        <pc:spChg chg="mod">
          <ac:chgData name="bo David" userId="1750e1465650e3b5" providerId="LiveId" clId="{38838D32-9EA0-47B9-ACB9-FB43C41524DC}" dt="2023-05-23T13:43:48.767" v="43" actId="1076"/>
          <ac:spMkLst>
            <pc:docMk/>
            <pc:sldMk cId="2614505606" sldId="345"/>
            <ac:spMk id="65" creationId="{E88AF7F4-5CE4-A7C0-BAE1-759561FF2F3C}"/>
          </ac:spMkLst>
        </pc:spChg>
        <pc:grpChg chg="mod">
          <ac:chgData name="bo David" userId="1750e1465650e3b5" providerId="LiveId" clId="{38838D32-9EA0-47B9-ACB9-FB43C41524DC}" dt="2023-05-23T13:49:15.212" v="70" actId="1076"/>
          <ac:grpSpMkLst>
            <pc:docMk/>
            <pc:sldMk cId="2614505606" sldId="345"/>
            <ac:grpSpMk id="16" creationId="{C56D66F3-F105-C0EB-5D85-B03C1D26C3A2}"/>
          </ac:grpSpMkLst>
        </pc:grpChg>
        <pc:grpChg chg="mod">
          <ac:chgData name="bo David" userId="1750e1465650e3b5" providerId="LiveId" clId="{38838D32-9EA0-47B9-ACB9-FB43C41524DC}" dt="2023-05-23T13:49:15.212" v="70" actId="1076"/>
          <ac:grpSpMkLst>
            <pc:docMk/>
            <pc:sldMk cId="2614505606" sldId="345"/>
            <ac:grpSpMk id="30" creationId="{0A2F3B80-FC39-1A89-3852-A1B6A016CA4E}"/>
          </ac:grpSpMkLst>
        </pc:grpChg>
        <pc:grpChg chg="mod">
          <ac:chgData name="bo David" userId="1750e1465650e3b5" providerId="LiveId" clId="{38838D32-9EA0-47B9-ACB9-FB43C41524DC}" dt="2023-05-23T13:49:15.212" v="70" actId="1076"/>
          <ac:grpSpMkLst>
            <pc:docMk/>
            <pc:sldMk cId="2614505606" sldId="345"/>
            <ac:grpSpMk id="33" creationId="{8D12AFAA-FEEF-5854-AC7E-DB3ABC2ECED7}"/>
          </ac:grpSpMkLst>
        </pc:grpChg>
        <pc:grpChg chg="mod">
          <ac:chgData name="bo David" userId="1750e1465650e3b5" providerId="LiveId" clId="{38838D32-9EA0-47B9-ACB9-FB43C41524DC}" dt="2023-05-23T13:49:15.212" v="70" actId="1076"/>
          <ac:grpSpMkLst>
            <pc:docMk/>
            <pc:sldMk cId="2614505606" sldId="345"/>
            <ac:grpSpMk id="36" creationId="{AB0217D0-49F4-EA37-7716-C8B2C2B9562D}"/>
          </ac:grpSpMkLst>
        </pc:grpChg>
        <pc:grpChg chg="mod">
          <ac:chgData name="bo David" userId="1750e1465650e3b5" providerId="LiveId" clId="{38838D32-9EA0-47B9-ACB9-FB43C41524DC}" dt="2023-05-23T13:49:15.212" v="70" actId="1076"/>
          <ac:grpSpMkLst>
            <pc:docMk/>
            <pc:sldMk cId="2614505606" sldId="345"/>
            <ac:grpSpMk id="45" creationId="{5DA0A73A-18A9-E4BF-C0D9-F8965CA37DA8}"/>
          </ac:grpSpMkLst>
        </pc:grpChg>
        <pc:grpChg chg="mod">
          <ac:chgData name="bo David" userId="1750e1465650e3b5" providerId="LiveId" clId="{38838D32-9EA0-47B9-ACB9-FB43C41524DC}" dt="2023-05-23T13:49:15.212" v="70" actId="1076"/>
          <ac:grpSpMkLst>
            <pc:docMk/>
            <pc:sldMk cId="2614505606" sldId="345"/>
            <ac:grpSpMk id="92" creationId="{C0AAF9C8-7C6F-C326-4E35-F2CD89A31A5F}"/>
          </ac:grpSpMkLst>
        </pc:grpChg>
        <pc:picChg chg="mod">
          <ac:chgData name="bo David" userId="1750e1465650e3b5" providerId="LiveId" clId="{38838D32-9EA0-47B9-ACB9-FB43C41524DC}" dt="2023-05-23T13:49:15.212" v="70" actId="1076"/>
          <ac:picMkLst>
            <pc:docMk/>
            <pc:sldMk cId="2614505606" sldId="345"/>
            <ac:picMk id="22" creationId="{D251C00C-90C6-2434-D434-D0481C4DFDCB}"/>
          </ac:picMkLst>
        </pc:picChg>
        <pc:picChg chg="mod">
          <ac:chgData name="bo David" userId="1750e1465650e3b5" providerId="LiveId" clId="{38838D32-9EA0-47B9-ACB9-FB43C41524DC}" dt="2023-05-23T13:49:15.212" v="70" actId="1076"/>
          <ac:picMkLst>
            <pc:docMk/>
            <pc:sldMk cId="2614505606" sldId="345"/>
            <ac:picMk id="41" creationId="{0FA4A042-9328-878E-4883-B5BBE6CC0AE3}"/>
          </ac:picMkLst>
        </pc:picChg>
        <pc:picChg chg="mod">
          <ac:chgData name="bo David" userId="1750e1465650e3b5" providerId="LiveId" clId="{38838D32-9EA0-47B9-ACB9-FB43C41524DC}" dt="2023-05-23T13:49:15.212" v="70" actId="1076"/>
          <ac:picMkLst>
            <pc:docMk/>
            <pc:sldMk cId="2614505606" sldId="345"/>
            <ac:picMk id="99" creationId="{1B19187B-787F-B465-09D0-11FEB54C79E2}"/>
          </ac:picMkLst>
        </pc:picChg>
        <pc:picChg chg="mod">
          <ac:chgData name="bo David" userId="1750e1465650e3b5" providerId="LiveId" clId="{38838D32-9EA0-47B9-ACB9-FB43C41524DC}" dt="2023-05-23T13:49:15.212" v="70" actId="1076"/>
          <ac:picMkLst>
            <pc:docMk/>
            <pc:sldMk cId="2614505606" sldId="345"/>
            <ac:picMk id="101" creationId="{AB60AD5B-D509-79C2-0C4C-98007C30CA23}"/>
          </ac:picMkLst>
        </pc:picChg>
        <pc:picChg chg="mod">
          <ac:chgData name="bo David" userId="1750e1465650e3b5" providerId="LiveId" clId="{38838D32-9EA0-47B9-ACB9-FB43C41524DC}" dt="2023-05-23T13:49:15.212" v="70" actId="1076"/>
          <ac:picMkLst>
            <pc:docMk/>
            <pc:sldMk cId="2614505606" sldId="345"/>
            <ac:picMk id="103" creationId="{3D9FCFDA-E85B-B174-B5AA-67D1C41310FF}"/>
          </ac:picMkLst>
        </pc:picChg>
        <pc:picChg chg="mod">
          <ac:chgData name="bo David" userId="1750e1465650e3b5" providerId="LiveId" clId="{38838D32-9EA0-47B9-ACB9-FB43C41524DC}" dt="2023-05-23T13:49:15.212" v="70" actId="1076"/>
          <ac:picMkLst>
            <pc:docMk/>
            <pc:sldMk cId="2614505606" sldId="345"/>
            <ac:picMk id="105" creationId="{B5A338E2-454A-DC98-9D91-F7B1497DDFE7}"/>
          </ac:picMkLst>
        </pc:picChg>
        <pc:cxnChg chg="del mod">
          <ac:chgData name="bo David" userId="1750e1465650e3b5" providerId="LiveId" clId="{38838D32-9EA0-47B9-ACB9-FB43C41524DC}" dt="2023-05-23T13:42:02.540" v="28" actId="478"/>
          <ac:cxnSpMkLst>
            <pc:docMk/>
            <pc:sldMk cId="2614505606" sldId="345"/>
            <ac:cxnSpMk id="2" creationId="{833F34EF-205D-FC7B-F36D-81DE396C243D}"/>
          </ac:cxnSpMkLst>
        </pc:cxnChg>
        <pc:cxnChg chg="add mod">
          <ac:chgData name="bo David" userId="1750e1465650e3b5" providerId="LiveId" clId="{38838D32-9EA0-47B9-ACB9-FB43C41524DC}" dt="2023-05-23T13:49:15.212" v="70" actId="1076"/>
          <ac:cxnSpMkLst>
            <pc:docMk/>
            <pc:sldMk cId="2614505606" sldId="345"/>
            <ac:cxnSpMk id="6" creationId="{7B5F9FBD-75D7-CD95-B291-CDAE6643A752}"/>
          </ac:cxnSpMkLst>
        </pc:cxnChg>
        <pc:cxnChg chg="add mod">
          <ac:chgData name="bo David" userId="1750e1465650e3b5" providerId="LiveId" clId="{38838D32-9EA0-47B9-ACB9-FB43C41524DC}" dt="2023-05-23T13:49:15.212" v="70" actId="1076"/>
          <ac:cxnSpMkLst>
            <pc:docMk/>
            <pc:sldMk cId="2614505606" sldId="345"/>
            <ac:cxnSpMk id="20" creationId="{B570704C-C63B-7847-17CA-A3BEC98E893D}"/>
          </ac:cxnSpMkLst>
        </pc:cxnChg>
        <pc:cxnChg chg="mod">
          <ac:chgData name="bo David" userId="1750e1465650e3b5" providerId="LiveId" clId="{38838D32-9EA0-47B9-ACB9-FB43C41524DC}" dt="2023-05-23T13:49:15.212" v="70" actId="1076"/>
          <ac:cxnSpMkLst>
            <pc:docMk/>
            <pc:sldMk cId="2614505606" sldId="345"/>
            <ac:cxnSpMk id="25" creationId="{2A8C17E5-1246-4DB5-5E02-37AC183B1455}"/>
          </ac:cxnSpMkLst>
        </pc:cxnChg>
        <pc:cxnChg chg="add mod">
          <ac:chgData name="bo David" userId="1750e1465650e3b5" providerId="LiveId" clId="{38838D32-9EA0-47B9-ACB9-FB43C41524DC}" dt="2023-05-23T13:49:15.212" v="70" actId="1076"/>
          <ac:cxnSpMkLst>
            <pc:docMk/>
            <pc:sldMk cId="2614505606" sldId="345"/>
            <ac:cxnSpMk id="26" creationId="{766CBB13-AB5C-29AC-13FD-4BA474F8ABD9}"/>
          </ac:cxnSpMkLst>
        </pc:cxnChg>
        <pc:cxnChg chg="del mod">
          <ac:chgData name="bo David" userId="1750e1465650e3b5" providerId="LiveId" clId="{38838D32-9EA0-47B9-ACB9-FB43C41524DC}" dt="2023-05-23T13:42:05.107" v="31" actId="478"/>
          <ac:cxnSpMkLst>
            <pc:docMk/>
            <pc:sldMk cId="2614505606" sldId="345"/>
            <ac:cxnSpMk id="27" creationId="{125B7745-60C7-8CA5-95ED-666759BE2F37}"/>
          </ac:cxnSpMkLst>
        </pc:cxnChg>
        <pc:cxnChg chg="del mod">
          <ac:chgData name="bo David" userId="1750e1465650e3b5" providerId="LiveId" clId="{38838D32-9EA0-47B9-ACB9-FB43C41524DC}" dt="2023-05-23T13:42:04.643" v="30" actId="478"/>
          <ac:cxnSpMkLst>
            <pc:docMk/>
            <pc:sldMk cId="2614505606" sldId="345"/>
            <ac:cxnSpMk id="28" creationId="{E6B3DD36-EEB7-B92D-2253-E9C899738091}"/>
          </ac:cxnSpMkLst>
        </pc:cxnChg>
        <pc:cxnChg chg="add mod">
          <ac:chgData name="bo David" userId="1750e1465650e3b5" providerId="LiveId" clId="{38838D32-9EA0-47B9-ACB9-FB43C41524DC}" dt="2023-05-23T13:49:15.212" v="70" actId="1076"/>
          <ac:cxnSpMkLst>
            <pc:docMk/>
            <pc:sldMk cId="2614505606" sldId="345"/>
            <ac:cxnSpMk id="40" creationId="{47A6295F-BBED-A67E-EA70-8BB08C3B530C}"/>
          </ac:cxnSpMkLst>
        </pc:cxnChg>
        <pc:cxnChg chg="del mod">
          <ac:chgData name="bo David" userId="1750e1465650e3b5" providerId="LiveId" clId="{38838D32-9EA0-47B9-ACB9-FB43C41524DC}" dt="2023-05-23T13:42:01.308" v="27" actId="478"/>
          <ac:cxnSpMkLst>
            <pc:docMk/>
            <pc:sldMk cId="2614505606" sldId="345"/>
            <ac:cxnSpMk id="51" creationId="{D958A75B-7E15-759E-9644-F0FBE1D5F483}"/>
          </ac:cxnSpMkLst>
        </pc:cxnChg>
      </pc:sldChg>
      <pc:sldChg chg="addSp delSp modSp mod modAnim">
        <pc:chgData name="bo David" userId="1750e1465650e3b5" providerId="LiveId" clId="{38838D32-9EA0-47B9-ACB9-FB43C41524DC}" dt="2023-05-23T20:10:41.948" v="1178"/>
        <pc:sldMkLst>
          <pc:docMk/>
          <pc:sldMk cId="919272476" sldId="346"/>
        </pc:sldMkLst>
        <pc:spChg chg="mod">
          <ac:chgData name="bo David" userId="1750e1465650e3b5" providerId="LiveId" clId="{38838D32-9EA0-47B9-ACB9-FB43C41524DC}" dt="2023-05-23T13:32:05.292" v="3" actId="1076"/>
          <ac:spMkLst>
            <pc:docMk/>
            <pc:sldMk cId="919272476" sldId="346"/>
            <ac:spMk id="4" creationId="{E3BD548F-C73A-1BC8-6A32-FF46510FBBD7}"/>
          </ac:spMkLst>
        </pc:spChg>
        <pc:picChg chg="add del mod">
          <ac:chgData name="bo David" userId="1750e1465650e3b5" providerId="LiveId" clId="{38838D32-9EA0-47B9-ACB9-FB43C41524DC}" dt="2023-05-23T19:45:11.373" v="1013" actId="478"/>
          <ac:picMkLst>
            <pc:docMk/>
            <pc:sldMk cId="919272476" sldId="346"/>
            <ac:picMk id="11" creationId="{A8D051AA-FC81-D790-0242-D53335BB30D5}"/>
          </ac:picMkLst>
        </pc:picChg>
      </pc:sldChg>
      <pc:sldChg chg="addSp delSp modSp mod delAnim modAnim">
        <pc:chgData name="bo David" userId="1750e1465650e3b5" providerId="LiveId" clId="{38838D32-9EA0-47B9-ACB9-FB43C41524DC}" dt="2023-05-23T20:06:58.567" v="1154"/>
        <pc:sldMkLst>
          <pc:docMk/>
          <pc:sldMk cId="1063471707" sldId="349"/>
        </pc:sldMkLst>
        <pc:spChg chg="mod">
          <ac:chgData name="bo David" userId="1750e1465650e3b5" providerId="LiveId" clId="{38838D32-9EA0-47B9-ACB9-FB43C41524DC}" dt="2023-05-23T19:51:12.548" v="1055" actId="1076"/>
          <ac:spMkLst>
            <pc:docMk/>
            <pc:sldMk cId="1063471707" sldId="349"/>
            <ac:spMk id="18" creationId="{13C4AA01-6D66-F547-99B0-0D9082B082D8}"/>
          </ac:spMkLst>
        </pc:spChg>
        <pc:spChg chg="del">
          <ac:chgData name="bo David" userId="1750e1465650e3b5" providerId="LiveId" clId="{38838D32-9EA0-47B9-ACB9-FB43C41524DC}" dt="2023-05-23T19:49:54.159" v="1043" actId="478"/>
          <ac:spMkLst>
            <pc:docMk/>
            <pc:sldMk cId="1063471707" sldId="349"/>
            <ac:spMk id="21" creationId="{34ABD7EF-1107-8201-CA8F-952C4E32F03B}"/>
          </ac:spMkLst>
        </pc:spChg>
        <pc:grpChg chg="mod">
          <ac:chgData name="bo David" userId="1750e1465650e3b5" providerId="LiveId" clId="{38838D32-9EA0-47B9-ACB9-FB43C41524DC}" dt="2023-05-23T19:51:02.421" v="1054" actId="1076"/>
          <ac:grpSpMkLst>
            <pc:docMk/>
            <pc:sldMk cId="1063471707" sldId="349"/>
            <ac:grpSpMk id="23" creationId="{4CC2DB90-0375-5D2B-888E-206399B04718}"/>
          </ac:grpSpMkLst>
        </pc:grpChg>
        <pc:grpChg chg="del">
          <ac:chgData name="bo David" userId="1750e1465650e3b5" providerId="LiveId" clId="{38838D32-9EA0-47B9-ACB9-FB43C41524DC}" dt="2023-05-23T19:49:54.159" v="1043" actId="478"/>
          <ac:grpSpMkLst>
            <pc:docMk/>
            <pc:sldMk cId="1063471707" sldId="349"/>
            <ac:grpSpMk id="28" creationId="{DED5FEC5-B81B-7832-40A5-1F6F44D40259}"/>
          </ac:grpSpMkLst>
        </pc:grpChg>
        <pc:grpChg chg="mod">
          <ac:chgData name="bo David" userId="1750e1465650e3b5" providerId="LiveId" clId="{38838D32-9EA0-47B9-ACB9-FB43C41524DC}" dt="2023-05-23T20:06:03.973" v="1149" actId="1076"/>
          <ac:grpSpMkLst>
            <pc:docMk/>
            <pc:sldMk cId="1063471707" sldId="349"/>
            <ac:grpSpMk id="33" creationId="{7EF78F16-8F0D-1186-BCE7-A9A7E366ACF9}"/>
          </ac:grpSpMkLst>
        </pc:grpChg>
        <pc:picChg chg="add mod ord">
          <ac:chgData name="bo David" userId="1750e1465650e3b5" providerId="LiveId" clId="{38838D32-9EA0-47B9-ACB9-FB43C41524DC}" dt="2023-05-23T20:05:53.317" v="1148" actId="1076"/>
          <ac:picMkLst>
            <pc:docMk/>
            <pc:sldMk cId="1063471707" sldId="349"/>
            <ac:picMk id="3" creationId="{5DC9E5AB-A739-3DA0-4BD6-5760988155DD}"/>
          </ac:picMkLst>
        </pc:picChg>
      </pc:sldChg>
      <pc:sldChg chg="addSp delSp modSp del mod ord delAnim">
        <pc:chgData name="bo David" userId="1750e1465650e3b5" providerId="LiveId" clId="{38838D32-9EA0-47B9-ACB9-FB43C41524DC}" dt="2023-05-23T18:19:27.557" v="329" actId="2696"/>
        <pc:sldMkLst>
          <pc:docMk/>
          <pc:sldMk cId="3662359407" sldId="352"/>
        </pc:sldMkLst>
        <pc:spChg chg="del">
          <ac:chgData name="bo David" userId="1750e1465650e3b5" providerId="LiveId" clId="{38838D32-9EA0-47B9-ACB9-FB43C41524DC}" dt="2023-05-23T17:36:56.471" v="254" actId="478"/>
          <ac:spMkLst>
            <pc:docMk/>
            <pc:sldMk cId="3662359407" sldId="352"/>
            <ac:spMk id="3" creationId="{FE82F31F-07C9-FEE6-21F4-CDAA364AAC50}"/>
          </ac:spMkLst>
        </pc:spChg>
        <pc:spChg chg="del">
          <ac:chgData name="bo David" userId="1750e1465650e3b5" providerId="LiveId" clId="{38838D32-9EA0-47B9-ACB9-FB43C41524DC}" dt="2023-05-23T17:36:56.471" v="254" actId="478"/>
          <ac:spMkLst>
            <pc:docMk/>
            <pc:sldMk cId="3662359407" sldId="352"/>
            <ac:spMk id="4" creationId="{2E36F30B-427E-7848-4022-ED4A2D526333}"/>
          </ac:spMkLst>
        </pc:spChg>
        <pc:spChg chg="del">
          <ac:chgData name="bo David" userId="1750e1465650e3b5" providerId="LiveId" clId="{38838D32-9EA0-47B9-ACB9-FB43C41524DC}" dt="2023-05-23T17:36:56.471" v="254" actId="478"/>
          <ac:spMkLst>
            <pc:docMk/>
            <pc:sldMk cId="3662359407" sldId="352"/>
            <ac:spMk id="5" creationId="{360E2020-1955-BF97-9E90-F906B2EF43C9}"/>
          </ac:spMkLst>
        </pc:spChg>
        <pc:spChg chg="del">
          <ac:chgData name="bo David" userId="1750e1465650e3b5" providerId="LiveId" clId="{38838D32-9EA0-47B9-ACB9-FB43C41524DC}" dt="2023-05-23T17:36:56.471" v="254" actId="478"/>
          <ac:spMkLst>
            <pc:docMk/>
            <pc:sldMk cId="3662359407" sldId="352"/>
            <ac:spMk id="8" creationId="{9D17456B-66FF-0745-8D3B-8328E8720316}"/>
          </ac:spMkLst>
        </pc:spChg>
        <pc:spChg chg="del">
          <ac:chgData name="bo David" userId="1750e1465650e3b5" providerId="LiveId" clId="{38838D32-9EA0-47B9-ACB9-FB43C41524DC}" dt="2023-05-23T17:36:56.471" v="254" actId="478"/>
          <ac:spMkLst>
            <pc:docMk/>
            <pc:sldMk cId="3662359407" sldId="352"/>
            <ac:spMk id="10" creationId="{0B7FF6F5-7BF0-9DD8-070E-E6FFE1981A1F}"/>
          </ac:spMkLst>
        </pc:spChg>
        <pc:graphicFrameChg chg="del">
          <ac:chgData name="bo David" userId="1750e1465650e3b5" providerId="LiveId" clId="{38838D32-9EA0-47B9-ACB9-FB43C41524DC}" dt="2023-05-23T17:36:56.471" v="254" actId="478"/>
          <ac:graphicFrameMkLst>
            <pc:docMk/>
            <pc:sldMk cId="3662359407" sldId="352"/>
            <ac:graphicFrameMk id="2" creationId="{4A2D1064-2229-116F-1287-934E3D2BE239}"/>
          </ac:graphicFrameMkLst>
        </pc:graphicFrameChg>
        <pc:picChg chg="del">
          <ac:chgData name="bo David" userId="1750e1465650e3b5" providerId="LiveId" clId="{38838D32-9EA0-47B9-ACB9-FB43C41524DC}" dt="2023-05-23T17:36:56.471" v="254" actId="478"/>
          <ac:picMkLst>
            <pc:docMk/>
            <pc:sldMk cId="3662359407" sldId="352"/>
            <ac:picMk id="7" creationId="{F6227D44-94B7-BBF7-6FA3-3D135AF1D81F}"/>
          </ac:picMkLst>
        </pc:picChg>
        <pc:picChg chg="add mod modCrop">
          <ac:chgData name="bo David" userId="1750e1465650e3b5" providerId="LiveId" clId="{38838D32-9EA0-47B9-ACB9-FB43C41524DC}" dt="2023-05-23T17:37:22.656" v="260" actId="1076"/>
          <ac:picMkLst>
            <pc:docMk/>
            <pc:sldMk cId="3662359407" sldId="352"/>
            <ac:picMk id="9" creationId="{0A818454-95F3-7426-9DE3-AE599EA7EA61}"/>
          </ac:picMkLst>
        </pc:picChg>
      </pc:sldChg>
      <pc:sldChg chg="addSp delSp modSp mod delAnim modAnim">
        <pc:chgData name="bo David" userId="1750e1465650e3b5" providerId="LiveId" clId="{38838D32-9EA0-47B9-ACB9-FB43C41524DC}" dt="2023-05-23T19:36:36.532" v="974"/>
        <pc:sldMkLst>
          <pc:docMk/>
          <pc:sldMk cId="2060039186" sldId="354"/>
        </pc:sldMkLst>
        <pc:spChg chg="add del mod">
          <ac:chgData name="bo David" userId="1750e1465650e3b5" providerId="LiveId" clId="{38838D32-9EA0-47B9-ACB9-FB43C41524DC}" dt="2023-05-23T18:37:50.220" v="419" actId="478"/>
          <ac:spMkLst>
            <pc:docMk/>
            <pc:sldMk cId="2060039186" sldId="354"/>
            <ac:spMk id="3" creationId="{7E9A5F85-32AC-A599-7F9E-F23E5894E19E}"/>
          </ac:spMkLst>
        </pc:spChg>
        <pc:spChg chg="add mod">
          <ac:chgData name="bo David" userId="1750e1465650e3b5" providerId="LiveId" clId="{38838D32-9EA0-47B9-ACB9-FB43C41524DC}" dt="2023-05-23T14:05:09.297" v="116" actId="14100"/>
          <ac:spMkLst>
            <pc:docMk/>
            <pc:sldMk cId="2060039186" sldId="354"/>
            <ac:spMk id="8" creationId="{FE5F5F05-30F0-233E-9E77-048076A37CC4}"/>
          </ac:spMkLst>
        </pc:spChg>
        <pc:spChg chg="add mod">
          <ac:chgData name="bo David" userId="1750e1465650e3b5" providerId="LiveId" clId="{38838D32-9EA0-47B9-ACB9-FB43C41524DC}" dt="2023-05-23T19:36:24.062" v="973" actId="14100"/>
          <ac:spMkLst>
            <pc:docMk/>
            <pc:sldMk cId="2060039186" sldId="354"/>
            <ac:spMk id="10" creationId="{741EA317-35A3-21B1-56C7-112D57917C0E}"/>
          </ac:spMkLst>
        </pc:spChg>
        <pc:picChg chg="mod">
          <ac:chgData name="bo David" userId="1750e1465650e3b5" providerId="LiveId" clId="{38838D32-9EA0-47B9-ACB9-FB43C41524DC}" dt="2023-05-23T19:36:05.277" v="968" actId="1076"/>
          <ac:picMkLst>
            <pc:docMk/>
            <pc:sldMk cId="2060039186" sldId="354"/>
            <ac:picMk id="11" creationId="{43EEC225-0A4C-5376-3C91-68C42194E0C4}"/>
          </ac:picMkLst>
        </pc:picChg>
      </pc:sldChg>
      <pc:sldChg chg="addSp delSp modSp mod modAnim">
        <pc:chgData name="bo David" userId="1750e1465650e3b5" providerId="LiveId" clId="{38838D32-9EA0-47B9-ACB9-FB43C41524DC}" dt="2023-05-23T13:58:21.680" v="105"/>
        <pc:sldMkLst>
          <pc:docMk/>
          <pc:sldMk cId="1228955559" sldId="355"/>
        </pc:sldMkLst>
        <pc:spChg chg="add mod">
          <ac:chgData name="bo David" userId="1750e1465650e3b5" providerId="LiveId" clId="{38838D32-9EA0-47B9-ACB9-FB43C41524DC}" dt="2023-05-23T13:56:23.489" v="92" actId="1076"/>
          <ac:spMkLst>
            <pc:docMk/>
            <pc:sldMk cId="1228955559" sldId="355"/>
            <ac:spMk id="8" creationId="{F423C581-6792-4051-125A-54F753CB10E5}"/>
          </ac:spMkLst>
        </pc:spChg>
        <pc:spChg chg="add del">
          <ac:chgData name="bo David" userId="1750e1465650e3b5" providerId="LiveId" clId="{38838D32-9EA0-47B9-ACB9-FB43C41524DC}" dt="2023-05-23T13:56:48.473" v="94" actId="478"/>
          <ac:spMkLst>
            <pc:docMk/>
            <pc:sldMk cId="1228955559" sldId="355"/>
            <ac:spMk id="10" creationId="{ABC8CD6B-B605-222E-AF3A-17DD26B9C075}"/>
          </ac:spMkLst>
        </pc:spChg>
        <pc:spChg chg="add mod">
          <ac:chgData name="bo David" userId="1750e1465650e3b5" providerId="LiveId" clId="{38838D32-9EA0-47B9-ACB9-FB43C41524DC}" dt="2023-05-23T13:57:16.657" v="97" actId="14100"/>
          <ac:spMkLst>
            <pc:docMk/>
            <pc:sldMk cId="1228955559" sldId="355"/>
            <ac:spMk id="11" creationId="{86FD48C3-5199-A278-B51C-602F98C9A7F5}"/>
          </ac:spMkLst>
        </pc:spChg>
        <pc:spChg chg="add mod">
          <ac:chgData name="bo David" userId="1750e1465650e3b5" providerId="LiveId" clId="{38838D32-9EA0-47B9-ACB9-FB43C41524DC}" dt="2023-05-23T13:57:26.906" v="99" actId="1076"/>
          <ac:spMkLst>
            <pc:docMk/>
            <pc:sldMk cId="1228955559" sldId="355"/>
            <ac:spMk id="12" creationId="{AA209318-C2B8-56B8-5CCB-CD370BAA5F4F}"/>
          </ac:spMkLst>
        </pc:spChg>
        <pc:picChg chg="mod">
          <ac:chgData name="bo David" userId="1750e1465650e3b5" providerId="LiveId" clId="{38838D32-9EA0-47B9-ACB9-FB43C41524DC}" dt="2023-05-23T13:50:12.337" v="75" actId="1076"/>
          <ac:picMkLst>
            <pc:docMk/>
            <pc:sldMk cId="1228955559" sldId="355"/>
            <ac:picMk id="3" creationId="{80A0724E-E7F9-149E-8711-970DCE00BEEB}"/>
          </ac:picMkLst>
        </pc:picChg>
      </pc:sldChg>
      <pc:sldChg chg="addSp delSp modSp add mod delAnim modAnim">
        <pc:chgData name="bo David" userId="1750e1465650e3b5" providerId="LiveId" clId="{38838D32-9EA0-47B9-ACB9-FB43C41524DC}" dt="2023-05-23T19:06:21.576" v="743" actId="20577"/>
        <pc:sldMkLst>
          <pc:docMk/>
          <pc:sldMk cId="1449328641" sldId="357"/>
        </pc:sldMkLst>
        <pc:spChg chg="del">
          <ac:chgData name="bo David" userId="1750e1465650e3b5" providerId="LiveId" clId="{38838D32-9EA0-47B9-ACB9-FB43C41524DC}" dt="2023-05-23T14:18:30.915" v="144" actId="478"/>
          <ac:spMkLst>
            <pc:docMk/>
            <pc:sldMk cId="1449328641" sldId="357"/>
            <ac:spMk id="9" creationId="{7AB79CDA-27AF-E307-E5B9-5A5ACEE8D94C}"/>
          </ac:spMkLst>
        </pc:spChg>
        <pc:spChg chg="mod">
          <ac:chgData name="bo David" userId="1750e1465650e3b5" providerId="LiveId" clId="{38838D32-9EA0-47B9-ACB9-FB43C41524DC}" dt="2023-05-23T18:58:29.697" v="595" actId="20577"/>
          <ac:spMkLst>
            <pc:docMk/>
            <pc:sldMk cId="1449328641" sldId="357"/>
            <ac:spMk id="12" creationId="{34CB39F7-4AB2-36D4-A381-E08C2719BC03}"/>
          </ac:spMkLst>
        </pc:spChg>
        <pc:spChg chg="mod">
          <ac:chgData name="bo David" userId="1750e1465650e3b5" providerId="LiveId" clId="{38838D32-9EA0-47B9-ACB9-FB43C41524DC}" dt="2023-05-23T18:58:22.952" v="592"/>
          <ac:spMkLst>
            <pc:docMk/>
            <pc:sldMk cId="1449328641" sldId="357"/>
            <ac:spMk id="14" creationId="{6EDD37B1-854F-10AF-F12D-DD91DF8933A7}"/>
          </ac:spMkLst>
        </pc:spChg>
        <pc:spChg chg="mod">
          <ac:chgData name="bo David" userId="1750e1465650e3b5" providerId="LiveId" clId="{38838D32-9EA0-47B9-ACB9-FB43C41524DC}" dt="2023-05-23T18:58:22.952" v="592"/>
          <ac:spMkLst>
            <pc:docMk/>
            <pc:sldMk cId="1449328641" sldId="357"/>
            <ac:spMk id="16" creationId="{24568F88-F3CE-5744-C7F3-6A88E069EF9D}"/>
          </ac:spMkLst>
        </pc:spChg>
        <pc:spChg chg="add del">
          <ac:chgData name="bo David" userId="1750e1465650e3b5" providerId="LiveId" clId="{38838D32-9EA0-47B9-ACB9-FB43C41524DC}" dt="2023-05-23T14:17:59.716" v="138" actId="22"/>
          <ac:spMkLst>
            <pc:docMk/>
            <pc:sldMk cId="1449328641" sldId="357"/>
            <ac:spMk id="17" creationId="{6E5A9BFD-28ED-37D2-C831-156B7C7C412E}"/>
          </ac:spMkLst>
        </pc:spChg>
        <pc:spChg chg="mod">
          <ac:chgData name="bo David" userId="1750e1465650e3b5" providerId="LiveId" clId="{38838D32-9EA0-47B9-ACB9-FB43C41524DC}" dt="2023-05-23T18:58:22.952" v="592"/>
          <ac:spMkLst>
            <pc:docMk/>
            <pc:sldMk cId="1449328641" sldId="357"/>
            <ac:spMk id="17" creationId="{7D72F646-449F-BECD-A0B4-41717910D92E}"/>
          </ac:spMkLst>
        </pc:spChg>
        <pc:spChg chg="add mod">
          <ac:chgData name="bo David" userId="1750e1465650e3b5" providerId="LiveId" clId="{38838D32-9EA0-47B9-ACB9-FB43C41524DC}" dt="2023-05-23T14:31:33.856" v="180" actId="1076"/>
          <ac:spMkLst>
            <pc:docMk/>
            <pc:sldMk cId="1449328641" sldId="357"/>
            <ac:spMk id="19" creationId="{56AAA267-8CB4-16CF-1C7E-9244D2808815}"/>
          </ac:spMkLst>
        </pc:spChg>
        <pc:spChg chg="add del">
          <ac:chgData name="bo David" userId="1750e1465650e3b5" providerId="LiveId" clId="{38838D32-9EA0-47B9-ACB9-FB43C41524DC}" dt="2023-05-23T14:29:15.914" v="160" actId="22"/>
          <ac:spMkLst>
            <pc:docMk/>
            <pc:sldMk cId="1449328641" sldId="357"/>
            <ac:spMk id="23" creationId="{769A08ED-E2FB-4AAB-7CC9-D208B3E81DCA}"/>
          </ac:spMkLst>
        </pc:spChg>
        <pc:spChg chg="add mod">
          <ac:chgData name="bo David" userId="1750e1465650e3b5" providerId="LiveId" clId="{38838D32-9EA0-47B9-ACB9-FB43C41524DC}" dt="2023-05-23T14:31:27.921" v="178" actId="1076"/>
          <ac:spMkLst>
            <pc:docMk/>
            <pc:sldMk cId="1449328641" sldId="357"/>
            <ac:spMk id="25" creationId="{97D6BB9A-72F8-22A2-15E4-FD2F5083F873}"/>
          </ac:spMkLst>
        </pc:spChg>
        <pc:spChg chg="mod">
          <ac:chgData name="bo David" userId="1750e1465650e3b5" providerId="LiveId" clId="{38838D32-9EA0-47B9-ACB9-FB43C41524DC}" dt="2023-05-23T19:06:21.576" v="743" actId="20577"/>
          <ac:spMkLst>
            <pc:docMk/>
            <pc:sldMk cId="1449328641" sldId="357"/>
            <ac:spMk id="48" creationId="{B3C4C5D2-03AE-96CB-43E3-D6CCFF50BBD9}"/>
          </ac:spMkLst>
        </pc:spChg>
        <pc:spChg chg="del">
          <ac:chgData name="bo David" userId="1750e1465650e3b5" providerId="LiveId" clId="{38838D32-9EA0-47B9-ACB9-FB43C41524DC}" dt="2023-05-23T14:18:29.087" v="143" actId="478"/>
          <ac:spMkLst>
            <pc:docMk/>
            <pc:sldMk cId="1449328641" sldId="357"/>
            <ac:spMk id="51" creationId="{4D8D7889-F06D-3F1D-C558-E96226EC89FC}"/>
          </ac:spMkLst>
        </pc:spChg>
        <pc:spChg chg="del">
          <ac:chgData name="bo David" userId="1750e1465650e3b5" providerId="LiveId" clId="{38838D32-9EA0-47B9-ACB9-FB43C41524DC}" dt="2023-05-23T14:10:54.078" v="127" actId="478"/>
          <ac:spMkLst>
            <pc:docMk/>
            <pc:sldMk cId="1449328641" sldId="357"/>
            <ac:spMk id="52" creationId="{A31B5172-3128-0B92-EE5E-1C54A87D23BD}"/>
          </ac:spMkLst>
        </pc:spChg>
        <pc:grpChg chg="add mod">
          <ac:chgData name="bo David" userId="1750e1465650e3b5" providerId="LiveId" clId="{38838D32-9EA0-47B9-ACB9-FB43C41524DC}" dt="2023-05-23T18:58:22.952" v="592"/>
          <ac:grpSpMkLst>
            <pc:docMk/>
            <pc:sldMk cId="1449328641" sldId="357"/>
            <ac:grpSpMk id="9" creationId="{8C953AB3-C686-2F3C-8E10-F0E8D585BA72}"/>
          </ac:grpSpMkLst>
        </pc:grpChg>
        <pc:grpChg chg="mod">
          <ac:chgData name="bo David" userId="1750e1465650e3b5" providerId="LiveId" clId="{38838D32-9EA0-47B9-ACB9-FB43C41524DC}" dt="2023-05-23T18:58:22.952" v="592"/>
          <ac:grpSpMkLst>
            <pc:docMk/>
            <pc:sldMk cId="1449328641" sldId="357"/>
            <ac:grpSpMk id="10" creationId="{CA2A2896-17A3-2E1C-FD86-0808810DBD67}"/>
          </ac:grpSpMkLst>
        </pc:grpChg>
        <pc:grpChg chg="del">
          <ac:chgData name="bo David" userId="1750e1465650e3b5" providerId="LiveId" clId="{38838D32-9EA0-47B9-ACB9-FB43C41524DC}" dt="2023-05-23T14:10:33.267" v="120" actId="478"/>
          <ac:grpSpMkLst>
            <pc:docMk/>
            <pc:sldMk cId="1449328641" sldId="357"/>
            <ac:grpSpMk id="41" creationId="{709ADAF8-4EA9-D1C0-D55D-B4D8862D93FF}"/>
          </ac:grpSpMkLst>
        </pc:grpChg>
        <pc:grpChg chg="del">
          <ac:chgData name="bo David" userId="1750e1465650e3b5" providerId="LiveId" clId="{38838D32-9EA0-47B9-ACB9-FB43C41524DC}" dt="2023-05-23T14:10:34.845" v="121" actId="478"/>
          <ac:grpSpMkLst>
            <pc:docMk/>
            <pc:sldMk cId="1449328641" sldId="357"/>
            <ac:grpSpMk id="44" creationId="{01F1D566-B3F8-67D5-DE33-65EE41997C87}"/>
          </ac:grpSpMkLst>
        </pc:grpChg>
        <pc:picChg chg="del mod">
          <ac:chgData name="bo David" userId="1750e1465650e3b5" providerId="LiveId" clId="{38838D32-9EA0-47B9-ACB9-FB43C41524DC}" dt="2023-05-23T14:30:18.790" v="172" actId="21"/>
          <ac:picMkLst>
            <pc:docMk/>
            <pc:sldMk cId="1449328641" sldId="357"/>
            <ac:picMk id="10" creationId="{00000000-0000-0000-0000-000000000000}"/>
          </ac:picMkLst>
        </pc:picChg>
        <pc:picChg chg="add mod">
          <ac:chgData name="bo David" userId="1750e1465650e3b5" providerId="LiveId" clId="{38838D32-9EA0-47B9-ACB9-FB43C41524DC}" dt="2023-05-23T14:31:12.273" v="176" actId="1076"/>
          <ac:picMkLst>
            <pc:docMk/>
            <pc:sldMk cId="1449328641" sldId="357"/>
            <ac:picMk id="13" creationId="{A43426AE-0CA4-76AD-3FAE-A3F6A719802A}"/>
          </ac:picMkLst>
        </pc:picChg>
        <pc:picChg chg="add mod">
          <ac:chgData name="bo David" userId="1750e1465650e3b5" providerId="LiveId" clId="{38838D32-9EA0-47B9-ACB9-FB43C41524DC}" dt="2023-05-23T14:31:33.856" v="180" actId="1076"/>
          <ac:picMkLst>
            <pc:docMk/>
            <pc:sldMk cId="1449328641" sldId="357"/>
            <ac:picMk id="15" creationId="{A784F3FE-43DE-7ED6-16C4-EC2F2D16E1A0}"/>
          </ac:picMkLst>
        </pc:picChg>
        <pc:picChg chg="add mod">
          <ac:chgData name="bo David" userId="1750e1465650e3b5" providerId="LiveId" clId="{38838D32-9EA0-47B9-ACB9-FB43C41524DC}" dt="2023-05-23T14:31:27.921" v="178" actId="1076"/>
          <ac:picMkLst>
            <pc:docMk/>
            <pc:sldMk cId="1449328641" sldId="357"/>
            <ac:picMk id="21" creationId="{29640D45-0B6E-CFD7-722A-2BF28ABBF576}"/>
          </ac:picMkLst>
        </pc:picChg>
      </pc:sldChg>
      <pc:sldChg chg="addSp delSp modSp add mod delAnim modAnim">
        <pc:chgData name="bo David" userId="1750e1465650e3b5" providerId="LiveId" clId="{38838D32-9EA0-47B9-ACB9-FB43C41524DC}" dt="2023-05-23T20:05:31.640" v="1144"/>
        <pc:sldMkLst>
          <pc:docMk/>
          <pc:sldMk cId="2106874112" sldId="358"/>
        </pc:sldMkLst>
        <pc:spChg chg="mod">
          <ac:chgData name="bo David" userId="1750e1465650e3b5" providerId="LiveId" clId="{38838D32-9EA0-47B9-ACB9-FB43C41524DC}" dt="2023-05-23T18:58:56.074" v="597" actId="20577"/>
          <ac:spMkLst>
            <pc:docMk/>
            <pc:sldMk cId="2106874112" sldId="358"/>
            <ac:spMk id="4" creationId="{2BD59C5D-BE19-497A-B6EE-0D178113031F}"/>
          </ac:spMkLst>
        </pc:spChg>
        <pc:spChg chg="del">
          <ac:chgData name="bo David" userId="1750e1465650e3b5" providerId="LiveId" clId="{38838D32-9EA0-47B9-ACB9-FB43C41524DC}" dt="2023-05-23T18:19:32.380" v="330" actId="478"/>
          <ac:spMkLst>
            <pc:docMk/>
            <pc:sldMk cId="2106874112" sldId="358"/>
            <ac:spMk id="9" creationId="{00000000-0000-0000-0000-000000000000}"/>
          </ac:spMkLst>
        </pc:spChg>
        <pc:spChg chg="del">
          <ac:chgData name="bo David" userId="1750e1465650e3b5" providerId="LiveId" clId="{38838D32-9EA0-47B9-ACB9-FB43C41524DC}" dt="2023-05-23T18:19:32.380" v="330" actId="478"/>
          <ac:spMkLst>
            <pc:docMk/>
            <pc:sldMk cId="2106874112" sldId="358"/>
            <ac:spMk id="10" creationId="{14077DC1-203D-0A81-FEBF-00EC2EAD484D}"/>
          </ac:spMkLst>
        </pc:spChg>
        <pc:spChg chg="del">
          <ac:chgData name="bo David" userId="1750e1465650e3b5" providerId="LiveId" clId="{38838D32-9EA0-47B9-ACB9-FB43C41524DC}" dt="2023-05-23T18:19:32.380" v="330" actId="478"/>
          <ac:spMkLst>
            <pc:docMk/>
            <pc:sldMk cId="2106874112" sldId="358"/>
            <ac:spMk id="11" creationId="{176049A4-9EC1-BF30-9D64-A929F8DB7A1D}"/>
          </ac:spMkLst>
        </pc:spChg>
        <pc:spChg chg="del">
          <ac:chgData name="bo David" userId="1750e1465650e3b5" providerId="LiveId" clId="{38838D32-9EA0-47B9-ACB9-FB43C41524DC}" dt="2023-05-23T18:19:32.380" v="330" actId="478"/>
          <ac:spMkLst>
            <pc:docMk/>
            <pc:sldMk cId="2106874112" sldId="358"/>
            <ac:spMk id="12" creationId="{7131E7D3-DE57-C918-F654-DC6859FA72C2}"/>
          </ac:spMkLst>
        </pc:spChg>
        <pc:spChg chg="del">
          <ac:chgData name="bo David" userId="1750e1465650e3b5" providerId="LiveId" clId="{38838D32-9EA0-47B9-ACB9-FB43C41524DC}" dt="2023-05-23T18:19:32.380" v="330" actId="478"/>
          <ac:spMkLst>
            <pc:docMk/>
            <pc:sldMk cId="2106874112" sldId="358"/>
            <ac:spMk id="13" creationId="{045208AB-45F6-42E0-E586-4EE5FCDC5FC8}"/>
          </ac:spMkLst>
        </pc:spChg>
        <pc:spChg chg="add mod">
          <ac:chgData name="bo David" userId="1750e1465650e3b5" providerId="LiveId" clId="{38838D32-9EA0-47B9-ACB9-FB43C41524DC}" dt="2023-05-23T20:01:28.763" v="1125" actId="1076"/>
          <ac:spMkLst>
            <pc:docMk/>
            <pc:sldMk cId="2106874112" sldId="358"/>
            <ac:spMk id="16" creationId="{5FE53DF7-25E4-2868-5918-6F5472D1C32B}"/>
          </ac:spMkLst>
        </pc:spChg>
        <pc:spChg chg="add mod">
          <ac:chgData name="bo David" userId="1750e1465650e3b5" providerId="LiveId" clId="{38838D32-9EA0-47B9-ACB9-FB43C41524DC}" dt="2023-05-23T20:01:18.876" v="1123" actId="1076"/>
          <ac:spMkLst>
            <pc:docMk/>
            <pc:sldMk cId="2106874112" sldId="358"/>
            <ac:spMk id="17" creationId="{E8DB708B-1513-6539-A9E2-0C62B6912928}"/>
          </ac:spMkLst>
        </pc:spChg>
        <pc:spChg chg="del topLvl">
          <ac:chgData name="bo David" userId="1750e1465650e3b5" providerId="LiveId" clId="{38838D32-9EA0-47B9-ACB9-FB43C41524DC}" dt="2023-05-23T18:19:36.152" v="334" actId="478"/>
          <ac:spMkLst>
            <pc:docMk/>
            <pc:sldMk cId="2106874112" sldId="358"/>
            <ac:spMk id="38" creationId="{779892C5-6D3E-499B-A200-2C2FD4F319C0}"/>
          </ac:spMkLst>
        </pc:spChg>
        <pc:spChg chg="del mod topLvl">
          <ac:chgData name="bo David" userId="1750e1465650e3b5" providerId="LiveId" clId="{38838D32-9EA0-47B9-ACB9-FB43C41524DC}" dt="2023-05-23T18:19:35.451" v="333" actId="478"/>
          <ac:spMkLst>
            <pc:docMk/>
            <pc:sldMk cId="2106874112" sldId="358"/>
            <ac:spMk id="39" creationId="{933841E3-3404-4E8C-A23C-D4B74B460C39}"/>
          </ac:spMkLst>
        </pc:spChg>
        <pc:spChg chg="del">
          <ac:chgData name="bo David" userId="1750e1465650e3b5" providerId="LiveId" clId="{38838D32-9EA0-47B9-ACB9-FB43C41524DC}" dt="2023-05-23T18:19:32.380" v="330" actId="478"/>
          <ac:spMkLst>
            <pc:docMk/>
            <pc:sldMk cId="2106874112" sldId="358"/>
            <ac:spMk id="49" creationId="{29BEE945-D053-0A2C-F433-AA2BE3894055}"/>
          </ac:spMkLst>
        </pc:spChg>
        <pc:spChg chg="del">
          <ac:chgData name="bo David" userId="1750e1465650e3b5" providerId="LiveId" clId="{38838D32-9EA0-47B9-ACB9-FB43C41524DC}" dt="2023-05-23T18:19:32.380" v="330" actId="478"/>
          <ac:spMkLst>
            <pc:docMk/>
            <pc:sldMk cId="2106874112" sldId="358"/>
            <ac:spMk id="50" creationId="{3E784946-98E1-64AD-DF90-DC12B1664DDB}"/>
          </ac:spMkLst>
        </pc:spChg>
        <pc:spChg chg="del">
          <ac:chgData name="bo David" userId="1750e1465650e3b5" providerId="LiveId" clId="{38838D32-9EA0-47B9-ACB9-FB43C41524DC}" dt="2023-05-23T18:19:32.380" v="330" actId="478"/>
          <ac:spMkLst>
            <pc:docMk/>
            <pc:sldMk cId="2106874112" sldId="358"/>
            <ac:spMk id="52" creationId="{144DB07F-0495-E669-921B-62CB43326444}"/>
          </ac:spMkLst>
        </pc:spChg>
        <pc:spChg chg="del">
          <ac:chgData name="bo David" userId="1750e1465650e3b5" providerId="LiveId" clId="{38838D32-9EA0-47B9-ACB9-FB43C41524DC}" dt="2023-05-23T18:19:32.380" v="330" actId="478"/>
          <ac:spMkLst>
            <pc:docMk/>
            <pc:sldMk cId="2106874112" sldId="358"/>
            <ac:spMk id="55" creationId="{E653A084-63E7-4C19-EA84-1DBF64B01204}"/>
          </ac:spMkLst>
        </pc:spChg>
        <pc:spChg chg="del">
          <ac:chgData name="bo David" userId="1750e1465650e3b5" providerId="LiveId" clId="{38838D32-9EA0-47B9-ACB9-FB43C41524DC}" dt="2023-05-23T18:19:32.380" v="330" actId="478"/>
          <ac:spMkLst>
            <pc:docMk/>
            <pc:sldMk cId="2106874112" sldId="358"/>
            <ac:spMk id="56" creationId="{94F4A781-5CAB-6FDB-BF20-766EFAED8300}"/>
          </ac:spMkLst>
        </pc:spChg>
        <pc:spChg chg="del">
          <ac:chgData name="bo David" userId="1750e1465650e3b5" providerId="LiveId" clId="{38838D32-9EA0-47B9-ACB9-FB43C41524DC}" dt="2023-05-23T18:19:32.380" v="330" actId="478"/>
          <ac:spMkLst>
            <pc:docMk/>
            <pc:sldMk cId="2106874112" sldId="358"/>
            <ac:spMk id="58" creationId="{9797D600-4027-F9B1-58F2-CA7155282A97}"/>
          </ac:spMkLst>
        </pc:spChg>
        <pc:spChg chg="del">
          <ac:chgData name="bo David" userId="1750e1465650e3b5" providerId="LiveId" clId="{38838D32-9EA0-47B9-ACB9-FB43C41524DC}" dt="2023-05-23T18:19:32.380" v="330" actId="478"/>
          <ac:spMkLst>
            <pc:docMk/>
            <pc:sldMk cId="2106874112" sldId="358"/>
            <ac:spMk id="59" creationId="{91F6AF51-7C05-44D4-EEAF-A04DF57E7CC9}"/>
          </ac:spMkLst>
        </pc:spChg>
        <pc:spChg chg="del">
          <ac:chgData name="bo David" userId="1750e1465650e3b5" providerId="LiveId" clId="{38838D32-9EA0-47B9-ACB9-FB43C41524DC}" dt="2023-05-23T18:19:32.380" v="330" actId="478"/>
          <ac:spMkLst>
            <pc:docMk/>
            <pc:sldMk cId="2106874112" sldId="358"/>
            <ac:spMk id="60" creationId="{7BAF6F1C-9818-7587-669B-9B05DD855040}"/>
          </ac:spMkLst>
        </pc:spChg>
        <pc:spChg chg="del">
          <ac:chgData name="bo David" userId="1750e1465650e3b5" providerId="LiveId" clId="{38838D32-9EA0-47B9-ACB9-FB43C41524DC}" dt="2023-05-23T18:19:32.380" v="330" actId="478"/>
          <ac:spMkLst>
            <pc:docMk/>
            <pc:sldMk cId="2106874112" sldId="358"/>
            <ac:spMk id="62" creationId="{5D37C669-4060-DD99-445E-3FD318DD32C9}"/>
          </ac:spMkLst>
        </pc:spChg>
        <pc:spChg chg="del">
          <ac:chgData name="bo David" userId="1750e1465650e3b5" providerId="LiveId" clId="{38838D32-9EA0-47B9-ACB9-FB43C41524DC}" dt="2023-05-23T18:19:32.380" v="330" actId="478"/>
          <ac:spMkLst>
            <pc:docMk/>
            <pc:sldMk cId="2106874112" sldId="358"/>
            <ac:spMk id="66" creationId="{A3AC6D5B-4409-CAFF-C219-94BC0E8D836A}"/>
          </ac:spMkLst>
        </pc:spChg>
        <pc:grpChg chg="del">
          <ac:chgData name="bo David" userId="1750e1465650e3b5" providerId="LiveId" clId="{38838D32-9EA0-47B9-ACB9-FB43C41524DC}" dt="2023-05-23T18:19:32.380" v="330" actId="478"/>
          <ac:grpSpMkLst>
            <pc:docMk/>
            <pc:sldMk cId="2106874112" sldId="358"/>
            <ac:grpSpMk id="14" creationId="{85C1056E-883B-AB8B-13FF-CD1B0ECBB3CC}"/>
          </ac:grpSpMkLst>
        </pc:grpChg>
        <pc:grpChg chg="del">
          <ac:chgData name="bo David" userId="1750e1465650e3b5" providerId="LiveId" clId="{38838D32-9EA0-47B9-ACB9-FB43C41524DC}" dt="2023-05-23T18:19:32.380" v="330" actId="478"/>
          <ac:grpSpMkLst>
            <pc:docMk/>
            <pc:sldMk cId="2106874112" sldId="358"/>
            <ac:grpSpMk id="21" creationId="{CEBF9AF3-9649-4D4C-87B4-BB92F05B089F}"/>
          </ac:grpSpMkLst>
        </pc:grpChg>
        <pc:grpChg chg="del">
          <ac:chgData name="bo David" userId="1750e1465650e3b5" providerId="LiveId" clId="{38838D32-9EA0-47B9-ACB9-FB43C41524DC}" dt="2023-05-23T18:19:32.380" v="330" actId="478"/>
          <ac:grpSpMkLst>
            <pc:docMk/>
            <pc:sldMk cId="2106874112" sldId="358"/>
            <ac:grpSpMk id="29" creationId="{018A185F-9DF8-4A70-90A4-4C3DA43CEE40}"/>
          </ac:grpSpMkLst>
        </pc:grpChg>
        <pc:grpChg chg="del">
          <ac:chgData name="bo David" userId="1750e1465650e3b5" providerId="LiveId" clId="{38838D32-9EA0-47B9-ACB9-FB43C41524DC}" dt="2023-05-23T18:19:35.451" v="333" actId="478"/>
          <ac:grpSpMkLst>
            <pc:docMk/>
            <pc:sldMk cId="2106874112" sldId="358"/>
            <ac:grpSpMk id="37" creationId="{94698024-C398-43C2-9B20-A13F3950F40E}"/>
          </ac:grpSpMkLst>
        </pc:grpChg>
        <pc:grpChg chg="del">
          <ac:chgData name="bo David" userId="1750e1465650e3b5" providerId="LiveId" clId="{38838D32-9EA0-47B9-ACB9-FB43C41524DC}" dt="2023-05-23T18:19:33.387" v="331" actId="478"/>
          <ac:grpSpMkLst>
            <pc:docMk/>
            <pc:sldMk cId="2106874112" sldId="358"/>
            <ac:grpSpMk id="41" creationId="{0F89ED7A-2ECD-467C-B929-1026DA1EE9FD}"/>
          </ac:grpSpMkLst>
        </pc:grpChg>
        <pc:picChg chg="add mod modCrop">
          <ac:chgData name="bo David" userId="1750e1465650e3b5" providerId="LiveId" clId="{38838D32-9EA0-47B9-ACB9-FB43C41524DC}" dt="2023-05-23T20:01:24.204" v="1124" actId="1076"/>
          <ac:picMkLst>
            <pc:docMk/>
            <pc:sldMk cId="2106874112" sldId="358"/>
            <ac:picMk id="15" creationId="{99A9468B-E572-A108-9AC1-EC545FE189EF}"/>
          </ac:picMkLst>
        </pc:picChg>
        <pc:picChg chg="add mod ord">
          <ac:chgData name="bo David" userId="1750e1465650e3b5" providerId="LiveId" clId="{38838D32-9EA0-47B9-ACB9-FB43C41524DC}" dt="2023-05-23T20:03:09.526" v="1128" actId="167"/>
          <ac:picMkLst>
            <pc:docMk/>
            <pc:sldMk cId="2106874112" sldId="358"/>
            <ac:picMk id="19" creationId="{1F4C5D4A-5C51-0ED9-F5F1-1BDA952745F7}"/>
          </ac:picMkLst>
        </pc:picChg>
        <pc:picChg chg="add mod">
          <ac:chgData name="bo David" userId="1750e1465650e3b5" providerId="LiveId" clId="{38838D32-9EA0-47B9-ACB9-FB43C41524DC}" dt="2023-05-23T20:01:14.467" v="1122" actId="1076"/>
          <ac:picMkLst>
            <pc:docMk/>
            <pc:sldMk cId="2106874112" sldId="358"/>
            <ac:picMk id="2050" creationId="{975796FB-5841-BED7-F0CD-FA229EF4AA46}"/>
          </ac:picMkLst>
        </pc:picChg>
        <pc:cxnChg chg="del">
          <ac:chgData name="bo David" userId="1750e1465650e3b5" providerId="LiveId" clId="{38838D32-9EA0-47B9-ACB9-FB43C41524DC}" dt="2023-05-23T18:19:32.380" v="330" actId="478"/>
          <ac:cxnSpMkLst>
            <pc:docMk/>
            <pc:sldMk cId="2106874112" sldId="358"/>
            <ac:cxnSpMk id="32" creationId="{7CC3AE22-5453-5830-884E-24994935CE08}"/>
          </ac:cxnSpMkLst>
        </pc:cxnChg>
        <pc:cxnChg chg="del">
          <ac:chgData name="bo David" userId="1750e1465650e3b5" providerId="LiveId" clId="{38838D32-9EA0-47B9-ACB9-FB43C41524DC}" dt="2023-05-23T18:19:32.380" v="330" actId="478"/>
          <ac:cxnSpMkLst>
            <pc:docMk/>
            <pc:sldMk cId="2106874112" sldId="358"/>
            <ac:cxnSpMk id="33" creationId="{ED2B0C41-ECC6-B374-0E15-20B5C252BFA6}"/>
          </ac:cxnSpMkLst>
        </pc:cxnChg>
      </pc:sldChg>
      <pc:sldChg chg="addSp delSp modSp add mod delAnim modAnim">
        <pc:chgData name="bo David" userId="1750e1465650e3b5" providerId="LiveId" clId="{38838D32-9EA0-47B9-ACB9-FB43C41524DC}" dt="2023-05-23T20:07:07.127" v="1155"/>
        <pc:sldMkLst>
          <pc:docMk/>
          <pc:sldMk cId="3125667091" sldId="359"/>
        </pc:sldMkLst>
        <pc:spChg chg="del">
          <ac:chgData name="bo David" userId="1750e1465650e3b5" providerId="LiveId" clId="{38838D32-9EA0-47B9-ACB9-FB43C41524DC}" dt="2023-05-23T18:53:48.052" v="551" actId="478"/>
          <ac:spMkLst>
            <pc:docMk/>
            <pc:sldMk cId="3125667091" sldId="359"/>
            <ac:spMk id="18" creationId="{13C4AA01-6D66-F547-99B0-0D9082B082D8}"/>
          </ac:spMkLst>
        </pc:spChg>
        <pc:spChg chg="mod">
          <ac:chgData name="bo David" userId="1750e1465650e3b5" providerId="LiveId" clId="{38838D32-9EA0-47B9-ACB9-FB43C41524DC}" dt="2023-05-23T19:50:53.925" v="1053" actId="1076"/>
          <ac:spMkLst>
            <pc:docMk/>
            <pc:sldMk cId="3125667091" sldId="359"/>
            <ac:spMk id="21" creationId="{34ABD7EF-1107-8201-CA8F-952C4E32F03B}"/>
          </ac:spMkLst>
        </pc:spChg>
        <pc:spChg chg="mod">
          <ac:chgData name="bo David" userId="1750e1465650e3b5" providerId="LiveId" clId="{38838D32-9EA0-47B9-ACB9-FB43C41524DC}" dt="2023-05-23T20:06:11.905" v="1150"/>
          <ac:spMkLst>
            <pc:docMk/>
            <pc:sldMk cId="3125667091" sldId="359"/>
            <ac:spMk id="22" creationId="{0D6AC8C7-1F21-1A01-078B-12033D1E536D}"/>
          </ac:spMkLst>
        </pc:spChg>
        <pc:spChg chg="mod">
          <ac:chgData name="bo David" userId="1750e1465650e3b5" providerId="LiveId" clId="{38838D32-9EA0-47B9-ACB9-FB43C41524DC}" dt="2023-05-23T20:06:11.905" v="1150"/>
          <ac:spMkLst>
            <pc:docMk/>
            <pc:sldMk cId="3125667091" sldId="359"/>
            <ac:spMk id="38" creationId="{9C64EC3A-5B0E-5158-2325-1847476072C6}"/>
          </ac:spMkLst>
        </pc:spChg>
        <pc:spChg chg="mod">
          <ac:chgData name="bo David" userId="1750e1465650e3b5" providerId="LiveId" clId="{38838D32-9EA0-47B9-ACB9-FB43C41524DC}" dt="2023-05-23T20:06:11.905" v="1150"/>
          <ac:spMkLst>
            <pc:docMk/>
            <pc:sldMk cId="3125667091" sldId="359"/>
            <ac:spMk id="39" creationId="{92DA8857-E1D7-0298-24FE-9A2C0A81B3F2}"/>
          </ac:spMkLst>
        </pc:spChg>
        <pc:grpChg chg="mod">
          <ac:chgData name="bo David" userId="1750e1465650e3b5" providerId="LiveId" clId="{38838D32-9EA0-47B9-ACB9-FB43C41524DC}" dt="2023-05-23T18:53:41.768" v="549" actId="1076"/>
          <ac:grpSpMkLst>
            <pc:docMk/>
            <pc:sldMk cId="3125667091" sldId="359"/>
            <ac:grpSpMk id="9" creationId="{0A316266-1BDC-5026-A914-65B543ADCA8A}"/>
          </ac:grpSpMkLst>
        </pc:grpChg>
        <pc:grpChg chg="add mod">
          <ac:chgData name="bo David" userId="1750e1465650e3b5" providerId="LiveId" clId="{38838D32-9EA0-47B9-ACB9-FB43C41524DC}" dt="2023-05-23T20:06:11.905" v="1150"/>
          <ac:grpSpMkLst>
            <pc:docMk/>
            <pc:sldMk cId="3125667091" sldId="359"/>
            <ac:grpSpMk id="20" creationId="{034B1C0E-BAC5-3316-69BA-A1EDE7452622}"/>
          </ac:grpSpMkLst>
        </pc:grpChg>
        <pc:grpChg chg="del">
          <ac:chgData name="bo David" userId="1750e1465650e3b5" providerId="LiveId" clId="{38838D32-9EA0-47B9-ACB9-FB43C41524DC}" dt="2023-05-23T18:53:44.912" v="550" actId="478"/>
          <ac:grpSpMkLst>
            <pc:docMk/>
            <pc:sldMk cId="3125667091" sldId="359"/>
            <ac:grpSpMk id="23" creationId="{4CC2DB90-0375-5D2B-888E-206399B04718}"/>
          </ac:grpSpMkLst>
        </pc:grpChg>
        <pc:grpChg chg="mod">
          <ac:chgData name="bo David" userId="1750e1465650e3b5" providerId="LiveId" clId="{38838D32-9EA0-47B9-ACB9-FB43C41524DC}" dt="2023-05-23T19:50:40.684" v="1049" actId="1076"/>
          <ac:grpSpMkLst>
            <pc:docMk/>
            <pc:sldMk cId="3125667091" sldId="359"/>
            <ac:grpSpMk id="28" creationId="{DED5FEC5-B81B-7832-40A5-1F6F44D40259}"/>
          </ac:grpSpMkLst>
        </pc:grpChg>
        <pc:grpChg chg="del mod">
          <ac:chgData name="bo David" userId="1750e1465650e3b5" providerId="LiveId" clId="{38838D32-9EA0-47B9-ACB9-FB43C41524DC}" dt="2023-05-23T20:06:27.346" v="1151" actId="478"/>
          <ac:grpSpMkLst>
            <pc:docMk/>
            <pc:sldMk cId="3125667091" sldId="359"/>
            <ac:grpSpMk id="33" creationId="{7EF78F16-8F0D-1186-BCE7-A9A7E366ACF9}"/>
          </ac:grpSpMkLst>
        </pc:grpChg>
        <pc:picChg chg="add mod modCrop">
          <ac:chgData name="bo David" userId="1750e1465650e3b5" providerId="LiveId" clId="{38838D32-9EA0-47B9-ACB9-FB43C41524DC}" dt="2023-05-23T19:55:53.588" v="1115" actId="1076"/>
          <ac:picMkLst>
            <pc:docMk/>
            <pc:sldMk cId="3125667091" sldId="359"/>
            <ac:picMk id="4" creationId="{F93499AF-6882-F2F1-4DC8-46AA0176B0AE}"/>
          </ac:picMkLst>
        </pc:picChg>
        <pc:picChg chg="add mod modCrop">
          <ac:chgData name="bo David" userId="1750e1465650e3b5" providerId="LiveId" clId="{38838D32-9EA0-47B9-ACB9-FB43C41524DC}" dt="2023-05-23T19:53:06.045" v="1076" actId="1076"/>
          <ac:picMkLst>
            <pc:docMk/>
            <pc:sldMk cId="3125667091" sldId="359"/>
            <ac:picMk id="6" creationId="{ECA6388B-38ED-3F20-E93D-CBCEEEC6A715}"/>
          </ac:picMkLst>
        </pc:picChg>
        <pc:picChg chg="add mod">
          <ac:chgData name="bo David" userId="1750e1465650e3b5" providerId="LiveId" clId="{38838D32-9EA0-47B9-ACB9-FB43C41524DC}" dt="2023-05-23T19:55:22.428" v="1107" actId="1076"/>
          <ac:picMkLst>
            <pc:docMk/>
            <pc:sldMk cId="3125667091" sldId="359"/>
            <ac:picMk id="8" creationId="{F8114D0E-C701-FA56-D100-59E72D771937}"/>
          </ac:picMkLst>
        </pc:picChg>
        <pc:picChg chg="add del mod">
          <ac:chgData name="bo David" userId="1750e1465650e3b5" providerId="LiveId" clId="{38838D32-9EA0-47B9-ACB9-FB43C41524DC}" dt="2023-05-23T20:05:08.986" v="1139" actId="1076"/>
          <ac:picMkLst>
            <pc:docMk/>
            <pc:sldMk cId="3125667091" sldId="359"/>
            <ac:picMk id="16" creationId="{9ECF63FD-240C-AAAD-803F-07F0613D98FF}"/>
          </ac:picMkLst>
        </pc:picChg>
        <pc:picChg chg="add mod modCrop">
          <ac:chgData name="bo David" userId="1750e1465650e3b5" providerId="LiveId" clId="{38838D32-9EA0-47B9-ACB9-FB43C41524DC}" dt="2023-05-23T19:55:24.276" v="1108" actId="1076"/>
          <ac:picMkLst>
            <pc:docMk/>
            <pc:sldMk cId="3125667091" sldId="359"/>
            <ac:picMk id="19" creationId="{13180F04-5CC2-3461-F10D-0707B2BEA62F}"/>
          </ac:picMkLst>
        </pc:picChg>
        <pc:picChg chg="del">
          <ac:chgData name="bo David" userId="1750e1465650e3b5" providerId="LiveId" clId="{38838D32-9EA0-47B9-ACB9-FB43C41524DC}" dt="2023-05-23T18:54:10.946" v="557" actId="478"/>
          <ac:picMkLst>
            <pc:docMk/>
            <pc:sldMk cId="3125667091" sldId="359"/>
            <ac:picMk id="37" creationId="{DC42EDE9-24D7-3354-F940-9A0100938E10}"/>
          </ac:picMkLst>
        </pc:picChg>
      </pc:sldChg>
      <pc:sldChg chg="addSp delSp modSp add del mod modAnim">
        <pc:chgData name="bo David" userId="1750e1465650e3b5" providerId="LiveId" clId="{38838D32-9EA0-47B9-ACB9-FB43C41524DC}" dt="2023-05-23T20:10:14.605" v="1176" actId="2696"/>
        <pc:sldMkLst>
          <pc:docMk/>
          <pc:sldMk cId="1251322633" sldId="360"/>
        </pc:sldMkLst>
        <pc:spChg chg="add mod">
          <ac:chgData name="bo David" userId="1750e1465650e3b5" providerId="LiveId" clId="{38838D32-9EA0-47B9-ACB9-FB43C41524DC}" dt="2023-05-23T20:08:34.223" v="1171" actId="1076"/>
          <ac:spMkLst>
            <pc:docMk/>
            <pc:sldMk cId="1251322633" sldId="360"/>
            <ac:spMk id="10" creationId="{54D406E8-F086-9022-58BD-27F01B1C035A}"/>
          </ac:spMkLst>
        </pc:spChg>
        <pc:spChg chg="add mod">
          <ac:chgData name="bo David" userId="1750e1465650e3b5" providerId="LiveId" clId="{38838D32-9EA0-47B9-ACB9-FB43C41524DC}" dt="2023-05-23T20:08:29.706" v="1168" actId="164"/>
          <ac:spMkLst>
            <pc:docMk/>
            <pc:sldMk cId="1251322633" sldId="360"/>
            <ac:spMk id="11" creationId="{856293D2-7ED7-51CD-858A-3734AFECA8BE}"/>
          </ac:spMkLst>
        </pc:spChg>
        <pc:spChg chg="del">
          <ac:chgData name="bo David" userId="1750e1465650e3b5" providerId="LiveId" clId="{38838D32-9EA0-47B9-ACB9-FB43C41524DC}" dt="2023-05-23T19:12:13.245" v="745" actId="478"/>
          <ac:spMkLst>
            <pc:docMk/>
            <pc:sldMk cId="1251322633" sldId="360"/>
            <ac:spMk id="16" creationId="{5FE53DF7-25E4-2868-5918-6F5472D1C32B}"/>
          </ac:spMkLst>
        </pc:spChg>
        <pc:spChg chg="del">
          <ac:chgData name="bo David" userId="1750e1465650e3b5" providerId="LiveId" clId="{38838D32-9EA0-47B9-ACB9-FB43C41524DC}" dt="2023-05-23T19:12:13.245" v="745" actId="478"/>
          <ac:spMkLst>
            <pc:docMk/>
            <pc:sldMk cId="1251322633" sldId="360"/>
            <ac:spMk id="17" creationId="{E8DB708B-1513-6539-A9E2-0C62B6912928}"/>
          </ac:spMkLst>
        </pc:spChg>
        <pc:grpChg chg="add mod">
          <ac:chgData name="bo David" userId="1750e1465650e3b5" providerId="LiveId" clId="{38838D32-9EA0-47B9-ACB9-FB43C41524DC}" dt="2023-05-23T20:08:36.532" v="1172" actId="1076"/>
          <ac:grpSpMkLst>
            <pc:docMk/>
            <pc:sldMk cId="1251322633" sldId="360"/>
            <ac:grpSpMk id="12" creationId="{BA2D656A-BFD1-8BE2-4F98-1E5B9FAE355F}"/>
          </ac:grpSpMkLst>
        </pc:grpChg>
        <pc:graphicFrameChg chg="add mod modGraphic">
          <ac:chgData name="bo David" userId="1750e1465650e3b5" providerId="LiveId" clId="{38838D32-9EA0-47B9-ACB9-FB43C41524DC}" dt="2023-05-23T20:09:22.583" v="1175" actId="947"/>
          <ac:graphicFrameMkLst>
            <pc:docMk/>
            <pc:sldMk cId="1251322633" sldId="360"/>
            <ac:graphicFrameMk id="9" creationId="{956C1DAE-FAE1-72EF-DFE0-96A2B2F3178C}"/>
          </ac:graphicFrameMkLst>
        </pc:graphicFrameChg>
        <pc:picChg chg="del">
          <ac:chgData name="bo David" userId="1750e1465650e3b5" providerId="LiveId" clId="{38838D32-9EA0-47B9-ACB9-FB43C41524DC}" dt="2023-05-23T19:12:13.245" v="745" actId="478"/>
          <ac:picMkLst>
            <pc:docMk/>
            <pc:sldMk cId="1251322633" sldId="360"/>
            <ac:picMk id="15" creationId="{99A9468B-E572-A108-9AC1-EC545FE189EF}"/>
          </ac:picMkLst>
        </pc:picChg>
        <pc:picChg chg="del">
          <ac:chgData name="bo David" userId="1750e1465650e3b5" providerId="LiveId" clId="{38838D32-9EA0-47B9-ACB9-FB43C41524DC}" dt="2023-05-23T19:12:15.018" v="746" actId="478"/>
          <ac:picMkLst>
            <pc:docMk/>
            <pc:sldMk cId="1251322633" sldId="360"/>
            <ac:picMk id="2050" creationId="{975796FB-5841-BED7-F0CD-FA229EF4AA46}"/>
          </ac:picMkLst>
        </pc:picChg>
      </pc:sldChg>
    </pc:docChg>
  </pc:docChgLst>
  <pc:docChgLst>
    <pc:chgData name="bo David" userId="1750e1465650e3b5" providerId="LiveId" clId="{BE1956E7-3937-48D9-8968-0D9AAEF04EDF}"/>
    <pc:docChg chg="undo redo custSel addSld delSld modSld sldOrd">
      <pc:chgData name="bo David" userId="1750e1465650e3b5" providerId="LiveId" clId="{BE1956E7-3937-48D9-8968-0D9AAEF04EDF}" dt="2023-05-22T18:33:43.181" v="116" actId="20577"/>
      <pc:docMkLst>
        <pc:docMk/>
      </pc:docMkLst>
      <pc:sldChg chg="modSp mod">
        <pc:chgData name="bo David" userId="1750e1465650e3b5" providerId="LiveId" clId="{BE1956E7-3937-48D9-8968-0D9AAEF04EDF}" dt="2023-05-22T18:10:36.937" v="30" actId="947"/>
        <pc:sldMkLst>
          <pc:docMk/>
          <pc:sldMk cId="251618646" sldId="259"/>
        </pc:sldMkLst>
        <pc:spChg chg="mod">
          <ac:chgData name="bo David" userId="1750e1465650e3b5" providerId="LiveId" clId="{BE1956E7-3937-48D9-8968-0D9AAEF04EDF}" dt="2023-05-22T18:10:36.937" v="30" actId="947"/>
          <ac:spMkLst>
            <pc:docMk/>
            <pc:sldMk cId="251618646" sldId="259"/>
            <ac:spMk id="11" creationId="{D6B4462B-9BE8-4F27-B865-C83FB157EC8B}"/>
          </ac:spMkLst>
        </pc:spChg>
        <pc:spChg chg="mod">
          <ac:chgData name="bo David" userId="1750e1465650e3b5" providerId="LiveId" clId="{BE1956E7-3937-48D9-8968-0D9AAEF04EDF}" dt="2023-05-22T18:10:36.937" v="30" actId="947"/>
          <ac:spMkLst>
            <pc:docMk/>
            <pc:sldMk cId="251618646" sldId="259"/>
            <ac:spMk id="12" creationId="{B8D5B184-918A-477B-8DEC-4A6350567F00}"/>
          </ac:spMkLst>
        </pc:spChg>
        <pc:spChg chg="mod">
          <ac:chgData name="bo David" userId="1750e1465650e3b5" providerId="LiveId" clId="{BE1956E7-3937-48D9-8968-0D9AAEF04EDF}" dt="2023-05-22T18:10:36.937" v="30" actId="947"/>
          <ac:spMkLst>
            <pc:docMk/>
            <pc:sldMk cId="251618646" sldId="259"/>
            <ac:spMk id="13" creationId="{596CB061-B0ED-415F-B7DF-029975F4037B}"/>
          </ac:spMkLst>
        </pc:spChg>
        <pc:spChg chg="mod">
          <ac:chgData name="bo David" userId="1750e1465650e3b5" providerId="LiveId" clId="{BE1956E7-3937-48D9-8968-0D9AAEF04EDF}" dt="2023-05-22T18:10:36.937" v="30" actId="947"/>
          <ac:spMkLst>
            <pc:docMk/>
            <pc:sldMk cId="251618646" sldId="259"/>
            <ac:spMk id="14" creationId="{B04DDC33-0BDB-40A8-A80D-D3D86D4F7072}"/>
          </ac:spMkLst>
        </pc:spChg>
        <pc:spChg chg="mod">
          <ac:chgData name="bo David" userId="1750e1465650e3b5" providerId="LiveId" clId="{BE1956E7-3937-48D9-8968-0D9AAEF04EDF}" dt="2023-05-22T18:10:36.937" v="30" actId="947"/>
          <ac:spMkLst>
            <pc:docMk/>
            <pc:sldMk cId="251618646" sldId="259"/>
            <ac:spMk id="15" creationId="{A19A90C4-F6AD-45F8-BA5F-E0B92E875ACC}"/>
          </ac:spMkLst>
        </pc:spChg>
        <pc:picChg chg="mod">
          <ac:chgData name="bo David" userId="1750e1465650e3b5" providerId="LiveId" clId="{BE1956E7-3937-48D9-8968-0D9AAEF04EDF}" dt="2023-05-22T18:10:24.685" v="29" actId="1076"/>
          <ac:picMkLst>
            <pc:docMk/>
            <pc:sldMk cId="251618646" sldId="259"/>
            <ac:picMk id="24" creationId="{6D25B814-C2FF-4299-BE38-CC46D6D8AD1D}"/>
          </ac:picMkLst>
        </pc:picChg>
      </pc:sldChg>
      <pc:sldChg chg="modSp mod">
        <pc:chgData name="bo David" userId="1750e1465650e3b5" providerId="LiveId" clId="{BE1956E7-3937-48D9-8968-0D9AAEF04EDF}" dt="2023-05-22T18:11:11.898" v="31" actId="947"/>
        <pc:sldMkLst>
          <pc:docMk/>
          <pc:sldMk cId="1880299883" sldId="302"/>
        </pc:sldMkLst>
        <pc:spChg chg="mod">
          <ac:chgData name="bo David" userId="1750e1465650e3b5" providerId="LiveId" clId="{BE1956E7-3937-48D9-8968-0D9AAEF04EDF}" dt="2023-05-22T18:11:11.898" v="31" actId="947"/>
          <ac:spMkLst>
            <pc:docMk/>
            <pc:sldMk cId="1880299883" sldId="302"/>
            <ac:spMk id="11" creationId="{D6B4462B-9BE8-4F27-B865-C83FB157EC8B}"/>
          </ac:spMkLst>
        </pc:spChg>
        <pc:spChg chg="mod">
          <ac:chgData name="bo David" userId="1750e1465650e3b5" providerId="LiveId" clId="{BE1956E7-3937-48D9-8968-0D9AAEF04EDF}" dt="2023-05-22T18:11:11.898" v="31" actId="947"/>
          <ac:spMkLst>
            <pc:docMk/>
            <pc:sldMk cId="1880299883" sldId="302"/>
            <ac:spMk id="12" creationId="{B8D5B184-918A-477B-8DEC-4A6350567F00}"/>
          </ac:spMkLst>
        </pc:spChg>
        <pc:spChg chg="mod">
          <ac:chgData name="bo David" userId="1750e1465650e3b5" providerId="LiveId" clId="{BE1956E7-3937-48D9-8968-0D9AAEF04EDF}" dt="2023-05-22T18:11:11.898" v="31" actId="947"/>
          <ac:spMkLst>
            <pc:docMk/>
            <pc:sldMk cId="1880299883" sldId="302"/>
            <ac:spMk id="13" creationId="{596CB061-B0ED-415F-B7DF-029975F4037B}"/>
          </ac:spMkLst>
        </pc:spChg>
        <pc:spChg chg="mod">
          <ac:chgData name="bo David" userId="1750e1465650e3b5" providerId="LiveId" clId="{BE1956E7-3937-48D9-8968-0D9AAEF04EDF}" dt="2023-05-22T18:11:11.898" v="31" actId="947"/>
          <ac:spMkLst>
            <pc:docMk/>
            <pc:sldMk cId="1880299883" sldId="302"/>
            <ac:spMk id="14" creationId="{B04DDC33-0BDB-40A8-A80D-D3D86D4F7072}"/>
          </ac:spMkLst>
        </pc:spChg>
        <pc:spChg chg="mod">
          <ac:chgData name="bo David" userId="1750e1465650e3b5" providerId="LiveId" clId="{BE1956E7-3937-48D9-8968-0D9AAEF04EDF}" dt="2023-05-22T18:11:11.898" v="31" actId="947"/>
          <ac:spMkLst>
            <pc:docMk/>
            <pc:sldMk cId="1880299883" sldId="302"/>
            <ac:spMk id="15" creationId="{A19A90C4-F6AD-45F8-BA5F-E0B92E875ACC}"/>
          </ac:spMkLst>
        </pc:spChg>
      </pc:sldChg>
      <pc:sldChg chg="modSp mod">
        <pc:chgData name="bo David" userId="1750e1465650e3b5" providerId="LiveId" clId="{BE1956E7-3937-48D9-8968-0D9AAEF04EDF}" dt="2023-05-22T18:12:23.352" v="36" actId="947"/>
        <pc:sldMkLst>
          <pc:docMk/>
          <pc:sldMk cId="3525586455" sldId="303"/>
        </pc:sldMkLst>
        <pc:spChg chg="mod">
          <ac:chgData name="bo David" userId="1750e1465650e3b5" providerId="LiveId" clId="{BE1956E7-3937-48D9-8968-0D9AAEF04EDF}" dt="2023-05-22T18:12:23.352" v="36" actId="947"/>
          <ac:spMkLst>
            <pc:docMk/>
            <pc:sldMk cId="3525586455" sldId="303"/>
            <ac:spMk id="11" creationId="{D6B4462B-9BE8-4F27-B865-C83FB157EC8B}"/>
          </ac:spMkLst>
        </pc:spChg>
        <pc:spChg chg="mod">
          <ac:chgData name="bo David" userId="1750e1465650e3b5" providerId="LiveId" clId="{BE1956E7-3937-48D9-8968-0D9AAEF04EDF}" dt="2023-05-22T18:12:23.352" v="36" actId="947"/>
          <ac:spMkLst>
            <pc:docMk/>
            <pc:sldMk cId="3525586455" sldId="303"/>
            <ac:spMk id="12" creationId="{B8D5B184-918A-477B-8DEC-4A6350567F00}"/>
          </ac:spMkLst>
        </pc:spChg>
        <pc:spChg chg="mod">
          <ac:chgData name="bo David" userId="1750e1465650e3b5" providerId="LiveId" clId="{BE1956E7-3937-48D9-8968-0D9AAEF04EDF}" dt="2023-05-22T18:12:23.352" v="36" actId="947"/>
          <ac:spMkLst>
            <pc:docMk/>
            <pc:sldMk cId="3525586455" sldId="303"/>
            <ac:spMk id="13" creationId="{596CB061-B0ED-415F-B7DF-029975F4037B}"/>
          </ac:spMkLst>
        </pc:spChg>
        <pc:spChg chg="mod">
          <ac:chgData name="bo David" userId="1750e1465650e3b5" providerId="LiveId" clId="{BE1956E7-3937-48D9-8968-0D9AAEF04EDF}" dt="2023-05-22T18:12:23.352" v="36" actId="947"/>
          <ac:spMkLst>
            <pc:docMk/>
            <pc:sldMk cId="3525586455" sldId="303"/>
            <ac:spMk id="14" creationId="{B04DDC33-0BDB-40A8-A80D-D3D86D4F7072}"/>
          </ac:spMkLst>
        </pc:spChg>
        <pc:spChg chg="mod">
          <ac:chgData name="bo David" userId="1750e1465650e3b5" providerId="LiveId" clId="{BE1956E7-3937-48D9-8968-0D9AAEF04EDF}" dt="2023-05-22T18:12:23.352" v="36" actId="947"/>
          <ac:spMkLst>
            <pc:docMk/>
            <pc:sldMk cId="3525586455" sldId="303"/>
            <ac:spMk id="15" creationId="{A19A90C4-F6AD-45F8-BA5F-E0B92E875ACC}"/>
          </ac:spMkLst>
        </pc:spChg>
      </pc:sldChg>
      <pc:sldChg chg="delSp modSp mod delAnim modAnim modShow">
        <pc:chgData name="bo David" userId="1750e1465650e3b5" providerId="LiveId" clId="{BE1956E7-3937-48D9-8968-0D9AAEF04EDF}" dt="2023-05-22T18:11:59.057" v="34" actId="403"/>
        <pc:sldMkLst>
          <pc:docMk/>
          <pc:sldMk cId="2984899300" sldId="309"/>
        </pc:sldMkLst>
        <pc:spChg chg="mod">
          <ac:chgData name="bo David" userId="1750e1465650e3b5" providerId="LiveId" clId="{BE1956E7-3937-48D9-8968-0D9AAEF04EDF}" dt="2023-05-22T18:11:59.057" v="34" actId="403"/>
          <ac:spMkLst>
            <pc:docMk/>
            <pc:sldMk cId="2984899300" sldId="309"/>
            <ac:spMk id="22" creationId="{F220F3F0-1320-482B-8F72-F6AE9817E27A}"/>
          </ac:spMkLst>
        </pc:spChg>
        <pc:spChg chg="mod">
          <ac:chgData name="bo David" userId="1750e1465650e3b5" providerId="LiveId" clId="{BE1956E7-3937-48D9-8968-0D9AAEF04EDF}" dt="2023-05-22T18:11:59.057" v="34" actId="403"/>
          <ac:spMkLst>
            <pc:docMk/>
            <pc:sldMk cId="2984899300" sldId="309"/>
            <ac:spMk id="23" creationId="{85C8C723-C051-44C1-A0E9-B3777C3FD18E}"/>
          </ac:spMkLst>
        </pc:spChg>
        <pc:spChg chg="mod">
          <ac:chgData name="bo David" userId="1750e1465650e3b5" providerId="LiveId" clId="{BE1956E7-3937-48D9-8968-0D9AAEF04EDF}" dt="2023-05-22T18:11:59.057" v="34" actId="403"/>
          <ac:spMkLst>
            <pc:docMk/>
            <pc:sldMk cId="2984899300" sldId="309"/>
            <ac:spMk id="30" creationId="{FB6B6DC0-2B69-4170-932D-951E6B055F50}"/>
          </ac:spMkLst>
        </pc:spChg>
        <pc:spChg chg="mod">
          <ac:chgData name="bo David" userId="1750e1465650e3b5" providerId="LiveId" clId="{BE1956E7-3937-48D9-8968-0D9AAEF04EDF}" dt="2023-05-22T18:11:59.057" v="34" actId="403"/>
          <ac:spMkLst>
            <pc:docMk/>
            <pc:sldMk cId="2984899300" sldId="309"/>
            <ac:spMk id="31" creationId="{A066229A-9761-4B1C-A2C4-AA2D7165623A}"/>
          </ac:spMkLst>
        </pc:spChg>
        <pc:spChg chg="mod">
          <ac:chgData name="bo David" userId="1750e1465650e3b5" providerId="LiveId" clId="{BE1956E7-3937-48D9-8968-0D9AAEF04EDF}" dt="2023-05-22T18:11:59.057" v="34" actId="403"/>
          <ac:spMkLst>
            <pc:docMk/>
            <pc:sldMk cId="2984899300" sldId="309"/>
            <ac:spMk id="38" creationId="{779892C5-6D3E-499B-A200-2C2FD4F319C0}"/>
          </ac:spMkLst>
        </pc:spChg>
        <pc:spChg chg="mod">
          <ac:chgData name="bo David" userId="1750e1465650e3b5" providerId="LiveId" clId="{BE1956E7-3937-48D9-8968-0D9AAEF04EDF}" dt="2023-05-22T18:11:59.057" v="34" actId="403"/>
          <ac:spMkLst>
            <pc:docMk/>
            <pc:sldMk cId="2984899300" sldId="309"/>
            <ac:spMk id="39" creationId="{933841E3-3404-4E8C-A23C-D4B74B460C39}"/>
          </ac:spMkLst>
        </pc:spChg>
        <pc:spChg chg="mod">
          <ac:chgData name="bo David" userId="1750e1465650e3b5" providerId="LiveId" clId="{BE1956E7-3937-48D9-8968-0D9AAEF04EDF}" dt="2023-05-22T18:11:59.057" v="34" actId="403"/>
          <ac:spMkLst>
            <pc:docMk/>
            <pc:sldMk cId="2984899300" sldId="309"/>
            <ac:spMk id="42" creationId="{2F1FA551-7350-4842-A154-58F2B83C025E}"/>
          </ac:spMkLst>
        </pc:spChg>
        <pc:spChg chg="mod">
          <ac:chgData name="bo David" userId="1750e1465650e3b5" providerId="LiveId" clId="{BE1956E7-3937-48D9-8968-0D9AAEF04EDF}" dt="2023-05-22T18:11:59.057" v="34" actId="403"/>
          <ac:spMkLst>
            <pc:docMk/>
            <pc:sldMk cId="2984899300" sldId="309"/>
            <ac:spMk id="43" creationId="{157A393C-D5BF-427C-8001-7820598B9866}"/>
          </ac:spMkLst>
        </pc:spChg>
        <pc:spChg chg="del">
          <ac:chgData name="bo David" userId="1750e1465650e3b5" providerId="LiveId" clId="{BE1956E7-3937-48D9-8968-0D9AAEF04EDF}" dt="2023-05-22T18:08:41.838" v="16" actId="478"/>
          <ac:spMkLst>
            <pc:docMk/>
            <pc:sldMk cId="2984899300" sldId="309"/>
            <ac:spMk id="53" creationId="{D5BEFA31-CDF8-5967-9AB0-EAA0F522F9E7}"/>
          </ac:spMkLst>
        </pc:spChg>
        <pc:spChg chg="mod">
          <ac:chgData name="bo David" userId="1750e1465650e3b5" providerId="LiveId" clId="{BE1956E7-3937-48D9-8968-0D9AAEF04EDF}" dt="2023-05-22T18:09:08.441" v="27" actId="20577"/>
          <ac:spMkLst>
            <pc:docMk/>
            <pc:sldMk cId="2984899300" sldId="309"/>
            <ac:spMk id="59" creationId="{91F6AF51-7C05-44D4-EEAF-A04DF57E7CC9}"/>
          </ac:spMkLst>
        </pc:spChg>
        <pc:spChg chg="del mod">
          <ac:chgData name="bo David" userId="1750e1465650e3b5" providerId="LiveId" clId="{BE1956E7-3937-48D9-8968-0D9AAEF04EDF}" dt="2023-05-22T18:08:39.041" v="15" actId="478"/>
          <ac:spMkLst>
            <pc:docMk/>
            <pc:sldMk cId="2984899300" sldId="309"/>
            <ac:spMk id="64" creationId="{60AB2EE1-434A-F89F-A4B0-FE0F5B7397CC}"/>
          </ac:spMkLst>
        </pc:spChg>
      </pc:sldChg>
      <pc:sldChg chg="modSp mod">
        <pc:chgData name="bo David" userId="1750e1465650e3b5" providerId="LiveId" clId="{BE1956E7-3937-48D9-8968-0D9AAEF04EDF}" dt="2023-05-22T18:33:43.181" v="116" actId="20577"/>
        <pc:sldMkLst>
          <pc:docMk/>
          <pc:sldMk cId="531146579" sldId="310"/>
        </pc:sldMkLst>
        <pc:spChg chg="mod">
          <ac:chgData name="bo David" userId="1750e1465650e3b5" providerId="LiveId" clId="{BE1956E7-3937-48D9-8968-0D9AAEF04EDF}" dt="2023-05-22T18:33:43.181" v="116" actId="20577"/>
          <ac:spMkLst>
            <pc:docMk/>
            <pc:sldMk cId="531146579" sldId="310"/>
            <ac:spMk id="4" creationId="{2BD59C5D-BE19-497A-B6EE-0D178113031F}"/>
          </ac:spMkLst>
        </pc:spChg>
        <pc:spChg chg="mod">
          <ac:chgData name="bo David" userId="1750e1465650e3b5" providerId="LiveId" clId="{BE1956E7-3937-48D9-8968-0D9AAEF04EDF}" dt="2023-05-22T18:11:47.095" v="32" actId="947"/>
          <ac:spMkLst>
            <pc:docMk/>
            <pc:sldMk cId="531146579" sldId="310"/>
            <ac:spMk id="5" creationId="{EDF54FB9-F47C-492A-8E89-8850FA33B3CF}"/>
          </ac:spMkLst>
        </pc:spChg>
        <pc:spChg chg="mod">
          <ac:chgData name="bo David" userId="1750e1465650e3b5" providerId="LiveId" clId="{BE1956E7-3937-48D9-8968-0D9AAEF04EDF}" dt="2023-05-22T18:11:47.095" v="32" actId="947"/>
          <ac:spMkLst>
            <pc:docMk/>
            <pc:sldMk cId="531146579" sldId="310"/>
            <ac:spMk id="6" creationId="{E031DAA2-C794-4D1A-9FCB-DCCCDD009F45}"/>
          </ac:spMkLst>
        </pc:spChg>
        <pc:spChg chg="mod">
          <ac:chgData name="bo David" userId="1750e1465650e3b5" providerId="LiveId" clId="{BE1956E7-3937-48D9-8968-0D9AAEF04EDF}" dt="2023-05-22T18:11:47.095" v="32" actId="947"/>
          <ac:spMkLst>
            <pc:docMk/>
            <pc:sldMk cId="531146579" sldId="310"/>
            <ac:spMk id="7" creationId="{0963E0DA-B340-4591-86F7-37B4F67ABE4D}"/>
          </ac:spMkLst>
        </pc:spChg>
        <pc:spChg chg="mod">
          <ac:chgData name="bo David" userId="1750e1465650e3b5" providerId="LiveId" clId="{BE1956E7-3937-48D9-8968-0D9AAEF04EDF}" dt="2023-05-22T18:11:47.095" v="32" actId="947"/>
          <ac:spMkLst>
            <pc:docMk/>
            <pc:sldMk cId="531146579" sldId="310"/>
            <ac:spMk id="8" creationId="{38ED7941-FD63-4444-B4C2-3D6A644E3341}"/>
          </ac:spMkLst>
        </pc:spChg>
      </pc:sldChg>
      <pc:sldChg chg="addSp delSp modSp mod chgLayout">
        <pc:chgData name="bo David" userId="1750e1465650e3b5" providerId="LiveId" clId="{BE1956E7-3937-48D9-8968-0D9AAEF04EDF}" dt="2023-05-22T18:08:09.359" v="8" actId="20577"/>
        <pc:sldMkLst>
          <pc:docMk/>
          <pc:sldMk cId="4116378638" sldId="341"/>
        </pc:sldMkLst>
        <pc:spChg chg="mod">
          <ac:chgData name="bo David" userId="1750e1465650e3b5" providerId="LiveId" clId="{BE1956E7-3937-48D9-8968-0D9AAEF04EDF}" dt="2023-05-22T18:08:09.359" v="8" actId="20577"/>
          <ac:spMkLst>
            <pc:docMk/>
            <pc:sldMk cId="4116378638" sldId="341"/>
            <ac:spMk id="17" creationId="{437F575E-806A-1D83-FCCD-4F89935903D9}"/>
          </ac:spMkLst>
        </pc:spChg>
        <pc:spChg chg="del">
          <ac:chgData name="bo David" userId="1750e1465650e3b5" providerId="LiveId" clId="{BE1956E7-3937-48D9-8968-0D9AAEF04EDF}" dt="2023-05-22T14:27:19.312" v="0" actId="478"/>
          <ac:spMkLst>
            <pc:docMk/>
            <pc:sldMk cId="4116378638" sldId="341"/>
            <ac:spMk id="27" creationId="{717AB826-8C86-8963-6E6A-5A7F55288558}"/>
          </ac:spMkLst>
        </pc:spChg>
        <pc:picChg chg="add mod">
          <ac:chgData name="bo David" userId="1750e1465650e3b5" providerId="LiveId" clId="{BE1956E7-3937-48D9-8968-0D9AAEF04EDF}" dt="2023-05-22T14:27:31.520" v="1"/>
          <ac:picMkLst>
            <pc:docMk/>
            <pc:sldMk cId="4116378638" sldId="341"/>
            <ac:picMk id="2" creationId="{FAE43246-0DEA-D039-A16D-DC2E28254154}"/>
          </ac:picMkLst>
        </pc:picChg>
        <pc:picChg chg="mod">
          <ac:chgData name="bo David" userId="1750e1465650e3b5" providerId="LiveId" clId="{BE1956E7-3937-48D9-8968-0D9AAEF04EDF}" dt="2023-05-22T18:07:49.638" v="6" actId="1076"/>
          <ac:picMkLst>
            <pc:docMk/>
            <pc:sldMk cId="4116378638" sldId="341"/>
            <ac:picMk id="6" creationId="{9ABD2568-206C-460F-1DF8-DB53FEB855FA}"/>
          </ac:picMkLst>
        </pc:picChg>
      </pc:sldChg>
      <pc:sldChg chg="modSp mod chgLayout">
        <pc:chgData name="bo David" userId="1750e1465650e3b5" providerId="LiveId" clId="{BE1956E7-3937-48D9-8968-0D9AAEF04EDF}" dt="2023-05-22T18:08:13.178" v="10" actId="20577"/>
        <pc:sldMkLst>
          <pc:docMk/>
          <pc:sldMk cId="4161112216" sldId="343"/>
        </pc:sldMkLst>
        <pc:spChg chg="mod">
          <ac:chgData name="bo David" userId="1750e1465650e3b5" providerId="LiveId" clId="{BE1956E7-3937-48D9-8968-0D9AAEF04EDF}" dt="2023-05-22T18:08:13.178" v="10" actId="20577"/>
          <ac:spMkLst>
            <pc:docMk/>
            <pc:sldMk cId="4161112216" sldId="343"/>
            <ac:spMk id="4" creationId="{857A1D75-8B0A-493C-E7E0-103F7B40FC2F}"/>
          </ac:spMkLst>
        </pc:spChg>
      </pc:sldChg>
      <pc:sldChg chg="addSp delSp modSp mod delAnim modAnim">
        <pc:chgData name="bo David" userId="1750e1465650e3b5" providerId="LiveId" clId="{BE1956E7-3937-48D9-8968-0D9AAEF04EDF}" dt="2023-05-22T18:14:56.157" v="61" actId="1076"/>
        <pc:sldMkLst>
          <pc:docMk/>
          <pc:sldMk cId="2614505606" sldId="345"/>
        </pc:sldMkLst>
        <pc:spChg chg="mod">
          <ac:chgData name="bo David" userId="1750e1465650e3b5" providerId="LiveId" clId="{BE1956E7-3937-48D9-8968-0D9AAEF04EDF}" dt="2023-05-22T18:12:36.405" v="37" actId="947"/>
          <ac:spMkLst>
            <pc:docMk/>
            <pc:sldMk cId="2614505606" sldId="345"/>
            <ac:spMk id="11" creationId="{21F0F8BD-7C78-C461-2B49-745E9B6E4DD1}"/>
          </ac:spMkLst>
        </pc:spChg>
        <pc:spChg chg="mod">
          <ac:chgData name="bo David" userId="1750e1465650e3b5" providerId="LiveId" clId="{BE1956E7-3937-48D9-8968-0D9AAEF04EDF}" dt="2023-05-22T18:12:36.405" v="37" actId="947"/>
          <ac:spMkLst>
            <pc:docMk/>
            <pc:sldMk cId="2614505606" sldId="345"/>
            <ac:spMk id="12" creationId="{64D99555-D544-6121-EBE0-3B1769D08A9C}"/>
          </ac:spMkLst>
        </pc:spChg>
        <pc:spChg chg="mod">
          <ac:chgData name="bo David" userId="1750e1465650e3b5" providerId="LiveId" clId="{BE1956E7-3937-48D9-8968-0D9AAEF04EDF}" dt="2023-05-22T18:12:36.405" v="37" actId="947"/>
          <ac:spMkLst>
            <pc:docMk/>
            <pc:sldMk cId="2614505606" sldId="345"/>
            <ac:spMk id="13" creationId="{4B7A8569-8BA1-4D60-8F30-21729A5716CC}"/>
          </ac:spMkLst>
        </pc:spChg>
        <pc:spChg chg="mod">
          <ac:chgData name="bo David" userId="1750e1465650e3b5" providerId="LiveId" clId="{BE1956E7-3937-48D9-8968-0D9AAEF04EDF}" dt="2023-05-22T18:12:36.405" v="37" actId="947"/>
          <ac:spMkLst>
            <pc:docMk/>
            <pc:sldMk cId="2614505606" sldId="345"/>
            <ac:spMk id="14" creationId="{8970CF34-4FD4-90BB-FBC2-2C55D2B68C0F}"/>
          </ac:spMkLst>
        </pc:spChg>
        <pc:spChg chg="mod">
          <ac:chgData name="bo David" userId="1750e1465650e3b5" providerId="LiveId" clId="{BE1956E7-3937-48D9-8968-0D9AAEF04EDF}" dt="2023-05-22T18:12:36.405" v="37" actId="947"/>
          <ac:spMkLst>
            <pc:docMk/>
            <pc:sldMk cId="2614505606" sldId="345"/>
            <ac:spMk id="15" creationId="{4402E61A-5711-411F-3BDB-DF82EA51D36B}"/>
          </ac:spMkLst>
        </pc:spChg>
        <pc:spChg chg="mod">
          <ac:chgData name="bo David" userId="1750e1465650e3b5" providerId="LiveId" clId="{BE1956E7-3937-48D9-8968-0D9AAEF04EDF}" dt="2023-05-22T18:12:36.405" v="37" actId="947"/>
          <ac:spMkLst>
            <pc:docMk/>
            <pc:sldMk cId="2614505606" sldId="345"/>
            <ac:spMk id="17" creationId="{7B4341AB-EF8A-7DD0-BE08-1A2C31B0151B}"/>
          </ac:spMkLst>
        </pc:spChg>
        <pc:spChg chg="mod">
          <ac:chgData name="bo David" userId="1750e1465650e3b5" providerId="LiveId" clId="{BE1956E7-3937-48D9-8968-0D9AAEF04EDF}" dt="2023-05-22T18:12:36.405" v="37" actId="947"/>
          <ac:spMkLst>
            <pc:docMk/>
            <pc:sldMk cId="2614505606" sldId="345"/>
            <ac:spMk id="18" creationId="{CCE8084F-44D1-DEC0-2A98-B81EB77F1F55}"/>
          </ac:spMkLst>
        </pc:spChg>
        <pc:spChg chg="mod">
          <ac:chgData name="bo David" userId="1750e1465650e3b5" providerId="LiveId" clId="{BE1956E7-3937-48D9-8968-0D9AAEF04EDF}" dt="2023-05-22T18:12:36.405" v="37" actId="947"/>
          <ac:spMkLst>
            <pc:docMk/>
            <pc:sldMk cId="2614505606" sldId="345"/>
            <ac:spMk id="31" creationId="{96D6B88A-AB0C-0E48-A694-EF31B7A313E2}"/>
          </ac:spMkLst>
        </pc:spChg>
        <pc:spChg chg="mod">
          <ac:chgData name="bo David" userId="1750e1465650e3b5" providerId="LiveId" clId="{BE1956E7-3937-48D9-8968-0D9AAEF04EDF}" dt="2023-05-22T18:12:36.405" v="37" actId="947"/>
          <ac:spMkLst>
            <pc:docMk/>
            <pc:sldMk cId="2614505606" sldId="345"/>
            <ac:spMk id="32" creationId="{7570E953-D0FE-82AE-A253-57087AA1A5E6}"/>
          </ac:spMkLst>
        </pc:spChg>
        <pc:spChg chg="mod">
          <ac:chgData name="bo David" userId="1750e1465650e3b5" providerId="LiveId" clId="{BE1956E7-3937-48D9-8968-0D9AAEF04EDF}" dt="2023-05-22T18:12:36.405" v="37" actId="947"/>
          <ac:spMkLst>
            <pc:docMk/>
            <pc:sldMk cId="2614505606" sldId="345"/>
            <ac:spMk id="34" creationId="{85507BD0-5D61-08B6-A981-99731CC0BE81}"/>
          </ac:spMkLst>
        </pc:spChg>
        <pc:spChg chg="mod">
          <ac:chgData name="bo David" userId="1750e1465650e3b5" providerId="LiveId" clId="{BE1956E7-3937-48D9-8968-0D9AAEF04EDF}" dt="2023-05-22T18:12:36.405" v="37" actId="947"/>
          <ac:spMkLst>
            <pc:docMk/>
            <pc:sldMk cId="2614505606" sldId="345"/>
            <ac:spMk id="35" creationId="{05E294F0-F6FE-5DB8-ADD1-517528AA91B7}"/>
          </ac:spMkLst>
        </pc:spChg>
        <pc:spChg chg="mod">
          <ac:chgData name="bo David" userId="1750e1465650e3b5" providerId="LiveId" clId="{BE1956E7-3937-48D9-8968-0D9AAEF04EDF}" dt="2023-05-22T18:12:36.405" v="37" actId="947"/>
          <ac:spMkLst>
            <pc:docMk/>
            <pc:sldMk cId="2614505606" sldId="345"/>
            <ac:spMk id="37" creationId="{6AA6F660-9FFD-3044-0CBD-D220778C434C}"/>
          </ac:spMkLst>
        </pc:spChg>
        <pc:spChg chg="mod">
          <ac:chgData name="bo David" userId="1750e1465650e3b5" providerId="LiveId" clId="{BE1956E7-3937-48D9-8968-0D9AAEF04EDF}" dt="2023-05-22T18:12:36.405" v="37" actId="947"/>
          <ac:spMkLst>
            <pc:docMk/>
            <pc:sldMk cId="2614505606" sldId="345"/>
            <ac:spMk id="43" creationId="{BA05CE9B-E244-2AF9-8EB4-D6574C073B25}"/>
          </ac:spMkLst>
        </pc:spChg>
        <pc:spChg chg="mod">
          <ac:chgData name="bo David" userId="1750e1465650e3b5" providerId="LiveId" clId="{BE1956E7-3937-48D9-8968-0D9AAEF04EDF}" dt="2023-05-22T18:12:36.405" v="37" actId="947"/>
          <ac:spMkLst>
            <pc:docMk/>
            <pc:sldMk cId="2614505606" sldId="345"/>
            <ac:spMk id="65" creationId="{E88AF7F4-5CE4-A7C0-BAE1-759561FF2F3C}"/>
          </ac:spMkLst>
        </pc:spChg>
        <pc:spChg chg="mod">
          <ac:chgData name="bo David" userId="1750e1465650e3b5" providerId="LiveId" clId="{BE1956E7-3937-48D9-8968-0D9AAEF04EDF}" dt="2023-05-22T18:12:36.405" v="37" actId="947"/>
          <ac:spMkLst>
            <pc:docMk/>
            <pc:sldMk cId="2614505606" sldId="345"/>
            <ac:spMk id="66" creationId="{1DD8EE35-FD5E-4BA5-9AC8-3FBB10D4C241}"/>
          </ac:spMkLst>
        </pc:spChg>
        <pc:spChg chg="mod">
          <ac:chgData name="bo David" userId="1750e1465650e3b5" providerId="LiveId" clId="{BE1956E7-3937-48D9-8968-0D9AAEF04EDF}" dt="2023-05-22T18:12:36.405" v="37" actId="947"/>
          <ac:spMkLst>
            <pc:docMk/>
            <pc:sldMk cId="2614505606" sldId="345"/>
            <ac:spMk id="93" creationId="{902288F5-7ECD-14EF-A200-046CFFAFEAE2}"/>
          </ac:spMkLst>
        </pc:spChg>
        <pc:spChg chg="mod">
          <ac:chgData name="bo David" userId="1750e1465650e3b5" providerId="LiveId" clId="{BE1956E7-3937-48D9-8968-0D9AAEF04EDF}" dt="2023-05-22T18:12:36.405" v="37" actId="947"/>
          <ac:spMkLst>
            <pc:docMk/>
            <pc:sldMk cId="2614505606" sldId="345"/>
            <ac:spMk id="94" creationId="{7401829D-AB10-BB5A-54C3-94EB573D9999}"/>
          </ac:spMkLst>
        </pc:spChg>
        <pc:grpChg chg="mod">
          <ac:chgData name="bo David" userId="1750e1465650e3b5" providerId="LiveId" clId="{BE1956E7-3937-48D9-8968-0D9AAEF04EDF}" dt="2023-05-22T18:14:56.157" v="61" actId="1076"/>
          <ac:grpSpMkLst>
            <pc:docMk/>
            <pc:sldMk cId="2614505606" sldId="345"/>
            <ac:grpSpMk id="30" creationId="{0A2F3B80-FC39-1A89-3852-A1B6A016CA4E}"/>
          </ac:grpSpMkLst>
        </pc:grpChg>
        <pc:grpChg chg="mod">
          <ac:chgData name="bo David" userId="1750e1465650e3b5" providerId="LiveId" clId="{BE1956E7-3937-48D9-8968-0D9AAEF04EDF}" dt="2023-05-22T18:13:10.125" v="43" actId="1076"/>
          <ac:grpSpMkLst>
            <pc:docMk/>
            <pc:sldMk cId="2614505606" sldId="345"/>
            <ac:grpSpMk id="33" creationId="{8D12AFAA-FEEF-5854-AC7E-DB3ABC2ECED7}"/>
          </ac:grpSpMkLst>
        </pc:grpChg>
        <pc:picChg chg="mod">
          <ac:chgData name="bo David" userId="1750e1465650e3b5" providerId="LiveId" clId="{BE1956E7-3937-48D9-8968-0D9AAEF04EDF}" dt="2023-05-22T18:14:50.382" v="60" actId="1076"/>
          <ac:picMkLst>
            <pc:docMk/>
            <pc:sldMk cId="2614505606" sldId="345"/>
            <ac:picMk id="22" creationId="{D251C00C-90C6-2434-D434-D0481C4DFDCB}"/>
          </ac:picMkLst>
        </pc:picChg>
        <pc:picChg chg="mod">
          <ac:chgData name="bo David" userId="1750e1465650e3b5" providerId="LiveId" clId="{BE1956E7-3937-48D9-8968-0D9AAEF04EDF}" dt="2023-05-22T18:14:23.438" v="57" actId="1076"/>
          <ac:picMkLst>
            <pc:docMk/>
            <pc:sldMk cId="2614505606" sldId="345"/>
            <ac:picMk id="41" creationId="{0FA4A042-9328-878E-4883-B5BBE6CC0AE3}"/>
          </ac:picMkLst>
        </pc:picChg>
        <pc:picChg chg="mod">
          <ac:chgData name="bo David" userId="1750e1465650e3b5" providerId="LiveId" clId="{BE1956E7-3937-48D9-8968-0D9AAEF04EDF}" dt="2023-05-22T18:14:09.183" v="55" actId="1076"/>
          <ac:picMkLst>
            <pc:docMk/>
            <pc:sldMk cId="2614505606" sldId="345"/>
            <ac:picMk id="101" creationId="{AB60AD5B-D509-79C2-0C4C-98007C30CA23}"/>
          </ac:picMkLst>
        </pc:picChg>
        <pc:cxnChg chg="add mod">
          <ac:chgData name="bo David" userId="1750e1465650e3b5" providerId="LiveId" clId="{BE1956E7-3937-48D9-8968-0D9AAEF04EDF}" dt="2023-05-22T18:14:23.438" v="57" actId="1076"/>
          <ac:cxnSpMkLst>
            <pc:docMk/>
            <pc:sldMk cId="2614505606" sldId="345"/>
            <ac:cxnSpMk id="2" creationId="{833F34EF-205D-FC7B-F36D-81DE396C243D}"/>
          </ac:cxnSpMkLst>
        </pc:cxnChg>
        <pc:cxnChg chg="mod">
          <ac:chgData name="bo David" userId="1750e1465650e3b5" providerId="LiveId" clId="{BE1956E7-3937-48D9-8968-0D9AAEF04EDF}" dt="2023-05-22T18:14:09.183" v="55" actId="1076"/>
          <ac:cxnSpMkLst>
            <pc:docMk/>
            <pc:sldMk cId="2614505606" sldId="345"/>
            <ac:cxnSpMk id="25" creationId="{2A8C17E5-1246-4DB5-5E02-37AC183B1455}"/>
          </ac:cxnSpMkLst>
        </pc:cxnChg>
        <pc:cxnChg chg="del">
          <ac:chgData name="bo David" userId="1750e1465650e3b5" providerId="LiveId" clId="{BE1956E7-3937-48D9-8968-0D9AAEF04EDF}" dt="2023-05-22T18:12:39.888" v="38" actId="478"/>
          <ac:cxnSpMkLst>
            <pc:docMk/>
            <pc:sldMk cId="2614505606" sldId="345"/>
            <ac:cxnSpMk id="26" creationId="{DB3069F7-E642-AD2A-F133-584FB62118C7}"/>
          </ac:cxnSpMkLst>
        </pc:cxnChg>
        <pc:cxnChg chg="mod">
          <ac:chgData name="bo David" userId="1750e1465650e3b5" providerId="LiveId" clId="{BE1956E7-3937-48D9-8968-0D9AAEF04EDF}" dt="2023-05-22T18:14:50.382" v="60" actId="1076"/>
          <ac:cxnSpMkLst>
            <pc:docMk/>
            <pc:sldMk cId="2614505606" sldId="345"/>
            <ac:cxnSpMk id="27" creationId="{125B7745-60C7-8CA5-95ED-666759BE2F37}"/>
          </ac:cxnSpMkLst>
        </pc:cxnChg>
        <pc:cxnChg chg="mod">
          <ac:chgData name="bo David" userId="1750e1465650e3b5" providerId="LiveId" clId="{BE1956E7-3937-48D9-8968-0D9AAEF04EDF}" dt="2023-05-22T18:14:50.382" v="60" actId="1076"/>
          <ac:cxnSpMkLst>
            <pc:docMk/>
            <pc:sldMk cId="2614505606" sldId="345"/>
            <ac:cxnSpMk id="28" creationId="{E6B3DD36-EEB7-B92D-2253-E9C899738091}"/>
          </ac:cxnSpMkLst>
        </pc:cxnChg>
        <pc:cxnChg chg="mod">
          <ac:chgData name="bo David" userId="1750e1465650e3b5" providerId="LiveId" clId="{BE1956E7-3937-48D9-8968-0D9AAEF04EDF}" dt="2023-05-22T18:14:50.382" v="60" actId="1076"/>
          <ac:cxnSpMkLst>
            <pc:docMk/>
            <pc:sldMk cId="2614505606" sldId="345"/>
            <ac:cxnSpMk id="51" creationId="{D958A75B-7E15-759E-9644-F0FBE1D5F483}"/>
          </ac:cxnSpMkLst>
        </pc:cxnChg>
      </pc:sldChg>
      <pc:sldChg chg="mod modClrScheme chgLayout">
        <pc:chgData name="bo David" userId="1750e1465650e3b5" providerId="LiveId" clId="{BE1956E7-3937-48D9-8968-0D9AAEF04EDF}" dt="2023-05-22T18:20:10.105" v="65" actId="700"/>
        <pc:sldMkLst>
          <pc:docMk/>
          <pc:sldMk cId="2944562525" sldId="348"/>
        </pc:sldMkLst>
      </pc:sldChg>
      <pc:sldChg chg="modSp mod">
        <pc:chgData name="bo David" userId="1750e1465650e3b5" providerId="LiveId" clId="{BE1956E7-3937-48D9-8968-0D9AAEF04EDF}" dt="2023-05-22T18:25:56.607" v="89" actId="947"/>
        <pc:sldMkLst>
          <pc:docMk/>
          <pc:sldMk cId="1063471707" sldId="349"/>
        </pc:sldMkLst>
        <pc:spChg chg="mod">
          <ac:chgData name="bo David" userId="1750e1465650e3b5" providerId="LiveId" clId="{BE1956E7-3937-48D9-8968-0D9AAEF04EDF}" dt="2023-05-22T18:25:56.607" v="89" actId="947"/>
          <ac:spMkLst>
            <pc:docMk/>
            <pc:sldMk cId="1063471707" sldId="349"/>
            <ac:spMk id="11" creationId="{A746204D-8AE2-CBFA-D008-5AF490D3107F}"/>
          </ac:spMkLst>
        </pc:spChg>
        <pc:spChg chg="mod">
          <ac:chgData name="bo David" userId="1750e1465650e3b5" providerId="LiveId" clId="{BE1956E7-3937-48D9-8968-0D9AAEF04EDF}" dt="2023-05-22T18:25:56.607" v="89" actId="947"/>
          <ac:spMkLst>
            <pc:docMk/>
            <pc:sldMk cId="1063471707" sldId="349"/>
            <ac:spMk id="12" creationId="{C847A7DA-707A-AAC3-4DCA-88D55AF5A576}"/>
          </ac:spMkLst>
        </pc:spChg>
        <pc:spChg chg="mod">
          <ac:chgData name="bo David" userId="1750e1465650e3b5" providerId="LiveId" clId="{BE1956E7-3937-48D9-8968-0D9AAEF04EDF}" dt="2023-05-22T18:25:56.607" v="89" actId="947"/>
          <ac:spMkLst>
            <pc:docMk/>
            <pc:sldMk cId="1063471707" sldId="349"/>
            <ac:spMk id="13" creationId="{E5B5C5FB-8440-C85E-6F76-572954C51995}"/>
          </ac:spMkLst>
        </pc:spChg>
        <pc:spChg chg="mod">
          <ac:chgData name="bo David" userId="1750e1465650e3b5" providerId="LiveId" clId="{BE1956E7-3937-48D9-8968-0D9AAEF04EDF}" dt="2023-05-22T18:25:56.607" v="89" actId="947"/>
          <ac:spMkLst>
            <pc:docMk/>
            <pc:sldMk cId="1063471707" sldId="349"/>
            <ac:spMk id="14" creationId="{47A7D339-981D-3AF2-0AF8-1BAC70CC5713}"/>
          </ac:spMkLst>
        </pc:spChg>
        <pc:spChg chg="mod">
          <ac:chgData name="bo David" userId="1750e1465650e3b5" providerId="LiveId" clId="{BE1956E7-3937-48D9-8968-0D9AAEF04EDF}" dt="2023-05-22T18:25:56.607" v="89" actId="947"/>
          <ac:spMkLst>
            <pc:docMk/>
            <pc:sldMk cId="1063471707" sldId="349"/>
            <ac:spMk id="15" creationId="{A74CF5B8-05A1-9C9E-01BE-EC9B061F3B42}"/>
          </ac:spMkLst>
        </pc:spChg>
        <pc:spChg chg="mod">
          <ac:chgData name="bo David" userId="1750e1465650e3b5" providerId="LiveId" clId="{BE1956E7-3937-48D9-8968-0D9AAEF04EDF}" dt="2023-05-22T18:25:56.607" v="89" actId="947"/>
          <ac:spMkLst>
            <pc:docMk/>
            <pc:sldMk cId="1063471707" sldId="349"/>
            <ac:spMk id="18" creationId="{13C4AA01-6D66-F547-99B0-0D9082B082D8}"/>
          </ac:spMkLst>
        </pc:spChg>
        <pc:spChg chg="mod">
          <ac:chgData name="bo David" userId="1750e1465650e3b5" providerId="LiveId" clId="{BE1956E7-3937-48D9-8968-0D9AAEF04EDF}" dt="2023-05-22T18:25:56.607" v="89" actId="947"/>
          <ac:spMkLst>
            <pc:docMk/>
            <pc:sldMk cId="1063471707" sldId="349"/>
            <ac:spMk id="21" creationId="{34ABD7EF-1107-8201-CA8F-952C4E32F03B}"/>
          </ac:spMkLst>
        </pc:spChg>
        <pc:spChg chg="mod">
          <ac:chgData name="bo David" userId="1750e1465650e3b5" providerId="LiveId" clId="{BE1956E7-3937-48D9-8968-0D9AAEF04EDF}" dt="2023-05-22T18:25:56.607" v="89" actId="947"/>
          <ac:spMkLst>
            <pc:docMk/>
            <pc:sldMk cId="1063471707" sldId="349"/>
            <ac:spMk id="24" creationId="{A0B2CB34-2061-94BC-D541-D651DF9A5B80}"/>
          </ac:spMkLst>
        </pc:spChg>
        <pc:spChg chg="mod">
          <ac:chgData name="bo David" userId="1750e1465650e3b5" providerId="LiveId" clId="{BE1956E7-3937-48D9-8968-0D9AAEF04EDF}" dt="2023-05-22T18:25:56.607" v="89" actId="947"/>
          <ac:spMkLst>
            <pc:docMk/>
            <pc:sldMk cId="1063471707" sldId="349"/>
            <ac:spMk id="26" creationId="{174166F5-919B-7AED-89A0-4DF39FBEEB16}"/>
          </ac:spMkLst>
        </pc:spChg>
        <pc:spChg chg="mod">
          <ac:chgData name="bo David" userId="1750e1465650e3b5" providerId="LiveId" clId="{BE1956E7-3937-48D9-8968-0D9AAEF04EDF}" dt="2023-05-22T18:25:56.607" v="89" actId="947"/>
          <ac:spMkLst>
            <pc:docMk/>
            <pc:sldMk cId="1063471707" sldId="349"/>
            <ac:spMk id="27" creationId="{6E1665A2-CD35-4DC6-2FC2-95CDBE92EA00}"/>
          </ac:spMkLst>
        </pc:spChg>
        <pc:spChg chg="mod">
          <ac:chgData name="bo David" userId="1750e1465650e3b5" providerId="LiveId" clId="{BE1956E7-3937-48D9-8968-0D9AAEF04EDF}" dt="2023-05-22T18:25:56.607" v="89" actId="947"/>
          <ac:spMkLst>
            <pc:docMk/>
            <pc:sldMk cId="1063471707" sldId="349"/>
            <ac:spMk id="29" creationId="{AC52FA55-EDBD-E4FE-B070-C77B8406E65F}"/>
          </ac:spMkLst>
        </pc:spChg>
        <pc:spChg chg="mod">
          <ac:chgData name="bo David" userId="1750e1465650e3b5" providerId="LiveId" clId="{BE1956E7-3937-48D9-8968-0D9AAEF04EDF}" dt="2023-05-22T18:25:56.607" v="89" actId="947"/>
          <ac:spMkLst>
            <pc:docMk/>
            <pc:sldMk cId="1063471707" sldId="349"/>
            <ac:spMk id="31" creationId="{0510F2E3-9A62-C185-8CAE-4257E5B6A637}"/>
          </ac:spMkLst>
        </pc:spChg>
        <pc:spChg chg="mod">
          <ac:chgData name="bo David" userId="1750e1465650e3b5" providerId="LiveId" clId="{BE1956E7-3937-48D9-8968-0D9AAEF04EDF}" dt="2023-05-22T18:25:56.607" v="89" actId="947"/>
          <ac:spMkLst>
            <pc:docMk/>
            <pc:sldMk cId="1063471707" sldId="349"/>
            <ac:spMk id="32" creationId="{A943930D-8110-DF32-974B-D74F1A15468C}"/>
          </ac:spMkLst>
        </pc:spChg>
        <pc:spChg chg="mod">
          <ac:chgData name="bo David" userId="1750e1465650e3b5" providerId="LiveId" clId="{BE1956E7-3937-48D9-8968-0D9AAEF04EDF}" dt="2023-05-22T18:25:56.607" v="89" actId="947"/>
          <ac:spMkLst>
            <pc:docMk/>
            <pc:sldMk cId="1063471707" sldId="349"/>
            <ac:spMk id="34" creationId="{63D0ED18-3AB7-FA08-F7E1-0733E9809E1B}"/>
          </ac:spMkLst>
        </pc:spChg>
        <pc:spChg chg="mod">
          <ac:chgData name="bo David" userId="1750e1465650e3b5" providerId="LiveId" clId="{BE1956E7-3937-48D9-8968-0D9AAEF04EDF}" dt="2023-05-22T18:25:56.607" v="89" actId="947"/>
          <ac:spMkLst>
            <pc:docMk/>
            <pc:sldMk cId="1063471707" sldId="349"/>
            <ac:spMk id="35" creationId="{FDB199CE-9844-BF66-190A-5BDB41813E91}"/>
          </ac:spMkLst>
        </pc:spChg>
        <pc:spChg chg="mod">
          <ac:chgData name="bo David" userId="1750e1465650e3b5" providerId="LiveId" clId="{BE1956E7-3937-48D9-8968-0D9AAEF04EDF}" dt="2023-05-22T18:25:56.607" v="89" actId="947"/>
          <ac:spMkLst>
            <pc:docMk/>
            <pc:sldMk cId="1063471707" sldId="349"/>
            <ac:spMk id="36" creationId="{4974623A-4C93-47E4-FF18-AE809A18A8C1}"/>
          </ac:spMkLst>
        </pc:spChg>
      </pc:sldChg>
      <pc:sldChg chg="delSp modSp add mod ord modTransition modNotesTx">
        <pc:chgData name="bo David" userId="1750e1465650e3b5" providerId="LiveId" clId="{BE1956E7-3937-48D9-8968-0D9AAEF04EDF}" dt="2023-05-22T18:28:01.325" v="115" actId="14100"/>
        <pc:sldMkLst>
          <pc:docMk/>
          <pc:sldMk cId="3662359407" sldId="352"/>
        </pc:sldMkLst>
        <pc:spChg chg="mod">
          <ac:chgData name="bo David" userId="1750e1465650e3b5" providerId="LiveId" clId="{BE1956E7-3937-48D9-8968-0D9AAEF04EDF}" dt="2023-05-22T18:28:01.325" v="115" actId="14100"/>
          <ac:spMkLst>
            <pc:docMk/>
            <pc:sldMk cId="3662359407" sldId="352"/>
            <ac:spMk id="3" creationId="{FE82F31F-07C9-FEE6-21F4-CDAA364AAC50}"/>
          </ac:spMkLst>
        </pc:spChg>
        <pc:spChg chg="mod">
          <ac:chgData name="bo David" userId="1750e1465650e3b5" providerId="LiveId" clId="{BE1956E7-3937-48D9-8968-0D9AAEF04EDF}" dt="2023-05-22T18:12:14.628" v="35" actId="947"/>
          <ac:spMkLst>
            <pc:docMk/>
            <pc:sldMk cId="3662359407" sldId="352"/>
            <ac:spMk id="4" creationId="{2E36F30B-427E-7848-4022-ED4A2D526333}"/>
          </ac:spMkLst>
        </pc:spChg>
        <pc:spChg chg="mod">
          <ac:chgData name="bo David" userId="1750e1465650e3b5" providerId="LiveId" clId="{BE1956E7-3937-48D9-8968-0D9AAEF04EDF}" dt="2023-05-22T18:12:14.628" v="35" actId="947"/>
          <ac:spMkLst>
            <pc:docMk/>
            <pc:sldMk cId="3662359407" sldId="352"/>
            <ac:spMk id="5" creationId="{360E2020-1955-BF97-9E90-F906B2EF43C9}"/>
          </ac:spMkLst>
        </pc:spChg>
        <pc:spChg chg="mod">
          <ac:chgData name="bo David" userId="1750e1465650e3b5" providerId="LiveId" clId="{BE1956E7-3937-48D9-8968-0D9AAEF04EDF}" dt="2023-05-22T18:12:14.628" v="35" actId="947"/>
          <ac:spMkLst>
            <pc:docMk/>
            <pc:sldMk cId="3662359407" sldId="352"/>
            <ac:spMk id="8" creationId="{9D17456B-66FF-0745-8D3B-8328E8720316}"/>
          </ac:spMkLst>
        </pc:spChg>
        <pc:spChg chg="mod">
          <ac:chgData name="bo David" userId="1750e1465650e3b5" providerId="LiveId" clId="{BE1956E7-3937-48D9-8968-0D9AAEF04EDF}" dt="2023-05-22T18:12:14.628" v="35" actId="947"/>
          <ac:spMkLst>
            <pc:docMk/>
            <pc:sldMk cId="3662359407" sldId="352"/>
            <ac:spMk id="10" creationId="{0B7FF6F5-7BF0-9DD8-070E-E6FFE1981A1F}"/>
          </ac:spMkLst>
        </pc:spChg>
        <pc:spChg chg="del mod">
          <ac:chgData name="bo David" userId="1750e1465650e3b5" providerId="LiveId" clId="{BE1956E7-3937-48D9-8968-0D9AAEF04EDF}" dt="2023-05-22T18:27:55.031" v="114"/>
          <ac:spMkLst>
            <pc:docMk/>
            <pc:sldMk cId="3662359407" sldId="352"/>
            <ac:spMk id="12" creationId="{A58BF068-4C91-2879-4A11-79AE538254F3}"/>
          </ac:spMkLst>
        </pc:spChg>
      </pc:sldChg>
      <pc:sldChg chg="new del mod chgLayout">
        <pc:chgData name="bo David" userId="1750e1465650e3b5" providerId="LiveId" clId="{BE1956E7-3937-48D9-8968-0D9AAEF04EDF}" dt="2023-05-22T18:20:30.159" v="68" actId="47"/>
        <pc:sldMkLst>
          <pc:docMk/>
          <pc:sldMk cId="4151166169" sldId="353"/>
        </pc:sldMkLst>
      </pc:sldChg>
      <pc:sldChg chg="addSp delSp modSp mod">
        <pc:chgData name="bo David" userId="1750e1465650e3b5" providerId="LiveId" clId="{BE1956E7-3937-48D9-8968-0D9AAEF04EDF}" dt="2023-05-22T18:23:44.694" v="88" actId="732"/>
        <pc:sldMkLst>
          <pc:docMk/>
          <pc:sldMk cId="2060039186" sldId="354"/>
        </pc:sldMkLst>
        <pc:picChg chg="add del mod modCrop">
          <ac:chgData name="bo David" userId="1750e1465650e3b5" providerId="LiveId" clId="{BE1956E7-3937-48D9-8968-0D9AAEF04EDF}" dt="2023-05-22T18:23:24.093" v="84" actId="478"/>
          <ac:picMkLst>
            <pc:docMk/>
            <pc:sldMk cId="2060039186" sldId="354"/>
            <ac:picMk id="3" creationId="{E05DA2B9-B98E-E076-2DD7-E40C52EFE2CD}"/>
          </ac:picMkLst>
        </pc:picChg>
        <pc:picChg chg="del">
          <ac:chgData name="bo David" userId="1750e1465650e3b5" providerId="LiveId" clId="{BE1956E7-3937-48D9-8968-0D9AAEF04EDF}" dt="2023-05-22T18:20:36.263" v="69" actId="478"/>
          <ac:picMkLst>
            <pc:docMk/>
            <pc:sldMk cId="2060039186" sldId="354"/>
            <ac:picMk id="8" creationId="{00000000-0000-0000-0000-000000000000}"/>
          </ac:picMkLst>
        </pc:picChg>
        <pc:picChg chg="add mod modCrop">
          <ac:chgData name="bo David" userId="1750e1465650e3b5" providerId="LiveId" clId="{BE1956E7-3937-48D9-8968-0D9AAEF04EDF}" dt="2023-05-22T18:23:44.694" v="88" actId="732"/>
          <ac:picMkLst>
            <pc:docMk/>
            <pc:sldMk cId="2060039186" sldId="354"/>
            <ac:picMk id="11" creationId="{43EEC225-0A4C-5376-3C91-68C42194E0C4}"/>
          </ac:picMkLst>
        </pc:picChg>
      </pc:sldChg>
      <pc:sldChg chg="addSp delSp modSp add mod ord">
        <pc:chgData name="bo David" userId="1750e1465650e3b5" providerId="LiveId" clId="{BE1956E7-3937-48D9-8968-0D9AAEF04EDF}" dt="2023-05-22T18:21:18.464" v="75"/>
        <pc:sldMkLst>
          <pc:docMk/>
          <pc:sldMk cId="1228955559" sldId="355"/>
        </pc:sldMkLst>
        <pc:picChg chg="add mod">
          <ac:chgData name="bo David" userId="1750e1465650e3b5" providerId="LiveId" clId="{BE1956E7-3937-48D9-8968-0D9AAEF04EDF}" dt="2023-05-22T18:20:54.641" v="73"/>
          <ac:picMkLst>
            <pc:docMk/>
            <pc:sldMk cId="1228955559" sldId="355"/>
            <ac:picMk id="3" creationId="{80A0724E-E7F9-149E-8711-970DCE00BEEB}"/>
          </ac:picMkLst>
        </pc:picChg>
        <pc:picChg chg="del">
          <ac:chgData name="bo David" userId="1750e1465650e3b5" providerId="LiveId" clId="{BE1956E7-3937-48D9-8968-0D9AAEF04EDF}" dt="2023-05-22T18:20:38.921" v="71" actId="478"/>
          <ac:picMkLst>
            <pc:docMk/>
            <pc:sldMk cId="1228955559" sldId="355"/>
            <ac:picMk id="8" creationId="{00000000-0000-0000-0000-000000000000}"/>
          </ac:picMkLst>
        </pc:picChg>
      </pc:sldChg>
    </pc:docChg>
  </pc:docChgLst>
  <pc:docChgLst>
    <pc:chgData name="bo David" userId="1750e1465650e3b5" providerId="LiveId" clId="{4012C015-0D40-457C-B8DA-AF9751F837BD}"/>
    <pc:docChg chg="undo redo custSel addSld delSld modSld sldOrd modMainMaster modNotesMaster modShowInfo">
      <pc:chgData name="bo David" userId="1750e1465650e3b5" providerId="LiveId" clId="{4012C015-0D40-457C-B8DA-AF9751F837BD}" dt="2023-05-17T16:57:03.282" v="1763" actId="1076"/>
      <pc:docMkLst>
        <pc:docMk/>
      </pc:docMkLst>
      <pc:sldChg chg="modSp modAnim modNotes">
        <pc:chgData name="bo David" userId="1750e1465650e3b5" providerId="LiveId" clId="{4012C015-0D40-457C-B8DA-AF9751F837BD}" dt="2023-05-17T12:50:36.298" v="488"/>
        <pc:sldMkLst>
          <pc:docMk/>
          <pc:sldMk cId="2710428071" sldId="257"/>
        </pc:sldMkLst>
        <pc:spChg chg="mod">
          <ac:chgData name="bo David" userId="1750e1465650e3b5" providerId="LiveId" clId="{4012C015-0D40-457C-B8DA-AF9751F837BD}" dt="2023-05-17T12:50:36.298" v="488"/>
          <ac:spMkLst>
            <pc:docMk/>
            <pc:sldMk cId="2710428071" sldId="257"/>
            <ac:spMk id="36" creationId="{E2881DE4-7583-4BA2-936A-A2F9809CCFB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710428071" sldId="257"/>
            <ac:spMk id="38" creationId="{E84644CA-0BBB-40A6-97B2-6F07EC8AC5BA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710428071" sldId="257"/>
            <ac:spMk id="42" creationId="{30680CF2-BDDB-4EBF-8EAD-6E51C0EA44F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710428071" sldId="257"/>
            <ac:spMk id="73" creationId="{744CCA0B-1F26-40C7-8413-6437974EE4F2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710428071" sldId="257"/>
            <ac:spMk id="74" creationId="{8D57995A-525F-4A36-8D5B-42B32B4DA90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710428071" sldId="257"/>
            <ac:spMk id="75" creationId="{7276F9BE-D3D4-4AE8-B0C8-120F98855CA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710428071" sldId="257"/>
            <ac:spMk id="78" creationId="{7A8508C2-0C35-49DA-8C17-573863F4939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710428071" sldId="257"/>
            <ac:spMk id="79" creationId="{48DDCC10-4AB2-4AD6-A51A-691BAB9A446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710428071" sldId="257"/>
            <ac:spMk id="80" creationId="{8669520E-FA17-4429-9A1C-368D611FA75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710428071" sldId="257"/>
            <ac:spMk id="81" creationId="{26ECF355-2D96-4F54-9D2E-EAF978C3610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710428071" sldId="257"/>
            <ac:spMk id="84" creationId="{AA7A87CD-3420-45C4-9074-235BEE0AF89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710428071" sldId="257"/>
            <ac:spMk id="85" creationId="{9BE4559D-5602-409E-8704-6B5139CAD72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710428071" sldId="257"/>
            <ac:spMk id="86" creationId="{EA4F9D9F-9151-49D1-95F6-6E0387B9792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710428071" sldId="257"/>
            <ac:spMk id="87" creationId="{EABE6105-6315-4D40-92B5-C9BA136FC45E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710428071" sldId="257"/>
            <ac:spMk id="90" creationId="{6AEBC042-45A6-4551-9436-A592A5CB4CA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710428071" sldId="257"/>
            <ac:spMk id="91" creationId="{83A27781-1D54-44B3-A76D-AF8EB05ABC4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710428071" sldId="257"/>
            <ac:spMk id="92" creationId="{020EE011-019E-4F0A-914A-473F0F869223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710428071" sldId="257"/>
            <ac:spMk id="93" creationId="{DE751D9A-D6B5-4965-80FF-057006D261C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710428071" sldId="257"/>
            <ac:spMk id="94" creationId="{7187CDDE-2A1E-483E-B07B-880CB141E75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710428071" sldId="257"/>
            <ac:spMk id="95" creationId="{487E0C95-3CA5-4CBA-BF53-193C02DCC29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710428071" sldId="257"/>
            <ac:spMk id="96" creationId="{0E475137-6606-4B1F-8BC7-A215FA1F3BB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710428071" sldId="257"/>
            <ac:spMk id="97" creationId="{0112A9E9-9614-45BE-A13C-5B5EB997E32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710428071" sldId="257"/>
            <ac:spMk id="98" creationId="{0EF9C35B-58E3-4844-9263-3B8CA41157E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710428071" sldId="257"/>
            <ac:spMk id="99" creationId="{695B5B46-98C2-4E71-9934-D7FD75E947C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710428071" sldId="257"/>
            <ac:spMk id="100" creationId="{8FC8C1D6-3B08-40CE-A115-CEC7995EAE3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710428071" sldId="257"/>
            <ac:spMk id="101" creationId="{1977E58B-4C2B-41BE-B838-D3D805BF964E}"/>
          </ac:spMkLst>
        </pc:s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710428071" sldId="257"/>
            <ac:grpSpMk id="40" creationId="{EB16FD07-B84C-405B-912F-2564FDED3306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710428071" sldId="257"/>
            <ac:grpSpMk id="41" creationId="{E8B8EEB2-8C19-44FD-B2A5-5A3A225FA5FF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710428071" sldId="257"/>
            <ac:grpSpMk id="76" creationId="{35606270-E0A4-4FA5-981E-942E3F4648D0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710428071" sldId="257"/>
            <ac:grpSpMk id="77" creationId="{038C472A-B0BD-4BA0-9E30-884987719F6D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710428071" sldId="257"/>
            <ac:grpSpMk id="82" creationId="{06C65D50-583C-4030-89CC-30A9CF310787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710428071" sldId="257"/>
            <ac:grpSpMk id="83" creationId="{39BC0C14-49A2-4B1D-9DB7-E9D5E7EAA480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710428071" sldId="257"/>
            <ac:grpSpMk id="88" creationId="{6819BBC9-66E9-4FCC-A70C-70E522988A65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710428071" sldId="257"/>
            <ac:grpSpMk id="89" creationId="{F5B1F8B3-2FFE-403E-8E70-E540F8F337FD}"/>
          </ac:grpSpMkLst>
        </pc:grpChg>
        <pc:picChg chg="mod">
          <ac:chgData name="bo David" userId="1750e1465650e3b5" providerId="LiveId" clId="{4012C015-0D40-457C-B8DA-AF9751F837BD}" dt="2023-05-17T12:50:36.298" v="488"/>
          <ac:picMkLst>
            <pc:docMk/>
            <pc:sldMk cId="2710428071" sldId="257"/>
            <ac:picMk id="4" creationId="{E171BC5A-B95D-D7F0-9F4C-D4544420DED9}"/>
          </ac:picMkLst>
        </pc:picChg>
        <pc:picChg chg="mod">
          <ac:chgData name="bo David" userId="1750e1465650e3b5" providerId="LiveId" clId="{4012C015-0D40-457C-B8DA-AF9751F837BD}" dt="2023-05-17T12:50:36.298" v="488"/>
          <ac:picMkLst>
            <pc:docMk/>
            <pc:sldMk cId="2710428071" sldId="257"/>
            <ac:picMk id="102" creationId="{DE0FAFD9-6891-4A34-8962-6067507E08D9}"/>
          </ac:picMkLst>
        </pc:picChg>
        <pc:picChg chg="mod">
          <ac:chgData name="bo David" userId="1750e1465650e3b5" providerId="LiveId" clId="{4012C015-0D40-457C-B8DA-AF9751F837BD}" dt="2023-05-17T12:50:36.298" v="488"/>
          <ac:picMkLst>
            <pc:docMk/>
            <pc:sldMk cId="2710428071" sldId="257"/>
            <ac:picMk id="103" creationId="{E6EBC470-B1A8-4C10-9ECF-2BBD3A5F04EE}"/>
          </ac:picMkLst>
        </pc:picChg>
        <pc:picChg chg="mod">
          <ac:chgData name="bo David" userId="1750e1465650e3b5" providerId="LiveId" clId="{4012C015-0D40-457C-B8DA-AF9751F837BD}" dt="2023-05-17T12:50:36.298" v="488"/>
          <ac:picMkLst>
            <pc:docMk/>
            <pc:sldMk cId="2710428071" sldId="257"/>
            <ac:picMk id="104" creationId="{6D4B8BC3-B772-4111-8F30-EF6091EDAC30}"/>
          </ac:picMkLst>
        </pc:picChg>
      </pc:sldChg>
      <pc:sldChg chg="modSp mod modAnim modNotes">
        <pc:chgData name="bo David" userId="1750e1465650e3b5" providerId="LiveId" clId="{4012C015-0D40-457C-B8DA-AF9751F837BD}" dt="2023-05-17T16:56:08.432" v="1754" actId="108"/>
        <pc:sldMkLst>
          <pc:docMk/>
          <pc:sldMk cId="1194997080" sldId="258"/>
        </pc:sldMkLst>
        <pc:spChg chg="mod">
          <ac:chgData name="bo David" userId="1750e1465650e3b5" providerId="LiveId" clId="{4012C015-0D40-457C-B8DA-AF9751F837BD}" dt="2023-05-17T12:50:36.298" v="488"/>
          <ac:spMkLst>
            <pc:docMk/>
            <pc:sldMk cId="1194997080" sldId="258"/>
            <ac:spMk id="2" creationId="{9EF5A217-6A4A-D0CB-2B7D-C58D41A4B7F6}"/>
          </ac:spMkLst>
        </pc:spChg>
        <pc:spChg chg="mod">
          <ac:chgData name="bo David" userId="1750e1465650e3b5" providerId="LiveId" clId="{4012C015-0D40-457C-B8DA-AF9751F837BD}" dt="2023-05-17T16:56:06.762" v="1753" actId="1076"/>
          <ac:spMkLst>
            <pc:docMk/>
            <pc:sldMk cId="1194997080" sldId="258"/>
            <ac:spMk id="11" creationId="{62ECEA4A-88BA-4EDB-BF97-E1DBD81FBE25}"/>
          </ac:spMkLst>
        </pc:spChg>
        <pc:spChg chg="mod">
          <ac:chgData name="bo David" userId="1750e1465650e3b5" providerId="LiveId" clId="{4012C015-0D40-457C-B8DA-AF9751F837BD}" dt="2023-05-17T16:56:08.432" v="1754" actId="108"/>
          <ac:spMkLst>
            <pc:docMk/>
            <pc:sldMk cId="1194997080" sldId="258"/>
            <ac:spMk id="12" creationId="{575F373F-1318-4632-B036-05656D46C8C7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194997080" sldId="258"/>
            <ac:spMk id="15" creationId="{74C2C707-C4FC-4B42-8380-2F3673036983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194997080" sldId="258"/>
            <ac:spMk id="17" creationId="{B43F555A-CFFF-4BD3-B5BB-0683298E37B3}"/>
          </ac:spMkLst>
        </pc:spChg>
        <pc:picChg chg="mod">
          <ac:chgData name="bo David" userId="1750e1465650e3b5" providerId="LiveId" clId="{4012C015-0D40-457C-B8DA-AF9751F837BD}" dt="2023-05-17T12:50:36.298" v="488"/>
          <ac:picMkLst>
            <pc:docMk/>
            <pc:sldMk cId="1194997080" sldId="258"/>
            <ac:picMk id="18" creationId="{B067C990-E803-4036-98D8-6E40DDA1DC34}"/>
          </ac:picMkLst>
        </pc:picChg>
        <pc:picChg chg="mod">
          <ac:chgData name="bo David" userId="1750e1465650e3b5" providerId="LiveId" clId="{4012C015-0D40-457C-B8DA-AF9751F837BD}" dt="2023-05-17T12:50:36.298" v="488"/>
          <ac:picMkLst>
            <pc:docMk/>
            <pc:sldMk cId="1194997080" sldId="258"/>
            <ac:picMk id="19" creationId="{8FFF9FBA-7200-4324-A846-D78273AB8419}"/>
          </ac:picMkLst>
        </pc:picChg>
        <pc:picChg chg="mod">
          <ac:chgData name="bo David" userId="1750e1465650e3b5" providerId="LiveId" clId="{4012C015-0D40-457C-B8DA-AF9751F837BD}" dt="2023-05-17T12:50:36.298" v="488"/>
          <ac:picMkLst>
            <pc:docMk/>
            <pc:sldMk cId="1194997080" sldId="258"/>
            <ac:picMk id="20" creationId="{05287F70-173D-4A09-A82C-2F9CB98FD2AC}"/>
          </ac:picMkLst>
        </pc:picChg>
      </pc:sldChg>
      <pc:sldChg chg="modSp modAnim modNotes">
        <pc:chgData name="bo David" userId="1750e1465650e3b5" providerId="LiveId" clId="{4012C015-0D40-457C-B8DA-AF9751F837BD}" dt="2023-05-17T12:50:36.298" v="488"/>
        <pc:sldMkLst>
          <pc:docMk/>
          <pc:sldMk cId="251618646" sldId="259"/>
        </pc:sldMkLst>
        <pc:spChg chg="mod">
          <ac:chgData name="bo David" userId="1750e1465650e3b5" providerId="LiveId" clId="{4012C015-0D40-457C-B8DA-AF9751F837BD}" dt="2023-05-17T12:50:36.298" v="488"/>
          <ac:spMkLst>
            <pc:docMk/>
            <pc:sldMk cId="251618646" sldId="259"/>
            <ac:spMk id="11" creationId="{D6B4462B-9BE8-4F27-B865-C83FB157EC8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51618646" sldId="259"/>
            <ac:spMk id="12" creationId="{B8D5B184-918A-477B-8DEC-4A6350567F0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51618646" sldId="259"/>
            <ac:spMk id="13" creationId="{596CB061-B0ED-415F-B7DF-029975F4037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51618646" sldId="259"/>
            <ac:spMk id="14" creationId="{B04DDC33-0BDB-40A8-A80D-D3D86D4F7072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51618646" sldId="259"/>
            <ac:spMk id="15" creationId="{A19A90C4-F6AD-45F8-BA5F-E0B92E875ACC}"/>
          </ac:spMkLst>
        </pc:spChg>
        <pc:picChg chg="mod">
          <ac:chgData name="bo David" userId="1750e1465650e3b5" providerId="LiveId" clId="{4012C015-0D40-457C-B8DA-AF9751F837BD}" dt="2023-05-17T12:50:36.298" v="488"/>
          <ac:picMkLst>
            <pc:docMk/>
            <pc:sldMk cId="251618646" sldId="259"/>
            <ac:picMk id="24" creationId="{6D25B814-C2FF-4299-BE38-CC46D6D8AD1D}"/>
          </ac:picMkLst>
        </pc:picChg>
        <pc:picChg chg="mod">
          <ac:chgData name="bo David" userId="1750e1465650e3b5" providerId="LiveId" clId="{4012C015-0D40-457C-B8DA-AF9751F837BD}" dt="2023-05-17T12:50:36.298" v="488"/>
          <ac:picMkLst>
            <pc:docMk/>
            <pc:sldMk cId="251618646" sldId="259"/>
            <ac:picMk id="25" creationId="{350DACF7-20D7-40D4-89EB-5581705D934E}"/>
          </ac:picMkLst>
        </pc:picChg>
        <pc:picChg chg="mod">
          <ac:chgData name="bo David" userId="1750e1465650e3b5" providerId="LiveId" clId="{4012C015-0D40-457C-B8DA-AF9751F837BD}" dt="2023-05-17T12:50:36.298" v="488"/>
          <ac:picMkLst>
            <pc:docMk/>
            <pc:sldMk cId="251618646" sldId="259"/>
            <ac:picMk id="26" creationId="{C1048B4E-52B8-44F5-822F-2E867581B282}"/>
          </ac:picMkLst>
        </pc:picChg>
      </pc:sldChg>
      <pc:sldChg chg="delSp modSp mod modAnim modNotes">
        <pc:chgData name="bo David" userId="1750e1465650e3b5" providerId="LiveId" clId="{4012C015-0D40-457C-B8DA-AF9751F837BD}" dt="2023-05-17T13:51:05.897" v="879" actId="1076"/>
        <pc:sldMkLst>
          <pc:docMk/>
          <pc:sldMk cId="619570574" sldId="265"/>
        </pc:sldMkLst>
        <pc:spChg chg="mod">
          <ac:chgData name="bo David" userId="1750e1465650e3b5" providerId="LiveId" clId="{4012C015-0D40-457C-B8DA-AF9751F837BD}" dt="2023-05-17T12:50:36.298" v="488"/>
          <ac:spMkLst>
            <pc:docMk/>
            <pc:sldMk cId="619570574" sldId="265"/>
            <ac:spMk id="4" creationId="{2BD59C5D-BE19-497A-B6EE-0D178113031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619570574" sldId="265"/>
            <ac:spMk id="5" creationId="{EDF54FB9-F47C-492A-8E89-8850FA33B3C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619570574" sldId="265"/>
            <ac:spMk id="6" creationId="{E031DAA2-C794-4D1A-9FCB-DCCCDD009F4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619570574" sldId="265"/>
            <ac:spMk id="7" creationId="{0963E0DA-B340-4591-86F7-37B4F67ABE4D}"/>
          </ac:spMkLst>
        </pc:spChg>
        <pc:spChg chg="mod">
          <ac:chgData name="bo David" userId="1750e1465650e3b5" providerId="LiveId" clId="{4012C015-0D40-457C-B8DA-AF9751F837BD}" dt="2023-05-17T13:51:05.897" v="879" actId="1076"/>
          <ac:spMkLst>
            <pc:docMk/>
            <pc:sldMk cId="619570574" sldId="265"/>
            <ac:spMk id="8" creationId="{38ED7941-FD63-4444-B4C2-3D6A644E3341}"/>
          </ac:spMkLst>
        </pc:spChg>
        <pc:spChg chg="del">
          <ac:chgData name="bo David" userId="1750e1465650e3b5" providerId="LiveId" clId="{4012C015-0D40-457C-B8DA-AF9751F837BD}" dt="2023-05-16T23:09:39.953" v="431" actId="478"/>
          <ac:spMkLst>
            <pc:docMk/>
            <pc:sldMk cId="619570574" sldId="265"/>
            <ac:spMk id="10" creationId="{E3B4A8FF-4A83-85B6-98A7-24E84919BCF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619570574" sldId="265"/>
            <ac:spMk id="13" creationId="{8AD6DAA5-A080-26A5-3410-E7548B21B5A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619570574" sldId="265"/>
            <ac:spMk id="22" creationId="{2E4D62C0-D0B0-AB27-29B6-C0A96CED2D13}"/>
          </ac:spMkLst>
        </pc:spChg>
        <pc:spChg chg="del">
          <ac:chgData name="bo David" userId="1750e1465650e3b5" providerId="LiveId" clId="{4012C015-0D40-457C-B8DA-AF9751F837BD}" dt="2023-05-16T23:09:39.953" v="431" actId="478"/>
          <ac:spMkLst>
            <pc:docMk/>
            <pc:sldMk cId="619570574" sldId="265"/>
            <ac:spMk id="24" creationId="{A52B6384-2838-2E8D-3D36-2450FAD5152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619570574" sldId="265"/>
            <ac:spMk id="25" creationId="{E0AC0C5F-E03D-1262-888F-FC07D90C863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619570574" sldId="265"/>
            <ac:spMk id="26" creationId="{F6474507-AACC-B8CC-5487-6101FB3A14DD}"/>
          </ac:spMkLst>
        </pc:s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619570574" sldId="265"/>
            <ac:grpSpMk id="3" creationId="{5AEB7B65-F73C-4986-8DC4-82D9A8373202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619570574" sldId="265"/>
            <ac:grpSpMk id="9" creationId="{BE6C58AB-95E0-43D6-112D-A64F3998F03F}"/>
          </ac:grpSpMkLst>
        </pc:grpChg>
        <pc:grpChg chg="del">
          <ac:chgData name="bo David" userId="1750e1465650e3b5" providerId="LiveId" clId="{4012C015-0D40-457C-B8DA-AF9751F837BD}" dt="2023-05-16T23:09:39.953" v="431" actId="478"/>
          <ac:grpSpMkLst>
            <pc:docMk/>
            <pc:sldMk cId="619570574" sldId="265"/>
            <ac:grpSpMk id="20" creationId="{C6B546B5-3A25-218D-BD2A-1D4CC49DE2FD}"/>
          </ac:grpSpMkLst>
        </pc:grpChg>
        <pc:picChg chg="mod">
          <ac:chgData name="bo David" userId="1750e1465650e3b5" providerId="LiveId" clId="{4012C015-0D40-457C-B8DA-AF9751F837BD}" dt="2023-05-17T13:04:27.543" v="583" actId="1076"/>
          <ac:picMkLst>
            <pc:docMk/>
            <pc:sldMk cId="619570574" sldId="265"/>
            <ac:picMk id="2" creationId="{5F8F022D-52DB-ADA0-B37F-ACA15E884F0E}"/>
          </ac:picMkLst>
        </pc:picChg>
        <pc:picChg chg="mod">
          <ac:chgData name="bo David" userId="1750e1465650e3b5" providerId="LiveId" clId="{4012C015-0D40-457C-B8DA-AF9751F837BD}" dt="2023-05-17T12:50:36.298" v="488"/>
          <ac:picMkLst>
            <pc:docMk/>
            <pc:sldMk cId="619570574" sldId="265"/>
            <ac:picMk id="1026" creationId="{9C54E79F-B516-4F94-0EF9-4CF20E24F1F3}"/>
          </ac:picMkLst>
        </pc:picChg>
        <pc:picChg chg="mod">
          <ac:chgData name="bo David" userId="1750e1465650e3b5" providerId="LiveId" clId="{4012C015-0D40-457C-B8DA-AF9751F837BD}" dt="2023-05-17T12:50:36.298" v="488"/>
          <ac:picMkLst>
            <pc:docMk/>
            <pc:sldMk cId="619570574" sldId="265"/>
            <ac:picMk id="1028" creationId="{1895C617-AB7F-08C0-B965-87D97B37A8AC}"/>
          </ac:picMkLst>
        </pc:picChg>
        <pc:picChg chg="mod">
          <ac:chgData name="bo David" userId="1750e1465650e3b5" providerId="LiveId" clId="{4012C015-0D40-457C-B8DA-AF9751F837BD}" dt="2023-05-17T12:50:36.298" v="488"/>
          <ac:picMkLst>
            <pc:docMk/>
            <pc:sldMk cId="619570574" sldId="265"/>
            <ac:picMk id="1038" creationId="{240647B5-2125-AAC0-1033-31626310404B}"/>
          </ac:picMkLst>
        </pc:picChg>
      </pc:sldChg>
      <pc:sldChg chg="modSp modNotes">
        <pc:chgData name="bo David" userId="1750e1465650e3b5" providerId="LiveId" clId="{4012C015-0D40-457C-B8DA-AF9751F837BD}" dt="2023-05-17T12:50:36.298" v="488"/>
        <pc:sldMkLst>
          <pc:docMk/>
          <pc:sldMk cId="1981119964" sldId="288"/>
        </pc:sldMkLst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4" creationId="{2BD59C5D-BE19-497A-B6EE-0D178113031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5" creationId="{EDF54FB9-F47C-492A-8E89-8850FA33B3C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6" creationId="{E031DAA2-C794-4D1A-9FCB-DCCCDD009F4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7" creationId="{0963E0DA-B340-4591-86F7-37B4F67ABE4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8" creationId="{38ED7941-FD63-4444-B4C2-3D6A644E334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48" creationId="{C1CB12D1-4D8E-4FE9-88C4-8201497BB8DA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49" creationId="{50F7D54F-8D5E-46AC-B7DD-6ADE20D962A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50" creationId="{30C6C6F6-4332-47D9-BCCA-88BA491A4BF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51" creationId="{29F31229-69CB-4D92-8169-0131409DAFF3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52" creationId="{F7FADF80-C157-4F3E-A525-34B3A00FA777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53" creationId="{42855951-0BAF-4B96-8B74-0A4BC6B285B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54" creationId="{68BBB1AB-256A-453A-80FC-5171DFC5622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55" creationId="{690656A0-347B-4BB5-A950-3A977F90AE3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56" creationId="{FE574DB1-DBEF-4257-9E85-2A4A5DEF362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57" creationId="{56B8EA2A-A065-4684-9747-45BFAF2A29D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58" creationId="{3E1258AA-3CF5-4B38-9B8B-0C2834B373A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59" creationId="{0234490F-80B0-46B2-AF21-5DE744BACE7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62" creationId="{20A971EB-1FEB-4AFD-AEA6-B367231FA0B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63" creationId="{89441CCD-7FCB-4150-91A2-21A46A2B6D9A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64" creationId="{DACEDB78-2CC3-42B2-B7F5-CD5127B53BE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65" creationId="{9ACD7890-B183-4625-B28E-8F65B3F9C1E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68" creationId="{BF68B58D-C8C6-446C-8372-399AFB6AA1E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69" creationId="{A4F0034D-7EF7-4EB7-8408-A23CA3B20A4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70" creationId="{CE83E85B-0CC1-48DE-9ACA-B14585E1361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71" creationId="{CC903CE1-D0C3-4452-91CD-FE696E34E717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74" creationId="{509BF2CF-B367-470C-9EB7-E05F602870C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75" creationId="{D859766B-63BB-4E31-B1E3-AE9FD82643A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76" creationId="{DB9FC9D0-6DBC-42C1-9280-016489A534F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77" creationId="{649DF4AF-AA4E-4F6A-935A-632ED2EA3AD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78" creationId="{D7A07537-FC4E-493B-A750-DFE8C27A492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79" creationId="{17916979-6562-4DC2-A841-6955DA7A3D43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80" creationId="{8D44AD28-07D4-413D-92A6-821887F08D3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81" creationId="{A2076944-714E-4951-A7A3-3C0215677C4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82" creationId="{96293C22-C3BB-4A18-AEE3-C2F4FB2DFE4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981119964" sldId="288"/>
            <ac:spMk id="83" creationId="{AF8F01CC-2E33-4CE0-B3EA-F2A5425DE73A}"/>
          </ac:spMkLst>
        </pc:s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1981119964" sldId="288"/>
            <ac:grpSpMk id="2" creationId="{702EDB8E-4165-400F-BA9B-C8CD83C3A5FA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1981119964" sldId="288"/>
            <ac:grpSpMk id="3" creationId="{5AEB7B65-F73C-4986-8DC4-82D9A8373202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1981119964" sldId="288"/>
            <ac:grpSpMk id="60" creationId="{A93CC641-A1B8-4E81-BDBA-AA9C65CCD688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1981119964" sldId="288"/>
            <ac:grpSpMk id="61" creationId="{6E886A96-6ED6-4981-9B0A-BBE4CA8720C9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1981119964" sldId="288"/>
            <ac:grpSpMk id="66" creationId="{A8E25032-4E29-4F6D-8A2B-AAA4D62DC510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1981119964" sldId="288"/>
            <ac:grpSpMk id="67" creationId="{C102C728-C96B-4942-8C3F-2AC75AA50D59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1981119964" sldId="288"/>
            <ac:grpSpMk id="72" creationId="{110B18E7-1AC3-47FF-AD6B-3A04D8EED423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1981119964" sldId="288"/>
            <ac:grpSpMk id="73" creationId="{A58567FF-9681-4E7A-AE30-964B473145B8}"/>
          </ac:grpSpMkLst>
        </pc:grpChg>
      </pc:sldChg>
      <pc:sldChg chg="modSp modNotes">
        <pc:chgData name="bo David" userId="1750e1465650e3b5" providerId="LiveId" clId="{4012C015-0D40-457C-B8DA-AF9751F837BD}" dt="2023-05-17T12:50:36.298" v="488"/>
        <pc:sldMkLst>
          <pc:docMk/>
          <pc:sldMk cId="2171321320" sldId="297"/>
        </pc:sldMkLst>
        <pc:spChg chg="mod">
          <ac:chgData name="bo David" userId="1750e1465650e3b5" providerId="LiveId" clId="{4012C015-0D40-457C-B8DA-AF9751F837BD}" dt="2023-05-17T12:50:36.298" v="488"/>
          <ac:spMkLst>
            <pc:docMk/>
            <pc:sldMk cId="2171321320" sldId="297"/>
            <ac:spMk id="4" creationId="{2BD59C5D-BE19-497A-B6EE-0D178113031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171321320" sldId="297"/>
            <ac:spMk id="5" creationId="{EDF54FB9-F47C-492A-8E89-8850FA33B3C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171321320" sldId="297"/>
            <ac:spMk id="6" creationId="{E031DAA2-C794-4D1A-9FCB-DCCCDD009F4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171321320" sldId="297"/>
            <ac:spMk id="7" creationId="{0963E0DA-B340-4591-86F7-37B4F67ABE4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171321320" sldId="297"/>
            <ac:spMk id="8" creationId="{38ED7941-FD63-4444-B4C2-3D6A644E334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171321320" sldId="297"/>
            <ac:spMk id="38" creationId="{E682FFFA-49E2-4996-9965-46BDD63907DE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171321320" sldId="297"/>
            <ac:spMk id="39" creationId="{345C2478-DADC-44C2-8003-A336A88C7AF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171321320" sldId="297"/>
            <ac:spMk id="40" creationId="{A717E988-65D5-4E4C-92F6-9E4E878FE987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171321320" sldId="297"/>
            <ac:spMk id="42" creationId="{045DB5F0-FF08-4637-8EDB-69857B02498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171321320" sldId="297"/>
            <ac:spMk id="43" creationId="{1A63B13F-27A5-481D-8DA2-346B963B950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171321320" sldId="297"/>
            <ac:spMk id="46" creationId="{2716EC1F-357F-49B2-95CD-8ED01714465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171321320" sldId="297"/>
            <ac:spMk id="47" creationId="{CD24522B-0A4D-413D-8FCF-B7CDBDF0EF6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171321320" sldId="297"/>
            <ac:spMk id="49" creationId="{9B9591F1-138F-478F-B106-F066C579E4B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171321320" sldId="297"/>
            <ac:spMk id="50" creationId="{B28C2533-3E33-433F-8997-B70C7DFF9DA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171321320" sldId="297"/>
            <ac:spMk id="51" creationId="{F1FB63AE-E87E-481A-BA24-C853BF9A0573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171321320" sldId="297"/>
            <ac:spMk id="52" creationId="{CDAD21FD-7355-46F9-B625-947333F4D723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171321320" sldId="297"/>
            <ac:spMk id="53" creationId="{CDF9272B-599A-43B4-98C9-86323B43D58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171321320" sldId="297"/>
            <ac:spMk id="54" creationId="{FE21BD62-953B-4236-83C2-AF2377AAA46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171321320" sldId="297"/>
            <ac:spMk id="55" creationId="{64928F2A-98CC-4599-8CDF-6905C4DD5E0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171321320" sldId="297"/>
            <ac:spMk id="56" creationId="{1D76262F-8BBB-413D-A7A9-634BFC60DEB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171321320" sldId="297"/>
            <ac:spMk id="57" creationId="{6F53CFDA-F4D8-45C0-B9CD-2B05849E811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171321320" sldId="297"/>
            <ac:spMk id="58" creationId="{6834AA35-07B6-46F5-B0C7-BA6514EF1BC3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171321320" sldId="297"/>
            <ac:spMk id="59" creationId="{38915D38-C9E8-4CC9-BA09-2B6B2D585DA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171321320" sldId="297"/>
            <ac:spMk id="60" creationId="{AE710DCB-EAC3-42AD-BD9E-6F461A3F2837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171321320" sldId="297"/>
            <ac:spMk id="61" creationId="{44C79CAA-6920-4DE9-AAB2-A0F696F609F5}"/>
          </ac:spMkLst>
        </pc:s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171321320" sldId="297"/>
            <ac:grpSpMk id="2" creationId="{702EDB8E-4165-400F-BA9B-C8CD83C3A5FA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171321320" sldId="297"/>
            <ac:grpSpMk id="3" creationId="{5AEB7B65-F73C-4986-8DC4-82D9A8373202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171321320" sldId="297"/>
            <ac:grpSpMk id="45" creationId="{E1BD5DB4-0A78-4C74-9411-72DCE8391461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171321320" sldId="297"/>
            <ac:grpSpMk id="48" creationId="{2464722E-BAE3-4174-9CC1-FEF3E4A82027}"/>
          </ac:grpSpMkLst>
        </pc:grpChg>
        <pc:cxnChg chg="mod">
          <ac:chgData name="bo David" userId="1750e1465650e3b5" providerId="LiveId" clId="{4012C015-0D40-457C-B8DA-AF9751F837BD}" dt="2023-05-17T12:50:36.298" v="488"/>
          <ac:cxnSpMkLst>
            <pc:docMk/>
            <pc:sldMk cId="2171321320" sldId="297"/>
            <ac:cxnSpMk id="41" creationId="{F9B33976-DD26-4487-822B-D91F28CF96EB}"/>
          </ac:cxnSpMkLst>
        </pc:cxnChg>
        <pc:cxnChg chg="mod">
          <ac:chgData name="bo David" userId="1750e1465650e3b5" providerId="LiveId" clId="{4012C015-0D40-457C-B8DA-AF9751F837BD}" dt="2023-05-17T12:50:36.298" v="488"/>
          <ac:cxnSpMkLst>
            <pc:docMk/>
            <pc:sldMk cId="2171321320" sldId="297"/>
            <ac:cxnSpMk id="44" creationId="{8B26E738-6521-451F-8F7D-2F2E618C2948}"/>
          </ac:cxnSpMkLst>
        </pc:cxnChg>
      </pc:sldChg>
      <pc:sldChg chg="modSp modAnim modNotes">
        <pc:chgData name="bo David" userId="1750e1465650e3b5" providerId="LiveId" clId="{4012C015-0D40-457C-B8DA-AF9751F837BD}" dt="2023-05-17T12:50:36.298" v="488"/>
        <pc:sldMkLst>
          <pc:docMk/>
          <pc:sldMk cId="1880299883" sldId="302"/>
        </pc:sldMkLst>
        <pc:spChg chg="mod">
          <ac:chgData name="bo David" userId="1750e1465650e3b5" providerId="LiveId" clId="{4012C015-0D40-457C-B8DA-AF9751F837BD}" dt="2023-05-17T12:50:36.298" v="488"/>
          <ac:spMkLst>
            <pc:docMk/>
            <pc:sldMk cId="1880299883" sldId="302"/>
            <ac:spMk id="11" creationId="{D6B4462B-9BE8-4F27-B865-C83FB157EC8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880299883" sldId="302"/>
            <ac:spMk id="12" creationId="{B8D5B184-918A-477B-8DEC-4A6350567F0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880299883" sldId="302"/>
            <ac:spMk id="13" creationId="{596CB061-B0ED-415F-B7DF-029975F4037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880299883" sldId="302"/>
            <ac:spMk id="14" creationId="{B04DDC33-0BDB-40A8-A80D-D3D86D4F7072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880299883" sldId="302"/>
            <ac:spMk id="15" creationId="{A19A90C4-F6AD-45F8-BA5F-E0B92E875ACC}"/>
          </ac:spMkLst>
        </pc:spChg>
        <pc:picChg chg="mod">
          <ac:chgData name="bo David" userId="1750e1465650e3b5" providerId="LiveId" clId="{4012C015-0D40-457C-B8DA-AF9751F837BD}" dt="2023-05-17T12:50:36.298" v="488"/>
          <ac:picMkLst>
            <pc:docMk/>
            <pc:sldMk cId="1880299883" sldId="302"/>
            <ac:picMk id="24" creationId="{6D25B814-C2FF-4299-BE38-CC46D6D8AD1D}"/>
          </ac:picMkLst>
        </pc:picChg>
        <pc:picChg chg="mod">
          <ac:chgData name="bo David" userId="1750e1465650e3b5" providerId="LiveId" clId="{4012C015-0D40-457C-B8DA-AF9751F837BD}" dt="2023-05-17T12:50:36.298" v="488"/>
          <ac:picMkLst>
            <pc:docMk/>
            <pc:sldMk cId="1880299883" sldId="302"/>
            <ac:picMk id="25" creationId="{350DACF7-20D7-40D4-89EB-5581705D934E}"/>
          </ac:picMkLst>
        </pc:picChg>
        <pc:picChg chg="mod">
          <ac:chgData name="bo David" userId="1750e1465650e3b5" providerId="LiveId" clId="{4012C015-0D40-457C-B8DA-AF9751F837BD}" dt="2023-05-17T12:50:36.298" v="488"/>
          <ac:picMkLst>
            <pc:docMk/>
            <pc:sldMk cId="1880299883" sldId="302"/>
            <ac:picMk id="26" creationId="{C1048B4E-52B8-44F5-822F-2E867581B282}"/>
          </ac:picMkLst>
        </pc:picChg>
      </pc:sldChg>
      <pc:sldChg chg="modSp modNotes">
        <pc:chgData name="bo David" userId="1750e1465650e3b5" providerId="LiveId" clId="{4012C015-0D40-457C-B8DA-AF9751F837BD}" dt="2023-05-17T12:50:36.298" v="488"/>
        <pc:sldMkLst>
          <pc:docMk/>
          <pc:sldMk cId="3525586455" sldId="303"/>
        </pc:sldMkLst>
        <pc:spChg chg="mod">
          <ac:chgData name="bo David" userId="1750e1465650e3b5" providerId="LiveId" clId="{4012C015-0D40-457C-B8DA-AF9751F837BD}" dt="2023-05-17T12:50:36.298" v="488"/>
          <ac:spMkLst>
            <pc:docMk/>
            <pc:sldMk cId="3525586455" sldId="303"/>
            <ac:spMk id="11" creationId="{D6B4462B-9BE8-4F27-B865-C83FB157EC8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525586455" sldId="303"/>
            <ac:spMk id="12" creationId="{B8D5B184-918A-477B-8DEC-4A6350567F0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525586455" sldId="303"/>
            <ac:spMk id="13" creationId="{596CB061-B0ED-415F-B7DF-029975F4037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525586455" sldId="303"/>
            <ac:spMk id="14" creationId="{B04DDC33-0BDB-40A8-A80D-D3D86D4F7072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525586455" sldId="303"/>
            <ac:spMk id="15" creationId="{A19A90C4-F6AD-45F8-BA5F-E0B92E875ACC}"/>
          </ac:spMkLst>
        </pc:spChg>
        <pc:picChg chg="mod">
          <ac:chgData name="bo David" userId="1750e1465650e3b5" providerId="LiveId" clId="{4012C015-0D40-457C-B8DA-AF9751F837BD}" dt="2023-05-17T12:50:36.298" v="488"/>
          <ac:picMkLst>
            <pc:docMk/>
            <pc:sldMk cId="3525586455" sldId="303"/>
            <ac:picMk id="24" creationId="{6D25B814-C2FF-4299-BE38-CC46D6D8AD1D}"/>
          </ac:picMkLst>
        </pc:picChg>
        <pc:picChg chg="mod">
          <ac:chgData name="bo David" userId="1750e1465650e3b5" providerId="LiveId" clId="{4012C015-0D40-457C-B8DA-AF9751F837BD}" dt="2023-05-17T12:50:36.298" v="488"/>
          <ac:picMkLst>
            <pc:docMk/>
            <pc:sldMk cId="3525586455" sldId="303"/>
            <ac:picMk id="25" creationId="{350DACF7-20D7-40D4-89EB-5581705D934E}"/>
          </ac:picMkLst>
        </pc:picChg>
        <pc:picChg chg="mod">
          <ac:chgData name="bo David" userId="1750e1465650e3b5" providerId="LiveId" clId="{4012C015-0D40-457C-B8DA-AF9751F837BD}" dt="2023-05-17T12:50:36.298" v="488"/>
          <ac:picMkLst>
            <pc:docMk/>
            <pc:sldMk cId="3525586455" sldId="303"/>
            <ac:picMk id="26" creationId="{C1048B4E-52B8-44F5-822F-2E867581B282}"/>
          </ac:picMkLst>
        </pc:picChg>
      </pc:sldChg>
      <pc:sldChg chg="modSp modNotes">
        <pc:chgData name="bo David" userId="1750e1465650e3b5" providerId="LiveId" clId="{4012C015-0D40-457C-B8DA-AF9751F837BD}" dt="2023-05-17T12:50:36.298" v="488"/>
        <pc:sldMkLst>
          <pc:docMk/>
          <pc:sldMk cId="4013667428" sldId="304"/>
        </pc:sldMkLst>
        <pc:spChg chg="mod">
          <ac:chgData name="bo David" userId="1750e1465650e3b5" providerId="LiveId" clId="{4012C015-0D40-457C-B8DA-AF9751F837BD}" dt="2023-05-17T12:50:36.298" v="488"/>
          <ac:spMkLst>
            <pc:docMk/>
            <pc:sldMk cId="4013667428" sldId="304"/>
            <ac:spMk id="11" creationId="{D6B4462B-9BE8-4F27-B865-C83FB157EC8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013667428" sldId="304"/>
            <ac:spMk id="12" creationId="{B8D5B184-918A-477B-8DEC-4A6350567F0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013667428" sldId="304"/>
            <ac:spMk id="13" creationId="{596CB061-B0ED-415F-B7DF-029975F4037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013667428" sldId="304"/>
            <ac:spMk id="14" creationId="{B04DDC33-0BDB-40A8-A80D-D3D86D4F7072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013667428" sldId="304"/>
            <ac:spMk id="15" creationId="{A19A90C4-F6AD-45F8-BA5F-E0B92E875ACC}"/>
          </ac:spMkLst>
        </pc:spChg>
        <pc:picChg chg="mod">
          <ac:chgData name="bo David" userId="1750e1465650e3b5" providerId="LiveId" clId="{4012C015-0D40-457C-B8DA-AF9751F837BD}" dt="2023-05-17T12:50:36.298" v="488"/>
          <ac:picMkLst>
            <pc:docMk/>
            <pc:sldMk cId="4013667428" sldId="304"/>
            <ac:picMk id="24" creationId="{6D25B814-C2FF-4299-BE38-CC46D6D8AD1D}"/>
          </ac:picMkLst>
        </pc:picChg>
        <pc:picChg chg="mod">
          <ac:chgData name="bo David" userId="1750e1465650e3b5" providerId="LiveId" clId="{4012C015-0D40-457C-B8DA-AF9751F837BD}" dt="2023-05-17T12:50:36.298" v="488"/>
          <ac:picMkLst>
            <pc:docMk/>
            <pc:sldMk cId="4013667428" sldId="304"/>
            <ac:picMk id="25" creationId="{350DACF7-20D7-40D4-89EB-5581705D934E}"/>
          </ac:picMkLst>
        </pc:picChg>
        <pc:picChg chg="mod">
          <ac:chgData name="bo David" userId="1750e1465650e3b5" providerId="LiveId" clId="{4012C015-0D40-457C-B8DA-AF9751F837BD}" dt="2023-05-17T12:50:36.298" v="488"/>
          <ac:picMkLst>
            <pc:docMk/>
            <pc:sldMk cId="4013667428" sldId="304"/>
            <ac:picMk id="26" creationId="{C1048B4E-52B8-44F5-822F-2E867581B282}"/>
          </ac:picMkLst>
        </pc:picChg>
      </pc:sldChg>
      <pc:sldChg chg="modSp modNotes">
        <pc:chgData name="bo David" userId="1750e1465650e3b5" providerId="LiveId" clId="{4012C015-0D40-457C-B8DA-AF9751F837BD}" dt="2023-05-17T12:50:36.298" v="488"/>
        <pc:sldMkLst>
          <pc:docMk/>
          <pc:sldMk cId="3617946498" sldId="305"/>
        </pc:sldMkLst>
        <pc:spChg chg="mod">
          <ac:chgData name="bo David" userId="1750e1465650e3b5" providerId="LiveId" clId="{4012C015-0D40-457C-B8DA-AF9751F837BD}" dt="2023-05-17T12:50:36.298" v="488"/>
          <ac:spMkLst>
            <pc:docMk/>
            <pc:sldMk cId="3617946498" sldId="305"/>
            <ac:spMk id="11" creationId="{62ECEA4A-88BA-4EDB-BF97-E1DBD81FBE2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617946498" sldId="305"/>
            <ac:spMk id="15" creationId="{74C2C707-C4FC-4B42-8380-2F3673036983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617946498" sldId="305"/>
            <ac:spMk id="16" creationId="{D7201F1B-CF29-41D5-B7FC-E9056A08F69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617946498" sldId="305"/>
            <ac:spMk id="17" creationId="{B43F555A-CFFF-4BD3-B5BB-0683298E37B3}"/>
          </ac:spMkLst>
        </pc:spChg>
        <pc:picChg chg="mod">
          <ac:chgData name="bo David" userId="1750e1465650e3b5" providerId="LiveId" clId="{4012C015-0D40-457C-B8DA-AF9751F837BD}" dt="2023-05-17T12:50:36.298" v="488"/>
          <ac:picMkLst>
            <pc:docMk/>
            <pc:sldMk cId="3617946498" sldId="305"/>
            <ac:picMk id="18" creationId="{B067C990-E803-4036-98D8-6E40DDA1DC34}"/>
          </ac:picMkLst>
        </pc:picChg>
        <pc:picChg chg="mod">
          <ac:chgData name="bo David" userId="1750e1465650e3b5" providerId="LiveId" clId="{4012C015-0D40-457C-B8DA-AF9751F837BD}" dt="2023-05-17T12:50:36.298" v="488"/>
          <ac:picMkLst>
            <pc:docMk/>
            <pc:sldMk cId="3617946498" sldId="305"/>
            <ac:picMk id="19" creationId="{8FFF9FBA-7200-4324-A846-D78273AB8419}"/>
          </ac:picMkLst>
        </pc:picChg>
        <pc:picChg chg="mod">
          <ac:chgData name="bo David" userId="1750e1465650e3b5" providerId="LiveId" clId="{4012C015-0D40-457C-B8DA-AF9751F837BD}" dt="2023-05-17T12:50:36.298" v="488"/>
          <ac:picMkLst>
            <pc:docMk/>
            <pc:sldMk cId="3617946498" sldId="305"/>
            <ac:picMk id="20" creationId="{05287F70-173D-4A09-A82C-2F9CB98FD2AC}"/>
          </ac:picMkLst>
        </pc:picChg>
      </pc:sldChg>
      <pc:sldChg chg="modSp mod modNotes">
        <pc:chgData name="bo David" userId="1750e1465650e3b5" providerId="LiveId" clId="{4012C015-0D40-457C-B8DA-AF9751F837BD}" dt="2023-05-17T12:50:36.298" v="488"/>
        <pc:sldMkLst>
          <pc:docMk/>
          <pc:sldMk cId="2984899300" sldId="309"/>
        </pc:sldMkLst>
        <pc:spChg chg="mod">
          <ac:chgData name="bo David" userId="1750e1465650e3b5" providerId="LiveId" clId="{4012C015-0D40-457C-B8DA-AF9751F837BD}" dt="2023-05-17T12:50:36.298" v="488"/>
          <ac:spMkLst>
            <pc:docMk/>
            <pc:sldMk cId="2984899300" sldId="309"/>
            <ac:spMk id="4" creationId="{2BD59C5D-BE19-497A-B6EE-0D178113031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984899300" sldId="309"/>
            <ac:spMk id="5" creationId="{EDF54FB9-F47C-492A-8E89-8850FA33B3C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984899300" sldId="309"/>
            <ac:spMk id="6" creationId="{E031DAA2-C794-4D1A-9FCB-DCCCDD009F4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984899300" sldId="309"/>
            <ac:spMk id="7" creationId="{0963E0DA-B340-4591-86F7-37B4F67ABE4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984899300" sldId="309"/>
            <ac:spMk id="8" creationId="{38ED7941-FD63-4444-B4C2-3D6A644E334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984899300" sldId="309"/>
            <ac:spMk id="22" creationId="{F220F3F0-1320-482B-8F72-F6AE9817E27A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984899300" sldId="309"/>
            <ac:spMk id="23" creationId="{85C8C723-C051-44C1-A0E9-B3777C3FD18E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984899300" sldId="309"/>
            <ac:spMk id="30" creationId="{FB6B6DC0-2B69-4170-932D-951E6B055F5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984899300" sldId="309"/>
            <ac:spMk id="31" creationId="{A066229A-9761-4B1C-A2C4-AA2D7165623A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984899300" sldId="309"/>
            <ac:spMk id="38" creationId="{779892C5-6D3E-499B-A200-2C2FD4F319C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984899300" sldId="309"/>
            <ac:spMk id="39" creationId="{933841E3-3404-4E8C-A23C-D4B74B460C3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984899300" sldId="309"/>
            <ac:spMk id="42" creationId="{2F1FA551-7350-4842-A154-58F2B83C025E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984899300" sldId="309"/>
            <ac:spMk id="43" creationId="{157A393C-D5BF-427C-8001-7820598B986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984899300" sldId="309"/>
            <ac:spMk id="49" creationId="{29BEE945-D053-0A2C-F433-AA2BE389405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984899300" sldId="309"/>
            <ac:spMk id="50" creationId="{3E784946-98E1-64AD-DF90-DC12B1664DD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984899300" sldId="309"/>
            <ac:spMk id="52" creationId="{144DB07F-0495-E669-921B-62CB4332644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984899300" sldId="309"/>
            <ac:spMk id="53" creationId="{D5BEFA31-CDF8-5967-9AB0-EAA0F522F9E7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984899300" sldId="309"/>
            <ac:spMk id="54" creationId="{D91F31A8-0DAB-C629-E4C1-F916A94664F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984899300" sldId="309"/>
            <ac:spMk id="55" creationId="{E653A084-63E7-4C19-EA84-1DBF64B0120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984899300" sldId="309"/>
            <ac:spMk id="56" creationId="{94F4A781-5CAB-6FDB-BF20-766EFAED830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984899300" sldId="309"/>
            <ac:spMk id="57" creationId="{472AEFBC-95DD-8491-A410-13201A6F8F4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984899300" sldId="309"/>
            <ac:spMk id="58" creationId="{9797D600-4027-F9B1-58F2-CA7155282A97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984899300" sldId="309"/>
            <ac:spMk id="59" creationId="{91F6AF51-7C05-44D4-EEAF-A04DF57E7CC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984899300" sldId="309"/>
            <ac:spMk id="60" creationId="{7BAF6F1C-9818-7587-669B-9B05DD85504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984899300" sldId="309"/>
            <ac:spMk id="61" creationId="{FA954A35-CB3B-8A47-34F9-21045D9DADE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984899300" sldId="309"/>
            <ac:spMk id="62" creationId="{5D37C669-4060-DD99-445E-3FD318DD32C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984899300" sldId="309"/>
            <ac:spMk id="63" creationId="{EE56D1EF-DB46-CC7B-BDDE-F65321E6E527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984899300" sldId="309"/>
            <ac:spMk id="64" creationId="{60AB2EE1-434A-F89F-A4B0-FE0F5B7397C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984899300" sldId="309"/>
            <ac:spMk id="66" creationId="{A3AC6D5B-4409-CAFF-C219-94BC0E8D836A}"/>
          </ac:spMkLst>
        </pc:s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984899300" sldId="309"/>
            <ac:grpSpMk id="2" creationId="{702EDB8E-4165-400F-BA9B-C8CD83C3A5FA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984899300" sldId="309"/>
            <ac:grpSpMk id="3" creationId="{5AEB7B65-F73C-4986-8DC4-82D9A8373202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984899300" sldId="309"/>
            <ac:grpSpMk id="21" creationId="{CEBF9AF3-9649-4D4C-87B4-BB92F05B089F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984899300" sldId="309"/>
            <ac:grpSpMk id="29" creationId="{018A185F-9DF8-4A70-90A4-4C3DA43CEE40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984899300" sldId="309"/>
            <ac:grpSpMk id="37" creationId="{94698024-C398-43C2-9B20-A13F3950F40E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984899300" sldId="309"/>
            <ac:grpSpMk id="41" creationId="{0F89ED7A-2ECD-467C-B929-1026DA1EE9FD}"/>
          </ac:grpSpMkLst>
        </pc:grpChg>
        <pc:cxnChg chg="mod">
          <ac:chgData name="bo David" userId="1750e1465650e3b5" providerId="LiveId" clId="{4012C015-0D40-457C-B8DA-AF9751F837BD}" dt="2023-05-17T12:50:36.298" v="488"/>
          <ac:cxnSpMkLst>
            <pc:docMk/>
            <pc:sldMk cId="2984899300" sldId="309"/>
            <ac:cxnSpMk id="32" creationId="{7CC3AE22-5453-5830-884E-24994935CE08}"/>
          </ac:cxnSpMkLst>
        </pc:cxnChg>
        <pc:cxnChg chg="mod">
          <ac:chgData name="bo David" userId="1750e1465650e3b5" providerId="LiveId" clId="{4012C015-0D40-457C-B8DA-AF9751F837BD}" dt="2023-05-17T12:50:36.298" v="488"/>
          <ac:cxnSpMkLst>
            <pc:docMk/>
            <pc:sldMk cId="2984899300" sldId="309"/>
            <ac:cxnSpMk id="33" creationId="{ED2B0C41-ECC6-B374-0E15-20B5C252BFA6}"/>
          </ac:cxnSpMkLst>
        </pc:cxnChg>
      </pc:sldChg>
      <pc:sldChg chg="addSp delSp modSp mod modNotes">
        <pc:chgData name="bo David" userId="1750e1465650e3b5" providerId="LiveId" clId="{4012C015-0D40-457C-B8DA-AF9751F837BD}" dt="2023-05-17T12:50:36.298" v="488"/>
        <pc:sldMkLst>
          <pc:docMk/>
          <pc:sldMk cId="531146579" sldId="310"/>
        </pc:sldMkLst>
        <pc:spChg chg="mod">
          <ac:chgData name="bo David" userId="1750e1465650e3b5" providerId="LiveId" clId="{4012C015-0D40-457C-B8DA-AF9751F837BD}" dt="2023-05-17T12:50:36.298" v="488"/>
          <ac:spMkLst>
            <pc:docMk/>
            <pc:sldMk cId="531146579" sldId="310"/>
            <ac:spMk id="4" creationId="{2BD59C5D-BE19-497A-B6EE-0D178113031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531146579" sldId="310"/>
            <ac:spMk id="5" creationId="{EDF54FB9-F47C-492A-8E89-8850FA33B3C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531146579" sldId="310"/>
            <ac:spMk id="6" creationId="{E031DAA2-C794-4D1A-9FCB-DCCCDD009F4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531146579" sldId="310"/>
            <ac:spMk id="7" creationId="{0963E0DA-B340-4591-86F7-37B4F67ABE4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531146579" sldId="310"/>
            <ac:spMk id="8" creationId="{38ED7941-FD63-4444-B4C2-3D6A644E3341}"/>
          </ac:spMkLst>
        </pc:spChg>
        <pc:spChg chg="mod">
          <ac:chgData name="bo David" userId="1750e1465650e3b5" providerId="LiveId" clId="{4012C015-0D40-457C-B8DA-AF9751F837BD}" dt="2023-05-16T17:45:14.639" v="358" actId="1076"/>
          <ac:spMkLst>
            <pc:docMk/>
            <pc:sldMk cId="531146579" sldId="310"/>
            <ac:spMk id="98" creationId="{D97FAFFC-4790-DE25-D187-3F8CA20EE6AD}"/>
          </ac:spMkLst>
        </pc:spChg>
        <pc:spChg chg="mod">
          <ac:chgData name="bo David" userId="1750e1465650e3b5" providerId="LiveId" clId="{4012C015-0D40-457C-B8DA-AF9751F837BD}" dt="2023-05-16T17:45:01.832" v="353" actId="14100"/>
          <ac:spMkLst>
            <pc:docMk/>
            <pc:sldMk cId="531146579" sldId="310"/>
            <ac:spMk id="100" creationId="{A37ED917-5C03-2E1E-F8C8-0E528B3F529F}"/>
          </ac:spMkLst>
        </pc:spChg>
        <pc:spChg chg="mod">
          <ac:chgData name="bo David" userId="1750e1465650e3b5" providerId="LiveId" clId="{4012C015-0D40-457C-B8DA-AF9751F837BD}" dt="2023-05-16T17:45:37.552" v="364" actId="14100"/>
          <ac:spMkLst>
            <pc:docMk/>
            <pc:sldMk cId="531146579" sldId="310"/>
            <ac:spMk id="102" creationId="{2911D241-A3DA-E991-A8B9-90564E04F3AD}"/>
          </ac:spMkLst>
        </pc:spChg>
        <pc:spChg chg="mod">
          <ac:chgData name="bo David" userId="1750e1465650e3b5" providerId="LiveId" clId="{4012C015-0D40-457C-B8DA-AF9751F837BD}" dt="2023-05-16T17:45:58.985" v="368" actId="20577"/>
          <ac:spMkLst>
            <pc:docMk/>
            <pc:sldMk cId="531146579" sldId="310"/>
            <ac:spMk id="104" creationId="{A4316876-5D06-65E9-C87A-B56E07F84295}"/>
          </ac:spMkLst>
        </pc:s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531146579" sldId="310"/>
            <ac:grpSpMk id="2" creationId="{702EDB8E-4165-400F-BA9B-C8CD83C3A5FA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531146579" sldId="310"/>
            <ac:grpSpMk id="3" creationId="{5AEB7B65-F73C-4986-8DC4-82D9A8373202}"/>
          </ac:grpSpMkLst>
        </pc:grpChg>
        <pc:picChg chg="mod">
          <ac:chgData name="bo David" userId="1750e1465650e3b5" providerId="LiveId" clId="{4012C015-0D40-457C-B8DA-AF9751F837BD}" dt="2023-05-17T12:50:36.298" v="488"/>
          <ac:picMkLst>
            <pc:docMk/>
            <pc:sldMk cId="531146579" sldId="310"/>
            <ac:picMk id="12" creationId="{5D4AA1DC-BF19-F0C3-E39B-47A0EED5EBEB}"/>
          </ac:picMkLst>
        </pc:picChg>
        <pc:picChg chg="add del mod">
          <ac:chgData name="bo David" userId="1750e1465650e3b5" providerId="LiveId" clId="{4012C015-0D40-457C-B8DA-AF9751F837BD}" dt="2023-05-16T22:56:40.328" v="387" actId="1076"/>
          <ac:picMkLst>
            <pc:docMk/>
            <pc:sldMk cId="531146579" sldId="310"/>
            <ac:picMk id="35" creationId="{E8811EA0-6777-AE36-C18A-F8B9E0A50104}"/>
          </ac:picMkLst>
        </pc:picChg>
      </pc:sldChg>
      <pc:sldChg chg="modSp modNotes">
        <pc:chgData name="bo David" userId="1750e1465650e3b5" providerId="LiveId" clId="{4012C015-0D40-457C-B8DA-AF9751F837BD}" dt="2023-05-17T12:50:36.298" v="488"/>
        <pc:sldMkLst>
          <pc:docMk/>
          <pc:sldMk cId="4269627565" sldId="311"/>
        </pc:sldMkLst>
        <pc:spChg chg="mod">
          <ac:chgData name="bo David" userId="1750e1465650e3b5" providerId="LiveId" clId="{4012C015-0D40-457C-B8DA-AF9751F837BD}" dt="2023-05-17T12:50:36.298" v="488"/>
          <ac:spMkLst>
            <pc:docMk/>
            <pc:sldMk cId="4269627565" sldId="311"/>
            <ac:spMk id="4" creationId="{2BD59C5D-BE19-497A-B6EE-0D178113031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269627565" sldId="311"/>
            <ac:spMk id="5" creationId="{EDF54FB9-F47C-492A-8E89-8850FA33B3C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269627565" sldId="311"/>
            <ac:spMk id="6" creationId="{E031DAA2-C794-4D1A-9FCB-DCCCDD009F4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269627565" sldId="311"/>
            <ac:spMk id="7" creationId="{0963E0DA-B340-4591-86F7-37B4F67ABE4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269627565" sldId="311"/>
            <ac:spMk id="8" creationId="{38ED7941-FD63-4444-B4C2-3D6A644E334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269627565" sldId="311"/>
            <ac:spMk id="42" creationId="{A5B3CD52-F56F-4089-912E-E52D193707A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269627565" sldId="311"/>
            <ac:spMk id="43" creationId="{F4D1B8E4-D31C-4222-9259-E2F89E6FCA5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269627565" sldId="311"/>
            <ac:spMk id="46" creationId="{25033E51-9205-46F4-9031-123A7D3852C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269627565" sldId="311"/>
            <ac:spMk id="47" creationId="{21331290-6C50-4597-ADDB-C4323C57FA3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269627565" sldId="311"/>
            <ac:spMk id="50" creationId="{AA041EFE-84A9-4C6B-80D4-C96947D3606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269627565" sldId="311"/>
            <ac:spMk id="51" creationId="{CA1EB50C-029C-46C8-B512-55F9D46CFB5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269627565" sldId="311"/>
            <ac:spMk id="55" creationId="{2D4FCCCC-AF7F-4727-BBC1-8F38DD27734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269627565" sldId="311"/>
            <ac:spMk id="56" creationId="{E5937ADE-1FAC-4904-9571-573EC1AFF61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269627565" sldId="311"/>
            <ac:spMk id="57" creationId="{14B956CD-64C4-488B-BB4F-B4CF8B15CCB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269627565" sldId="311"/>
            <ac:spMk id="58" creationId="{6953ECD1-91D1-4B6C-B6FD-828819FC25A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269627565" sldId="311"/>
            <ac:spMk id="60" creationId="{A117B1F2-DF5C-45D0-BF22-2B057D32864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269627565" sldId="311"/>
            <ac:spMk id="61" creationId="{997D33DF-6BBE-4794-88BE-C75967625C3E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269627565" sldId="311"/>
            <ac:spMk id="62" creationId="{7756D246-9DC1-45BF-9366-C719C6950562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269627565" sldId="311"/>
            <ac:spMk id="63" creationId="{547A1291-72C8-4C5D-B4FE-61FA3299FE2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269627565" sldId="311"/>
            <ac:spMk id="66" creationId="{74DC8021-8797-439C-874F-6F52A985653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269627565" sldId="311"/>
            <ac:spMk id="67" creationId="{DC700304-32CE-4C37-823F-E625B94C779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269627565" sldId="311"/>
            <ac:spMk id="68" creationId="{F9F6B248-40CC-417A-AA3E-A276EFB00557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269627565" sldId="311"/>
            <ac:spMk id="69" creationId="{7689B615-A97F-4616-A1AB-FF32865B9379}"/>
          </ac:spMkLst>
        </pc:s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4269627565" sldId="311"/>
            <ac:grpSpMk id="2" creationId="{702EDB8E-4165-400F-BA9B-C8CD83C3A5FA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4269627565" sldId="311"/>
            <ac:grpSpMk id="3" creationId="{5AEB7B65-F73C-4986-8DC4-82D9A8373202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4269627565" sldId="311"/>
            <ac:grpSpMk id="41" creationId="{55907F76-E485-4090-B2A7-E2568A62235A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4269627565" sldId="311"/>
            <ac:grpSpMk id="45" creationId="{E8A2A465-3B7E-4B84-B01A-6053E981FBAF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4269627565" sldId="311"/>
            <ac:grpSpMk id="49" creationId="{11073AFB-696B-4C87-9BDE-E565770BB472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4269627565" sldId="311"/>
            <ac:grpSpMk id="53" creationId="{48732EFA-5AF6-4348-9F01-68C86FD65A31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4269627565" sldId="311"/>
            <ac:grpSpMk id="54" creationId="{8737F714-A576-448E-917F-6BAA7C513EFD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4269627565" sldId="311"/>
            <ac:grpSpMk id="59" creationId="{5471B57C-9920-4F6D-9955-7058C7C40BC6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4269627565" sldId="311"/>
            <ac:grpSpMk id="64" creationId="{A1A36E47-9187-4977-97C6-12EE135798A7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4269627565" sldId="311"/>
            <ac:grpSpMk id="65" creationId="{5586F7BA-C76C-473B-A7AB-F0295E2123A8}"/>
          </ac:grpSpMkLst>
        </pc:grpChg>
        <pc:cxnChg chg="mod">
          <ac:chgData name="bo David" userId="1750e1465650e3b5" providerId="LiveId" clId="{4012C015-0D40-457C-B8DA-AF9751F837BD}" dt="2023-05-17T12:50:36.298" v="488"/>
          <ac:cxnSpMkLst>
            <pc:docMk/>
            <pc:sldMk cId="4269627565" sldId="311"/>
            <ac:cxnSpMk id="44" creationId="{8BA43B18-22DB-406C-88C4-444B9EF7B9D4}"/>
          </ac:cxnSpMkLst>
        </pc:cxnChg>
        <pc:cxnChg chg="mod">
          <ac:chgData name="bo David" userId="1750e1465650e3b5" providerId="LiveId" clId="{4012C015-0D40-457C-B8DA-AF9751F837BD}" dt="2023-05-17T12:50:36.298" v="488"/>
          <ac:cxnSpMkLst>
            <pc:docMk/>
            <pc:sldMk cId="4269627565" sldId="311"/>
            <ac:cxnSpMk id="48" creationId="{3F161B11-3A67-477A-9C95-591587FB375D}"/>
          </ac:cxnSpMkLst>
        </pc:cxnChg>
        <pc:cxnChg chg="mod">
          <ac:chgData name="bo David" userId="1750e1465650e3b5" providerId="LiveId" clId="{4012C015-0D40-457C-B8DA-AF9751F837BD}" dt="2023-05-17T12:50:36.298" v="488"/>
          <ac:cxnSpMkLst>
            <pc:docMk/>
            <pc:sldMk cId="4269627565" sldId="311"/>
            <ac:cxnSpMk id="52" creationId="{0B8D130D-2495-48BD-9726-BEB71894B3A7}"/>
          </ac:cxnSpMkLst>
        </pc:cxnChg>
        <pc:cxnChg chg="mod">
          <ac:chgData name="bo David" userId="1750e1465650e3b5" providerId="LiveId" clId="{4012C015-0D40-457C-B8DA-AF9751F837BD}" dt="2023-05-17T12:50:36.298" v="488"/>
          <ac:cxnSpMkLst>
            <pc:docMk/>
            <pc:sldMk cId="4269627565" sldId="311"/>
            <ac:cxnSpMk id="70" creationId="{7C310932-D524-465D-845D-B9755E1F40F9}"/>
          </ac:cxnSpMkLst>
        </pc:cxnChg>
        <pc:cxnChg chg="mod">
          <ac:chgData name="bo David" userId="1750e1465650e3b5" providerId="LiveId" clId="{4012C015-0D40-457C-B8DA-AF9751F837BD}" dt="2023-05-17T12:50:36.298" v="488"/>
          <ac:cxnSpMkLst>
            <pc:docMk/>
            <pc:sldMk cId="4269627565" sldId="311"/>
            <ac:cxnSpMk id="71" creationId="{819F883E-DE82-451F-84F2-9EEB67DF356D}"/>
          </ac:cxnSpMkLst>
        </pc:cxnChg>
      </pc:sldChg>
      <pc:sldChg chg="modSp modNotes">
        <pc:chgData name="bo David" userId="1750e1465650e3b5" providerId="LiveId" clId="{4012C015-0D40-457C-B8DA-AF9751F837BD}" dt="2023-05-17T12:50:36.298" v="488"/>
        <pc:sldMkLst>
          <pc:docMk/>
          <pc:sldMk cId="2599732539" sldId="312"/>
        </pc:sldMkLst>
        <pc:spChg chg="mod">
          <ac:chgData name="bo David" userId="1750e1465650e3b5" providerId="LiveId" clId="{4012C015-0D40-457C-B8DA-AF9751F837BD}" dt="2023-05-17T12:50:36.298" v="488"/>
          <ac:spMkLst>
            <pc:docMk/>
            <pc:sldMk cId="2599732539" sldId="312"/>
            <ac:spMk id="4" creationId="{2BD59C5D-BE19-497A-B6EE-0D178113031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599732539" sldId="312"/>
            <ac:spMk id="5" creationId="{EDF54FB9-F47C-492A-8E89-8850FA33B3C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599732539" sldId="312"/>
            <ac:spMk id="6" creationId="{E031DAA2-C794-4D1A-9FCB-DCCCDD009F4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599732539" sldId="312"/>
            <ac:spMk id="7" creationId="{0963E0DA-B340-4591-86F7-37B4F67ABE4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599732539" sldId="312"/>
            <ac:spMk id="8" creationId="{38ED7941-FD63-4444-B4C2-3D6A644E334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599732539" sldId="312"/>
            <ac:spMk id="50" creationId="{6A3A6129-08F4-41F7-B9CA-739AD26CB63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599732539" sldId="312"/>
            <ac:spMk id="51" creationId="{75EB0C71-3572-4CC0-8182-A5BB7345FF3E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599732539" sldId="312"/>
            <ac:spMk id="52" creationId="{2BD47A22-155A-4A13-834E-0E8F71CA582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599732539" sldId="312"/>
            <ac:spMk id="53" creationId="{0411AF97-3DB1-4ACC-AA92-0F53BA5B0BF3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599732539" sldId="312"/>
            <ac:spMk id="56" creationId="{6C6C28FE-F2BC-41EC-A4CB-13237EB3FDD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599732539" sldId="312"/>
            <ac:spMk id="57" creationId="{CF81853A-5B29-4B18-A9D0-0D623AB0834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599732539" sldId="312"/>
            <ac:spMk id="58" creationId="{2590A292-69D3-4054-B2C4-32C6786E9F2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599732539" sldId="312"/>
            <ac:spMk id="59" creationId="{534D346C-A813-462B-A087-3A7310F86E4A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599732539" sldId="312"/>
            <ac:spMk id="62" creationId="{F55C11A8-3F5C-400C-B8CF-F650A55B2DAA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599732539" sldId="312"/>
            <ac:spMk id="63" creationId="{D6239708-C7EA-4056-B584-F1EEF4EEFE0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599732539" sldId="312"/>
            <ac:spMk id="64" creationId="{EC42F2A8-FB87-4A3D-96B9-94111A7B7D2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599732539" sldId="312"/>
            <ac:spMk id="65" creationId="{6B026AFF-05BA-4561-8348-07CE4B22148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599732539" sldId="312"/>
            <ac:spMk id="66" creationId="{5449122F-CB31-4560-B4E1-1EC06E1646B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599732539" sldId="312"/>
            <ac:spMk id="67" creationId="{B9B100F6-74D0-4DE8-ADB2-D530E8F8387A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599732539" sldId="312"/>
            <ac:spMk id="68" creationId="{CA2D033D-8577-4ECB-A91A-FBCAB3B41A4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599732539" sldId="312"/>
            <ac:spMk id="69" creationId="{691EE1A8-451D-43AF-8677-23B571266A6A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599732539" sldId="312"/>
            <ac:spMk id="72" creationId="{D8FCE4BC-A4FB-4552-B2E4-7F922459F432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599732539" sldId="312"/>
            <ac:spMk id="73" creationId="{9A3EFC91-0563-4EEB-AB7D-464BE75DC1C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599732539" sldId="312"/>
            <ac:spMk id="74" creationId="{3E91A792-4EA4-4937-B368-C36683DE827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599732539" sldId="312"/>
            <ac:spMk id="75" creationId="{8CE0E4CA-7AC6-4C7A-BE58-8F37B99AB91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599732539" sldId="312"/>
            <ac:spMk id="78" creationId="{0682F16F-FF14-40B9-9ACA-7F0EDFC7E90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599732539" sldId="312"/>
            <ac:spMk id="79" creationId="{392E34DA-7FE3-4E8D-8ECD-3C334968BFC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599732539" sldId="312"/>
            <ac:spMk id="80" creationId="{CA883DC1-61DD-457D-8B7E-1D58B7E3EF03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599732539" sldId="312"/>
            <ac:spMk id="81" creationId="{6751DC30-BEAA-43D2-A37D-879435DC7FD6}"/>
          </ac:spMkLst>
        </pc:s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599732539" sldId="312"/>
            <ac:grpSpMk id="2" creationId="{702EDB8E-4165-400F-BA9B-C8CD83C3A5FA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599732539" sldId="312"/>
            <ac:grpSpMk id="3" creationId="{5AEB7B65-F73C-4986-8DC4-82D9A8373202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599732539" sldId="312"/>
            <ac:grpSpMk id="47" creationId="{72BE3116-A913-4F00-B78E-96735BDD3362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599732539" sldId="312"/>
            <ac:grpSpMk id="54" creationId="{27779C2D-3C57-433E-AE20-00204D8AC72F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599732539" sldId="312"/>
            <ac:grpSpMk id="55" creationId="{A456C449-7B26-4401-9986-CB194A737DA6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599732539" sldId="312"/>
            <ac:grpSpMk id="60" creationId="{254816A0-8619-43A2-BFCF-2ABEEDB2B6DB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599732539" sldId="312"/>
            <ac:grpSpMk id="61" creationId="{CB4458CA-A41F-4F46-B4FC-C16B643CE668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599732539" sldId="312"/>
            <ac:grpSpMk id="70" creationId="{C7707967-F222-4FED-B737-9EDF6C457183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599732539" sldId="312"/>
            <ac:grpSpMk id="71" creationId="{63604C6E-23C1-44D0-A12C-2E0947C0BDC7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599732539" sldId="312"/>
            <ac:grpSpMk id="76" creationId="{42B50B62-F884-4FE9-91AF-B264E26669FB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599732539" sldId="312"/>
            <ac:grpSpMk id="77" creationId="{58DA168C-4D51-49B7-AC33-34CD6D69F2BA}"/>
          </ac:grpSpMkLst>
        </pc:grpChg>
        <pc:picChg chg="mod">
          <ac:chgData name="bo David" userId="1750e1465650e3b5" providerId="LiveId" clId="{4012C015-0D40-457C-B8DA-AF9751F837BD}" dt="2023-05-17T12:50:36.298" v="488"/>
          <ac:picMkLst>
            <pc:docMk/>
            <pc:sldMk cId="2599732539" sldId="312"/>
            <ac:picMk id="48" creationId="{7DA5524C-BCD3-40F8-8913-353F6D141364}"/>
          </ac:picMkLst>
        </pc:picChg>
        <pc:picChg chg="mod">
          <ac:chgData name="bo David" userId="1750e1465650e3b5" providerId="LiveId" clId="{4012C015-0D40-457C-B8DA-AF9751F837BD}" dt="2023-05-17T12:50:36.298" v="488"/>
          <ac:picMkLst>
            <pc:docMk/>
            <pc:sldMk cId="2599732539" sldId="312"/>
            <ac:picMk id="49" creationId="{2E80609C-C64F-48EE-A911-D1C7C533E72D}"/>
          </ac:picMkLst>
        </pc:picChg>
      </pc:sldChg>
      <pc:sldChg chg="del">
        <pc:chgData name="bo David" userId="1750e1465650e3b5" providerId="LiveId" clId="{4012C015-0D40-457C-B8DA-AF9751F837BD}" dt="2023-05-16T17:46:19.956" v="369" actId="47"/>
        <pc:sldMkLst>
          <pc:docMk/>
          <pc:sldMk cId="1645234588" sldId="314"/>
        </pc:sldMkLst>
      </pc:sldChg>
      <pc:sldChg chg="modSp modNotes">
        <pc:chgData name="bo David" userId="1750e1465650e3b5" providerId="LiveId" clId="{4012C015-0D40-457C-B8DA-AF9751F837BD}" dt="2023-05-17T12:50:36.298" v="488"/>
        <pc:sldMkLst>
          <pc:docMk/>
          <pc:sldMk cId="363079528" sldId="315"/>
        </pc:sldMkLst>
        <pc:spChg chg="mod">
          <ac:chgData name="bo David" userId="1750e1465650e3b5" providerId="LiveId" clId="{4012C015-0D40-457C-B8DA-AF9751F837BD}" dt="2023-05-17T12:50:36.298" v="488"/>
          <ac:spMkLst>
            <pc:docMk/>
            <pc:sldMk cId="363079528" sldId="315"/>
            <ac:spMk id="4" creationId="{2BD59C5D-BE19-497A-B6EE-0D178113031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63079528" sldId="315"/>
            <ac:spMk id="5" creationId="{EDF54FB9-F47C-492A-8E89-8850FA33B3C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63079528" sldId="315"/>
            <ac:spMk id="6" creationId="{E031DAA2-C794-4D1A-9FCB-DCCCDD009F4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63079528" sldId="315"/>
            <ac:spMk id="7" creationId="{0963E0DA-B340-4591-86F7-37B4F67ABE4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63079528" sldId="315"/>
            <ac:spMk id="8" creationId="{38ED7941-FD63-4444-B4C2-3D6A644E334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63079528" sldId="315"/>
            <ac:spMk id="53" creationId="{786B8812-AAD5-4428-87A6-F464A128578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63079528" sldId="315"/>
            <ac:spMk id="54" creationId="{1FF0F4A9-ED9D-4986-B8E9-54CE59713B1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63079528" sldId="315"/>
            <ac:spMk id="55" creationId="{3F302466-783F-4EB8-94FC-0FE99B4A676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63079528" sldId="315"/>
            <ac:spMk id="56" creationId="{D7CFEF22-9913-4731-8EB7-C70D4E153B8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63079528" sldId="315"/>
            <ac:spMk id="57" creationId="{0B4424CC-F208-4321-93D1-8F7AD966CA7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63079528" sldId="315"/>
            <ac:spMk id="58" creationId="{AA2AC8C6-79A5-4F0F-8EFE-428BB36E51D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63079528" sldId="315"/>
            <ac:spMk id="59" creationId="{722C5C15-DC68-40DE-ADAF-A45DA9BA66D3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63079528" sldId="315"/>
            <ac:spMk id="60" creationId="{611294FB-B89D-4738-AE52-8D30D4F230A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63079528" sldId="315"/>
            <ac:spMk id="61" creationId="{27CE797F-5952-40F1-AD9F-D3791F9E96F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63079528" sldId="315"/>
            <ac:spMk id="62" creationId="{A0417809-8F11-4811-9202-7596C54F94EA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63079528" sldId="315"/>
            <ac:spMk id="63" creationId="{AB0FE20B-2F55-42F4-9EF2-E346E2452C73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63079528" sldId="315"/>
            <ac:spMk id="64" creationId="{4F55FBB7-B242-4580-B281-9497DEA08CA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63079528" sldId="315"/>
            <ac:spMk id="65" creationId="{C2088BB6-D8B9-41BA-836E-BCF4380F3603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63079528" sldId="315"/>
            <ac:spMk id="67" creationId="{D34BFE4E-ECCE-43E4-A672-14F8B942381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63079528" sldId="315"/>
            <ac:spMk id="68" creationId="{E9300774-9D78-4304-9C36-B93E941735E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63079528" sldId="315"/>
            <ac:spMk id="69" creationId="{4986F8C2-D66D-44A8-A7F2-0C8383C15B5E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63079528" sldId="315"/>
            <ac:spMk id="71" creationId="{DAC9BD11-E375-4FA2-AB26-4CFF4EE5347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63079528" sldId="315"/>
            <ac:spMk id="72" creationId="{9848EA02-D3FC-400C-A479-331B6BD6F023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63079528" sldId="315"/>
            <ac:spMk id="73" creationId="{1EAAC4C7-084B-471F-9C45-27A82C927B63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63079528" sldId="315"/>
            <ac:spMk id="75" creationId="{F32D5C92-B93B-4AFF-AC56-C0C647EED3D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63079528" sldId="315"/>
            <ac:spMk id="76" creationId="{84662938-8084-4EED-8B0F-EFA0BAE9025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63079528" sldId="315"/>
            <ac:spMk id="77" creationId="{4BC6EACC-C67D-475E-8EA6-47E9884EF5A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63079528" sldId="315"/>
            <ac:spMk id="79" creationId="{DA0585BE-1EFC-4D1A-95B5-4C09F2584FF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63079528" sldId="315"/>
            <ac:spMk id="80" creationId="{3674FEED-0262-43D4-8420-4FAB2A6FDDD1}"/>
          </ac:spMkLst>
        </pc:s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63079528" sldId="315"/>
            <ac:grpSpMk id="2" creationId="{702EDB8E-4165-400F-BA9B-C8CD83C3A5FA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63079528" sldId="315"/>
            <ac:grpSpMk id="3" creationId="{5AEB7B65-F73C-4986-8DC4-82D9A8373202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63079528" sldId="315"/>
            <ac:grpSpMk id="66" creationId="{F4FAEBDB-3CB5-4237-923D-A181EF88B64A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63079528" sldId="315"/>
            <ac:grpSpMk id="70" creationId="{4D182060-30BD-4DBA-A7BB-F8D19EE34CA6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63079528" sldId="315"/>
            <ac:grpSpMk id="74" creationId="{32D5557E-05DE-415E-A409-5DEF7DC82180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63079528" sldId="315"/>
            <ac:grpSpMk id="78" creationId="{8B75AAC7-A72D-4DF9-B957-FF276158C3E9}"/>
          </ac:grpSpMkLst>
        </pc:grpChg>
      </pc:sldChg>
      <pc:sldChg chg="modSp modNotes">
        <pc:chgData name="bo David" userId="1750e1465650e3b5" providerId="LiveId" clId="{4012C015-0D40-457C-B8DA-AF9751F837BD}" dt="2023-05-17T12:50:36.298" v="488"/>
        <pc:sldMkLst>
          <pc:docMk/>
          <pc:sldMk cId="3472254488" sldId="316"/>
        </pc:sldMkLst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4" creationId="{2BD59C5D-BE19-497A-B6EE-0D178113031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5" creationId="{EDF54FB9-F47C-492A-8E89-8850FA33B3C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6" creationId="{E031DAA2-C794-4D1A-9FCB-DCCCDD009F4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7" creationId="{0963E0DA-B340-4591-86F7-37B4F67ABE4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8" creationId="{38ED7941-FD63-4444-B4C2-3D6A644E334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6" creationId="{71B33F18-1AE7-462F-AFE6-4EC02EF0221A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7" creationId="{45BC779E-CAD2-460A-8617-A5248E8346E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8" creationId="{9C406E75-D510-40A1-9E16-22E0933E6D4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35" creationId="{71A6994C-C463-4FE9-8104-EB04EA74E062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36" creationId="{339B75E2-C959-40E6-8890-9B06C317B51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37" creationId="{86478BBE-AE83-47D0-9436-2CC3D160553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38" creationId="{FBC81828-70DA-48AE-A9AC-6C1A655E4A3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39" creationId="{741792DD-2CED-4D5F-A8C3-B92014D8338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40" creationId="{2561814A-7341-4AF5-A802-24DA7E351277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41" creationId="{B373CDA9-6014-4786-A573-0ABB2EFF211E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42" creationId="{E5E10B3C-FBCE-45E2-A475-AE7B3B872673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43" creationId="{39B357E8-7BBE-40D0-949C-9B1D5EC33D8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44" creationId="{6BCD5626-4B66-4062-ABF0-3FF1D10E79B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45" creationId="{1483FDFB-81AC-4A84-BB5C-62E04A8D3022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46" creationId="{C4AD1E82-295F-49BE-9C93-E5B7B9CDFB0A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49" creationId="{4FFFCB19-3843-4474-A529-67261D6234E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50" creationId="{5372C8E4-389E-467C-87BB-766B35C7C32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51" creationId="{E54D4676-2784-4A86-BC0D-A4490DC809F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52" creationId="{30B602F9-5A01-492A-849E-F078F2A93E1A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53" creationId="{8C59DFEA-9C30-4C6E-B56F-930A1240DAD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54" creationId="{B9CD719F-8104-4C05-B521-B0817C47222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55" creationId="{98983D1E-A734-4F54-93BC-6F94A75138D2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56" creationId="{842079D5-FE54-4C56-914F-7D14F7A6F8A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57" creationId="{718DE79D-C8DA-4272-AA1F-F2E858A6C983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58" creationId="{4EAAEE55-4F3D-46B4-8C91-506539A3646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61" creationId="{A845C95F-B714-4C55-AB2C-776D071E12F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62" creationId="{EE9D9600-BB4B-40D4-9B52-868B291FE402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63" creationId="{2454A56F-755A-410F-8439-3AD10AE9A192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64" creationId="{C9C01B3B-3DF4-451D-860E-775958A0A9F2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65" creationId="{F4B7ACC6-B626-4FA8-9F80-F8EE29170DE3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66" creationId="{C446BDBC-7642-4EB1-AB83-E14BCCF42812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67" creationId="{996B6C5F-A2C4-4D2C-88DE-A50EC4D4B42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68" creationId="{F6B7E658-DA31-4973-964A-CC7E10091E57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69" creationId="{5AB0FB82-6788-4F92-B85A-5A1B93A3BAE7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70" creationId="{E916A0F2-9B05-4DEF-88FD-CAA0E2266BA3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73" creationId="{7DA9E6BA-0A33-49E4-9896-CCA4B42E7D2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74" creationId="{D2946F51-CDEB-44F4-8596-BBB32EC7B3E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75" creationId="{81BADFEC-6EF3-4A02-B4A9-E866D431408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76" creationId="{649D70C8-5AD2-4518-837C-E12447FC6CE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77" creationId="{BFEFD017-6AD3-44C8-9565-267481846E2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78" creationId="{CAD3B1BE-C450-44C7-BF01-D53FB09B3D5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79" creationId="{A6A29523-9958-41FC-814E-D8425B0D636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80" creationId="{1AEC39B0-9836-49E2-8CDD-6D818277814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81" creationId="{B4D31E93-8258-4284-84BE-6F86771752F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82" creationId="{0B6591B0-FC74-452E-9D37-CCA08921824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84" creationId="{3C59F2A6-DA0F-4412-B370-D921810F997E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85" creationId="{32C24396-3FD3-4FD8-9063-9B2D43D93E3A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87" creationId="{EA916C05-ED2E-421C-AE67-2BBC9B0DBFF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88" creationId="{F2EFAE97-C22A-4BCF-85BD-2FE15BFC64C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90" creationId="{CEFAF659-7BFC-4351-ABD1-24FE6DDF9FE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92" creationId="{8DF470EA-9AF6-45B8-9775-9EBD3188C997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93" creationId="{12930255-C1DD-438C-A311-17229D28832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94" creationId="{1CA507BC-3546-4C4C-AE70-EE086FAD568E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95" creationId="{2A8FF764-4256-439F-AF69-E7F679D39AA7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96" creationId="{D1CC344A-F20F-4F77-9AE5-E7B877FC2B7A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97" creationId="{B0442039-B436-40CF-8554-66A5B8D7FC4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98" creationId="{B9872D6A-A60C-4692-BE7B-9B1A529E08C3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199" creationId="{20CA1CD0-9941-46F0-9178-BDEF3E8F3B92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200" creationId="{F97CB333-21DC-4A4C-9B59-C8477C0A94CA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202" creationId="{1EC89A3E-B96F-4007-94CB-6331CB22413E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72254488" sldId="316"/>
            <ac:spMk id="203" creationId="{CA6BCA7E-19CD-4954-BEF0-A9E01202D6D1}"/>
          </ac:spMkLst>
        </pc:s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472254488" sldId="316"/>
            <ac:grpSpMk id="2" creationId="{702EDB8E-4165-400F-BA9B-C8CD83C3A5FA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472254488" sldId="316"/>
            <ac:grpSpMk id="3" creationId="{5AEB7B65-F73C-4986-8DC4-82D9A8373202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472254488" sldId="316"/>
            <ac:grpSpMk id="147" creationId="{CF843ADB-52BB-44DE-8943-89DD3E775C05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472254488" sldId="316"/>
            <ac:grpSpMk id="148" creationId="{1EF64FD2-29A6-4B9C-A33D-7353BD55352D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472254488" sldId="316"/>
            <ac:grpSpMk id="159" creationId="{01F71987-AD8C-4E70-B57E-32B5F391182D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472254488" sldId="316"/>
            <ac:grpSpMk id="160" creationId="{432BD28A-78C3-477F-8FC4-1AD475AF48B6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472254488" sldId="316"/>
            <ac:grpSpMk id="171" creationId="{6DF530B0-FF3D-4327-91DE-A8F95B533CC1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472254488" sldId="316"/>
            <ac:grpSpMk id="172" creationId="{0F25C94F-6420-4F36-8DF5-60B45847E2EA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472254488" sldId="316"/>
            <ac:grpSpMk id="183" creationId="{E354B757-3338-42C2-8469-C6EE58A71154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472254488" sldId="316"/>
            <ac:grpSpMk id="186" creationId="{628B6989-F965-4651-A6A9-5DE36DE1EFA7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472254488" sldId="316"/>
            <ac:grpSpMk id="189" creationId="{EF32601A-FBF9-4DC9-8D59-6511D4E2D500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472254488" sldId="316"/>
            <ac:grpSpMk id="191" creationId="{0DF016BE-F079-43BB-BAFC-3B3CB99232DA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472254488" sldId="316"/>
            <ac:grpSpMk id="201" creationId="{EFDE660E-A6D4-4B38-8935-2FCA581B742E}"/>
          </ac:grpSpMkLst>
        </pc:grpChg>
      </pc:sldChg>
      <pc:sldChg chg="addSp delSp modSp mod ord delAnim modNotes">
        <pc:chgData name="bo David" userId="1750e1465650e3b5" providerId="LiveId" clId="{4012C015-0D40-457C-B8DA-AF9751F837BD}" dt="2023-05-17T13:30:18.870" v="823" actId="1076"/>
        <pc:sldMkLst>
          <pc:docMk/>
          <pc:sldMk cId="1306029674" sldId="331"/>
        </pc:sldMkLst>
        <pc:spChg chg="mod">
          <ac:chgData name="bo David" userId="1750e1465650e3b5" providerId="LiveId" clId="{4012C015-0D40-457C-B8DA-AF9751F837BD}" dt="2023-05-17T12:50:36.298" v="488"/>
          <ac:spMkLst>
            <pc:docMk/>
            <pc:sldMk cId="1306029674" sldId="331"/>
            <ac:spMk id="4" creationId="{2BD59C5D-BE19-497A-B6EE-0D178113031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306029674" sldId="331"/>
            <ac:spMk id="5" creationId="{EDF54FB9-F47C-492A-8E89-8850FA33B3C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306029674" sldId="331"/>
            <ac:spMk id="6" creationId="{E031DAA2-C794-4D1A-9FCB-DCCCDD009F4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306029674" sldId="331"/>
            <ac:spMk id="7" creationId="{0963E0DA-B340-4591-86F7-37B4F67ABE4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306029674" sldId="331"/>
            <ac:spMk id="8" creationId="{38ED7941-FD63-4444-B4C2-3D6A644E3341}"/>
          </ac:spMkLst>
        </pc:spChg>
        <pc:spChg chg="del mod">
          <ac:chgData name="bo David" userId="1750e1465650e3b5" providerId="LiveId" clId="{4012C015-0D40-457C-B8DA-AF9751F837BD}" dt="2023-05-17T13:18:31.042" v="610" actId="478"/>
          <ac:spMkLst>
            <pc:docMk/>
            <pc:sldMk cId="1306029674" sldId="331"/>
            <ac:spMk id="11" creationId="{08887652-0C4E-5643-0A11-485A185F1B60}"/>
          </ac:spMkLst>
        </pc:spChg>
        <pc:spChg chg="del mod">
          <ac:chgData name="bo David" userId="1750e1465650e3b5" providerId="LiveId" clId="{4012C015-0D40-457C-B8DA-AF9751F837BD}" dt="2023-05-17T13:18:31.042" v="610" actId="478"/>
          <ac:spMkLst>
            <pc:docMk/>
            <pc:sldMk cId="1306029674" sldId="331"/>
            <ac:spMk id="12" creationId="{09F5A729-4302-66C6-1A74-B3D09FBC1F8E}"/>
          </ac:spMkLst>
        </pc:spChg>
        <pc:spChg chg="del mod">
          <ac:chgData name="bo David" userId="1750e1465650e3b5" providerId="LiveId" clId="{4012C015-0D40-457C-B8DA-AF9751F837BD}" dt="2023-05-17T13:18:31.042" v="610" actId="478"/>
          <ac:spMkLst>
            <pc:docMk/>
            <pc:sldMk cId="1306029674" sldId="331"/>
            <ac:spMk id="13" creationId="{A9315266-3E8D-0B56-875C-150A642B3615}"/>
          </ac:spMkLst>
        </pc:spChg>
        <pc:spChg chg="del mod">
          <ac:chgData name="bo David" userId="1750e1465650e3b5" providerId="LiveId" clId="{4012C015-0D40-457C-B8DA-AF9751F837BD}" dt="2023-05-17T13:18:31.042" v="610" actId="478"/>
          <ac:spMkLst>
            <pc:docMk/>
            <pc:sldMk cId="1306029674" sldId="331"/>
            <ac:spMk id="14" creationId="{283B6720-5470-DDF6-FDF5-2BA0A3CC8736}"/>
          </ac:spMkLst>
        </pc:spChg>
        <pc:spChg chg="del mod">
          <ac:chgData name="bo David" userId="1750e1465650e3b5" providerId="LiveId" clId="{4012C015-0D40-457C-B8DA-AF9751F837BD}" dt="2023-05-16T17:41:21.954" v="294" actId="478"/>
          <ac:spMkLst>
            <pc:docMk/>
            <pc:sldMk cId="1306029674" sldId="331"/>
            <ac:spMk id="16" creationId="{E7519B4D-692C-CCCB-C845-525CCB94F9B5}"/>
          </ac:spMkLst>
        </pc:spChg>
        <pc:spChg chg="del mod">
          <ac:chgData name="bo David" userId="1750e1465650e3b5" providerId="LiveId" clId="{4012C015-0D40-457C-B8DA-AF9751F837BD}" dt="2023-05-17T13:18:31.042" v="610" actId="478"/>
          <ac:spMkLst>
            <pc:docMk/>
            <pc:sldMk cId="1306029674" sldId="331"/>
            <ac:spMk id="18" creationId="{B3F81AAF-0235-695E-C7BA-DD2EAF6938FF}"/>
          </ac:spMkLst>
        </pc:spChg>
        <pc:spChg chg="del mod">
          <ac:chgData name="bo David" userId="1750e1465650e3b5" providerId="LiveId" clId="{4012C015-0D40-457C-B8DA-AF9751F837BD}" dt="2023-05-17T13:18:31.042" v="610" actId="478"/>
          <ac:spMkLst>
            <pc:docMk/>
            <pc:sldMk cId="1306029674" sldId="331"/>
            <ac:spMk id="19" creationId="{EC1BB684-0922-7CB6-6576-96146441E3B3}"/>
          </ac:spMkLst>
        </pc:spChg>
        <pc:spChg chg="del mod">
          <ac:chgData name="bo David" userId="1750e1465650e3b5" providerId="LiveId" clId="{4012C015-0D40-457C-B8DA-AF9751F837BD}" dt="2023-05-17T13:18:31.042" v="610" actId="478"/>
          <ac:spMkLst>
            <pc:docMk/>
            <pc:sldMk cId="1306029674" sldId="331"/>
            <ac:spMk id="21" creationId="{8B05CEF1-FE5C-1F6F-69B8-1A7C46BE6C03}"/>
          </ac:spMkLst>
        </pc:spChg>
        <pc:spChg chg="del mod">
          <ac:chgData name="bo David" userId="1750e1465650e3b5" providerId="LiveId" clId="{4012C015-0D40-457C-B8DA-AF9751F837BD}" dt="2023-05-17T13:18:31.042" v="610" actId="478"/>
          <ac:spMkLst>
            <pc:docMk/>
            <pc:sldMk cId="1306029674" sldId="331"/>
            <ac:spMk id="25" creationId="{2C27C083-AE15-E688-526D-9BE226FDCE21}"/>
          </ac:spMkLst>
        </pc:spChg>
        <pc:spChg chg="del mod">
          <ac:chgData name="bo David" userId="1750e1465650e3b5" providerId="LiveId" clId="{4012C015-0D40-457C-B8DA-AF9751F837BD}" dt="2023-05-17T13:18:31.042" v="610" actId="478"/>
          <ac:spMkLst>
            <pc:docMk/>
            <pc:sldMk cId="1306029674" sldId="331"/>
            <ac:spMk id="26" creationId="{B1D5FEDB-235B-F835-671F-1AA63FB0125C}"/>
          </ac:spMkLst>
        </pc:spChg>
        <pc:spChg chg="del mod">
          <ac:chgData name="bo David" userId="1750e1465650e3b5" providerId="LiveId" clId="{4012C015-0D40-457C-B8DA-AF9751F837BD}" dt="2023-05-17T13:18:31.042" v="610" actId="478"/>
          <ac:spMkLst>
            <pc:docMk/>
            <pc:sldMk cId="1306029674" sldId="331"/>
            <ac:spMk id="27" creationId="{3E9D1A5F-3254-D2D3-3FDF-0895FFF37EA5}"/>
          </ac:spMkLst>
        </pc:s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1306029674" sldId="331"/>
            <ac:grpSpMk id="2" creationId="{702EDB8E-4165-400F-BA9B-C8CD83C3A5FA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1306029674" sldId="331"/>
            <ac:grpSpMk id="3" creationId="{5AEB7B65-F73C-4986-8DC4-82D9A8373202}"/>
          </ac:grpSpMkLst>
        </pc:grpChg>
        <pc:picChg chg="add mod">
          <ac:chgData name="bo David" userId="1750e1465650e3b5" providerId="LiveId" clId="{4012C015-0D40-457C-B8DA-AF9751F837BD}" dt="2023-05-17T13:30:18.870" v="823" actId="1076"/>
          <ac:picMkLst>
            <pc:docMk/>
            <pc:sldMk cId="1306029674" sldId="331"/>
            <ac:picMk id="9" creationId="{E7648B09-65F9-25D5-F900-D1274674FB2C}"/>
          </ac:picMkLst>
        </pc:picChg>
        <pc:picChg chg="del mod">
          <ac:chgData name="bo David" userId="1750e1465650e3b5" providerId="LiveId" clId="{4012C015-0D40-457C-B8DA-AF9751F837BD}" dt="2023-05-17T13:18:28.451" v="609" actId="478"/>
          <ac:picMkLst>
            <pc:docMk/>
            <pc:sldMk cId="1306029674" sldId="331"/>
            <ac:picMk id="10" creationId="{D7E40E59-56E9-B7A4-E9FD-3345A09D6B9F}"/>
          </ac:picMkLst>
        </pc:picChg>
      </pc:sldChg>
      <pc:sldChg chg="modSp modNotes">
        <pc:chgData name="bo David" userId="1750e1465650e3b5" providerId="LiveId" clId="{4012C015-0D40-457C-B8DA-AF9751F837BD}" dt="2023-05-17T12:50:36.298" v="488"/>
        <pc:sldMkLst>
          <pc:docMk/>
          <pc:sldMk cId="240495514" sldId="333"/>
        </pc:sldMkLst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4" creationId="{2BD59C5D-BE19-497A-B6EE-0D178113031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5" creationId="{EDF54FB9-F47C-492A-8E89-8850FA33B3C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6" creationId="{E031DAA2-C794-4D1A-9FCB-DCCCDD009F4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7" creationId="{0963E0DA-B340-4591-86F7-37B4F67ABE4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8" creationId="{38ED7941-FD63-4444-B4C2-3D6A644E334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31" creationId="{730CBDCF-793D-4259-9CB5-0C724F7780B2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33" creationId="{B404D1CA-6BDA-47A5-8773-C3AD383E741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34" creationId="{4B92FA62-B000-4E0F-BC8C-84F8423DEC7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36" creationId="{5D414591-9BFE-4A33-9D5B-AFFEC462B1A3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37" creationId="{F814168A-6540-4B20-9687-523CE57AACC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39" creationId="{44AD7F0B-F354-43B8-9A7A-1E232856946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40" creationId="{EB2F2BD8-1862-4374-902F-7DDBF9469463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42" creationId="{831D185D-632D-4C93-B8B1-0DD942534FE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43" creationId="{8E1AD839-C7BF-4228-ADA6-645119483B2E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45" creationId="{D92DB640-D6FC-4203-A308-C09A1F3A0FA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46" creationId="{02D86665-3BB9-4058-9DBF-DEB8EBEDED6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48" creationId="{D3192F2E-CE5D-4FF1-9977-444425FA1E0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49" creationId="{0BD32118-FA12-471C-8C13-8BD67AA482A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51" creationId="{24807447-FBA9-4DE6-BBDD-8B79E300F3D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52" creationId="{F989E5EA-52E1-4CD0-9D8A-B33DC7F591D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53" creationId="{5AFCEF56-DC1F-45A8-A67F-F58E3A96E57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55" creationId="{F4074B93-5092-49DA-BBAA-2C279A0C60A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57" creationId="{F21D66B3-E20C-483A-905A-7A42AC3474C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58" creationId="{4BCD084A-120D-4BE1-9042-242C27B6A4A3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59" creationId="{D7CFCE76-38FC-4E45-9EEE-FC6AF20F216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60" creationId="{43FD7E3F-A28D-4884-90DD-A03DB8575BAE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62" creationId="{FA0FCD65-7BF4-4A32-BDD2-C3C07966B11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64" creationId="{D9FB5D5E-DA54-4111-BB17-97D83BEF1DDA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65" creationId="{A4757295-FBDA-4640-BF7E-0B905CE4ABA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66" creationId="{0128A29D-F946-45E8-A126-DD0CC0964FC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67" creationId="{F99D81C9-7661-405D-A27D-16E6B3233D9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69" creationId="{F72C1044-F58C-4AD8-ACD3-5B85C7693D5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71" creationId="{90946A4D-AD58-4DD5-B091-B90FAB57639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72" creationId="{CCA47C57-8A57-449C-B4BC-FD6D79F0548A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73" creationId="{8FD23A82-2B4F-43C2-913F-14BBB543455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74" creationId="{99D91EE2-144F-46B0-B9B0-BCD6EFB4A90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76" creationId="{5ADAFB94-A9D6-4767-BDB4-BEF6C11DCD3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78" creationId="{0BAEA504-D646-4E0D-B8FF-6A8CAD331FF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79" creationId="{2C2E693C-DC63-40FB-984F-41E44C60348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80" creationId="{1D4DB2F4-2437-4D8B-8BDA-0D2A92A9E79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81" creationId="{EF9B33E3-6D02-48F9-98B9-3F358A27BFF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83" creationId="{FF03B79A-150F-4B8B-AE5F-D345DDB5317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85" creationId="{3FC8D238-9AB3-47F4-865C-4E53E5E2944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86" creationId="{DF9CAD6C-C35B-46A1-AD32-B8C3E8BC7C2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87" creationId="{1D477B45-C4E7-474F-A83C-51E4ED4FE76A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88" creationId="{1F2C6B6D-9E87-4BA0-9494-8A7B2451B27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90" creationId="{5956EB1B-9B4C-4F16-9868-A3D5E5B72BC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92" creationId="{D7B4967B-0554-46C5-8835-9DD769AF7E4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93" creationId="{5BD1F46A-4A4B-4EC3-9E0C-D2604CA86E8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94" creationId="{58B30722-E2B2-4F8B-B653-312EC031F22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95" creationId="{6A8139D3-5070-422A-8A57-67FAD42DFC2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97" creationId="{39C87DF0-F797-4198-BBF2-7B3E4B97FE7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99" creationId="{E4336817-DE4F-493A-A871-0240F665698E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00" creationId="{5655683C-8E7E-43EB-8243-7FE5503F994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01" creationId="{7AA029EC-0E8B-4E10-85BB-B30A22F8B49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02" creationId="{455A65C7-A197-4F7E-BAC1-03B652ADD93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03" creationId="{1B211B4A-1C26-43CB-A847-79C9B9D804A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04" creationId="{9A10019A-D32A-484B-AB8E-E52CD25F8B8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05" creationId="{093FDFA3-1A82-4574-8A12-0D9BF79CEC92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06" creationId="{19E0DE01-9EF4-48B9-BAD0-367A7285E50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07" creationId="{FE4E2A21-5D85-4250-8E08-24856DEAD37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08" creationId="{7B01EA75-237F-4273-9970-192D35D0E09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09" creationId="{C03964ED-85B9-409C-AB5E-09FE84E6FEB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12" creationId="{86FCF45C-0EEC-49B2-A75F-E25BE323DFD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13" creationId="{7A306622-67A1-455D-AA0F-ABBACA49EB7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14" creationId="{A0BACC90-4546-40D0-A047-45BA7342969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15" creationId="{F650F949-49D1-4379-9A77-B4F02CA23E0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16" creationId="{E28A0168-CAFE-4FFB-9AC0-A0ACE8FF4D5E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17" creationId="{0D5D09F7-76BF-46C4-9CC9-B2E585F1132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18" creationId="{5E202EB6-E21E-4D71-8827-A1EC8921B88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19" creationId="{3CDE87A6-2BF1-4C61-93D2-392624AA2BA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20" creationId="{59740769-EA2D-4B66-9114-03C97E9393F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21" creationId="{3FCB921A-4019-4530-B29E-BBFB5F3FF11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22" creationId="{F2A1005B-EE63-41A2-AE63-7BB45D05959E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25" creationId="{991CDADF-4DC6-4F76-9DD7-3798F004BE7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26" creationId="{1D5E13F7-6944-49F3-A1F3-0BF572FF2142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27" creationId="{D028EF6A-3D66-48BF-801A-C86426320DFA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28" creationId="{C42471E0-B69A-491A-877D-D00F76583BF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29" creationId="{26B9F314-7802-48A4-9D00-0F48C727F53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30" creationId="{F3162EF7-ABF9-477F-9D29-B3A1433173F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31" creationId="{540F1D39-BF70-4C00-AE99-15247CB6274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32" creationId="{6D5F4B25-CA76-42BE-B1C5-9B74F7F39007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35" creationId="{22CA6E34-583C-427A-A38B-06B327206A6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36" creationId="{88D079D9-3EC3-439C-9F67-F43FF5E5CE3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37" creationId="{0AEA6C39-A44E-45E9-B1EF-F9B47119109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38" creationId="{2ACD70F1-5AC8-408A-B77C-AF4510B1B16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39" creationId="{F699CFA7-DE49-4A9E-BA88-380F56A31D8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40" creationId="{78809F27-2F5F-4BA6-BFA3-1A9DCFA4F7F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41" creationId="{4826119B-7CB7-4574-BE8C-016DCAFB523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42" creationId="{AEE6B146-2B2B-4296-B625-64795C9A5E2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43" creationId="{84B8FA8C-77F4-44F4-9629-D8011F8C0FCE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44" creationId="{97D71AD6-7BB0-46C2-B6E4-6787678F5C0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45" creationId="{1F248019-51A9-43FC-A089-30BDF3EBD3A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48" creationId="{0A65F4E0-34CC-44D6-8ECE-085C5F2820CA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49" creationId="{76842A3C-F40D-42A4-93D4-C10257F7A62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50" creationId="{BC38B464-E2C7-4617-A639-8EA43923594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51" creationId="{59492376-3B6D-4193-B07C-F05581016EB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52" creationId="{05A5DDDE-D299-45B9-9BDC-74FF5D497452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53" creationId="{FEAD078B-00CD-4A74-824B-128DCD858C7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54" creationId="{D8252CF9-D1C0-46AA-898D-83A50B3E033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55" creationId="{D5DECF53-FE14-4059-ABC6-3CDF69E9123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56" creationId="{BA4BEDEF-9078-4E57-983E-12DCD11254A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57" creationId="{C6C15422-ACC5-4B82-BA2D-FF77A788315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60" creationId="{D95F8303-47D7-46A6-8EDB-525FBBA4769A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61" creationId="{20D7305F-33EB-4F1D-BBF3-00B737C1DCE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62" creationId="{3243159A-811B-42F2-AD91-3FA26D1DEF8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63" creationId="{1906C8DF-792C-4AD0-B27A-49D86442096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64" creationId="{A281E187-BF27-460E-8E1C-7DDA708B57E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67" creationId="{2E959D6B-DF15-419C-A374-1622A5F29E83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68" creationId="{6A2BBF61-8011-4928-8D38-57591337E38E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69" creationId="{1E72E210-B109-41B6-B75D-E7AB8CCE292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70" creationId="{D91A227E-0D8B-4C17-B187-699AEBF5EF2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73" creationId="{5ADCD4E9-0E7B-4D98-A382-4C8E3414D7E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74" creationId="{FFE726DE-1FD8-4DE8-8897-060CF0D5C99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75" creationId="{3EFF86BD-6151-4911-982F-EB6620D64AB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76" creationId="{9963869C-7E00-41EB-9ACE-3110FB5DEC3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77" creationId="{0FEFEAD5-D5FF-4798-B988-526F72BF8DE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80" creationId="{DD276ABB-EC3B-4F3B-A05C-0384CD2A362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81" creationId="{6ECC422A-F278-4B3B-BFB5-02A94027972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82" creationId="{D9AFFB34-A3C6-44C1-B94A-B5858A2AB86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83" creationId="{D9018207-9022-4842-B0C7-16847A226D0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84" creationId="{31D8EC3B-9E61-45BF-974F-D28628982D9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85" creationId="{5B2E38AF-A182-42CB-973A-B5DDBC7586E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88" creationId="{45AF2B91-4E93-4BFD-85FD-5046B52BE392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89" creationId="{75DE227D-CB23-4B37-BC35-D558BB58AE4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90" creationId="{4C21D3B5-A95F-444E-88BD-E98FB4377C0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91" creationId="{A472C9C4-06EA-4266-A1D1-4E2C33EE861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92" creationId="{7FA0D82B-96AA-4F50-AA70-2856C7B902F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40495514" sldId="333"/>
            <ac:spMk id="193" creationId="{52C90B27-5C86-4EBC-B68E-16F9E1411A5C}"/>
          </ac:spMkLst>
        </pc:s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2" creationId="{702EDB8E-4165-400F-BA9B-C8CD83C3A5FA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3" creationId="{5AEB7B65-F73C-4986-8DC4-82D9A8373202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32" creationId="{C776FAD5-042E-410B-ADD8-E29E34F20808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35" creationId="{A7FDCA34-8EB7-463B-BC59-4394E04B9A66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38" creationId="{325063AB-38C2-404A-80C1-4268BD75EDF6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41" creationId="{5C2D20CA-801D-4F69-A509-A79C6117A530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44" creationId="{36ABD5E6-1F80-4949-9B0E-7466BBABB380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47" creationId="{FC5399C5-BA09-4D18-9B8B-FCD2BE4AF5F3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50" creationId="{E91BD556-34BE-496A-9F7B-6A0F87330859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54" creationId="{4F90AB85-1C5C-43B0-BAED-5E962E3369F8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56" creationId="{9EC1AD10-1B8C-4173-8FDA-6FC81F925318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61" creationId="{DDDCB6B7-8A42-42E9-8196-2B2BCC717F22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63" creationId="{EB4E4AEB-0220-4E0D-A1D5-A4119994496E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68" creationId="{38E1C46D-EF64-424E-924D-55D78D83B9AC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70" creationId="{A631F137-5655-448B-BCDF-DEAC78B06EB2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75" creationId="{003A183C-2B50-490E-B30D-CDA073B0BD69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77" creationId="{A7FFEFE5-0986-4769-BF2F-00E10288CE13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82" creationId="{94B3B788-B75B-4F18-ABEE-CADD49CFB98F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84" creationId="{DEBF376A-8E27-4D76-A55E-F166FAE8BCE7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89" creationId="{E4DC23CC-5E0E-4E3B-AFB6-3D86AFB3735B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91" creationId="{AD101D08-77AC-4CDB-AE8F-19D474D4BB3D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96" creationId="{05CCBAD0-58D1-4A80-8785-024922CA76B4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98" creationId="{A2D7D0A2-109A-4A23-B2BE-51551076F300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110" creationId="{938ED7AA-92DD-498C-ABEB-065C6F4EF800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111" creationId="{4D2BFF72-07D5-4048-804C-0D47182D93E2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123" creationId="{A9F24B1B-77D4-46B7-B420-D09378E6AB1C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124" creationId="{629A516E-3967-4B26-883F-171D61134126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133" creationId="{EB1BC813-6BE7-4717-A4C8-72380917808E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134" creationId="{41B15B6D-BEC3-42FD-856C-22121903618A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146" creationId="{6D574BCF-A5F9-44EA-8FA1-29B7BB66E8EA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147" creationId="{E90EBE5F-C1E9-492A-9951-61515A9CE3A6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158" creationId="{0A801C15-C1F2-42C2-9D79-F1C3405C2A34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159" creationId="{8EC0526A-5986-494E-AC9C-FE72FCCC96D0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165" creationId="{120A471C-655A-4D74-AAF2-76598F9D57B5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166" creationId="{52C10C52-954D-4203-9574-303AC5EA347F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171" creationId="{EB349C01-8718-4824-B1F2-CFC0B13C1F8A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172" creationId="{5433281E-3D59-4F84-9DA9-3CAD3F9770F3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178" creationId="{19EE7BB4-AEF8-4B86-85E1-5FAE55A85C08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179" creationId="{80ABD77F-E281-4A26-8CF6-758781BF78D8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186" creationId="{DA2C1102-8369-4A44-B601-B87569AF20FA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40495514" sldId="333"/>
            <ac:grpSpMk id="187" creationId="{7BC06420-4D07-45D9-8C53-D1434069D223}"/>
          </ac:grpSpMkLst>
        </pc:grpChg>
      </pc:sldChg>
      <pc:sldChg chg="modSp modNotes">
        <pc:chgData name="bo David" userId="1750e1465650e3b5" providerId="LiveId" clId="{4012C015-0D40-457C-B8DA-AF9751F837BD}" dt="2023-05-17T12:50:36.298" v="488"/>
        <pc:sldMkLst>
          <pc:docMk/>
          <pc:sldMk cId="3226362835" sldId="334"/>
        </pc:sldMkLst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4" creationId="{2BD59C5D-BE19-497A-B6EE-0D178113031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5" creationId="{EDF54FB9-F47C-492A-8E89-8850FA33B3C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6" creationId="{E031DAA2-C794-4D1A-9FCB-DCCCDD009F4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7" creationId="{0963E0DA-B340-4591-86F7-37B4F67ABE4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8" creationId="{38ED7941-FD63-4444-B4C2-3D6A644E334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39" creationId="{B6328ED5-2F81-4DDA-8F6A-FCA10E8C808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40" creationId="{87DE9A19-8E54-4A35-83EC-0643E1DA2EB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41" creationId="{B93C2E56-DFF9-450C-98EE-809873188AA3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42" creationId="{D863A3A6-6CE6-4A6E-B490-9809392E521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46" creationId="{5EFD986B-3C75-4824-8522-7F7707046EF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47" creationId="{65FFC416-B35E-4D69-9352-92A7DF31675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48" creationId="{DCA20728-75C3-435E-B30E-573859408A3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50" creationId="{102A521A-8AA5-4118-9BC9-989BBA472AA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51" creationId="{C0E7BD23-7BC9-4AA6-ACD4-120010B761B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52" creationId="{2ABF0757-4B9C-4408-B93E-EED5998C785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54" creationId="{EB86C1F1-BD70-4CEE-9072-2A86948BA31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55" creationId="{7B22578A-1B88-44EF-9880-DB04BA72AF4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56" creationId="{12B91075-B91A-47A7-B03A-7F65D636000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58" creationId="{4B3F5749-8438-4BC4-B281-7216CA6128D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59" creationId="{5FC8FFA1-8AD6-432B-8E06-06B48353BDC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60" creationId="{939C7E95-0303-423E-9B78-5B940192637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61" creationId="{B16915F9-8FFB-4DC8-9457-A57A057C926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71" creationId="{1EAD260B-A42F-4EA9-BFD3-13F3C1A0811E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72" creationId="{3AB92CEB-38E9-4243-9307-FAB6EF48CA0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75" creationId="{7C96462D-8235-418B-835B-14368FB9205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76" creationId="{9D3799A8-150F-476C-96E4-FCAE6470D37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77" creationId="{EAF2ADEA-2315-4216-AA44-A54DA5BB57E3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79" creationId="{BC675727-CA5E-40F4-89D0-ABA5B5CE988A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80" creationId="{240E42E9-B5E1-4E1B-ABD6-2DB69E9562DE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83" creationId="{00F39829-9CC5-437A-B077-3F120E91FF6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84" creationId="{20BB39FD-6174-49AF-8936-EAEB16CA6B2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85" creationId="{21949148-6226-4E7D-9CAD-68C5FFB2437A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87" creationId="{86CCB4CB-E5B9-499D-9F07-A792F91B855E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88" creationId="{29CC42FF-0838-4324-9D8E-103B2F0F139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91" creationId="{0D638B41-169F-43AB-87F8-7A246F0E3B0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92" creationId="{4649E84A-2DE2-41E8-B37B-6F74B38CEF5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226362835" sldId="334"/>
            <ac:spMk id="93" creationId="{237AAA96-9751-40AE-87C5-0DCCCC7E96EF}"/>
          </ac:spMkLst>
        </pc:s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226362835" sldId="334"/>
            <ac:grpSpMk id="2" creationId="{702EDB8E-4165-400F-BA9B-C8CD83C3A5FA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226362835" sldId="334"/>
            <ac:grpSpMk id="3" creationId="{5AEB7B65-F73C-4986-8DC4-82D9A8373202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226362835" sldId="334"/>
            <ac:grpSpMk id="38" creationId="{EDF54245-052C-48F1-A6E9-D1F8AD919CBD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226362835" sldId="334"/>
            <ac:grpSpMk id="44" creationId="{4AD7CE15-02AE-45D3-9466-B4603CB4D095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226362835" sldId="334"/>
            <ac:grpSpMk id="49" creationId="{76E83FC7-CCDF-40D7-A21C-880990DD63DB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226362835" sldId="334"/>
            <ac:grpSpMk id="53" creationId="{CE4B9FC0-2ED9-4E27-B5BD-C3C7F514CB70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226362835" sldId="334"/>
            <ac:grpSpMk id="57" creationId="{D09614C6-2A0B-491F-A3ED-FD10CFA9C071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226362835" sldId="334"/>
            <ac:grpSpMk id="62" creationId="{881458A0-CA94-43D2-9FC8-89FC9F9E8C51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226362835" sldId="334"/>
            <ac:grpSpMk id="63" creationId="{A4ED045C-A0A4-4262-8CF3-3ED357A795AA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226362835" sldId="334"/>
            <ac:grpSpMk id="64" creationId="{763D695F-933A-42DB-A48C-B43DAE3DDBFE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226362835" sldId="334"/>
            <ac:grpSpMk id="70" creationId="{5ABDA5E9-9723-426D-BC3C-4CC8A63D2133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226362835" sldId="334"/>
            <ac:grpSpMk id="74" creationId="{E4184E97-CCE7-4F7E-AE1A-000EAAE028C5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226362835" sldId="334"/>
            <ac:grpSpMk id="78" creationId="{32E8799B-4AAD-4A4C-9536-320657D8835A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226362835" sldId="334"/>
            <ac:grpSpMk id="82" creationId="{108E0952-A4B7-4F35-9C4E-EB5318F61794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226362835" sldId="334"/>
            <ac:grpSpMk id="86" creationId="{B2C7AC80-1654-4BF2-8600-7D92032D72B8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226362835" sldId="334"/>
            <ac:grpSpMk id="90" creationId="{4A9F949A-24ED-4CF8-BD66-6F2BB400D21E}"/>
          </ac:grpSpMkLst>
        </pc:grpChg>
        <pc:cxnChg chg="mod">
          <ac:chgData name="bo David" userId="1750e1465650e3b5" providerId="LiveId" clId="{4012C015-0D40-457C-B8DA-AF9751F837BD}" dt="2023-05-17T12:50:36.298" v="488"/>
          <ac:cxnSpMkLst>
            <pc:docMk/>
            <pc:sldMk cId="3226362835" sldId="334"/>
            <ac:cxnSpMk id="73" creationId="{EB02A441-838C-4375-A097-9D17F398B7A6}"/>
          </ac:cxnSpMkLst>
        </pc:cxnChg>
        <pc:cxnChg chg="mod">
          <ac:chgData name="bo David" userId="1750e1465650e3b5" providerId="LiveId" clId="{4012C015-0D40-457C-B8DA-AF9751F837BD}" dt="2023-05-17T12:50:36.298" v="488"/>
          <ac:cxnSpMkLst>
            <pc:docMk/>
            <pc:sldMk cId="3226362835" sldId="334"/>
            <ac:cxnSpMk id="81" creationId="{AA0CA9C6-2A8B-4F17-826F-E4DBA055F915}"/>
          </ac:cxnSpMkLst>
        </pc:cxnChg>
        <pc:cxnChg chg="mod">
          <ac:chgData name="bo David" userId="1750e1465650e3b5" providerId="LiveId" clId="{4012C015-0D40-457C-B8DA-AF9751F837BD}" dt="2023-05-17T12:50:36.298" v="488"/>
          <ac:cxnSpMkLst>
            <pc:docMk/>
            <pc:sldMk cId="3226362835" sldId="334"/>
            <ac:cxnSpMk id="89" creationId="{45E6F6E3-3D08-437B-B92B-A58BCD366F0C}"/>
          </ac:cxnSpMkLst>
        </pc:cxnChg>
      </pc:sldChg>
      <pc:sldChg chg="modSp modNotes">
        <pc:chgData name="bo David" userId="1750e1465650e3b5" providerId="LiveId" clId="{4012C015-0D40-457C-B8DA-AF9751F837BD}" dt="2023-05-17T12:50:36.298" v="488"/>
        <pc:sldMkLst>
          <pc:docMk/>
          <pc:sldMk cId="1444685795" sldId="335"/>
        </pc:sldMkLst>
        <pc:spChg chg="mod">
          <ac:chgData name="bo David" userId="1750e1465650e3b5" providerId="LiveId" clId="{4012C015-0D40-457C-B8DA-AF9751F837BD}" dt="2023-05-17T12:50:36.298" v="488"/>
          <ac:spMkLst>
            <pc:docMk/>
            <pc:sldMk cId="1444685795" sldId="335"/>
            <ac:spMk id="4" creationId="{2BD59C5D-BE19-497A-B6EE-0D178113031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444685795" sldId="335"/>
            <ac:spMk id="5" creationId="{EDF54FB9-F47C-492A-8E89-8850FA33B3C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444685795" sldId="335"/>
            <ac:spMk id="6" creationId="{E031DAA2-C794-4D1A-9FCB-DCCCDD009F4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444685795" sldId="335"/>
            <ac:spMk id="7" creationId="{0963E0DA-B340-4591-86F7-37B4F67ABE4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444685795" sldId="335"/>
            <ac:spMk id="8" creationId="{38ED7941-FD63-4444-B4C2-3D6A644E334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444685795" sldId="335"/>
            <ac:spMk id="49" creationId="{23F716B3-51A0-44F4-BB1C-F0F4D6F8AEA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444685795" sldId="335"/>
            <ac:spMk id="51" creationId="{8EF03DC2-61C6-4E2A-BC49-30C85D94581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444685795" sldId="335"/>
            <ac:spMk id="52" creationId="{260282E5-1223-4B01-AA61-FA2949D1FE9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444685795" sldId="335"/>
            <ac:spMk id="53" creationId="{AFE4A6A2-623C-42B9-BA90-64AB704B409A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444685795" sldId="335"/>
            <ac:spMk id="54" creationId="{2F156B5D-0B03-4C75-871D-B64159D253C2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444685795" sldId="335"/>
            <ac:spMk id="57" creationId="{51E9F549-B65C-4E4B-A9A4-75523C21FC87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444685795" sldId="335"/>
            <ac:spMk id="58" creationId="{46919B74-73F5-4785-829D-EFF1C4A4631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444685795" sldId="335"/>
            <ac:spMk id="59" creationId="{BB189D4D-B67E-4988-AFBE-7B060DF1CF42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444685795" sldId="335"/>
            <ac:spMk id="60" creationId="{B29C22B4-3FDE-43D4-81D4-E5A81BE923C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444685795" sldId="335"/>
            <ac:spMk id="61" creationId="{B7A27874-50D9-4F4B-9C9E-4D32B5ACD4D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444685795" sldId="335"/>
            <ac:spMk id="62" creationId="{C103621D-7DBC-4447-AFB1-250B0A362DA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444685795" sldId="335"/>
            <ac:spMk id="63" creationId="{01F922E5-D65D-4F15-BF56-DB4163EF35FE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444685795" sldId="335"/>
            <ac:spMk id="64" creationId="{D4434262-458C-4ADA-A853-7E5F876E4FB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444685795" sldId="335"/>
            <ac:spMk id="94" creationId="{C0CDA3F7-7D17-42DF-BC05-E5496BF7AB6A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444685795" sldId="335"/>
            <ac:spMk id="95" creationId="{E4FA6025-7796-4B22-8C6F-EB25EC01D94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444685795" sldId="335"/>
            <ac:spMk id="99" creationId="{00E0575F-EA8A-478A-963D-37774DEF8E4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444685795" sldId="335"/>
            <ac:spMk id="100" creationId="{49527531-D1CF-416B-AD96-4443DAFE24C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444685795" sldId="335"/>
            <ac:spMk id="101" creationId="{71A425D3-9F18-4A92-9C81-AF6A8E48597A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444685795" sldId="335"/>
            <ac:spMk id="102" creationId="{0A549292-2DAF-45D6-89C5-EFD8877194C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444685795" sldId="335"/>
            <ac:spMk id="104" creationId="{0FF861C6-50D9-4A6C-8FB3-BBAFD448F64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444685795" sldId="335"/>
            <ac:spMk id="105" creationId="{19E08CBE-E6B2-4699-9C4B-E5BE4E9907A7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444685795" sldId="335"/>
            <ac:spMk id="109" creationId="{E2AE4624-D37E-451A-B84B-C6501A91C6B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444685795" sldId="335"/>
            <ac:spMk id="110" creationId="{DDE5F306-B49C-48AE-9740-FB1587FA7917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444685795" sldId="335"/>
            <ac:spMk id="111" creationId="{15D2AFBF-34F2-44F8-88B6-1DC19C7C700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444685795" sldId="335"/>
            <ac:spMk id="112" creationId="{993A2420-43AB-4552-95B5-6ECC2965D966}"/>
          </ac:spMkLst>
        </pc:s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1444685795" sldId="335"/>
            <ac:grpSpMk id="2" creationId="{702EDB8E-4165-400F-BA9B-C8CD83C3A5FA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1444685795" sldId="335"/>
            <ac:grpSpMk id="3" creationId="{5AEB7B65-F73C-4986-8DC4-82D9A8373202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1444685795" sldId="335"/>
            <ac:grpSpMk id="47" creationId="{C248B3CE-91B6-4E9F-A3C0-FCFE646212C3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1444685795" sldId="335"/>
            <ac:grpSpMk id="48" creationId="{FCD18BCC-A088-43C2-9D56-52F50B08E798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1444685795" sldId="335"/>
            <ac:grpSpMk id="50" creationId="{15217974-E3D8-4837-AA28-5517DBE622C3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1444685795" sldId="335"/>
            <ac:grpSpMk id="55" creationId="{04E26FAE-C70E-41C1-839F-39D9D738FBAA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1444685795" sldId="335"/>
            <ac:grpSpMk id="56" creationId="{EF4BE0C5-2A26-4886-A7EC-6F8F3682D203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1444685795" sldId="335"/>
            <ac:grpSpMk id="93" creationId="{E5FA9AAF-4E9E-4E3F-B135-1915269B3A61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1444685795" sldId="335"/>
            <ac:grpSpMk id="97" creationId="{B5C540A9-79AF-46AE-A337-FFB310A471A1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1444685795" sldId="335"/>
            <ac:grpSpMk id="98" creationId="{A6B45203-E7BF-4559-90FE-856205BF29B5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1444685795" sldId="335"/>
            <ac:grpSpMk id="103" creationId="{DE49CC34-B0AB-4B0F-A420-0DFDB9005351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1444685795" sldId="335"/>
            <ac:grpSpMk id="107" creationId="{35BC0F49-89E1-4CB8-BD5B-36591D2879CA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1444685795" sldId="335"/>
            <ac:grpSpMk id="108" creationId="{B705CA87-5E9B-453A-9C0D-F3330C8451F3}"/>
          </ac:grpSpMkLst>
        </pc:grpChg>
        <pc:cxnChg chg="mod">
          <ac:chgData name="bo David" userId="1750e1465650e3b5" providerId="LiveId" clId="{4012C015-0D40-457C-B8DA-AF9751F837BD}" dt="2023-05-17T12:50:36.298" v="488"/>
          <ac:cxnSpMkLst>
            <pc:docMk/>
            <pc:sldMk cId="1444685795" sldId="335"/>
            <ac:cxnSpMk id="96" creationId="{AE5A357D-1095-4892-84DA-5BBADFFCD18B}"/>
          </ac:cxnSpMkLst>
        </pc:cxnChg>
        <pc:cxnChg chg="mod">
          <ac:chgData name="bo David" userId="1750e1465650e3b5" providerId="LiveId" clId="{4012C015-0D40-457C-B8DA-AF9751F837BD}" dt="2023-05-17T12:50:36.298" v="488"/>
          <ac:cxnSpMkLst>
            <pc:docMk/>
            <pc:sldMk cId="1444685795" sldId="335"/>
            <ac:cxnSpMk id="106" creationId="{A269662C-AA78-4E8E-BC2F-CE18411A0FA1}"/>
          </ac:cxnSpMkLst>
        </pc:cxnChg>
      </pc:sldChg>
      <pc:sldChg chg="addSp modSp mod modAnim modNotes">
        <pc:chgData name="bo David" userId="1750e1465650e3b5" providerId="LiveId" clId="{4012C015-0D40-457C-B8DA-AF9751F837BD}" dt="2023-05-17T14:26:27.749" v="1111" actId="1076"/>
        <pc:sldMkLst>
          <pc:docMk/>
          <pc:sldMk cId="2666430693" sldId="337"/>
        </pc:sldMkLst>
        <pc:spChg chg="mod">
          <ac:chgData name="bo David" userId="1750e1465650e3b5" providerId="LiveId" clId="{4012C015-0D40-457C-B8DA-AF9751F837BD}" dt="2023-05-17T12:50:36.298" v="488"/>
          <ac:spMkLst>
            <pc:docMk/>
            <pc:sldMk cId="2666430693" sldId="337"/>
            <ac:spMk id="4" creationId="{2BD59C5D-BE19-497A-B6EE-0D178113031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666430693" sldId="337"/>
            <ac:spMk id="5" creationId="{EDF54FB9-F47C-492A-8E89-8850FA33B3C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666430693" sldId="337"/>
            <ac:spMk id="6" creationId="{E031DAA2-C794-4D1A-9FCB-DCCCDD009F4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666430693" sldId="337"/>
            <ac:spMk id="7" creationId="{0963E0DA-B340-4591-86F7-37B4F67ABE4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666430693" sldId="337"/>
            <ac:spMk id="8" creationId="{38ED7941-FD63-4444-B4C2-3D6A644E3341}"/>
          </ac:spMkLst>
        </pc:spChg>
        <pc:spChg chg="add mod">
          <ac:chgData name="bo David" userId="1750e1465650e3b5" providerId="LiveId" clId="{4012C015-0D40-457C-B8DA-AF9751F837BD}" dt="2023-05-17T14:26:27.749" v="1111" actId="1076"/>
          <ac:spMkLst>
            <pc:docMk/>
            <pc:sldMk cId="2666430693" sldId="337"/>
            <ac:spMk id="9" creationId="{7AB79CDA-27AF-E307-E5B9-5A5ACEE8D94C}"/>
          </ac:spMkLst>
        </pc:spChg>
        <pc:spChg chg="mod">
          <ac:chgData name="bo David" userId="1750e1465650e3b5" providerId="LiveId" clId="{4012C015-0D40-457C-B8DA-AF9751F837BD}" dt="2023-05-17T14:26:20.229" v="1110" actId="14100"/>
          <ac:spMkLst>
            <pc:docMk/>
            <pc:sldMk cId="2666430693" sldId="337"/>
            <ac:spMk id="40" creationId="{89C8060B-D15C-DB48-D983-75507FA2D49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666430693" sldId="337"/>
            <ac:spMk id="42" creationId="{8CDC136B-8500-3056-6620-7308E56D4AA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666430693" sldId="337"/>
            <ac:spMk id="43" creationId="{A5FB3891-1311-228A-ABE9-7A6A408D538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666430693" sldId="337"/>
            <ac:spMk id="45" creationId="{E23FD901-402A-476B-FA00-4892257C936A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666430693" sldId="337"/>
            <ac:spMk id="46" creationId="{3C4F51B7-4D39-630E-E93F-9072EAA0282C}"/>
          </ac:spMkLst>
        </pc:spChg>
        <pc:spChg chg="mod">
          <ac:chgData name="bo David" userId="1750e1465650e3b5" providerId="LiveId" clId="{4012C015-0D40-457C-B8DA-AF9751F837BD}" dt="2023-05-17T14:25:49.323" v="1108" actId="20577"/>
          <ac:spMkLst>
            <pc:docMk/>
            <pc:sldMk cId="2666430693" sldId="337"/>
            <ac:spMk id="48" creationId="{B3C4C5D2-03AE-96CB-43E3-D6CCFF50BBD9}"/>
          </ac:spMkLst>
        </pc:spChg>
        <pc:spChg chg="mod">
          <ac:chgData name="bo David" userId="1750e1465650e3b5" providerId="LiveId" clId="{4012C015-0D40-457C-B8DA-AF9751F837BD}" dt="2023-05-17T14:26:12.373" v="1109" actId="1076"/>
          <ac:spMkLst>
            <pc:docMk/>
            <pc:sldMk cId="2666430693" sldId="337"/>
            <ac:spMk id="51" creationId="{4D8D7889-F06D-3F1D-C558-E96226EC89FC}"/>
          </ac:spMkLst>
        </pc:spChg>
        <pc:spChg chg="mod">
          <ac:chgData name="bo David" userId="1750e1465650e3b5" providerId="LiveId" clId="{4012C015-0D40-457C-B8DA-AF9751F837BD}" dt="2023-05-17T13:06:07.614" v="596" actId="1076"/>
          <ac:spMkLst>
            <pc:docMk/>
            <pc:sldMk cId="2666430693" sldId="337"/>
            <ac:spMk id="52" creationId="{A31B5172-3128-0B92-EE5E-1C54A87D23BD}"/>
          </ac:spMkLst>
        </pc:s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666430693" sldId="337"/>
            <ac:grpSpMk id="2" creationId="{702EDB8E-4165-400F-BA9B-C8CD83C3A5FA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666430693" sldId="337"/>
            <ac:grpSpMk id="3" creationId="{5AEB7B65-F73C-4986-8DC4-82D9A8373202}"/>
          </ac:grpSpMkLst>
        </pc:grpChg>
        <pc:grpChg chg="mod">
          <ac:chgData name="bo David" userId="1750e1465650e3b5" providerId="LiveId" clId="{4012C015-0D40-457C-B8DA-AF9751F837BD}" dt="2023-05-17T13:13:47.392" v="600" actId="1076"/>
          <ac:grpSpMkLst>
            <pc:docMk/>
            <pc:sldMk cId="2666430693" sldId="337"/>
            <ac:grpSpMk id="41" creationId="{709ADAF8-4EA9-D1C0-D55D-B4D8862D93FF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666430693" sldId="337"/>
            <ac:grpSpMk id="44" creationId="{01F1D566-B3F8-67D5-DE33-65EE41997C87}"/>
          </ac:grpSpMkLst>
        </pc:grpChg>
        <pc:picChg chg="mod">
          <ac:chgData name="bo David" userId="1750e1465650e3b5" providerId="LiveId" clId="{4012C015-0D40-457C-B8DA-AF9751F837BD}" dt="2023-05-17T12:50:36.298" v="488"/>
          <ac:picMkLst>
            <pc:docMk/>
            <pc:sldMk cId="2666430693" sldId="337"/>
            <ac:picMk id="29" creationId="{D7D1A98A-DA20-CA23-EFCC-98D9846B6D21}"/>
          </ac:picMkLst>
        </pc:picChg>
        <pc:picChg chg="mod">
          <ac:chgData name="bo David" userId="1750e1465650e3b5" providerId="LiveId" clId="{4012C015-0D40-457C-B8DA-AF9751F837BD}" dt="2023-05-17T12:50:36.298" v="488"/>
          <ac:picMkLst>
            <pc:docMk/>
            <pc:sldMk cId="2666430693" sldId="337"/>
            <ac:picMk id="54" creationId="{84A511BE-0B19-C7DC-6472-EA86E39A16F3}"/>
          </ac:picMkLst>
        </pc:picChg>
      </pc:sldChg>
      <pc:sldChg chg="modSp modNotes">
        <pc:chgData name="bo David" userId="1750e1465650e3b5" providerId="LiveId" clId="{4012C015-0D40-457C-B8DA-AF9751F837BD}" dt="2023-05-17T12:50:36.298" v="488"/>
        <pc:sldMkLst>
          <pc:docMk/>
          <pc:sldMk cId="1257358850" sldId="338"/>
        </pc:sldMkLst>
        <pc:spChg chg="mod">
          <ac:chgData name="bo David" userId="1750e1465650e3b5" providerId="LiveId" clId="{4012C015-0D40-457C-B8DA-AF9751F837BD}" dt="2023-05-17T12:50:36.298" v="488"/>
          <ac:spMkLst>
            <pc:docMk/>
            <pc:sldMk cId="1257358850" sldId="338"/>
            <ac:spMk id="4" creationId="{2BD59C5D-BE19-497A-B6EE-0D178113031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257358850" sldId="338"/>
            <ac:spMk id="5" creationId="{EDF54FB9-F47C-492A-8E89-8850FA33B3C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257358850" sldId="338"/>
            <ac:spMk id="6" creationId="{E031DAA2-C794-4D1A-9FCB-DCCCDD009F4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257358850" sldId="338"/>
            <ac:spMk id="7" creationId="{0963E0DA-B340-4591-86F7-37B4F67ABE4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257358850" sldId="338"/>
            <ac:spMk id="8" creationId="{38ED7941-FD63-4444-B4C2-3D6A644E334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257358850" sldId="338"/>
            <ac:spMk id="92" creationId="{12061346-15EC-4F89-906E-B70A64F8F6B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257358850" sldId="338"/>
            <ac:spMk id="94" creationId="{C319BCD9-AC0A-4B5C-A9D8-5A7B0B2818DA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257358850" sldId="338"/>
            <ac:spMk id="95" creationId="{5F0E202D-8CBE-42E3-A4E0-78FEDB9872D7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257358850" sldId="338"/>
            <ac:spMk id="96" creationId="{219596ED-4713-4912-AEEF-D95380CFA8E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257358850" sldId="338"/>
            <ac:spMk id="97" creationId="{8E1901AE-469B-418B-AAFF-800BF5220E47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257358850" sldId="338"/>
            <ac:spMk id="159" creationId="{60F52AD6-4E08-464A-8F1E-83AE33C8927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257358850" sldId="338"/>
            <ac:spMk id="160" creationId="{A4B66E66-FA88-497F-B5ED-74ACBCEF98E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257358850" sldId="338"/>
            <ac:spMk id="163" creationId="{0B765F98-E933-4E85-8308-B1FE914AE78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257358850" sldId="338"/>
            <ac:spMk id="164" creationId="{D70D4883-0A6B-4A7A-8006-B5EE4EE7D16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257358850" sldId="338"/>
            <ac:spMk id="165" creationId="{3D3107E4-8594-486E-8DDD-AA200A1A645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257358850" sldId="338"/>
            <ac:spMk id="166" creationId="{46DF57AB-3D7D-4C80-BD7E-207755F5D0F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257358850" sldId="338"/>
            <ac:spMk id="169" creationId="{6F926A79-FA2D-428A-B440-3C553FC5981E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257358850" sldId="338"/>
            <ac:spMk id="170" creationId="{B8FB344A-3D85-4F2D-8B97-33C77C88D43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257358850" sldId="338"/>
            <ac:spMk id="171" creationId="{6A96C096-EB6A-4A34-AA94-0CBD0B89D29E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257358850" sldId="338"/>
            <ac:spMk id="172" creationId="{76C264E8-93CE-4BC4-A0A2-2EB04AF37A4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257358850" sldId="338"/>
            <ac:spMk id="175" creationId="{BE71C9C6-5367-4C54-BB1D-5B27B07E768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257358850" sldId="338"/>
            <ac:spMk id="176" creationId="{03CB8296-60F1-4691-9101-C73B30C7BCE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257358850" sldId="338"/>
            <ac:spMk id="177" creationId="{EE34E6C1-7DFC-41A2-A496-3E94E406146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257358850" sldId="338"/>
            <ac:spMk id="178" creationId="{02545930-218B-47DA-B28D-9094728A76C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257358850" sldId="338"/>
            <ac:spMk id="181" creationId="{F5D128AC-9879-40F1-84E9-B8B82198CC1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257358850" sldId="338"/>
            <ac:spMk id="182" creationId="{B4611EDD-670E-44C2-8062-5FD920FA0AF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257358850" sldId="338"/>
            <ac:spMk id="183" creationId="{B8CB61A7-ADD9-4ACE-B1C4-2508190453B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257358850" sldId="338"/>
            <ac:spMk id="184" creationId="{A3902DF7-933A-4142-8225-4927813480C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257358850" sldId="338"/>
            <ac:spMk id="187" creationId="{CAA2D607-A661-436E-93BD-44601A6F062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1257358850" sldId="338"/>
            <ac:spMk id="188" creationId="{00818504-2A90-4429-B5FB-6737CADFCEFD}"/>
          </ac:spMkLst>
        </pc:s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1257358850" sldId="338"/>
            <ac:grpSpMk id="2" creationId="{702EDB8E-4165-400F-BA9B-C8CD83C3A5FA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1257358850" sldId="338"/>
            <ac:grpSpMk id="3" creationId="{5AEB7B65-F73C-4986-8DC4-82D9A8373202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1257358850" sldId="338"/>
            <ac:grpSpMk id="93" creationId="{D6CCCEDC-9B17-4A7D-8257-7A0EA0CC8204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1257358850" sldId="338"/>
            <ac:grpSpMk id="162" creationId="{B422F4CB-9FE7-4055-A669-86B1437607DB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1257358850" sldId="338"/>
            <ac:grpSpMk id="168" creationId="{8636F695-5AD7-4050-BD44-A30FC9CE6817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1257358850" sldId="338"/>
            <ac:grpSpMk id="174" creationId="{DB147F77-4A38-4EC9-826F-451F5E97EF5B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1257358850" sldId="338"/>
            <ac:grpSpMk id="180" creationId="{7B1CE2A2-62AC-435C-A901-51249733F269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1257358850" sldId="338"/>
            <ac:grpSpMk id="186" creationId="{EB33C252-7FE3-465B-9DBE-C52AB9F5405D}"/>
          </ac:grpSpMkLst>
        </pc:grpChg>
        <pc:cxnChg chg="mod">
          <ac:chgData name="bo David" userId="1750e1465650e3b5" providerId="LiveId" clId="{4012C015-0D40-457C-B8DA-AF9751F837BD}" dt="2023-05-17T12:50:36.298" v="488"/>
          <ac:cxnSpMkLst>
            <pc:docMk/>
            <pc:sldMk cId="1257358850" sldId="338"/>
            <ac:cxnSpMk id="161" creationId="{CC05BAE3-0F47-447C-8334-770307F9C95D}"/>
          </ac:cxnSpMkLst>
        </pc:cxnChg>
        <pc:cxnChg chg="mod">
          <ac:chgData name="bo David" userId="1750e1465650e3b5" providerId="LiveId" clId="{4012C015-0D40-457C-B8DA-AF9751F837BD}" dt="2023-05-17T12:50:36.298" v="488"/>
          <ac:cxnSpMkLst>
            <pc:docMk/>
            <pc:sldMk cId="1257358850" sldId="338"/>
            <ac:cxnSpMk id="167" creationId="{816457FE-87E4-45E5-987A-87695CD93741}"/>
          </ac:cxnSpMkLst>
        </pc:cxnChg>
        <pc:cxnChg chg="mod">
          <ac:chgData name="bo David" userId="1750e1465650e3b5" providerId="LiveId" clId="{4012C015-0D40-457C-B8DA-AF9751F837BD}" dt="2023-05-17T12:50:36.298" v="488"/>
          <ac:cxnSpMkLst>
            <pc:docMk/>
            <pc:sldMk cId="1257358850" sldId="338"/>
            <ac:cxnSpMk id="173" creationId="{8626E44F-4847-483C-A898-56B264CEA4FB}"/>
          </ac:cxnSpMkLst>
        </pc:cxnChg>
        <pc:cxnChg chg="mod">
          <ac:chgData name="bo David" userId="1750e1465650e3b5" providerId="LiveId" clId="{4012C015-0D40-457C-B8DA-AF9751F837BD}" dt="2023-05-17T12:50:36.298" v="488"/>
          <ac:cxnSpMkLst>
            <pc:docMk/>
            <pc:sldMk cId="1257358850" sldId="338"/>
            <ac:cxnSpMk id="179" creationId="{B89E8B4B-CCAC-4210-84EE-B73A2981407D}"/>
          </ac:cxnSpMkLst>
        </pc:cxnChg>
        <pc:cxnChg chg="mod">
          <ac:chgData name="bo David" userId="1750e1465650e3b5" providerId="LiveId" clId="{4012C015-0D40-457C-B8DA-AF9751F837BD}" dt="2023-05-17T12:50:36.298" v="488"/>
          <ac:cxnSpMkLst>
            <pc:docMk/>
            <pc:sldMk cId="1257358850" sldId="338"/>
            <ac:cxnSpMk id="185" creationId="{F21BB0AE-EF5B-4FF6-89AC-B3912187444A}"/>
          </ac:cxnSpMkLst>
        </pc:cxnChg>
      </pc:sldChg>
      <pc:sldChg chg="addSp delSp modSp mod addAnim delAnim modAnim modNotes">
        <pc:chgData name="bo David" userId="1750e1465650e3b5" providerId="LiveId" clId="{4012C015-0D40-457C-B8DA-AF9751F837BD}" dt="2023-05-17T16:17:41.059" v="1567" actId="14100"/>
        <pc:sldMkLst>
          <pc:docMk/>
          <pc:sldMk cId="3161207435" sldId="340"/>
        </pc:sldMkLst>
        <pc:spChg chg="mod">
          <ac:chgData name="bo David" userId="1750e1465650e3b5" providerId="LiveId" clId="{4012C015-0D40-457C-B8DA-AF9751F837BD}" dt="2023-05-17T12:50:36.298" v="488"/>
          <ac:spMkLst>
            <pc:docMk/>
            <pc:sldMk cId="3161207435" sldId="340"/>
            <ac:spMk id="11" creationId="{A746204D-8AE2-CBFA-D008-5AF490D3107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161207435" sldId="340"/>
            <ac:spMk id="12" creationId="{C847A7DA-707A-AAC3-4DCA-88D55AF5A57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161207435" sldId="340"/>
            <ac:spMk id="13" creationId="{E5B5C5FB-8440-C85E-6F76-572954C5199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161207435" sldId="340"/>
            <ac:spMk id="14" creationId="{47A7D339-981D-3AF2-0AF8-1BAC70CC5713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161207435" sldId="340"/>
            <ac:spMk id="15" creationId="{A74CF5B8-05A1-9C9E-01BE-EC9B061F3B42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161207435" sldId="340"/>
            <ac:spMk id="18" creationId="{13C4AA01-6D66-F547-99B0-0D9082B082D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161207435" sldId="340"/>
            <ac:spMk id="19" creationId="{1D408606-DCCC-2FE5-79FC-F126E8951E62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161207435" sldId="340"/>
            <ac:spMk id="21" creationId="{34ABD7EF-1107-8201-CA8F-952C4E32F03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161207435" sldId="340"/>
            <ac:spMk id="22" creationId="{C1BF1846-D81B-2CF8-E3EE-07B972528E7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161207435" sldId="340"/>
            <ac:spMk id="24" creationId="{A0B2CB34-2061-94BC-D541-D651DF9A5B8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161207435" sldId="340"/>
            <ac:spMk id="26" creationId="{174166F5-919B-7AED-89A0-4DF39FBEEB1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161207435" sldId="340"/>
            <ac:spMk id="27" creationId="{6E1665A2-CD35-4DC6-2FC2-95CDBE92EA0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161207435" sldId="340"/>
            <ac:spMk id="29" creationId="{AC52FA55-EDBD-E4FE-B070-C77B8406E65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161207435" sldId="340"/>
            <ac:spMk id="31" creationId="{0510F2E3-9A62-C185-8CAE-4257E5B6A637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161207435" sldId="340"/>
            <ac:spMk id="32" creationId="{A943930D-8110-DF32-974B-D74F1A15468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161207435" sldId="340"/>
            <ac:spMk id="34" creationId="{63D0ED18-3AB7-FA08-F7E1-0733E9809E1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161207435" sldId="340"/>
            <ac:spMk id="35" creationId="{FDB199CE-9844-BF66-190A-5BDB41813E9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161207435" sldId="340"/>
            <ac:spMk id="36" creationId="{4974623A-4C93-47E4-FF18-AE809A18A8C1}"/>
          </ac:spMkLst>
        </pc:s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161207435" sldId="340"/>
            <ac:grpSpMk id="9" creationId="{0A316266-1BDC-5026-A914-65B543ADCA8A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161207435" sldId="340"/>
            <ac:grpSpMk id="10" creationId="{30643585-5751-0DB1-50E1-6A9AD92A2041}"/>
          </ac:grpSpMkLst>
        </pc:grpChg>
        <pc:grpChg chg="add del mod">
          <ac:chgData name="bo David" userId="1750e1465650e3b5" providerId="LiveId" clId="{4012C015-0D40-457C-B8DA-AF9751F837BD}" dt="2023-05-17T13:47:25.538" v="842" actId="478"/>
          <ac:grpSpMkLst>
            <pc:docMk/>
            <pc:sldMk cId="3161207435" sldId="340"/>
            <ac:grpSpMk id="17" creationId="{3EE43879-9D21-263F-C6B3-0391BFEBA818}"/>
          </ac:grpSpMkLst>
        </pc:grpChg>
        <pc:grpChg chg="del mod">
          <ac:chgData name="bo David" userId="1750e1465650e3b5" providerId="LiveId" clId="{4012C015-0D40-457C-B8DA-AF9751F837BD}" dt="2023-05-17T13:47:25.538" v="842" actId="478"/>
          <ac:grpSpMkLst>
            <pc:docMk/>
            <pc:sldMk cId="3161207435" sldId="340"/>
            <ac:grpSpMk id="20" creationId="{9CEE25A0-36FD-282B-3BAF-92DB918BDAF5}"/>
          </ac:grpSpMkLst>
        </pc:grpChg>
        <pc:grpChg chg="add del mod">
          <ac:chgData name="bo David" userId="1750e1465650e3b5" providerId="LiveId" clId="{4012C015-0D40-457C-B8DA-AF9751F837BD}" dt="2023-05-17T13:47:25.538" v="842" actId="478"/>
          <ac:grpSpMkLst>
            <pc:docMk/>
            <pc:sldMk cId="3161207435" sldId="340"/>
            <ac:grpSpMk id="23" creationId="{4CC2DB90-0375-5D2B-888E-206399B04718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161207435" sldId="340"/>
            <ac:grpSpMk id="25" creationId="{78859F6B-051C-7047-AD3E-DD2E67565A16}"/>
          </ac:grpSpMkLst>
        </pc:grpChg>
        <pc:grpChg chg="del mod">
          <ac:chgData name="bo David" userId="1750e1465650e3b5" providerId="LiveId" clId="{4012C015-0D40-457C-B8DA-AF9751F837BD}" dt="2023-05-17T13:47:25.538" v="842" actId="478"/>
          <ac:grpSpMkLst>
            <pc:docMk/>
            <pc:sldMk cId="3161207435" sldId="340"/>
            <ac:grpSpMk id="28" creationId="{DED5FEC5-B81B-7832-40A5-1F6F44D40259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161207435" sldId="340"/>
            <ac:grpSpMk id="30" creationId="{306B79C4-48BA-3702-F5C0-E27C6647A8BE}"/>
          </ac:grpSpMkLst>
        </pc:grpChg>
        <pc:grpChg chg="del mod">
          <ac:chgData name="bo David" userId="1750e1465650e3b5" providerId="LiveId" clId="{4012C015-0D40-457C-B8DA-AF9751F837BD}" dt="2023-05-17T13:47:25.538" v="842" actId="478"/>
          <ac:grpSpMkLst>
            <pc:docMk/>
            <pc:sldMk cId="3161207435" sldId="340"/>
            <ac:grpSpMk id="33" creationId="{7EF78F16-8F0D-1186-BCE7-A9A7E366ACF9}"/>
          </ac:grpSpMkLst>
        </pc:grpChg>
        <pc:picChg chg="del">
          <ac:chgData name="bo David" userId="1750e1465650e3b5" providerId="LiveId" clId="{4012C015-0D40-457C-B8DA-AF9751F837BD}" dt="2023-05-17T13:47:13.124" v="840"/>
          <ac:picMkLst>
            <pc:docMk/>
            <pc:sldMk cId="3161207435" sldId="340"/>
            <ac:picMk id="2" creationId="{DF921123-8144-F241-E381-8E9F6F2EC0C8}"/>
          </ac:picMkLst>
        </pc:picChg>
        <pc:picChg chg="add mod">
          <ac:chgData name="bo David" userId="1750e1465650e3b5" providerId="LiveId" clId="{4012C015-0D40-457C-B8DA-AF9751F837BD}" dt="2023-05-17T13:47:32.709" v="846" actId="571"/>
          <ac:picMkLst>
            <pc:docMk/>
            <pc:sldMk cId="3161207435" sldId="340"/>
            <ac:picMk id="3" creationId="{48D74C92-7804-EFAD-4E30-EE13C14AF7DE}"/>
          </ac:picMkLst>
        </pc:picChg>
        <pc:picChg chg="add del mod">
          <ac:chgData name="bo David" userId="1750e1465650e3b5" providerId="LiveId" clId="{4012C015-0D40-457C-B8DA-AF9751F837BD}" dt="2023-05-17T14:23:22.351" v="1090" actId="22"/>
          <ac:picMkLst>
            <pc:docMk/>
            <pc:sldMk cId="3161207435" sldId="340"/>
            <ac:picMk id="5" creationId="{155D8A3C-0EAC-D65B-C888-CED4AFF6F1ED}"/>
          </ac:picMkLst>
        </pc:picChg>
        <pc:picChg chg="add mod modCrop">
          <ac:chgData name="bo David" userId="1750e1465650e3b5" providerId="LiveId" clId="{4012C015-0D40-457C-B8DA-AF9751F837BD}" dt="2023-05-17T16:17:34.443" v="1563" actId="14100"/>
          <ac:picMkLst>
            <pc:docMk/>
            <pc:sldMk cId="3161207435" sldId="340"/>
            <ac:picMk id="7" creationId="{D722563E-6145-8F19-982A-9FA044C2B4EA}"/>
          </ac:picMkLst>
        </pc:picChg>
        <pc:picChg chg="del mod">
          <ac:chgData name="bo David" userId="1750e1465650e3b5" providerId="LiveId" clId="{4012C015-0D40-457C-B8DA-AF9751F837BD}" dt="2023-05-17T13:49:07.526" v="862" actId="478"/>
          <ac:picMkLst>
            <pc:docMk/>
            <pc:sldMk cId="3161207435" sldId="340"/>
            <ac:picMk id="16" creationId="{9ECF63FD-240C-AAAD-803F-07F0613D98FF}"/>
          </ac:picMkLst>
        </pc:picChg>
        <pc:picChg chg="del mod">
          <ac:chgData name="bo David" userId="1750e1465650e3b5" providerId="LiveId" clId="{4012C015-0D40-457C-B8DA-AF9751F837BD}" dt="2023-05-17T16:16:30.236" v="1551" actId="478"/>
          <ac:picMkLst>
            <pc:docMk/>
            <pc:sldMk cId="3161207435" sldId="340"/>
            <ac:picMk id="37" creationId="{DC42EDE9-24D7-3354-F940-9A0100938E10}"/>
          </ac:picMkLst>
        </pc:picChg>
        <pc:picChg chg="add mod">
          <ac:chgData name="bo David" userId="1750e1465650e3b5" providerId="LiveId" clId="{4012C015-0D40-457C-B8DA-AF9751F837BD}" dt="2023-05-17T16:17:41.059" v="1567" actId="14100"/>
          <ac:picMkLst>
            <pc:docMk/>
            <pc:sldMk cId="3161207435" sldId="340"/>
            <ac:picMk id="38" creationId="{01A61EE3-3286-748B-CDD8-0A614AA2803A}"/>
          </ac:picMkLst>
        </pc:picChg>
      </pc:sldChg>
      <pc:sldChg chg="addSp delSp modSp mod addAnim delAnim modAnim modNotes">
        <pc:chgData name="bo David" userId="1750e1465650e3b5" providerId="LiveId" clId="{4012C015-0D40-457C-B8DA-AF9751F837BD}" dt="2023-05-17T14:15:13.046" v="1073"/>
        <pc:sldMkLst>
          <pc:docMk/>
          <pc:sldMk cId="4116378638" sldId="341"/>
        </pc:sldMkLst>
        <pc:spChg chg="add del mod">
          <ac:chgData name="bo David" userId="1750e1465650e3b5" providerId="LiveId" clId="{4012C015-0D40-457C-B8DA-AF9751F837BD}" dt="2023-05-17T14:03:24.237" v="984" actId="21"/>
          <ac:spMkLst>
            <pc:docMk/>
            <pc:sldMk cId="4116378638" sldId="341"/>
            <ac:spMk id="3" creationId="{463752D2-D7BE-6F28-0C08-02C4601947DD}"/>
          </ac:spMkLst>
        </pc:spChg>
        <pc:spChg chg="add mod">
          <ac:chgData name="bo David" userId="1750e1465650e3b5" providerId="LiveId" clId="{4012C015-0D40-457C-B8DA-AF9751F837BD}" dt="2023-05-17T14:04:03.598" v="990" actId="1076"/>
          <ac:spMkLst>
            <pc:docMk/>
            <pc:sldMk cId="4116378638" sldId="341"/>
            <ac:spMk id="8" creationId="{E915B343-4860-F2FF-2498-03122D8AF993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16378638" sldId="341"/>
            <ac:spMk id="9" creationId="{30A83642-C88D-245F-E5BD-25972E555E7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16378638" sldId="341"/>
            <ac:spMk id="12" creationId="{E10140F8-42D5-686D-8002-BFA146B9FF5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16378638" sldId="341"/>
            <ac:spMk id="13" creationId="{83E3E4FD-BF42-FC34-DE80-E4820679EC3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16378638" sldId="341"/>
            <ac:spMk id="14" creationId="{FF5A8E0E-B568-D063-6D96-0E9B64DA8687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16378638" sldId="341"/>
            <ac:spMk id="17" creationId="{437F575E-806A-1D83-FCCD-4F89935903D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16378638" sldId="341"/>
            <ac:spMk id="18" creationId="{2F4904F4-E931-E342-88C0-4059B15D558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16378638" sldId="341"/>
            <ac:spMk id="19" creationId="{03F6CAD7-8DF0-BD97-95A2-4D168BC61F07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16378638" sldId="341"/>
            <ac:spMk id="20" creationId="{2C946546-0EB5-BEE6-3099-64E23182922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16378638" sldId="341"/>
            <ac:spMk id="21" creationId="{B1D964E2-121D-95AA-56D1-9F53FBF62355}"/>
          </ac:spMkLst>
        </pc:spChg>
        <pc:spChg chg="mod">
          <ac:chgData name="bo David" userId="1750e1465650e3b5" providerId="LiveId" clId="{4012C015-0D40-457C-B8DA-AF9751F837BD}" dt="2023-05-17T14:05:05.120" v="1010" actId="21"/>
          <ac:spMkLst>
            <pc:docMk/>
            <pc:sldMk cId="4116378638" sldId="341"/>
            <ac:spMk id="22" creationId="{16CDC1D6-B170-9591-4BB5-E31FBEE4588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16378638" sldId="341"/>
            <ac:spMk id="23" creationId="{4D8E4772-3309-3088-844E-52BDD327E2F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16378638" sldId="341"/>
            <ac:spMk id="24" creationId="{6609576E-1814-F604-BEFF-F6DAB6E38E6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16378638" sldId="341"/>
            <ac:spMk id="25" creationId="{40B17103-3D32-5165-4E8F-1C30BD85889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16378638" sldId="341"/>
            <ac:spMk id="26" creationId="{1D4AC557-677A-9734-5788-13281C48C95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16378638" sldId="341"/>
            <ac:spMk id="27" creationId="{717AB826-8C86-8963-6E6A-5A7F5528855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16378638" sldId="341"/>
            <ac:spMk id="28" creationId="{D0CEDACF-AA77-D978-E6E3-485556FA3EC5}"/>
          </ac:spMkLst>
        </pc:spChg>
        <pc:spChg chg="add del mod">
          <ac:chgData name="bo David" userId="1750e1465650e3b5" providerId="LiveId" clId="{4012C015-0D40-457C-B8DA-AF9751F837BD}" dt="2023-05-17T14:05:02.717" v="1008" actId="22"/>
          <ac:spMkLst>
            <pc:docMk/>
            <pc:sldMk cId="4116378638" sldId="341"/>
            <ac:spMk id="31" creationId="{E1E54CAF-0F2F-A310-A890-1DDA6201F750}"/>
          </ac:spMkLst>
        </pc:spChg>
        <pc:spChg chg="add del">
          <ac:chgData name="bo David" userId="1750e1465650e3b5" providerId="LiveId" clId="{4012C015-0D40-457C-B8DA-AF9751F837BD}" dt="2023-05-17T14:05:14.044" v="1022" actId="22"/>
          <ac:spMkLst>
            <pc:docMk/>
            <pc:sldMk cId="4116378638" sldId="341"/>
            <ac:spMk id="33" creationId="{BEF7D884-EF2D-2BF6-005E-BA2975E981CF}"/>
          </ac:spMkLst>
        </pc:spChg>
        <pc:spChg chg="add mod">
          <ac:chgData name="bo David" userId="1750e1465650e3b5" providerId="LiveId" clId="{4012C015-0D40-457C-B8DA-AF9751F837BD}" dt="2023-05-17T14:05:39.908" v="1027" actId="11"/>
          <ac:spMkLst>
            <pc:docMk/>
            <pc:sldMk cId="4116378638" sldId="341"/>
            <ac:spMk id="35" creationId="{8FFB1F2C-EE36-CA64-F410-1E5A990E9279}"/>
          </ac:spMkLst>
        </pc:s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4116378638" sldId="341"/>
            <ac:grpSpMk id="15" creationId="{50522721-FB32-1768-AF5E-F95C57D5AB66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4116378638" sldId="341"/>
            <ac:grpSpMk id="16" creationId="{8C5CDE7C-09AA-B200-D295-3F4F82937754}"/>
          </ac:grpSpMkLst>
        </pc:grpChg>
        <pc:picChg chg="add del mod ord">
          <ac:chgData name="bo David" userId="1750e1465650e3b5" providerId="LiveId" clId="{4012C015-0D40-457C-B8DA-AF9751F837BD}" dt="2023-05-17T14:03:01.899" v="980" actId="478"/>
          <ac:picMkLst>
            <pc:docMk/>
            <pc:sldMk cId="4116378638" sldId="341"/>
            <ac:picMk id="4" creationId="{353FA63F-EB9B-3658-4B0E-BC1E884872F2}"/>
          </ac:picMkLst>
        </pc:picChg>
        <pc:picChg chg="add mod">
          <ac:chgData name="bo David" userId="1750e1465650e3b5" providerId="LiveId" clId="{4012C015-0D40-457C-B8DA-AF9751F837BD}" dt="2023-05-17T14:08:49.919" v="1046" actId="1076"/>
          <ac:picMkLst>
            <pc:docMk/>
            <pc:sldMk cId="4116378638" sldId="341"/>
            <ac:picMk id="6" creationId="{9ABD2568-206C-460F-1DF8-DB53FEB855FA}"/>
          </ac:picMkLst>
        </pc:picChg>
        <pc:picChg chg="mod">
          <ac:chgData name="bo David" userId="1750e1465650e3b5" providerId="LiveId" clId="{4012C015-0D40-457C-B8DA-AF9751F837BD}" dt="2023-05-17T14:08:54.736" v="1048" actId="1076"/>
          <ac:picMkLst>
            <pc:docMk/>
            <pc:sldMk cId="4116378638" sldId="341"/>
            <ac:picMk id="11" creationId="{6A83C665-02C1-C0D8-3F30-DF5DA8BB576A}"/>
          </ac:picMkLst>
        </pc:picChg>
        <pc:picChg chg="mod">
          <ac:chgData name="bo David" userId="1750e1465650e3b5" providerId="LiveId" clId="{4012C015-0D40-457C-B8DA-AF9751F837BD}" dt="2023-05-17T12:50:36.298" v="488"/>
          <ac:picMkLst>
            <pc:docMk/>
            <pc:sldMk cId="4116378638" sldId="341"/>
            <ac:picMk id="29" creationId="{60C15147-C926-9C03-6909-AE76AD7809C0}"/>
          </ac:picMkLst>
        </pc:picChg>
        <pc:picChg chg="mod">
          <ac:chgData name="bo David" userId="1750e1465650e3b5" providerId="LiveId" clId="{4012C015-0D40-457C-B8DA-AF9751F837BD}" dt="2023-05-17T12:50:36.298" v="488"/>
          <ac:picMkLst>
            <pc:docMk/>
            <pc:sldMk cId="4116378638" sldId="341"/>
            <ac:picMk id="30" creationId="{D9F7B01E-3004-1CF0-AB80-0BFB904F77A3}"/>
          </ac:picMkLst>
        </pc:picChg>
      </pc:sldChg>
      <pc:sldChg chg="modSp mod modAnim modNotes">
        <pc:chgData name="bo David" userId="1750e1465650e3b5" providerId="LiveId" clId="{4012C015-0D40-457C-B8DA-AF9751F837BD}" dt="2023-05-17T13:29:52.302" v="820" actId="1076"/>
        <pc:sldMkLst>
          <pc:docMk/>
          <pc:sldMk cId="3480232447" sldId="342"/>
        </pc:sldMkLst>
        <pc:spChg chg="mod">
          <ac:chgData name="bo David" userId="1750e1465650e3b5" providerId="LiveId" clId="{4012C015-0D40-457C-B8DA-AF9751F837BD}" dt="2023-05-17T12:50:36.298" v="488"/>
          <ac:spMkLst>
            <pc:docMk/>
            <pc:sldMk cId="3480232447" sldId="342"/>
            <ac:spMk id="4" creationId="{7A279050-BBE7-7798-AAE9-E90A5B4AB01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80232447" sldId="342"/>
            <ac:spMk id="5" creationId="{2C863F6D-0169-D227-CC70-F00F0AC04B4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80232447" sldId="342"/>
            <ac:spMk id="6" creationId="{7224DA1B-74D2-AB5D-D8EF-E37ABBF4D3F5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80232447" sldId="342"/>
            <ac:spMk id="7" creationId="{DFAA9A7F-0F7F-AF96-A9CF-3E03CBF57FA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80232447" sldId="342"/>
            <ac:spMk id="8" creationId="{FFA9857F-133D-A1A4-73D5-000E78CFEE4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80232447" sldId="342"/>
            <ac:spMk id="32" creationId="{9E727B2B-9687-B3E0-F432-82C1E6BC40EE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80232447" sldId="342"/>
            <ac:spMk id="33" creationId="{7AD0C7AC-9EB4-1027-693A-668C3CF6D42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80232447" sldId="342"/>
            <ac:spMk id="34" creationId="{1AB50504-693E-76B5-9F19-8900F508E283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80232447" sldId="342"/>
            <ac:spMk id="40" creationId="{F1A66AD0-0728-8007-E905-1F3F6B22A5B0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80232447" sldId="342"/>
            <ac:spMk id="41" creationId="{686D84E1-ADE0-E365-EEBE-878ADB81915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3480232447" sldId="342"/>
            <ac:spMk id="42" creationId="{43A1DAA5-62CA-AF47-7FEC-E9A3A7583B04}"/>
          </ac:spMkLst>
        </pc:spChg>
        <pc:spChg chg="mod">
          <ac:chgData name="bo David" userId="1750e1465650e3b5" providerId="LiveId" clId="{4012C015-0D40-457C-B8DA-AF9751F837BD}" dt="2023-05-17T13:29:52.302" v="820" actId="1076"/>
          <ac:spMkLst>
            <pc:docMk/>
            <pc:sldMk cId="3480232447" sldId="342"/>
            <ac:spMk id="43" creationId="{D034AD96-22B4-076D-320E-5C24A614CD9F}"/>
          </ac:spMkLst>
        </pc:spChg>
        <pc:spChg chg="mod">
          <ac:chgData name="bo David" userId="1750e1465650e3b5" providerId="LiveId" clId="{4012C015-0D40-457C-B8DA-AF9751F837BD}" dt="2023-05-17T13:29:06.598" v="805" actId="1076"/>
          <ac:spMkLst>
            <pc:docMk/>
            <pc:sldMk cId="3480232447" sldId="342"/>
            <ac:spMk id="45" creationId="{C95017D7-43E4-40E5-C602-64D7FD4CD129}"/>
          </ac:spMkLst>
        </pc:s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480232447" sldId="342"/>
            <ac:grpSpMk id="2" creationId="{70389273-A6D1-64A1-F1FD-7AE968869F3F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480232447" sldId="342"/>
            <ac:grpSpMk id="3" creationId="{33867DB9-8B7A-1F9E-1214-497E65651A43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480232447" sldId="342"/>
            <ac:grpSpMk id="31" creationId="{963FEB23-5C4F-596F-1AE0-DA2E49953D56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3480232447" sldId="342"/>
            <ac:grpSpMk id="39" creationId="{3989A2A6-5A97-75FA-5670-8A878DC4292D}"/>
          </ac:grpSpMkLst>
        </pc:grpChg>
        <pc:picChg chg="mod">
          <ac:chgData name="bo David" userId="1750e1465650e3b5" providerId="LiveId" clId="{4012C015-0D40-457C-B8DA-AF9751F837BD}" dt="2023-05-17T12:50:36.298" v="488"/>
          <ac:picMkLst>
            <pc:docMk/>
            <pc:sldMk cId="3480232447" sldId="342"/>
            <ac:picMk id="10" creationId="{0190BEB0-6C5B-B4FD-BACA-9A6A3BB19C1A}"/>
          </ac:picMkLst>
        </pc:picChg>
        <pc:picChg chg="mod">
          <ac:chgData name="bo David" userId="1750e1465650e3b5" providerId="LiveId" clId="{4012C015-0D40-457C-B8DA-AF9751F837BD}" dt="2023-05-17T12:50:36.298" v="488"/>
          <ac:picMkLst>
            <pc:docMk/>
            <pc:sldMk cId="3480232447" sldId="342"/>
            <ac:picMk id="46" creationId="{46B596BA-7732-75BA-652E-356DEB17AB1A}"/>
          </ac:picMkLst>
        </pc:picChg>
        <pc:picChg chg="mod">
          <ac:chgData name="bo David" userId="1750e1465650e3b5" providerId="LiveId" clId="{4012C015-0D40-457C-B8DA-AF9751F837BD}" dt="2023-05-17T12:50:36.298" v="488"/>
          <ac:picMkLst>
            <pc:docMk/>
            <pc:sldMk cId="3480232447" sldId="342"/>
            <ac:picMk id="47" creationId="{9060D60B-5CBB-0E4C-DB95-05D87891229A}"/>
          </ac:picMkLst>
        </pc:picChg>
        <pc:picChg chg="mod">
          <ac:chgData name="bo David" userId="1750e1465650e3b5" providerId="LiveId" clId="{4012C015-0D40-457C-B8DA-AF9751F837BD}" dt="2023-05-17T12:50:36.298" v="488"/>
          <ac:picMkLst>
            <pc:docMk/>
            <pc:sldMk cId="3480232447" sldId="342"/>
            <ac:picMk id="49" creationId="{9AF2C49E-58A1-56F9-14B9-7C88D50BCE6F}"/>
          </ac:picMkLst>
        </pc:picChg>
      </pc:sldChg>
      <pc:sldChg chg="addSp delSp modSp mod modAnim modNotes">
        <pc:chgData name="bo David" userId="1750e1465650e3b5" providerId="LiveId" clId="{4012C015-0D40-457C-B8DA-AF9751F837BD}" dt="2023-05-17T13:18:34.537" v="612" actId="21"/>
        <pc:sldMkLst>
          <pc:docMk/>
          <pc:sldMk cId="4161112216" sldId="343"/>
        </pc:sldMkLst>
        <pc:spChg chg="mod">
          <ac:chgData name="bo David" userId="1750e1465650e3b5" providerId="LiveId" clId="{4012C015-0D40-457C-B8DA-AF9751F837BD}" dt="2023-05-17T12:50:36.298" v="488"/>
          <ac:spMkLst>
            <pc:docMk/>
            <pc:sldMk cId="4161112216" sldId="343"/>
            <ac:spMk id="4" creationId="{857A1D75-8B0A-493C-E7E0-103F7B40FC2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61112216" sldId="343"/>
            <ac:spMk id="5" creationId="{E44CC78E-37A9-E294-EE94-1363537E136F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61112216" sldId="343"/>
            <ac:spMk id="6" creationId="{B5E7D29F-E42B-D7F6-B037-48EA31E40A3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61112216" sldId="343"/>
            <ac:spMk id="7" creationId="{48F38489-8E8B-0389-EF18-760594D0F25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61112216" sldId="343"/>
            <ac:spMk id="8" creationId="{A5981BE7-D8F3-C127-9ABD-C71438DD8C5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61112216" sldId="343"/>
            <ac:spMk id="11" creationId="{388E0E0F-3C11-4A88-3293-509AC8F93CC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61112216" sldId="343"/>
            <ac:spMk id="12" creationId="{1ADB4371-33C7-7D9C-7C98-60D4E7009EB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61112216" sldId="343"/>
            <ac:spMk id="32" creationId="{AABC3088-11C3-2F63-2CA2-75FE5BC1932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61112216" sldId="343"/>
            <ac:spMk id="33" creationId="{CA281249-CF58-92B2-EA5F-A3D900E5CABB}"/>
          </ac:spMkLst>
        </pc:s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4161112216" sldId="343"/>
            <ac:grpSpMk id="2" creationId="{58000FE9-883E-0F2E-286A-AA205403472B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4161112216" sldId="343"/>
            <ac:grpSpMk id="3" creationId="{9BAC061D-5053-A89B-AB30-2909FF42DAC2}"/>
          </ac:grpSpMkLst>
        </pc:grpChg>
        <pc:picChg chg="add del mod">
          <ac:chgData name="bo David" userId="1750e1465650e3b5" providerId="LiveId" clId="{4012C015-0D40-457C-B8DA-AF9751F837BD}" dt="2023-05-17T13:17:43.243" v="602"/>
          <ac:picMkLst>
            <pc:docMk/>
            <pc:sldMk cId="4161112216" sldId="343"/>
            <ac:picMk id="9" creationId="{CF38E184-C656-384B-0B8E-B7706381441E}"/>
          </ac:picMkLst>
        </pc:picChg>
        <pc:picChg chg="add del mod">
          <ac:chgData name="bo David" userId="1750e1465650e3b5" providerId="LiveId" clId="{4012C015-0D40-457C-B8DA-AF9751F837BD}" dt="2023-05-17T13:18:34.537" v="612" actId="21"/>
          <ac:picMkLst>
            <pc:docMk/>
            <pc:sldMk cId="4161112216" sldId="343"/>
            <ac:picMk id="13" creationId="{7DDC344D-2308-1A61-E63F-C5907110CAA0}"/>
          </ac:picMkLst>
        </pc:picChg>
        <pc:picChg chg="mod">
          <ac:chgData name="bo David" userId="1750e1465650e3b5" providerId="LiveId" clId="{4012C015-0D40-457C-B8DA-AF9751F837BD}" dt="2023-05-17T12:50:36.298" v="488"/>
          <ac:picMkLst>
            <pc:docMk/>
            <pc:sldMk cId="4161112216" sldId="343"/>
            <ac:picMk id="31" creationId="{23F3AAE4-8681-07B8-6B33-DED6AE68B2C2}"/>
          </ac:picMkLst>
        </pc:picChg>
      </pc:sldChg>
      <pc:sldChg chg="addSp delSp modSp mod modNotes">
        <pc:chgData name="bo David" userId="1750e1465650e3b5" providerId="LiveId" clId="{4012C015-0D40-457C-B8DA-AF9751F837BD}" dt="2023-05-17T12:50:36.298" v="488"/>
        <pc:sldMkLst>
          <pc:docMk/>
          <pc:sldMk cId="415213144" sldId="344"/>
        </pc:sldMkLst>
        <pc:spChg chg="mod">
          <ac:chgData name="bo David" userId="1750e1465650e3b5" providerId="LiveId" clId="{4012C015-0D40-457C-B8DA-AF9751F837BD}" dt="2023-05-17T12:50:36.298" v="488"/>
          <ac:spMkLst>
            <pc:docMk/>
            <pc:sldMk cId="415213144" sldId="344"/>
            <ac:spMk id="4" creationId="{41B2D81F-7ADE-B1FD-77C9-AD4A23D9BA04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5213144" sldId="344"/>
            <ac:spMk id="5" creationId="{E0B98A98-8097-027D-0DC5-9816B10E33A2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5213144" sldId="344"/>
            <ac:spMk id="6" creationId="{8D15E8D1-05E0-F6D3-4B42-C5D2CB48F838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5213144" sldId="344"/>
            <ac:spMk id="7" creationId="{FC7C6EC1-8F10-E657-8E9B-A38DC869D22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5213144" sldId="344"/>
            <ac:spMk id="8" creationId="{D3D08FD0-74C2-AC21-3F88-F440AD9B88E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5213144" sldId="344"/>
            <ac:spMk id="9" creationId="{2138DD9C-849A-FA43-B508-43D022E75C3B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5213144" sldId="344"/>
            <ac:spMk id="10" creationId="{0AB96FFD-65E2-4739-642D-88F991C69CCC}"/>
          </ac:spMkLst>
        </pc:spChg>
        <pc:spChg chg="add mod">
          <ac:chgData name="bo David" userId="1750e1465650e3b5" providerId="LiveId" clId="{4012C015-0D40-457C-B8DA-AF9751F837BD}" dt="2023-05-17T12:50:36.298" v="488"/>
          <ac:spMkLst>
            <pc:docMk/>
            <pc:sldMk cId="415213144" sldId="344"/>
            <ac:spMk id="12" creationId="{16957315-CDAF-F421-48E8-58BFADA6AB0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5213144" sldId="344"/>
            <ac:spMk id="13" creationId="{D72DDDBC-A96A-A3F6-E8DA-F72001F59C17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5213144" sldId="344"/>
            <ac:spMk id="14" creationId="{F0E0E850-43A4-01BA-732F-0C745E62964A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5213144" sldId="344"/>
            <ac:spMk id="15" creationId="{48879A27-DEA9-86EF-081A-09999D83A7B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5213144" sldId="344"/>
            <ac:spMk id="16" creationId="{F647BD72-8424-96B6-AED9-7F22F1F516F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5213144" sldId="344"/>
            <ac:spMk id="17" creationId="{3A1E5AA0-5BAC-D88C-430A-2E17F7BF7A74}"/>
          </ac:spMkLst>
        </pc:spChg>
        <pc:spChg chg="add del">
          <ac:chgData name="bo David" userId="1750e1465650e3b5" providerId="LiveId" clId="{4012C015-0D40-457C-B8DA-AF9751F837BD}" dt="2023-05-16T17:20:09.601" v="50" actId="478"/>
          <ac:spMkLst>
            <pc:docMk/>
            <pc:sldMk cId="415213144" sldId="344"/>
            <ac:spMk id="19" creationId="{4B84DFCA-1E85-5D9E-0FC2-D3CF33A80481}"/>
          </ac:spMkLst>
        </pc:spChg>
        <pc:spChg chg="add del">
          <ac:chgData name="bo David" userId="1750e1465650e3b5" providerId="LiveId" clId="{4012C015-0D40-457C-B8DA-AF9751F837BD}" dt="2023-05-16T17:20:28.014" v="68" actId="478"/>
          <ac:spMkLst>
            <pc:docMk/>
            <pc:sldMk cId="415213144" sldId="344"/>
            <ac:spMk id="21" creationId="{0EABF089-8450-1B77-76E6-8862D54E2C3F}"/>
          </ac:spMkLst>
        </pc:spChg>
        <pc:spChg chg="add mod">
          <ac:chgData name="bo David" userId="1750e1465650e3b5" providerId="LiveId" clId="{4012C015-0D40-457C-B8DA-AF9751F837BD}" dt="2023-05-17T12:50:36.298" v="488"/>
          <ac:spMkLst>
            <pc:docMk/>
            <pc:sldMk cId="415213144" sldId="344"/>
            <ac:spMk id="22" creationId="{7223EDEF-CC71-3B29-4FE9-6C1872CFEE3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5213144" sldId="344"/>
            <ac:spMk id="33" creationId="{E6FBCD9A-55C3-1A25-C0CC-8490E7B85AA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5213144" sldId="344"/>
            <ac:spMk id="34" creationId="{C1DAB614-A4FF-52DE-ED7B-F00C41B80319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415213144" sldId="344"/>
            <ac:spMk id="35" creationId="{9F81761A-346E-61C3-8976-06697BCCDCD8}"/>
          </ac:spMkLst>
        </pc:s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415213144" sldId="344"/>
            <ac:grpSpMk id="2" creationId="{605CCF4A-8CEF-437E-0FA1-552ECA0A603A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415213144" sldId="344"/>
            <ac:grpSpMk id="3" creationId="{4EEC03DE-8693-359B-D586-6625070E4DC2}"/>
          </ac:grpSpMkLst>
        </pc:grpChg>
        <pc:picChg chg="mod">
          <ac:chgData name="bo David" userId="1750e1465650e3b5" providerId="LiveId" clId="{4012C015-0D40-457C-B8DA-AF9751F837BD}" dt="2023-05-17T12:50:36.298" v="488"/>
          <ac:picMkLst>
            <pc:docMk/>
            <pc:sldMk cId="415213144" sldId="344"/>
            <ac:picMk id="32" creationId="{04F8C235-5116-EDB1-1143-C4D33AC8D39E}"/>
          </ac:picMkLst>
        </pc:picChg>
      </pc:sldChg>
      <pc:sldChg chg="addSp delSp modSp mod addAnim delAnim modAnim modNotes">
        <pc:chgData name="bo David" userId="1750e1465650e3b5" providerId="LiveId" clId="{4012C015-0D40-457C-B8DA-AF9751F837BD}" dt="2023-05-17T16:55:18.903" v="1748" actId="1076"/>
        <pc:sldMkLst>
          <pc:docMk/>
          <pc:sldMk cId="2614505606" sldId="345"/>
        </pc:sldMkLst>
        <pc:spChg chg="add del mod">
          <ac:chgData name="bo David" userId="1750e1465650e3b5" providerId="LiveId" clId="{4012C015-0D40-457C-B8DA-AF9751F837BD}" dt="2023-05-17T16:27:42.869" v="1633" actId="478"/>
          <ac:spMkLst>
            <pc:docMk/>
            <pc:sldMk cId="2614505606" sldId="345"/>
            <ac:spMk id="2" creationId="{185BB801-67EB-B015-C6D1-297310DA6B2B}"/>
          </ac:spMkLst>
        </pc:spChg>
        <pc:spChg chg="add del mod">
          <ac:chgData name="bo David" userId="1750e1465650e3b5" providerId="LiveId" clId="{4012C015-0D40-457C-B8DA-AF9751F837BD}" dt="2023-05-17T16:27:41.841" v="1632" actId="478"/>
          <ac:spMkLst>
            <pc:docMk/>
            <pc:sldMk cId="2614505606" sldId="345"/>
            <ac:spMk id="3" creationId="{D8048F68-DFE0-6B0F-8096-B3A20648698E}"/>
          </ac:spMkLst>
        </pc:spChg>
        <pc:spChg chg="del mod">
          <ac:chgData name="bo David" userId="1750e1465650e3b5" providerId="LiveId" clId="{4012C015-0D40-457C-B8DA-AF9751F837BD}" dt="2023-05-17T16:24:06.127" v="1570" actId="478"/>
          <ac:spMkLst>
            <pc:docMk/>
            <pc:sldMk cId="2614505606" sldId="345"/>
            <ac:spMk id="7" creationId="{890D77CC-6031-7B64-7F34-7586BE008197}"/>
          </ac:spMkLst>
        </pc:spChg>
        <pc:spChg chg="mod">
          <ac:chgData name="bo David" userId="1750e1465650e3b5" providerId="LiveId" clId="{4012C015-0D40-457C-B8DA-AF9751F837BD}" dt="2023-05-17T14:15:30.326" v="1075" actId="20577"/>
          <ac:spMkLst>
            <pc:docMk/>
            <pc:sldMk cId="2614505606" sldId="345"/>
            <ac:spMk id="11" creationId="{21F0F8BD-7C78-C461-2B49-745E9B6E4DD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614505606" sldId="345"/>
            <ac:spMk id="12" creationId="{64D99555-D544-6121-EBE0-3B1769D08A9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614505606" sldId="345"/>
            <ac:spMk id="13" creationId="{4B7A8569-8BA1-4D60-8F30-21729A5716C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614505606" sldId="345"/>
            <ac:spMk id="14" creationId="{8970CF34-4FD4-90BB-FBC2-2C55D2B68C0F}"/>
          </ac:spMkLst>
        </pc:spChg>
        <pc:spChg chg="mod">
          <ac:chgData name="bo David" userId="1750e1465650e3b5" providerId="LiveId" clId="{4012C015-0D40-457C-B8DA-AF9751F837BD}" dt="2023-05-17T14:51:45.300" v="1466" actId="1076"/>
          <ac:spMkLst>
            <pc:docMk/>
            <pc:sldMk cId="2614505606" sldId="345"/>
            <ac:spMk id="15" creationId="{4402E61A-5711-411F-3BDB-DF82EA51D36B}"/>
          </ac:spMkLst>
        </pc:spChg>
        <pc:spChg chg="mod">
          <ac:chgData name="bo David" userId="1750e1465650e3b5" providerId="LiveId" clId="{4012C015-0D40-457C-B8DA-AF9751F837BD}" dt="2023-05-17T16:41:36.281" v="1666" actId="1076"/>
          <ac:spMkLst>
            <pc:docMk/>
            <pc:sldMk cId="2614505606" sldId="345"/>
            <ac:spMk id="17" creationId="{7B4341AB-EF8A-7DD0-BE08-1A2C31B0151B}"/>
          </ac:spMkLst>
        </pc:spChg>
        <pc:spChg chg="mod">
          <ac:chgData name="bo David" userId="1750e1465650e3b5" providerId="LiveId" clId="{4012C015-0D40-457C-B8DA-AF9751F837BD}" dt="2023-05-17T16:41:40.986" v="1667" actId="1076"/>
          <ac:spMkLst>
            <pc:docMk/>
            <pc:sldMk cId="2614505606" sldId="345"/>
            <ac:spMk id="18" creationId="{CCE8084F-44D1-DEC0-2A98-B81EB77F1F55}"/>
          </ac:spMkLst>
        </pc:spChg>
        <pc:spChg chg="del mod">
          <ac:chgData name="bo David" userId="1750e1465650e3b5" providerId="LiveId" clId="{4012C015-0D40-457C-B8DA-AF9751F837BD}" dt="2023-05-16T17:48:10.661" v="384" actId="478"/>
          <ac:spMkLst>
            <pc:docMk/>
            <pc:sldMk cId="2614505606" sldId="345"/>
            <ac:spMk id="19" creationId="{5A3B1314-ABD5-6767-9776-2E33C3FCB07A}"/>
          </ac:spMkLst>
        </pc:spChg>
        <pc:spChg chg="del">
          <ac:chgData name="bo David" userId="1750e1465650e3b5" providerId="LiveId" clId="{4012C015-0D40-457C-B8DA-AF9751F837BD}" dt="2023-05-16T17:48:15.851" v="385" actId="478"/>
          <ac:spMkLst>
            <pc:docMk/>
            <pc:sldMk cId="2614505606" sldId="345"/>
            <ac:spMk id="29" creationId="{6B3AC036-89EA-63F9-CC8C-9066B287B4AC}"/>
          </ac:spMkLst>
        </pc:spChg>
        <pc:spChg chg="mod">
          <ac:chgData name="bo David" userId="1750e1465650e3b5" providerId="LiveId" clId="{4012C015-0D40-457C-B8DA-AF9751F837BD}" dt="2023-05-17T16:40:14.002" v="1650" actId="1076"/>
          <ac:spMkLst>
            <pc:docMk/>
            <pc:sldMk cId="2614505606" sldId="345"/>
            <ac:spMk id="31" creationId="{96D6B88A-AB0C-0E48-A694-EF31B7A313E2}"/>
          </ac:spMkLst>
        </pc:spChg>
        <pc:spChg chg="mod">
          <ac:chgData name="bo David" userId="1750e1465650e3b5" providerId="LiveId" clId="{4012C015-0D40-457C-B8DA-AF9751F837BD}" dt="2023-05-17T16:40:22.642" v="1651" actId="1076"/>
          <ac:spMkLst>
            <pc:docMk/>
            <pc:sldMk cId="2614505606" sldId="345"/>
            <ac:spMk id="32" creationId="{7570E953-D0FE-82AE-A253-57087AA1A5E6}"/>
          </ac:spMkLst>
        </pc:spChg>
        <pc:spChg chg="add del mod topLvl">
          <ac:chgData name="bo David" userId="1750e1465650e3b5" providerId="LiveId" clId="{4012C015-0D40-457C-B8DA-AF9751F837BD}" dt="2023-05-17T16:42:05.206" v="1674" actId="478"/>
          <ac:spMkLst>
            <pc:docMk/>
            <pc:sldMk cId="2614505606" sldId="345"/>
            <ac:spMk id="34" creationId="{85507BD0-5D61-08B6-A981-99731CC0BE81}"/>
          </ac:spMkLst>
        </pc:spChg>
        <pc:spChg chg="mod topLvl">
          <ac:chgData name="bo David" userId="1750e1465650e3b5" providerId="LiveId" clId="{4012C015-0D40-457C-B8DA-AF9751F837BD}" dt="2023-05-17T16:42:05.206" v="1674" actId="478"/>
          <ac:spMkLst>
            <pc:docMk/>
            <pc:sldMk cId="2614505606" sldId="345"/>
            <ac:spMk id="35" creationId="{05E294F0-F6FE-5DB8-ADD1-517528AA91B7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614505606" sldId="345"/>
            <ac:spMk id="37" creationId="{6AA6F660-9FFD-3044-0CBD-D220778C434C}"/>
          </ac:spMkLst>
        </pc:spChg>
        <pc:spChg chg="del mod">
          <ac:chgData name="bo David" userId="1750e1465650e3b5" providerId="LiveId" clId="{4012C015-0D40-457C-B8DA-AF9751F837BD}" dt="2023-05-17T16:24:10.421" v="1571" actId="478"/>
          <ac:spMkLst>
            <pc:docMk/>
            <pc:sldMk cId="2614505606" sldId="345"/>
            <ac:spMk id="38" creationId="{140C3CFC-34B2-DFCF-36F9-5DD6DF1CC6C3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614505606" sldId="345"/>
            <ac:spMk id="43" creationId="{BA05CE9B-E244-2AF9-8EB4-D6574C073B25}"/>
          </ac:spMkLst>
        </pc:spChg>
        <pc:spChg chg="del mod topLvl">
          <ac:chgData name="bo David" userId="1750e1465650e3b5" providerId="LiveId" clId="{4012C015-0D40-457C-B8DA-AF9751F837BD}" dt="2023-05-17T16:42:21.320" v="1678" actId="478"/>
          <ac:spMkLst>
            <pc:docMk/>
            <pc:sldMk cId="2614505606" sldId="345"/>
            <ac:spMk id="48" creationId="{C9275BBE-B280-E601-0767-72741E4B7111}"/>
          </ac:spMkLst>
        </pc:spChg>
        <pc:spChg chg="del mod topLvl">
          <ac:chgData name="bo David" userId="1750e1465650e3b5" providerId="LiveId" clId="{4012C015-0D40-457C-B8DA-AF9751F837BD}" dt="2023-05-17T16:42:34.104" v="1684"/>
          <ac:spMkLst>
            <pc:docMk/>
            <pc:sldMk cId="2614505606" sldId="345"/>
            <ac:spMk id="49" creationId="{9FF4D8AB-6301-C392-A2B6-6DFC90DE5A71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614505606" sldId="345"/>
            <ac:spMk id="65" creationId="{E88AF7F4-5CE4-A7C0-BAE1-759561FF2F3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2614505606" sldId="345"/>
            <ac:spMk id="66" creationId="{1DD8EE35-FD5E-4BA5-9AC8-3FBB10D4C241}"/>
          </ac:spMkLst>
        </pc:spChg>
        <pc:spChg chg="mod">
          <ac:chgData name="bo David" userId="1750e1465650e3b5" providerId="LiveId" clId="{4012C015-0D40-457C-B8DA-AF9751F837BD}" dt="2023-05-17T16:42:23.256" v="1679"/>
          <ac:spMkLst>
            <pc:docMk/>
            <pc:sldMk cId="2614505606" sldId="345"/>
            <ac:spMk id="93" creationId="{902288F5-7ECD-14EF-A200-046CFFAFEAE2}"/>
          </ac:spMkLst>
        </pc:spChg>
        <pc:spChg chg="mod">
          <ac:chgData name="bo David" userId="1750e1465650e3b5" providerId="LiveId" clId="{4012C015-0D40-457C-B8DA-AF9751F837BD}" dt="2023-05-17T16:42:41.746" v="1688" actId="20577"/>
          <ac:spMkLst>
            <pc:docMk/>
            <pc:sldMk cId="2614505606" sldId="345"/>
            <ac:spMk id="94" creationId="{7401829D-AB10-BB5A-54C3-94EB573D9999}"/>
          </ac:spMkLst>
        </pc:s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614505606" sldId="345"/>
            <ac:grpSpMk id="9" creationId="{8627BEFB-7FC9-7014-238C-529D00C424A3}"/>
          </ac:grpSpMkLst>
        </pc:grpChg>
        <pc:grpChg chg="mod">
          <ac:chgData name="bo David" userId="1750e1465650e3b5" providerId="LiveId" clId="{4012C015-0D40-457C-B8DA-AF9751F837BD}" dt="2023-05-17T12:50:36.298" v="488"/>
          <ac:grpSpMkLst>
            <pc:docMk/>
            <pc:sldMk cId="2614505606" sldId="345"/>
            <ac:grpSpMk id="10" creationId="{CB475C63-84C2-4B89-8806-4C218EAE03AA}"/>
          </ac:grpSpMkLst>
        </pc:grpChg>
        <pc:grpChg chg="add del mod">
          <ac:chgData name="bo David" userId="1750e1465650e3b5" providerId="LiveId" clId="{4012C015-0D40-457C-B8DA-AF9751F837BD}" dt="2023-05-17T16:43:13.714" v="1695" actId="1076"/>
          <ac:grpSpMkLst>
            <pc:docMk/>
            <pc:sldMk cId="2614505606" sldId="345"/>
            <ac:grpSpMk id="16" creationId="{C56D66F3-F105-C0EB-5D85-B03C1D26C3A2}"/>
          </ac:grpSpMkLst>
        </pc:grpChg>
        <pc:grpChg chg="mod">
          <ac:chgData name="bo David" userId="1750e1465650e3b5" providerId="LiveId" clId="{4012C015-0D40-457C-B8DA-AF9751F837BD}" dt="2023-05-17T16:42:44.426" v="1689" actId="1076"/>
          <ac:grpSpMkLst>
            <pc:docMk/>
            <pc:sldMk cId="2614505606" sldId="345"/>
            <ac:grpSpMk id="30" creationId="{0A2F3B80-FC39-1A89-3852-A1B6A016CA4E}"/>
          </ac:grpSpMkLst>
        </pc:grpChg>
        <pc:grpChg chg="add del mod">
          <ac:chgData name="bo David" userId="1750e1465650e3b5" providerId="LiveId" clId="{4012C015-0D40-457C-B8DA-AF9751F837BD}" dt="2023-05-17T16:43:18.306" v="1696" actId="1076"/>
          <ac:grpSpMkLst>
            <pc:docMk/>
            <pc:sldMk cId="2614505606" sldId="345"/>
            <ac:grpSpMk id="33" creationId="{8D12AFAA-FEEF-5854-AC7E-DB3ABC2ECED7}"/>
          </ac:grpSpMkLst>
        </pc:grpChg>
        <pc:grpChg chg="mod">
          <ac:chgData name="bo David" userId="1750e1465650e3b5" providerId="LiveId" clId="{4012C015-0D40-457C-B8DA-AF9751F837BD}" dt="2023-05-17T16:55:06.234" v="1744" actId="1076"/>
          <ac:grpSpMkLst>
            <pc:docMk/>
            <pc:sldMk cId="2614505606" sldId="345"/>
            <ac:grpSpMk id="36" creationId="{AB0217D0-49F4-EA37-7716-C8B2C2B9562D}"/>
          </ac:grpSpMkLst>
        </pc:grpChg>
        <pc:grpChg chg="mod">
          <ac:chgData name="bo David" userId="1750e1465650e3b5" providerId="LiveId" clId="{4012C015-0D40-457C-B8DA-AF9751F837BD}" dt="2023-05-17T16:55:12.202" v="1746" actId="1076"/>
          <ac:grpSpMkLst>
            <pc:docMk/>
            <pc:sldMk cId="2614505606" sldId="345"/>
            <ac:grpSpMk id="45" creationId="{5DA0A73A-18A9-E4BF-C0D9-F8965CA37DA8}"/>
          </ac:grpSpMkLst>
        </pc:grpChg>
        <pc:grpChg chg="add del mod">
          <ac:chgData name="bo David" userId="1750e1465650e3b5" providerId="LiveId" clId="{4012C015-0D40-457C-B8DA-AF9751F837BD}" dt="2023-05-17T16:42:21.320" v="1678" actId="478"/>
          <ac:grpSpMkLst>
            <pc:docMk/>
            <pc:sldMk cId="2614505606" sldId="345"/>
            <ac:grpSpMk id="47" creationId="{D38B4EFB-94E6-D2B0-517A-8790D14EC77B}"/>
          </ac:grpSpMkLst>
        </pc:grpChg>
        <pc:grpChg chg="add mod">
          <ac:chgData name="bo David" userId="1750e1465650e3b5" providerId="LiveId" clId="{4012C015-0D40-457C-B8DA-AF9751F837BD}" dt="2023-05-17T16:42:36.329" v="1686" actId="1076"/>
          <ac:grpSpMkLst>
            <pc:docMk/>
            <pc:sldMk cId="2614505606" sldId="345"/>
            <ac:grpSpMk id="92" creationId="{C0AAF9C8-7C6F-C326-4E35-F2CD89A31A5F}"/>
          </ac:grpSpMkLst>
        </pc:grpChg>
        <pc:picChg chg="del mod">
          <ac:chgData name="bo David" userId="1750e1465650e3b5" providerId="LiveId" clId="{4012C015-0D40-457C-B8DA-AF9751F837BD}" dt="2023-05-17T16:46:56.327" v="1698" actId="478"/>
          <ac:picMkLst>
            <pc:docMk/>
            <pc:sldMk cId="2614505606" sldId="345"/>
            <ac:picMk id="20" creationId="{8A5E4B77-6DB5-F391-6766-CB20A3E15694}"/>
          </ac:picMkLst>
        </pc:picChg>
        <pc:picChg chg="del mod">
          <ac:chgData name="bo David" userId="1750e1465650e3b5" providerId="LiveId" clId="{4012C015-0D40-457C-B8DA-AF9751F837BD}" dt="2023-05-17T16:52:40.659" v="1719" actId="478"/>
          <ac:picMkLst>
            <pc:docMk/>
            <pc:sldMk cId="2614505606" sldId="345"/>
            <ac:picMk id="21" creationId="{1E3AEB94-710C-F739-30E6-ECDFA53DB0B3}"/>
          </ac:picMkLst>
        </pc:picChg>
        <pc:picChg chg="mod">
          <ac:chgData name="bo David" userId="1750e1465650e3b5" providerId="LiveId" clId="{4012C015-0D40-457C-B8DA-AF9751F837BD}" dt="2023-05-17T16:55:02.755" v="1743" actId="1076"/>
          <ac:picMkLst>
            <pc:docMk/>
            <pc:sldMk cId="2614505606" sldId="345"/>
            <ac:picMk id="22" creationId="{D251C00C-90C6-2434-D434-D0481C4DFDCB}"/>
          </ac:picMkLst>
        </pc:picChg>
        <pc:picChg chg="del mod">
          <ac:chgData name="bo David" userId="1750e1465650e3b5" providerId="LiveId" clId="{4012C015-0D40-457C-B8DA-AF9751F837BD}" dt="2023-05-17T16:54:40.196" v="1734" actId="478"/>
          <ac:picMkLst>
            <pc:docMk/>
            <pc:sldMk cId="2614505606" sldId="345"/>
            <ac:picMk id="23" creationId="{CA697276-226A-EEFA-1AF8-1E15A1F4C7D1}"/>
          </ac:picMkLst>
        </pc:picChg>
        <pc:picChg chg="del mod">
          <ac:chgData name="bo David" userId="1750e1465650e3b5" providerId="LiveId" clId="{4012C015-0D40-457C-B8DA-AF9751F837BD}" dt="2023-05-17T16:53:28.999" v="1721" actId="478"/>
          <ac:picMkLst>
            <pc:docMk/>
            <pc:sldMk cId="2614505606" sldId="345"/>
            <ac:picMk id="24" creationId="{F61D5C0B-4BA4-71CF-C043-F5F06716B4B9}"/>
          </ac:picMkLst>
        </pc:picChg>
        <pc:picChg chg="add mod">
          <ac:chgData name="bo David" userId="1750e1465650e3b5" providerId="LiveId" clId="{4012C015-0D40-457C-B8DA-AF9751F837BD}" dt="2023-05-17T16:54:52.523" v="1739" actId="1076"/>
          <ac:picMkLst>
            <pc:docMk/>
            <pc:sldMk cId="2614505606" sldId="345"/>
            <ac:picMk id="41" creationId="{0FA4A042-9328-878E-4883-B5BBE6CC0AE3}"/>
          </ac:picMkLst>
        </pc:picChg>
        <pc:picChg chg="add del mod">
          <ac:chgData name="bo David" userId="1750e1465650e3b5" providerId="LiveId" clId="{4012C015-0D40-457C-B8DA-AF9751F837BD}" dt="2023-05-17T16:47:56.715" v="1700" actId="478"/>
          <ac:picMkLst>
            <pc:docMk/>
            <pc:sldMk cId="2614505606" sldId="345"/>
            <ac:picMk id="97" creationId="{9B8E47C4-B26D-E901-7FFD-58890B673992}"/>
          </ac:picMkLst>
        </pc:picChg>
        <pc:picChg chg="add mod">
          <ac:chgData name="bo David" userId="1750e1465650e3b5" providerId="LiveId" clId="{4012C015-0D40-457C-B8DA-AF9751F837BD}" dt="2023-05-17T16:48:18.874" v="1711" actId="1076"/>
          <ac:picMkLst>
            <pc:docMk/>
            <pc:sldMk cId="2614505606" sldId="345"/>
            <ac:picMk id="99" creationId="{1B19187B-787F-B465-09D0-11FEB54C79E2}"/>
          </ac:picMkLst>
        </pc:picChg>
        <pc:picChg chg="add mod">
          <ac:chgData name="bo David" userId="1750e1465650e3b5" providerId="LiveId" clId="{4012C015-0D40-457C-B8DA-AF9751F837BD}" dt="2023-05-17T16:55:18.903" v="1748" actId="1076"/>
          <ac:picMkLst>
            <pc:docMk/>
            <pc:sldMk cId="2614505606" sldId="345"/>
            <ac:picMk id="101" creationId="{AB60AD5B-D509-79C2-0C4C-98007C30CA23}"/>
          </ac:picMkLst>
        </pc:picChg>
        <pc:picChg chg="add mod">
          <ac:chgData name="bo David" userId="1750e1465650e3b5" providerId="LiveId" clId="{4012C015-0D40-457C-B8DA-AF9751F837BD}" dt="2023-05-17T16:53:46.322" v="1729" actId="1076"/>
          <ac:picMkLst>
            <pc:docMk/>
            <pc:sldMk cId="2614505606" sldId="345"/>
            <ac:picMk id="103" creationId="{3D9FCFDA-E85B-B174-B5AA-67D1C41310FF}"/>
          </ac:picMkLst>
        </pc:picChg>
        <pc:picChg chg="add mod">
          <ac:chgData name="bo David" userId="1750e1465650e3b5" providerId="LiveId" clId="{4012C015-0D40-457C-B8DA-AF9751F837BD}" dt="2023-05-17T16:55:08.474" v="1745" actId="1076"/>
          <ac:picMkLst>
            <pc:docMk/>
            <pc:sldMk cId="2614505606" sldId="345"/>
            <ac:picMk id="105" creationId="{B5A338E2-454A-DC98-9D91-F7B1497DDFE7}"/>
          </ac:picMkLst>
        </pc:picChg>
        <pc:cxnChg chg="mod">
          <ac:chgData name="bo David" userId="1750e1465650e3b5" providerId="LiveId" clId="{4012C015-0D40-457C-B8DA-AF9751F837BD}" dt="2023-05-17T16:52:40.659" v="1719" actId="478"/>
          <ac:cxnSpMkLst>
            <pc:docMk/>
            <pc:sldMk cId="2614505606" sldId="345"/>
            <ac:cxnSpMk id="25" creationId="{2A8C17E5-1246-4DB5-5E02-37AC183B1455}"/>
          </ac:cxnSpMkLst>
        </pc:cxnChg>
        <pc:cxnChg chg="mod">
          <ac:chgData name="bo David" userId="1750e1465650e3b5" providerId="LiveId" clId="{4012C015-0D40-457C-B8DA-AF9751F837BD}" dt="2023-05-17T16:52:40.659" v="1719" actId="478"/>
          <ac:cxnSpMkLst>
            <pc:docMk/>
            <pc:sldMk cId="2614505606" sldId="345"/>
            <ac:cxnSpMk id="26" creationId="{DB3069F7-E642-AD2A-F133-584FB62118C7}"/>
          </ac:cxnSpMkLst>
        </pc:cxnChg>
        <pc:cxnChg chg="mod">
          <ac:chgData name="bo David" userId="1750e1465650e3b5" providerId="LiveId" clId="{4012C015-0D40-457C-B8DA-AF9751F837BD}" dt="2023-05-17T16:55:02.755" v="1743" actId="1076"/>
          <ac:cxnSpMkLst>
            <pc:docMk/>
            <pc:sldMk cId="2614505606" sldId="345"/>
            <ac:cxnSpMk id="27" creationId="{125B7745-60C7-8CA5-95ED-666759BE2F37}"/>
          </ac:cxnSpMkLst>
        </pc:cxnChg>
        <pc:cxnChg chg="mod">
          <ac:chgData name="bo David" userId="1750e1465650e3b5" providerId="LiveId" clId="{4012C015-0D40-457C-B8DA-AF9751F837BD}" dt="2023-05-17T16:55:02.755" v="1743" actId="1076"/>
          <ac:cxnSpMkLst>
            <pc:docMk/>
            <pc:sldMk cId="2614505606" sldId="345"/>
            <ac:cxnSpMk id="28" creationId="{E6B3DD36-EEB7-B92D-2253-E9C899738091}"/>
          </ac:cxnSpMkLst>
        </pc:cxnChg>
        <pc:cxnChg chg="add mod">
          <ac:chgData name="bo David" userId="1750e1465650e3b5" providerId="LiveId" clId="{4012C015-0D40-457C-B8DA-AF9751F837BD}" dt="2023-05-17T16:55:02.755" v="1743" actId="1076"/>
          <ac:cxnSpMkLst>
            <pc:docMk/>
            <pc:sldMk cId="2614505606" sldId="345"/>
            <ac:cxnSpMk id="51" creationId="{D958A75B-7E15-759E-9644-F0FBE1D5F483}"/>
          </ac:cxnSpMkLst>
        </pc:cxnChg>
      </pc:sldChg>
      <pc:sldChg chg="addSp modSp mod modAnim modNotes">
        <pc:chgData name="bo David" userId="1750e1465650e3b5" providerId="LiveId" clId="{4012C015-0D40-457C-B8DA-AF9751F837BD}" dt="2023-05-17T16:57:03.282" v="1763" actId="1076"/>
        <pc:sldMkLst>
          <pc:docMk/>
          <pc:sldMk cId="919272476" sldId="346"/>
        </pc:sldMkLst>
        <pc:spChg chg="mod">
          <ac:chgData name="bo David" userId="1750e1465650e3b5" providerId="LiveId" clId="{4012C015-0D40-457C-B8DA-AF9751F837BD}" dt="2023-05-17T16:56:29.586" v="1757" actId="1076"/>
          <ac:spMkLst>
            <pc:docMk/>
            <pc:sldMk cId="919272476" sldId="346"/>
            <ac:spMk id="2" creationId="{2789A309-6CAB-A4C3-F5FB-3E0BF0034EE4}"/>
          </ac:spMkLst>
        </pc:spChg>
        <pc:spChg chg="mod">
          <ac:chgData name="bo David" userId="1750e1465650e3b5" providerId="LiveId" clId="{4012C015-0D40-457C-B8DA-AF9751F837BD}" dt="2023-05-17T16:56:17.254" v="1755" actId="108"/>
          <ac:spMkLst>
            <pc:docMk/>
            <pc:sldMk cId="919272476" sldId="346"/>
            <ac:spMk id="3" creationId="{C573B879-C585-9A4B-E885-B3EE56B71507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919272476" sldId="346"/>
            <ac:spMk id="4" creationId="{E3BD548F-C73A-1BC8-6A32-FF46510FBBD7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919272476" sldId="346"/>
            <ac:spMk id="5" creationId="{674AB757-9182-C735-7F77-64CEAE8E1F0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k cId="919272476" sldId="346"/>
            <ac:spMk id="9" creationId="{101DE893-20E2-C6E7-F3D4-BF1BFCAD008B}"/>
          </ac:spMkLst>
        </pc:spChg>
        <pc:picChg chg="mod">
          <ac:chgData name="bo David" userId="1750e1465650e3b5" providerId="LiveId" clId="{4012C015-0D40-457C-B8DA-AF9751F837BD}" dt="2023-05-17T12:50:36.298" v="488"/>
          <ac:picMkLst>
            <pc:docMk/>
            <pc:sldMk cId="919272476" sldId="346"/>
            <ac:picMk id="6" creationId="{0DD33903-6F40-C96D-4C85-93346E980A6C}"/>
          </ac:picMkLst>
        </pc:picChg>
        <pc:picChg chg="mod">
          <ac:chgData name="bo David" userId="1750e1465650e3b5" providerId="LiveId" clId="{4012C015-0D40-457C-B8DA-AF9751F837BD}" dt="2023-05-17T12:50:36.298" v="488"/>
          <ac:picMkLst>
            <pc:docMk/>
            <pc:sldMk cId="919272476" sldId="346"/>
            <ac:picMk id="7" creationId="{F9035180-577F-6D73-C975-38ED06567FEC}"/>
          </ac:picMkLst>
        </pc:picChg>
        <pc:picChg chg="mod">
          <ac:chgData name="bo David" userId="1750e1465650e3b5" providerId="LiveId" clId="{4012C015-0D40-457C-B8DA-AF9751F837BD}" dt="2023-05-17T12:50:36.298" v="488"/>
          <ac:picMkLst>
            <pc:docMk/>
            <pc:sldMk cId="919272476" sldId="346"/>
            <ac:picMk id="8" creationId="{A839EE33-4AD1-0588-4D37-0D07D95E2870}"/>
          </ac:picMkLst>
        </pc:picChg>
        <pc:picChg chg="add mod">
          <ac:chgData name="bo David" userId="1750e1465650e3b5" providerId="LiveId" clId="{4012C015-0D40-457C-B8DA-AF9751F837BD}" dt="2023-05-17T16:57:03.282" v="1763" actId="1076"/>
          <ac:picMkLst>
            <pc:docMk/>
            <pc:sldMk cId="919272476" sldId="346"/>
            <ac:picMk id="10" creationId="{7C58A5D8-DE39-82A4-8406-61DF11EBF280}"/>
          </ac:picMkLst>
        </pc:picChg>
      </pc:sldChg>
      <pc:sldChg chg="addSp delSp modSp new mod setBg delAnim modAnim">
        <pc:chgData name="bo David" userId="1750e1465650e3b5" providerId="LiveId" clId="{4012C015-0D40-457C-B8DA-AF9751F837BD}" dt="2023-05-17T16:13:57.166" v="1550" actId="20577"/>
        <pc:sldMkLst>
          <pc:docMk/>
          <pc:sldMk cId="678637688" sldId="347"/>
        </pc:sldMkLst>
        <pc:spChg chg="add del">
          <ac:chgData name="bo David" userId="1750e1465650e3b5" providerId="LiveId" clId="{4012C015-0D40-457C-B8DA-AF9751F837BD}" dt="2023-05-17T12:56:33.483" v="495" actId="26606"/>
          <ac:spMkLst>
            <pc:docMk/>
            <pc:sldMk cId="678637688" sldId="347"/>
            <ac:spMk id="7" creationId="{7BDAC5B6-20CE-447F-8BA1-F2274AC7AE5B}"/>
          </ac:spMkLst>
        </pc:spChg>
        <pc:spChg chg="add del">
          <ac:chgData name="bo David" userId="1750e1465650e3b5" providerId="LiveId" clId="{4012C015-0D40-457C-B8DA-AF9751F837BD}" dt="2023-05-17T12:56:33.483" v="495" actId="26606"/>
          <ac:spMkLst>
            <pc:docMk/>
            <pc:sldMk cId="678637688" sldId="347"/>
            <ac:spMk id="9" creationId="{D1D22B31-BF8F-446B-9009-8A251FB177CB}"/>
          </ac:spMkLst>
        </pc:spChg>
        <pc:spChg chg="add del">
          <ac:chgData name="bo David" userId="1750e1465650e3b5" providerId="LiveId" clId="{4012C015-0D40-457C-B8DA-AF9751F837BD}" dt="2023-05-17T12:56:36.290" v="497" actId="26606"/>
          <ac:spMkLst>
            <pc:docMk/>
            <pc:sldMk cId="678637688" sldId="347"/>
            <ac:spMk id="11" creationId="{C7F55EAC-550A-4BDD-9099-3F20B8FA0EBC}"/>
          </ac:spMkLst>
        </pc:spChg>
        <pc:spChg chg="add del">
          <ac:chgData name="bo David" userId="1750e1465650e3b5" providerId="LiveId" clId="{4012C015-0D40-457C-B8DA-AF9751F837BD}" dt="2023-05-17T12:56:36.290" v="497" actId="26606"/>
          <ac:spMkLst>
            <pc:docMk/>
            <pc:sldMk cId="678637688" sldId="347"/>
            <ac:spMk id="12" creationId="{DC4F5A5F-493F-49AE-89B6-D5AF5EBC8B0E}"/>
          </ac:spMkLst>
        </pc:spChg>
        <pc:spChg chg="mod">
          <ac:chgData name="bo David" userId="1750e1465650e3b5" providerId="LiveId" clId="{4012C015-0D40-457C-B8DA-AF9751F837BD}" dt="2023-05-17T14:51:51.411" v="1468" actId="20577"/>
          <ac:spMkLst>
            <pc:docMk/>
            <pc:sldMk cId="678637688" sldId="347"/>
            <ac:spMk id="13" creationId="{5027D9EB-F2EA-DA8F-993A-C45B1A35B948}"/>
          </ac:spMkLst>
        </pc:spChg>
        <pc:spChg chg="mod">
          <ac:chgData name="bo David" userId="1750e1465650e3b5" providerId="LiveId" clId="{4012C015-0D40-457C-B8DA-AF9751F837BD}" dt="2023-05-17T13:50:30.256" v="877"/>
          <ac:spMkLst>
            <pc:docMk/>
            <pc:sldMk cId="678637688" sldId="347"/>
            <ac:spMk id="14" creationId="{6DF94BC4-6213-7348-F65B-8B34188B15C0}"/>
          </ac:spMkLst>
        </pc:spChg>
        <pc:spChg chg="mod">
          <ac:chgData name="bo David" userId="1750e1465650e3b5" providerId="LiveId" clId="{4012C015-0D40-457C-B8DA-AF9751F837BD}" dt="2023-05-17T13:50:30.256" v="877"/>
          <ac:spMkLst>
            <pc:docMk/>
            <pc:sldMk cId="678637688" sldId="347"/>
            <ac:spMk id="15" creationId="{0490FE5C-E43A-23EF-8EB5-C7D61F4F0BB4}"/>
          </ac:spMkLst>
        </pc:spChg>
        <pc:spChg chg="mod">
          <ac:chgData name="bo David" userId="1750e1465650e3b5" providerId="LiveId" clId="{4012C015-0D40-457C-B8DA-AF9751F837BD}" dt="2023-05-17T13:50:30.256" v="877"/>
          <ac:spMkLst>
            <pc:docMk/>
            <pc:sldMk cId="678637688" sldId="347"/>
            <ac:spMk id="16" creationId="{A834341E-03CB-9CA4-DF36-1E51FE484172}"/>
          </ac:spMkLst>
        </pc:spChg>
        <pc:spChg chg="add mod">
          <ac:chgData name="bo David" userId="1750e1465650e3b5" providerId="LiveId" clId="{4012C015-0D40-457C-B8DA-AF9751F837BD}" dt="2023-05-17T16:13:56.527" v="1549" actId="20577"/>
          <ac:spMkLst>
            <pc:docMk/>
            <pc:sldMk cId="678637688" sldId="347"/>
            <ac:spMk id="17" creationId="{9ED68231-8CD7-0B4C-A696-27C4416176C7}"/>
          </ac:spMkLst>
        </pc:spChg>
        <pc:spChg chg="add mod">
          <ac:chgData name="bo David" userId="1750e1465650e3b5" providerId="LiveId" clId="{4012C015-0D40-457C-B8DA-AF9751F837BD}" dt="2023-05-17T14:42:18.622" v="1388" actId="1076"/>
          <ac:spMkLst>
            <pc:docMk/>
            <pc:sldMk cId="678637688" sldId="347"/>
            <ac:spMk id="21" creationId="{4F80E73F-80D9-A41A-D497-5FCFE60609D6}"/>
          </ac:spMkLst>
        </pc:spChg>
        <pc:spChg chg="add mod">
          <ac:chgData name="bo David" userId="1750e1465650e3b5" providerId="LiveId" clId="{4012C015-0D40-457C-B8DA-AF9751F837BD}" dt="2023-05-17T14:42:27.780" v="1389" actId="1076"/>
          <ac:spMkLst>
            <pc:docMk/>
            <pc:sldMk cId="678637688" sldId="347"/>
            <ac:spMk id="25" creationId="{73FAEEB9-B629-8824-175C-F0AEDC293FC9}"/>
          </ac:spMkLst>
        </pc:spChg>
        <pc:spChg chg="add mod">
          <ac:chgData name="bo David" userId="1750e1465650e3b5" providerId="LiveId" clId="{4012C015-0D40-457C-B8DA-AF9751F837BD}" dt="2023-05-17T14:42:40.109" v="1390" actId="1076"/>
          <ac:spMkLst>
            <pc:docMk/>
            <pc:sldMk cId="678637688" sldId="347"/>
            <ac:spMk id="29" creationId="{7ED6393B-BF9F-73E7-080C-4322888C9000}"/>
          </ac:spMkLst>
        </pc:spChg>
        <pc:spChg chg="add mod">
          <ac:chgData name="bo David" userId="1750e1465650e3b5" providerId="LiveId" clId="{4012C015-0D40-457C-B8DA-AF9751F837BD}" dt="2023-05-17T14:42:44.796" v="1391" actId="1076"/>
          <ac:spMkLst>
            <pc:docMk/>
            <pc:sldMk cId="678637688" sldId="347"/>
            <ac:spMk id="35" creationId="{EC955195-4104-9AC7-3E97-197713914243}"/>
          </ac:spMkLst>
        </pc:spChg>
        <pc:spChg chg="add mod">
          <ac:chgData name="bo David" userId="1750e1465650e3b5" providerId="LiveId" clId="{4012C015-0D40-457C-B8DA-AF9751F837BD}" dt="2023-05-17T14:49:11.694" v="1449" actId="1076"/>
          <ac:spMkLst>
            <pc:docMk/>
            <pc:sldMk cId="678637688" sldId="347"/>
            <ac:spMk id="42" creationId="{22A35798-30FB-3826-3972-13D17BEFEC14}"/>
          </ac:spMkLst>
        </pc:spChg>
        <pc:spChg chg="add mod">
          <ac:chgData name="bo David" userId="1750e1465650e3b5" providerId="LiveId" clId="{4012C015-0D40-457C-B8DA-AF9751F837BD}" dt="2023-05-17T14:49:15.733" v="1450" actId="1076"/>
          <ac:spMkLst>
            <pc:docMk/>
            <pc:sldMk cId="678637688" sldId="347"/>
            <ac:spMk id="48" creationId="{1EE49FDD-E4B1-D589-5CAD-9751F75207B2}"/>
          </ac:spMkLst>
        </pc:spChg>
        <pc:spChg chg="add mod">
          <ac:chgData name="bo David" userId="1750e1465650e3b5" providerId="LiveId" clId="{4012C015-0D40-457C-B8DA-AF9751F837BD}" dt="2023-05-17T14:49:59.204" v="1459" actId="1076"/>
          <ac:spMkLst>
            <pc:docMk/>
            <pc:sldMk cId="678637688" sldId="347"/>
            <ac:spMk id="63" creationId="{CC485447-33AF-A909-E834-D3AD262417E1}"/>
          </ac:spMkLst>
        </pc:spChg>
        <pc:spChg chg="add del">
          <ac:chgData name="bo David" userId="1750e1465650e3b5" providerId="LiveId" clId="{4012C015-0D40-457C-B8DA-AF9751F837BD}" dt="2023-05-17T14:37:47.801" v="1361" actId="478"/>
          <ac:spMkLst>
            <pc:docMk/>
            <pc:sldMk cId="678637688" sldId="347"/>
            <ac:spMk id="64" creationId="{DA9DB249-8D39-92CC-ECDF-442E8296F232}"/>
          </ac:spMkLst>
        </pc:spChg>
        <pc:spChg chg="add del mod">
          <ac:chgData name="bo David" userId="1750e1465650e3b5" providerId="LiveId" clId="{4012C015-0D40-457C-B8DA-AF9751F837BD}" dt="2023-05-17T14:47:01.658" v="1423"/>
          <ac:spMkLst>
            <pc:docMk/>
            <pc:sldMk cId="678637688" sldId="347"/>
            <ac:spMk id="115" creationId="{AA8BA0A4-8730-9B89-9736-CB7E1934C440}"/>
          </ac:spMkLst>
        </pc:spChg>
        <pc:spChg chg="add mod">
          <ac:chgData name="bo David" userId="1750e1465650e3b5" providerId="LiveId" clId="{4012C015-0D40-457C-B8DA-AF9751F837BD}" dt="2023-05-17T14:49:54.268" v="1458" actId="1076"/>
          <ac:spMkLst>
            <pc:docMk/>
            <pc:sldMk cId="678637688" sldId="347"/>
            <ac:spMk id="116" creationId="{D2A67071-7408-5EBE-0C62-773D4868D6F4}"/>
          </ac:spMkLst>
        </pc:spChg>
        <pc:spChg chg="add mod">
          <ac:chgData name="bo David" userId="1750e1465650e3b5" providerId="LiveId" clId="{4012C015-0D40-457C-B8DA-AF9751F837BD}" dt="2023-05-17T15:08:44.367" v="1538" actId="20577"/>
          <ac:spMkLst>
            <pc:docMk/>
            <pc:sldMk cId="678637688" sldId="347"/>
            <ac:spMk id="131" creationId="{91E2B75E-1DFF-41C8-5F65-7267080CEF93}"/>
          </ac:spMkLst>
        </pc:spChg>
        <pc:grpChg chg="add mod">
          <ac:chgData name="bo David" userId="1750e1465650e3b5" providerId="LiveId" clId="{4012C015-0D40-457C-B8DA-AF9751F837BD}" dt="2023-05-17T13:50:30.256" v="877"/>
          <ac:grpSpMkLst>
            <pc:docMk/>
            <pc:sldMk cId="678637688" sldId="347"/>
            <ac:grpSpMk id="8" creationId="{D6285304-804A-6BC2-97BB-360CB59B018F}"/>
          </ac:grpSpMkLst>
        </pc:grpChg>
        <pc:grpChg chg="mod">
          <ac:chgData name="bo David" userId="1750e1465650e3b5" providerId="LiveId" clId="{4012C015-0D40-457C-B8DA-AF9751F837BD}" dt="2023-05-17T13:50:30.256" v="877"/>
          <ac:grpSpMkLst>
            <pc:docMk/>
            <pc:sldMk cId="678637688" sldId="347"/>
            <ac:grpSpMk id="10" creationId="{0E0B60DE-AC53-485E-616D-10408C7E1961}"/>
          </ac:grpSpMkLst>
        </pc:grpChg>
        <pc:picChg chg="add mod">
          <ac:chgData name="bo David" userId="1750e1465650e3b5" providerId="LiveId" clId="{4012C015-0D40-457C-B8DA-AF9751F837BD}" dt="2023-05-17T13:03:05.582" v="578" actId="14100"/>
          <ac:picMkLst>
            <pc:docMk/>
            <pc:sldMk cId="678637688" sldId="347"/>
            <ac:picMk id="2" creationId="{A81FA9CE-9E71-CB5B-E107-567316CF4350}"/>
          </ac:picMkLst>
        </pc:picChg>
        <pc:cxnChg chg="add del mod">
          <ac:chgData name="bo David" userId="1750e1465650e3b5" providerId="LiveId" clId="{4012C015-0D40-457C-B8DA-AF9751F837BD}" dt="2023-05-17T13:03:48.899" v="582" actId="478"/>
          <ac:cxnSpMkLst>
            <pc:docMk/>
            <pc:sldMk cId="678637688" sldId="347"/>
            <ac:cxnSpMk id="4" creationId="{42BDD765-4A5A-AF6D-A072-E5508FC34C8A}"/>
          </ac:cxnSpMkLst>
        </pc:cxnChg>
        <pc:cxnChg chg="add del mod">
          <ac:chgData name="bo David" userId="1750e1465650e3b5" providerId="LiveId" clId="{4012C015-0D40-457C-B8DA-AF9751F837BD}" dt="2023-05-17T14:33:44.554" v="1315" actId="478"/>
          <ac:cxnSpMkLst>
            <pc:docMk/>
            <pc:sldMk cId="678637688" sldId="347"/>
            <ac:cxnSpMk id="18" creationId="{0455B9C4-773C-AB6D-0C32-973B07EA4A4E}"/>
          </ac:cxnSpMkLst>
        </pc:cxnChg>
        <pc:cxnChg chg="add mod">
          <ac:chgData name="bo David" userId="1750e1465650e3b5" providerId="LiveId" clId="{4012C015-0D40-457C-B8DA-AF9751F837BD}" dt="2023-05-17T14:42:27.780" v="1389" actId="1076"/>
          <ac:cxnSpMkLst>
            <pc:docMk/>
            <pc:sldMk cId="678637688" sldId="347"/>
            <ac:cxnSpMk id="22" creationId="{EE8A48EF-283B-1583-ADBB-F177031557C2}"/>
          </ac:cxnSpMkLst>
        </pc:cxnChg>
        <pc:cxnChg chg="add del mod">
          <ac:chgData name="bo David" userId="1750e1465650e3b5" providerId="LiveId" clId="{4012C015-0D40-457C-B8DA-AF9751F837BD}" dt="2023-05-17T14:33:45.593" v="1316" actId="478"/>
          <ac:cxnSpMkLst>
            <pc:docMk/>
            <pc:sldMk cId="678637688" sldId="347"/>
            <ac:cxnSpMk id="26" creationId="{2B1393EF-0AC1-D1AA-0E25-E97CB0AE8950}"/>
          </ac:cxnSpMkLst>
        </pc:cxnChg>
        <pc:cxnChg chg="add mod">
          <ac:chgData name="bo David" userId="1750e1465650e3b5" providerId="LiveId" clId="{4012C015-0D40-457C-B8DA-AF9751F837BD}" dt="2023-05-17T14:42:44.796" v="1391" actId="1076"/>
          <ac:cxnSpMkLst>
            <pc:docMk/>
            <pc:sldMk cId="678637688" sldId="347"/>
            <ac:cxnSpMk id="34" creationId="{E386F7F9-45C4-FD8C-B196-72670ABD63C7}"/>
          </ac:cxnSpMkLst>
        </pc:cxnChg>
        <pc:cxnChg chg="add del mod">
          <ac:chgData name="bo David" userId="1750e1465650e3b5" providerId="LiveId" clId="{4012C015-0D40-457C-B8DA-AF9751F837BD}" dt="2023-05-17T14:33:46.218" v="1317" actId="478"/>
          <ac:cxnSpMkLst>
            <pc:docMk/>
            <pc:sldMk cId="678637688" sldId="347"/>
            <ac:cxnSpMk id="39" creationId="{3357C6B4-6E40-5C13-9585-DE0674E7ED31}"/>
          </ac:cxnSpMkLst>
        </pc:cxnChg>
        <pc:cxnChg chg="add mod">
          <ac:chgData name="bo David" userId="1750e1465650e3b5" providerId="LiveId" clId="{4012C015-0D40-457C-B8DA-AF9751F837BD}" dt="2023-05-17T14:49:15.733" v="1450" actId="1076"/>
          <ac:cxnSpMkLst>
            <pc:docMk/>
            <pc:sldMk cId="678637688" sldId="347"/>
            <ac:cxnSpMk id="47" creationId="{DE1699F5-A774-73A3-07D9-86752D1FF33C}"/>
          </ac:cxnSpMkLst>
        </pc:cxnChg>
        <pc:cxnChg chg="add mod">
          <ac:chgData name="bo David" userId="1750e1465650e3b5" providerId="LiveId" clId="{4012C015-0D40-457C-B8DA-AF9751F837BD}" dt="2023-05-17T14:42:18.622" v="1388" actId="1076"/>
          <ac:cxnSpMkLst>
            <pc:docMk/>
            <pc:sldMk cId="678637688" sldId="347"/>
            <ac:cxnSpMk id="54" creationId="{3BB58BA4-4F90-B094-F239-C37E802D5068}"/>
          </ac:cxnSpMkLst>
        </pc:cxnChg>
        <pc:cxnChg chg="add del mod">
          <ac:chgData name="bo David" userId="1750e1465650e3b5" providerId="LiveId" clId="{4012C015-0D40-457C-B8DA-AF9751F837BD}" dt="2023-05-17T14:39:49.828" v="1370" actId="478"/>
          <ac:cxnSpMkLst>
            <pc:docMk/>
            <pc:sldMk cId="678637688" sldId="347"/>
            <ac:cxnSpMk id="56" creationId="{97B00B28-600A-2F17-1C84-40DC1D37723C}"/>
          </ac:cxnSpMkLst>
        </pc:cxnChg>
        <pc:cxnChg chg="add del mod">
          <ac:chgData name="bo David" userId="1750e1465650e3b5" providerId="LiveId" clId="{4012C015-0D40-457C-B8DA-AF9751F837BD}" dt="2023-05-17T14:39:32.606" v="1369" actId="478"/>
          <ac:cxnSpMkLst>
            <pc:docMk/>
            <pc:sldMk cId="678637688" sldId="347"/>
            <ac:cxnSpMk id="58" creationId="{5523172B-5F59-20C5-018B-7639A462CD7B}"/>
          </ac:cxnSpMkLst>
        </pc:cxnChg>
        <pc:cxnChg chg="add mod">
          <ac:chgData name="bo David" userId="1750e1465650e3b5" providerId="LiveId" clId="{4012C015-0D40-457C-B8DA-AF9751F837BD}" dt="2023-05-17T14:42:40.109" v="1390" actId="1076"/>
          <ac:cxnSpMkLst>
            <pc:docMk/>
            <pc:sldMk cId="678637688" sldId="347"/>
            <ac:cxnSpMk id="77" creationId="{9A9F337F-6869-CC3F-25E7-35333EC57E4D}"/>
          </ac:cxnSpMkLst>
        </pc:cxnChg>
        <pc:cxnChg chg="add del mod">
          <ac:chgData name="bo David" userId="1750e1465650e3b5" providerId="LiveId" clId="{4012C015-0D40-457C-B8DA-AF9751F837BD}" dt="2023-05-17T14:43:05.332" v="1393" actId="478"/>
          <ac:cxnSpMkLst>
            <pc:docMk/>
            <pc:sldMk cId="678637688" sldId="347"/>
            <ac:cxnSpMk id="83" creationId="{60E2DE02-39C2-BD97-5644-D4FE8686C703}"/>
          </ac:cxnSpMkLst>
        </pc:cxnChg>
        <pc:cxnChg chg="add del mod">
          <ac:chgData name="bo David" userId="1750e1465650e3b5" providerId="LiveId" clId="{4012C015-0D40-457C-B8DA-AF9751F837BD}" dt="2023-05-17T14:44:52.817" v="1407" actId="478"/>
          <ac:cxnSpMkLst>
            <pc:docMk/>
            <pc:sldMk cId="678637688" sldId="347"/>
            <ac:cxnSpMk id="91" creationId="{5C5C75B8-DE7E-5803-DFA6-2E7A45053B2A}"/>
          </ac:cxnSpMkLst>
        </pc:cxnChg>
        <pc:cxnChg chg="add del mod">
          <ac:chgData name="bo David" userId="1750e1465650e3b5" providerId="LiveId" clId="{4012C015-0D40-457C-B8DA-AF9751F837BD}" dt="2023-05-17T14:43:39.434" v="1398" actId="478"/>
          <ac:cxnSpMkLst>
            <pc:docMk/>
            <pc:sldMk cId="678637688" sldId="347"/>
            <ac:cxnSpMk id="103" creationId="{5F46DBD3-AFE2-86EC-CE79-53F2B4E56591}"/>
          </ac:cxnSpMkLst>
        </pc:cxnChg>
        <pc:cxnChg chg="add mod">
          <ac:chgData name="bo David" userId="1750e1465650e3b5" providerId="LiveId" clId="{4012C015-0D40-457C-B8DA-AF9751F837BD}" dt="2023-05-17T14:49:24.221" v="1453" actId="14100"/>
          <ac:cxnSpMkLst>
            <pc:docMk/>
            <pc:sldMk cId="678637688" sldId="347"/>
            <ac:cxnSpMk id="108" creationId="{1BD2B5EC-F2F1-57A2-C9A3-2289E584CB87}"/>
          </ac:cxnSpMkLst>
        </pc:cxnChg>
        <pc:cxnChg chg="add del mod">
          <ac:chgData name="bo David" userId="1750e1465650e3b5" providerId="LiveId" clId="{4012C015-0D40-457C-B8DA-AF9751F837BD}" dt="2023-05-17T14:49:34.893" v="1455" actId="478"/>
          <ac:cxnSpMkLst>
            <pc:docMk/>
            <pc:sldMk cId="678637688" sldId="347"/>
            <ac:cxnSpMk id="113" creationId="{2CF106E5-15B0-7778-F64B-1BF9C6D76ED6}"/>
          </ac:cxnSpMkLst>
        </pc:cxnChg>
        <pc:cxnChg chg="add del mod">
          <ac:chgData name="bo David" userId="1750e1465650e3b5" providerId="LiveId" clId="{4012C015-0D40-457C-B8DA-AF9751F837BD}" dt="2023-05-17T14:49:46.071" v="1457" actId="478"/>
          <ac:cxnSpMkLst>
            <pc:docMk/>
            <pc:sldMk cId="678637688" sldId="347"/>
            <ac:cxnSpMk id="118" creationId="{BCD85B24-3C48-8EA5-E2BC-EE9BD447394E}"/>
          </ac:cxnSpMkLst>
        </pc:cxnChg>
        <pc:cxnChg chg="add mod">
          <ac:chgData name="bo David" userId="1750e1465650e3b5" providerId="LiveId" clId="{4012C015-0D40-457C-B8DA-AF9751F837BD}" dt="2023-05-17T15:07:47.804" v="1499" actId="14100"/>
          <ac:cxnSpMkLst>
            <pc:docMk/>
            <pc:sldMk cId="678637688" sldId="347"/>
            <ac:cxnSpMk id="125" creationId="{2117CE2B-315F-87BB-7BC0-5772B614399A}"/>
          </ac:cxnSpMkLst>
        </pc:cxnChg>
        <pc:cxnChg chg="add mod">
          <ac:chgData name="bo David" userId="1750e1465650e3b5" providerId="LiveId" clId="{4012C015-0D40-457C-B8DA-AF9751F837BD}" dt="2023-05-17T14:50:39.055" v="1464" actId="108"/>
          <ac:cxnSpMkLst>
            <pc:docMk/>
            <pc:sldMk cId="678637688" sldId="347"/>
            <ac:cxnSpMk id="128" creationId="{096FD299-16E9-F48A-647D-32AA7375B73D}"/>
          </ac:cxnSpMkLst>
        </pc:cxnChg>
      </pc:sldChg>
      <pc:sldChg chg="new del">
        <pc:chgData name="bo David" userId="1750e1465650e3b5" providerId="LiveId" clId="{4012C015-0D40-457C-B8DA-AF9751F837BD}" dt="2023-05-17T12:49:34.655" v="482" actId="680"/>
        <pc:sldMkLst>
          <pc:docMk/>
          <pc:sldMk cId="909639083" sldId="347"/>
        </pc:sldMkLst>
      </pc:sldChg>
      <pc:sldChg chg="new del">
        <pc:chgData name="bo David" userId="1750e1465650e3b5" providerId="LiveId" clId="{4012C015-0D40-457C-B8DA-AF9751F837BD}" dt="2023-05-17T12:54:09.043" v="490" actId="2696"/>
        <pc:sldMkLst>
          <pc:docMk/>
          <pc:sldMk cId="1125986400" sldId="347"/>
        </pc:sldMkLst>
      </pc:sldChg>
      <pc:sldChg chg="addSp delSp modSp new mod setBg modAnim">
        <pc:chgData name="bo David" userId="1750e1465650e3b5" providerId="LiveId" clId="{4012C015-0D40-457C-B8DA-AF9751F837BD}" dt="2023-05-17T14:53:13.877" v="1497" actId="1076"/>
        <pc:sldMkLst>
          <pc:docMk/>
          <pc:sldMk cId="2944562525" sldId="348"/>
        </pc:sldMkLst>
        <pc:spChg chg="mod">
          <ac:chgData name="bo David" userId="1750e1465650e3b5" providerId="LiveId" clId="{4012C015-0D40-457C-B8DA-AF9751F837BD}" dt="2023-05-17T14:52:54.306" v="1481" actId="20577"/>
          <ac:spMkLst>
            <pc:docMk/>
            <pc:sldMk cId="2944562525" sldId="348"/>
            <ac:spMk id="6" creationId="{1F1D8898-8530-4CBC-ADEF-CEF76920F04A}"/>
          </ac:spMkLst>
        </pc:spChg>
        <pc:spChg chg="mod">
          <ac:chgData name="bo David" userId="1750e1465650e3b5" providerId="LiveId" clId="{4012C015-0D40-457C-B8DA-AF9751F837BD}" dt="2023-05-17T14:52:00.157" v="1469"/>
          <ac:spMkLst>
            <pc:docMk/>
            <pc:sldMk cId="2944562525" sldId="348"/>
            <ac:spMk id="7" creationId="{BF3CFD06-529A-F9BB-B8C6-4B3F88ABA366}"/>
          </ac:spMkLst>
        </pc:spChg>
        <pc:spChg chg="add del">
          <ac:chgData name="bo David" userId="1750e1465650e3b5" providerId="LiveId" clId="{4012C015-0D40-457C-B8DA-AF9751F837BD}" dt="2023-05-17T13:33:34.723" v="829" actId="26606"/>
          <ac:spMkLst>
            <pc:docMk/>
            <pc:sldMk cId="2944562525" sldId="348"/>
            <ac:spMk id="8" creationId="{86FF76B9-219D-4469-AF87-0236D29032F1}"/>
          </ac:spMkLst>
        </pc:spChg>
        <pc:spChg chg="mod">
          <ac:chgData name="bo David" userId="1750e1465650e3b5" providerId="LiveId" clId="{4012C015-0D40-457C-B8DA-AF9751F837BD}" dt="2023-05-17T14:52:00.157" v="1469"/>
          <ac:spMkLst>
            <pc:docMk/>
            <pc:sldMk cId="2944562525" sldId="348"/>
            <ac:spMk id="9" creationId="{F63E61CA-7F48-E8AC-FD4E-1DCE384A66A7}"/>
          </ac:spMkLst>
        </pc:spChg>
        <pc:spChg chg="mod">
          <ac:chgData name="bo David" userId="1750e1465650e3b5" providerId="LiveId" clId="{4012C015-0D40-457C-B8DA-AF9751F837BD}" dt="2023-05-17T14:52:00.157" v="1469"/>
          <ac:spMkLst>
            <pc:docMk/>
            <pc:sldMk cId="2944562525" sldId="348"/>
            <ac:spMk id="13" creationId="{16856B57-E9BE-EF61-23D6-F55758DF8EF4}"/>
          </ac:spMkLst>
        </pc:spChg>
        <pc:spChg chg="add del">
          <ac:chgData name="bo David" userId="1750e1465650e3b5" providerId="LiveId" clId="{4012C015-0D40-457C-B8DA-AF9751F837BD}" dt="2023-05-17T13:33:34.723" v="829" actId="26606"/>
          <ac:spMkLst>
            <pc:docMk/>
            <pc:sldMk cId="2944562525" sldId="348"/>
            <ac:spMk id="14" creationId="{2E80C965-DB6D-4F81-9E9E-B027384D0BD6}"/>
          </ac:spMkLst>
        </pc:spChg>
        <pc:spChg chg="add mod">
          <ac:chgData name="bo David" userId="1750e1465650e3b5" providerId="LiveId" clId="{4012C015-0D40-457C-B8DA-AF9751F837BD}" dt="2023-05-17T14:53:01.912" v="1496" actId="20577"/>
          <ac:spMkLst>
            <pc:docMk/>
            <pc:sldMk cId="2944562525" sldId="348"/>
            <ac:spMk id="15" creationId="{F7133F68-6039-46A3-9A78-6F0494A3EC45}"/>
          </ac:spMkLst>
        </pc:spChg>
        <pc:spChg chg="add del">
          <ac:chgData name="bo David" userId="1750e1465650e3b5" providerId="LiveId" clId="{4012C015-0D40-457C-B8DA-AF9751F837BD}" dt="2023-05-17T13:33:34.723" v="829" actId="26606"/>
          <ac:spMkLst>
            <pc:docMk/>
            <pc:sldMk cId="2944562525" sldId="348"/>
            <ac:spMk id="16" creationId="{633C5E46-DAC5-4661-9C87-22B08E2A512F}"/>
          </ac:spMkLst>
        </pc:spChg>
        <pc:spChg chg="add del">
          <ac:chgData name="bo David" userId="1750e1465650e3b5" providerId="LiveId" clId="{4012C015-0D40-457C-B8DA-AF9751F837BD}" dt="2023-05-17T13:34:10.737" v="831" actId="26606"/>
          <ac:spMkLst>
            <pc:docMk/>
            <pc:sldMk cId="2944562525" sldId="348"/>
            <ac:spMk id="18" creationId="{FF9F2414-84E8-453E-B1F3-389FDE8192D9}"/>
          </ac:spMkLst>
        </pc:spChg>
        <pc:spChg chg="add del">
          <ac:chgData name="bo David" userId="1750e1465650e3b5" providerId="LiveId" clId="{4012C015-0D40-457C-B8DA-AF9751F837BD}" dt="2023-05-17T13:34:10.737" v="831" actId="26606"/>
          <ac:spMkLst>
            <pc:docMk/>
            <pc:sldMk cId="2944562525" sldId="348"/>
            <ac:spMk id="19" creationId="{F3060C83-F051-4F0E-ABAD-AA0DFC48B218}"/>
          </ac:spMkLst>
        </pc:spChg>
        <pc:spChg chg="add del">
          <ac:chgData name="bo David" userId="1750e1465650e3b5" providerId="LiveId" clId="{4012C015-0D40-457C-B8DA-AF9751F837BD}" dt="2023-05-17T13:34:10.737" v="831" actId="26606"/>
          <ac:spMkLst>
            <pc:docMk/>
            <pc:sldMk cId="2944562525" sldId="348"/>
            <ac:spMk id="20" creationId="{3ECA69A1-7536-43AC-85EF-C7106179F5ED}"/>
          </ac:spMkLst>
        </pc:spChg>
        <pc:spChg chg="add del">
          <ac:chgData name="bo David" userId="1750e1465650e3b5" providerId="LiveId" clId="{4012C015-0D40-457C-B8DA-AF9751F837BD}" dt="2023-05-17T13:34:10.737" v="831" actId="26606"/>
          <ac:spMkLst>
            <pc:docMk/>
            <pc:sldMk cId="2944562525" sldId="348"/>
            <ac:spMk id="21" creationId="{83C98ABE-055B-441F-B07E-44F97F083C39}"/>
          </ac:spMkLst>
        </pc:spChg>
        <pc:spChg chg="add del">
          <ac:chgData name="bo David" userId="1750e1465650e3b5" providerId="LiveId" clId="{4012C015-0D40-457C-B8DA-AF9751F837BD}" dt="2023-05-17T13:34:10.737" v="831" actId="26606"/>
          <ac:spMkLst>
            <pc:docMk/>
            <pc:sldMk cId="2944562525" sldId="348"/>
            <ac:spMk id="22" creationId="{29FDB030-9B49-4CED-8CCD-4D99382388AC}"/>
          </ac:spMkLst>
        </pc:spChg>
        <pc:spChg chg="add del">
          <ac:chgData name="bo David" userId="1750e1465650e3b5" providerId="LiveId" clId="{4012C015-0D40-457C-B8DA-AF9751F837BD}" dt="2023-05-17T13:34:10.737" v="831" actId="26606"/>
          <ac:spMkLst>
            <pc:docMk/>
            <pc:sldMk cId="2944562525" sldId="348"/>
            <ac:spMk id="23" creationId="{3783CA14-24A1-485C-8B30-D6A5D87987AD}"/>
          </ac:spMkLst>
        </pc:spChg>
        <pc:spChg chg="add del">
          <ac:chgData name="bo David" userId="1750e1465650e3b5" providerId="LiveId" clId="{4012C015-0D40-457C-B8DA-AF9751F837BD}" dt="2023-05-17T13:34:10.737" v="831" actId="26606"/>
          <ac:spMkLst>
            <pc:docMk/>
            <pc:sldMk cId="2944562525" sldId="348"/>
            <ac:spMk id="24" creationId="{9A97C86A-04D6-40F7-AE84-31AB43E6A846}"/>
          </ac:spMkLst>
        </pc:spChg>
        <pc:grpChg chg="add mod">
          <ac:chgData name="bo David" userId="1750e1465650e3b5" providerId="LiveId" clId="{4012C015-0D40-457C-B8DA-AF9751F837BD}" dt="2023-05-17T14:52:00.157" v="1469"/>
          <ac:grpSpMkLst>
            <pc:docMk/>
            <pc:sldMk cId="2944562525" sldId="348"/>
            <ac:grpSpMk id="4" creationId="{40BCB5CB-1AB9-254E-B90B-033F1EC74904}"/>
          </ac:grpSpMkLst>
        </pc:grpChg>
        <pc:grpChg chg="mod">
          <ac:chgData name="bo David" userId="1750e1465650e3b5" providerId="LiveId" clId="{4012C015-0D40-457C-B8DA-AF9751F837BD}" dt="2023-05-17T14:52:00.157" v="1469"/>
          <ac:grpSpMkLst>
            <pc:docMk/>
            <pc:sldMk cId="2944562525" sldId="348"/>
            <ac:grpSpMk id="5" creationId="{195B2621-D9B5-039D-B92B-E7F8C25B05D7}"/>
          </ac:grpSpMkLst>
        </pc:grpChg>
        <pc:grpChg chg="add del">
          <ac:chgData name="bo David" userId="1750e1465650e3b5" providerId="LiveId" clId="{4012C015-0D40-457C-B8DA-AF9751F837BD}" dt="2023-05-17T13:33:34.723" v="829" actId="26606"/>
          <ac:grpSpMkLst>
            <pc:docMk/>
            <pc:sldMk cId="2944562525" sldId="348"/>
            <ac:grpSpMk id="10" creationId="{DB88BD78-87E1-424D-B479-C37D8E41B12E}"/>
          </ac:grpSpMkLst>
        </pc:grpChg>
        <pc:picChg chg="add mod">
          <ac:chgData name="bo David" userId="1750e1465650e3b5" providerId="LiveId" clId="{4012C015-0D40-457C-B8DA-AF9751F837BD}" dt="2023-05-17T14:53:13.877" v="1497" actId="1076"/>
          <ac:picMkLst>
            <pc:docMk/>
            <pc:sldMk cId="2944562525" sldId="348"/>
            <ac:picMk id="3" creationId="{1D608459-471D-B1AA-66E6-C7122126B07E}"/>
          </ac:picMkLst>
        </pc:picChg>
      </pc:sldChg>
      <pc:sldChg chg="mod modShow">
        <pc:chgData name="bo David" userId="1750e1465650e3b5" providerId="LiveId" clId="{4012C015-0D40-457C-B8DA-AF9751F837BD}" dt="2023-05-17T13:47:21.261" v="841" actId="729"/>
        <pc:sldMkLst>
          <pc:docMk/>
          <pc:sldMk cId="1063471707" sldId="349"/>
        </pc:sldMkLst>
      </pc:sldChg>
      <pc:sldMasterChg chg="modSp modSldLayout">
        <pc:chgData name="bo David" userId="1750e1465650e3b5" providerId="LiveId" clId="{4012C015-0D40-457C-B8DA-AF9751F837BD}" dt="2023-05-17T12:50:36.298" v="488"/>
        <pc:sldMasterMkLst>
          <pc:docMk/>
          <pc:sldMasterMk cId="779074682" sldId="2147483648"/>
        </pc:sldMasterMkLst>
        <pc:spChg chg="mod">
          <ac:chgData name="bo David" userId="1750e1465650e3b5" providerId="LiveId" clId="{4012C015-0D40-457C-B8DA-AF9751F837BD}" dt="2023-05-17T12:50:36.298" v="488"/>
          <ac:spMkLst>
            <pc:docMk/>
            <pc:sldMasterMk cId="779074682" sldId="2147483648"/>
            <ac:spMk id="2" creationId="{50388161-A0CE-4215-A246-51D56AE44B4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asterMk cId="779074682" sldId="2147483648"/>
            <ac:spMk id="3" creationId="{3D443DC3-36E2-4A27-B511-9CB0CBAD7B26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asterMk cId="779074682" sldId="2147483648"/>
            <ac:spMk id="4" creationId="{EC7EEE8E-8F4B-4F0D-8C27-68611CAB846C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asterMk cId="779074682" sldId="2147483648"/>
            <ac:spMk id="5" creationId="{FABCD020-4B65-444B-8113-D84A0F4ABC4D}"/>
          </ac:spMkLst>
        </pc:spChg>
        <pc:spChg chg="mod">
          <ac:chgData name="bo David" userId="1750e1465650e3b5" providerId="LiveId" clId="{4012C015-0D40-457C-B8DA-AF9751F837BD}" dt="2023-05-17T12:50:36.298" v="488"/>
          <ac:spMkLst>
            <pc:docMk/>
            <pc:sldMasterMk cId="779074682" sldId="2147483648"/>
            <ac:spMk id="6" creationId="{DC666813-EFE9-42E4-84F2-274D7F990B82}"/>
          </ac:spMkLst>
        </pc:spChg>
        <pc:sldLayoutChg chg="modSp">
          <pc:chgData name="bo David" userId="1750e1465650e3b5" providerId="LiveId" clId="{4012C015-0D40-457C-B8DA-AF9751F837BD}" dt="2023-05-17T12:50:36.298" v="488"/>
          <pc:sldLayoutMkLst>
            <pc:docMk/>
            <pc:sldMasterMk cId="779074682" sldId="2147483648"/>
            <pc:sldLayoutMk cId="2783795995" sldId="2147483649"/>
          </pc:sldLayoutMkLst>
          <pc:spChg chg="mod">
            <ac:chgData name="bo David" userId="1750e1465650e3b5" providerId="LiveId" clId="{4012C015-0D40-457C-B8DA-AF9751F837BD}" dt="2023-05-17T12:50:36.298" v="488"/>
            <ac:spMkLst>
              <pc:docMk/>
              <pc:sldMasterMk cId="779074682" sldId="2147483648"/>
              <pc:sldLayoutMk cId="2783795995" sldId="2147483649"/>
              <ac:spMk id="8" creationId="{E170FDA4-F317-4C04-B36D-9063E1BFCA6A}"/>
            </ac:spMkLst>
          </pc:spChg>
        </pc:sldLayoutChg>
        <pc:sldLayoutChg chg="modSp">
          <pc:chgData name="bo David" userId="1750e1465650e3b5" providerId="LiveId" clId="{4012C015-0D40-457C-B8DA-AF9751F837BD}" dt="2023-05-17T12:50:36.298" v="488"/>
          <pc:sldLayoutMkLst>
            <pc:docMk/>
            <pc:sldMasterMk cId="779074682" sldId="2147483648"/>
            <pc:sldLayoutMk cId="379432253" sldId="2147483651"/>
          </pc:sldLayoutMkLst>
          <pc:spChg chg="mod">
            <ac:chgData name="bo David" userId="1750e1465650e3b5" providerId="LiveId" clId="{4012C015-0D40-457C-B8DA-AF9751F837BD}" dt="2023-05-17T12:50:36.298" v="488"/>
            <ac:spMkLst>
              <pc:docMk/>
              <pc:sldMasterMk cId="779074682" sldId="2147483648"/>
              <pc:sldLayoutMk cId="379432253" sldId="2147483651"/>
              <ac:spMk id="2" creationId="{1D439E09-8D0E-4748-B812-25FC0539DE39}"/>
            </ac:spMkLst>
          </pc:spChg>
          <pc:spChg chg="mod">
            <ac:chgData name="bo David" userId="1750e1465650e3b5" providerId="LiveId" clId="{4012C015-0D40-457C-B8DA-AF9751F837BD}" dt="2023-05-17T12:50:36.298" v="488"/>
            <ac:spMkLst>
              <pc:docMk/>
              <pc:sldMasterMk cId="779074682" sldId="2147483648"/>
              <pc:sldLayoutMk cId="379432253" sldId="2147483651"/>
              <ac:spMk id="4" creationId="{E702DF7A-846E-4193-B7EA-931EF4373096}"/>
            </ac:spMkLst>
          </pc:spChg>
          <pc:spChg chg="mod">
            <ac:chgData name="bo David" userId="1750e1465650e3b5" providerId="LiveId" clId="{4012C015-0D40-457C-B8DA-AF9751F837BD}" dt="2023-05-17T12:50:36.298" v="488"/>
            <ac:spMkLst>
              <pc:docMk/>
              <pc:sldMasterMk cId="779074682" sldId="2147483648"/>
              <pc:sldLayoutMk cId="379432253" sldId="2147483651"/>
              <ac:spMk id="15" creationId="{A6B68BED-A9FB-4DCB-88BE-19869B9CA53D}"/>
            </ac:spMkLst>
          </pc:spChg>
          <pc:picChg chg="mod">
            <ac:chgData name="bo David" userId="1750e1465650e3b5" providerId="LiveId" clId="{4012C015-0D40-457C-B8DA-AF9751F837BD}" dt="2023-05-17T12:50:36.298" v="488"/>
            <ac:picMkLst>
              <pc:docMk/>
              <pc:sldMasterMk cId="779074682" sldId="2147483648"/>
              <pc:sldLayoutMk cId="379432253" sldId="2147483651"/>
              <ac:picMk id="3" creationId="{AD8D5857-583F-DC59-E4FA-94CDEDBAFB85}"/>
            </ac:picMkLst>
          </pc:picChg>
        </pc:sldLayoutChg>
        <pc:sldLayoutChg chg="modSp">
          <pc:chgData name="bo David" userId="1750e1465650e3b5" providerId="LiveId" clId="{4012C015-0D40-457C-B8DA-AF9751F837BD}" dt="2023-05-17T12:50:36.298" v="488"/>
          <pc:sldLayoutMkLst>
            <pc:docMk/>
            <pc:sldMasterMk cId="779074682" sldId="2147483648"/>
            <pc:sldLayoutMk cId="3521630926" sldId="2147483652"/>
          </pc:sldLayoutMkLst>
          <pc:spChg chg="mod">
            <ac:chgData name="bo David" userId="1750e1465650e3b5" providerId="LiveId" clId="{4012C015-0D40-457C-B8DA-AF9751F837BD}" dt="2023-05-17T12:50:36.298" v="488"/>
            <ac:spMkLst>
              <pc:docMk/>
              <pc:sldMasterMk cId="779074682" sldId="2147483648"/>
              <pc:sldLayoutMk cId="3521630926" sldId="2147483652"/>
              <ac:spMk id="2" creationId="{FEAAC4B3-F80F-4D50-8EE5-7840C0B64C2D}"/>
            </ac:spMkLst>
          </pc:spChg>
        </pc:sldLayoutChg>
        <pc:sldLayoutChg chg="modSp">
          <pc:chgData name="bo David" userId="1750e1465650e3b5" providerId="LiveId" clId="{4012C015-0D40-457C-B8DA-AF9751F837BD}" dt="2023-05-17T12:50:36.298" v="488"/>
          <pc:sldLayoutMkLst>
            <pc:docMk/>
            <pc:sldMasterMk cId="779074682" sldId="2147483648"/>
            <pc:sldLayoutMk cId="367322826" sldId="2147483663"/>
          </pc:sldLayoutMkLst>
          <pc:spChg chg="mod">
            <ac:chgData name="bo David" userId="1750e1465650e3b5" providerId="LiveId" clId="{4012C015-0D40-457C-B8DA-AF9751F837BD}" dt="2023-05-17T12:50:36.298" v="488"/>
            <ac:spMkLst>
              <pc:docMk/>
              <pc:sldMasterMk cId="779074682" sldId="2147483648"/>
              <pc:sldLayoutMk cId="367322826" sldId="2147483663"/>
              <ac:spMk id="2" creationId="{1D439E09-8D0E-4748-B812-25FC0539DE39}"/>
            </ac:spMkLst>
          </pc:spChg>
          <pc:spChg chg="mod">
            <ac:chgData name="bo David" userId="1750e1465650e3b5" providerId="LiveId" clId="{4012C015-0D40-457C-B8DA-AF9751F837BD}" dt="2023-05-17T12:50:36.298" v="488"/>
            <ac:spMkLst>
              <pc:docMk/>
              <pc:sldMasterMk cId="779074682" sldId="2147483648"/>
              <pc:sldLayoutMk cId="367322826" sldId="2147483663"/>
              <ac:spMk id="4" creationId="{E702DF7A-846E-4193-B7EA-931EF4373096}"/>
            </ac:spMkLst>
          </pc:spChg>
          <pc:spChg chg="mod">
            <ac:chgData name="bo David" userId="1750e1465650e3b5" providerId="LiveId" clId="{4012C015-0D40-457C-B8DA-AF9751F837BD}" dt="2023-05-17T12:50:36.298" v="488"/>
            <ac:spMkLst>
              <pc:docMk/>
              <pc:sldMasterMk cId="779074682" sldId="2147483648"/>
              <pc:sldLayoutMk cId="367322826" sldId="2147483663"/>
              <ac:spMk id="15" creationId="{A6B68BED-A9FB-4DCB-88BE-19869B9CA53D}"/>
            </ac:spMkLst>
          </pc:spChg>
          <pc:picChg chg="mod">
            <ac:chgData name="bo David" userId="1750e1465650e3b5" providerId="LiveId" clId="{4012C015-0D40-457C-B8DA-AF9751F837BD}" dt="2023-05-17T12:50:36.298" v="488"/>
            <ac:picMkLst>
              <pc:docMk/>
              <pc:sldMasterMk cId="779074682" sldId="2147483648"/>
              <pc:sldLayoutMk cId="367322826" sldId="2147483663"/>
              <ac:picMk id="7" creationId="{612FBBF4-CEFC-29C8-A694-B360DF67D6CF}"/>
            </ac:picMkLst>
          </pc:picChg>
        </pc:sldLayoutChg>
        <pc:sldLayoutChg chg="modSp">
          <pc:chgData name="bo David" userId="1750e1465650e3b5" providerId="LiveId" clId="{4012C015-0D40-457C-B8DA-AF9751F837BD}" dt="2023-05-17T12:50:36.298" v="488"/>
          <pc:sldLayoutMkLst>
            <pc:docMk/>
            <pc:sldMasterMk cId="779074682" sldId="2147483648"/>
            <pc:sldLayoutMk cId="321390066" sldId="2147483664"/>
          </pc:sldLayoutMkLst>
          <pc:spChg chg="mod">
            <ac:chgData name="bo David" userId="1750e1465650e3b5" providerId="LiveId" clId="{4012C015-0D40-457C-B8DA-AF9751F837BD}" dt="2023-05-17T12:50:36.298" v="488"/>
            <ac:spMkLst>
              <pc:docMk/>
              <pc:sldMasterMk cId="779074682" sldId="2147483648"/>
              <pc:sldLayoutMk cId="321390066" sldId="2147483664"/>
              <ac:spMk id="2" creationId="{1D439E09-8D0E-4748-B812-25FC0539DE39}"/>
            </ac:spMkLst>
          </pc:spChg>
          <pc:spChg chg="mod">
            <ac:chgData name="bo David" userId="1750e1465650e3b5" providerId="LiveId" clId="{4012C015-0D40-457C-B8DA-AF9751F837BD}" dt="2023-05-17T12:50:36.298" v="488"/>
            <ac:spMkLst>
              <pc:docMk/>
              <pc:sldMasterMk cId="779074682" sldId="2147483648"/>
              <pc:sldLayoutMk cId="321390066" sldId="2147483664"/>
              <ac:spMk id="4" creationId="{E702DF7A-846E-4193-B7EA-931EF4373096}"/>
            </ac:spMkLst>
          </pc:spChg>
          <pc:spChg chg="mod">
            <ac:chgData name="bo David" userId="1750e1465650e3b5" providerId="LiveId" clId="{4012C015-0D40-457C-B8DA-AF9751F837BD}" dt="2023-05-17T12:50:36.298" v="488"/>
            <ac:spMkLst>
              <pc:docMk/>
              <pc:sldMasterMk cId="779074682" sldId="2147483648"/>
              <pc:sldLayoutMk cId="321390066" sldId="2147483664"/>
              <ac:spMk id="15" creationId="{A6B68BED-A9FB-4DCB-88BE-19869B9CA53D}"/>
            </ac:spMkLst>
          </pc:spChg>
          <pc:picChg chg="mod">
            <ac:chgData name="bo David" userId="1750e1465650e3b5" providerId="LiveId" clId="{4012C015-0D40-457C-B8DA-AF9751F837BD}" dt="2023-05-17T12:50:36.298" v="488"/>
            <ac:picMkLst>
              <pc:docMk/>
              <pc:sldMasterMk cId="779074682" sldId="2147483648"/>
              <pc:sldLayoutMk cId="321390066" sldId="2147483664"/>
              <ac:picMk id="5" creationId="{72769AE1-5F50-3869-6452-BA6DE2CD0C99}"/>
            </ac:picMkLst>
          </pc:picChg>
        </pc:sldLayoutChg>
        <pc:sldLayoutChg chg="modSp">
          <pc:chgData name="bo David" userId="1750e1465650e3b5" providerId="LiveId" clId="{4012C015-0D40-457C-B8DA-AF9751F837BD}" dt="2023-05-17T12:50:36.298" v="488"/>
          <pc:sldLayoutMkLst>
            <pc:docMk/>
            <pc:sldMasterMk cId="779074682" sldId="2147483648"/>
            <pc:sldLayoutMk cId="1926585376" sldId="2147483665"/>
          </pc:sldLayoutMkLst>
          <pc:spChg chg="mod">
            <ac:chgData name="bo David" userId="1750e1465650e3b5" providerId="LiveId" clId="{4012C015-0D40-457C-B8DA-AF9751F837BD}" dt="2023-05-17T12:50:36.298" v="488"/>
            <ac:spMkLst>
              <pc:docMk/>
              <pc:sldMasterMk cId="779074682" sldId="2147483648"/>
              <pc:sldLayoutMk cId="1926585376" sldId="2147483665"/>
              <ac:spMk id="2" creationId="{1D439E09-8D0E-4748-B812-25FC0539DE39}"/>
            </ac:spMkLst>
          </pc:spChg>
          <pc:spChg chg="mod">
            <ac:chgData name="bo David" userId="1750e1465650e3b5" providerId="LiveId" clId="{4012C015-0D40-457C-B8DA-AF9751F837BD}" dt="2023-05-17T12:50:36.298" v="488"/>
            <ac:spMkLst>
              <pc:docMk/>
              <pc:sldMasterMk cId="779074682" sldId="2147483648"/>
              <pc:sldLayoutMk cId="1926585376" sldId="2147483665"/>
              <ac:spMk id="4" creationId="{E702DF7A-846E-4193-B7EA-931EF4373096}"/>
            </ac:spMkLst>
          </pc:spChg>
          <pc:spChg chg="mod">
            <ac:chgData name="bo David" userId="1750e1465650e3b5" providerId="LiveId" clId="{4012C015-0D40-457C-B8DA-AF9751F837BD}" dt="2023-05-17T12:50:36.298" v="488"/>
            <ac:spMkLst>
              <pc:docMk/>
              <pc:sldMasterMk cId="779074682" sldId="2147483648"/>
              <pc:sldLayoutMk cId="1926585376" sldId="2147483665"/>
              <ac:spMk id="15" creationId="{A6B68BED-A9FB-4DCB-88BE-19869B9CA53D}"/>
            </ac:spMkLst>
          </pc:spChg>
          <pc:picChg chg="mod">
            <ac:chgData name="bo David" userId="1750e1465650e3b5" providerId="LiveId" clId="{4012C015-0D40-457C-B8DA-AF9751F837BD}" dt="2023-05-17T12:50:36.298" v="488"/>
            <ac:picMkLst>
              <pc:docMk/>
              <pc:sldMasterMk cId="779074682" sldId="2147483648"/>
              <pc:sldLayoutMk cId="1926585376" sldId="2147483665"/>
              <ac:picMk id="3" creationId="{2F18EF68-89BD-E547-1165-39329164E369}"/>
            </ac:picMkLst>
          </pc:picChg>
        </pc:sldLayoutChg>
      </pc:sldMasterChg>
      <pc:sldMasterChg chg="modSp modSldLayout">
        <pc:chgData name="bo David" userId="1750e1465650e3b5" providerId="LiveId" clId="{4012C015-0D40-457C-B8DA-AF9751F837BD}" dt="2023-05-17T12:50:28.737" v="485"/>
        <pc:sldMasterMkLst>
          <pc:docMk/>
          <pc:sldMasterMk cId="3972969054" sldId="2147483666"/>
        </pc:sldMasterMkLst>
        <pc:spChg chg="mod">
          <ac:chgData name="bo David" userId="1750e1465650e3b5" providerId="LiveId" clId="{4012C015-0D40-457C-B8DA-AF9751F837BD}" dt="2023-05-17T12:50:28.737" v="485"/>
          <ac:spMkLst>
            <pc:docMk/>
            <pc:sldMasterMk cId="3972969054" sldId="2147483666"/>
            <ac:spMk id="2" creationId="{00000000-0000-0000-0000-000000000000}"/>
          </ac:spMkLst>
        </pc:spChg>
        <pc:spChg chg="mod">
          <ac:chgData name="bo David" userId="1750e1465650e3b5" providerId="LiveId" clId="{4012C015-0D40-457C-B8DA-AF9751F837BD}" dt="2023-05-17T12:50:28.737" v="485"/>
          <ac:spMkLst>
            <pc:docMk/>
            <pc:sldMasterMk cId="3972969054" sldId="2147483666"/>
            <ac:spMk id="3" creationId="{00000000-0000-0000-0000-000000000000}"/>
          </ac:spMkLst>
        </pc:spChg>
        <pc:spChg chg="mod">
          <ac:chgData name="bo David" userId="1750e1465650e3b5" providerId="LiveId" clId="{4012C015-0D40-457C-B8DA-AF9751F837BD}" dt="2023-05-17T12:50:28.737" v="485"/>
          <ac:spMkLst>
            <pc:docMk/>
            <pc:sldMasterMk cId="3972969054" sldId="2147483666"/>
            <ac:spMk id="4" creationId="{00000000-0000-0000-0000-000000000000}"/>
          </ac:spMkLst>
        </pc:spChg>
        <pc:spChg chg="mod">
          <ac:chgData name="bo David" userId="1750e1465650e3b5" providerId="LiveId" clId="{4012C015-0D40-457C-B8DA-AF9751F837BD}" dt="2023-05-17T12:50:28.737" v="485"/>
          <ac:spMkLst>
            <pc:docMk/>
            <pc:sldMasterMk cId="3972969054" sldId="2147483666"/>
            <ac:spMk id="5" creationId="{00000000-0000-0000-0000-000000000000}"/>
          </ac:spMkLst>
        </pc:spChg>
        <pc:spChg chg="mod">
          <ac:chgData name="bo David" userId="1750e1465650e3b5" providerId="LiveId" clId="{4012C015-0D40-457C-B8DA-AF9751F837BD}" dt="2023-05-17T12:50:28.737" v="485"/>
          <ac:spMkLst>
            <pc:docMk/>
            <pc:sldMasterMk cId="3972969054" sldId="2147483666"/>
            <ac:spMk id="6" creationId="{00000000-0000-0000-0000-000000000000}"/>
          </ac:spMkLst>
        </pc:spChg>
        <pc:sldLayoutChg chg="modSp">
          <pc:chgData name="bo David" userId="1750e1465650e3b5" providerId="LiveId" clId="{4012C015-0D40-457C-B8DA-AF9751F837BD}" dt="2023-05-17T12:50:28.737" v="485"/>
          <pc:sldLayoutMkLst>
            <pc:docMk/>
            <pc:sldMasterMk cId="779074682" sldId="2147483648"/>
            <pc:sldLayoutMk cId="367322826" sldId="2147483663"/>
          </pc:sldLayoutMkLst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779074682" sldId="2147483648"/>
              <pc:sldLayoutMk cId="367322826" sldId="2147483663"/>
              <ac:spMk id="2" creationId="{1D439E09-8D0E-4748-B812-25FC0539DE39}"/>
            </ac:spMkLst>
          </pc:spChg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779074682" sldId="2147483648"/>
              <pc:sldLayoutMk cId="367322826" sldId="2147483663"/>
              <ac:spMk id="4" creationId="{E702DF7A-846E-4193-B7EA-931EF4373096}"/>
            </ac:spMkLst>
          </pc:spChg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779074682" sldId="2147483648"/>
              <pc:sldLayoutMk cId="367322826" sldId="2147483663"/>
              <ac:spMk id="15" creationId="{A6B68BED-A9FB-4DCB-88BE-19869B9CA53D}"/>
            </ac:spMkLst>
          </pc:spChg>
          <pc:picChg chg="mod">
            <ac:chgData name="bo David" userId="1750e1465650e3b5" providerId="LiveId" clId="{4012C015-0D40-457C-B8DA-AF9751F837BD}" dt="2023-05-17T12:50:28.737" v="485"/>
            <ac:picMkLst>
              <pc:docMk/>
              <pc:sldMasterMk cId="779074682" sldId="2147483648"/>
              <pc:sldLayoutMk cId="367322826" sldId="2147483663"/>
              <ac:picMk id="7" creationId="{612FBBF4-CEFC-29C8-A694-B360DF67D6CF}"/>
            </ac:picMkLst>
          </pc:picChg>
        </pc:sldLayoutChg>
        <pc:sldLayoutChg chg="modSp">
          <pc:chgData name="bo David" userId="1750e1465650e3b5" providerId="LiveId" clId="{4012C015-0D40-457C-B8DA-AF9751F837BD}" dt="2023-05-17T12:50:28.737" v="485"/>
          <pc:sldLayoutMkLst>
            <pc:docMk/>
            <pc:sldMasterMk cId="779074682" sldId="2147483648"/>
            <pc:sldLayoutMk cId="321390066" sldId="2147483664"/>
          </pc:sldLayoutMkLst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779074682" sldId="2147483648"/>
              <pc:sldLayoutMk cId="321390066" sldId="2147483664"/>
              <ac:spMk id="2" creationId="{1D439E09-8D0E-4748-B812-25FC0539DE39}"/>
            </ac:spMkLst>
          </pc:spChg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779074682" sldId="2147483648"/>
              <pc:sldLayoutMk cId="321390066" sldId="2147483664"/>
              <ac:spMk id="4" creationId="{E702DF7A-846E-4193-B7EA-931EF4373096}"/>
            </ac:spMkLst>
          </pc:spChg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779074682" sldId="2147483648"/>
              <pc:sldLayoutMk cId="321390066" sldId="2147483664"/>
              <ac:spMk id="15" creationId="{A6B68BED-A9FB-4DCB-88BE-19869B9CA53D}"/>
            </ac:spMkLst>
          </pc:spChg>
          <pc:picChg chg="mod">
            <ac:chgData name="bo David" userId="1750e1465650e3b5" providerId="LiveId" clId="{4012C015-0D40-457C-B8DA-AF9751F837BD}" dt="2023-05-17T12:50:28.737" v="485"/>
            <ac:picMkLst>
              <pc:docMk/>
              <pc:sldMasterMk cId="779074682" sldId="2147483648"/>
              <pc:sldLayoutMk cId="321390066" sldId="2147483664"/>
              <ac:picMk id="5" creationId="{72769AE1-5F50-3869-6452-BA6DE2CD0C99}"/>
            </ac:picMkLst>
          </pc:picChg>
        </pc:sldLayoutChg>
        <pc:sldLayoutChg chg="modSp">
          <pc:chgData name="bo David" userId="1750e1465650e3b5" providerId="LiveId" clId="{4012C015-0D40-457C-B8DA-AF9751F837BD}" dt="2023-05-17T12:50:28.737" v="485"/>
          <pc:sldLayoutMkLst>
            <pc:docMk/>
            <pc:sldMasterMk cId="779074682" sldId="2147483648"/>
            <pc:sldLayoutMk cId="1926585376" sldId="2147483665"/>
          </pc:sldLayoutMkLst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779074682" sldId="2147483648"/>
              <pc:sldLayoutMk cId="1926585376" sldId="2147483665"/>
              <ac:spMk id="2" creationId="{1D439E09-8D0E-4748-B812-25FC0539DE39}"/>
            </ac:spMkLst>
          </pc:spChg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779074682" sldId="2147483648"/>
              <pc:sldLayoutMk cId="1926585376" sldId="2147483665"/>
              <ac:spMk id="4" creationId="{E702DF7A-846E-4193-B7EA-931EF4373096}"/>
            </ac:spMkLst>
          </pc:spChg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779074682" sldId="2147483648"/>
              <pc:sldLayoutMk cId="1926585376" sldId="2147483665"/>
              <ac:spMk id="15" creationId="{A6B68BED-A9FB-4DCB-88BE-19869B9CA53D}"/>
            </ac:spMkLst>
          </pc:spChg>
          <pc:picChg chg="mod">
            <ac:chgData name="bo David" userId="1750e1465650e3b5" providerId="LiveId" clId="{4012C015-0D40-457C-B8DA-AF9751F837BD}" dt="2023-05-17T12:50:28.737" v="485"/>
            <ac:picMkLst>
              <pc:docMk/>
              <pc:sldMasterMk cId="779074682" sldId="2147483648"/>
              <pc:sldLayoutMk cId="1926585376" sldId="2147483665"/>
              <ac:picMk id="3" creationId="{2F18EF68-89BD-E547-1165-39329164E369}"/>
            </ac:picMkLst>
          </pc:picChg>
        </pc:sldLayoutChg>
        <pc:sldLayoutChg chg="modSp">
          <pc:chgData name="bo David" userId="1750e1465650e3b5" providerId="LiveId" clId="{4012C015-0D40-457C-B8DA-AF9751F837BD}" dt="2023-05-17T12:50:28.737" v="485"/>
          <pc:sldLayoutMkLst>
            <pc:docMk/>
            <pc:sldMasterMk cId="3972969054" sldId="2147483666"/>
            <pc:sldLayoutMk cId="3204363870" sldId="2147483667"/>
          </pc:sldLayoutMkLst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3972969054" sldId="2147483666"/>
              <pc:sldLayoutMk cId="3204363870" sldId="2147483667"/>
              <ac:spMk id="2" creationId="{00000000-0000-0000-0000-000000000000}"/>
            </ac:spMkLst>
          </pc:spChg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3972969054" sldId="2147483666"/>
              <pc:sldLayoutMk cId="3204363870" sldId="2147483667"/>
              <ac:spMk id="3" creationId="{00000000-0000-0000-0000-000000000000}"/>
            </ac:spMkLst>
          </pc:spChg>
        </pc:sldLayoutChg>
        <pc:sldLayoutChg chg="modSp">
          <pc:chgData name="bo David" userId="1750e1465650e3b5" providerId="LiveId" clId="{4012C015-0D40-457C-B8DA-AF9751F837BD}" dt="2023-05-17T12:50:28.737" v="485"/>
          <pc:sldLayoutMkLst>
            <pc:docMk/>
            <pc:sldMasterMk cId="3972969054" sldId="2147483666"/>
            <pc:sldLayoutMk cId="3167183587" sldId="2147483669"/>
          </pc:sldLayoutMkLst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3972969054" sldId="2147483666"/>
              <pc:sldLayoutMk cId="3167183587" sldId="2147483669"/>
              <ac:spMk id="2" creationId="{00000000-0000-0000-0000-000000000000}"/>
            </ac:spMkLst>
          </pc:spChg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3972969054" sldId="2147483666"/>
              <pc:sldLayoutMk cId="3167183587" sldId="2147483669"/>
              <ac:spMk id="3" creationId="{00000000-0000-0000-0000-000000000000}"/>
            </ac:spMkLst>
          </pc:spChg>
        </pc:sldLayoutChg>
        <pc:sldLayoutChg chg="modSp">
          <pc:chgData name="bo David" userId="1750e1465650e3b5" providerId="LiveId" clId="{4012C015-0D40-457C-B8DA-AF9751F837BD}" dt="2023-05-17T12:50:28.737" v="485"/>
          <pc:sldLayoutMkLst>
            <pc:docMk/>
            <pc:sldMasterMk cId="3972969054" sldId="2147483666"/>
            <pc:sldLayoutMk cId="2640166915" sldId="2147483670"/>
          </pc:sldLayoutMkLst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3972969054" sldId="2147483666"/>
              <pc:sldLayoutMk cId="2640166915" sldId="2147483670"/>
              <ac:spMk id="3" creationId="{00000000-0000-0000-0000-000000000000}"/>
            </ac:spMkLst>
          </pc:spChg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3972969054" sldId="2147483666"/>
              <pc:sldLayoutMk cId="2640166915" sldId="2147483670"/>
              <ac:spMk id="4" creationId="{00000000-0000-0000-0000-000000000000}"/>
            </ac:spMkLst>
          </pc:spChg>
        </pc:sldLayoutChg>
        <pc:sldLayoutChg chg="modSp">
          <pc:chgData name="bo David" userId="1750e1465650e3b5" providerId="LiveId" clId="{4012C015-0D40-457C-B8DA-AF9751F837BD}" dt="2023-05-17T12:50:28.737" v="485"/>
          <pc:sldLayoutMkLst>
            <pc:docMk/>
            <pc:sldMasterMk cId="3972969054" sldId="2147483666"/>
            <pc:sldLayoutMk cId="1447786144" sldId="2147483671"/>
          </pc:sldLayoutMkLst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3972969054" sldId="2147483666"/>
              <pc:sldLayoutMk cId="1447786144" sldId="2147483671"/>
              <ac:spMk id="2" creationId="{00000000-0000-0000-0000-000000000000}"/>
            </ac:spMkLst>
          </pc:spChg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3972969054" sldId="2147483666"/>
              <pc:sldLayoutMk cId="1447786144" sldId="2147483671"/>
              <ac:spMk id="3" creationId="{00000000-0000-0000-0000-000000000000}"/>
            </ac:spMkLst>
          </pc:spChg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3972969054" sldId="2147483666"/>
              <pc:sldLayoutMk cId="1447786144" sldId="2147483671"/>
              <ac:spMk id="4" creationId="{00000000-0000-0000-0000-000000000000}"/>
            </ac:spMkLst>
          </pc:spChg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3972969054" sldId="2147483666"/>
              <pc:sldLayoutMk cId="1447786144" sldId="2147483671"/>
              <ac:spMk id="5" creationId="{00000000-0000-0000-0000-000000000000}"/>
            </ac:spMkLst>
          </pc:spChg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3972969054" sldId="2147483666"/>
              <pc:sldLayoutMk cId="1447786144" sldId="2147483671"/>
              <ac:spMk id="6" creationId="{00000000-0000-0000-0000-000000000000}"/>
            </ac:spMkLst>
          </pc:spChg>
        </pc:sldLayoutChg>
        <pc:sldLayoutChg chg="modSp">
          <pc:chgData name="bo David" userId="1750e1465650e3b5" providerId="LiveId" clId="{4012C015-0D40-457C-B8DA-AF9751F837BD}" dt="2023-05-17T12:50:28.737" v="485"/>
          <pc:sldLayoutMkLst>
            <pc:docMk/>
            <pc:sldMasterMk cId="3972969054" sldId="2147483666"/>
            <pc:sldLayoutMk cId="1252584207" sldId="2147483674"/>
          </pc:sldLayoutMkLst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3972969054" sldId="2147483666"/>
              <pc:sldLayoutMk cId="1252584207" sldId="2147483674"/>
              <ac:spMk id="2" creationId="{00000000-0000-0000-0000-000000000000}"/>
            </ac:spMkLst>
          </pc:spChg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3972969054" sldId="2147483666"/>
              <pc:sldLayoutMk cId="1252584207" sldId="2147483674"/>
              <ac:spMk id="3" creationId="{00000000-0000-0000-0000-000000000000}"/>
            </ac:spMkLst>
          </pc:spChg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3972969054" sldId="2147483666"/>
              <pc:sldLayoutMk cId="1252584207" sldId="2147483674"/>
              <ac:spMk id="4" creationId="{00000000-0000-0000-0000-000000000000}"/>
            </ac:spMkLst>
          </pc:spChg>
        </pc:sldLayoutChg>
        <pc:sldLayoutChg chg="modSp">
          <pc:chgData name="bo David" userId="1750e1465650e3b5" providerId="LiveId" clId="{4012C015-0D40-457C-B8DA-AF9751F837BD}" dt="2023-05-17T12:50:28.737" v="485"/>
          <pc:sldLayoutMkLst>
            <pc:docMk/>
            <pc:sldMasterMk cId="3972969054" sldId="2147483666"/>
            <pc:sldLayoutMk cId="2319949512" sldId="2147483675"/>
          </pc:sldLayoutMkLst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3972969054" sldId="2147483666"/>
              <pc:sldLayoutMk cId="2319949512" sldId="2147483675"/>
              <ac:spMk id="2" creationId="{00000000-0000-0000-0000-000000000000}"/>
            </ac:spMkLst>
          </pc:spChg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3972969054" sldId="2147483666"/>
              <pc:sldLayoutMk cId="2319949512" sldId="2147483675"/>
              <ac:spMk id="3" creationId="{00000000-0000-0000-0000-000000000000}"/>
            </ac:spMkLst>
          </pc:spChg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3972969054" sldId="2147483666"/>
              <pc:sldLayoutMk cId="2319949512" sldId="2147483675"/>
              <ac:spMk id="4" creationId="{00000000-0000-0000-0000-000000000000}"/>
            </ac:spMkLst>
          </pc:spChg>
        </pc:sldLayoutChg>
        <pc:sldLayoutChg chg="modSp">
          <pc:chgData name="bo David" userId="1750e1465650e3b5" providerId="LiveId" clId="{4012C015-0D40-457C-B8DA-AF9751F837BD}" dt="2023-05-17T12:50:28.737" v="485"/>
          <pc:sldLayoutMkLst>
            <pc:docMk/>
            <pc:sldMasterMk cId="3972969054" sldId="2147483666"/>
            <pc:sldLayoutMk cId="3471382264" sldId="2147483677"/>
          </pc:sldLayoutMkLst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3972969054" sldId="2147483666"/>
              <pc:sldLayoutMk cId="3471382264" sldId="2147483677"/>
              <ac:spMk id="2" creationId="{00000000-0000-0000-0000-000000000000}"/>
            </ac:spMkLst>
          </pc:spChg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3972969054" sldId="2147483666"/>
              <pc:sldLayoutMk cId="3471382264" sldId="2147483677"/>
              <ac:spMk id="3" creationId="{00000000-0000-0000-0000-000000000000}"/>
            </ac:spMkLst>
          </pc:spChg>
        </pc:sldLayoutChg>
        <pc:sldLayoutChg chg="modSp">
          <pc:chgData name="bo David" userId="1750e1465650e3b5" providerId="LiveId" clId="{4012C015-0D40-457C-B8DA-AF9751F837BD}" dt="2023-05-17T12:50:28.737" v="485"/>
          <pc:sldLayoutMkLst>
            <pc:docMk/>
            <pc:sldMasterMk cId="3972969054" sldId="2147483666"/>
            <pc:sldLayoutMk cId="1133074308" sldId="2147483678"/>
          </pc:sldLayoutMkLst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3972969054" sldId="2147483666"/>
              <pc:sldLayoutMk cId="1133074308" sldId="2147483678"/>
              <ac:spMk id="8" creationId="{E170FDA4-F317-4C04-B36D-9063E1BFCA6A}"/>
            </ac:spMkLst>
          </pc:spChg>
        </pc:sldLayoutChg>
        <pc:sldLayoutChg chg="modSp">
          <pc:chgData name="bo David" userId="1750e1465650e3b5" providerId="LiveId" clId="{4012C015-0D40-457C-B8DA-AF9751F837BD}" dt="2023-05-17T12:50:28.737" v="485"/>
          <pc:sldLayoutMkLst>
            <pc:docMk/>
            <pc:sldMasterMk cId="3972969054" sldId="2147483666"/>
            <pc:sldLayoutMk cId="2501064191" sldId="2147483679"/>
          </pc:sldLayoutMkLst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3972969054" sldId="2147483666"/>
              <pc:sldLayoutMk cId="2501064191" sldId="2147483679"/>
              <ac:spMk id="2" creationId="{FEAAC4B3-F80F-4D50-8EE5-7840C0B64C2D}"/>
            </ac:spMkLst>
          </pc:spChg>
        </pc:sldLayoutChg>
        <pc:sldLayoutChg chg="modSp">
          <pc:chgData name="bo David" userId="1750e1465650e3b5" providerId="LiveId" clId="{4012C015-0D40-457C-B8DA-AF9751F837BD}" dt="2023-05-17T12:50:28.737" v="485"/>
          <pc:sldLayoutMkLst>
            <pc:docMk/>
            <pc:sldMasterMk cId="3972969054" sldId="2147483666"/>
            <pc:sldLayoutMk cId="1100985123" sldId="2147483680"/>
          </pc:sldLayoutMkLst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3972969054" sldId="2147483666"/>
              <pc:sldLayoutMk cId="1100985123" sldId="2147483680"/>
              <ac:spMk id="2" creationId="{1D439E09-8D0E-4748-B812-25FC0539DE39}"/>
            </ac:spMkLst>
          </pc:spChg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3972969054" sldId="2147483666"/>
              <pc:sldLayoutMk cId="1100985123" sldId="2147483680"/>
              <ac:spMk id="4" creationId="{E702DF7A-846E-4193-B7EA-931EF4373096}"/>
            </ac:spMkLst>
          </pc:spChg>
          <pc:spChg chg="mod">
            <ac:chgData name="bo David" userId="1750e1465650e3b5" providerId="LiveId" clId="{4012C015-0D40-457C-B8DA-AF9751F837BD}" dt="2023-05-17T12:50:28.737" v="485"/>
            <ac:spMkLst>
              <pc:docMk/>
              <pc:sldMasterMk cId="3972969054" sldId="2147483666"/>
              <pc:sldLayoutMk cId="1100985123" sldId="2147483680"/>
              <ac:spMk id="15" creationId="{A6B68BED-A9FB-4DCB-88BE-19869B9CA53D}"/>
            </ac:spMkLst>
          </pc:spChg>
          <pc:picChg chg="mod">
            <ac:chgData name="bo David" userId="1750e1465650e3b5" providerId="LiveId" clId="{4012C015-0D40-457C-B8DA-AF9751F837BD}" dt="2023-05-17T12:50:28.737" v="485"/>
            <ac:picMkLst>
              <pc:docMk/>
              <pc:sldMasterMk cId="3972969054" sldId="2147483666"/>
              <pc:sldLayoutMk cId="1100985123" sldId="2147483680"/>
              <ac:picMk id="3" creationId="{AD8D5857-583F-DC59-E4FA-94CDEDBAFB85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12F33-73C7-4238-8599-45C8D0F26192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DD952-DA7F-4126-A7C2-A655928F8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416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BAE8B-4FAB-4EFD-900B-80C64AEAC861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F1003-E9E9-434B-931E-C9B4E45B2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9667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8272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352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85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811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3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466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176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965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416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072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849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889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468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170FDA4-F317-4C04-B36D-9063E1BFCA6A}"/>
              </a:ext>
            </a:extLst>
          </p:cNvPr>
          <p:cNvSpPr/>
          <p:nvPr userDrawn="1"/>
        </p:nvSpPr>
        <p:spPr>
          <a:xfrm flipH="1">
            <a:off x="-1" y="-1"/>
            <a:ext cx="12192000" cy="6858001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6310" b="-63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altLang="zh-TW" smtClean="0"/>
            </a:lvl1pPr>
          </a:lstStyle>
          <a:p>
            <a:pPr algn="r"/>
            <a:fld id="{9AEA5F7A-F966-49F3-A81E-55F42EAB716A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3795995"/>
      </p:ext>
    </p:extLst>
  </p:cSld>
  <p:clrMapOvr>
    <a:masterClrMapping/>
  </p:clrMapOvr>
  <p:transition spd="slow" advTm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439E09-8D0E-4748-B812-25FC0539DE3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PA-1">
            <a:extLst>
              <a:ext uri="{FF2B5EF4-FFF2-40B4-BE49-F238E27FC236}">
                <a16:creationId xmlns:a16="http://schemas.microsoft.com/office/drawing/2014/main" id="{E702DF7A-846E-4193-B7EA-931EF4373096}"/>
              </a:ext>
            </a:extLst>
          </p:cNvPr>
          <p:cNvSpPr>
            <a:spLocks/>
          </p:cNvSpPr>
          <p:nvPr userDrawn="1">
            <p:custDataLst>
              <p:tags r:id="rId1"/>
            </p:custDataLst>
          </p:nvPr>
        </p:nvSpPr>
        <p:spPr>
          <a:xfrm flipH="1" flipV="1">
            <a:off x="9824751" y="407773"/>
            <a:ext cx="1944855" cy="46166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65000">
                <a:srgbClr val="EEF2F9"/>
              </a:gs>
            </a:gsLst>
            <a:lin ang="2700000" scaled="0"/>
          </a:gradFill>
          <a:ln w="25400" cap="flat" cmpd="sng" algn="ctr">
            <a:gradFill>
              <a:gsLst>
                <a:gs pos="0">
                  <a:srgbClr val="FFFFFF">
                    <a:lumMod val="95000"/>
                    <a:lumOff val="5000"/>
                    <a:alpha val="50000"/>
                  </a:srgbClr>
                </a:gs>
                <a:gs pos="100000">
                  <a:srgbClr val="CACED4">
                    <a:lumMod val="95000"/>
                    <a:alpha val="50000"/>
                  </a:srgbClr>
                </a:gs>
              </a:gsLst>
              <a:lin ang="2700000" scaled="0"/>
            </a:gradFill>
            <a:prstDash val="solid"/>
            <a:miter lim="800000"/>
          </a:ln>
          <a:effectLst>
            <a:innerShdw blurRad="127000" dist="63500" dir="2700000">
              <a:srgbClr val="CACED4">
                <a:alpha val="70000"/>
              </a:srgbClr>
            </a:innerShdw>
          </a:effectLst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EEF2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3">
            <a:extLst>
              <a:ext uri="{FF2B5EF4-FFF2-40B4-BE49-F238E27FC236}">
                <a16:creationId xmlns:a16="http://schemas.microsoft.com/office/drawing/2014/main" id="{A6B68BED-A9FB-4DCB-88BE-19869B9CA53D}"/>
              </a:ext>
            </a:extLst>
          </p:cNvPr>
          <p:cNvSpPr/>
          <p:nvPr userDrawn="1"/>
        </p:nvSpPr>
        <p:spPr>
          <a:xfrm>
            <a:off x="10262617" y="507799"/>
            <a:ext cx="14547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spc="300" noProof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D8D5857-583F-DC59-E4FA-94CDEDBAFB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9918" y="380277"/>
            <a:ext cx="463223" cy="516648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altLang="zh-TW" smtClean="0"/>
            </a:lvl1pPr>
          </a:lstStyle>
          <a:p>
            <a:pPr algn="r"/>
            <a:fld id="{679EFDCC-073B-4ADB-AF88-D8B412F40A87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432253"/>
      </p:ext>
    </p:extLst>
  </p:cSld>
  <p:clrMapOvr>
    <a:masterClrMapping/>
  </p:clrMapOvr>
  <p:transition spd="slow"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439E09-8D0E-4748-B812-25FC0539DE3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PA-1">
            <a:extLst>
              <a:ext uri="{FF2B5EF4-FFF2-40B4-BE49-F238E27FC236}">
                <a16:creationId xmlns:a16="http://schemas.microsoft.com/office/drawing/2014/main" id="{E702DF7A-846E-4193-B7EA-931EF4373096}"/>
              </a:ext>
            </a:extLst>
          </p:cNvPr>
          <p:cNvSpPr>
            <a:spLocks/>
          </p:cNvSpPr>
          <p:nvPr userDrawn="1">
            <p:custDataLst>
              <p:tags r:id="rId1"/>
            </p:custDataLst>
          </p:nvPr>
        </p:nvSpPr>
        <p:spPr>
          <a:xfrm flipH="1" flipV="1">
            <a:off x="9824753" y="407775"/>
            <a:ext cx="1944855" cy="46166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65000">
                <a:srgbClr val="EEF2F9"/>
              </a:gs>
            </a:gsLst>
            <a:lin ang="2700000" scaled="0"/>
          </a:gradFill>
          <a:ln w="25400" cap="flat" cmpd="sng" algn="ctr">
            <a:gradFill>
              <a:gsLst>
                <a:gs pos="0">
                  <a:srgbClr val="FFFFFF">
                    <a:lumMod val="95000"/>
                    <a:lumOff val="5000"/>
                    <a:alpha val="50000"/>
                  </a:srgbClr>
                </a:gs>
                <a:gs pos="100000">
                  <a:srgbClr val="CACED4">
                    <a:lumMod val="95000"/>
                    <a:alpha val="50000"/>
                  </a:srgbClr>
                </a:gs>
              </a:gsLst>
              <a:lin ang="2700000" scaled="0"/>
            </a:gradFill>
            <a:prstDash val="solid"/>
            <a:miter lim="800000"/>
          </a:ln>
          <a:effectLst>
            <a:innerShdw blurRad="127000" dist="63500" dir="2700000">
              <a:srgbClr val="CACED4">
                <a:alpha val="70000"/>
              </a:srgbClr>
            </a:innerShdw>
          </a:effectLst>
        </p:spPr>
        <p:txBody>
          <a:bodyPr rtlCol="0" anchor="ctr"/>
          <a:lstStyle/>
          <a:p>
            <a:pPr marR="0" lvl="0" indent="0" algn="ctr" defTabSz="9143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EEF2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3">
            <a:extLst>
              <a:ext uri="{FF2B5EF4-FFF2-40B4-BE49-F238E27FC236}">
                <a16:creationId xmlns:a16="http://schemas.microsoft.com/office/drawing/2014/main" id="{A6B68BED-A9FB-4DCB-88BE-19869B9CA53D}"/>
              </a:ext>
            </a:extLst>
          </p:cNvPr>
          <p:cNvSpPr/>
          <p:nvPr userDrawn="1"/>
        </p:nvSpPr>
        <p:spPr>
          <a:xfrm>
            <a:off x="10262618" y="507800"/>
            <a:ext cx="14547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100" b="1" spc="300" noProof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12FBBF4-CEFC-29C8-A694-B360DF67D6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9919" y="380277"/>
            <a:ext cx="463223" cy="516648"/>
          </a:xfrm>
          <a:prstGeom prst="rect">
            <a:avLst/>
          </a:prstGeo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altLang="zh-TW" smtClean="0"/>
            </a:lvl1pPr>
          </a:lstStyle>
          <a:p>
            <a:pPr algn="r"/>
            <a:fld id="{9AEA5F7A-F966-49F3-A81E-55F42EAB716A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322826"/>
      </p:ext>
    </p:extLst>
  </p:cSld>
  <p:clrMapOvr>
    <a:masterClrMapping/>
  </p:clrMapOvr>
  <p:transition spd="slow"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439E09-8D0E-4748-B812-25FC0539DE3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PA-1">
            <a:extLst>
              <a:ext uri="{FF2B5EF4-FFF2-40B4-BE49-F238E27FC236}">
                <a16:creationId xmlns:a16="http://schemas.microsoft.com/office/drawing/2014/main" id="{E702DF7A-846E-4193-B7EA-931EF4373096}"/>
              </a:ext>
            </a:extLst>
          </p:cNvPr>
          <p:cNvSpPr>
            <a:spLocks/>
          </p:cNvSpPr>
          <p:nvPr userDrawn="1">
            <p:custDataLst>
              <p:tags r:id="rId1"/>
            </p:custDataLst>
          </p:nvPr>
        </p:nvSpPr>
        <p:spPr>
          <a:xfrm flipH="1" flipV="1">
            <a:off x="9824753" y="407775"/>
            <a:ext cx="1944855" cy="46166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65000">
                <a:srgbClr val="EEF2F9"/>
              </a:gs>
            </a:gsLst>
            <a:lin ang="2700000" scaled="0"/>
          </a:gradFill>
          <a:ln w="25400" cap="flat" cmpd="sng" algn="ctr">
            <a:gradFill>
              <a:gsLst>
                <a:gs pos="0">
                  <a:srgbClr val="FFFFFF">
                    <a:lumMod val="95000"/>
                    <a:lumOff val="5000"/>
                    <a:alpha val="50000"/>
                  </a:srgbClr>
                </a:gs>
                <a:gs pos="100000">
                  <a:srgbClr val="CACED4">
                    <a:lumMod val="95000"/>
                    <a:alpha val="50000"/>
                  </a:srgbClr>
                </a:gs>
              </a:gsLst>
              <a:lin ang="2700000" scaled="0"/>
            </a:gradFill>
            <a:prstDash val="solid"/>
            <a:miter lim="800000"/>
          </a:ln>
          <a:effectLst>
            <a:innerShdw blurRad="127000" dist="63500" dir="2700000">
              <a:srgbClr val="CACED4">
                <a:alpha val="70000"/>
              </a:srgbClr>
            </a:innerShdw>
          </a:effectLst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EEF2F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23">
            <a:extLst>
              <a:ext uri="{FF2B5EF4-FFF2-40B4-BE49-F238E27FC236}">
                <a16:creationId xmlns:a16="http://schemas.microsoft.com/office/drawing/2014/main" id="{A6B68BED-A9FB-4DCB-88BE-19869B9CA53D}"/>
              </a:ext>
            </a:extLst>
          </p:cNvPr>
          <p:cNvSpPr/>
          <p:nvPr userDrawn="1"/>
        </p:nvSpPr>
        <p:spPr>
          <a:xfrm>
            <a:off x="10141530" y="507796"/>
            <a:ext cx="17983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spc="300" noProof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769AE1-5F50-3869-6452-BA6DE2CD0C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9919" y="380277"/>
            <a:ext cx="463223" cy="516648"/>
          </a:xfrm>
          <a:prstGeom prst="rect">
            <a:avLst/>
          </a:prstGeo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altLang="zh-TW" smtClean="0"/>
            </a:lvl1pPr>
          </a:lstStyle>
          <a:p>
            <a:pPr algn="r"/>
            <a:fld id="{9AEA5F7A-F966-49F3-A81E-55F42EAB716A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390066"/>
      </p:ext>
    </p:extLst>
  </p:cSld>
  <p:clrMapOvr>
    <a:masterClrMapping/>
  </p:clrMapOvr>
  <p:transition spd="slow" advTm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439E09-8D0E-4748-B812-25FC0539DE3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PA-1">
            <a:extLst>
              <a:ext uri="{FF2B5EF4-FFF2-40B4-BE49-F238E27FC236}">
                <a16:creationId xmlns:a16="http://schemas.microsoft.com/office/drawing/2014/main" id="{E702DF7A-846E-4193-B7EA-931EF4373096}"/>
              </a:ext>
            </a:extLst>
          </p:cNvPr>
          <p:cNvSpPr>
            <a:spLocks/>
          </p:cNvSpPr>
          <p:nvPr userDrawn="1">
            <p:custDataLst>
              <p:tags r:id="rId1"/>
            </p:custDataLst>
          </p:nvPr>
        </p:nvSpPr>
        <p:spPr>
          <a:xfrm flipH="1" flipV="1">
            <a:off x="9824753" y="407775"/>
            <a:ext cx="1944855" cy="46166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65000">
                <a:srgbClr val="EEF2F9"/>
              </a:gs>
            </a:gsLst>
            <a:lin ang="2700000" scaled="0"/>
          </a:gradFill>
          <a:ln w="25400" cap="flat" cmpd="sng" algn="ctr">
            <a:gradFill>
              <a:gsLst>
                <a:gs pos="0">
                  <a:srgbClr val="FFFFFF">
                    <a:lumMod val="95000"/>
                    <a:lumOff val="5000"/>
                    <a:alpha val="50000"/>
                  </a:srgbClr>
                </a:gs>
                <a:gs pos="100000">
                  <a:srgbClr val="CACED4">
                    <a:lumMod val="95000"/>
                    <a:alpha val="50000"/>
                  </a:srgbClr>
                </a:gs>
              </a:gsLst>
              <a:lin ang="2700000" scaled="0"/>
            </a:gradFill>
            <a:prstDash val="solid"/>
            <a:miter lim="800000"/>
          </a:ln>
          <a:effectLst>
            <a:innerShdw blurRad="127000" dist="63500" dir="2700000">
              <a:srgbClr val="CACED4">
                <a:alpha val="70000"/>
              </a:srgbClr>
            </a:innerShdw>
          </a:effectLst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EEF2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3">
            <a:extLst>
              <a:ext uri="{FF2B5EF4-FFF2-40B4-BE49-F238E27FC236}">
                <a16:creationId xmlns:a16="http://schemas.microsoft.com/office/drawing/2014/main" id="{A6B68BED-A9FB-4DCB-88BE-19869B9CA53D}"/>
              </a:ext>
            </a:extLst>
          </p:cNvPr>
          <p:cNvSpPr/>
          <p:nvPr userDrawn="1"/>
        </p:nvSpPr>
        <p:spPr>
          <a:xfrm>
            <a:off x="10141530" y="507796"/>
            <a:ext cx="17983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100" b="1" spc="300" noProof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en-US" altLang="zh-TW" sz="1100" b="1" spc="300" baseline="0" noProof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FOUR</a:t>
            </a:r>
            <a:endParaRPr lang="en-US" altLang="zh-TW" sz="1100" b="1" spc="300" noProof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769AE1-5F50-3869-6452-BA6DE2CD0C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9919" y="380277"/>
            <a:ext cx="463223" cy="516648"/>
          </a:xfrm>
          <a:prstGeom prst="rect">
            <a:avLst/>
          </a:prstGeo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altLang="zh-TW" smtClean="0"/>
            </a:lvl1pPr>
          </a:lstStyle>
          <a:p>
            <a:pPr algn="r"/>
            <a:fld id="{9AEA5F7A-F966-49F3-A81E-55F42EAB716A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44154"/>
      </p:ext>
    </p:extLst>
  </p:cSld>
  <p:clrMapOvr>
    <a:masterClrMapping/>
  </p:clrMapOvr>
  <p:transition spd="slow" advTm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439E09-8D0E-4748-B812-25FC0539DE3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r"/>
            <a:endParaRPr lang="zh-CN" altLang="en-US" sz="1200" baseline="0">
              <a:solidFill>
                <a:schemeClr val="tx1">
                  <a:tint val="7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4" name="PA-1">
            <a:extLst>
              <a:ext uri="{FF2B5EF4-FFF2-40B4-BE49-F238E27FC236}">
                <a16:creationId xmlns:a16="http://schemas.microsoft.com/office/drawing/2014/main" id="{E702DF7A-846E-4193-B7EA-931EF4373096}"/>
              </a:ext>
            </a:extLst>
          </p:cNvPr>
          <p:cNvSpPr>
            <a:spLocks/>
          </p:cNvSpPr>
          <p:nvPr userDrawn="1">
            <p:custDataLst>
              <p:tags r:id="rId1"/>
            </p:custDataLst>
          </p:nvPr>
        </p:nvSpPr>
        <p:spPr>
          <a:xfrm flipH="1" flipV="1">
            <a:off x="9824753" y="407775"/>
            <a:ext cx="1944855" cy="46166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65000">
                <a:srgbClr val="EEF2F9"/>
              </a:gs>
            </a:gsLst>
            <a:lin ang="2700000" scaled="0"/>
          </a:gradFill>
          <a:ln w="25400" cap="flat" cmpd="sng" algn="ctr">
            <a:gradFill>
              <a:gsLst>
                <a:gs pos="0">
                  <a:srgbClr val="FFFFFF">
                    <a:lumMod val="95000"/>
                    <a:lumOff val="5000"/>
                    <a:alpha val="50000"/>
                  </a:srgbClr>
                </a:gs>
                <a:gs pos="100000">
                  <a:srgbClr val="CACED4">
                    <a:lumMod val="95000"/>
                    <a:alpha val="50000"/>
                  </a:srgbClr>
                </a:gs>
              </a:gsLst>
              <a:lin ang="2700000" scaled="0"/>
            </a:gradFill>
            <a:prstDash val="solid"/>
            <a:miter lim="800000"/>
          </a:ln>
          <a:effectLst>
            <a:innerShdw blurRad="127000" dist="63500" dir="2700000">
              <a:srgbClr val="CACED4">
                <a:alpha val="70000"/>
              </a:srgbClr>
            </a:innerShdw>
          </a:effectLst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EEF2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3">
            <a:extLst>
              <a:ext uri="{FF2B5EF4-FFF2-40B4-BE49-F238E27FC236}">
                <a16:creationId xmlns:a16="http://schemas.microsoft.com/office/drawing/2014/main" id="{A6B68BED-A9FB-4DCB-88BE-19869B9CA53D}"/>
              </a:ext>
            </a:extLst>
          </p:cNvPr>
          <p:cNvSpPr/>
          <p:nvPr userDrawn="1"/>
        </p:nvSpPr>
        <p:spPr>
          <a:xfrm>
            <a:off x="10262618" y="507800"/>
            <a:ext cx="14547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spc="300" noProof="1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PART</a:t>
            </a:r>
            <a:r>
              <a:rPr lang="en-US" sz="1100" b="1" spc="300" baseline="0" noProof="1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FOUR</a:t>
            </a:r>
            <a:endParaRPr lang="en-US" sz="1100" b="1" spc="300" noProof="1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F18EF68-89BD-E547-1165-39329164E3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9919" y="380277"/>
            <a:ext cx="463223" cy="516648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altLang="zh-TW" smtClean="0"/>
            </a:lvl1pPr>
          </a:lstStyle>
          <a:p>
            <a:pPr algn="r"/>
            <a:fld id="{9AEA5F7A-F966-49F3-A81E-55F42EAB716A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6585376"/>
      </p:ext>
    </p:extLst>
  </p:cSld>
  <p:clrMapOvr>
    <a:masterClrMapping/>
  </p:clrMapOvr>
  <p:transition spd="slow" advTm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AAC4B3-F80F-4D50-8EE5-7840C0B64C2D}"/>
              </a:ext>
            </a:extLst>
          </p:cNvPr>
          <p:cNvSpPr/>
          <p:nvPr userDrawn="1"/>
        </p:nvSpPr>
        <p:spPr>
          <a:xfrm flipH="1">
            <a:off x="-1" y="-1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AEA5F7A-F966-49F3-A81E-55F42EAB716A}" type="slidenum">
              <a:rPr lang="en-US" altLang="zh-TW" smtClean="0"/>
              <a:pPr algn="r"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521630926"/>
      </p:ext>
    </p:extLst>
  </p:cSld>
  <p:clrMapOvr>
    <a:masterClrMapping/>
  </p:clrMapOvr>
  <p:transition spd="slow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388161-A0CE-4215-A246-51D56AE4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43DC3-36E2-4A27-B511-9CB0CBAD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EEE8E-8F4B-4F0D-8C27-68611CAB8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CD020-4B65-444B-8113-D84A0F4AB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66813-EFE9-42E4-84F2-274D7F990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52412" y="64724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800" b="1" baseline="0" smtClean="0">
                <a:solidFill>
                  <a:schemeClr val="tx1">
                    <a:tint val="75000"/>
                  </a:schemeClr>
                </a:solidFill>
                <a:latin typeface="Segoe UI Semibold" pitchFamily="34" charset="0"/>
                <a:ea typeface="微軟正黑體" panose="020B0604030504040204" pitchFamily="34" charset="-120"/>
                <a:cs typeface="Segoe UI Semibold" pitchFamily="34" charset="0"/>
              </a:defRPr>
            </a:lvl1pPr>
          </a:lstStyle>
          <a:p>
            <a:pPr algn="r"/>
            <a:fld id="{9AEA5F7A-F966-49F3-A81E-55F42EAB716A}" type="slidenum">
              <a:rPr lang="en-US" altLang="zh-TW" smtClean="0"/>
              <a:pPr algn="r"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77907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3" r:id="rId3"/>
    <p:sldLayoutId id="2147483664" r:id="rId4"/>
    <p:sldLayoutId id="2147483666" r:id="rId5"/>
    <p:sldLayoutId id="2147483665" r:id="rId6"/>
    <p:sldLayoutId id="2147483652" r:id="rId7"/>
  </p:sldLayoutIdLst>
  <p:transition spd="slow" advTm="0">
    <p:fade/>
  </p:transition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58.xml"/><Relationship Id="rId7" Type="http://schemas.openxmlformats.org/officeDocument/2006/relationships/image" Target="../media/image30.jp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62.xml"/><Relationship Id="rId7" Type="http://schemas.openxmlformats.org/officeDocument/2006/relationships/image" Target="../media/image30.jp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68.xml"/><Relationship Id="rId7" Type="http://schemas.openxmlformats.org/officeDocument/2006/relationships/image" Target="../media/image33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32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1" Type="http://schemas.openxmlformats.org/officeDocument/2006/relationships/image" Target="../media/image6.png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image" Target="../media/image4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10" Type="http://schemas.openxmlformats.org/officeDocument/2006/relationships/tags" Target="../tags/tag16.xml"/><Relationship Id="rId19" Type="http://schemas.openxmlformats.org/officeDocument/2006/relationships/notesSlide" Target="../notesSlides/notesSlide2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27.xml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4" Type="http://schemas.openxmlformats.org/officeDocument/2006/relationships/tags" Target="../tags/tag28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image" Target="../media/image15.png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14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13.png"/><Relationship Id="rId5" Type="http://schemas.openxmlformats.org/officeDocument/2006/relationships/tags" Target="../tags/tag33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32.xml"/><Relationship Id="rId9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microsoft.com/office/2007/relationships/hdphoto" Target="../media/hdphoto3.wdp"/><Relationship Id="rId26" Type="http://schemas.microsoft.com/office/2007/relationships/hdphoto" Target="../media/hdphoto5.wdp"/><Relationship Id="rId39" Type="http://schemas.openxmlformats.org/officeDocument/2006/relationships/image" Target="../media/image26.png"/><Relationship Id="rId3" Type="http://schemas.openxmlformats.org/officeDocument/2006/relationships/tags" Target="../tags/tag44.xml"/><Relationship Id="rId21" Type="http://schemas.openxmlformats.org/officeDocument/2006/relationships/image" Target="../media/image20.png"/><Relationship Id="rId7" Type="http://schemas.openxmlformats.org/officeDocument/2006/relationships/tags" Target="../tags/tag48.xml"/><Relationship Id="rId12" Type="http://schemas.openxmlformats.org/officeDocument/2006/relationships/notesSlide" Target="../notesSlides/notesSlide7.xml"/><Relationship Id="rId17" Type="http://schemas.openxmlformats.org/officeDocument/2006/relationships/image" Target="../media/image18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38" Type="http://schemas.openxmlformats.org/officeDocument/2006/relationships/image" Target="../media/image53.svg"/><Relationship Id="rId2" Type="http://schemas.openxmlformats.org/officeDocument/2006/relationships/tags" Target="../tags/tag43.xml"/><Relationship Id="rId16" Type="http://schemas.microsoft.com/office/2007/relationships/hdphoto" Target="../media/hdphoto2.wdp"/><Relationship Id="rId20" Type="http://schemas.microsoft.com/office/2007/relationships/hdphoto" Target="../media/hdphoto4.wdp"/><Relationship Id="rId29" Type="http://schemas.openxmlformats.org/officeDocument/2006/relationships/image" Target="../media/image23.png"/><Relationship Id="rId41" Type="http://schemas.openxmlformats.org/officeDocument/2006/relationships/image" Target="../media/image28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slideLayout" Target="../slideLayouts/slideLayout3.xml"/><Relationship Id="rId24" Type="http://schemas.openxmlformats.org/officeDocument/2006/relationships/image" Target="../media/image43.svg"/><Relationship Id="rId32" Type="http://schemas.microsoft.com/office/2007/relationships/hdphoto" Target="../media/hdphoto8.wdp"/><Relationship Id="rId40" Type="http://schemas.openxmlformats.org/officeDocument/2006/relationships/image" Target="../media/image27.png"/><Relationship Id="rId5" Type="http://schemas.openxmlformats.org/officeDocument/2006/relationships/tags" Target="../tags/tag46.xml"/><Relationship Id="rId15" Type="http://schemas.openxmlformats.org/officeDocument/2006/relationships/image" Target="../media/image17.png"/><Relationship Id="rId28" Type="http://schemas.microsoft.com/office/2007/relationships/hdphoto" Target="../media/hdphoto6.wdp"/><Relationship Id="rId10" Type="http://schemas.openxmlformats.org/officeDocument/2006/relationships/tags" Target="../tags/tag51.xml"/><Relationship Id="rId19" Type="http://schemas.openxmlformats.org/officeDocument/2006/relationships/image" Target="../media/image19.png"/><Relationship Id="rId31" Type="http://schemas.openxmlformats.org/officeDocument/2006/relationships/image" Target="../media/image24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image" Target="../media/image37.svg"/><Relationship Id="rId27" Type="http://schemas.openxmlformats.org/officeDocument/2006/relationships/image" Target="../media/image22.png"/><Relationship Id="rId30" Type="http://schemas.microsoft.com/office/2007/relationships/hdphoto" Target="../media/hdphoto7.wdp"/><Relationship Id="rId8" Type="http://schemas.openxmlformats.org/officeDocument/2006/relationships/tags" Target="../tags/tag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image" Target="../media/image29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>
            <a:extLst>
              <a:ext uri="{FF2B5EF4-FFF2-40B4-BE49-F238E27FC236}">
                <a16:creationId xmlns:a16="http://schemas.microsoft.com/office/drawing/2014/main" id="{2789A309-6CAB-A4C3-F5FB-3E0BF0034EE4}"/>
              </a:ext>
            </a:extLst>
          </p:cNvPr>
          <p:cNvSpPr txBox="1"/>
          <p:nvPr/>
        </p:nvSpPr>
        <p:spPr>
          <a:xfrm>
            <a:off x="1577256" y="1206457"/>
            <a:ext cx="5868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8000" b="1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>
                <a:latin typeface="Arial" panose="020B0604020202020204" pitchFamily="34" charset="0"/>
              </a:rPr>
              <a:t>有評有「</a:t>
            </a:r>
            <a:r>
              <a:rPr lang="en-US" altLang="zh-TW" dirty="0">
                <a:latin typeface="Arial" panose="020B0604020202020204" pitchFamily="34" charset="0"/>
              </a:rPr>
              <a:t>G</a:t>
            </a:r>
            <a:r>
              <a:rPr lang="zh-TW" altLang="en-US" dirty="0">
                <a:latin typeface="Arial" panose="020B0604020202020204" pitchFamily="34" charset="0"/>
              </a:rPr>
              <a:t>」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文本框 11">
            <a:extLst>
              <a:ext uri="{FF2B5EF4-FFF2-40B4-BE49-F238E27FC236}">
                <a16:creationId xmlns:a16="http://schemas.microsoft.com/office/drawing/2014/main" id="{C573B879-C585-9A4B-E885-B3EE56B71507}"/>
              </a:ext>
            </a:extLst>
          </p:cNvPr>
          <p:cNvSpPr txBox="1"/>
          <p:nvPr/>
        </p:nvSpPr>
        <p:spPr>
          <a:xfrm>
            <a:off x="2277784" y="2634490"/>
            <a:ext cx="8805792" cy="1354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8000" b="1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>
                <a:latin typeface="Arial" panose="020B0604020202020204" pitchFamily="34" charset="0"/>
              </a:rPr>
              <a:t>您的</a:t>
            </a:r>
            <a:r>
              <a:rPr lang="en-US" altLang="zh-TW" dirty="0">
                <a:latin typeface="Arial" panose="020B0604020202020204" pitchFamily="34" charset="0"/>
              </a:rPr>
              <a:t>AI</a:t>
            </a:r>
            <a:r>
              <a:rPr lang="zh-TW" altLang="en-US" dirty="0">
                <a:latin typeface="Arial" panose="020B0604020202020204" pitchFamily="34" charset="0"/>
              </a:rPr>
              <a:t>智能偵測器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PA-1">
            <a:extLst>
              <a:ext uri="{FF2B5EF4-FFF2-40B4-BE49-F238E27FC236}">
                <a16:creationId xmlns:a16="http://schemas.microsoft.com/office/drawing/2014/main" id="{E3BD548F-C73A-1BC8-6A32-FF46510FBBD7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 flipH="1" flipV="1">
            <a:off x="7753381" y="4575812"/>
            <a:ext cx="4086295" cy="228218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65000">
                <a:srgbClr val="EEF2F9"/>
              </a:gs>
            </a:gsLst>
            <a:lin ang="2700000" scaled="0"/>
          </a:gradFill>
          <a:ln w="25400" cap="flat" cmpd="sng" algn="ctr">
            <a:gradFill>
              <a:gsLst>
                <a:gs pos="0">
                  <a:srgbClr val="FFFFFF">
                    <a:lumMod val="95000"/>
                    <a:lumOff val="5000"/>
                    <a:alpha val="50000"/>
                  </a:srgbClr>
                </a:gs>
                <a:gs pos="100000">
                  <a:srgbClr val="CACED4">
                    <a:lumMod val="95000"/>
                    <a:alpha val="50000"/>
                  </a:srgbClr>
                </a:gs>
              </a:gsLst>
              <a:lin ang="2700000" scaled="0"/>
            </a:gradFill>
            <a:prstDash val="solid"/>
            <a:miter lim="800000"/>
          </a:ln>
          <a:effectLst>
            <a:innerShdw blurRad="127000" dist="63500" dir="2700000">
              <a:srgbClr val="CACED4">
                <a:alpha val="70000"/>
              </a:srgb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EEF2F9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74AB757-9182-C735-7F77-64CEAE8E1F0D}"/>
              </a:ext>
            </a:extLst>
          </p:cNvPr>
          <p:cNvSpPr txBox="1"/>
          <p:nvPr/>
        </p:nvSpPr>
        <p:spPr>
          <a:xfrm>
            <a:off x="9212188" y="4685831"/>
            <a:ext cx="1168681" cy="289611"/>
          </a:xfrm>
          <a:prstGeom prst="rect">
            <a:avLst/>
          </a:prstGeom>
          <a:noFill/>
        </p:spPr>
        <p:txBody>
          <a:bodyPr wrap="none" lIns="42971" tIns="21485" rIns="42971" bIns="21485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第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112407</a:t>
            </a: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組</a:t>
            </a:r>
            <a:endParaRPr lang="en-US" altLang="zh-TW" sz="16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6" name="图片 17">
            <a:extLst>
              <a:ext uri="{FF2B5EF4-FFF2-40B4-BE49-F238E27FC236}">
                <a16:creationId xmlns:a16="http://schemas.microsoft.com/office/drawing/2014/main" id="{0DD33903-6F40-C96D-4C85-93346E980A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40" t="16551" r="3808" b="58161"/>
          <a:stretch/>
        </p:blipFill>
        <p:spPr>
          <a:xfrm>
            <a:off x="9212137" y="157269"/>
            <a:ext cx="1387107" cy="1428667"/>
          </a:xfrm>
          <a:prstGeom prst="rect">
            <a:avLst/>
          </a:prstGeom>
        </p:spPr>
      </p:pic>
      <p:pic>
        <p:nvPicPr>
          <p:cNvPr id="7" name="图片 18">
            <a:extLst>
              <a:ext uri="{FF2B5EF4-FFF2-40B4-BE49-F238E27FC236}">
                <a16:creationId xmlns:a16="http://schemas.microsoft.com/office/drawing/2014/main" id="{F9035180-577F-6D73-C975-38ED06567F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3" t="37609" r="68912" b="42535"/>
          <a:stretch/>
        </p:blipFill>
        <p:spPr>
          <a:xfrm>
            <a:off x="6680680" y="5651791"/>
            <a:ext cx="1028769" cy="974324"/>
          </a:xfrm>
          <a:prstGeom prst="rect">
            <a:avLst/>
          </a:prstGeom>
        </p:spPr>
      </p:pic>
      <p:pic>
        <p:nvPicPr>
          <p:cNvPr id="8" name="图片 19">
            <a:extLst>
              <a:ext uri="{FF2B5EF4-FFF2-40B4-BE49-F238E27FC236}">
                <a16:creationId xmlns:a16="http://schemas.microsoft.com/office/drawing/2014/main" id="{A839EE33-4AD1-0588-4D37-0D07D95E28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40" t="16551" r="3808" b="58161"/>
          <a:stretch/>
        </p:blipFill>
        <p:spPr>
          <a:xfrm>
            <a:off x="1224318" y="3215634"/>
            <a:ext cx="1051937" cy="1083455"/>
          </a:xfrm>
          <a:prstGeom prst="rect">
            <a:avLst/>
          </a:prstGeom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101DE893-20E2-C6E7-F3D4-BF1BFCAD008B}"/>
              </a:ext>
            </a:extLst>
          </p:cNvPr>
          <p:cNvSpPr txBox="1"/>
          <p:nvPr/>
        </p:nvSpPr>
        <p:spPr>
          <a:xfrm>
            <a:off x="8646160" y="4975442"/>
            <a:ext cx="2300736" cy="1890049"/>
          </a:xfrm>
          <a:prstGeom prst="rect">
            <a:avLst/>
          </a:prstGeom>
          <a:noFill/>
        </p:spPr>
        <p:txBody>
          <a:bodyPr wrap="square" lIns="42971" tIns="21485" rIns="42971" bIns="21485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指導教授：李文毅 教授</a:t>
            </a:r>
            <a:endParaRPr lang="en-US" altLang="zh-TW" sz="16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>
              <a:lnSpc>
                <a:spcPts val="2400"/>
              </a:lnSpc>
            </a:pP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組長：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10946017</a:t>
            </a: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陳祐蓉</a:t>
            </a:r>
            <a:endParaRPr lang="en-US" altLang="zh-TW" sz="16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>
              <a:lnSpc>
                <a:spcPts val="2400"/>
              </a:lnSpc>
            </a:pP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組員：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10945085</a:t>
            </a: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劉子瑜</a:t>
            </a:r>
            <a:endParaRPr lang="en-US" altLang="zh-TW" sz="16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>
              <a:lnSpc>
                <a:spcPts val="2400"/>
              </a:lnSpc>
            </a:pP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　　　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10946001</a:t>
            </a: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高家心</a:t>
            </a:r>
            <a:endParaRPr lang="en-US" altLang="zh-TW" sz="16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>
              <a:lnSpc>
                <a:spcPts val="2400"/>
              </a:lnSpc>
            </a:pP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　　　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10946016</a:t>
            </a: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戴士傑</a:t>
            </a:r>
            <a:endParaRPr lang="en-US" altLang="zh-TW" sz="16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>
              <a:lnSpc>
                <a:spcPts val="2400"/>
              </a:lnSpc>
            </a:pP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　　　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10946027</a:t>
            </a: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林書博</a:t>
            </a:r>
            <a:endParaRPr lang="en-US" altLang="zh-TW" sz="16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" y="3766931"/>
            <a:ext cx="2454053" cy="327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72476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02EDB8E-4165-400F-BA9B-C8CD83C3A5FA}"/>
              </a:ext>
            </a:extLst>
          </p:cNvPr>
          <p:cNvGrpSpPr/>
          <p:nvPr/>
        </p:nvGrpSpPr>
        <p:grpSpPr>
          <a:xfrm>
            <a:off x="389739" y="366113"/>
            <a:ext cx="691563" cy="691563"/>
            <a:chOff x="2367572" y="4118895"/>
            <a:chExt cx="921196" cy="92119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AEB7B65-F73C-4986-8DC4-82D9A8373202}"/>
                </a:ext>
              </a:extLst>
            </p:cNvPr>
            <p:cNvGrpSpPr/>
            <p:nvPr/>
          </p:nvGrpSpPr>
          <p:grpSpPr>
            <a:xfrm>
              <a:off x="2367572" y="4118895"/>
              <a:ext cx="921196" cy="921196"/>
              <a:chOff x="1333481" y="1593118"/>
              <a:chExt cx="1418785" cy="1418785"/>
            </a:xfrm>
          </p:grpSpPr>
          <p:sp>
            <p:nvSpPr>
              <p:cNvPr id="5" name="PA-↖">
                <a:extLst>
                  <a:ext uri="{FF2B5EF4-FFF2-40B4-BE49-F238E27FC236}">
                    <a16:creationId xmlns:a16="http://schemas.microsoft.com/office/drawing/2014/main" id="{EDF54FB9-F47C-492A-8E89-8850FA33B3CF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0" dist="190500" dir="13500000" algn="br" rotWithShape="0">
                  <a:srgbClr val="FFFFFF"/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" name="PA-↘">
                <a:extLst>
                  <a:ext uri="{FF2B5EF4-FFF2-40B4-BE49-F238E27FC236}">
                    <a16:creationId xmlns:a16="http://schemas.microsoft.com/office/drawing/2014/main" id="{E031DAA2-C794-4D1A-9FCB-DCCCDD009F45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27000" dir="2700000" algn="tl" rotWithShape="0">
                  <a:srgbClr val="CACED4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" name="PA-1">
                <a:extLst>
                  <a:ext uri="{FF2B5EF4-FFF2-40B4-BE49-F238E27FC236}">
                    <a16:creationId xmlns:a16="http://schemas.microsoft.com/office/drawing/2014/main" id="{0963E0DA-B340-4591-86F7-37B4F67ABE4D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4" name="PA-文本框 24">
              <a:extLst>
                <a:ext uri="{FF2B5EF4-FFF2-40B4-BE49-F238E27FC236}">
                  <a16:creationId xmlns:a16="http://schemas.microsoft.com/office/drawing/2014/main" id="{2BD59C5D-BE19-497A-B6EE-0D178113031F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2742760" y="4317885"/>
              <a:ext cx="170822" cy="532966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 defTabSz="914080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8" name="TextBox 14">
            <a:extLst>
              <a:ext uri="{FF2B5EF4-FFF2-40B4-BE49-F238E27FC236}">
                <a16:creationId xmlns:a16="http://schemas.microsoft.com/office/drawing/2014/main" id="{38ED7941-FD63-4444-B4C2-3D6A644E3341}"/>
              </a:ext>
            </a:extLst>
          </p:cNvPr>
          <p:cNvSpPr txBox="1"/>
          <p:nvPr/>
        </p:nvSpPr>
        <p:spPr>
          <a:xfrm>
            <a:off x="1105402" y="366112"/>
            <a:ext cx="350723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defTabSz="285750">
              <a:defRPr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Liberation Sans" panose="020B0604020202020204" pitchFamily="34" charset="0"/>
              </a:defRPr>
            </a:lvl1pPr>
          </a:lstStyle>
          <a:p>
            <a:r>
              <a:rPr lang="zh-TW" altLang="en-US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系統類別圖</a:t>
            </a:r>
            <a:endParaRPr lang="zh-CN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433386" y="21265"/>
            <a:ext cx="205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文件第</a:t>
            </a:r>
            <a:r>
              <a:rPr lang="en-US" altLang="zh-TW" dirty="0" smtClean="0"/>
              <a:t>7</a:t>
            </a:r>
            <a:r>
              <a:rPr lang="zh-TW" altLang="en-US" dirty="0" smtClean="0"/>
              <a:t>及</a:t>
            </a:r>
            <a:r>
              <a:rPr lang="en-US" altLang="zh-TW" dirty="0" smtClean="0"/>
              <a:t>39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98" y="1766046"/>
            <a:ext cx="4396204" cy="384585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63" y="915609"/>
            <a:ext cx="3866134" cy="539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73576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02EDB8E-4165-400F-BA9B-C8CD83C3A5FA}"/>
              </a:ext>
            </a:extLst>
          </p:cNvPr>
          <p:cNvGrpSpPr/>
          <p:nvPr/>
        </p:nvGrpSpPr>
        <p:grpSpPr>
          <a:xfrm>
            <a:off x="389739" y="366113"/>
            <a:ext cx="691563" cy="691563"/>
            <a:chOff x="2367572" y="4118895"/>
            <a:chExt cx="921196" cy="92119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AEB7B65-F73C-4986-8DC4-82D9A8373202}"/>
                </a:ext>
              </a:extLst>
            </p:cNvPr>
            <p:cNvGrpSpPr/>
            <p:nvPr/>
          </p:nvGrpSpPr>
          <p:grpSpPr>
            <a:xfrm>
              <a:off x="2367572" y="4118895"/>
              <a:ext cx="921196" cy="921196"/>
              <a:chOff x="1333481" y="1593118"/>
              <a:chExt cx="1418785" cy="1418785"/>
            </a:xfrm>
          </p:grpSpPr>
          <p:sp>
            <p:nvSpPr>
              <p:cNvPr id="5" name="PA-↖">
                <a:extLst>
                  <a:ext uri="{FF2B5EF4-FFF2-40B4-BE49-F238E27FC236}">
                    <a16:creationId xmlns:a16="http://schemas.microsoft.com/office/drawing/2014/main" id="{EDF54FB9-F47C-492A-8E89-8850FA33B3CF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0" dist="190500" dir="13500000" algn="br" rotWithShape="0">
                  <a:srgbClr val="FFFFFF"/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" name="PA-↘">
                <a:extLst>
                  <a:ext uri="{FF2B5EF4-FFF2-40B4-BE49-F238E27FC236}">
                    <a16:creationId xmlns:a16="http://schemas.microsoft.com/office/drawing/2014/main" id="{E031DAA2-C794-4D1A-9FCB-DCCCDD009F45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27000" dir="2700000" algn="tl" rotWithShape="0">
                  <a:srgbClr val="CACED4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" name="PA-1">
                <a:extLst>
                  <a:ext uri="{FF2B5EF4-FFF2-40B4-BE49-F238E27FC236}">
                    <a16:creationId xmlns:a16="http://schemas.microsoft.com/office/drawing/2014/main" id="{0963E0DA-B340-4591-86F7-37B4F67ABE4D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4" name="PA-文本框 24">
              <a:extLst>
                <a:ext uri="{FF2B5EF4-FFF2-40B4-BE49-F238E27FC236}">
                  <a16:creationId xmlns:a16="http://schemas.microsoft.com/office/drawing/2014/main" id="{2BD59C5D-BE19-497A-B6EE-0D178113031F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2742760" y="4317885"/>
              <a:ext cx="170822" cy="532966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 defTabSz="914080"/>
              <a:r>
                <a:rPr lang="en-US" sz="2000" b="1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5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14">
            <a:extLst>
              <a:ext uri="{FF2B5EF4-FFF2-40B4-BE49-F238E27FC236}">
                <a16:creationId xmlns:a16="http://schemas.microsoft.com/office/drawing/2014/main" id="{38ED7941-FD63-4444-B4C2-3D6A644E3341}"/>
              </a:ext>
            </a:extLst>
          </p:cNvPr>
          <p:cNvSpPr txBox="1"/>
          <p:nvPr/>
        </p:nvSpPr>
        <p:spPr>
          <a:xfrm>
            <a:off x="1105402" y="366112"/>
            <a:ext cx="350723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defTabSz="285750">
              <a:defRPr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Liberation Sans" panose="020B0604020202020204" pitchFamily="34" charset="0"/>
              </a:defRPr>
            </a:lvl1pPr>
          </a:lstStyle>
          <a:p>
            <a:r>
              <a:rPr lang="zh-TW" altLang="en-US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系統類別圖</a:t>
            </a:r>
            <a:endParaRPr lang="zh-CN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433386" y="21265"/>
            <a:ext cx="205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文件第</a:t>
            </a:r>
            <a:r>
              <a:rPr lang="en-US" altLang="zh-TW" dirty="0" smtClean="0"/>
              <a:t>7</a:t>
            </a:r>
            <a:r>
              <a:rPr lang="zh-TW" altLang="en-US" dirty="0" smtClean="0"/>
              <a:t>及</a:t>
            </a:r>
            <a:r>
              <a:rPr lang="en-US" altLang="zh-TW" dirty="0" smtClean="0"/>
              <a:t>39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98" y="1766046"/>
            <a:ext cx="4396204" cy="384585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63" y="915609"/>
            <a:ext cx="3866134" cy="539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32464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4">
            <a:extLst>
              <a:ext uri="{FF2B5EF4-FFF2-40B4-BE49-F238E27FC236}">
                <a16:creationId xmlns:a16="http://schemas.microsoft.com/office/drawing/2014/main" id="{D6B4462B-9BE8-4F27-B865-C83FB157EC8B}"/>
              </a:ext>
            </a:extLst>
          </p:cNvPr>
          <p:cNvSpPr txBox="1"/>
          <p:nvPr/>
        </p:nvSpPr>
        <p:spPr>
          <a:xfrm>
            <a:off x="1802592" y="3160348"/>
            <a:ext cx="8667233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285744"/>
            <a:r>
              <a:rPr lang="zh-TW" altLang="en-US" sz="7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Liberation Sans" panose="020B0604020202020204" pitchFamily="34" charset="0"/>
              </a:rPr>
              <a:t>系統展示</a:t>
            </a:r>
            <a:endParaRPr lang="zh-CN" altLang="en-US" sz="7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anose="020B0604030504040204" pitchFamily="34" charset="-120"/>
              <a:cs typeface="Liberation Sans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D5B184-918A-477B-8DEC-4A6350567F00}"/>
              </a:ext>
            </a:extLst>
          </p:cNvPr>
          <p:cNvSpPr/>
          <p:nvPr/>
        </p:nvSpPr>
        <p:spPr>
          <a:xfrm>
            <a:off x="4654551" y="1472769"/>
            <a:ext cx="2882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ct val="0"/>
              </a:spcBef>
            </a:pPr>
            <a:r>
              <a:rPr lang="en-US" altLang="zh-CN" sz="9600" b="1" spc="1500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13" name="PA-1">
            <a:extLst>
              <a:ext uri="{FF2B5EF4-FFF2-40B4-BE49-F238E27FC236}">
                <a16:creationId xmlns:a16="http://schemas.microsoft.com/office/drawing/2014/main" id="{596CB061-B0ED-415F-B7DF-029975F4037B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 flipH="1" flipV="1">
            <a:off x="4637247" y="5467286"/>
            <a:ext cx="2917508" cy="50783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65000">
                <a:srgbClr val="EEF2F9"/>
              </a:gs>
            </a:gsLst>
            <a:lin ang="2700000" scaled="0"/>
          </a:gradFill>
          <a:ln w="25400" cap="flat" cmpd="sng" algn="ctr">
            <a:gradFill>
              <a:gsLst>
                <a:gs pos="0">
                  <a:srgbClr val="FFFFFF">
                    <a:lumMod val="95000"/>
                    <a:lumOff val="5000"/>
                    <a:alpha val="50000"/>
                  </a:srgbClr>
                </a:gs>
                <a:gs pos="100000">
                  <a:srgbClr val="CACED4">
                    <a:lumMod val="95000"/>
                    <a:alpha val="50000"/>
                  </a:srgbClr>
                </a:gs>
              </a:gsLst>
              <a:lin ang="2700000" scaled="0"/>
            </a:gradFill>
            <a:prstDash val="solid"/>
            <a:miter lim="800000"/>
          </a:ln>
          <a:effectLst>
            <a:innerShdw blurRad="127000" dist="63500" dir="2700000">
              <a:srgbClr val="CACED4">
                <a:alpha val="70000"/>
              </a:srgb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srgbClr val="EEF2F9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A19A90C4-F6AD-45F8-BA5F-E0B92E875ACC}"/>
              </a:ext>
            </a:extLst>
          </p:cNvPr>
          <p:cNvSpPr txBox="1"/>
          <p:nvPr/>
        </p:nvSpPr>
        <p:spPr>
          <a:xfrm>
            <a:off x="5217964" y="5585205"/>
            <a:ext cx="1855407" cy="289611"/>
          </a:xfrm>
          <a:prstGeom prst="rect">
            <a:avLst/>
          </a:prstGeom>
          <a:noFill/>
        </p:spPr>
        <p:txBody>
          <a:bodyPr wrap="none" lIns="42971" tIns="21485" rIns="42971" bIns="21485" rtlCol="0">
            <a:spAutoFit/>
          </a:bodyPr>
          <a:lstStyle/>
          <a:p>
            <a:r>
              <a:rPr lang="en-US" altLang="zh-CN" sz="1600" spc="3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CN" sz="1600" b="1" spc="3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PART THREE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D25B814-C2FF-4299-BE38-CC46D6D8AD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40" t="16551" r="3808" b="58161"/>
          <a:stretch/>
        </p:blipFill>
        <p:spPr>
          <a:xfrm>
            <a:off x="8985763" y="862396"/>
            <a:ext cx="1980253" cy="203958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50DACF7-20D7-40D4-89EB-5581705D93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3" t="37609" r="68912" b="42535"/>
          <a:stretch/>
        </p:blipFill>
        <p:spPr>
          <a:xfrm>
            <a:off x="8033229" y="5431099"/>
            <a:ext cx="1028769" cy="97432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1048B4E-52B8-44F5-822F-2E867581B2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40" t="16551" r="3808" b="58161"/>
          <a:stretch/>
        </p:blipFill>
        <p:spPr>
          <a:xfrm>
            <a:off x="2107605" y="577671"/>
            <a:ext cx="1051937" cy="1083455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437898" y="6457952"/>
            <a:ext cx="2743200" cy="365125"/>
          </a:xfrm>
        </p:spPr>
        <p:txBody>
          <a:bodyPr/>
          <a:lstStyle/>
          <a:p>
            <a:pPr algn="r"/>
            <a:fld id="{9AEA5F7A-F966-49F3-A81E-55F42EAB716A}" type="slidenum">
              <a:rPr lang="zh-CN" altLang="en-US" smtClean="0"/>
              <a:pPr algn="r"/>
              <a:t>12</a:t>
            </a:fld>
            <a:endParaRPr lang="zh-CN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A23B5BD-CBBD-9311-6541-F41BDC263C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7420" y="5477461"/>
            <a:ext cx="463223" cy="51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86455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4">
            <a:extLst>
              <a:ext uri="{FF2B5EF4-FFF2-40B4-BE49-F238E27FC236}">
                <a16:creationId xmlns:a16="http://schemas.microsoft.com/office/drawing/2014/main" id="{D6B4462B-9BE8-4F27-B865-C83FB157EC8B}"/>
              </a:ext>
            </a:extLst>
          </p:cNvPr>
          <p:cNvSpPr txBox="1"/>
          <p:nvPr/>
        </p:nvSpPr>
        <p:spPr>
          <a:xfrm>
            <a:off x="1951611" y="3182875"/>
            <a:ext cx="8288789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285744">
              <a:defRPr sz="72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Liberation Sans" panose="020B0604020202020204" pitchFamily="34" charset="0"/>
              </a:defRPr>
            </a:lvl1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專案分工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D5B184-918A-477B-8DEC-4A6350567F00}"/>
              </a:ext>
            </a:extLst>
          </p:cNvPr>
          <p:cNvSpPr/>
          <p:nvPr/>
        </p:nvSpPr>
        <p:spPr>
          <a:xfrm>
            <a:off x="4654551" y="1320825"/>
            <a:ext cx="2882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ct val="0"/>
              </a:spcBef>
            </a:pPr>
            <a:r>
              <a:rPr lang="en-US" altLang="zh-CN" sz="9600" b="1" spc="1500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13" name="PA-1">
            <a:extLst>
              <a:ext uri="{FF2B5EF4-FFF2-40B4-BE49-F238E27FC236}">
                <a16:creationId xmlns:a16="http://schemas.microsoft.com/office/drawing/2014/main" id="{596CB061-B0ED-415F-B7DF-029975F4037B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 flipH="1" flipV="1">
            <a:off x="4637247" y="5467286"/>
            <a:ext cx="2917508" cy="50783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65000">
                <a:srgbClr val="EEF2F9"/>
              </a:gs>
            </a:gsLst>
            <a:lin ang="2700000" scaled="0"/>
          </a:gradFill>
          <a:ln w="25400" cap="flat" cmpd="sng" algn="ctr">
            <a:gradFill>
              <a:gsLst>
                <a:gs pos="0">
                  <a:srgbClr val="FFFFFF">
                    <a:lumMod val="95000"/>
                    <a:lumOff val="5000"/>
                    <a:alpha val="50000"/>
                  </a:srgbClr>
                </a:gs>
                <a:gs pos="100000">
                  <a:srgbClr val="CACED4">
                    <a:lumMod val="95000"/>
                    <a:alpha val="50000"/>
                  </a:srgbClr>
                </a:gs>
              </a:gsLst>
              <a:lin ang="2700000" scaled="0"/>
            </a:gradFill>
            <a:prstDash val="solid"/>
            <a:miter lim="800000"/>
          </a:ln>
          <a:effectLst>
            <a:innerShdw blurRad="127000" dist="63500" dir="2700000">
              <a:srgbClr val="CACED4">
                <a:alpha val="70000"/>
              </a:srgb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srgbClr val="EEF2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A19A90C4-F6AD-45F8-BA5F-E0B92E875ACC}"/>
              </a:ext>
            </a:extLst>
          </p:cNvPr>
          <p:cNvSpPr txBox="1"/>
          <p:nvPr/>
        </p:nvSpPr>
        <p:spPr>
          <a:xfrm>
            <a:off x="5217956" y="5585206"/>
            <a:ext cx="1694016" cy="289611"/>
          </a:xfrm>
          <a:prstGeom prst="rect">
            <a:avLst/>
          </a:prstGeom>
          <a:noFill/>
        </p:spPr>
        <p:txBody>
          <a:bodyPr wrap="none" lIns="42971" tIns="21485" rIns="42971" bIns="21485" rtlCol="0">
            <a:spAutoFit/>
          </a:bodyPr>
          <a:lstStyle/>
          <a:p>
            <a:r>
              <a:rPr lang="en-US" altLang="zh-CN" sz="1600" spc="3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spc="3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FOUR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D25B814-C2FF-4299-BE38-CC46D6D8AD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40" t="16551" r="3808" b="58161"/>
          <a:stretch/>
        </p:blipFill>
        <p:spPr>
          <a:xfrm>
            <a:off x="8985763" y="862396"/>
            <a:ext cx="1980253" cy="203958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50DACF7-20D7-40D4-89EB-5581705D93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3" t="37609" r="68912" b="42535"/>
          <a:stretch/>
        </p:blipFill>
        <p:spPr>
          <a:xfrm>
            <a:off x="8033229" y="5431099"/>
            <a:ext cx="1028769" cy="97432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1048B4E-52B8-44F5-822F-2E867581B2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40" t="16551" r="3808" b="58161"/>
          <a:stretch/>
        </p:blipFill>
        <p:spPr>
          <a:xfrm>
            <a:off x="2107605" y="577671"/>
            <a:ext cx="1051937" cy="1083455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437898" y="6457952"/>
            <a:ext cx="2743200" cy="365125"/>
          </a:xfrm>
        </p:spPr>
        <p:txBody>
          <a:bodyPr/>
          <a:lstStyle/>
          <a:p>
            <a:pPr algn="r"/>
            <a:fld id="{9AEA5F7A-F966-49F3-A81E-55F42EAB716A}" type="slidenum">
              <a:rPr lang="zh-CN" altLang="en-US" smtClean="0"/>
              <a:pPr algn="r"/>
              <a:t>13</a:t>
            </a:fld>
            <a:endParaRPr lang="zh-CN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3DAEF07-3E61-5543-B556-F5C0C3B711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7420" y="5477461"/>
            <a:ext cx="463223" cy="51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67428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AEA5F7A-F966-49F3-A81E-55F42EAB716A}" type="slidenum">
              <a:rPr lang="en-US" altLang="zh-TW" smtClean="0"/>
              <a:pPr algn="r"/>
              <a:t>14</a:t>
            </a:fld>
            <a:endParaRPr lang="zh-TW" altLang="en-US" dirty="0"/>
          </a:p>
        </p:txBody>
      </p:sp>
      <p:grpSp>
        <p:nvGrpSpPr>
          <p:cNvPr id="3" name="组合 1">
            <a:extLst>
              <a:ext uri="{FF2B5EF4-FFF2-40B4-BE49-F238E27FC236}">
                <a16:creationId xmlns:a16="http://schemas.microsoft.com/office/drawing/2014/main" id="{0A316266-1BDC-5026-A914-65B543ADCA8A}"/>
              </a:ext>
            </a:extLst>
          </p:cNvPr>
          <p:cNvGrpSpPr/>
          <p:nvPr/>
        </p:nvGrpSpPr>
        <p:grpSpPr>
          <a:xfrm>
            <a:off x="389739" y="366113"/>
            <a:ext cx="691563" cy="691563"/>
            <a:chOff x="2367572" y="4118895"/>
            <a:chExt cx="921196" cy="921196"/>
          </a:xfrm>
        </p:grpSpPr>
        <p:grpSp>
          <p:nvGrpSpPr>
            <p:cNvPr id="4" name="组合 2">
              <a:extLst>
                <a:ext uri="{FF2B5EF4-FFF2-40B4-BE49-F238E27FC236}">
                  <a16:creationId xmlns:a16="http://schemas.microsoft.com/office/drawing/2014/main" id="{30643585-5751-0DB1-50E1-6A9AD92A2041}"/>
                </a:ext>
              </a:extLst>
            </p:cNvPr>
            <p:cNvGrpSpPr/>
            <p:nvPr/>
          </p:nvGrpSpPr>
          <p:grpSpPr>
            <a:xfrm>
              <a:off x="2367572" y="4118895"/>
              <a:ext cx="921196" cy="921196"/>
              <a:chOff x="1333481" y="1593118"/>
              <a:chExt cx="1418785" cy="1418785"/>
            </a:xfrm>
          </p:grpSpPr>
          <p:sp>
            <p:nvSpPr>
              <p:cNvPr id="6" name="PA-↖">
                <a:extLst>
                  <a:ext uri="{FF2B5EF4-FFF2-40B4-BE49-F238E27FC236}">
                    <a16:creationId xmlns:a16="http://schemas.microsoft.com/office/drawing/2014/main" id="{C847A7DA-707A-AAC3-4DCA-88D55AF5A576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0" dist="190500" dir="13500000" algn="br" rotWithShape="0">
                  <a:srgbClr val="FFFFFF"/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" name="PA-↘">
                <a:extLst>
                  <a:ext uri="{FF2B5EF4-FFF2-40B4-BE49-F238E27FC236}">
                    <a16:creationId xmlns:a16="http://schemas.microsoft.com/office/drawing/2014/main" id="{E5B5C5FB-8440-C85E-6F76-572954C51995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27000" dir="2700000" algn="tl" rotWithShape="0">
                  <a:srgbClr val="CACED4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PA-1">
                <a:extLst>
                  <a:ext uri="{FF2B5EF4-FFF2-40B4-BE49-F238E27FC236}">
                    <a16:creationId xmlns:a16="http://schemas.microsoft.com/office/drawing/2014/main" id="{47A7D339-981D-3AF2-0AF8-1BAC70CC5713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5" name="PA-文本框 24">
              <a:extLst>
                <a:ext uri="{FF2B5EF4-FFF2-40B4-BE49-F238E27FC236}">
                  <a16:creationId xmlns:a16="http://schemas.microsoft.com/office/drawing/2014/main" id="{A746204D-8AE2-CBFA-D008-5AF490D3107F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2638131" y="4317885"/>
              <a:ext cx="380080" cy="532966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 defTabSz="914080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Open Sans" charset="0"/>
                </a:rPr>
                <a:t>01</a:t>
              </a:r>
            </a:p>
          </p:txBody>
        </p:sp>
      </p:grpSp>
      <p:sp>
        <p:nvSpPr>
          <p:cNvPr id="9" name="TextBox 14">
            <a:extLst>
              <a:ext uri="{FF2B5EF4-FFF2-40B4-BE49-F238E27FC236}">
                <a16:creationId xmlns:a16="http://schemas.microsoft.com/office/drawing/2014/main" id="{A74CF5B8-05A1-9C9E-01BE-EC9B061F3B42}"/>
              </a:ext>
            </a:extLst>
          </p:cNvPr>
          <p:cNvSpPr txBox="1"/>
          <p:nvPr/>
        </p:nvSpPr>
        <p:spPr>
          <a:xfrm>
            <a:off x="1081302" y="356848"/>
            <a:ext cx="350723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defTabSz="285750">
              <a:defRPr sz="4000" b="1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iberation Sans" panose="020B0604020202020204" pitchFamily="34" charset="0"/>
              </a:defRPr>
            </a:lvl1pPr>
          </a:lstStyle>
          <a:p>
            <a:r>
              <a:rPr lang="zh-TW" altLang="en-US" dirty="0">
                <a:latin typeface="Arial" panose="020B0604020202020204" pitchFamily="34" charset="0"/>
              </a:rPr>
              <a:t>專案</a:t>
            </a:r>
            <a:r>
              <a:rPr lang="zh-TW" altLang="en-US" dirty="0" smtClean="0">
                <a:latin typeface="Arial" panose="020B0604020202020204" pitchFamily="34" charset="0"/>
              </a:rPr>
              <a:t>分工表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投影片編號版面配置區 1"/>
          <p:cNvSpPr txBox="1">
            <a:spLocks/>
          </p:cNvSpPr>
          <p:nvPr/>
        </p:nvSpPr>
        <p:spPr>
          <a:xfrm>
            <a:off x="9452412" y="64724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lang="en-US" altLang="zh-TW" sz="1800" b="1" kern="1200" baseline="0" smtClean="0">
                <a:solidFill>
                  <a:schemeClr val="tx1">
                    <a:tint val="75000"/>
                  </a:schemeClr>
                </a:solidFill>
                <a:latin typeface="Segoe UI Semibold" pitchFamily="34" charset="0"/>
                <a:ea typeface="微軟正黑體" panose="020B0604030504040204" pitchFamily="34" charset="-120"/>
                <a:cs typeface="Segoe UI Semibold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AEA5F7A-F966-49F3-A81E-55F42EAB716A}" type="slidenum">
              <a:rPr lang="en-US" altLang="zh-TW" smtClean="0"/>
              <a:pPr algn="r"/>
              <a:t>14</a:t>
            </a:fld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0769599" y="29032"/>
            <a:ext cx="142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文件第</a:t>
            </a:r>
            <a:r>
              <a:rPr lang="en-US" altLang="zh-TW" dirty="0"/>
              <a:t>12</a:t>
            </a:r>
            <a:r>
              <a:rPr lang="zh-TW" altLang="en-US" dirty="0"/>
              <a:t>頁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9933863" y="5361608"/>
            <a:ext cx="2460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Arial" panose="020B0604020202020204" pitchFamily="34" charset="0"/>
                <a:ea typeface="微軟正黑體" panose="020B0604030504040204" pitchFamily="34" charset="-120"/>
              </a:rPr>
              <a:t>●：主要負責人</a:t>
            </a:r>
            <a:endParaRPr lang="en-US" altLang="zh-TW" sz="2000" b="1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Arial" panose="020B0604020202020204" pitchFamily="34" charset="0"/>
                <a:ea typeface="微軟正黑體" panose="020B0604030504040204" pitchFamily="34" charset="-120"/>
              </a:rPr>
              <a:t>○：次要負責人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95" y="1305446"/>
            <a:ext cx="3972646" cy="534958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470" y="1411464"/>
            <a:ext cx="4647464" cy="222151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470" y="3980237"/>
            <a:ext cx="4647464" cy="235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91019"/>
      </p:ext>
    </p:extLst>
  </p:cSld>
  <p:clrMapOvr>
    <a:masterClrMapping/>
  </p:clrMapOvr>
  <p:transition spd="slow" advTm="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AEA5F7A-F966-49F3-A81E-55F42EAB716A}" type="slidenum">
              <a:rPr lang="en-US" altLang="zh-TW" smtClean="0"/>
              <a:pPr algn="r"/>
              <a:t>15</a:t>
            </a:fld>
            <a:endParaRPr lang="zh-TW" altLang="en-US" dirty="0"/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A74CF5B8-05A1-9C9E-01BE-EC9B061F3B42}"/>
              </a:ext>
            </a:extLst>
          </p:cNvPr>
          <p:cNvSpPr txBox="1"/>
          <p:nvPr/>
        </p:nvSpPr>
        <p:spPr>
          <a:xfrm>
            <a:off x="1081302" y="356848"/>
            <a:ext cx="5229851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defTabSz="285750">
              <a:defRPr sz="4000" b="1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iberation Sans" panose="020B0604020202020204" pitchFamily="34" charset="0"/>
              </a:defRPr>
            </a:lvl1pPr>
          </a:lstStyle>
          <a:p>
            <a:r>
              <a:rPr lang="en-US" altLang="zh-CN" dirty="0" smtClean="0">
                <a:latin typeface="Arial" panose="020B0604020202020204" pitchFamily="34" charset="0"/>
              </a:rPr>
              <a:t>GitHub </a:t>
            </a:r>
            <a:r>
              <a:rPr lang="zh-TW" altLang="en-US" dirty="0" smtClean="0">
                <a:latin typeface="Arial" panose="020B0604020202020204" pitchFamily="34" charset="0"/>
              </a:rPr>
              <a:t>上傳紀錄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PA-文本框 24">
            <a:extLst>
              <a:ext uri="{FF2B5EF4-FFF2-40B4-BE49-F238E27FC236}">
                <a16:creationId xmlns:a16="http://schemas.microsoft.com/office/drawing/2014/main" id="{1F1D8898-8530-4CBC-ADEF-CEF76920F04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92854" y="515499"/>
            <a:ext cx="285335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 defTabSz="914080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Open Sans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074953582"/>
      </p:ext>
    </p:extLst>
  </p:cSld>
  <p:clrMapOvr>
    <a:masterClrMapping/>
  </p:clrMapOvr>
  <p:transition spd="slow" advTm="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62ECEA4A-88BA-4EDB-BF97-E1DBD81FBE25}"/>
              </a:ext>
            </a:extLst>
          </p:cNvPr>
          <p:cNvSpPr txBox="1"/>
          <p:nvPr/>
        </p:nvSpPr>
        <p:spPr>
          <a:xfrm>
            <a:off x="5848004" y="1769084"/>
            <a:ext cx="58853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chemeClr val="accent1">
                      <a:lumMod val="75000"/>
                      <a:alpha val="43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謝謝聆聽</a:t>
            </a:r>
            <a:endParaRPr lang="zh-CN" altLang="en-US" sz="8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chemeClr val="accent1">
                    <a:lumMod val="75000"/>
                    <a:alpha val="43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1">
            <a:extLst>
              <a:ext uri="{FF2B5EF4-FFF2-40B4-BE49-F238E27FC236}">
                <a16:creationId xmlns:a16="http://schemas.microsoft.com/office/drawing/2014/main" id="{74C2C707-C4FC-4B42-8380-2F3673036983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 flipH="1" flipV="1">
            <a:off x="8027109" y="5785254"/>
            <a:ext cx="2917508" cy="50783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65000">
                <a:srgbClr val="EEF2F9"/>
              </a:gs>
            </a:gsLst>
            <a:lin ang="2700000" scaled="0"/>
          </a:gradFill>
          <a:ln w="25400" cap="flat" cmpd="sng" algn="ctr">
            <a:gradFill>
              <a:gsLst>
                <a:gs pos="0">
                  <a:srgbClr val="FFFFFF">
                    <a:lumMod val="95000"/>
                    <a:lumOff val="5000"/>
                    <a:alpha val="50000"/>
                  </a:srgbClr>
                </a:gs>
                <a:gs pos="100000">
                  <a:srgbClr val="CACED4">
                    <a:lumMod val="95000"/>
                    <a:alpha val="50000"/>
                  </a:srgbClr>
                </a:gs>
              </a:gsLst>
              <a:lin ang="2700000" scaled="0"/>
            </a:gradFill>
            <a:prstDash val="solid"/>
            <a:miter lim="800000"/>
          </a:ln>
          <a:effectLst>
            <a:innerShdw blurRad="127000" dist="63500" dir="2700000">
              <a:srgbClr val="CACED4">
                <a:alpha val="70000"/>
              </a:srgb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EEF2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9">
            <a:extLst>
              <a:ext uri="{FF2B5EF4-FFF2-40B4-BE49-F238E27FC236}">
                <a16:creationId xmlns:a16="http://schemas.microsoft.com/office/drawing/2014/main" id="{B43F555A-CFFF-4BD3-B5BB-0683298E37B3}"/>
              </a:ext>
            </a:extLst>
          </p:cNvPr>
          <p:cNvSpPr txBox="1"/>
          <p:nvPr/>
        </p:nvSpPr>
        <p:spPr>
          <a:xfrm>
            <a:off x="8979210" y="5892560"/>
            <a:ext cx="1256973" cy="289611"/>
          </a:xfrm>
          <a:prstGeom prst="rect">
            <a:avLst/>
          </a:prstGeom>
          <a:noFill/>
        </p:spPr>
        <p:txBody>
          <a:bodyPr wrap="none" lIns="42971" tIns="21485" rIns="42971" bIns="21485" rtlCol="0">
            <a:spAutoFit/>
          </a:bodyPr>
          <a:lstStyle/>
          <a:p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112407</a:t>
            </a: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組</a:t>
            </a:r>
            <a:endParaRPr lang="en-US" altLang="zh-CN" sz="1600" b="1" dirty="0">
              <a:solidFill>
                <a:schemeClr val="accent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067C990-E803-4036-98D8-6E40DDA1D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40" t="16551" r="3808" b="58161"/>
          <a:stretch/>
        </p:blipFill>
        <p:spPr>
          <a:xfrm>
            <a:off x="9212137" y="157269"/>
            <a:ext cx="1387107" cy="142866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FFF9FBA-7200-4324-A846-D78273AB84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3" t="37609" r="68912" b="42535"/>
          <a:stretch/>
        </p:blipFill>
        <p:spPr>
          <a:xfrm>
            <a:off x="6680680" y="5651791"/>
            <a:ext cx="1028769" cy="97432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5287F70-173D-4A09-A82C-2F9CB98FD2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40" t="16551" r="3808" b="58161"/>
          <a:stretch/>
        </p:blipFill>
        <p:spPr>
          <a:xfrm>
            <a:off x="1224318" y="3215634"/>
            <a:ext cx="1051937" cy="108345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253" y="5757234"/>
            <a:ext cx="402127" cy="53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46498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00"/>
                            </p:stCondLst>
                            <p:childTnLst>
                              <p:par>
                                <p:cTn id="1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-1">
            <a:extLst>
              <a:ext uri="{FF2B5EF4-FFF2-40B4-BE49-F238E27FC236}">
                <a16:creationId xmlns:a16="http://schemas.microsoft.com/office/drawing/2014/main" id="{E2881DE4-7583-4BA2-936A-A2F9809CCFB6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 flipH="1" flipV="1">
            <a:off x="7055879" y="930142"/>
            <a:ext cx="3426763" cy="6415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65000">
                <a:srgbClr val="EEF2F9"/>
              </a:gs>
            </a:gsLst>
            <a:lin ang="2700000" scaled="0"/>
          </a:gradFill>
          <a:ln w="25400" cap="flat" cmpd="sng" algn="ctr">
            <a:gradFill>
              <a:gsLst>
                <a:gs pos="0">
                  <a:srgbClr val="FFFFFF">
                    <a:lumMod val="95000"/>
                    <a:lumOff val="5000"/>
                    <a:alpha val="50000"/>
                  </a:srgbClr>
                </a:gs>
                <a:gs pos="100000">
                  <a:srgbClr val="CACED4">
                    <a:lumMod val="95000"/>
                    <a:alpha val="50000"/>
                  </a:srgbClr>
                </a:gs>
              </a:gsLst>
              <a:lin ang="2700000" scaled="0"/>
            </a:gradFill>
            <a:prstDash val="solid"/>
            <a:miter lim="800000"/>
          </a:ln>
          <a:effectLst>
            <a:innerShdw blurRad="127000" dist="63500" dir="2700000">
              <a:srgbClr val="CACED4">
                <a:alpha val="70000"/>
              </a:srgb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EEF2F9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E84644CA-0BBB-40A6-97B2-6F07EC8AC5BA}"/>
              </a:ext>
            </a:extLst>
          </p:cNvPr>
          <p:cNvSpPr txBox="1"/>
          <p:nvPr/>
        </p:nvSpPr>
        <p:spPr>
          <a:xfrm>
            <a:off x="7599687" y="1134295"/>
            <a:ext cx="2882955" cy="412722"/>
          </a:xfrm>
          <a:prstGeom prst="rect">
            <a:avLst/>
          </a:prstGeom>
          <a:noFill/>
        </p:spPr>
        <p:txBody>
          <a:bodyPr wrap="square" lIns="42971" tIns="21485" rIns="42971" bIns="21485" rtlCol="0">
            <a:spAutoFit/>
          </a:bodyPr>
          <a:lstStyle/>
          <a:p>
            <a:pPr algn="ctr"/>
            <a:r>
              <a:rPr lang="en-US" altLang="zh-CN" sz="2400" b="1" spc="600" dirty="0">
                <a:solidFill>
                  <a:schemeClr val="accent1">
                    <a:lumMod val="50000"/>
                  </a:schemeClr>
                </a:solidFill>
                <a:latin typeface="Adobe Caslon Pro" panose="0205050205050A020403" pitchFamily="18" charset="0"/>
                <a:ea typeface="微軟正黑體" panose="020B0604030504040204" pitchFamily="34" charset="-120"/>
              </a:rPr>
              <a:t>CONTENTS</a:t>
            </a:r>
            <a:endParaRPr lang="en-US" altLang="zh-CN" sz="2800" b="1" spc="600" dirty="0">
              <a:solidFill>
                <a:schemeClr val="accent1">
                  <a:lumMod val="50000"/>
                </a:schemeClr>
              </a:solidFill>
              <a:latin typeface="Adobe Caslon Pro" panose="0205050205050A020403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B16FD07-B84C-405B-912F-2564FDED3306}"/>
              </a:ext>
            </a:extLst>
          </p:cNvPr>
          <p:cNvGrpSpPr/>
          <p:nvPr/>
        </p:nvGrpSpPr>
        <p:grpSpPr>
          <a:xfrm>
            <a:off x="7371409" y="2197287"/>
            <a:ext cx="691563" cy="691562"/>
            <a:chOff x="2367572" y="4118895"/>
            <a:chExt cx="921196" cy="92119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E8B8EEB2-8C19-44FD-B2A5-5A3A225FA5FF}"/>
                </a:ext>
              </a:extLst>
            </p:cNvPr>
            <p:cNvGrpSpPr/>
            <p:nvPr/>
          </p:nvGrpSpPr>
          <p:grpSpPr>
            <a:xfrm>
              <a:off x="2367572" y="4118895"/>
              <a:ext cx="921196" cy="921196"/>
              <a:chOff x="1333481" y="1593118"/>
              <a:chExt cx="1418785" cy="1418785"/>
            </a:xfrm>
          </p:grpSpPr>
          <p:sp>
            <p:nvSpPr>
              <p:cNvPr id="73" name="PA-↖">
                <a:extLst>
                  <a:ext uri="{FF2B5EF4-FFF2-40B4-BE49-F238E27FC236}">
                    <a16:creationId xmlns:a16="http://schemas.microsoft.com/office/drawing/2014/main" id="{744CCA0B-1F26-40C7-8413-6437974EE4F2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0" dist="190500" dir="13500000" algn="br" rotWithShape="0">
                  <a:srgbClr val="FFFFFF"/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6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4" name="PA-↘">
                <a:extLst>
                  <a:ext uri="{FF2B5EF4-FFF2-40B4-BE49-F238E27FC236}">
                    <a16:creationId xmlns:a16="http://schemas.microsoft.com/office/drawing/2014/main" id="{8D57995A-525F-4A36-8D5B-42B32B4DA909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27000" dir="2700000" algn="tl" rotWithShape="0">
                  <a:srgbClr val="CACED4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6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5" name="PA-1">
                <a:extLst>
                  <a:ext uri="{FF2B5EF4-FFF2-40B4-BE49-F238E27FC236}">
                    <a16:creationId xmlns:a16="http://schemas.microsoft.com/office/drawing/2014/main" id="{7276F9BE-D3D4-4AE8-B0C8-120F98855CA8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6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42" name="PA-文本框 24">
              <a:extLst>
                <a:ext uri="{FF2B5EF4-FFF2-40B4-BE49-F238E27FC236}">
                  <a16:creationId xmlns:a16="http://schemas.microsoft.com/office/drawing/2014/main" id="{30680CF2-BDDB-4EBF-8EAD-6E51C0EA44F1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99698" y="4281638"/>
              <a:ext cx="456950" cy="614961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 defTabSz="914080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Open Sans" charset="0"/>
                </a:rPr>
                <a:t>01</a:t>
              </a: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35606270-E0A4-4FA5-981E-942E3F4648D0}"/>
              </a:ext>
            </a:extLst>
          </p:cNvPr>
          <p:cNvGrpSpPr/>
          <p:nvPr/>
        </p:nvGrpSpPr>
        <p:grpSpPr>
          <a:xfrm>
            <a:off x="7371409" y="3222652"/>
            <a:ext cx="691563" cy="691562"/>
            <a:chOff x="2367572" y="4118895"/>
            <a:chExt cx="921196" cy="921196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038C472A-B0BD-4BA0-9E30-884987719F6D}"/>
                </a:ext>
              </a:extLst>
            </p:cNvPr>
            <p:cNvGrpSpPr/>
            <p:nvPr/>
          </p:nvGrpSpPr>
          <p:grpSpPr>
            <a:xfrm>
              <a:off x="2367572" y="4118895"/>
              <a:ext cx="921196" cy="921196"/>
              <a:chOff x="1333481" y="1593118"/>
              <a:chExt cx="1418785" cy="1418785"/>
            </a:xfrm>
          </p:grpSpPr>
          <p:sp>
            <p:nvSpPr>
              <p:cNvPr id="79" name="PA-↖">
                <a:extLst>
                  <a:ext uri="{FF2B5EF4-FFF2-40B4-BE49-F238E27FC236}">
                    <a16:creationId xmlns:a16="http://schemas.microsoft.com/office/drawing/2014/main" id="{48DDCC10-4AB2-4AD6-A51A-691BAB9A446D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0" dist="190500" dir="13500000" algn="br" rotWithShape="0">
                  <a:srgbClr val="FFFFFF"/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6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0" name="PA-↘">
                <a:extLst>
                  <a:ext uri="{FF2B5EF4-FFF2-40B4-BE49-F238E27FC236}">
                    <a16:creationId xmlns:a16="http://schemas.microsoft.com/office/drawing/2014/main" id="{8669520E-FA17-4429-9A1C-368D611FA755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27000" dir="2700000" algn="tl" rotWithShape="0">
                  <a:srgbClr val="CACED4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6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1" name="PA-1">
                <a:extLst>
                  <a:ext uri="{FF2B5EF4-FFF2-40B4-BE49-F238E27FC236}">
                    <a16:creationId xmlns:a16="http://schemas.microsoft.com/office/drawing/2014/main" id="{26ECF355-2D96-4F54-9D2E-EAF978C3610D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6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78" name="PA-文本框 24">
              <a:extLst>
                <a:ext uri="{FF2B5EF4-FFF2-40B4-BE49-F238E27FC236}">
                  <a16:creationId xmlns:a16="http://schemas.microsoft.com/office/drawing/2014/main" id="{7A8508C2-0C35-49DA-8C17-573863F49396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599698" y="4309607"/>
              <a:ext cx="456950" cy="614961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 defTabSz="914080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Open Sans" charset="0"/>
                </a:rPr>
                <a:t>02</a:t>
              </a: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6C65D50-583C-4030-89CC-30A9CF310787}"/>
              </a:ext>
            </a:extLst>
          </p:cNvPr>
          <p:cNvGrpSpPr/>
          <p:nvPr/>
        </p:nvGrpSpPr>
        <p:grpSpPr>
          <a:xfrm>
            <a:off x="7371409" y="4248020"/>
            <a:ext cx="691563" cy="691563"/>
            <a:chOff x="2367572" y="4118895"/>
            <a:chExt cx="921196" cy="921196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39BC0C14-49A2-4B1D-9DB7-E9D5E7EAA480}"/>
                </a:ext>
              </a:extLst>
            </p:cNvPr>
            <p:cNvGrpSpPr/>
            <p:nvPr/>
          </p:nvGrpSpPr>
          <p:grpSpPr>
            <a:xfrm>
              <a:off x="2367572" y="4118895"/>
              <a:ext cx="921196" cy="921196"/>
              <a:chOff x="1333481" y="1593118"/>
              <a:chExt cx="1418785" cy="1418785"/>
            </a:xfrm>
          </p:grpSpPr>
          <p:sp>
            <p:nvSpPr>
              <p:cNvPr id="85" name="PA-↖">
                <a:extLst>
                  <a:ext uri="{FF2B5EF4-FFF2-40B4-BE49-F238E27FC236}">
                    <a16:creationId xmlns:a16="http://schemas.microsoft.com/office/drawing/2014/main" id="{9BE4559D-5602-409E-8704-6B5139CAD72F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0" dist="190500" dir="13500000" algn="br" rotWithShape="0">
                  <a:srgbClr val="FFFFFF"/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6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6" name="PA-↘">
                <a:extLst>
                  <a:ext uri="{FF2B5EF4-FFF2-40B4-BE49-F238E27FC236}">
                    <a16:creationId xmlns:a16="http://schemas.microsoft.com/office/drawing/2014/main" id="{EA4F9D9F-9151-49D1-95F6-6E0387B9792B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27000" dir="2700000" algn="tl" rotWithShape="0">
                  <a:srgbClr val="CACED4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6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7" name="PA-1">
                <a:extLst>
                  <a:ext uri="{FF2B5EF4-FFF2-40B4-BE49-F238E27FC236}">
                    <a16:creationId xmlns:a16="http://schemas.microsoft.com/office/drawing/2014/main" id="{EABE6105-6315-4D40-92B5-C9BA136FC45E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6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84" name="PA-文本框 24">
              <a:extLst>
                <a:ext uri="{FF2B5EF4-FFF2-40B4-BE49-F238E27FC236}">
                  <a16:creationId xmlns:a16="http://schemas.microsoft.com/office/drawing/2014/main" id="{AA7A87CD-3420-45C4-9074-235BEE0AF896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2599698" y="4272011"/>
              <a:ext cx="456950" cy="614961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 defTabSz="914080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Open Sans" charset="0"/>
                </a:rPr>
                <a:t>03</a:t>
              </a: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819BBC9-66E9-4FCC-A70C-70E522988A65}"/>
              </a:ext>
            </a:extLst>
          </p:cNvPr>
          <p:cNvGrpSpPr/>
          <p:nvPr/>
        </p:nvGrpSpPr>
        <p:grpSpPr>
          <a:xfrm>
            <a:off x="7371409" y="5273378"/>
            <a:ext cx="691563" cy="691563"/>
            <a:chOff x="2367572" y="4118895"/>
            <a:chExt cx="921196" cy="921196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F5B1F8B3-2FFE-403E-8E70-E540F8F337FD}"/>
                </a:ext>
              </a:extLst>
            </p:cNvPr>
            <p:cNvGrpSpPr/>
            <p:nvPr/>
          </p:nvGrpSpPr>
          <p:grpSpPr>
            <a:xfrm>
              <a:off x="2367572" y="4118895"/>
              <a:ext cx="921196" cy="921196"/>
              <a:chOff x="1333481" y="1593118"/>
              <a:chExt cx="1418785" cy="1418785"/>
            </a:xfrm>
          </p:grpSpPr>
          <p:sp>
            <p:nvSpPr>
              <p:cNvPr id="91" name="PA-↖">
                <a:extLst>
                  <a:ext uri="{FF2B5EF4-FFF2-40B4-BE49-F238E27FC236}">
                    <a16:creationId xmlns:a16="http://schemas.microsoft.com/office/drawing/2014/main" id="{83A27781-1D54-44B3-A76D-AF8EB05ABC44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0" dist="190500" dir="13500000" algn="br" rotWithShape="0">
                  <a:srgbClr val="FFFFFF"/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6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2" name="PA-↘">
                <a:extLst>
                  <a:ext uri="{FF2B5EF4-FFF2-40B4-BE49-F238E27FC236}">
                    <a16:creationId xmlns:a16="http://schemas.microsoft.com/office/drawing/2014/main" id="{020EE011-019E-4F0A-914A-473F0F869223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27000" dir="2700000" algn="tl" rotWithShape="0">
                  <a:srgbClr val="CACED4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6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3" name="PA-1">
                <a:extLst>
                  <a:ext uri="{FF2B5EF4-FFF2-40B4-BE49-F238E27FC236}">
                    <a16:creationId xmlns:a16="http://schemas.microsoft.com/office/drawing/2014/main" id="{DE751D9A-D6B5-4965-80FF-057006D261CB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6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90" name="PA-文本框 24">
              <a:extLst>
                <a:ext uri="{FF2B5EF4-FFF2-40B4-BE49-F238E27FC236}">
                  <a16:creationId xmlns:a16="http://schemas.microsoft.com/office/drawing/2014/main" id="{6AEBC042-45A6-4551-9436-A592A5CB4CA6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599698" y="4273660"/>
              <a:ext cx="456950" cy="614961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 defTabSz="914080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Open Sans" charset="0"/>
                </a:rPr>
                <a:t>04</a:t>
              </a:r>
            </a:p>
          </p:txBody>
        </p:sp>
      </p:grpSp>
      <p:sp>
        <p:nvSpPr>
          <p:cNvPr id="94" name="Rectangle 70">
            <a:extLst>
              <a:ext uri="{FF2B5EF4-FFF2-40B4-BE49-F238E27FC236}">
                <a16:creationId xmlns:a16="http://schemas.microsoft.com/office/drawing/2014/main" id="{7187CDDE-2A1E-483E-B07B-880CB141E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002" y="2257911"/>
            <a:ext cx="19656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sz="3200" b="1" noProof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Open Sans" panose="020B0606030504020204" pitchFamily="34" charset="0"/>
              </a:rPr>
              <a:t>前言</a:t>
            </a:r>
            <a:endParaRPr lang="zh-CN" altLang="en-US" sz="3200" b="1" noProof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95" name="Rectangle 23">
            <a:extLst>
              <a:ext uri="{FF2B5EF4-FFF2-40B4-BE49-F238E27FC236}">
                <a16:creationId xmlns:a16="http://schemas.microsoft.com/office/drawing/2014/main" id="{487E0C95-3CA5-4CBA-BF53-193C02DCC29C}"/>
              </a:ext>
            </a:extLst>
          </p:cNvPr>
          <p:cNvSpPr/>
          <p:nvPr/>
        </p:nvSpPr>
        <p:spPr>
          <a:xfrm>
            <a:off x="8442820" y="2750353"/>
            <a:ext cx="13568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spc="30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PART  ONE</a:t>
            </a:r>
          </a:p>
        </p:txBody>
      </p:sp>
      <p:sp>
        <p:nvSpPr>
          <p:cNvPr id="96" name="Rectangle 70">
            <a:extLst>
              <a:ext uri="{FF2B5EF4-FFF2-40B4-BE49-F238E27FC236}">
                <a16:creationId xmlns:a16="http://schemas.microsoft.com/office/drawing/2014/main" id="{0E475137-6606-4B1F-8BC7-A215FA1F3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002" y="3304296"/>
            <a:ext cx="30156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sz="3200" b="1" noProof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Open Sans" panose="020B0606030504020204" pitchFamily="34" charset="0"/>
              </a:rPr>
              <a:t>系統架構說明</a:t>
            </a:r>
            <a:endParaRPr lang="zh-CN" altLang="en-US" sz="3200" b="1" noProof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97" name="Rectangle 23">
            <a:extLst>
              <a:ext uri="{FF2B5EF4-FFF2-40B4-BE49-F238E27FC236}">
                <a16:creationId xmlns:a16="http://schemas.microsoft.com/office/drawing/2014/main" id="{0112A9E9-9614-45BE-A13C-5B5EB997E325}"/>
              </a:ext>
            </a:extLst>
          </p:cNvPr>
          <p:cNvSpPr/>
          <p:nvPr/>
        </p:nvSpPr>
        <p:spPr>
          <a:xfrm>
            <a:off x="8442816" y="3827492"/>
            <a:ext cx="14888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spc="30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PART  TWO</a:t>
            </a:r>
          </a:p>
        </p:txBody>
      </p:sp>
      <p:sp>
        <p:nvSpPr>
          <p:cNvPr id="98" name="Rectangle 70">
            <a:extLst>
              <a:ext uri="{FF2B5EF4-FFF2-40B4-BE49-F238E27FC236}">
                <a16:creationId xmlns:a16="http://schemas.microsoft.com/office/drawing/2014/main" id="{0EF9C35B-58E3-4844-9263-3B8CA4115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4997" y="4350683"/>
            <a:ext cx="25496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sz="3200" b="1" noProof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Open Sans" panose="020B0606030504020204" pitchFamily="34" charset="0"/>
              </a:rPr>
              <a:t>專案分工</a:t>
            </a:r>
            <a:endParaRPr lang="zh-CN" altLang="en-US" sz="3200" b="1" noProof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99" name="Rectangle 23">
            <a:extLst>
              <a:ext uri="{FF2B5EF4-FFF2-40B4-BE49-F238E27FC236}">
                <a16:creationId xmlns:a16="http://schemas.microsoft.com/office/drawing/2014/main" id="{695B5B46-98C2-4E71-9934-D7FD75E947CB}"/>
              </a:ext>
            </a:extLst>
          </p:cNvPr>
          <p:cNvSpPr/>
          <p:nvPr/>
        </p:nvSpPr>
        <p:spPr>
          <a:xfrm>
            <a:off x="8442816" y="4873904"/>
            <a:ext cx="16254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spc="30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PART  THREE</a:t>
            </a:r>
          </a:p>
        </p:txBody>
      </p:sp>
      <p:sp>
        <p:nvSpPr>
          <p:cNvPr id="100" name="Rectangle 70">
            <a:extLst>
              <a:ext uri="{FF2B5EF4-FFF2-40B4-BE49-F238E27FC236}">
                <a16:creationId xmlns:a16="http://schemas.microsoft.com/office/drawing/2014/main" id="{8FC8C1D6-3B08-40CE-A115-CEC7995EA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4997" y="5342374"/>
            <a:ext cx="33165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sz="3200" b="1" noProof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Open Sans" panose="020B0606030504020204" pitchFamily="34" charset="0"/>
              </a:rPr>
              <a:t>系統展示</a:t>
            </a:r>
            <a:endParaRPr lang="zh-CN" altLang="en-US" sz="3200" b="1" noProof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101" name="Rectangle 23">
            <a:extLst>
              <a:ext uri="{FF2B5EF4-FFF2-40B4-BE49-F238E27FC236}">
                <a16:creationId xmlns:a16="http://schemas.microsoft.com/office/drawing/2014/main" id="{1977E58B-4C2B-41BE-B838-D3D805BF964E}"/>
              </a:ext>
            </a:extLst>
          </p:cNvPr>
          <p:cNvSpPr/>
          <p:nvPr/>
        </p:nvSpPr>
        <p:spPr>
          <a:xfrm>
            <a:off x="8442816" y="5920290"/>
            <a:ext cx="14888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spc="30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PART  FOUR</a:t>
            </a:r>
          </a:p>
        </p:txBody>
      </p:sp>
      <p:pic>
        <p:nvPicPr>
          <p:cNvPr id="102" name="图片 101">
            <a:extLst>
              <a:ext uri="{FF2B5EF4-FFF2-40B4-BE49-F238E27FC236}">
                <a16:creationId xmlns:a16="http://schemas.microsoft.com/office/drawing/2014/main" id="{DE0FAFD9-6891-4A34-8962-6067507E08D9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40" t="16551" r="3808" b="58161"/>
          <a:stretch/>
        </p:blipFill>
        <p:spPr>
          <a:xfrm>
            <a:off x="10682205" y="194857"/>
            <a:ext cx="1387107" cy="1428667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E6EBC470-B1A8-4C10-9ECF-2BBD3A5F04EE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3" t="37609" r="68912" b="42535"/>
          <a:stretch/>
        </p:blipFill>
        <p:spPr>
          <a:xfrm>
            <a:off x="5770629" y="5220291"/>
            <a:ext cx="1028769" cy="974324"/>
          </a:xfrm>
          <a:prstGeom prst="rect">
            <a:avLst/>
          </a:prstGeom>
        </p:spPr>
      </p:pic>
      <p:pic>
        <p:nvPicPr>
          <p:cNvPr id="104" name="图片 103">
            <a:extLst>
              <a:ext uri="{FF2B5EF4-FFF2-40B4-BE49-F238E27FC236}">
                <a16:creationId xmlns:a16="http://schemas.microsoft.com/office/drawing/2014/main" id="{6D4B8BC3-B772-4111-8F30-EF6091EDAC30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40" t="16551" r="3808" b="58161"/>
          <a:stretch/>
        </p:blipFill>
        <p:spPr>
          <a:xfrm>
            <a:off x="1994186" y="1716183"/>
            <a:ext cx="1051937" cy="108345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791" y="910085"/>
            <a:ext cx="477975" cy="63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28071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4">
            <a:extLst>
              <a:ext uri="{FF2B5EF4-FFF2-40B4-BE49-F238E27FC236}">
                <a16:creationId xmlns:a16="http://schemas.microsoft.com/office/drawing/2014/main" id="{D6B4462B-9BE8-4F27-B865-C83FB157EC8B}"/>
              </a:ext>
            </a:extLst>
          </p:cNvPr>
          <p:cNvSpPr txBox="1"/>
          <p:nvPr/>
        </p:nvSpPr>
        <p:spPr>
          <a:xfrm>
            <a:off x="2092740" y="3136034"/>
            <a:ext cx="8288789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285744">
              <a:defRPr sz="72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Liberation Sans" panose="020B0604020202020204" pitchFamily="34" charset="0"/>
              </a:defRPr>
            </a:lvl1pPr>
          </a:lstStyle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前言</a:t>
            </a:r>
            <a:endParaRPr lang="zh-CN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D5B184-918A-477B-8DEC-4A6350567F00}"/>
              </a:ext>
            </a:extLst>
          </p:cNvPr>
          <p:cNvSpPr/>
          <p:nvPr/>
        </p:nvSpPr>
        <p:spPr>
          <a:xfrm>
            <a:off x="4631202" y="1566374"/>
            <a:ext cx="2882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ct val="0"/>
              </a:spcBef>
            </a:pPr>
            <a:r>
              <a:rPr lang="en-US" altLang="zh-CN" sz="9600" b="1" spc="1500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3" name="PA-1">
            <a:extLst>
              <a:ext uri="{FF2B5EF4-FFF2-40B4-BE49-F238E27FC236}">
                <a16:creationId xmlns:a16="http://schemas.microsoft.com/office/drawing/2014/main" id="{596CB061-B0ED-415F-B7DF-029975F4037B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 flipH="1" flipV="1">
            <a:off x="4637247" y="5467286"/>
            <a:ext cx="2917508" cy="50783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65000">
                <a:srgbClr val="EEF2F9"/>
              </a:gs>
            </a:gsLst>
            <a:lin ang="2700000" scaled="0"/>
          </a:gradFill>
          <a:ln w="25400" cap="flat" cmpd="sng" algn="ctr">
            <a:gradFill>
              <a:gsLst>
                <a:gs pos="0">
                  <a:srgbClr val="FFFFFF">
                    <a:lumMod val="95000"/>
                    <a:lumOff val="5000"/>
                    <a:alpha val="50000"/>
                  </a:srgbClr>
                </a:gs>
                <a:gs pos="100000">
                  <a:srgbClr val="CACED4">
                    <a:lumMod val="95000"/>
                    <a:alpha val="50000"/>
                  </a:srgbClr>
                </a:gs>
              </a:gsLst>
              <a:lin ang="2700000" scaled="0"/>
            </a:gradFill>
            <a:prstDash val="solid"/>
            <a:miter lim="800000"/>
          </a:ln>
          <a:effectLst>
            <a:innerShdw blurRad="127000" dist="63500" dir="2700000">
              <a:srgbClr val="CACED4">
                <a:alpha val="70000"/>
              </a:srgb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EEF2F9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A19A90C4-F6AD-45F8-BA5F-E0B92E875ACC}"/>
              </a:ext>
            </a:extLst>
          </p:cNvPr>
          <p:cNvSpPr txBox="1"/>
          <p:nvPr/>
        </p:nvSpPr>
        <p:spPr>
          <a:xfrm>
            <a:off x="5537506" y="5590980"/>
            <a:ext cx="1419903" cy="289611"/>
          </a:xfrm>
          <a:prstGeom prst="rect">
            <a:avLst/>
          </a:prstGeom>
          <a:noFill/>
        </p:spPr>
        <p:txBody>
          <a:bodyPr wrap="none" lIns="42971" tIns="21485" rIns="42971" bIns="21485" rtlCol="0">
            <a:spAutoFit/>
          </a:bodyPr>
          <a:lstStyle>
            <a:defPPr>
              <a:defRPr lang="zh-CN"/>
            </a:defPPr>
            <a:lvl1pPr>
              <a:defRPr sz="1600" spc="3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PART ONE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D25B814-C2FF-4299-BE38-CC46D6D8AD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40" t="16551" r="3808" b="58161"/>
          <a:stretch/>
        </p:blipFill>
        <p:spPr>
          <a:xfrm>
            <a:off x="8972131" y="891893"/>
            <a:ext cx="1980253" cy="203958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50DACF7-20D7-40D4-89EB-5581705D93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3" t="37609" r="68912" b="42535"/>
          <a:stretch/>
        </p:blipFill>
        <p:spPr>
          <a:xfrm>
            <a:off x="8033229" y="5431099"/>
            <a:ext cx="1028769" cy="97432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1048B4E-52B8-44F5-822F-2E867581B2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40" t="16551" r="3808" b="58161"/>
          <a:stretch/>
        </p:blipFill>
        <p:spPr>
          <a:xfrm>
            <a:off x="2107605" y="577671"/>
            <a:ext cx="1051937" cy="1083455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algn="r"/>
            <a:fld id="{9AEA5F7A-F966-49F3-A81E-55F42EAB716A}" type="slidenum">
              <a:rPr lang="zh-CN" altLang="en-US" smtClean="0"/>
              <a:pPr algn="r"/>
              <a:t>3</a:t>
            </a:fld>
            <a:endParaRPr lang="zh-CN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B1122A6-264D-542A-89D0-2CCFD885A1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7420" y="5477461"/>
            <a:ext cx="463223" cy="51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8646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BE6C58AB-95E0-43D6-112D-A64F3998F03F}"/>
              </a:ext>
            </a:extLst>
          </p:cNvPr>
          <p:cNvGrpSpPr/>
          <p:nvPr/>
        </p:nvGrpSpPr>
        <p:grpSpPr>
          <a:xfrm>
            <a:off x="389739" y="366113"/>
            <a:ext cx="691563" cy="691563"/>
            <a:chOff x="389738" y="366112"/>
            <a:chExt cx="691563" cy="69156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AEB7B65-F73C-4986-8DC4-82D9A8373202}"/>
                </a:ext>
              </a:extLst>
            </p:cNvPr>
            <p:cNvGrpSpPr/>
            <p:nvPr/>
          </p:nvGrpSpPr>
          <p:grpSpPr>
            <a:xfrm>
              <a:off x="389738" y="366112"/>
              <a:ext cx="691563" cy="691563"/>
              <a:chOff x="1333481" y="1593118"/>
              <a:chExt cx="1418785" cy="1418785"/>
            </a:xfrm>
          </p:grpSpPr>
          <p:sp>
            <p:nvSpPr>
              <p:cNvPr id="5" name="PA-↖">
                <a:extLst>
                  <a:ext uri="{FF2B5EF4-FFF2-40B4-BE49-F238E27FC236}">
                    <a16:creationId xmlns:a16="http://schemas.microsoft.com/office/drawing/2014/main" id="{EDF54FB9-F47C-492A-8E89-8850FA33B3CF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0" dist="190500" dir="13500000" algn="br" rotWithShape="0">
                  <a:srgbClr val="FFFFFF"/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" name="PA-↘">
                <a:extLst>
                  <a:ext uri="{FF2B5EF4-FFF2-40B4-BE49-F238E27FC236}">
                    <a16:creationId xmlns:a16="http://schemas.microsoft.com/office/drawing/2014/main" id="{E031DAA2-C794-4D1A-9FCB-DCCCDD009F45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27000" dir="2700000" algn="tl" rotWithShape="0">
                  <a:srgbClr val="CACED4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" name="PA-1">
                <a:extLst>
                  <a:ext uri="{FF2B5EF4-FFF2-40B4-BE49-F238E27FC236}">
                    <a16:creationId xmlns:a16="http://schemas.microsoft.com/office/drawing/2014/main" id="{0963E0DA-B340-4591-86F7-37B4F67ABE4D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4" name="PA-文本框 24">
              <a:extLst>
                <a:ext uri="{FF2B5EF4-FFF2-40B4-BE49-F238E27FC236}">
                  <a16:creationId xmlns:a16="http://schemas.microsoft.com/office/drawing/2014/main" id="{2BD59C5D-BE19-497A-B6EE-0D178113031F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664187" y="515497"/>
              <a:ext cx="142667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zh-CN"/>
              </a:defPPr>
              <a:lvl1pPr algn="ctr" defTabSz="914102">
                <a:defRPr sz="2000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Open Sans" charset="0"/>
                </a:defRPr>
              </a:lvl1pPr>
            </a:lstStyle>
            <a:p>
              <a:r>
                <a:rPr lang="en-US" dirty="0" smtClean="0">
                  <a:latin typeface="Arial" panose="020B0604020202020204" pitchFamily="34" charset="0"/>
                  <a:ea typeface="微軟正黑體" panose="020B0604030504040204" pitchFamily="34" charset="-120"/>
                </a:rPr>
                <a:t>1</a:t>
              </a:r>
              <a:endParaRPr lang="en-US"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8" name="TextBox 14">
            <a:extLst>
              <a:ext uri="{FF2B5EF4-FFF2-40B4-BE49-F238E27FC236}">
                <a16:creationId xmlns:a16="http://schemas.microsoft.com/office/drawing/2014/main" id="{38ED7941-FD63-4444-B4C2-3D6A644E3341}"/>
              </a:ext>
            </a:extLst>
          </p:cNvPr>
          <p:cNvSpPr txBox="1"/>
          <p:nvPr/>
        </p:nvSpPr>
        <p:spPr>
          <a:xfrm>
            <a:off x="1128667" y="357950"/>
            <a:ext cx="470006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285744"/>
            <a:r>
              <a:rPr lang="zh-TW" altLang="en-US" sz="4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Liberation Sans" panose="020B0604020202020204" pitchFamily="34" charset="0"/>
              </a:rPr>
              <a:t>背景介紹與動機</a:t>
            </a:r>
            <a:endParaRPr lang="zh-CN" altLang="en-US" sz="4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Liberation Sans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AD6DAA5-A080-26A5-3410-E7548B21B5A4}"/>
              </a:ext>
            </a:extLst>
          </p:cNvPr>
          <p:cNvSpPr txBox="1"/>
          <p:nvPr/>
        </p:nvSpPr>
        <p:spPr>
          <a:xfrm>
            <a:off x="2180995" y="1966839"/>
            <a:ext cx="5272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spcBef>
                <a:spcPts val="751"/>
              </a:spcBef>
            </a:pPr>
            <a:r>
              <a:rPr lang="zh-TW" alt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逐漸傾向參考網路評論</a:t>
            </a: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E4D62C0-D0B0-AB27-29B6-C0A96CED2D13}"/>
              </a:ext>
            </a:extLst>
          </p:cNvPr>
          <p:cNvSpPr txBox="1"/>
          <p:nvPr/>
        </p:nvSpPr>
        <p:spPr>
          <a:xfrm>
            <a:off x="2180995" y="3815742"/>
            <a:ext cx="38067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783">
              <a:spcBef>
                <a:spcPts val="751"/>
              </a:spcBef>
            </a:pPr>
            <a:r>
              <a:rPr lang="zh-TW" alt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五星好評送好禮</a:t>
            </a: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0AC0C5F-E03D-1262-888F-FC07D90C8635}"/>
              </a:ext>
            </a:extLst>
          </p:cNvPr>
          <p:cNvSpPr txBox="1"/>
          <p:nvPr/>
        </p:nvSpPr>
        <p:spPr>
          <a:xfrm>
            <a:off x="2156482" y="5539341"/>
            <a:ext cx="53210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783">
              <a:spcBef>
                <a:spcPts val="751"/>
              </a:spcBef>
            </a:pPr>
            <a:r>
              <a:rPr lang="zh-TW" alt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信賴度降低、認知錯誤</a:t>
            </a: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4種錯誤認知案例分析：在困難的時候，要看到成績，要看到光明- 壹讀">
            <a:extLst>
              <a:ext uri="{FF2B5EF4-FFF2-40B4-BE49-F238E27FC236}">
                <a16:creationId xmlns:a16="http://schemas.microsoft.com/office/drawing/2014/main" id="{9C54E79F-B516-4F94-0EF9-4CF20E24F1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59"/>
          <a:stretch/>
        </p:blipFill>
        <p:spPr bwMode="auto">
          <a:xfrm>
            <a:off x="720301" y="5458121"/>
            <a:ext cx="1252972" cy="7822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utoShape 10" descr="卡通星星好评五星好评素材下载- 觅知网">
            <a:extLst>
              <a:ext uri="{FF2B5EF4-FFF2-40B4-BE49-F238E27FC236}">
                <a16:creationId xmlns:a16="http://schemas.microsoft.com/office/drawing/2014/main" id="{F6474507-AACC-B8CC-5487-6101FB3A14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2" name="Picture 2" descr="未解之謎】不存在的網紅餐廳| 夢幻| 實驗| 巴特勒| 新唐人中文電視台在線">
            <a:extLst>
              <a:ext uri="{FF2B5EF4-FFF2-40B4-BE49-F238E27FC236}">
                <a16:creationId xmlns:a16="http://schemas.microsoft.com/office/drawing/2014/main" id="{5F8F022D-52DB-ADA0-B37F-ACA15E884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728" y="1419796"/>
            <a:ext cx="3091627" cy="173904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01" y="3354637"/>
            <a:ext cx="1349044" cy="134904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61" y="1781091"/>
            <a:ext cx="956273" cy="956273"/>
          </a:xfrm>
          <a:prstGeom prst="rect">
            <a:avLst/>
          </a:prstGeom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AEA5F7A-F966-49F3-A81E-55F42EAB716A}" type="slidenum">
              <a:rPr lang="zh-CN" altLang="en-US" smtClean="0"/>
              <a:pPr algn="r"/>
              <a:t>4</a:t>
            </a:fld>
            <a:endParaRPr lang="zh-CN" altLang="en-US" dirty="0"/>
          </a:p>
        </p:txBody>
      </p:sp>
      <p:pic>
        <p:nvPicPr>
          <p:cNvPr id="14" name="Picture 2" descr="Will The Reddit IPO Finally Happen Later In 2023?">
            <a:extLst>
              <a:ext uri="{FF2B5EF4-FFF2-40B4-BE49-F238E27FC236}">
                <a16:creationId xmlns:a16="http://schemas.microsoft.com/office/drawing/2014/main" id="{B8CEF958-CEA2-9B82-D03B-C13324664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419" y="3366844"/>
            <a:ext cx="2223854" cy="14825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otify Premium - Spotify (TW)">
            <a:extLst>
              <a:ext uri="{FF2B5EF4-FFF2-40B4-BE49-F238E27FC236}">
                <a16:creationId xmlns:a16="http://schemas.microsoft.com/office/drawing/2014/main" id="{E455BD98-E4DB-6DDC-71CB-D4503A6C3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647" y="5215991"/>
            <a:ext cx="2736872" cy="1140363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10943750" y="14518"/>
            <a:ext cx="124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文件第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頁</a:t>
            </a:r>
          </a:p>
        </p:txBody>
      </p:sp>
    </p:spTree>
    <p:extLst>
      <p:ext uri="{BB962C8B-B14F-4D97-AF65-F5344CB8AC3E}">
        <p14:creationId xmlns:p14="http://schemas.microsoft.com/office/powerpoint/2010/main" val="619570574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02EDB8E-4165-400F-BA9B-C8CD83C3A5FA}"/>
              </a:ext>
            </a:extLst>
          </p:cNvPr>
          <p:cNvGrpSpPr/>
          <p:nvPr/>
        </p:nvGrpSpPr>
        <p:grpSpPr>
          <a:xfrm>
            <a:off x="592853" y="366117"/>
            <a:ext cx="285335" cy="562630"/>
            <a:chOff x="2638130" y="4118894"/>
            <a:chExt cx="380080" cy="74944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AEB7B65-F73C-4986-8DC4-82D9A8373202}"/>
                </a:ext>
              </a:extLst>
            </p:cNvPr>
            <p:cNvGrpSpPr/>
            <p:nvPr/>
          </p:nvGrpSpPr>
          <p:grpSpPr>
            <a:xfrm>
              <a:off x="2826810" y="4118894"/>
              <a:ext cx="120" cy="749449"/>
              <a:chOff x="2042781" y="1593118"/>
              <a:chExt cx="185" cy="1154269"/>
            </a:xfrm>
          </p:grpSpPr>
          <p:sp>
            <p:nvSpPr>
              <p:cNvPr id="5" name="PA-↖">
                <a:extLst>
                  <a:ext uri="{FF2B5EF4-FFF2-40B4-BE49-F238E27FC236}">
                    <a16:creationId xmlns:a16="http://schemas.microsoft.com/office/drawing/2014/main" id="{EDF54FB9-F47C-492A-8E89-8850FA33B3CF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2042781" y="1593118"/>
                <a:ext cx="185" cy="1154269"/>
              </a:xfrm>
              <a:prstGeom prst="ellipse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 defTabSz="914080"/>
                <a:endParaRPr lang="zh-CN" altLang="en-US" sz="20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Open Sans" charset="0"/>
                </a:endParaRPr>
              </a:p>
            </p:txBody>
          </p:sp>
          <p:sp>
            <p:nvSpPr>
              <p:cNvPr id="6" name="PA-↘">
                <a:extLst>
                  <a:ext uri="{FF2B5EF4-FFF2-40B4-BE49-F238E27FC236}">
                    <a16:creationId xmlns:a16="http://schemas.microsoft.com/office/drawing/2014/main" id="{E031DAA2-C794-4D1A-9FCB-DCCCDD009F45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2042781" y="1593118"/>
                <a:ext cx="185" cy="1154269"/>
              </a:xfrm>
              <a:prstGeom prst="ellipse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 defTabSz="914080"/>
                <a:endParaRPr lang="zh-CN" altLang="en-US" sz="20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Open Sans" charset="0"/>
                </a:endParaRPr>
              </a:p>
            </p:txBody>
          </p:sp>
          <p:sp>
            <p:nvSpPr>
              <p:cNvPr id="7" name="PA-1">
                <a:extLst>
                  <a:ext uri="{FF2B5EF4-FFF2-40B4-BE49-F238E27FC236}">
                    <a16:creationId xmlns:a16="http://schemas.microsoft.com/office/drawing/2014/main" id="{0963E0DA-B340-4591-86F7-37B4F67ABE4D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2042781" y="1593118"/>
                <a:ext cx="185" cy="1154269"/>
              </a:xfrm>
              <a:prstGeom prst="ellipse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 defTabSz="914080"/>
                <a:endParaRPr lang="zh-CN" altLang="en-US" sz="20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Open Sans" charset="0"/>
                </a:endParaRPr>
              </a:p>
            </p:txBody>
          </p:sp>
        </p:grpSp>
        <p:sp>
          <p:nvSpPr>
            <p:cNvPr id="4" name="PA-文本框 24">
              <a:extLst>
                <a:ext uri="{FF2B5EF4-FFF2-40B4-BE49-F238E27FC236}">
                  <a16:creationId xmlns:a16="http://schemas.microsoft.com/office/drawing/2014/main" id="{2BD59C5D-BE19-497A-B6EE-0D178113031F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2638130" y="4317883"/>
              <a:ext cx="380080" cy="5329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zh-CN"/>
              </a:defPPr>
              <a:lvl1pPr algn="ctr" defTabSz="914102">
                <a:defRPr sz="2000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Open Sans" charset="0"/>
                </a:defRPr>
              </a:lvl1pPr>
            </a:lstStyle>
            <a:p>
              <a:r>
                <a:rPr lang="en-US" dirty="0">
                  <a:latin typeface="Arial" panose="020B0604020202020204" pitchFamily="34" charset="0"/>
                  <a:ea typeface="微軟正黑體" panose="020B0604030504040204" pitchFamily="34" charset="-120"/>
                </a:rPr>
                <a:t>02</a:t>
              </a:r>
            </a:p>
          </p:txBody>
        </p:sp>
      </p:grpSp>
      <p:sp>
        <p:nvSpPr>
          <p:cNvPr id="8" name="TextBox 14">
            <a:extLst>
              <a:ext uri="{FF2B5EF4-FFF2-40B4-BE49-F238E27FC236}">
                <a16:creationId xmlns:a16="http://schemas.microsoft.com/office/drawing/2014/main" id="{38ED7941-FD63-4444-B4C2-3D6A644E3341}"/>
              </a:ext>
            </a:extLst>
          </p:cNvPr>
          <p:cNvSpPr txBox="1"/>
          <p:nvPr/>
        </p:nvSpPr>
        <p:spPr>
          <a:xfrm>
            <a:off x="1232661" y="349790"/>
            <a:ext cx="448063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defTabSz="285750">
              <a:defRPr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Liberation Sans" panose="020B0604020202020204" pitchFamily="34" charset="0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系統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目的與目標</a:t>
            </a:r>
            <a:endParaRPr lang="zh-CN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8" name="Text Placeholder 33">
            <a:extLst>
              <a:ext uri="{FF2B5EF4-FFF2-40B4-BE49-F238E27FC236}">
                <a16:creationId xmlns:a16="http://schemas.microsoft.com/office/drawing/2014/main" id="{B3C4C5D2-03AE-96CB-43E3-D6CCFF50BBD9}"/>
              </a:ext>
            </a:extLst>
          </p:cNvPr>
          <p:cNvSpPr txBox="1">
            <a:spLocks/>
          </p:cNvSpPr>
          <p:nvPr/>
        </p:nvSpPr>
        <p:spPr>
          <a:xfrm>
            <a:off x="2349885" y="3244334"/>
            <a:ext cx="188292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主要研究對象</a:t>
            </a:r>
            <a:endParaRPr lang="en-US" altLang="zh-TW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AEA5F7A-F966-49F3-A81E-55F42EAB716A}" type="slidenum">
              <a:rPr lang="zh-CN" altLang="en-US" smtClean="0"/>
              <a:pPr algn="r"/>
              <a:t>5</a:t>
            </a:fld>
            <a:endParaRPr lang="zh-CN" altLang="en-US" dirty="0"/>
          </a:p>
        </p:txBody>
      </p:sp>
      <p:pic>
        <p:nvPicPr>
          <p:cNvPr id="13" name="圖片 12" descr="一張含有 螢幕擷取畫面, 鮮豔, 圖形, 圓形 的圖片&#10;&#10;自動產生的描述">
            <a:extLst>
              <a:ext uri="{FF2B5EF4-FFF2-40B4-BE49-F238E27FC236}">
                <a16:creationId xmlns:a16="http://schemas.microsoft.com/office/drawing/2014/main" id="{A43426AE-0CA4-76AD-3FAE-A3F6A719802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85" y="1133740"/>
            <a:ext cx="1882924" cy="1882924"/>
          </a:xfrm>
          <a:prstGeom prst="rect">
            <a:avLst/>
          </a:prstGeom>
        </p:spPr>
      </p:pic>
      <p:pic>
        <p:nvPicPr>
          <p:cNvPr id="15" name="圖片 14" descr="一張含有 美工圖案, 圖形, 符號, 平面設計 的圖片&#10;&#10;自動產生的描述">
            <a:extLst>
              <a:ext uri="{FF2B5EF4-FFF2-40B4-BE49-F238E27FC236}">
                <a16:creationId xmlns:a16="http://schemas.microsoft.com/office/drawing/2014/main" id="{A784F3FE-43DE-7ED6-16C4-EC2F2D16E1A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526" y="1988969"/>
            <a:ext cx="2055389" cy="2055389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56AAA267-8CB4-16CF-1C7E-9244D2808815}"/>
              </a:ext>
            </a:extLst>
          </p:cNvPr>
          <p:cNvSpPr txBox="1"/>
          <p:nvPr/>
        </p:nvSpPr>
        <p:spPr>
          <a:xfrm>
            <a:off x="6497905" y="4044358"/>
            <a:ext cx="4480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建立一個有效且彼此信任之社群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21" name="圖片 20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29640D45-0B6E-CFD7-722A-2BF28ABBF57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076" y="4246977"/>
            <a:ext cx="1882924" cy="1882924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97D6BB9A-72F8-22A2-15E4-FD2F5083F873}"/>
              </a:ext>
            </a:extLst>
          </p:cNvPr>
          <p:cNvSpPr txBox="1"/>
          <p:nvPr/>
        </p:nvSpPr>
        <p:spPr>
          <a:xfrm>
            <a:off x="2910423" y="6259814"/>
            <a:ext cx="4480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消費者不被誤導、商家不被誤會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8C953AB3-C686-2F3C-8E10-F0E8D585BA72}"/>
              </a:ext>
            </a:extLst>
          </p:cNvPr>
          <p:cNvGrpSpPr/>
          <p:nvPr/>
        </p:nvGrpSpPr>
        <p:grpSpPr>
          <a:xfrm>
            <a:off x="389739" y="366113"/>
            <a:ext cx="691563" cy="691563"/>
            <a:chOff x="389738" y="366112"/>
            <a:chExt cx="691563" cy="691563"/>
          </a:xfrm>
        </p:grpSpPr>
        <p:grpSp>
          <p:nvGrpSpPr>
            <p:cNvPr id="10" name="组合 2">
              <a:extLst>
                <a:ext uri="{FF2B5EF4-FFF2-40B4-BE49-F238E27FC236}">
                  <a16:creationId xmlns:a16="http://schemas.microsoft.com/office/drawing/2014/main" id="{CA2A2896-17A3-2E1C-FD86-0808810DBD67}"/>
                </a:ext>
              </a:extLst>
            </p:cNvPr>
            <p:cNvGrpSpPr/>
            <p:nvPr/>
          </p:nvGrpSpPr>
          <p:grpSpPr>
            <a:xfrm>
              <a:off x="389738" y="366112"/>
              <a:ext cx="691563" cy="691563"/>
              <a:chOff x="1333481" y="1593118"/>
              <a:chExt cx="1418785" cy="1418785"/>
            </a:xfrm>
          </p:grpSpPr>
          <p:sp>
            <p:nvSpPr>
              <p:cNvPr id="14" name="PA-↖">
                <a:extLst>
                  <a:ext uri="{FF2B5EF4-FFF2-40B4-BE49-F238E27FC236}">
                    <a16:creationId xmlns:a16="http://schemas.microsoft.com/office/drawing/2014/main" id="{6EDD37B1-854F-10AF-F12D-DD91DF8933A7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0" dist="190500" dir="13500000" algn="br" rotWithShape="0">
                  <a:srgbClr val="FFFFFF"/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" name="PA-↘">
                <a:extLst>
                  <a:ext uri="{FF2B5EF4-FFF2-40B4-BE49-F238E27FC236}">
                    <a16:creationId xmlns:a16="http://schemas.microsoft.com/office/drawing/2014/main" id="{24568F88-F3CE-5744-C7F3-6A88E069EF9D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27000" dir="2700000" algn="tl" rotWithShape="0">
                  <a:srgbClr val="CACED4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7" name="PA-1">
                <a:extLst>
                  <a:ext uri="{FF2B5EF4-FFF2-40B4-BE49-F238E27FC236}">
                    <a16:creationId xmlns:a16="http://schemas.microsoft.com/office/drawing/2014/main" id="{7D72F646-449F-BECD-A0B4-41717910D92E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2" name="PA-文本框 24">
              <a:extLst>
                <a:ext uri="{FF2B5EF4-FFF2-40B4-BE49-F238E27FC236}">
                  <a16:creationId xmlns:a16="http://schemas.microsoft.com/office/drawing/2014/main" id="{34CB39F7-4AB2-36D4-A381-E08C2719BC03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664187" y="515497"/>
              <a:ext cx="142668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zh-CN"/>
              </a:defPPr>
              <a:lvl1pPr algn="ctr" defTabSz="914102">
                <a:defRPr sz="2000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Open Sans" charset="0"/>
                </a:defRPr>
              </a:lvl1pPr>
            </a:lstStyle>
            <a:p>
              <a:r>
                <a:rPr lang="en-US" dirty="0" smtClean="0">
                  <a:latin typeface="Arial" panose="020B0604020202020204" pitchFamily="34" charset="0"/>
                  <a:ea typeface="微軟正黑體" panose="020B0604030504040204" pitchFamily="34" charset="-120"/>
                </a:rPr>
                <a:t>2</a:t>
              </a:r>
              <a:endParaRPr lang="en-US"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10943750" y="14518"/>
            <a:ext cx="124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文件第</a:t>
            </a:r>
            <a:r>
              <a:rPr lang="en-US" altLang="zh-TW" dirty="0"/>
              <a:t>1</a:t>
            </a:r>
            <a:r>
              <a:rPr lang="zh-TW" altLang="en-US" dirty="0"/>
              <a:t>頁</a:t>
            </a:r>
          </a:p>
        </p:txBody>
      </p:sp>
    </p:spTree>
    <p:extLst>
      <p:ext uri="{BB962C8B-B14F-4D97-AF65-F5344CB8AC3E}">
        <p14:creationId xmlns:p14="http://schemas.microsoft.com/office/powerpoint/2010/main" val="1449328641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9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4">
            <a:extLst>
              <a:ext uri="{FF2B5EF4-FFF2-40B4-BE49-F238E27FC236}">
                <a16:creationId xmlns:a16="http://schemas.microsoft.com/office/drawing/2014/main" id="{D6B4462B-9BE8-4F27-B865-C83FB157EC8B}"/>
              </a:ext>
            </a:extLst>
          </p:cNvPr>
          <p:cNvSpPr txBox="1"/>
          <p:nvPr/>
        </p:nvSpPr>
        <p:spPr>
          <a:xfrm>
            <a:off x="1951606" y="3166123"/>
            <a:ext cx="8288789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285744">
              <a:defRPr sz="72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Liberation Sans" panose="020B0604020202020204" pitchFamily="34" charset="0"/>
              </a:defRPr>
            </a:lvl1pPr>
          </a:lstStyle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系統架構說明</a:t>
            </a:r>
            <a:endParaRPr lang="zh-CN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D5B184-918A-477B-8DEC-4A6350567F00}"/>
              </a:ext>
            </a:extLst>
          </p:cNvPr>
          <p:cNvSpPr/>
          <p:nvPr/>
        </p:nvSpPr>
        <p:spPr>
          <a:xfrm>
            <a:off x="4631202" y="1496154"/>
            <a:ext cx="2882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ct val="0"/>
              </a:spcBef>
            </a:pPr>
            <a:r>
              <a:rPr lang="en-US" altLang="zh-CN" sz="9600" b="1" spc="1500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13" name="PA-1">
            <a:extLst>
              <a:ext uri="{FF2B5EF4-FFF2-40B4-BE49-F238E27FC236}">
                <a16:creationId xmlns:a16="http://schemas.microsoft.com/office/drawing/2014/main" id="{596CB061-B0ED-415F-B7DF-029975F4037B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 flipH="1" flipV="1">
            <a:off x="4637247" y="5467286"/>
            <a:ext cx="2917508" cy="50783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65000">
                <a:srgbClr val="EEF2F9"/>
              </a:gs>
            </a:gsLst>
            <a:lin ang="2700000" scaled="0"/>
          </a:gradFill>
          <a:ln w="25400" cap="flat" cmpd="sng" algn="ctr">
            <a:gradFill>
              <a:gsLst>
                <a:gs pos="0">
                  <a:srgbClr val="FFFFFF">
                    <a:lumMod val="95000"/>
                    <a:lumOff val="5000"/>
                    <a:alpha val="50000"/>
                  </a:srgbClr>
                </a:gs>
                <a:gs pos="100000">
                  <a:srgbClr val="CACED4">
                    <a:lumMod val="95000"/>
                    <a:alpha val="50000"/>
                  </a:srgbClr>
                </a:gs>
              </a:gsLst>
              <a:lin ang="2700000" scaled="0"/>
            </a:gradFill>
            <a:prstDash val="solid"/>
            <a:miter lim="800000"/>
          </a:ln>
          <a:effectLst>
            <a:innerShdw blurRad="127000" dist="63500" dir="2700000">
              <a:srgbClr val="CACED4">
                <a:alpha val="70000"/>
              </a:srgb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EEF2F9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A19A90C4-F6AD-45F8-BA5F-E0B92E875ACC}"/>
              </a:ext>
            </a:extLst>
          </p:cNvPr>
          <p:cNvSpPr txBox="1"/>
          <p:nvPr/>
        </p:nvSpPr>
        <p:spPr>
          <a:xfrm>
            <a:off x="5560366" y="5587613"/>
            <a:ext cx="1473892" cy="289611"/>
          </a:xfrm>
          <a:prstGeom prst="rect">
            <a:avLst/>
          </a:prstGeom>
          <a:noFill/>
        </p:spPr>
        <p:txBody>
          <a:bodyPr wrap="none" lIns="42971" tIns="21485" rIns="42971" bIns="21485" rtlCol="0">
            <a:spAutoFit/>
          </a:bodyPr>
          <a:lstStyle>
            <a:defPPr>
              <a:defRPr lang="zh-CN"/>
            </a:defPPr>
            <a:lvl1pPr>
              <a:defRPr sz="1600" spc="3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PART TWO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D25B814-C2FF-4299-BE38-CC46D6D8AD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40" t="16551" r="3808" b="58161"/>
          <a:stretch/>
        </p:blipFill>
        <p:spPr>
          <a:xfrm>
            <a:off x="8985763" y="862396"/>
            <a:ext cx="1980253" cy="203958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50DACF7-20D7-40D4-89EB-5581705D93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3" t="37609" r="68912" b="42535"/>
          <a:stretch/>
        </p:blipFill>
        <p:spPr>
          <a:xfrm>
            <a:off x="8033229" y="5431099"/>
            <a:ext cx="1028769" cy="97432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1048B4E-52B8-44F5-822F-2E867581B2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40" t="16551" r="3808" b="58161"/>
          <a:stretch/>
        </p:blipFill>
        <p:spPr>
          <a:xfrm>
            <a:off x="2107605" y="577671"/>
            <a:ext cx="1051937" cy="1083455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448800" y="6468471"/>
            <a:ext cx="2743200" cy="365125"/>
          </a:xfrm>
        </p:spPr>
        <p:txBody>
          <a:bodyPr/>
          <a:lstStyle/>
          <a:p>
            <a:pPr algn="r"/>
            <a:fld id="{9AEA5F7A-F966-49F3-A81E-55F42EAB716A}" type="slidenum">
              <a:rPr lang="zh-CN" altLang="en-US" smtClean="0"/>
              <a:pPr algn="r"/>
              <a:t>6</a:t>
            </a:fld>
            <a:endParaRPr lang="zh-CN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49DC3B5-00D0-5B6C-17BD-430B4FC71D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7420" y="5477461"/>
            <a:ext cx="463223" cy="51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99883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">
            <a:extLst>
              <a:ext uri="{FF2B5EF4-FFF2-40B4-BE49-F238E27FC236}">
                <a16:creationId xmlns:a16="http://schemas.microsoft.com/office/drawing/2014/main" id="{D6285304-804A-6BC2-97BB-360CB59B018F}"/>
              </a:ext>
            </a:extLst>
          </p:cNvPr>
          <p:cNvGrpSpPr/>
          <p:nvPr/>
        </p:nvGrpSpPr>
        <p:grpSpPr>
          <a:xfrm>
            <a:off x="389739" y="366113"/>
            <a:ext cx="691563" cy="691563"/>
            <a:chOff x="2367572" y="4118895"/>
            <a:chExt cx="921196" cy="921196"/>
          </a:xfrm>
        </p:grpSpPr>
        <p:grpSp>
          <p:nvGrpSpPr>
            <p:cNvPr id="10" name="组合 2">
              <a:extLst>
                <a:ext uri="{FF2B5EF4-FFF2-40B4-BE49-F238E27FC236}">
                  <a16:creationId xmlns:a16="http://schemas.microsoft.com/office/drawing/2014/main" id="{0E0B60DE-AC53-485E-616D-10408C7E1961}"/>
                </a:ext>
              </a:extLst>
            </p:cNvPr>
            <p:cNvGrpSpPr/>
            <p:nvPr/>
          </p:nvGrpSpPr>
          <p:grpSpPr>
            <a:xfrm>
              <a:off x="2367572" y="4118895"/>
              <a:ext cx="921196" cy="921196"/>
              <a:chOff x="1333481" y="1593118"/>
              <a:chExt cx="1418785" cy="1418785"/>
            </a:xfrm>
          </p:grpSpPr>
          <p:sp>
            <p:nvSpPr>
              <p:cNvPr id="14" name="PA-↖">
                <a:extLst>
                  <a:ext uri="{FF2B5EF4-FFF2-40B4-BE49-F238E27FC236}">
                    <a16:creationId xmlns:a16="http://schemas.microsoft.com/office/drawing/2014/main" id="{6DF94BC4-6213-7348-F65B-8B34188B15C0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0" dist="190500" dir="13500000" algn="br" rotWithShape="0">
                  <a:srgbClr val="FFFFFF"/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+mj-ea"/>
                </a:endParaRPr>
              </a:p>
            </p:txBody>
          </p:sp>
          <p:sp>
            <p:nvSpPr>
              <p:cNvPr id="15" name="PA-↘">
                <a:extLst>
                  <a:ext uri="{FF2B5EF4-FFF2-40B4-BE49-F238E27FC236}">
                    <a16:creationId xmlns:a16="http://schemas.microsoft.com/office/drawing/2014/main" id="{0490FE5C-E43A-23EF-8EB5-C7D61F4F0BB4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27000" dir="2700000" algn="tl" rotWithShape="0">
                  <a:srgbClr val="CACED4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+mj-ea"/>
                </a:endParaRPr>
              </a:p>
            </p:txBody>
          </p:sp>
          <p:sp>
            <p:nvSpPr>
              <p:cNvPr id="16" name="PA-1">
                <a:extLst>
                  <a:ext uri="{FF2B5EF4-FFF2-40B4-BE49-F238E27FC236}">
                    <a16:creationId xmlns:a16="http://schemas.microsoft.com/office/drawing/2014/main" id="{A834341E-03CB-9CA4-DF36-1E51FE484172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+mj-ea"/>
                </a:endParaRPr>
              </a:p>
            </p:txBody>
          </p:sp>
        </p:grpSp>
        <p:sp>
          <p:nvSpPr>
            <p:cNvPr id="13" name="PA-文本框 24">
              <a:extLst>
                <a:ext uri="{FF2B5EF4-FFF2-40B4-BE49-F238E27FC236}">
                  <a16:creationId xmlns:a16="http://schemas.microsoft.com/office/drawing/2014/main" id="{5027D9EB-F2EA-DA8F-993A-C45B1A35B948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2742760" y="4317885"/>
              <a:ext cx="170822" cy="532966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 defTabSz="914080"/>
              <a:r>
                <a:rPr lang="en-US" sz="2000" b="1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Open Sans" charset="0"/>
                </a:rPr>
                <a:t>1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Open Sans" charset="0"/>
              </a:endParaRPr>
            </a:p>
          </p:txBody>
        </p:sp>
      </p:grpSp>
      <p:sp>
        <p:nvSpPr>
          <p:cNvPr id="17" name="TextBox 14">
            <a:extLst>
              <a:ext uri="{FF2B5EF4-FFF2-40B4-BE49-F238E27FC236}">
                <a16:creationId xmlns:a16="http://schemas.microsoft.com/office/drawing/2014/main" id="{9ED68231-8CD7-0B4C-A696-27C4416176C7}"/>
              </a:ext>
            </a:extLst>
          </p:cNvPr>
          <p:cNvSpPr txBox="1"/>
          <p:nvPr/>
        </p:nvSpPr>
        <p:spPr>
          <a:xfrm>
            <a:off x="1081302" y="366113"/>
            <a:ext cx="350723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defTabSz="285750">
              <a:defRPr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Liberation Sans" panose="020B0604020202020204" pitchFamily="34" charset="0"/>
              </a:defRPr>
            </a:lvl1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使用者需求圖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F80E73F-80D9-A41A-D497-5FCFE60609D6}"/>
              </a:ext>
            </a:extLst>
          </p:cNvPr>
          <p:cNvSpPr txBox="1"/>
          <p:nvPr/>
        </p:nvSpPr>
        <p:spPr>
          <a:xfrm>
            <a:off x="502798" y="3981514"/>
            <a:ext cx="10188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簡介</a:t>
            </a:r>
            <a:endParaRPr lang="en-US" altLang="zh-TW" sz="28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3FAEEB9-B629-8824-175C-F0AEDC293FC9}"/>
              </a:ext>
            </a:extLst>
          </p:cNvPr>
          <p:cNvSpPr txBox="1"/>
          <p:nvPr/>
        </p:nvSpPr>
        <p:spPr>
          <a:xfrm>
            <a:off x="161220" y="5009702"/>
            <a:ext cx="18401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流程教學</a:t>
            </a:r>
            <a:endParaRPr lang="en-US" altLang="zh-TW" sz="24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ED6393B-BF9F-73E7-080C-4322888C9000}"/>
              </a:ext>
            </a:extLst>
          </p:cNvPr>
          <p:cNvSpPr txBox="1"/>
          <p:nvPr/>
        </p:nvSpPr>
        <p:spPr>
          <a:xfrm>
            <a:off x="3670133" y="3990930"/>
            <a:ext cx="17801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搜尋</a:t>
            </a:r>
            <a:r>
              <a:rPr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店家</a:t>
            </a:r>
            <a:endParaRPr lang="en-US" altLang="zh-TW" sz="28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C955195-4104-9AC7-3E97-197713914243}"/>
              </a:ext>
            </a:extLst>
          </p:cNvPr>
          <p:cNvSpPr txBox="1"/>
          <p:nvPr/>
        </p:nvSpPr>
        <p:spPr>
          <a:xfrm>
            <a:off x="2925774" y="5010346"/>
            <a:ext cx="3145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店家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有效評論</a:t>
            </a: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佔比</a:t>
            </a:r>
            <a:endParaRPr lang="en-US" altLang="zh-TW" sz="24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2A35798-30FB-3826-3972-13D17BEFEC14}"/>
              </a:ext>
            </a:extLst>
          </p:cNvPr>
          <p:cNvSpPr txBox="1"/>
          <p:nvPr/>
        </p:nvSpPr>
        <p:spPr>
          <a:xfrm>
            <a:off x="6702593" y="3990930"/>
            <a:ext cx="18692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個人檔案</a:t>
            </a:r>
            <a:endParaRPr lang="en-US" altLang="zh-TW" sz="28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1EE49FDD-E4B1-D589-5CAD-9751F75207B2}"/>
              </a:ext>
            </a:extLst>
          </p:cNvPr>
          <p:cNvSpPr txBox="1"/>
          <p:nvPr/>
        </p:nvSpPr>
        <p:spPr>
          <a:xfrm>
            <a:off x="5689636" y="5025954"/>
            <a:ext cx="126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註冊</a:t>
            </a:r>
            <a:endParaRPr lang="en-US" altLang="zh-TW" sz="24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D2A67071-7408-5EBE-0C62-773D4868D6F4}"/>
              </a:ext>
            </a:extLst>
          </p:cNvPr>
          <p:cNvSpPr txBox="1"/>
          <p:nvPr/>
        </p:nvSpPr>
        <p:spPr>
          <a:xfrm>
            <a:off x="9452412" y="3981514"/>
            <a:ext cx="22614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使用者回饋</a:t>
            </a:r>
            <a:endParaRPr lang="en-US" altLang="zh-TW" sz="28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91E2B75E-1DFF-41C8-5F65-7267080CEF93}"/>
              </a:ext>
            </a:extLst>
          </p:cNvPr>
          <p:cNvSpPr txBox="1"/>
          <p:nvPr/>
        </p:nvSpPr>
        <p:spPr>
          <a:xfrm>
            <a:off x="5140626" y="2340828"/>
            <a:ext cx="18692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有評有</a:t>
            </a:r>
            <a:r>
              <a:rPr lang="en-US" altLang="zh-TW" sz="32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G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AEA5F7A-F966-49F3-A81E-55F42EAB716A}" type="slidenum">
              <a:rPr lang="en-US" altLang="zh-TW" smtClean="0"/>
              <a:pPr algn="r"/>
              <a:t>7</a:t>
            </a:fld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0813143" y="29032"/>
            <a:ext cx="137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文件第</a:t>
            </a:r>
            <a:r>
              <a:rPr lang="en-US" altLang="zh-TW" dirty="0"/>
              <a:t>15</a:t>
            </a:r>
            <a:r>
              <a:rPr lang="zh-TW" altLang="en-US" dirty="0"/>
              <a:t>頁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90" y="515499"/>
            <a:ext cx="1373552" cy="1830345"/>
          </a:xfrm>
          <a:prstGeom prst="rect">
            <a:avLst/>
          </a:prstGeom>
        </p:spPr>
      </p:pic>
      <p:cxnSp>
        <p:nvCxnSpPr>
          <p:cNvPr id="30" name="肘形接點 29"/>
          <p:cNvCxnSpPr/>
          <p:nvPr/>
        </p:nvCxnSpPr>
        <p:spPr>
          <a:xfrm rot="5400000">
            <a:off x="3023774" y="914061"/>
            <a:ext cx="1042049" cy="5065134"/>
          </a:xfrm>
          <a:prstGeom prst="bentConnector3">
            <a:avLst/>
          </a:prstGeom>
          <a:ln w="28575">
            <a:solidFill>
              <a:srgbClr val="6771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131" idx="2"/>
            <a:endCxn id="116" idx="0"/>
          </p:cNvCxnSpPr>
          <p:nvPr/>
        </p:nvCxnSpPr>
        <p:spPr>
          <a:xfrm rot="16200000" flipH="1">
            <a:off x="7801239" y="1199630"/>
            <a:ext cx="1055911" cy="4507856"/>
          </a:xfrm>
          <a:prstGeom prst="bentConnector3">
            <a:avLst>
              <a:gd name="adj1" fmla="val 49519"/>
            </a:avLst>
          </a:prstGeom>
          <a:ln w="28575">
            <a:solidFill>
              <a:srgbClr val="6771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EE49FDD-E4B1-D589-5CAD-9751F75207B2}"/>
              </a:ext>
            </a:extLst>
          </p:cNvPr>
          <p:cNvSpPr txBox="1"/>
          <p:nvPr/>
        </p:nvSpPr>
        <p:spPr>
          <a:xfrm>
            <a:off x="7480970" y="5028292"/>
            <a:ext cx="126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登入</a:t>
            </a:r>
            <a:endParaRPr lang="en-US" altLang="zh-TW" sz="24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1EE49FDD-E4B1-D589-5CAD-9751F75207B2}"/>
              </a:ext>
            </a:extLst>
          </p:cNvPr>
          <p:cNvSpPr txBox="1"/>
          <p:nvPr/>
        </p:nvSpPr>
        <p:spPr>
          <a:xfrm>
            <a:off x="6638984" y="5025956"/>
            <a:ext cx="126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修改</a:t>
            </a:r>
            <a:endParaRPr lang="en-US" altLang="zh-TW" sz="24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EE49FDD-E4B1-D589-5CAD-9751F75207B2}"/>
              </a:ext>
            </a:extLst>
          </p:cNvPr>
          <p:cNvSpPr txBox="1"/>
          <p:nvPr/>
        </p:nvSpPr>
        <p:spPr>
          <a:xfrm>
            <a:off x="8263464" y="5025955"/>
            <a:ext cx="18383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收藏店家</a:t>
            </a:r>
            <a:endParaRPr lang="en-US" altLang="zh-TW" sz="24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4536105" y="3441659"/>
            <a:ext cx="0" cy="539855"/>
          </a:xfrm>
          <a:prstGeom prst="straightConnector1">
            <a:avLst/>
          </a:prstGeom>
          <a:ln w="28575">
            <a:solidFill>
              <a:srgbClr val="6771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7598777" y="3457694"/>
            <a:ext cx="0" cy="571648"/>
          </a:xfrm>
          <a:prstGeom prst="straightConnector1">
            <a:avLst/>
          </a:prstGeom>
          <a:ln w="28575">
            <a:solidFill>
              <a:srgbClr val="6771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1012231" y="4456929"/>
            <a:ext cx="0" cy="539855"/>
          </a:xfrm>
          <a:prstGeom prst="straightConnector1">
            <a:avLst/>
          </a:prstGeom>
          <a:ln w="28575">
            <a:solidFill>
              <a:srgbClr val="6771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4536105" y="4456929"/>
            <a:ext cx="0" cy="539855"/>
          </a:xfrm>
          <a:prstGeom prst="straightConnector1">
            <a:avLst/>
          </a:prstGeom>
          <a:ln w="28575">
            <a:solidFill>
              <a:srgbClr val="6771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接點 44"/>
          <p:cNvCxnSpPr>
            <a:stCxn id="42" idx="2"/>
            <a:endCxn id="48" idx="0"/>
          </p:cNvCxnSpPr>
          <p:nvPr/>
        </p:nvCxnSpPr>
        <p:spPr>
          <a:xfrm rot="5400000">
            <a:off x="6723982" y="4112703"/>
            <a:ext cx="511804" cy="1314698"/>
          </a:xfrm>
          <a:prstGeom prst="bentConnector3">
            <a:avLst/>
          </a:prstGeom>
          <a:ln w="28575">
            <a:solidFill>
              <a:srgbClr val="6771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/>
          <p:cNvCxnSpPr>
            <a:stCxn id="42" idx="2"/>
            <a:endCxn id="62" idx="0"/>
          </p:cNvCxnSpPr>
          <p:nvPr/>
        </p:nvCxnSpPr>
        <p:spPr>
          <a:xfrm rot="16200000" flipH="1">
            <a:off x="8154038" y="3997345"/>
            <a:ext cx="511805" cy="1545414"/>
          </a:xfrm>
          <a:prstGeom prst="bentConnector3">
            <a:avLst>
              <a:gd name="adj1" fmla="val 50000"/>
            </a:avLst>
          </a:prstGeom>
          <a:ln w="28575">
            <a:solidFill>
              <a:srgbClr val="6771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endCxn id="61" idx="0"/>
          </p:cNvCxnSpPr>
          <p:nvPr/>
        </p:nvCxnSpPr>
        <p:spPr>
          <a:xfrm>
            <a:off x="7271883" y="4772388"/>
            <a:ext cx="0" cy="253568"/>
          </a:xfrm>
          <a:prstGeom prst="straightConnector1">
            <a:avLst/>
          </a:prstGeom>
          <a:ln w="28575">
            <a:solidFill>
              <a:srgbClr val="6771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8133965" y="4772388"/>
            <a:ext cx="0" cy="255904"/>
          </a:xfrm>
          <a:prstGeom prst="straightConnector1">
            <a:avLst/>
          </a:prstGeom>
          <a:ln w="28575">
            <a:solidFill>
              <a:srgbClr val="6771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637688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8000FE9-883E-0F2E-286A-AA205403472B}"/>
              </a:ext>
            </a:extLst>
          </p:cNvPr>
          <p:cNvGrpSpPr/>
          <p:nvPr/>
        </p:nvGrpSpPr>
        <p:grpSpPr>
          <a:xfrm>
            <a:off x="389739" y="366113"/>
            <a:ext cx="691563" cy="691563"/>
            <a:chOff x="2367572" y="4118895"/>
            <a:chExt cx="921196" cy="92119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BAC061D-5053-A89B-AB30-2909FF42DAC2}"/>
                </a:ext>
              </a:extLst>
            </p:cNvPr>
            <p:cNvGrpSpPr/>
            <p:nvPr/>
          </p:nvGrpSpPr>
          <p:grpSpPr>
            <a:xfrm>
              <a:off x="2367572" y="4118895"/>
              <a:ext cx="921196" cy="921196"/>
              <a:chOff x="1333481" y="1593118"/>
              <a:chExt cx="1418785" cy="1418785"/>
            </a:xfrm>
          </p:grpSpPr>
          <p:sp>
            <p:nvSpPr>
              <p:cNvPr id="5" name="PA-↖">
                <a:extLst>
                  <a:ext uri="{FF2B5EF4-FFF2-40B4-BE49-F238E27FC236}">
                    <a16:creationId xmlns:a16="http://schemas.microsoft.com/office/drawing/2014/main" id="{E44CC78E-37A9-E294-EE94-1363537E136F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0" dist="190500" dir="13500000" algn="br" rotWithShape="0">
                  <a:srgbClr val="FFFFFF"/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" name="PA-↘">
                <a:extLst>
                  <a:ext uri="{FF2B5EF4-FFF2-40B4-BE49-F238E27FC236}">
                    <a16:creationId xmlns:a16="http://schemas.microsoft.com/office/drawing/2014/main" id="{B5E7D29F-E42B-D7F6-B037-48EA31E40A34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27000" dir="2700000" algn="tl" rotWithShape="0">
                  <a:srgbClr val="CACED4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" name="PA-1">
                <a:extLst>
                  <a:ext uri="{FF2B5EF4-FFF2-40B4-BE49-F238E27FC236}">
                    <a16:creationId xmlns:a16="http://schemas.microsoft.com/office/drawing/2014/main" id="{48F38489-8E8B-0389-EF18-760594D0F258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4" name="PA-文本框 24">
              <a:extLst>
                <a:ext uri="{FF2B5EF4-FFF2-40B4-BE49-F238E27FC236}">
                  <a16:creationId xmlns:a16="http://schemas.microsoft.com/office/drawing/2014/main" id="{857A1D75-8B0A-493C-E7E0-103F7B40FC2F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2742757" y="4317885"/>
              <a:ext cx="170822" cy="532966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zh-CN"/>
              </a:defPPr>
              <a:lvl1pPr algn="ctr" defTabSz="914102">
                <a:defRPr sz="2000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Open Sans" charset="0"/>
                </a:defRPr>
              </a:lvl1pPr>
            </a:lstStyle>
            <a:p>
              <a:r>
                <a:rPr lang="en-US" dirty="0">
                  <a:ea typeface="微軟正黑體" panose="020B0604030504040204" pitchFamily="34" charset="-12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8" name="TextBox 14">
            <a:extLst>
              <a:ext uri="{FF2B5EF4-FFF2-40B4-BE49-F238E27FC236}">
                <a16:creationId xmlns:a16="http://schemas.microsoft.com/office/drawing/2014/main" id="{A5981BE7-D8F3-C127-9ABD-C71438DD8C58}"/>
              </a:ext>
            </a:extLst>
          </p:cNvPr>
          <p:cNvSpPr txBox="1"/>
          <p:nvPr/>
        </p:nvSpPr>
        <p:spPr>
          <a:xfrm>
            <a:off x="1081300" y="356305"/>
            <a:ext cx="587681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defTabSz="285750">
              <a:defRPr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Liberation Sans" panose="020B0604020202020204" pitchFamily="34" charset="0"/>
              </a:defRPr>
            </a:lvl1pPr>
          </a:lstStyle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sym typeface="Calibri" panose="020F0502020204030204" pitchFamily="34" charset="0"/>
              </a:rPr>
              <a:t>使用者個案圖</a:t>
            </a:r>
            <a:endParaRPr lang="zh-CN" altLang="en-US" dirty="0">
              <a:latin typeface="Arial" panose="020B0604020202020204" pitchFamily="34" charset="0"/>
              <a:ea typeface="微軟正黑體" panose="020B0604030504040204" pitchFamily="34" charset="-120"/>
              <a:sym typeface="Calibri" panose="020F0502020204030204" pitchFamily="34" charset="0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AEA5F7A-F966-49F3-A81E-55F42EAB716A}" type="slidenum">
              <a:rPr lang="en-US" altLang="zh-TW" smtClean="0"/>
              <a:pPr algn="r"/>
              <a:t>8</a:t>
            </a:fld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A8C17E5-1246-4DB5-5E02-37AC183B1455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1581220" y="1693697"/>
            <a:ext cx="1495801" cy="1988753"/>
          </a:xfrm>
          <a:prstGeom prst="straightConnector1">
            <a:avLst/>
          </a:prstGeom>
          <a:ln w="28575">
            <a:solidFill>
              <a:srgbClr val="6771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PA-组合 4">
            <a:extLst>
              <a:ext uri="{FF2B5EF4-FFF2-40B4-BE49-F238E27FC236}">
                <a16:creationId xmlns:a16="http://schemas.microsoft.com/office/drawing/2014/main" id="{C56D66F3-F105-C0EB-5D85-B03C1D26C3A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14199" y="4556989"/>
            <a:ext cx="857629" cy="367402"/>
            <a:chOff x="5124172" y="3179122"/>
            <a:chExt cx="1067216" cy="394140"/>
          </a:xfrm>
        </p:grpSpPr>
        <p:sp>
          <p:nvSpPr>
            <p:cNvPr id="21" name="PA-1">
              <a:extLst>
                <a:ext uri="{FF2B5EF4-FFF2-40B4-BE49-F238E27FC236}">
                  <a16:creationId xmlns:a16="http://schemas.microsoft.com/office/drawing/2014/main" id="{7B4341AB-EF8A-7DD0-BE08-1A2C31B0151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H="1" flipV="1">
              <a:off x="5124172" y="3179122"/>
              <a:ext cx="1067216" cy="394140"/>
            </a:xfrm>
            <a:prstGeom prst="roundRect">
              <a:avLst>
                <a:gd name="adj" fmla="val 12745"/>
              </a:avLst>
            </a:prstGeom>
            <a:gradFill>
              <a:gsLst>
                <a:gs pos="0">
                  <a:srgbClr val="FFFFFF"/>
                </a:gs>
                <a:gs pos="70000">
                  <a:srgbClr val="EEF2F9"/>
                </a:gs>
              </a:gsLst>
              <a:lin ang="2700000" scaled="0"/>
            </a:gradFill>
            <a:ln w="25400" cap="flat" cmpd="sng" algn="ctr">
              <a:gradFill>
                <a:gsLst>
                  <a:gs pos="0">
                    <a:srgbClr val="FFFFFF">
                      <a:lumMod val="95000"/>
                      <a:lumOff val="5000"/>
                      <a:alpha val="50000"/>
                    </a:srgbClr>
                  </a:gs>
                  <a:gs pos="100000">
                    <a:srgbClr val="CACED4">
                      <a:lumMod val="95000"/>
                      <a:alpha val="50000"/>
                    </a:srgbClr>
                  </a:gs>
                </a:gsLst>
                <a:lin ang="2700000" scaled="0"/>
              </a:gradFill>
              <a:prstDash val="solid"/>
              <a:miter lim="800000"/>
            </a:ln>
            <a:effectLst>
              <a:innerShdw blurRad="127000" dist="63500" dir="2700000">
                <a:srgbClr val="CACED4"/>
              </a:inn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rgbClr val="EEF2F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PA-文本框 16">
              <a:extLst>
                <a:ext uri="{FF2B5EF4-FFF2-40B4-BE49-F238E27FC236}">
                  <a16:creationId xmlns:a16="http://schemas.microsoft.com/office/drawing/2014/main" id="{CCE8084F-44D1-DEC0-2A98-B81EB77F1F55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5434366" y="3211104"/>
              <a:ext cx="446823" cy="330176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 defTabSz="914080">
                <a:defRPr/>
              </a:pPr>
              <a:r>
                <a:rPr lang="zh-TW" altLang="en-US" sz="14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charset="0"/>
                </a:rPr>
                <a:t>訪客</a:t>
              </a:r>
              <a:endParaRPr lang="en-US" sz="14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endParaRPr>
            </a:p>
          </p:txBody>
        </p:sp>
      </p:grp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958A75B-7E15-759E-9644-F0FBE1D5F483}"/>
              </a:ext>
            </a:extLst>
          </p:cNvPr>
          <p:cNvCxnSpPr>
            <a:cxnSpLocks/>
          </p:cNvCxnSpPr>
          <p:nvPr/>
        </p:nvCxnSpPr>
        <p:spPr>
          <a:xfrm flipV="1">
            <a:off x="6702665" y="1243306"/>
            <a:ext cx="1713835" cy="2234263"/>
          </a:xfrm>
          <a:prstGeom prst="straightConnector1">
            <a:avLst/>
          </a:prstGeom>
          <a:ln w="28575">
            <a:solidFill>
              <a:srgbClr val="6771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PA-组合 4">
            <a:extLst>
              <a:ext uri="{FF2B5EF4-FFF2-40B4-BE49-F238E27FC236}">
                <a16:creationId xmlns:a16="http://schemas.microsoft.com/office/drawing/2014/main" id="{C0AAF9C8-7C6F-C326-4E35-F2CD89A31A5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498620" y="4566312"/>
            <a:ext cx="857629" cy="367402"/>
            <a:chOff x="5076548" y="2986241"/>
            <a:chExt cx="1067216" cy="394140"/>
          </a:xfrm>
        </p:grpSpPr>
        <p:sp>
          <p:nvSpPr>
            <p:cNvPr id="25" name="PA-1">
              <a:extLst>
                <a:ext uri="{FF2B5EF4-FFF2-40B4-BE49-F238E27FC236}">
                  <a16:creationId xmlns:a16="http://schemas.microsoft.com/office/drawing/2014/main" id="{902288F5-7ECD-14EF-A200-046CFFAFEAE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flipH="1" flipV="1">
              <a:off x="5076548" y="2986241"/>
              <a:ext cx="1067216" cy="394140"/>
            </a:xfrm>
            <a:prstGeom prst="roundRect">
              <a:avLst>
                <a:gd name="adj" fmla="val 12745"/>
              </a:avLst>
            </a:prstGeom>
            <a:gradFill>
              <a:gsLst>
                <a:gs pos="0">
                  <a:srgbClr val="FFFFFF"/>
                </a:gs>
                <a:gs pos="70000">
                  <a:srgbClr val="EEF2F9"/>
                </a:gs>
              </a:gsLst>
              <a:lin ang="2700000" scaled="0"/>
            </a:gradFill>
            <a:ln w="25400" cap="flat" cmpd="sng" algn="ctr">
              <a:gradFill>
                <a:gsLst>
                  <a:gs pos="0">
                    <a:srgbClr val="FFFFFF">
                      <a:lumMod val="95000"/>
                      <a:lumOff val="5000"/>
                      <a:alpha val="50000"/>
                    </a:srgbClr>
                  </a:gs>
                  <a:gs pos="100000">
                    <a:srgbClr val="CACED4">
                      <a:lumMod val="95000"/>
                      <a:alpha val="50000"/>
                    </a:srgbClr>
                  </a:gs>
                </a:gsLst>
                <a:lin ang="2700000" scaled="0"/>
              </a:gradFill>
              <a:prstDash val="solid"/>
              <a:miter lim="800000"/>
            </a:ln>
            <a:effectLst>
              <a:innerShdw blurRad="127000" dist="63500" dir="2700000">
                <a:srgbClr val="CACED4"/>
              </a:inn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rgbClr val="EEF2F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PA-文本框 16">
              <a:extLst>
                <a:ext uri="{FF2B5EF4-FFF2-40B4-BE49-F238E27FC236}">
                  <a16:creationId xmlns:a16="http://schemas.microsoft.com/office/drawing/2014/main" id="{7401829D-AB10-BB5A-54C3-94EB573D9999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5386748" y="3014034"/>
              <a:ext cx="446823" cy="330176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 defTabSz="914080">
                <a:defRPr/>
              </a:pPr>
              <a:r>
                <a:rPr lang="zh-TW" altLang="en-US" sz="14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charset="0"/>
                </a:rPr>
                <a:t>會員</a:t>
              </a:r>
              <a:endParaRPr lang="en-US" altLang="zh-TW" sz="14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endParaRPr>
            </a:p>
          </p:txBody>
        </p:sp>
      </p:grpSp>
      <p:pic>
        <p:nvPicPr>
          <p:cNvPr id="27" name="圖形 41" descr="使用者">
            <a:extLst>
              <a:ext uri="{FF2B5EF4-FFF2-40B4-BE49-F238E27FC236}">
                <a16:creationId xmlns:a16="http://schemas.microsoft.com/office/drawing/2014/main" id="{2C3A97C0-62E3-E6C9-F185-0D3D584671B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461093" y="3227464"/>
            <a:ext cx="914400" cy="9144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F91C5835-E181-B6DD-D72F-75510E4CDAD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36250" y1="46667" x2="72500" y2="3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12526" y="2360437"/>
            <a:ext cx="995016" cy="995016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C1A732C6-E07B-77F4-6D71-2A63FEBB21D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>
                        <a14:foregroundMark x1="40000" y1="26667" x2="35417" y2="33333"/>
                        <a14:foregroundMark x1="47917" y1="30833" x2="67083" y2="28750"/>
                        <a14:foregroundMark x1="48333" y1="36250" x2="56250" y2="35000"/>
                        <a14:foregroundMark x1="40833" y1="44583" x2="41667" y2="47917"/>
                        <a14:foregroundMark x1="49167" y1="48750" x2="63333" y2="45833"/>
                        <a14:foregroundMark x1="45833" y1="52083" x2="55833" y2="51667"/>
                        <a14:foregroundMark x1="57083" y1="55000" x2="50833" y2="53750"/>
                        <a14:foregroundMark x1="68750" y1="47500" x2="70833" y2="52500"/>
                        <a14:foregroundMark x1="42500" y1="63333" x2="31667" y2="6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9717" y="5125177"/>
            <a:ext cx="1180436" cy="1180436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7B150327-6DE8-F4DF-22B5-23438931571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42683" y1="24444" x2="43902" y2="24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43025" y="1820078"/>
            <a:ext cx="781159" cy="857370"/>
          </a:xfrm>
          <a:prstGeom prst="rect">
            <a:avLst/>
          </a:prstGeom>
        </p:spPr>
      </p:pic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6F83C33-83AD-319F-2F5F-EA3B73834053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588795" y="2857945"/>
            <a:ext cx="1423731" cy="816498"/>
          </a:xfrm>
          <a:prstGeom prst="straightConnector1">
            <a:avLst/>
          </a:prstGeom>
          <a:ln w="28575">
            <a:solidFill>
              <a:srgbClr val="6771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C5C30C20-EB8D-F6C3-0C89-1A1741039BCC}"/>
              </a:ext>
            </a:extLst>
          </p:cNvPr>
          <p:cNvCxnSpPr>
            <a:cxnSpLocks/>
          </p:cNvCxnSpPr>
          <p:nvPr/>
        </p:nvCxnSpPr>
        <p:spPr>
          <a:xfrm>
            <a:off x="1581220" y="3674442"/>
            <a:ext cx="1495801" cy="444657"/>
          </a:xfrm>
          <a:prstGeom prst="straightConnector1">
            <a:avLst/>
          </a:prstGeom>
          <a:ln w="28575">
            <a:solidFill>
              <a:srgbClr val="6771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123FD4D-E842-91D4-BD58-7E62FF9DD4B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587945" y="3674441"/>
            <a:ext cx="1321772" cy="2040954"/>
          </a:xfrm>
          <a:prstGeom prst="straightConnector1">
            <a:avLst/>
          </a:prstGeom>
          <a:ln w="28575">
            <a:solidFill>
              <a:srgbClr val="6771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CE1018B9-BED1-135B-8D61-4774391B441C}"/>
              </a:ext>
            </a:extLst>
          </p:cNvPr>
          <p:cNvGrpSpPr/>
          <p:nvPr/>
        </p:nvGrpSpPr>
        <p:grpSpPr>
          <a:xfrm>
            <a:off x="5466454" y="2836039"/>
            <a:ext cx="914400" cy="1283060"/>
            <a:chOff x="5351678" y="2430757"/>
            <a:chExt cx="914400" cy="1283060"/>
          </a:xfrm>
        </p:grpSpPr>
        <p:pic>
          <p:nvPicPr>
            <p:cNvPr id="39" name="圖形 63" descr="皇冠">
              <a:extLst>
                <a:ext uri="{FF2B5EF4-FFF2-40B4-BE49-F238E27FC236}">
                  <a16:creationId xmlns:a16="http://schemas.microsoft.com/office/drawing/2014/main" id="{10BEE4F5-BD71-8A48-706E-8E6060768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p:blipFill>
          <p:spPr>
            <a:xfrm>
              <a:off x="5558869" y="2430757"/>
              <a:ext cx="505924" cy="505924"/>
            </a:xfrm>
            <a:prstGeom prst="rect">
              <a:avLst/>
            </a:prstGeom>
          </p:spPr>
        </p:pic>
        <p:pic>
          <p:nvPicPr>
            <p:cNvPr id="40" name="圖形 66" descr="使用者">
              <a:extLst>
                <a:ext uri="{FF2B5EF4-FFF2-40B4-BE49-F238E27FC236}">
                  <a16:creationId xmlns:a16="http://schemas.microsoft.com/office/drawing/2014/main" id="{4B440703-5B11-CC06-9052-106B1CD1D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5351678" y="2799417"/>
              <a:ext cx="914400" cy="914400"/>
            </a:xfrm>
            <a:prstGeom prst="rect">
              <a:avLst/>
            </a:prstGeom>
          </p:spPr>
        </p:pic>
      </p:grp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743B7D13-26D7-FB1C-2CC7-7B2DD54ECD13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6717071" y="2851053"/>
            <a:ext cx="1714329" cy="626516"/>
          </a:xfrm>
          <a:prstGeom prst="straightConnector1">
            <a:avLst/>
          </a:prstGeom>
          <a:ln w="28575">
            <a:solidFill>
              <a:srgbClr val="6771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圖片 42">
            <a:extLst>
              <a:ext uri="{FF2B5EF4-FFF2-40B4-BE49-F238E27FC236}">
                <a16:creationId xmlns:a16="http://schemas.microsoft.com/office/drawing/2014/main" id="{F40B5CA9-4460-B668-E891-35211B3112C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>
                        <a14:foregroundMark x1="40000" y1="26667" x2="35417" y2="33333"/>
                        <a14:foregroundMark x1="47917" y1="30833" x2="67083" y2="28750"/>
                        <a14:foregroundMark x1="48333" y1="36250" x2="56250" y2="35000"/>
                        <a14:foregroundMark x1="40833" y1="44583" x2="41667" y2="47917"/>
                        <a14:foregroundMark x1="49167" y1="48750" x2="63333" y2="45833"/>
                        <a14:foregroundMark x1="45833" y1="52083" x2="55833" y2="51667"/>
                        <a14:foregroundMark x1="57083" y1="55000" x2="50833" y2="53750"/>
                        <a14:foregroundMark x1="68750" y1="47500" x2="70833" y2="52500"/>
                        <a14:foregroundMark x1="42500" y1="63333" x2="31667" y2="6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31400" y="2260835"/>
            <a:ext cx="1180436" cy="1180436"/>
          </a:xfrm>
          <a:prstGeom prst="rect">
            <a:avLst/>
          </a:prstGeom>
        </p:spPr>
      </p:pic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FA9EA51A-43D9-BC80-3694-EA489FEC94AE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6715685" y="3477569"/>
            <a:ext cx="1630689" cy="776480"/>
          </a:xfrm>
          <a:prstGeom prst="straightConnector1">
            <a:avLst/>
          </a:prstGeom>
          <a:ln w="28575">
            <a:solidFill>
              <a:srgbClr val="6771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255B4301-76B7-3B49-F950-C47E8D52F15D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6702665" y="3467521"/>
            <a:ext cx="1765907" cy="2102643"/>
          </a:xfrm>
          <a:prstGeom prst="straightConnector1">
            <a:avLst/>
          </a:prstGeom>
          <a:ln w="28575">
            <a:solidFill>
              <a:srgbClr val="6771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圖片 49">
            <a:extLst>
              <a:ext uri="{FF2B5EF4-FFF2-40B4-BE49-F238E27FC236}">
                <a16:creationId xmlns:a16="http://schemas.microsoft.com/office/drawing/2014/main" id="{8808A924-25C9-6F6F-3AFB-0780A2E928A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10000" b="90000" l="10000" r="90000">
                        <a14:foregroundMark x1="30000" y1="34583" x2="30000" y2="34583"/>
                        <a14:foregroundMark x1="26667" y1="38750" x2="26667" y2="38750"/>
                        <a14:foregroundMark x1="62083" y1="41250" x2="62083" y2="41250"/>
                        <a14:foregroundMark x1="58333" y1="39583" x2="58333" y2="39583"/>
                        <a14:foregroundMark x1="53750" y1="38333" x2="53750" y2="38333"/>
                        <a14:foregroundMark x1="50417" y1="42083" x2="50417" y2="42083"/>
                        <a14:foregroundMark x1="46667" y1="40000" x2="46667" y2="40000"/>
                        <a14:foregroundMark x1="42500" y1="40833" x2="42500" y2="40833"/>
                        <a14:foregroundMark x1="51250" y1="46667" x2="51250" y2="46667"/>
                        <a14:foregroundMark x1="52500" y1="52083" x2="52500" y2="52083"/>
                        <a14:foregroundMark x1="50833" y1="56667" x2="50833" y2="56667"/>
                        <a14:foregroundMark x1="51250" y1="60833" x2="51250" y2="60833"/>
                        <a14:foregroundMark x1="58333" y1="58333" x2="58333" y2="58333"/>
                        <a14:foregroundMark x1="62917" y1="56250" x2="62917" y2="5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6374" y="3554754"/>
            <a:ext cx="1398589" cy="1398589"/>
          </a:xfrm>
          <a:prstGeom prst="rect">
            <a:avLst/>
          </a:prstGeom>
        </p:spPr>
      </p:pic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ED9F7F91-BD8D-9B6E-BA16-4148B9AD3474}"/>
              </a:ext>
            </a:extLst>
          </p:cNvPr>
          <p:cNvCxnSpPr>
            <a:cxnSpLocks/>
          </p:cNvCxnSpPr>
          <p:nvPr/>
        </p:nvCxnSpPr>
        <p:spPr>
          <a:xfrm>
            <a:off x="3483709" y="4779191"/>
            <a:ext cx="0" cy="519988"/>
          </a:xfrm>
          <a:prstGeom prst="straightConnector1">
            <a:avLst/>
          </a:prstGeom>
          <a:ln w="28575">
            <a:solidFill>
              <a:srgbClr val="67718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B53E105-07CD-2385-376A-BF6230F6FDB7}"/>
              </a:ext>
            </a:extLst>
          </p:cNvPr>
          <p:cNvSpPr txBox="1"/>
          <p:nvPr/>
        </p:nvSpPr>
        <p:spPr>
          <a:xfrm flipH="1">
            <a:off x="9395193" y="2634887"/>
            <a:ext cx="1548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&lt;&lt;extend&gt;&gt;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BA2349B-CDE4-35D1-2A60-E94D3ED73C04}"/>
              </a:ext>
            </a:extLst>
          </p:cNvPr>
          <p:cNvSpPr txBox="1"/>
          <p:nvPr/>
        </p:nvSpPr>
        <p:spPr>
          <a:xfrm flipH="1">
            <a:off x="3169346" y="4893984"/>
            <a:ext cx="1695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0C9F23E4-3FF8-6A74-8709-36434CFF4036}"/>
              </a:ext>
            </a:extLst>
          </p:cNvPr>
          <p:cNvCxnSpPr>
            <a:cxnSpLocks/>
          </p:cNvCxnSpPr>
          <p:nvPr/>
        </p:nvCxnSpPr>
        <p:spPr>
          <a:xfrm>
            <a:off x="8979138" y="1856862"/>
            <a:ext cx="0" cy="548953"/>
          </a:xfrm>
          <a:prstGeom prst="straightConnector1">
            <a:avLst/>
          </a:prstGeom>
          <a:ln w="28575">
            <a:solidFill>
              <a:srgbClr val="67718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245CFA3-80D0-C6EC-0963-7A1670C548AF}"/>
              </a:ext>
            </a:extLst>
          </p:cNvPr>
          <p:cNvCxnSpPr>
            <a:cxnSpLocks/>
          </p:cNvCxnSpPr>
          <p:nvPr/>
        </p:nvCxnSpPr>
        <p:spPr>
          <a:xfrm>
            <a:off x="9501903" y="2836848"/>
            <a:ext cx="667461" cy="558406"/>
          </a:xfrm>
          <a:prstGeom prst="straightConnector1">
            <a:avLst/>
          </a:prstGeom>
          <a:ln w="28575">
            <a:solidFill>
              <a:srgbClr val="67718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209C80D9-75C3-F09E-803C-2A89868A1474}"/>
              </a:ext>
            </a:extLst>
          </p:cNvPr>
          <p:cNvCxnSpPr>
            <a:cxnSpLocks/>
          </p:cNvCxnSpPr>
          <p:nvPr/>
        </p:nvCxnSpPr>
        <p:spPr>
          <a:xfrm flipV="1">
            <a:off x="9501903" y="2453377"/>
            <a:ext cx="667461" cy="383471"/>
          </a:xfrm>
          <a:prstGeom prst="straightConnector1">
            <a:avLst/>
          </a:prstGeom>
          <a:ln w="28575">
            <a:solidFill>
              <a:srgbClr val="67718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4D0777F-8BB1-1BDA-6EF1-E18FFD2F82F3}"/>
              </a:ext>
            </a:extLst>
          </p:cNvPr>
          <p:cNvSpPr txBox="1"/>
          <p:nvPr/>
        </p:nvSpPr>
        <p:spPr>
          <a:xfrm flipH="1">
            <a:off x="8800716" y="2045397"/>
            <a:ext cx="1695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2FE2AFC-8C4A-518C-AEE9-1CB2F90749AA}"/>
              </a:ext>
            </a:extLst>
          </p:cNvPr>
          <p:cNvSpPr txBox="1"/>
          <p:nvPr/>
        </p:nvSpPr>
        <p:spPr>
          <a:xfrm flipH="1">
            <a:off x="9395193" y="2897291"/>
            <a:ext cx="1548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&lt;&lt;extend&gt;&gt;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7298CDEF-32D2-FD13-1CD8-91A754726991}"/>
              </a:ext>
            </a:extLst>
          </p:cNvPr>
          <p:cNvGrpSpPr/>
          <p:nvPr/>
        </p:nvGrpSpPr>
        <p:grpSpPr>
          <a:xfrm>
            <a:off x="8468572" y="5053491"/>
            <a:ext cx="1021133" cy="1033346"/>
            <a:chOff x="8808098" y="1307182"/>
            <a:chExt cx="1739767" cy="1739767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42EEB51C-778B-5CD6-1166-611C12231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ackgroundRemoval t="10000" b="90000" l="10000" r="90000">
                          <a14:foregroundMark x1="22083" y1="56250" x2="51250" y2="76250"/>
                          <a14:foregroundMark x1="51250" y1="76250" x2="77500" y2="52917"/>
                          <a14:foregroundMark x1="77500" y1="52917" x2="76250" y2="68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808098" y="1307182"/>
              <a:ext cx="1739767" cy="1739767"/>
            </a:xfrm>
            <a:prstGeom prst="rect">
              <a:avLst/>
            </a:prstGeom>
          </p:spPr>
        </p:pic>
        <p:pic>
          <p:nvPicPr>
            <p:cNvPr id="63" name="圖片 62">
              <a:extLst>
                <a:ext uri="{FF2B5EF4-FFF2-40B4-BE49-F238E27FC236}">
                  <a16:creationId xmlns:a16="http://schemas.microsoft.com/office/drawing/2014/main" id="{A2DA449C-6BD0-9B7E-064C-811076529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10000" b="90556" l="10000" r="90000">
                          <a14:foregroundMark x1="68333" y1="49444" x2="68333" y2="49444"/>
                          <a14:foregroundMark x1="76667" y1="10000" x2="76667" y2="10000"/>
                          <a14:foregroundMark x1="76111" y1="65000" x2="76111" y2="65000"/>
                          <a14:foregroundMark x1="52778" y1="65000" x2="52778" y2="65000"/>
                          <a14:foregroundMark x1="80556" y1="90556" x2="80556" y2="90556"/>
                          <a14:backgroundMark x1="52778" y1="70556" x2="52778" y2="705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284754" y="1782944"/>
              <a:ext cx="748954" cy="748954"/>
            </a:xfrm>
            <a:prstGeom prst="rect">
              <a:avLst/>
            </a:prstGeom>
          </p:spPr>
        </p:pic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C2449728-06A5-6D61-E3A3-DF4ABCD862C2}"/>
              </a:ext>
            </a:extLst>
          </p:cNvPr>
          <p:cNvGrpSpPr/>
          <p:nvPr/>
        </p:nvGrpSpPr>
        <p:grpSpPr>
          <a:xfrm>
            <a:off x="3077021" y="955722"/>
            <a:ext cx="1006714" cy="1122751"/>
            <a:chOff x="4090950" y="1084517"/>
            <a:chExt cx="1234607" cy="1334078"/>
          </a:xfrm>
        </p:grpSpPr>
        <p:pic>
          <p:nvPicPr>
            <p:cNvPr id="65" name="圖片 64">
              <a:extLst>
                <a:ext uri="{FF2B5EF4-FFF2-40B4-BE49-F238E27FC236}">
                  <a16:creationId xmlns:a16="http://schemas.microsoft.com/office/drawing/2014/main" id="{A951D130-BC10-B46C-FCB2-8A6F44632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10000" b="90000" l="10000" r="90000">
                          <a14:foregroundMark x1="23333" y1="12500" x2="23333" y2="12500"/>
                          <a14:foregroundMark x1="55833" y1="47500" x2="55833" y2="47500"/>
                          <a14:backgroundMark x1="30000" y1="33750" x2="30000" y2="33750"/>
                          <a14:backgroundMark x1="44167" y1="25000" x2="44167" y2="25000"/>
                          <a14:backgroundMark x1="44167" y1="25000" x2="44167" y2="25000"/>
                          <a14:backgroundMark x1="44167" y1="25000" x2="22917" y2="46667"/>
                          <a14:backgroundMark x1="52083" y1="23750" x2="77083" y2="47917"/>
                          <a14:backgroundMark x1="78333" y1="52917" x2="53750" y2="79167"/>
                          <a14:backgroundMark x1="45000" y1="24583" x2="25417" y2="47500"/>
                          <a14:backgroundMark x1="24583" y1="46250" x2="46667" y2="26250"/>
                          <a14:backgroundMark x1="48750" y1="77917" x2="27500" y2="59583"/>
                          <a14:backgroundMark x1="44167" y1="75000" x2="25833" y2="56667"/>
                          <a14:backgroundMark x1="41667" y1="74583" x2="32500" y2="63750"/>
                          <a14:backgroundMark x1="37917" y1="74583" x2="25833" y2="61250"/>
                          <a14:backgroundMark x1="24167" y1="48750" x2="28750" y2="34167"/>
                          <a14:backgroundMark x1="50833" y1="22917" x2="27083" y2="28333"/>
                          <a14:backgroundMark x1="50833" y1="21667" x2="43750" y2="2375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13648" y="1084517"/>
              <a:ext cx="911909" cy="911909"/>
            </a:xfrm>
            <a:prstGeom prst="rect">
              <a:avLst/>
            </a:prstGeom>
          </p:spPr>
        </p:pic>
        <p:pic>
          <p:nvPicPr>
            <p:cNvPr id="66" name="圖形 21" descr="文件">
              <a:extLst>
                <a:ext uri="{FF2B5EF4-FFF2-40B4-BE49-F238E27FC236}">
                  <a16:creationId xmlns:a16="http://schemas.microsoft.com/office/drawing/2014/main" id="{C3CB9A7E-3470-194C-F970-9E28C958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8"/>
                </a:ext>
              </a:extLst>
            </a:blip>
            <a:stretch>
              <a:fillRect/>
            </a:stretch>
          </p:blipFill>
          <p:spPr>
            <a:xfrm>
              <a:off x="4090950" y="1504195"/>
              <a:ext cx="914400" cy="914400"/>
            </a:xfrm>
            <a:prstGeom prst="rect">
              <a:avLst/>
            </a:prstGeom>
          </p:spPr>
        </p:pic>
      </p:grpSp>
      <p:sp>
        <p:nvSpPr>
          <p:cNvPr id="67" name="投影片編號版面配置區 18"/>
          <p:cNvSpPr txBox="1">
            <a:spLocks/>
          </p:cNvSpPr>
          <p:nvPr/>
        </p:nvSpPr>
        <p:spPr>
          <a:xfrm>
            <a:off x="9452412" y="64724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lang="en-US" altLang="zh-TW" sz="1800" b="1" kern="1200" baseline="0" smtClean="0">
                <a:solidFill>
                  <a:schemeClr val="tx1">
                    <a:tint val="75000"/>
                  </a:schemeClr>
                </a:solidFill>
                <a:latin typeface="Segoe UI Semibold" pitchFamily="34" charset="0"/>
                <a:ea typeface="微軟正黑體" panose="020B0604030504040204" pitchFamily="34" charset="-120"/>
                <a:cs typeface="Segoe UI Semibold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10734040" y="28334"/>
            <a:ext cx="145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文件第</a:t>
            </a:r>
            <a:r>
              <a:rPr lang="en-US" altLang="zh-TW" dirty="0" smtClean="0"/>
              <a:t>16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541" y="3841092"/>
            <a:ext cx="601544" cy="601544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4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836" y="819411"/>
            <a:ext cx="718357" cy="71835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478" y="3217231"/>
            <a:ext cx="532105" cy="532105"/>
          </a:xfrm>
          <a:prstGeom prst="rect">
            <a:avLst/>
          </a:prstGeom>
        </p:spPr>
      </p:pic>
      <p:sp>
        <p:nvSpPr>
          <p:cNvPr id="69" name="文字方塊 68">
            <a:extLst>
              <a:ext uri="{FF2B5EF4-FFF2-40B4-BE49-F238E27FC236}">
                <a16:creationId xmlns:a16="http://schemas.microsoft.com/office/drawing/2014/main" id="{73FAEEB9-B629-8824-175C-F0AEDC293FC9}"/>
              </a:ext>
            </a:extLst>
          </p:cNvPr>
          <p:cNvSpPr txBox="1"/>
          <p:nvPr/>
        </p:nvSpPr>
        <p:spPr>
          <a:xfrm>
            <a:off x="2594858" y="2097082"/>
            <a:ext cx="1840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註冊帳號</a:t>
            </a:r>
            <a:endParaRPr lang="en-US" altLang="zh-TW" sz="16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3FAEEB9-B629-8824-175C-F0AEDC293FC9}"/>
              </a:ext>
            </a:extLst>
          </p:cNvPr>
          <p:cNvSpPr txBox="1"/>
          <p:nvPr/>
        </p:nvSpPr>
        <p:spPr>
          <a:xfrm>
            <a:off x="2575851" y="3205763"/>
            <a:ext cx="1840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登入帳號</a:t>
            </a:r>
            <a:endParaRPr lang="en-US" altLang="zh-TW" sz="16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73FAEEB9-B629-8824-175C-F0AEDC293FC9}"/>
              </a:ext>
            </a:extLst>
          </p:cNvPr>
          <p:cNvSpPr txBox="1"/>
          <p:nvPr/>
        </p:nvSpPr>
        <p:spPr>
          <a:xfrm>
            <a:off x="2587682" y="4397035"/>
            <a:ext cx="1840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查詢店家</a:t>
            </a:r>
            <a:endParaRPr lang="en-US" altLang="zh-TW" sz="16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73FAEEB9-B629-8824-175C-F0AEDC293FC9}"/>
              </a:ext>
            </a:extLst>
          </p:cNvPr>
          <p:cNvSpPr txBox="1"/>
          <p:nvPr/>
        </p:nvSpPr>
        <p:spPr>
          <a:xfrm>
            <a:off x="2615231" y="6174989"/>
            <a:ext cx="1840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檢視評論分析結果</a:t>
            </a:r>
            <a:endParaRPr lang="en-US" altLang="zh-TW" sz="16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73FAEEB9-B629-8824-175C-F0AEDC293FC9}"/>
              </a:ext>
            </a:extLst>
          </p:cNvPr>
          <p:cNvSpPr txBox="1"/>
          <p:nvPr/>
        </p:nvSpPr>
        <p:spPr>
          <a:xfrm>
            <a:off x="8048051" y="1518308"/>
            <a:ext cx="1840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查詢店家</a:t>
            </a:r>
            <a:endParaRPr lang="en-US" altLang="zh-TW" sz="16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3FAEEB9-B629-8824-175C-F0AEDC293FC9}"/>
              </a:ext>
            </a:extLst>
          </p:cNvPr>
          <p:cNvSpPr txBox="1"/>
          <p:nvPr/>
        </p:nvSpPr>
        <p:spPr>
          <a:xfrm>
            <a:off x="8101536" y="3294087"/>
            <a:ext cx="1840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檢視評論分析結果</a:t>
            </a:r>
            <a:endParaRPr lang="en-US" altLang="zh-TW" sz="16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73FAEEB9-B629-8824-175C-F0AEDC293FC9}"/>
              </a:ext>
            </a:extLst>
          </p:cNvPr>
          <p:cNvSpPr txBox="1"/>
          <p:nvPr/>
        </p:nvSpPr>
        <p:spPr>
          <a:xfrm>
            <a:off x="10613168" y="2165794"/>
            <a:ext cx="1840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系統回饋</a:t>
            </a:r>
            <a:endParaRPr lang="en-US" altLang="zh-TW" sz="16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73FAEEB9-B629-8824-175C-F0AEDC293FC9}"/>
              </a:ext>
            </a:extLst>
          </p:cNvPr>
          <p:cNvSpPr txBox="1"/>
          <p:nvPr/>
        </p:nvSpPr>
        <p:spPr>
          <a:xfrm>
            <a:off x="10652307" y="3410302"/>
            <a:ext cx="1840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收藏店家</a:t>
            </a:r>
            <a:endParaRPr lang="en-US" altLang="zh-TW" sz="16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73FAEEB9-B629-8824-175C-F0AEDC293FC9}"/>
              </a:ext>
            </a:extLst>
          </p:cNvPr>
          <p:cNvSpPr txBox="1"/>
          <p:nvPr/>
        </p:nvSpPr>
        <p:spPr>
          <a:xfrm>
            <a:off x="8125586" y="4668192"/>
            <a:ext cx="1840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瀏覽收藏店家</a:t>
            </a:r>
            <a:endParaRPr lang="en-US" altLang="zh-TW" sz="16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73FAEEB9-B629-8824-175C-F0AEDC293FC9}"/>
              </a:ext>
            </a:extLst>
          </p:cNvPr>
          <p:cNvSpPr txBox="1"/>
          <p:nvPr/>
        </p:nvSpPr>
        <p:spPr>
          <a:xfrm>
            <a:off x="8200348" y="6037973"/>
            <a:ext cx="1840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更改個人檔案</a:t>
            </a:r>
            <a:endParaRPr lang="en-US" altLang="zh-TW" sz="16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12216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02EDB8E-4165-400F-BA9B-C8CD83C3A5FA}"/>
              </a:ext>
            </a:extLst>
          </p:cNvPr>
          <p:cNvGrpSpPr/>
          <p:nvPr/>
        </p:nvGrpSpPr>
        <p:grpSpPr>
          <a:xfrm>
            <a:off x="389739" y="366113"/>
            <a:ext cx="691563" cy="691563"/>
            <a:chOff x="2367572" y="4118895"/>
            <a:chExt cx="921196" cy="92119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AEB7B65-F73C-4986-8DC4-82D9A8373202}"/>
                </a:ext>
              </a:extLst>
            </p:cNvPr>
            <p:cNvGrpSpPr/>
            <p:nvPr/>
          </p:nvGrpSpPr>
          <p:grpSpPr>
            <a:xfrm>
              <a:off x="2367572" y="4118895"/>
              <a:ext cx="921196" cy="921196"/>
              <a:chOff x="1333481" y="1593118"/>
              <a:chExt cx="1418785" cy="1418785"/>
            </a:xfrm>
          </p:grpSpPr>
          <p:sp>
            <p:nvSpPr>
              <p:cNvPr id="5" name="PA-↖">
                <a:extLst>
                  <a:ext uri="{FF2B5EF4-FFF2-40B4-BE49-F238E27FC236}">
                    <a16:creationId xmlns:a16="http://schemas.microsoft.com/office/drawing/2014/main" id="{EDF54FB9-F47C-492A-8E89-8850FA33B3CF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0" dist="190500" dir="13500000" algn="br" rotWithShape="0">
                  <a:srgbClr val="FFFFFF"/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" name="PA-↘">
                <a:extLst>
                  <a:ext uri="{FF2B5EF4-FFF2-40B4-BE49-F238E27FC236}">
                    <a16:creationId xmlns:a16="http://schemas.microsoft.com/office/drawing/2014/main" id="{E031DAA2-C794-4D1A-9FCB-DCCCDD009F45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27000" dir="2700000" algn="tl" rotWithShape="0">
                  <a:srgbClr val="CACED4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" name="PA-1">
                <a:extLst>
                  <a:ext uri="{FF2B5EF4-FFF2-40B4-BE49-F238E27FC236}">
                    <a16:creationId xmlns:a16="http://schemas.microsoft.com/office/drawing/2014/main" id="{0963E0DA-B340-4591-86F7-37B4F67ABE4D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4" name="PA-文本框 24">
              <a:extLst>
                <a:ext uri="{FF2B5EF4-FFF2-40B4-BE49-F238E27FC236}">
                  <a16:creationId xmlns:a16="http://schemas.microsoft.com/office/drawing/2014/main" id="{2BD59C5D-BE19-497A-B6EE-0D178113031F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2742760" y="4317885"/>
              <a:ext cx="170822" cy="532966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 defTabSz="914080"/>
              <a:r>
                <a:rPr lang="en-US" sz="2000" b="1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3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14">
            <a:extLst>
              <a:ext uri="{FF2B5EF4-FFF2-40B4-BE49-F238E27FC236}">
                <a16:creationId xmlns:a16="http://schemas.microsoft.com/office/drawing/2014/main" id="{38ED7941-FD63-4444-B4C2-3D6A644E3341}"/>
              </a:ext>
            </a:extLst>
          </p:cNvPr>
          <p:cNvSpPr txBox="1"/>
          <p:nvPr/>
        </p:nvSpPr>
        <p:spPr>
          <a:xfrm>
            <a:off x="1105402" y="366112"/>
            <a:ext cx="350723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defTabSz="285750">
              <a:defRPr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Liberation Sans" panose="020B0604020202020204" pitchFamily="34" charset="0"/>
              </a:defRPr>
            </a:lvl1pPr>
          </a:lstStyle>
          <a:p>
            <a:r>
              <a:rPr lang="zh-TW" altLang="en-US">
                <a:latin typeface="Arial" panose="020B0604020202020204" pitchFamily="34" charset="0"/>
                <a:ea typeface="微軟正黑體" panose="020B0604030504040204" pitchFamily="34" charset="-120"/>
              </a:rPr>
              <a:t>系統架構</a:t>
            </a:r>
            <a:endParaRPr lang="zh-CN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943750" y="14518"/>
            <a:ext cx="124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文件</a:t>
            </a:r>
            <a:r>
              <a:rPr lang="zh-TW" altLang="en-US" dirty="0" smtClean="0"/>
              <a:t>第</a:t>
            </a:r>
            <a:r>
              <a:rPr lang="en-US" altLang="zh-TW" dirty="0" smtClean="0"/>
              <a:t>9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22" b="29664"/>
          <a:stretch/>
        </p:blipFill>
        <p:spPr>
          <a:xfrm>
            <a:off x="1199681" y="2723322"/>
            <a:ext cx="9744069" cy="167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74112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4417</TotalTime>
  <Words>268</Words>
  <Application>Microsoft Office PowerPoint</Application>
  <PresentationFormat>寬螢幕</PresentationFormat>
  <Paragraphs>109</Paragraphs>
  <Slides>16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31" baseType="lpstr">
      <vt:lpstr>等线</vt:lpstr>
      <vt:lpstr>等线 Light</vt:lpstr>
      <vt:lpstr>Liberation Sans</vt:lpstr>
      <vt:lpstr>微软雅黑</vt:lpstr>
      <vt:lpstr>微软雅黑</vt:lpstr>
      <vt:lpstr>Open Sans</vt:lpstr>
      <vt:lpstr>微軟正黑體</vt:lpstr>
      <vt:lpstr>新細明體</vt:lpstr>
      <vt:lpstr>標楷體</vt:lpstr>
      <vt:lpstr>Adobe Caslon Pro</vt:lpstr>
      <vt:lpstr>Arial</vt:lpstr>
      <vt:lpstr>Calibri</vt:lpstr>
      <vt:lpstr>Segoe UI Semibold</vt:lpstr>
      <vt:lpstr>Times New Roman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10946001_高家心</cp:lastModifiedBy>
  <cp:revision>463</cp:revision>
  <dcterms:created xsi:type="dcterms:W3CDTF">2020-07-04T02:07:19Z</dcterms:created>
  <dcterms:modified xsi:type="dcterms:W3CDTF">2023-11-27T06:44:28Z</dcterms:modified>
</cp:coreProperties>
</file>