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88992"/>
  </p:normalViewPr>
  <p:slideViewPr>
    <p:cSldViewPr snapToGrid="0" snapToObjects="1">
      <p:cViewPr varScale="1">
        <p:scale>
          <a:sx n="155" d="100"/>
          <a:sy n="15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5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Data Selection: split data into train and test groups and applied partition function with adequate seeds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Boosting Model: tuned dependent variables for accurate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Scope of variable: categorical variables like </a:t>
            </a:r>
            <a:r>
              <a:rPr lang="en-US" sz="1200" i="1" dirty="0"/>
              <a:t>performer</a:t>
            </a:r>
            <a:r>
              <a:rPr lang="en-US" sz="1200" dirty="0"/>
              <a:t> and </a:t>
            </a:r>
            <a:r>
              <a:rPr lang="en-US" sz="1200" i="1" dirty="0"/>
              <a:t>song</a:t>
            </a:r>
            <a:endParaRPr lang="en-US" sz="120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Multimodal prediction: include more dimensions and compare analytical outcome based on identical dependent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Marketing: developed and used in marketing campaigns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Strategic decision making: consumer market capitalization with predictions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8288" y="1104900"/>
            <a:ext cx="6130290" cy="14859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2624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Kaggle Reflection: Successes, Challenges, and Improvements</a:t>
            </a:r>
            <a:endParaRPr lang="en-US" sz="2624" dirty="0"/>
          </a:p>
        </p:txBody>
      </p:sp>
      <p:sp>
        <p:nvSpPr>
          <p:cNvPr id="3" name="Text 1"/>
          <p:cNvSpPr/>
          <p:nvPr/>
        </p:nvSpPr>
        <p:spPr>
          <a:xfrm>
            <a:off x="2190750" y="4214813"/>
            <a:ext cx="452437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Jianfei Shi
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6838" y="437990"/>
            <a:ext cx="6935921" cy="4367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Successes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Data Selection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Boosting Model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Challenges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/>
              <a:t>Scope of variable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/>
              <a:t>Unmatched column of datasets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Improvements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Multimodal prediction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Marketing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Strategic decision making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endParaRPr lang="en-US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endParaRPr lang="en-US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endParaRPr lang="en-US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endParaRPr lang="en-US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</Words>
  <Application>Microsoft Macintosh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Noto Sans SC</vt:lpstr>
      <vt:lpstr>Arial</vt:lpstr>
      <vt:lpstr>Calibri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Reflection: Successes, Challenges, and Improvements</dc:title>
  <dc:subject/>
  <dc:creator>Jianfei Shi</dc:creator>
  <cp:lastModifiedBy>js6283</cp:lastModifiedBy>
  <cp:revision>2</cp:revision>
  <dcterms:created xsi:type="dcterms:W3CDTF">2023-04-26T01:36:59Z</dcterms:created>
  <dcterms:modified xsi:type="dcterms:W3CDTF">2023-04-26T02:11:06Z</dcterms:modified>
</cp:coreProperties>
</file>