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63" r:id="rId3"/>
    <p:sldId id="264" r:id="rId4"/>
    <p:sldId id="266" r:id="rId5"/>
    <p:sldId id="265" r:id="rId6"/>
    <p:sldId id="267" r:id="rId7"/>
    <p:sldId id="268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4311" autoAdjust="0"/>
  </p:normalViewPr>
  <p:slideViewPr>
    <p:cSldViewPr>
      <p:cViewPr varScale="1">
        <p:scale>
          <a:sx n="74" d="100"/>
          <a:sy n="74" d="100"/>
        </p:scale>
        <p:origin x="5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C704-A4AE-4E30-A932-BBA5D4354EA3}" type="datetimeFigureOut">
              <a:rPr kumimoji="1" lang="ja-JP" altLang="en-US" smtClean="0"/>
              <a:t>2016/1/16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2C84-9F70-470B-B8B8-94937B600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7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SESSION</a:t>
            </a:r>
            <a:r>
              <a:rPr lang="ja-JP" altLang="en-US" dirty="0" smtClean="0"/>
              <a:t>で個々のユーザーのデータを格納する仕組みで、 個々のユーザーに対して一意なセッション </a:t>
            </a:r>
            <a:r>
              <a:rPr lang="en-US" altLang="ja-JP" dirty="0" smtClean="0"/>
              <a:t>ID </a:t>
            </a:r>
            <a:r>
              <a:rPr lang="ja-JP" altLang="en-US" dirty="0" smtClean="0"/>
              <a:t>を用意する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2C84-9F70-470B-B8B8-94937B6009E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4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9604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 smtClean="0"/>
              <a:t>１．どのような作品か（概要を一言で）</a:t>
            </a:r>
            <a:endParaRPr kumimoji="1"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２</a:t>
            </a:r>
            <a:r>
              <a:rPr lang="ja-JP" altLang="en-US" sz="2800" dirty="0" smtClean="0"/>
              <a:t>．メイン機能の操作</a:t>
            </a:r>
            <a:endParaRPr lang="en-US" altLang="ja-JP" sz="2800" dirty="0" smtClean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３</a:t>
            </a:r>
            <a:r>
              <a:rPr kumimoji="1" lang="ja-JP" altLang="en-US" sz="2800" dirty="0" smtClean="0"/>
              <a:t>．利用技術（アピール①）</a:t>
            </a:r>
            <a:endParaRPr kumimoji="1"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４</a:t>
            </a:r>
            <a:r>
              <a:rPr lang="ja-JP" altLang="en-US" sz="2800" dirty="0" smtClean="0"/>
              <a:t>．工夫した点、苦労した点（アピール②）</a:t>
            </a:r>
            <a:endParaRPr lang="en-US" altLang="ja-JP" sz="2800" dirty="0" smtClean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５</a:t>
            </a:r>
            <a:r>
              <a:rPr kumimoji="1" lang="ja-JP" altLang="en-US" sz="2800" dirty="0" smtClean="0"/>
              <a:t>．その他機能の操作（展開次第）</a:t>
            </a:r>
            <a:endParaRPr kumimoji="1"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６</a:t>
            </a:r>
            <a:r>
              <a:rPr lang="ja-JP" altLang="en-US" sz="2800" dirty="0" smtClean="0"/>
              <a:t>．アドリブ、他の作品を見せる</a:t>
            </a:r>
            <a:endParaRPr kumimoji="1" lang="en-US" altLang="ja-JP" sz="2800" dirty="0" smtClean="0"/>
          </a:p>
          <a:p>
            <a:pPr>
              <a:lnSpc>
                <a:spcPct val="150000"/>
              </a:lnSpc>
            </a:pPr>
            <a:endParaRPr kumimoji="1" lang="ja-JP" altLang="en-US" sz="2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04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3200" dirty="0"/>
              <a:t>これは、オンラインストアをオープンすることは非常に簡単</a:t>
            </a:r>
            <a:r>
              <a:rPr lang="ja-JP" altLang="en-US" sz="3200" dirty="0" smtClean="0"/>
              <a:t>にできるし、</a:t>
            </a:r>
            <a:r>
              <a:rPr lang="ja-JP" altLang="en-US" sz="3200" dirty="0"/>
              <a:t>商品や</a:t>
            </a:r>
            <a:r>
              <a:rPr lang="ja-JP" altLang="en-US" sz="3200" dirty="0" smtClean="0"/>
              <a:t>顧客の情報を管理しやすいような作品。</a:t>
            </a:r>
            <a:endParaRPr kumimoji="1" lang="ja-JP" altLang="en-US" sz="32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１．どのような作品か（概要を一言で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8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/>
              <a:t>①、顧客指向</a:t>
            </a:r>
            <a:r>
              <a:rPr lang="ja-JP" altLang="en-US" sz="2800" dirty="0" smtClean="0"/>
              <a:t>：</a:t>
            </a:r>
            <a:endParaRPr lang="en-US" altLang="ja-JP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800" dirty="0" smtClean="0"/>
              <a:t>好きな商品を見つけてから、カートに入れて、支払うことができる；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 smtClean="0"/>
              <a:t>②、</a:t>
            </a:r>
            <a:r>
              <a:rPr lang="ja-JP" altLang="en-US" sz="2800" dirty="0"/>
              <a:t>オーナー</a:t>
            </a:r>
            <a:r>
              <a:rPr lang="ja-JP" altLang="en-US" sz="2800" dirty="0" smtClean="0"/>
              <a:t>指向</a:t>
            </a:r>
            <a:r>
              <a:rPr lang="ja-JP" altLang="en-US" sz="2800" dirty="0"/>
              <a:t>：</a:t>
            </a:r>
            <a:endParaRPr lang="en-US" altLang="ja-JP" sz="28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 smtClean="0"/>
              <a:t>商品と</a:t>
            </a:r>
            <a:r>
              <a:rPr lang="ja-JP" altLang="en-US" sz="2800" dirty="0"/>
              <a:t>顧客</a:t>
            </a:r>
            <a:r>
              <a:rPr lang="ja-JP" altLang="en-US" sz="2800" dirty="0" smtClean="0"/>
              <a:t>の情報が管理できる；</a:t>
            </a:r>
            <a:endParaRPr kumimoji="1" lang="ja-JP" altLang="en-US" sz="2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２．メイン機能の操作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14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498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①、</a:t>
            </a:r>
            <a:r>
              <a:rPr lang="ja-JP" altLang="en-US" dirty="0" smtClean="0"/>
              <a:t>フロントエンド</a:t>
            </a:r>
            <a:endParaRPr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 smtClean="0"/>
              <a:t>	Bootstrap</a:t>
            </a:r>
            <a:r>
              <a:rPr lang="ja-JP" altLang="en-US" dirty="0" smtClean="0"/>
              <a:t>（レスポンシブ</a:t>
            </a:r>
            <a:r>
              <a:rPr lang="en-US" altLang="ja-JP" dirty="0"/>
              <a:t>Web</a:t>
            </a:r>
            <a:r>
              <a:rPr lang="ja-JP" altLang="en-US" dirty="0"/>
              <a:t>デザイン、ファスト）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 smtClean="0"/>
              <a:t>	Html</a:t>
            </a:r>
            <a:r>
              <a:rPr lang="ja-JP" altLang="en-US" dirty="0" smtClean="0"/>
              <a:t>５、</a:t>
            </a:r>
            <a:r>
              <a:rPr lang="en-US" altLang="ja-JP" dirty="0" smtClean="0"/>
              <a:t>CSS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JavaScript</a:t>
            </a:r>
            <a:r>
              <a:rPr lang="ja-JP" altLang="en-US" dirty="0" err="1" smtClean="0"/>
              <a:t>、ｊ</a:t>
            </a:r>
            <a:r>
              <a:rPr lang="en-US" altLang="ja-JP" dirty="0" smtClean="0"/>
              <a:t>Query</a:t>
            </a:r>
          </a:p>
          <a:p>
            <a:pPr>
              <a:lnSpc>
                <a:spcPct val="150000"/>
              </a:lnSpc>
            </a:pPr>
            <a:r>
              <a:rPr lang="ja-JP" altLang="en-US" dirty="0" smtClean="0"/>
              <a:t>②、バックエンド</a:t>
            </a:r>
            <a:endParaRPr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PHP</a:t>
            </a:r>
            <a:r>
              <a:rPr lang="ja-JP" altLang="en-US" dirty="0" smtClean="0"/>
              <a:t>（</a:t>
            </a:r>
            <a:r>
              <a:rPr lang="en-US" altLang="ja-JP" dirty="0" smtClean="0"/>
              <a:t>SESSION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mysqli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My</a:t>
            </a:r>
            <a:r>
              <a:rPr lang="en-US" altLang="zh-CN" dirty="0" smtClean="0"/>
              <a:t>SQL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３．利用技術（アピール①）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003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①、</a:t>
            </a:r>
            <a:r>
              <a:rPr lang="ja-JP" altLang="en-US" sz="2800" dirty="0" smtClean="0"/>
              <a:t>一番最初に、個々の</a:t>
            </a:r>
            <a:r>
              <a:rPr lang="ja-JP" altLang="en-US" sz="2800" dirty="0"/>
              <a:t>顧客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データを格納することに悩んで</a:t>
            </a:r>
            <a:r>
              <a:rPr lang="ja-JP" altLang="en-US" sz="2800" dirty="0" smtClean="0"/>
              <a:t>いたので、</a:t>
            </a:r>
            <a:r>
              <a:rPr lang="en-US" altLang="ja-JP" sz="2800" dirty="0" smtClean="0"/>
              <a:t>PHP</a:t>
            </a:r>
            <a:r>
              <a:rPr lang="ja-JP" altLang="en-US" sz="2800" dirty="0" smtClean="0"/>
              <a:t>のセッション</a:t>
            </a:r>
            <a:r>
              <a:rPr lang="ja-JP" altLang="en-US" sz="2800" dirty="0"/>
              <a:t>関連の関数を独学してから解決した。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r>
              <a:rPr lang="ja-JP" altLang="en-US" sz="2800" dirty="0"/>
              <a:t>②</a:t>
            </a:r>
            <a:r>
              <a:rPr lang="ja-JP" altLang="en-US" sz="2800" dirty="0" smtClean="0"/>
              <a:t>、</a:t>
            </a:r>
            <a:r>
              <a:rPr lang="ja-JP" altLang="en-US" sz="2800" dirty="0"/>
              <a:t>今回の作品について、機能的な</a:t>
            </a:r>
            <a:r>
              <a:rPr lang="ja-JP" altLang="en-US" sz="2800" dirty="0" smtClean="0"/>
              <a:t>デザインを目指す。速めに</a:t>
            </a:r>
            <a:r>
              <a:rPr lang="en-US" altLang="ja-JP" sz="2800" dirty="0" smtClean="0"/>
              <a:t>Web</a:t>
            </a:r>
            <a:r>
              <a:rPr lang="ja-JP" altLang="en-US" sz="2800" dirty="0" smtClean="0"/>
              <a:t>サイトのフレームワークを立てたいだから、</a:t>
            </a:r>
            <a:r>
              <a:rPr lang="en-US" altLang="ja-JP" sz="2800" dirty="0" smtClean="0"/>
              <a:t>Bootstrap</a:t>
            </a:r>
            <a:r>
              <a:rPr lang="ja-JP" altLang="en-US" sz="2800" dirty="0" smtClean="0"/>
              <a:t>を独学して</a:t>
            </a:r>
            <a:r>
              <a:rPr lang="ja-JP" altLang="en-US" sz="2800" dirty="0"/>
              <a:t>いる</a:t>
            </a:r>
            <a:r>
              <a:rPr lang="ja-JP" altLang="en-US" sz="2800" dirty="0" smtClean="0"/>
              <a:t>。</a:t>
            </a:r>
            <a:endParaRPr kumimoji="1" lang="ja-JP" altLang="en-US" sz="2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４．工夫した点、苦労した点（アピール②）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1285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778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/>
              <a:t>①、</a:t>
            </a:r>
            <a:r>
              <a:rPr lang="ja-JP" altLang="en-US" dirty="0" smtClean="0"/>
              <a:t>新規登録、ログイン</a:t>
            </a:r>
            <a:r>
              <a:rPr lang="ja-JP" altLang="en-US" dirty="0"/>
              <a:t>を</a:t>
            </a:r>
            <a:r>
              <a:rPr lang="ja-JP" altLang="en-US" dirty="0" smtClean="0"/>
              <a:t>認証する；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Paypal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で実</a:t>
            </a:r>
            <a:r>
              <a:rPr lang="ja-JP" altLang="en-US" dirty="0"/>
              <a:t>環境へ</a:t>
            </a:r>
            <a:r>
              <a:rPr lang="ja-JP" altLang="en-US" dirty="0" smtClean="0"/>
              <a:t>の支払うことができる；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kumimoji="1" lang="ja-JP" altLang="en-US" dirty="0" smtClean="0"/>
              <a:t>③、管理ページで商品データの追加、削除、更新ができる；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kumimoji="1" lang="ja-JP" altLang="en-US" dirty="0" smtClean="0"/>
              <a:t>④、</a:t>
            </a:r>
            <a:r>
              <a:rPr lang="ja-JP" altLang="en-US" dirty="0"/>
              <a:t>管理ページのデータをページングする</a:t>
            </a:r>
            <a:r>
              <a:rPr lang="ja-JP" altLang="en-US" dirty="0" smtClean="0"/>
              <a:t>；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⑤、商品や</a:t>
            </a:r>
            <a:r>
              <a:rPr lang="ja-JP" altLang="en-US" dirty="0"/>
              <a:t>顧客</a:t>
            </a:r>
            <a:r>
              <a:rPr lang="ja-JP" altLang="en-US" dirty="0" smtClean="0"/>
              <a:t>の</a:t>
            </a:r>
            <a:r>
              <a:rPr lang="ja-JP" altLang="en-US" dirty="0"/>
              <a:t>イメージがアップロードできる</a:t>
            </a:r>
            <a:r>
              <a:rPr lang="ja-JP" altLang="en-US" dirty="0" smtClean="0"/>
              <a:t>；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５．その他機能の操作（展開次第）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8205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83569" y="2492896"/>
            <a:ext cx="8003232" cy="36332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 smtClean="0"/>
              <a:t>また作りたい機能：</a:t>
            </a:r>
            <a:endParaRPr lang="en-US" altLang="ja-JP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顧客</a:t>
            </a:r>
            <a:r>
              <a:rPr lang="ja-JP" altLang="en-US" sz="2800" dirty="0" smtClean="0"/>
              <a:t>からレビューできる</a:t>
            </a:r>
            <a:r>
              <a:rPr lang="ja-JP" altLang="en-US" sz="2800" dirty="0"/>
              <a:t>機能</a:t>
            </a:r>
            <a:r>
              <a:rPr lang="ja-JP" altLang="en-US" sz="2800" dirty="0" smtClean="0"/>
              <a:t>；</a:t>
            </a:r>
            <a:endParaRPr lang="en-US" altLang="ja-JP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レビューから商品のスターを表示する</a:t>
            </a:r>
            <a:r>
              <a:rPr lang="ja-JP" altLang="en-US" sz="2800" dirty="0"/>
              <a:t>機能</a:t>
            </a:r>
            <a:r>
              <a:rPr lang="ja-JP" altLang="en-US" sz="2800" dirty="0" smtClean="0"/>
              <a:t>；</a:t>
            </a:r>
            <a:endParaRPr lang="en-US" altLang="ja-JP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一般</a:t>
            </a:r>
            <a:r>
              <a:rPr lang="ja-JP" altLang="en-US" sz="2800" dirty="0" smtClean="0"/>
              <a:t>顧客に自己の購買記録を見させる</a:t>
            </a:r>
            <a:r>
              <a:rPr lang="ja-JP" altLang="en-US" sz="2800" dirty="0"/>
              <a:t>機能</a:t>
            </a:r>
            <a:r>
              <a:rPr lang="ja-JP" altLang="en-US" sz="2800" dirty="0" smtClean="0"/>
              <a:t>；</a:t>
            </a:r>
            <a:endParaRPr lang="ja-JP" altLang="en-US" sz="2800" dirty="0"/>
          </a:p>
          <a:p>
            <a:pPr marL="627063" lvl="2" indent="0">
              <a:lnSpc>
                <a:spcPct val="150000"/>
              </a:lnSpc>
              <a:buNone/>
            </a:pPr>
            <a:r>
              <a:rPr kumimoji="1" lang="en-US" altLang="ja-JP" sz="2800" dirty="0" smtClean="0"/>
              <a:t>	</a:t>
            </a:r>
            <a:r>
              <a:rPr lang="ja-JP" altLang="en-US" sz="2800" dirty="0" smtClean="0"/>
              <a:t>商品をサーチして表示画面に表示する</a:t>
            </a:r>
            <a:r>
              <a:rPr lang="ja-JP" altLang="en-US" sz="2800" dirty="0"/>
              <a:t>機能</a:t>
            </a:r>
            <a:r>
              <a:rPr lang="ja-JP" altLang="en-US" sz="2800" dirty="0" smtClean="0"/>
              <a:t>；</a:t>
            </a:r>
            <a:endParaRPr kumimoji="1" lang="ja-JP" altLang="en-US" sz="2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</a:t>
            </a:r>
            <a:r>
              <a:rPr lang="ja-JP" altLang="en-US" dirty="0"/>
              <a:t>．アドリブ、他の作品を見せる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2399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1254</TotalTime>
  <Words>339</Words>
  <Application>Microsoft Office PowerPoint</Application>
  <PresentationFormat>画面に合わせる 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HGP明朝E</vt:lpstr>
      <vt:lpstr>ＭＳ Ｐゴシック</vt:lpstr>
      <vt:lpstr>华文楷体</vt:lpstr>
      <vt:lpstr>Calibri</vt:lpstr>
      <vt:lpstr>Candara</vt:lpstr>
      <vt:lpstr>Symbol</vt:lpstr>
      <vt:lpstr>ウェーブ</vt:lpstr>
      <vt:lpstr>HOME</vt:lpstr>
      <vt:lpstr>１．どのような作品か（概要を一言で）</vt:lpstr>
      <vt:lpstr>２．メイン機能の操作</vt:lpstr>
      <vt:lpstr>３．利用技術（アピール①）</vt:lpstr>
      <vt:lpstr>４．工夫した点、苦労した点（アピール②）</vt:lpstr>
      <vt:lpstr>５．その他機能の操作（展開次第）</vt:lpstr>
      <vt:lpstr>６．アドリブ、他の作品を見せる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JV22</dc:title>
  <dc:creator>aadachi</dc:creator>
  <cp:lastModifiedBy>murenkakashu</cp:lastModifiedBy>
  <cp:revision>105</cp:revision>
  <dcterms:created xsi:type="dcterms:W3CDTF">2014-04-23T14:58:01Z</dcterms:created>
  <dcterms:modified xsi:type="dcterms:W3CDTF">2016-01-16T05:52:50Z</dcterms:modified>
</cp:coreProperties>
</file>