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 autoAdjust="0"/>
    <p:restoredTop sz="84311" autoAdjust="0"/>
  </p:normalViewPr>
  <p:slideViewPr>
    <p:cSldViewPr>
      <p:cViewPr varScale="1">
        <p:scale>
          <a:sx n="63" d="100"/>
          <a:sy n="63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C704-A4AE-4E30-A932-BBA5D4354EA3}" type="datetimeFigureOut">
              <a:rPr kumimoji="1" lang="ja-JP" altLang="en-US" smtClean="0"/>
              <a:t>2016/1/16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2C84-9F70-470B-B8B8-94937B600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40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0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3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67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2C84-9F70-470B-B8B8-94937B6009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7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442C62-D239-423E-B4E0-1FA3EFB49021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1F4A1E-3033-4793-A890-3D99DA5C18B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68952" cy="3888432"/>
          </a:xfrm>
        </p:spPr>
        <p:txBody>
          <a:bodyPr lIns="0">
            <a:normAutofit fontScale="92500" lnSpcReduction="10000"/>
          </a:bodyPr>
          <a:lstStyle/>
          <a:p>
            <a:pPr marL="357188" indent="0">
              <a:buNone/>
            </a:pPr>
            <a:r>
              <a:rPr lang="en-US" altLang="ja-JP" sz="4400" dirty="0" smtClean="0">
                <a:latin typeface="+mn-ea"/>
              </a:rPr>
              <a:t>WP15</a:t>
            </a:r>
            <a:r>
              <a:rPr lang="ja-JP" altLang="en-US" sz="4400" dirty="0">
                <a:latin typeface="+mn-ea"/>
              </a:rPr>
              <a:t>　ＰＨＰ</a:t>
            </a:r>
            <a:r>
              <a:rPr lang="ja-JP" altLang="en-US" sz="4400" dirty="0" smtClean="0">
                <a:latin typeface="+mn-ea"/>
              </a:rPr>
              <a:t>プログラミング</a:t>
            </a:r>
            <a:endParaRPr lang="en-US" altLang="ja-JP" sz="4400" dirty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課題目的：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HEW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作品製作に向けたプログラミング復習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課題番号：</a:t>
            </a:r>
            <a:r>
              <a:rPr lang="en-US" altLang="ja-JP" sz="2800" dirty="0" err="1" smtClean="0">
                <a:latin typeface="+mn-ea"/>
              </a:rPr>
              <a:t>kadai</a:t>
            </a:r>
            <a:r>
              <a:rPr lang="ja-JP" altLang="en-US" sz="2800" dirty="0" smtClean="0">
                <a:latin typeface="+mn-ea"/>
              </a:rPr>
              <a:t>№２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（画面制御＋文字列操作）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ja-JP" sz="2800" dirty="0" err="1" smtClean="0">
                <a:latin typeface="+mn-ea"/>
              </a:rPr>
              <a:t>kadai</a:t>
            </a:r>
            <a:r>
              <a:rPr lang="ja-JP" altLang="en-US" sz="2800" dirty="0" smtClean="0">
                <a:latin typeface="+mn-ea"/>
              </a:rPr>
              <a:t>№３（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テーブル作成，データ整備）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ja-JP" sz="2800" dirty="0" err="1" smtClean="0">
                <a:latin typeface="+mn-ea"/>
              </a:rPr>
              <a:t>kadai</a:t>
            </a:r>
            <a:r>
              <a:rPr lang="ja-JP" altLang="en-US" sz="2800" dirty="0" smtClean="0">
                <a:latin typeface="+mn-ea"/>
              </a:rPr>
              <a:t>№４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DB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と画像を利用した一覧画面）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9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提出期限：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２０１６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１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１２（火）</a:t>
            </a:r>
            <a:endParaRPr lang="en-US" altLang="ja-JP" sz="2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endParaRPr lang="en-US" altLang="ja-JP" sz="9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提出方法：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サーバ（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</a:rPr>
              <a:t>thkadai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）に提出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+mj-ea"/>
              </a:rPr>
              <a:t>冬休課題</a:t>
            </a:r>
            <a:endParaRPr kumimoji="1" lang="ja-JP" altLang="en-US" sz="5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21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556792"/>
            <a:ext cx="8568952" cy="953190"/>
          </a:xfrm>
        </p:spPr>
        <p:txBody>
          <a:bodyPr lIns="0">
            <a:normAutofit fontScale="92500" lnSpcReduction="10000"/>
          </a:bodyPr>
          <a:lstStyle/>
          <a:p>
            <a:pPr marL="357188" indent="0">
              <a:buNone/>
            </a:pPr>
            <a:r>
              <a:rPr lang="ja-JP" altLang="en-US" sz="2800" dirty="0" smtClean="0">
                <a:latin typeface="+mn-ea"/>
              </a:rPr>
              <a:t>作成プログラム：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kadai02_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出席番号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</a:rPr>
              <a:t>氏名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</a:rPr>
              <a:t>php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+mn-ea"/>
              </a:rPr>
              <a:t>			</a:t>
            </a:r>
            <a:r>
              <a:rPr lang="ja-JP" altLang="en-US" sz="2000" dirty="0" smtClean="0"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（★上記プログラムをサーバに提出）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課題№２（画面制御＋文字列操作）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116619" y="2636912"/>
            <a:ext cx="2655911" cy="5760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Font typeface="Symbol" pitchFamily="18" charset="2"/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（ブラウザ）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フローチャート: 記憶データ 9"/>
          <p:cNvSpPr/>
          <p:nvPr/>
        </p:nvSpPr>
        <p:spPr>
          <a:xfrm>
            <a:off x="3779912" y="2652451"/>
            <a:ext cx="2736304" cy="4475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課題２</a:t>
            </a:r>
            <a:r>
              <a:rPr lang="ja-JP" altLang="en-US" dirty="0" smtClean="0">
                <a:solidFill>
                  <a:schemeClr val="tx1"/>
                </a:solidFill>
              </a:rPr>
              <a:t>プログラム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907704" y="2852936"/>
            <a:ext cx="1872208" cy="2182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627428" y="2434880"/>
            <a:ext cx="2290204" cy="463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①ＵＲＬ指定接続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8" y="4077072"/>
            <a:ext cx="3495675" cy="1543050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 flipH="1">
            <a:off x="1627428" y="3114030"/>
            <a:ext cx="2656542" cy="963042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907704" y="3234060"/>
            <a:ext cx="1872208" cy="30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②入力画面表示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1763688" y="4898789"/>
            <a:ext cx="587538" cy="33041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>
            <a:stCxn id="28" idx="7"/>
          </p:cNvCxnSpPr>
          <p:nvPr/>
        </p:nvCxnSpPr>
        <p:spPr>
          <a:xfrm flipV="1">
            <a:off x="2265183" y="3114030"/>
            <a:ext cx="2522841" cy="183314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3059832" y="3645024"/>
            <a:ext cx="1512168" cy="30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③ＰＯＳＴ送信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4538557" y="3114030"/>
            <a:ext cx="2088232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④入力チェック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5126310"/>
            <a:ext cx="3495675" cy="1543050"/>
          </a:xfrm>
          <a:prstGeom prst="rect">
            <a:avLst/>
          </a:prstGeom>
        </p:spPr>
      </p:pic>
      <p:cxnSp>
        <p:nvCxnSpPr>
          <p:cNvPr id="40" name="カギ線コネクタ 39"/>
          <p:cNvCxnSpPr>
            <a:stCxn id="33" idx="2"/>
          </p:cNvCxnSpPr>
          <p:nvPr/>
        </p:nvCxnSpPr>
        <p:spPr>
          <a:xfrm rot="5400000">
            <a:off x="4355559" y="3402482"/>
            <a:ext cx="723478" cy="17307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779912" y="4653136"/>
            <a:ext cx="1978938" cy="305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ＮＧ</a:t>
            </a:r>
            <a:r>
              <a:rPr lang="ja-JP" altLang="en-US" dirty="0" smtClean="0">
                <a:solidFill>
                  <a:schemeClr val="tx1"/>
                </a:solidFill>
              </a:rPr>
              <a:t>：エラー表示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カギ線コネクタ 42"/>
          <p:cNvCxnSpPr>
            <a:stCxn id="33" idx="3"/>
            <a:endCxn id="35" idx="0"/>
          </p:cNvCxnSpPr>
          <p:nvPr/>
        </p:nvCxnSpPr>
        <p:spPr>
          <a:xfrm>
            <a:off x="6626789" y="3510074"/>
            <a:ext cx="485137" cy="1616236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374764" y="4636050"/>
            <a:ext cx="1975095" cy="30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</a:rPr>
              <a:t>ＯＫ</a:t>
            </a:r>
            <a:r>
              <a:rPr lang="ja-JP" altLang="en-US" dirty="0" smtClean="0">
                <a:solidFill>
                  <a:schemeClr val="tx1"/>
                </a:solidFill>
              </a:rPr>
              <a:t>：入力値表示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340768"/>
            <a:ext cx="8568952" cy="5400600"/>
          </a:xfrm>
        </p:spPr>
        <p:txBody>
          <a:bodyPr lIns="0">
            <a:normAutofit fontScale="92500" lnSpcReduction="10000"/>
          </a:bodyPr>
          <a:lstStyle/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プログラム仕様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　１．入力チェック条件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半角英字（大文字、小文字混在可）のみで、４～８文字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endParaRPr lang="en-US" altLang="ja-JP" sz="800" dirty="0" smtClean="0">
              <a:latin typeface="+mn-ea"/>
            </a:endParaRPr>
          </a:p>
          <a:p>
            <a:pPr marL="357188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２．ＮＧ画面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入力画面に次のいずれかのメッセージを赤字表示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・ＩＤを入力してください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・文字は半角英字しか使えません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・文字は</a:t>
            </a:r>
            <a:r>
              <a:rPr lang="ja-JP" altLang="en-US" dirty="0">
                <a:latin typeface="+mn-ea"/>
              </a:rPr>
              <a:t>４～８</a:t>
            </a:r>
            <a:r>
              <a:rPr lang="ja-JP" altLang="en-US" dirty="0" smtClean="0">
                <a:latin typeface="+mn-ea"/>
              </a:rPr>
              <a:t>文字の範囲で入力してください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endParaRPr lang="en-US" altLang="ja-JP" sz="800" dirty="0">
              <a:latin typeface="+mn-ea"/>
            </a:endParaRPr>
          </a:p>
          <a:p>
            <a:pPr marL="357188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３．ＯＫ画面</a:t>
            </a:r>
            <a:endParaRPr lang="en-US" altLang="ja-JP" dirty="0">
              <a:latin typeface="+mn-ea"/>
            </a:endParaRPr>
          </a:p>
          <a:p>
            <a:pPr marL="357188" indent="0">
              <a:buNone/>
            </a:pP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入力された値を表示する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endParaRPr lang="en-US" altLang="ja-JP" sz="800" dirty="0">
              <a:latin typeface="+mn-ea"/>
            </a:endParaRPr>
          </a:p>
          <a:p>
            <a:pPr marL="357188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４．その他条件</a:t>
            </a:r>
            <a:endParaRPr lang="en-US" altLang="ja-JP" dirty="0">
              <a:latin typeface="+mn-ea"/>
            </a:endParaRPr>
          </a:p>
          <a:p>
            <a:pPr marL="357188" indent="0">
              <a:buNone/>
            </a:pP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・入力文字コードは</a:t>
            </a:r>
            <a:r>
              <a:rPr lang="en-US" altLang="ja-JP" dirty="0" smtClean="0">
                <a:latin typeface="+mn-ea"/>
              </a:rPr>
              <a:t>utf8</a:t>
            </a:r>
            <a:r>
              <a:rPr lang="ja-JP" altLang="en-US" dirty="0" smtClean="0">
                <a:latin typeface="+mn-ea"/>
              </a:rPr>
              <a:t>を使用</a:t>
            </a:r>
            <a:endParaRPr lang="en-US" altLang="ja-JP" dirty="0" smtClean="0">
              <a:latin typeface="+mn-ea"/>
            </a:endParaRPr>
          </a:p>
          <a:p>
            <a:pPr marL="357188" indent="0">
              <a:buNone/>
            </a:pPr>
            <a:r>
              <a:rPr lang="en-US" altLang="ja-JP" dirty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・画面には、課題サンプルで指定した情報以外は表示しない</a:t>
            </a:r>
            <a:endParaRPr lang="en-US" altLang="ja-JP" dirty="0">
              <a:latin typeface="+mn-ea"/>
            </a:endParaRPr>
          </a:p>
          <a:p>
            <a:pPr marL="357188" indent="0">
              <a:buNone/>
            </a:pPr>
            <a:endParaRPr lang="en-US" altLang="ja-JP" dirty="0"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課題№２（画面制御＋文字列操作）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8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412776"/>
            <a:ext cx="8568952" cy="1080120"/>
          </a:xfrm>
        </p:spPr>
        <p:txBody>
          <a:bodyPr lIns="0">
            <a:normAutofit/>
          </a:bodyPr>
          <a:lstStyle/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テーブル</a:t>
            </a:r>
            <a:r>
              <a:rPr lang="en-US" altLang="ja-JP" dirty="0" smtClean="0">
                <a:latin typeface="+mn-ea"/>
              </a:rPr>
              <a:t>CREATE</a:t>
            </a:r>
            <a:r>
              <a:rPr lang="ja-JP" altLang="en-US" dirty="0" smtClean="0">
                <a:latin typeface="+mn-ea"/>
              </a:rPr>
              <a:t>文作成：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kadai03_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出席番号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氏名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.txt</a:t>
            </a:r>
          </a:p>
          <a:p>
            <a:pPr marL="357188" indent="0">
              <a:buNone/>
            </a:pP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				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★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上記テキストファイルを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サーバに提出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79512" y="338328"/>
            <a:ext cx="8784976" cy="1252728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+mj-ea"/>
              </a:rPr>
              <a:t>課題№３（</a:t>
            </a:r>
            <a:r>
              <a:rPr lang="en-US" altLang="ja-JP" sz="3600" dirty="0" err="1" smtClean="0">
                <a:latin typeface="+mj-ea"/>
              </a:rPr>
              <a:t>Mysql</a:t>
            </a:r>
            <a:r>
              <a:rPr lang="ja-JP" altLang="en-US" sz="3600" dirty="0" smtClean="0">
                <a:latin typeface="+mj-ea"/>
              </a:rPr>
              <a:t>テーブル作成，データ整備）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323528" y="2204864"/>
            <a:ext cx="8568952" cy="108012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Font typeface="Symbol" pitchFamily="18" charset="2"/>
              <a:buNone/>
            </a:pPr>
            <a:r>
              <a:rPr lang="ja-JP" altLang="en-US" dirty="0" smtClean="0">
                <a:latin typeface="+mn-ea"/>
              </a:rPr>
              <a:t>作成するテーブル：</a:t>
            </a:r>
            <a:r>
              <a:rPr lang="en-US" altLang="ja-JP" dirty="0" err="1" smtClean="0">
                <a:latin typeface="+mn-ea"/>
              </a:rPr>
              <a:t>shouhin_mst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8620"/>
              </p:ext>
            </p:extLst>
          </p:nvPr>
        </p:nvGraphicFramePr>
        <p:xfrm>
          <a:off x="971600" y="2701280"/>
          <a:ext cx="771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00"/>
                <a:gridCol w="1928800"/>
                <a:gridCol w="1928800"/>
                <a:gridCol w="19288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フィールド名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長さ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ｉｄ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可変長文字列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ＭＡＸ８文字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主キー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ｎａｍｅ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可変長文字列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ＭＡＸ５０文字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ｐｒｉｃｅ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整数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323528" y="4221088"/>
            <a:ext cx="8568952" cy="2448272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Font typeface="Symbol" pitchFamily="18" charset="2"/>
              <a:buNone/>
            </a:pPr>
            <a:r>
              <a:rPr lang="ja-JP" altLang="en-US" dirty="0" smtClean="0">
                <a:latin typeface="+mn-ea"/>
              </a:rPr>
              <a:t>データ整備：</a:t>
            </a:r>
            <a:endParaRPr lang="en-US" altLang="ja-JP" dirty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①</a:t>
            </a:r>
            <a:r>
              <a:rPr lang="en-US" altLang="ja-JP" sz="1800" dirty="0" smtClean="0">
                <a:latin typeface="+mn-ea"/>
              </a:rPr>
              <a:t>DB</a:t>
            </a:r>
            <a:r>
              <a:rPr lang="ja-JP" altLang="en-US" sz="1800" dirty="0" smtClean="0">
                <a:latin typeface="+mn-ea"/>
              </a:rPr>
              <a:t>データ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en-US" altLang="ja-JP" sz="1800" dirty="0">
                <a:latin typeface="+mn-ea"/>
              </a:rPr>
              <a:t>	</a:t>
            </a:r>
            <a:r>
              <a:rPr lang="ja-JP" altLang="en-US" sz="1800" dirty="0" smtClean="0">
                <a:latin typeface="+mn-ea"/>
              </a:rPr>
              <a:t>・上記テーブルに４レコード挿入（内容は自由）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②画像データ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en-US" altLang="ja-JP" sz="1800" dirty="0">
                <a:latin typeface="+mn-ea"/>
              </a:rPr>
              <a:t>	</a:t>
            </a:r>
            <a:r>
              <a:rPr lang="ja-JP" altLang="en-US" sz="1800" dirty="0" smtClean="0">
                <a:latin typeface="+mn-ea"/>
              </a:rPr>
              <a:t>・上記テーブルに挿入した</a:t>
            </a:r>
            <a:r>
              <a:rPr lang="en-US" altLang="ja-JP" sz="1800" dirty="0" smtClean="0">
                <a:latin typeface="+mn-ea"/>
              </a:rPr>
              <a:t>id</a:t>
            </a:r>
            <a:r>
              <a:rPr lang="ja-JP" altLang="en-US" sz="1800" dirty="0" smtClean="0">
                <a:latin typeface="+mn-ea"/>
              </a:rPr>
              <a:t>名で画像を４個用意（別々の画像）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en-US" altLang="ja-JP" sz="1800" dirty="0">
                <a:latin typeface="+mn-ea"/>
              </a:rPr>
              <a:t>	</a:t>
            </a:r>
            <a:r>
              <a:rPr lang="ja-JP" altLang="en-US" sz="1800" dirty="0" smtClean="0">
                <a:latin typeface="+mn-ea"/>
              </a:rPr>
              <a:t>・作成した画像は、各自</a:t>
            </a:r>
            <a:r>
              <a:rPr lang="en-US" altLang="ja-JP" sz="1800" dirty="0" smtClean="0">
                <a:latin typeface="+mn-ea"/>
              </a:rPr>
              <a:t>PC</a:t>
            </a:r>
            <a:r>
              <a:rPr lang="ja-JP" altLang="en-US" sz="1800" dirty="0" smtClean="0">
                <a:latin typeface="+mn-ea"/>
              </a:rPr>
              <a:t>のフォルダに格納（・・・・・・・</a:t>
            </a:r>
            <a:r>
              <a:rPr lang="en-US" altLang="ja-JP" sz="1800" dirty="0" smtClean="0">
                <a:latin typeface="+mn-ea"/>
              </a:rPr>
              <a:t>\</a:t>
            </a:r>
            <a:r>
              <a:rPr lang="en-US" altLang="ja-JP" sz="1800" dirty="0" err="1" smtClean="0">
                <a:latin typeface="+mn-ea"/>
              </a:rPr>
              <a:t>xamp</a:t>
            </a:r>
            <a:r>
              <a:rPr lang="en-US" altLang="ja-JP" sz="1800" dirty="0" smtClean="0">
                <a:latin typeface="+mn-ea"/>
              </a:rPr>
              <a:t>\</a:t>
            </a:r>
            <a:r>
              <a:rPr lang="en-US" altLang="ja-JP" sz="1800" dirty="0" err="1" smtClean="0">
                <a:latin typeface="+mn-ea"/>
              </a:rPr>
              <a:t>htdocs</a:t>
            </a:r>
            <a:r>
              <a:rPr lang="en-US" altLang="ja-JP" sz="1800" dirty="0" smtClean="0">
                <a:latin typeface="+mn-ea"/>
              </a:rPr>
              <a:t>\</a:t>
            </a:r>
            <a:r>
              <a:rPr lang="en-US" altLang="ja-JP" sz="1800" dirty="0" err="1" smtClean="0">
                <a:latin typeface="+mn-ea"/>
              </a:rPr>
              <a:t>img</a:t>
            </a:r>
            <a:r>
              <a:rPr lang="ja-JP" altLang="en-US" sz="1800" dirty="0" smtClean="0">
                <a:latin typeface="+mn-ea"/>
              </a:rPr>
              <a:t>）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en-US" altLang="ja-JP" sz="1800" dirty="0">
                <a:latin typeface="+mn-ea"/>
              </a:rPr>
              <a:t>	</a:t>
            </a:r>
            <a:r>
              <a:rPr lang="ja-JP" altLang="en-US" sz="1800" dirty="0" smtClean="0">
                <a:latin typeface="+mn-ea"/>
              </a:rPr>
              <a:t>・画像形式は自由だが、大きさはほぼ同じにする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整備データは、個人の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内に用意できていれば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</a:rPr>
              <a:t>OK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（サーバ提出不要）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412776"/>
            <a:ext cx="8568952" cy="1080120"/>
          </a:xfrm>
        </p:spPr>
        <p:txBody>
          <a:bodyPr lIns="0">
            <a:normAutofit/>
          </a:bodyPr>
          <a:lstStyle/>
          <a:p>
            <a:pPr marL="357188" indent="0">
              <a:buNone/>
            </a:pPr>
            <a:r>
              <a:rPr lang="ja-JP" altLang="en-US" dirty="0" smtClean="0">
                <a:latin typeface="+mn-ea"/>
              </a:rPr>
              <a:t>作成プログラム：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kadai0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４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出席番号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_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氏名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php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None/>
            </a:pP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ja-JP" sz="1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★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上記プログラムを</a:t>
            </a: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サーバに提出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79512" y="338328"/>
            <a:ext cx="8784976" cy="1252728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+mj-ea"/>
              </a:rPr>
              <a:t>課題№４（</a:t>
            </a:r>
            <a:r>
              <a:rPr lang="en-US" altLang="ja-JP" sz="3600" dirty="0" smtClean="0">
                <a:latin typeface="+mj-ea"/>
              </a:rPr>
              <a:t>DB</a:t>
            </a:r>
            <a:r>
              <a:rPr lang="ja-JP" altLang="en-US" sz="3600" dirty="0" smtClean="0">
                <a:latin typeface="+mj-ea"/>
              </a:rPr>
              <a:t>と画像を利用した一覧画面）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3779911" y="2348880"/>
            <a:ext cx="5139581" cy="434074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Font typeface="Symbol" pitchFamily="18" charset="2"/>
              <a:buNone/>
            </a:pPr>
            <a:r>
              <a:rPr lang="ja-JP" altLang="en-US" dirty="0" smtClean="0">
                <a:latin typeface="+mn-ea"/>
              </a:rPr>
              <a:t>プログラム仕様：</a:t>
            </a:r>
            <a:endParaRPr lang="en-US" altLang="ja-JP" dirty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・課題３で作成したテーブルと画像を参照して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一覧表示。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・画像は一定の大きさに縮小表示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（縮小は</a:t>
            </a:r>
            <a:r>
              <a:rPr lang="en-US" altLang="ja-JP" sz="1800" dirty="0" smtClean="0">
                <a:latin typeface="+mn-ea"/>
              </a:rPr>
              <a:t>html</a:t>
            </a:r>
            <a:r>
              <a:rPr lang="ja-JP" altLang="en-US" sz="1800" dirty="0" smtClean="0">
                <a:latin typeface="+mn-ea"/>
              </a:rPr>
              <a:t>の指定で可能）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</a:t>
            </a:r>
            <a:r>
              <a:rPr lang="en-US" altLang="ja-JP" sz="1800" dirty="0" smtClean="0">
                <a:latin typeface="+mn-ea"/>
              </a:rPr>
              <a:t>ID</a:t>
            </a:r>
            <a:r>
              <a:rPr lang="ja-JP" altLang="en-US" sz="1800" dirty="0" smtClean="0">
                <a:latin typeface="+mn-ea"/>
              </a:rPr>
              <a:t>または価格の「昇順」か「降順」をクリック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　して、表示順を変更できるようにする。</a:t>
            </a:r>
            <a:endParaRPr lang="en-US" altLang="ja-JP" sz="1800" dirty="0" smtClean="0"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・初期接続時の表示順は</a:t>
            </a:r>
            <a:r>
              <a:rPr lang="en-US" altLang="ja-JP" sz="1800" dirty="0" smtClean="0">
                <a:latin typeface="+mn-ea"/>
              </a:rPr>
              <a:t>ID</a:t>
            </a:r>
            <a:r>
              <a:rPr lang="ja-JP" altLang="en-US" sz="1800" dirty="0" smtClean="0">
                <a:latin typeface="+mn-ea"/>
              </a:rPr>
              <a:t>の「昇順」</a:t>
            </a:r>
            <a:endParaRPr lang="en-US" altLang="ja-JP" sz="1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endParaRPr lang="en-US" altLang="ja-JP" sz="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チャレンジ！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　・価格をカンマ編集したい</a:t>
            </a:r>
            <a:endParaRPr lang="en-US" altLang="ja-JP" sz="1800" dirty="0" smtClean="0">
              <a:solidFill>
                <a:srgbClr val="FF0000"/>
              </a:solidFill>
              <a:latin typeface="+mn-ea"/>
            </a:endParaRPr>
          </a:p>
          <a:p>
            <a:pPr marL="357188" indent="0">
              <a:buFont typeface="Symbol" pitchFamily="18" charset="2"/>
              <a:buNone/>
            </a:pP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　・価格は右寄せ表示したい</a:t>
            </a:r>
            <a:endParaRPr lang="en-US" altLang="ja-JP" sz="18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2" y="2204864"/>
            <a:ext cx="3634762" cy="448476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39552" y="3236781"/>
            <a:ext cx="936104" cy="69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552" y="4100877"/>
            <a:ext cx="936104" cy="69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9552" y="4964973"/>
            <a:ext cx="936104" cy="69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9552" y="5829069"/>
            <a:ext cx="936104" cy="69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02668" y="3265239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02668" y="4129335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02668" y="4993431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02668" y="5857527"/>
            <a:ext cx="23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９９９</a:t>
            </a:r>
            <a:r>
              <a:rPr kumimoji="1" lang="en-US" altLang="ja-JP" sz="1400" dirty="0" smtClean="0"/>
              <a:t>,</a:t>
            </a:r>
            <a:r>
              <a:rPr kumimoji="1" lang="ja-JP" altLang="en-US" sz="1400" dirty="0" smtClean="0"/>
              <a:t>９９９円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○商品名○○</a:t>
            </a:r>
            <a:endParaRPr kumimoji="1" lang="ja-JP" altLang="en-US" sz="1400" dirty="0"/>
          </a:p>
        </p:txBody>
      </p:sp>
      <p:sp>
        <p:nvSpPr>
          <p:cNvPr id="19" name="コンテンツ プレースホルダー 1"/>
          <p:cNvSpPr txBox="1">
            <a:spLocks/>
          </p:cNvSpPr>
          <p:nvPr/>
        </p:nvSpPr>
        <p:spPr>
          <a:xfrm>
            <a:off x="6381277" y="5599287"/>
            <a:ext cx="2475285" cy="82425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 algn="r">
              <a:buFont typeface="Symbol" pitchFamily="18" charset="2"/>
              <a:buNone/>
            </a:pP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　　１９</a:t>
            </a: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２００円</a:t>
            </a:r>
            <a:endParaRPr lang="en-US" altLang="ja-JP" sz="1800" dirty="0">
              <a:solidFill>
                <a:srgbClr val="FF0000"/>
              </a:solidFill>
              <a:latin typeface="+mn-ea"/>
            </a:endParaRPr>
          </a:p>
          <a:p>
            <a:pPr marL="357188" indent="0" algn="r">
              <a:buFont typeface="Symbol" pitchFamily="18" charset="2"/>
              <a:buNone/>
            </a:pP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　　　８</a:t>
            </a:r>
            <a:r>
              <a:rPr lang="en-US" altLang="ja-JP" sz="180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</a:rPr>
              <a:t>５００円</a:t>
            </a:r>
            <a:endParaRPr lang="en-US" altLang="ja-JP" sz="18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2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1241</TotalTime>
  <Words>169</Words>
  <Application>Microsoft Office PowerPoint</Application>
  <PresentationFormat>画面に合わせる (4:3)</PresentationFormat>
  <Paragraphs>95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HGP明朝E</vt:lpstr>
      <vt:lpstr>ＭＳ Ｐゴシック</vt:lpstr>
      <vt:lpstr>Calibri</vt:lpstr>
      <vt:lpstr>Candara</vt:lpstr>
      <vt:lpstr>Symbol</vt:lpstr>
      <vt:lpstr>ウェーブ</vt:lpstr>
      <vt:lpstr>冬休課題</vt:lpstr>
      <vt:lpstr>課題№２（画面制御＋文字列操作）</vt:lpstr>
      <vt:lpstr>課題№２（画面制御＋文字列操作）</vt:lpstr>
      <vt:lpstr>課題№３（Mysqlテーブル作成，データ整備）</vt:lpstr>
      <vt:lpstr>課題№４（DBと画像を利用した一覧画面）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JV22</dc:title>
  <dc:creator>aadachi</dc:creator>
  <cp:lastModifiedBy>murenkakashu</cp:lastModifiedBy>
  <cp:revision>104</cp:revision>
  <dcterms:created xsi:type="dcterms:W3CDTF">2014-04-23T14:58:01Z</dcterms:created>
  <dcterms:modified xsi:type="dcterms:W3CDTF">2016-01-16T05:53:10Z</dcterms:modified>
</cp:coreProperties>
</file>