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1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9" autoAdjust="0"/>
    <p:restoredTop sz="84311" autoAdjust="0"/>
  </p:normalViewPr>
  <p:slideViewPr>
    <p:cSldViewPr>
      <p:cViewPr varScale="1">
        <p:scale>
          <a:sx n="64" d="100"/>
          <a:sy n="64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C704-A4AE-4E30-A932-BBA5D4354EA3}" type="datetimeFigureOut">
              <a:rPr kumimoji="1" lang="ja-JP" altLang="en-US" smtClean="0"/>
              <a:t>2016/1/26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2C84-9F70-470B-B8B8-94937B600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7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2C84-9F70-470B-B8B8-94937B6009E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40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2C84-9F70-470B-B8B8-94937B6009E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7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442C62-D239-423E-B4E0-1FA3EFB49021}" type="datetimeFigureOut">
              <a:rPr kumimoji="1" lang="ja-JP" altLang="en-US" smtClean="0"/>
              <a:pPr/>
              <a:t>2016/1/26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2492896"/>
            <a:ext cx="8568952" cy="3888432"/>
          </a:xfrm>
        </p:spPr>
        <p:txBody>
          <a:bodyPr lIns="0">
            <a:normAutofit lnSpcReduction="10000"/>
          </a:bodyPr>
          <a:lstStyle/>
          <a:p>
            <a:pPr marL="357188" indent="0">
              <a:buNone/>
            </a:pPr>
            <a:r>
              <a:rPr lang="en-US" altLang="ja-JP" sz="4400" dirty="0" smtClean="0">
                <a:latin typeface="+mn-ea"/>
              </a:rPr>
              <a:t>WP15</a:t>
            </a:r>
            <a:r>
              <a:rPr lang="ja-JP" altLang="en-US" sz="4400" dirty="0">
                <a:latin typeface="+mn-ea"/>
              </a:rPr>
              <a:t>　ＰＨＰ</a:t>
            </a:r>
            <a:r>
              <a:rPr lang="ja-JP" altLang="en-US" sz="4400" dirty="0" smtClean="0">
                <a:latin typeface="+mn-ea"/>
              </a:rPr>
              <a:t>プログラミング</a:t>
            </a:r>
            <a:endParaRPr lang="en-US" altLang="ja-JP" sz="4400" dirty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endParaRPr lang="en-US" altLang="ja-JP" sz="800" dirty="0" smtClean="0">
              <a:latin typeface="+mn-ea"/>
            </a:endParaRPr>
          </a:p>
          <a:p>
            <a:pPr marL="357188" indent="0">
              <a:buNone/>
            </a:pPr>
            <a:r>
              <a:rPr lang="ja-JP" altLang="en-US" sz="2800" dirty="0" smtClean="0">
                <a:latin typeface="+mn-ea"/>
              </a:rPr>
              <a:t>課題目的：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</a:rPr>
              <a:t>HEW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作品製作に向けた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プログラミング</a:t>
            </a:r>
            <a:endParaRPr lang="en-US" altLang="ja-JP" sz="2800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endParaRPr lang="en-US" altLang="ja-JP" sz="800" dirty="0" smtClean="0">
              <a:latin typeface="+mn-ea"/>
            </a:endParaRPr>
          </a:p>
          <a:p>
            <a:pPr marL="357188" indent="0">
              <a:buNone/>
            </a:pPr>
            <a:r>
              <a:rPr lang="ja-JP" altLang="en-US" sz="2800" dirty="0" smtClean="0">
                <a:latin typeface="+mn-ea"/>
              </a:rPr>
              <a:t>課題番号：</a:t>
            </a:r>
            <a:r>
              <a:rPr lang="en-US" altLang="ja-JP" sz="2800" dirty="0" err="1" smtClean="0">
                <a:latin typeface="+mn-ea"/>
              </a:rPr>
              <a:t>kadai</a:t>
            </a:r>
            <a:r>
              <a:rPr lang="ja-JP" altLang="en-US" sz="2800" dirty="0" smtClean="0">
                <a:latin typeface="+mn-ea"/>
              </a:rPr>
              <a:t>№</a:t>
            </a:r>
            <a:r>
              <a:rPr lang="en-US" altLang="ja-JP" sz="2800" dirty="0" smtClean="0">
                <a:latin typeface="+mn-ea"/>
              </a:rPr>
              <a:t>5</a:t>
            </a:r>
          </a:p>
          <a:p>
            <a:pPr marL="357188" indent="0">
              <a:buNone/>
            </a:pPr>
            <a:r>
              <a:rPr lang="ja-JP" altLang="en-US" sz="2800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　　　　　　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</a:rPr>
              <a:t>DB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文字列検索と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画面ページ制御）</a:t>
            </a:r>
            <a:endParaRPr lang="en-US" altLang="ja-JP" sz="2800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endParaRPr lang="en-US" altLang="ja-JP" sz="900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r>
              <a:rPr lang="ja-JP" altLang="en-US" sz="2800" dirty="0" smtClean="0">
                <a:latin typeface="+mn-ea"/>
              </a:rPr>
              <a:t>提出期限：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２０１６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１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２</a:t>
            </a:r>
            <a:r>
              <a:rPr lang="ja-JP" altLang="en-US" sz="2800" dirty="0">
                <a:solidFill>
                  <a:srgbClr val="FF0000"/>
                </a:solidFill>
                <a:latin typeface="+mn-ea"/>
              </a:rPr>
              <a:t>６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火）</a:t>
            </a:r>
            <a:endParaRPr lang="en-US" altLang="ja-JP" sz="2800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endParaRPr lang="en-US" altLang="ja-JP" sz="900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r>
              <a:rPr lang="ja-JP" altLang="en-US" sz="2800" dirty="0" smtClean="0">
                <a:latin typeface="+mn-ea"/>
              </a:rPr>
              <a:t>提出方法</a:t>
            </a:r>
            <a:r>
              <a:rPr lang="ja-JP" altLang="en-US" sz="2800" dirty="0" smtClean="0">
                <a:latin typeface="+mn-ea"/>
              </a:rPr>
              <a:t>：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教官による動作確認</a:t>
            </a:r>
            <a:endParaRPr lang="en-US" altLang="ja-JP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>
                <a:latin typeface="+mj-ea"/>
              </a:rPr>
              <a:t>評価課題</a:t>
            </a:r>
            <a:endParaRPr kumimoji="1" lang="ja-JP" altLang="en-US" sz="5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21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1412776"/>
            <a:ext cx="8568952" cy="576064"/>
          </a:xfrm>
        </p:spPr>
        <p:txBody>
          <a:bodyPr lIns="0">
            <a:normAutofit/>
          </a:bodyPr>
          <a:lstStyle/>
          <a:p>
            <a:pPr marL="357188" indent="0">
              <a:buNone/>
            </a:pPr>
            <a:r>
              <a:rPr lang="ja-JP" altLang="en-US" dirty="0" smtClean="0">
                <a:latin typeface="+mn-ea"/>
              </a:rPr>
              <a:t>作成プログラム：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kadai0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5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_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出席番号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_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氏名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php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79512" y="338328"/>
            <a:ext cx="8784976" cy="1252728"/>
          </a:xfrm>
        </p:spPr>
        <p:txBody>
          <a:bodyPr>
            <a:normAutofit/>
          </a:bodyPr>
          <a:lstStyle/>
          <a:p>
            <a:r>
              <a:rPr lang="ja-JP" altLang="en-US" sz="3600" dirty="0" smtClean="0">
                <a:latin typeface="+mj-ea"/>
              </a:rPr>
              <a:t>課題内容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>
          <a:xfrm>
            <a:off x="3779911" y="2204864"/>
            <a:ext cx="5139581" cy="4340746"/>
          </a:xfrm>
          <a:prstGeom prst="rect">
            <a:avLst/>
          </a:prstGeom>
        </p:spPr>
        <p:txBody>
          <a:bodyPr vert="horz" lIns="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>
              <a:buNone/>
            </a:pPr>
            <a:r>
              <a:rPr lang="ja-JP" altLang="en-US" dirty="0" smtClean="0">
                <a:latin typeface="+mn-ea"/>
              </a:rPr>
              <a:t>準備：</a:t>
            </a:r>
            <a:endParaRPr lang="en-US" altLang="ja-JP" dirty="0">
              <a:latin typeface="+mn-ea"/>
            </a:endParaRPr>
          </a:p>
          <a:p>
            <a:pPr marL="357188" indent="0">
              <a:buNone/>
            </a:pPr>
            <a:r>
              <a:rPr lang="ja-JP" altLang="en-US" dirty="0">
                <a:latin typeface="+mn-ea"/>
              </a:rPr>
              <a:t>　・課題３で作成した</a:t>
            </a:r>
            <a:r>
              <a:rPr lang="ja-JP" altLang="en-US" dirty="0" smtClean="0">
                <a:latin typeface="+mn-ea"/>
              </a:rPr>
              <a:t>テーブルにレコード追加。</a:t>
            </a:r>
            <a:endParaRPr lang="en-US" altLang="ja-JP" dirty="0" smtClean="0">
              <a:latin typeface="+mn-ea"/>
            </a:endParaRPr>
          </a:p>
          <a:p>
            <a:pPr marL="357188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（登録件数を１０レコードにする）</a:t>
            </a:r>
            <a:endParaRPr lang="en-US" altLang="ja-JP" dirty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endParaRPr lang="en-US" altLang="ja-JP" dirty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dirty="0" smtClean="0">
                <a:latin typeface="+mn-ea"/>
              </a:rPr>
              <a:t>プログラム</a:t>
            </a:r>
            <a:r>
              <a:rPr lang="ja-JP" altLang="en-US" dirty="0" smtClean="0">
                <a:latin typeface="+mn-ea"/>
              </a:rPr>
              <a:t>仕様：</a:t>
            </a:r>
            <a:endParaRPr lang="en-US" altLang="ja-JP" dirty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課題４プログラムに、以下２機能を追加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sz="1800" dirty="0">
                <a:latin typeface="+mn-ea"/>
              </a:rPr>
              <a:t>　　</a:t>
            </a:r>
            <a:r>
              <a:rPr lang="ja-JP" altLang="en-US" sz="1800" dirty="0" smtClean="0">
                <a:latin typeface="+mn-ea"/>
              </a:rPr>
              <a:t>①文字列検索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　　　</a:t>
            </a:r>
            <a:r>
              <a:rPr lang="ja-JP" altLang="en-US" sz="1800" dirty="0">
                <a:latin typeface="+mn-ea"/>
              </a:rPr>
              <a:t>商</a:t>
            </a:r>
            <a:r>
              <a:rPr lang="ja-JP" altLang="en-US" sz="1800" dirty="0" smtClean="0">
                <a:latin typeface="+mn-ea"/>
              </a:rPr>
              <a:t>品名に入力された文字列を含む情報を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　　　一覧表示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　②改ページ機能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　　　１画面には３商品しか表示せず、改ページして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　　　次の商品を閲覧できるようにする。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endParaRPr lang="en-US" altLang="ja-JP" sz="1800" dirty="0">
              <a:latin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92" y="2132856"/>
            <a:ext cx="3634762" cy="448476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39552" y="3236781"/>
            <a:ext cx="936104" cy="594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画像１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9552" y="3933056"/>
            <a:ext cx="936104" cy="594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画像２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39552" y="4653136"/>
            <a:ext cx="936104" cy="594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画像３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02668" y="3265239"/>
            <a:ext cx="234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９９９</a:t>
            </a:r>
            <a:r>
              <a:rPr kumimoji="1" lang="en-US" altLang="ja-JP" sz="1400" dirty="0" smtClean="0"/>
              <a:t>,</a:t>
            </a:r>
            <a:r>
              <a:rPr kumimoji="1" lang="ja-JP" altLang="en-US" sz="1400" dirty="0" smtClean="0"/>
              <a:t>９９９円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○商品名○○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02668" y="3933056"/>
            <a:ext cx="234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９９９</a:t>
            </a:r>
            <a:r>
              <a:rPr kumimoji="1" lang="en-US" altLang="ja-JP" sz="1400" dirty="0" smtClean="0"/>
              <a:t>,</a:t>
            </a:r>
            <a:r>
              <a:rPr kumimoji="1" lang="ja-JP" altLang="en-US" sz="1400" dirty="0" smtClean="0"/>
              <a:t>９９９円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○商品名○○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02668" y="4653136"/>
            <a:ext cx="234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９９９</a:t>
            </a:r>
            <a:r>
              <a:rPr kumimoji="1" lang="en-US" altLang="ja-JP" sz="1400" dirty="0" smtClean="0"/>
              <a:t>,</a:t>
            </a:r>
            <a:r>
              <a:rPr kumimoji="1" lang="ja-JP" altLang="en-US" sz="1400" dirty="0" smtClean="0"/>
              <a:t>９９９円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○商品名○○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9552" y="5497487"/>
            <a:ext cx="234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１　</a:t>
            </a:r>
            <a:r>
              <a:rPr lang="ja-JP" altLang="en-US" sz="1400" dirty="0" smtClean="0">
                <a:solidFill>
                  <a:srgbClr val="0000CC"/>
                </a:solidFill>
              </a:rPr>
              <a:t>２　３　</a:t>
            </a:r>
            <a:r>
              <a:rPr lang="ja-JP" altLang="en-US" sz="1400" dirty="0" smtClean="0"/>
              <a:t>ページ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28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1162</TotalTime>
  <Words>36</Words>
  <Application>Microsoft Office PowerPoint</Application>
  <PresentationFormat>画面に合わせる (4:3)</PresentationFormat>
  <Paragraphs>34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ウェーブ</vt:lpstr>
      <vt:lpstr>評価課題</vt:lpstr>
      <vt:lpstr>課題内容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JV22</dc:title>
  <dc:creator>aadachi</dc:creator>
  <cp:lastModifiedBy>HAL</cp:lastModifiedBy>
  <cp:revision>94</cp:revision>
  <dcterms:created xsi:type="dcterms:W3CDTF">2014-04-23T14:58:01Z</dcterms:created>
  <dcterms:modified xsi:type="dcterms:W3CDTF">2016-01-26T04:01:52Z</dcterms:modified>
</cp:coreProperties>
</file>