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3T20:35:5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5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006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13,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5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40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13,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4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C3BE3D0B-C170-4EB4-9DB9-3CF26853B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CB73D-27C3-4FB5-B13B-8CD205221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040" y="1122362"/>
            <a:ext cx="8376514" cy="2494295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Web and Mobile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65603-CCB3-4E5F-B4B3-43BF9B3D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9803" y="3772789"/>
            <a:ext cx="6141493" cy="1215470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ASSIGNMENT - CA 1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E4B5C-BE45-4B63-B527-5F2B9FB2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IE" sz="260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88EE-83AA-4BEE-8292-B30B72D9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r>
              <a:rPr lang="en-IE" dirty="0"/>
              <a:t>HTML5</a:t>
            </a:r>
          </a:p>
          <a:p>
            <a:r>
              <a:rPr lang="en-IE" dirty="0"/>
              <a:t>CSS3</a:t>
            </a:r>
          </a:p>
          <a:p>
            <a:r>
              <a:rPr lang="en-IE" dirty="0"/>
              <a:t>JAVASCRIPT</a:t>
            </a:r>
          </a:p>
          <a:p>
            <a:r>
              <a:rPr lang="en-IE" dirty="0"/>
              <a:t>JQUERY</a:t>
            </a:r>
          </a:p>
          <a:p>
            <a:r>
              <a:rPr lang="en-IE" dirty="0"/>
              <a:t>JSON</a:t>
            </a:r>
          </a:p>
          <a:p>
            <a:endParaRPr lang="en-IE" dirty="0"/>
          </a:p>
          <a:p>
            <a:r>
              <a:rPr lang="en-IE" dirty="0"/>
              <a:t>TOOLS USED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E" dirty="0"/>
              <a:t>VISUAL STUDIO CODE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E" dirty="0"/>
              <a:t>XAMPP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254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EEAA1-4516-4B3F-9450-1E90A077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Problem statement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C7B8-F279-4D09-9FCB-1312D9AB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r>
              <a:rPr lang="en-IE" dirty="0"/>
              <a:t>DEVELOP A RESPONSIVE WEB APPLICATION, OPTIMISED FOR MOBILE, TABLETS AND DESKTOP DEVICES</a:t>
            </a:r>
          </a:p>
          <a:p>
            <a:r>
              <a:rPr lang="en-IE" dirty="0"/>
              <a:t>FEATURES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E" dirty="0"/>
              <a:t>JOB SEARCHING WEBSITE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E" dirty="0"/>
              <a:t>LIST CURRENT VACCANCIES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E" dirty="0"/>
              <a:t>SUPPORTS JOBS FILTERING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E" dirty="0"/>
              <a:t>SUPPORT APPLICATION OF SELECTED JOBS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E" dirty="0"/>
              <a:t>SUPPORT USER DATA INPUT FOR JOB APPLICATION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E"/>
              <a:t>SUPPORT USER </a:t>
            </a:r>
            <a:r>
              <a:rPr lang="en-IE" dirty="0"/>
              <a:t>DATA VALIDATION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84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50B3A-85BD-48DE-B43F-143BA91F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APPROCH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F6D-3960-4B08-8788-BC128AC4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500" dirty="0"/>
              <a:t>PICKED REFERENCE SITE – INDEED.IE</a:t>
            </a:r>
          </a:p>
          <a:p>
            <a:pPr>
              <a:lnSpc>
                <a:spcPct val="90000"/>
              </a:lnSpc>
            </a:pPr>
            <a:r>
              <a:rPr lang="en-IE" sz="1500" dirty="0"/>
              <a:t>PAGE LAYOUT CREATED WITH 3 MAIN HTML DIVS</a:t>
            </a:r>
          </a:p>
          <a:p>
            <a:pPr marL="56007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1500" dirty="0"/>
              <a:t>NAV BAR</a:t>
            </a:r>
          </a:p>
          <a:p>
            <a:pPr marL="56007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1500" dirty="0"/>
              <a:t>MAIN CONTENT</a:t>
            </a:r>
          </a:p>
          <a:p>
            <a:pPr marL="891540" lvl="2">
              <a:lnSpc>
                <a:spcPct val="90000"/>
              </a:lnSpc>
            </a:pPr>
            <a:r>
              <a:rPr lang="en-IE" sz="1500" dirty="0"/>
              <a:t>DYNAMIC DATA CREATED USING JAVASCRIPT/JQUERY</a:t>
            </a:r>
          </a:p>
          <a:p>
            <a:pPr marL="891540" lvl="2">
              <a:lnSpc>
                <a:spcPct val="90000"/>
              </a:lnSpc>
            </a:pPr>
            <a:r>
              <a:rPr lang="en-IE" sz="1500" dirty="0"/>
              <a:t>DYNAMICALLY POPULATE THIS DIV AS PER PAGE REQUIREMENT</a:t>
            </a:r>
          </a:p>
          <a:p>
            <a:pPr marL="56007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1500" dirty="0"/>
              <a:t>FOOTER </a:t>
            </a:r>
          </a:p>
          <a:p>
            <a:pPr>
              <a:lnSpc>
                <a:spcPct val="90000"/>
              </a:lnSpc>
            </a:pPr>
            <a:r>
              <a:rPr lang="en-IE" sz="1500" dirty="0"/>
              <a:t>JOBS DATA PARSED FROM JSON FILE USING JQUERY</a:t>
            </a:r>
          </a:p>
          <a:p>
            <a:pPr>
              <a:lnSpc>
                <a:spcPct val="90000"/>
              </a:lnSpc>
            </a:pPr>
            <a:r>
              <a:rPr lang="en-IE" sz="1500" dirty="0"/>
              <a:t>FORMS DATA VALIDATIONS DONE USING JAVASCRIPT</a:t>
            </a:r>
          </a:p>
          <a:p>
            <a:pPr>
              <a:lnSpc>
                <a:spcPct val="90000"/>
              </a:lnSpc>
            </a:pPr>
            <a:r>
              <a:rPr lang="en-IE" sz="1500" dirty="0"/>
              <a:t>USED W3SCHOOL FOR TECHNICAL REFERENCE</a:t>
            </a:r>
          </a:p>
          <a:p>
            <a:pPr>
              <a:lnSpc>
                <a:spcPct val="90000"/>
              </a:lnSpc>
            </a:pPr>
            <a:r>
              <a:rPr lang="en-IE" sz="1500" dirty="0"/>
              <a:t>USED STACKOVERFLOW.COM FOR SOLVING ISSUES</a:t>
            </a:r>
          </a:p>
          <a:p>
            <a:pPr lvl="1">
              <a:lnSpc>
                <a:spcPct val="90000"/>
              </a:lnSpc>
            </a:pPr>
            <a:endParaRPr lang="en-IE" sz="1500" dirty="0"/>
          </a:p>
          <a:p>
            <a:pPr>
              <a:lnSpc>
                <a:spcPct val="90000"/>
              </a:lnSpc>
            </a:pPr>
            <a:endParaRPr lang="en-IE" sz="1500" dirty="0"/>
          </a:p>
          <a:p>
            <a:pPr>
              <a:lnSpc>
                <a:spcPct val="90000"/>
              </a:lnSpc>
            </a:pPr>
            <a:endParaRPr lang="en-IE" sz="1500" dirty="0"/>
          </a:p>
          <a:p>
            <a:pPr>
              <a:lnSpc>
                <a:spcPct val="90000"/>
              </a:lnSpc>
            </a:pPr>
            <a:endParaRPr lang="en-IE" sz="1500" dirty="0"/>
          </a:p>
          <a:p>
            <a:pPr lvl="1">
              <a:lnSpc>
                <a:spcPct val="90000"/>
              </a:lnSpc>
            </a:pPr>
            <a:endParaRPr lang="en-IE" sz="1500" dirty="0"/>
          </a:p>
        </p:txBody>
      </p:sp>
    </p:spTree>
    <p:extLst>
      <p:ext uri="{BB962C8B-B14F-4D97-AF65-F5344CB8AC3E}">
        <p14:creationId xmlns:p14="http://schemas.microsoft.com/office/powerpoint/2010/main" val="322537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3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5440670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86529-D5D0-41ED-BACE-5F633BEE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760499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Demo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13A4A6-3F8D-47ED-8695-E132DF03C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1803910"/>
            <a:ext cx="5637125" cy="31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9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36FC-BBF0-42C5-9601-214DEAE2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thanks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8E56-2842-4593-85DE-CCF84FB3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r>
              <a:rPr lang="en-IE" dirty="0"/>
              <a:t>TEAM MEMBERS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E" dirty="0"/>
              <a:t>SHIJU CHANDRA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E"/>
              <a:t>GOKUL SANJEEV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942097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133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Web and Mobile Technologies</vt:lpstr>
      <vt:lpstr>Technologies used</vt:lpstr>
      <vt:lpstr>Problem statement</vt:lpstr>
      <vt:lpstr>APPROCH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Technologies</dc:title>
  <dc:creator>Shiju Chandra Poovullathil</dc:creator>
  <cp:lastModifiedBy>Shiju Chandra Poovullathil</cp:lastModifiedBy>
  <cp:revision>6</cp:revision>
  <dcterms:created xsi:type="dcterms:W3CDTF">2021-06-13T20:03:59Z</dcterms:created>
  <dcterms:modified xsi:type="dcterms:W3CDTF">2021-06-14T05:53:23Z</dcterms:modified>
</cp:coreProperties>
</file>