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8" r:id="rId3"/>
    <p:sldId id="287" r:id="rId4"/>
    <p:sldId id="269" r:id="rId5"/>
    <p:sldId id="271" r:id="rId6"/>
    <p:sldId id="290" r:id="rId7"/>
    <p:sldId id="289" r:id="rId8"/>
    <p:sldId id="295" r:id="rId9"/>
    <p:sldId id="296" r:id="rId10"/>
    <p:sldId id="2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4CD127-5FBE-438B-8748-561915A4E35A}" v="62" dt="2024-08-12T15:43:01.0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sobhan, Shiju" userId="599eda7a-6e91-4764-8977-60934ee2340d" providerId="ADAL" clId="{864CD127-5FBE-438B-8748-561915A4E35A}"/>
    <pc:docChg chg="undo redo custSel addSld delSld modSld">
      <pc:chgData name="Sisobhan, Shiju" userId="599eda7a-6e91-4764-8977-60934ee2340d" providerId="ADAL" clId="{864CD127-5FBE-438B-8748-561915A4E35A}" dt="2024-08-12T16:00:21.058" v="2140" actId="20577"/>
      <pc:docMkLst>
        <pc:docMk/>
      </pc:docMkLst>
      <pc:sldChg chg="modSp mod">
        <pc:chgData name="Sisobhan, Shiju" userId="599eda7a-6e91-4764-8977-60934ee2340d" providerId="ADAL" clId="{864CD127-5FBE-438B-8748-561915A4E35A}" dt="2024-08-12T13:56:48.898" v="2000" actId="207"/>
        <pc:sldMkLst>
          <pc:docMk/>
          <pc:sldMk cId="1701674633" sldId="256"/>
        </pc:sldMkLst>
        <pc:spChg chg="mod">
          <ac:chgData name="Sisobhan, Shiju" userId="599eda7a-6e91-4764-8977-60934ee2340d" providerId="ADAL" clId="{864CD127-5FBE-438B-8748-561915A4E35A}" dt="2024-08-12T13:56:37.987" v="1999" actId="207"/>
          <ac:spMkLst>
            <pc:docMk/>
            <pc:sldMk cId="1701674633" sldId="256"/>
            <ac:spMk id="2" creationId="{C5A57A5F-C884-DCF1-8B25-888DC9FB11FD}"/>
          </ac:spMkLst>
        </pc:spChg>
        <pc:spChg chg="mod">
          <ac:chgData name="Sisobhan, Shiju" userId="599eda7a-6e91-4764-8977-60934ee2340d" providerId="ADAL" clId="{864CD127-5FBE-438B-8748-561915A4E35A}" dt="2024-08-12T13:56:48.898" v="2000" actId="207"/>
          <ac:spMkLst>
            <pc:docMk/>
            <pc:sldMk cId="1701674633" sldId="256"/>
            <ac:spMk id="3" creationId="{ACDC8C1C-DAC3-7A55-5304-DD21DEE42BC6}"/>
          </ac:spMkLst>
        </pc:spChg>
      </pc:sldChg>
      <pc:sldChg chg="modSp mod">
        <pc:chgData name="Sisobhan, Shiju" userId="599eda7a-6e91-4764-8977-60934ee2340d" providerId="ADAL" clId="{864CD127-5FBE-438B-8748-561915A4E35A}" dt="2024-08-09T20:26:22.608" v="1426" actId="1076"/>
        <pc:sldMkLst>
          <pc:docMk/>
          <pc:sldMk cId="925158047" sldId="267"/>
        </pc:sldMkLst>
        <pc:spChg chg="mod">
          <ac:chgData name="Sisobhan, Shiju" userId="599eda7a-6e91-4764-8977-60934ee2340d" providerId="ADAL" clId="{864CD127-5FBE-438B-8748-561915A4E35A}" dt="2024-08-09T20:17:56.045" v="1411" actId="1076"/>
          <ac:spMkLst>
            <pc:docMk/>
            <pc:sldMk cId="925158047" sldId="267"/>
            <ac:spMk id="3" creationId="{3A2F3583-8F53-ED7D-14C6-B6823ADA40A3}"/>
          </ac:spMkLst>
        </pc:spChg>
        <pc:spChg chg="mod">
          <ac:chgData name="Sisobhan, Shiju" userId="599eda7a-6e91-4764-8977-60934ee2340d" providerId="ADAL" clId="{864CD127-5FBE-438B-8748-561915A4E35A}" dt="2024-08-09T20:26:22.608" v="1426" actId="1076"/>
          <ac:spMkLst>
            <pc:docMk/>
            <pc:sldMk cId="925158047" sldId="267"/>
            <ac:spMk id="5" creationId="{EE0C758D-1FF2-17C3-5F72-85D78E76F1FD}"/>
          </ac:spMkLst>
        </pc:spChg>
      </pc:sldChg>
      <pc:sldChg chg="addSp delSp modSp mod">
        <pc:chgData name="Sisobhan, Shiju" userId="599eda7a-6e91-4764-8977-60934ee2340d" providerId="ADAL" clId="{864CD127-5FBE-438B-8748-561915A4E35A}" dt="2024-08-09T20:32:03.996" v="1454" actId="1076"/>
        <pc:sldMkLst>
          <pc:docMk/>
          <pc:sldMk cId="110931942" sldId="268"/>
        </pc:sldMkLst>
        <pc:spChg chg="add mod">
          <ac:chgData name="Sisobhan, Shiju" userId="599eda7a-6e91-4764-8977-60934ee2340d" providerId="ADAL" clId="{864CD127-5FBE-438B-8748-561915A4E35A}" dt="2024-08-09T20:20:35.049" v="1415"/>
          <ac:spMkLst>
            <pc:docMk/>
            <pc:sldMk cId="110931942" sldId="268"/>
            <ac:spMk id="3" creationId="{090E1E3F-DE7C-19FE-5074-AFF026962147}"/>
          </ac:spMkLst>
        </pc:spChg>
        <pc:spChg chg="del">
          <ac:chgData name="Sisobhan, Shiju" userId="599eda7a-6e91-4764-8977-60934ee2340d" providerId="ADAL" clId="{864CD127-5FBE-438B-8748-561915A4E35A}" dt="2024-08-09T20:31:22.737" v="1444" actId="478"/>
          <ac:spMkLst>
            <pc:docMk/>
            <pc:sldMk cId="110931942" sldId="268"/>
            <ac:spMk id="4" creationId="{9CD237F2-3965-FABA-867D-05EF274A382E}"/>
          </ac:spMkLst>
        </pc:spChg>
        <pc:spChg chg="add mod">
          <ac:chgData name="Sisobhan, Shiju" userId="599eda7a-6e91-4764-8977-60934ee2340d" providerId="ADAL" clId="{864CD127-5FBE-438B-8748-561915A4E35A}" dt="2024-08-09T20:32:03.996" v="1454" actId="1076"/>
          <ac:spMkLst>
            <pc:docMk/>
            <pc:sldMk cId="110931942" sldId="268"/>
            <ac:spMk id="9" creationId="{2C1A2630-44B6-99CE-7C81-909F1AC754FA}"/>
          </ac:spMkLst>
        </pc:spChg>
        <pc:spChg chg="mod">
          <ac:chgData name="Sisobhan, Shiju" userId="599eda7a-6e91-4764-8977-60934ee2340d" providerId="ADAL" clId="{864CD127-5FBE-438B-8748-561915A4E35A}" dt="2024-08-09T20:21:17.493" v="1423" actId="255"/>
          <ac:spMkLst>
            <pc:docMk/>
            <pc:sldMk cId="110931942" sldId="268"/>
            <ac:spMk id="20" creationId="{98790949-A2AF-C376-6EAC-6AD53A844B1C}"/>
          </ac:spMkLst>
        </pc:spChg>
        <pc:spChg chg="mod">
          <ac:chgData name="Sisobhan, Shiju" userId="599eda7a-6e91-4764-8977-60934ee2340d" providerId="ADAL" clId="{864CD127-5FBE-438B-8748-561915A4E35A}" dt="2024-08-09T20:21:06.277" v="1421" actId="1076"/>
          <ac:spMkLst>
            <pc:docMk/>
            <pc:sldMk cId="110931942" sldId="268"/>
            <ac:spMk id="25" creationId="{FB997F73-E96D-C697-8377-3EEE5650B0FF}"/>
          </ac:spMkLst>
        </pc:spChg>
        <pc:spChg chg="mod">
          <ac:chgData name="Sisobhan, Shiju" userId="599eda7a-6e91-4764-8977-60934ee2340d" providerId="ADAL" clId="{864CD127-5FBE-438B-8748-561915A4E35A}" dt="2024-08-09T20:20:49.278" v="1418" actId="1076"/>
          <ac:spMkLst>
            <pc:docMk/>
            <pc:sldMk cId="110931942" sldId="268"/>
            <ac:spMk id="28" creationId="{6F4FF065-A042-5346-03D9-55B66CC15CCA}"/>
          </ac:spMkLst>
        </pc:spChg>
        <pc:spChg chg="del">
          <ac:chgData name="Sisobhan, Shiju" userId="599eda7a-6e91-4764-8977-60934ee2340d" providerId="ADAL" clId="{864CD127-5FBE-438B-8748-561915A4E35A}" dt="2024-08-09T20:20:33.469" v="1414" actId="478"/>
          <ac:spMkLst>
            <pc:docMk/>
            <pc:sldMk cId="110931942" sldId="268"/>
            <ac:spMk id="30" creationId="{55FB6F69-CCF7-1FF3-BE19-54A573EEB712}"/>
          </ac:spMkLst>
        </pc:spChg>
        <pc:spChg chg="del">
          <ac:chgData name="Sisobhan, Shiju" userId="599eda7a-6e91-4764-8977-60934ee2340d" providerId="ADAL" clId="{864CD127-5FBE-438B-8748-561915A4E35A}" dt="2024-08-09T20:20:19.578" v="1413" actId="478"/>
          <ac:spMkLst>
            <pc:docMk/>
            <pc:sldMk cId="110931942" sldId="268"/>
            <ac:spMk id="31" creationId="{4AD1D554-5F00-4640-4AE9-E5113ABB1D9A}"/>
          </ac:spMkLst>
        </pc:spChg>
        <pc:grpChg chg="del">
          <ac:chgData name="Sisobhan, Shiju" userId="599eda7a-6e91-4764-8977-60934ee2340d" providerId="ADAL" clId="{864CD127-5FBE-438B-8748-561915A4E35A}" dt="2024-08-09T20:31:22.737" v="1444" actId="478"/>
          <ac:grpSpMkLst>
            <pc:docMk/>
            <pc:sldMk cId="110931942" sldId="268"/>
            <ac:grpSpMk id="5" creationId="{2973E1D4-9EF6-99BB-5FD6-91F4CA41F80B}"/>
          </ac:grpSpMkLst>
        </pc:grpChg>
        <pc:grpChg chg="mod">
          <ac:chgData name="Sisobhan, Shiju" userId="599eda7a-6e91-4764-8977-60934ee2340d" providerId="ADAL" clId="{864CD127-5FBE-438B-8748-561915A4E35A}" dt="2024-08-09T20:20:14.805" v="1412" actId="1076"/>
          <ac:grpSpMkLst>
            <pc:docMk/>
            <pc:sldMk cId="110931942" sldId="268"/>
            <ac:grpSpMk id="29" creationId="{A0F32035-099C-FB1C-B915-B469621E9EFA}"/>
          </ac:grpSpMkLst>
        </pc:grpChg>
        <pc:picChg chg="add mod">
          <ac:chgData name="Sisobhan, Shiju" userId="599eda7a-6e91-4764-8977-60934ee2340d" providerId="ADAL" clId="{864CD127-5FBE-438B-8748-561915A4E35A}" dt="2024-08-09T20:31:34.636" v="1448" actId="1076"/>
          <ac:picMkLst>
            <pc:docMk/>
            <pc:sldMk cId="110931942" sldId="268"/>
            <ac:picMk id="13" creationId="{708E9448-7CF8-8C1D-8876-8443054B8A51}"/>
          </ac:picMkLst>
        </pc:picChg>
        <pc:cxnChg chg="mod">
          <ac:chgData name="Sisobhan, Shiju" userId="599eda7a-6e91-4764-8977-60934ee2340d" providerId="ADAL" clId="{864CD127-5FBE-438B-8748-561915A4E35A}" dt="2024-08-09T20:22:10.575" v="1425" actId="1036"/>
          <ac:cxnSpMkLst>
            <pc:docMk/>
            <pc:sldMk cId="110931942" sldId="268"/>
            <ac:cxnSpMk id="16" creationId="{A1ADA453-E938-2926-B2A1-C7A9E02F9F97}"/>
          </ac:cxnSpMkLst>
        </pc:cxnChg>
      </pc:sldChg>
      <pc:sldChg chg="modSp mod">
        <pc:chgData name="Sisobhan, Shiju" userId="599eda7a-6e91-4764-8977-60934ee2340d" providerId="ADAL" clId="{864CD127-5FBE-438B-8748-561915A4E35A}" dt="2024-08-09T18:25:10.086" v="803" actId="1076"/>
        <pc:sldMkLst>
          <pc:docMk/>
          <pc:sldMk cId="1211948231" sldId="269"/>
        </pc:sldMkLst>
        <pc:spChg chg="mod">
          <ac:chgData name="Sisobhan, Shiju" userId="599eda7a-6e91-4764-8977-60934ee2340d" providerId="ADAL" clId="{864CD127-5FBE-438B-8748-561915A4E35A}" dt="2024-08-09T18:24:52.519" v="800" actId="1076"/>
          <ac:spMkLst>
            <pc:docMk/>
            <pc:sldMk cId="1211948231" sldId="269"/>
            <ac:spMk id="8" creationId="{E3654127-1FF3-9F91-4F2B-DEA4B7A5325C}"/>
          </ac:spMkLst>
        </pc:spChg>
        <pc:spChg chg="mod">
          <ac:chgData name="Sisobhan, Shiju" userId="599eda7a-6e91-4764-8977-60934ee2340d" providerId="ADAL" clId="{864CD127-5FBE-438B-8748-561915A4E35A}" dt="2024-08-09T18:25:10.086" v="803" actId="1076"/>
          <ac:spMkLst>
            <pc:docMk/>
            <pc:sldMk cId="1211948231" sldId="269"/>
            <ac:spMk id="10" creationId="{1C07C83D-7524-2A09-2B8B-CB5C417E008C}"/>
          </ac:spMkLst>
        </pc:spChg>
        <pc:spChg chg="mod">
          <ac:chgData name="Sisobhan, Shiju" userId="599eda7a-6e91-4764-8977-60934ee2340d" providerId="ADAL" clId="{864CD127-5FBE-438B-8748-561915A4E35A}" dt="2024-08-09T18:24:44.585" v="797" actId="14100"/>
          <ac:spMkLst>
            <pc:docMk/>
            <pc:sldMk cId="1211948231" sldId="269"/>
            <ac:spMk id="16" creationId="{71B8DE31-438C-A84E-67D5-356419812BBB}"/>
          </ac:spMkLst>
        </pc:spChg>
        <pc:spChg chg="mod">
          <ac:chgData name="Sisobhan, Shiju" userId="599eda7a-6e91-4764-8977-60934ee2340d" providerId="ADAL" clId="{864CD127-5FBE-438B-8748-561915A4E35A}" dt="2024-08-09T18:24:56.783" v="801" actId="1076"/>
          <ac:spMkLst>
            <pc:docMk/>
            <pc:sldMk cId="1211948231" sldId="269"/>
            <ac:spMk id="18" creationId="{70F13391-D7B0-9605-C02E-2A609B2CF6C1}"/>
          </ac:spMkLst>
        </pc:spChg>
        <pc:grpChg chg="mod">
          <ac:chgData name="Sisobhan, Shiju" userId="599eda7a-6e91-4764-8977-60934ee2340d" providerId="ADAL" clId="{864CD127-5FBE-438B-8748-561915A4E35A}" dt="2024-08-09T18:25:02.880" v="802" actId="1076"/>
          <ac:grpSpMkLst>
            <pc:docMk/>
            <pc:sldMk cId="1211948231" sldId="269"/>
            <ac:grpSpMk id="20" creationId="{0A6CAAD4-B224-6974-64A6-A35B1BAE69BA}"/>
          </ac:grpSpMkLst>
        </pc:grpChg>
      </pc:sldChg>
      <pc:sldChg chg="del">
        <pc:chgData name="Sisobhan, Shiju" userId="599eda7a-6e91-4764-8977-60934ee2340d" providerId="ADAL" clId="{864CD127-5FBE-438B-8748-561915A4E35A}" dt="2024-08-09T17:51:48.225" v="89" actId="47"/>
        <pc:sldMkLst>
          <pc:docMk/>
          <pc:sldMk cId="1341599024" sldId="270"/>
        </pc:sldMkLst>
      </pc:sldChg>
      <pc:sldChg chg="modSp mod">
        <pc:chgData name="Sisobhan, Shiju" userId="599eda7a-6e91-4764-8977-60934ee2340d" providerId="ADAL" clId="{864CD127-5FBE-438B-8748-561915A4E35A}" dt="2024-08-12T16:00:21.058" v="2140" actId="20577"/>
        <pc:sldMkLst>
          <pc:docMk/>
          <pc:sldMk cId="2257657543" sldId="272"/>
        </pc:sldMkLst>
        <pc:spChg chg="mod">
          <ac:chgData name="Sisobhan, Shiju" userId="599eda7a-6e91-4764-8977-60934ee2340d" providerId="ADAL" clId="{864CD127-5FBE-438B-8748-561915A4E35A}" dt="2024-08-12T16:00:21.058" v="2140" actId="20577"/>
          <ac:spMkLst>
            <pc:docMk/>
            <pc:sldMk cId="2257657543" sldId="272"/>
            <ac:spMk id="13" creationId="{78DD91B1-2D7F-443B-BAB2-61C217244973}"/>
          </ac:spMkLst>
        </pc:spChg>
        <pc:spChg chg="mod">
          <ac:chgData name="Sisobhan, Shiju" userId="599eda7a-6e91-4764-8977-60934ee2340d" providerId="ADAL" clId="{864CD127-5FBE-438B-8748-561915A4E35A}" dt="2024-08-12T13:08:50.711" v="1772" actId="1076"/>
          <ac:spMkLst>
            <pc:docMk/>
            <pc:sldMk cId="2257657543" sldId="272"/>
            <ac:spMk id="15" creationId="{F7363576-E9D9-45C6-96DC-35C0B071702A}"/>
          </ac:spMkLst>
        </pc:spChg>
      </pc:sldChg>
      <pc:sldChg chg="modSp mod">
        <pc:chgData name="Sisobhan, Shiju" userId="599eda7a-6e91-4764-8977-60934ee2340d" providerId="ADAL" clId="{864CD127-5FBE-438B-8748-561915A4E35A}" dt="2024-08-12T15:24:51.867" v="2088" actId="20577"/>
        <pc:sldMkLst>
          <pc:docMk/>
          <pc:sldMk cId="727641928" sldId="275"/>
        </pc:sldMkLst>
        <pc:spChg chg="mod">
          <ac:chgData name="Sisobhan, Shiju" userId="599eda7a-6e91-4764-8977-60934ee2340d" providerId="ADAL" clId="{864CD127-5FBE-438B-8748-561915A4E35A}" dt="2024-08-12T15:24:51.867" v="2088" actId="20577"/>
          <ac:spMkLst>
            <pc:docMk/>
            <pc:sldMk cId="727641928" sldId="275"/>
            <ac:spMk id="2" creationId="{04E0D994-8CBD-4245-905E-A29935F65CB9}"/>
          </ac:spMkLst>
        </pc:spChg>
      </pc:sldChg>
      <pc:sldChg chg="addSp delSp modSp new mod">
        <pc:chgData name="Sisobhan, Shiju" userId="599eda7a-6e91-4764-8977-60934ee2340d" providerId="ADAL" clId="{864CD127-5FBE-438B-8748-561915A4E35A}" dt="2024-08-09T18:23:52.234" v="790" actId="114"/>
        <pc:sldMkLst>
          <pc:docMk/>
          <pc:sldMk cId="718539657" sldId="287"/>
        </pc:sldMkLst>
        <pc:spChg chg="add mod">
          <ac:chgData name="Sisobhan, Shiju" userId="599eda7a-6e91-4764-8977-60934ee2340d" providerId="ADAL" clId="{864CD127-5FBE-438B-8748-561915A4E35A}" dt="2024-08-09T17:48:23.808" v="73" actId="164"/>
          <ac:spMkLst>
            <pc:docMk/>
            <pc:sldMk cId="718539657" sldId="287"/>
            <ac:spMk id="11" creationId="{69D90E15-5B04-0703-9885-5EC0396841AD}"/>
          </ac:spMkLst>
        </pc:spChg>
        <pc:spChg chg="add mod">
          <ac:chgData name="Sisobhan, Shiju" userId="599eda7a-6e91-4764-8977-60934ee2340d" providerId="ADAL" clId="{864CD127-5FBE-438B-8748-561915A4E35A}" dt="2024-08-09T18:23:52.234" v="790" actId="114"/>
          <ac:spMkLst>
            <pc:docMk/>
            <pc:sldMk cId="718539657" sldId="287"/>
            <ac:spMk id="20" creationId="{3BE9EE46-E6EF-5498-8E37-25570E164663}"/>
          </ac:spMkLst>
        </pc:spChg>
        <pc:spChg chg="add mod">
          <ac:chgData name="Sisobhan, Shiju" userId="599eda7a-6e91-4764-8977-60934ee2340d" providerId="ADAL" clId="{864CD127-5FBE-438B-8748-561915A4E35A}" dt="2024-08-09T18:14:45.396" v="769" actId="164"/>
          <ac:spMkLst>
            <pc:docMk/>
            <pc:sldMk cId="718539657" sldId="287"/>
            <ac:spMk id="21" creationId="{2A871780-379E-9F1B-C30D-A5499F6176C7}"/>
          </ac:spMkLst>
        </pc:spChg>
        <pc:spChg chg="add mod">
          <ac:chgData name="Sisobhan, Shiju" userId="599eda7a-6e91-4764-8977-60934ee2340d" providerId="ADAL" clId="{864CD127-5FBE-438B-8748-561915A4E35A}" dt="2024-08-09T18:14:45.396" v="769" actId="164"/>
          <ac:spMkLst>
            <pc:docMk/>
            <pc:sldMk cId="718539657" sldId="287"/>
            <ac:spMk id="22" creationId="{45B6BB0F-3857-F313-19B3-70F089A0E743}"/>
          </ac:spMkLst>
        </pc:spChg>
        <pc:grpChg chg="add mod">
          <ac:chgData name="Sisobhan, Shiju" userId="599eda7a-6e91-4764-8977-60934ee2340d" providerId="ADAL" clId="{864CD127-5FBE-438B-8748-561915A4E35A}" dt="2024-08-09T18:14:45.396" v="769" actId="164"/>
          <ac:grpSpMkLst>
            <pc:docMk/>
            <pc:sldMk cId="718539657" sldId="287"/>
            <ac:grpSpMk id="19" creationId="{8461ED89-AA0D-C6F0-3571-5DEFF02A7382}"/>
          </ac:grpSpMkLst>
        </pc:grpChg>
        <pc:grpChg chg="add mod">
          <ac:chgData name="Sisobhan, Shiju" userId="599eda7a-6e91-4764-8977-60934ee2340d" providerId="ADAL" clId="{864CD127-5FBE-438B-8748-561915A4E35A}" dt="2024-08-09T18:14:45.396" v="769" actId="164"/>
          <ac:grpSpMkLst>
            <pc:docMk/>
            <pc:sldMk cId="718539657" sldId="287"/>
            <ac:grpSpMk id="23" creationId="{D45B2316-0110-090F-8B70-128E62CA8CF4}"/>
          </ac:grpSpMkLst>
        </pc:grpChg>
        <pc:picChg chg="add del mod">
          <ac:chgData name="Sisobhan, Shiju" userId="599eda7a-6e91-4764-8977-60934ee2340d" providerId="ADAL" clId="{864CD127-5FBE-438B-8748-561915A4E35A}" dt="2024-08-09T17:40:06.981" v="13" actId="478"/>
          <ac:picMkLst>
            <pc:docMk/>
            <pc:sldMk cId="718539657" sldId="287"/>
            <ac:picMk id="3" creationId="{CA09C9F3-2A54-67A8-B626-B8734A098849}"/>
          </ac:picMkLst>
        </pc:picChg>
        <pc:picChg chg="add del mod">
          <ac:chgData name="Sisobhan, Shiju" userId="599eda7a-6e91-4764-8977-60934ee2340d" providerId="ADAL" clId="{864CD127-5FBE-438B-8748-561915A4E35A}" dt="2024-08-09T17:42:52.497" v="27" actId="478"/>
          <ac:picMkLst>
            <pc:docMk/>
            <pc:sldMk cId="718539657" sldId="287"/>
            <ac:picMk id="5" creationId="{FC7E8C39-DF9B-4E28-6740-6EC180BF7139}"/>
          </ac:picMkLst>
        </pc:picChg>
        <pc:picChg chg="add mod">
          <ac:chgData name="Sisobhan, Shiju" userId="599eda7a-6e91-4764-8977-60934ee2340d" providerId="ADAL" clId="{864CD127-5FBE-438B-8748-561915A4E35A}" dt="2024-08-09T17:48:23.808" v="73" actId="164"/>
          <ac:picMkLst>
            <pc:docMk/>
            <pc:sldMk cId="718539657" sldId="287"/>
            <ac:picMk id="7" creationId="{E49EB0BC-1F6A-1793-DCB8-6ACDD2E86F7E}"/>
          </ac:picMkLst>
        </pc:picChg>
        <pc:picChg chg="add mod">
          <ac:chgData name="Sisobhan, Shiju" userId="599eda7a-6e91-4764-8977-60934ee2340d" providerId="ADAL" clId="{864CD127-5FBE-438B-8748-561915A4E35A}" dt="2024-08-09T17:48:23.808" v="73" actId="164"/>
          <ac:picMkLst>
            <pc:docMk/>
            <pc:sldMk cId="718539657" sldId="287"/>
            <ac:picMk id="10" creationId="{985B5F05-640C-7C6D-9E12-8BEB2F7CD99B}"/>
          </ac:picMkLst>
        </pc:picChg>
        <pc:cxnChg chg="add del mod">
          <ac:chgData name="Sisobhan, Shiju" userId="599eda7a-6e91-4764-8977-60934ee2340d" providerId="ADAL" clId="{864CD127-5FBE-438B-8748-561915A4E35A}" dt="2024-08-09T17:42:18.856" v="26" actId="478"/>
          <ac:cxnSpMkLst>
            <pc:docMk/>
            <pc:sldMk cId="718539657" sldId="287"/>
            <ac:cxnSpMk id="8" creationId="{4E354076-C9BE-DFED-ED20-7BDFEAA7B9B3}"/>
          </ac:cxnSpMkLst>
        </pc:cxnChg>
        <pc:cxnChg chg="add mod">
          <ac:chgData name="Sisobhan, Shiju" userId="599eda7a-6e91-4764-8977-60934ee2340d" providerId="ADAL" clId="{864CD127-5FBE-438B-8748-561915A4E35A}" dt="2024-08-09T17:48:23.808" v="73" actId="164"/>
          <ac:cxnSpMkLst>
            <pc:docMk/>
            <pc:sldMk cId="718539657" sldId="287"/>
            <ac:cxnSpMk id="12" creationId="{BD731648-EF79-4927-5899-876C7267AFA7}"/>
          </ac:cxnSpMkLst>
        </pc:cxnChg>
        <pc:cxnChg chg="add mod">
          <ac:chgData name="Sisobhan, Shiju" userId="599eda7a-6e91-4764-8977-60934ee2340d" providerId="ADAL" clId="{864CD127-5FBE-438B-8748-561915A4E35A}" dt="2024-08-09T17:48:23.808" v="73" actId="164"/>
          <ac:cxnSpMkLst>
            <pc:docMk/>
            <pc:sldMk cId="718539657" sldId="287"/>
            <ac:cxnSpMk id="14" creationId="{AADD14FA-BDBF-0B8B-E3F6-D4F470A15037}"/>
          </ac:cxnSpMkLst>
        </pc:cxnChg>
      </pc:sldChg>
      <pc:sldChg chg="addSp modSp new mod">
        <pc:chgData name="Sisobhan, Shiju" userId="599eda7a-6e91-4764-8977-60934ee2340d" providerId="ADAL" clId="{864CD127-5FBE-438B-8748-561915A4E35A}" dt="2024-08-12T14:24:05.893" v="2032" actId="1037"/>
        <pc:sldMkLst>
          <pc:docMk/>
          <pc:sldMk cId="3040534698" sldId="288"/>
        </pc:sldMkLst>
        <pc:spChg chg="add mod">
          <ac:chgData name="Sisobhan, Shiju" userId="599eda7a-6e91-4764-8977-60934ee2340d" providerId="ADAL" clId="{864CD127-5FBE-438B-8748-561915A4E35A}" dt="2024-08-09T18:22:56.911" v="774" actId="1076"/>
          <ac:spMkLst>
            <pc:docMk/>
            <pc:sldMk cId="3040534698" sldId="288"/>
            <ac:spMk id="2" creationId="{CEFDD710-27AA-F21E-71E7-0D5D051DE14F}"/>
          </ac:spMkLst>
        </pc:spChg>
        <pc:spChg chg="add mod">
          <ac:chgData name="Sisobhan, Shiju" userId="599eda7a-6e91-4764-8977-60934ee2340d" providerId="ADAL" clId="{864CD127-5FBE-438B-8748-561915A4E35A}" dt="2024-08-12T14:24:05.893" v="2032" actId="1037"/>
          <ac:spMkLst>
            <pc:docMk/>
            <pc:sldMk cId="3040534698" sldId="288"/>
            <ac:spMk id="3" creationId="{43DDBC4D-784F-0E75-0416-AD4FFBBA880F}"/>
          </ac:spMkLst>
        </pc:spChg>
      </pc:sldChg>
      <pc:sldChg chg="addSp delSp modSp new mod setBg">
        <pc:chgData name="Sisobhan, Shiju" userId="599eda7a-6e91-4764-8977-60934ee2340d" providerId="ADAL" clId="{864CD127-5FBE-438B-8748-561915A4E35A}" dt="2024-08-09T19:06:02.230" v="1106" actId="1076"/>
        <pc:sldMkLst>
          <pc:docMk/>
          <pc:sldMk cId="480826619" sldId="289"/>
        </pc:sldMkLst>
        <pc:spChg chg="add mod">
          <ac:chgData name="Sisobhan, Shiju" userId="599eda7a-6e91-4764-8977-60934ee2340d" providerId="ADAL" clId="{864CD127-5FBE-438B-8748-561915A4E35A}" dt="2024-08-09T19:06:02.230" v="1106" actId="1076"/>
          <ac:spMkLst>
            <pc:docMk/>
            <pc:sldMk cId="480826619" sldId="289"/>
            <ac:spMk id="6" creationId="{1F4FDE5E-B7D6-B8A3-636C-EAC929DB8BF6}"/>
          </ac:spMkLst>
        </pc:spChg>
        <pc:spChg chg="add mod">
          <ac:chgData name="Sisobhan, Shiju" userId="599eda7a-6e91-4764-8977-60934ee2340d" providerId="ADAL" clId="{864CD127-5FBE-438B-8748-561915A4E35A}" dt="2024-08-09T18:53:35.190" v="989"/>
          <ac:spMkLst>
            <pc:docMk/>
            <pc:sldMk cId="480826619" sldId="289"/>
            <ac:spMk id="7" creationId="{4FC70442-8430-DD56-AC16-15C73E6EC635}"/>
          </ac:spMkLst>
        </pc:spChg>
        <pc:spChg chg="add mod">
          <ac:chgData name="Sisobhan, Shiju" userId="599eda7a-6e91-4764-8977-60934ee2340d" providerId="ADAL" clId="{864CD127-5FBE-438B-8748-561915A4E35A}" dt="2024-08-09T18:53:39.457" v="990"/>
          <ac:spMkLst>
            <pc:docMk/>
            <pc:sldMk cId="480826619" sldId="289"/>
            <ac:spMk id="8" creationId="{67E2FE26-B865-4DDD-14C8-B26AEBF1D3A7}"/>
          </ac:spMkLst>
        </pc:spChg>
        <pc:spChg chg="add mod">
          <ac:chgData name="Sisobhan, Shiju" userId="599eda7a-6e91-4764-8977-60934ee2340d" providerId="ADAL" clId="{864CD127-5FBE-438B-8748-561915A4E35A}" dt="2024-08-09T19:01:46.652" v="1027" actId="692"/>
          <ac:spMkLst>
            <pc:docMk/>
            <pc:sldMk cId="480826619" sldId="289"/>
            <ac:spMk id="17" creationId="{D4CC8124-A23E-EBD7-D02B-A335E3F1FA16}"/>
          </ac:spMkLst>
        </pc:spChg>
        <pc:spChg chg="add mod">
          <ac:chgData name="Sisobhan, Shiju" userId="599eda7a-6e91-4764-8977-60934ee2340d" providerId="ADAL" clId="{864CD127-5FBE-438B-8748-561915A4E35A}" dt="2024-08-09T19:04:54.118" v="1056" actId="1076"/>
          <ac:spMkLst>
            <pc:docMk/>
            <pc:sldMk cId="480826619" sldId="289"/>
            <ac:spMk id="18" creationId="{96C126E3-7C3D-A43D-72A3-77CAF6AC0804}"/>
          </ac:spMkLst>
        </pc:spChg>
        <pc:spChg chg="add mod">
          <ac:chgData name="Sisobhan, Shiju" userId="599eda7a-6e91-4764-8977-60934ee2340d" providerId="ADAL" clId="{864CD127-5FBE-438B-8748-561915A4E35A}" dt="2024-08-09T19:05:56.263" v="1105" actId="1076"/>
          <ac:spMkLst>
            <pc:docMk/>
            <pc:sldMk cId="480826619" sldId="289"/>
            <ac:spMk id="19" creationId="{6FC7A380-66D9-613C-011F-0477DC33BDF5}"/>
          </ac:spMkLst>
        </pc:spChg>
        <pc:spChg chg="add mod">
          <ac:chgData name="Sisobhan, Shiju" userId="599eda7a-6e91-4764-8977-60934ee2340d" providerId="ADAL" clId="{864CD127-5FBE-438B-8748-561915A4E35A}" dt="2024-08-09T19:05:48.030" v="1102" actId="1076"/>
          <ac:spMkLst>
            <pc:docMk/>
            <pc:sldMk cId="480826619" sldId="289"/>
            <ac:spMk id="20" creationId="{6F26C3FA-0932-7F57-6023-38756C6E4047}"/>
          </ac:spMkLst>
        </pc:spChg>
        <pc:picChg chg="add mod">
          <ac:chgData name="Sisobhan, Shiju" userId="599eda7a-6e91-4764-8977-60934ee2340d" providerId="ADAL" clId="{864CD127-5FBE-438B-8748-561915A4E35A}" dt="2024-08-09T18:59:13.833" v="1015" actId="1076"/>
          <ac:picMkLst>
            <pc:docMk/>
            <pc:sldMk cId="480826619" sldId="289"/>
            <ac:picMk id="3" creationId="{2BF24CC9-DEC2-5985-FB06-EDF01BA604B3}"/>
          </ac:picMkLst>
        </pc:picChg>
        <pc:picChg chg="add del mod">
          <ac:chgData name="Sisobhan, Shiju" userId="599eda7a-6e91-4764-8977-60934ee2340d" providerId="ADAL" clId="{864CD127-5FBE-438B-8748-561915A4E35A}" dt="2024-08-09T18:52:44.075" v="988" actId="478"/>
          <ac:picMkLst>
            <pc:docMk/>
            <pc:sldMk cId="480826619" sldId="289"/>
            <ac:picMk id="5" creationId="{80BF3CC1-C4C2-9196-3D99-A50F24D85ACC}"/>
          </ac:picMkLst>
        </pc:picChg>
        <pc:picChg chg="add del mod">
          <ac:chgData name="Sisobhan, Shiju" userId="599eda7a-6e91-4764-8977-60934ee2340d" providerId="ADAL" clId="{864CD127-5FBE-438B-8748-561915A4E35A}" dt="2024-08-09T18:55:25.296" v="998" actId="22"/>
          <ac:picMkLst>
            <pc:docMk/>
            <pc:sldMk cId="480826619" sldId="289"/>
            <ac:picMk id="10" creationId="{369BF5B8-43B2-B4DC-447E-C43D463BF3D7}"/>
          </ac:picMkLst>
        </pc:picChg>
        <pc:picChg chg="add del mod">
          <ac:chgData name="Sisobhan, Shiju" userId="599eda7a-6e91-4764-8977-60934ee2340d" providerId="ADAL" clId="{864CD127-5FBE-438B-8748-561915A4E35A}" dt="2024-08-09T18:55:20.541" v="996" actId="22"/>
          <ac:picMkLst>
            <pc:docMk/>
            <pc:sldMk cId="480826619" sldId="289"/>
            <ac:picMk id="12" creationId="{5AC89359-7113-FE91-E4B5-733403EF0549}"/>
          </ac:picMkLst>
        </pc:picChg>
        <pc:picChg chg="add mod">
          <ac:chgData name="Sisobhan, Shiju" userId="599eda7a-6e91-4764-8977-60934ee2340d" providerId="ADAL" clId="{864CD127-5FBE-438B-8748-561915A4E35A}" dt="2024-08-09T19:05:52.911" v="1104" actId="1076"/>
          <ac:picMkLst>
            <pc:docMk/>
            <pc:sldMk cId="480826619" sldId="289"/>
            <ac:picMk id="14" creationId="{035699EC-7276-74ED-1CD8-45ED73ED2D91}"/>
          </ac:picMkLst>
        </pc:picChg>
        <pc:picChg chg="add mod">
          <ac:chgData name="Sisobhan, Shiju" userId="599eda7a-6e91-4764-8977-60934ee2340d" providerId="ADAL" clId="{864CD127-5FBE-438B-8748-561915A4E35A}" dt="2024-08-09T18:57:49.294" v="1003" actId="1076"/>
          <ac:picMkLst>
            <pc:docMk/>
            <pc:sldMk cId="480826619" sldId="289"/>
            <ac:picMk id="16" creationId="{2440CA46-007A-9401-827D-4ED6A318369B}"/>
          </ac:picMkLst>
        </pc:picChg>
      </pc:sldChg>
      <pc:sldChg chg="addSp modSp new mod">
        <pc:chgData name="Sisobhan, Shiju" userId="599eda7a-6e91-4764-8977-60934ee2340d" providerId="ADAL" clId="{864CD127-5FBE-438B-8748-561915A4E35A}" dt="2024-08-12T14:46:21.874" v="2034" actId="20577"/>
        <pc:sldMkLst>
          <pc:docMk/>
          <pc:sldMk cId="3934805377" sldId="290"/>
        </pc:sldMkLst>
        <pc:spChg chg="add mod">
          <ac:chgData name="Sisobhan, Shiju" userId="599eda7a-6e91-4764-8977-60934ee2340d" providerId="ADAL" clId="{864CD127-5FBE-438B-8748-561915A4E35A}" dt="2024-08-09T18:37:57.405" v="935" actId="1038"/>
          <ac:spMkLst>
            <pc:docMk/>
            <pc:sldMk cId="3934805377" sldId="290"/>
            <ac:spMk id="2" creationId="{12E7AB3C-B95F-6531-35A6-83153AA7F153}"/>
          </ac:spMkLst>
        </pc:spChg>
        <pc:spChg chg="add mod">
          <ac:chgData name="Sisobhan, Shiju" userId="599eda7a-6e91-4764-8977-60934ee2340d" providerId="ADAL" clId="{864CD127-5FBE-438B-8748-561915A4E35A}" dt="2024-08-12T14:46:21.874" v="2034" actId="20577"/>
          <ac:spMkLst>
            <pc:docMk/>
            <pc:sldMk cId="3934805377" sldId="290"/>
            <ac:spMk id="5" creationId="{C705C27B-40A1-87C0-8E9A-99F08A55EF7F}"/>
          </ac:spMkLst>
        </pc:spChg>
        <pc:spChg chg="add mod">
          <ac:chgData name="Sisobhan, Shiju" userId="599eda7a-6e91-4764-8977-60934ee2340d" providerId="ADAL" clId="{864CD127-5FBE-438B-8748-561915A4E35A}" dt="2024-08-09T18:45:17.637" v="952" actId="20577"/>
          <ac:spMkLst>
            <pc:docMk/>
            <pc:sldMk cId="3934805377" sldId="290"/>
            <ac:spMk id="13" creationId="{84CC17C9-492A-E2C7-1945-D94B10F1F31E}"/>
          </ac:spMkLst>
        </pc:spChg>
        <pc:spChg chg="add mod">
          <ac:chgData name="Sisobhan, Shiju" userId="599eda7a-6e91-4764-8977-60934ee2340d" providerId="ADAL" clId="{864CD127-5FBE-438B-8748-561915A4E35A}" dt="2024-08-09T18:37:07.996" v="920" actId="1076"/>
          <ac:spMkLst>
            <pc:docMk/>
            <pc:sldMk cId="3934805377" sldId="290"/>
            <ac:spMk id="15" creationId="{148549AD-1EE1-2B0A-1B85-DD634FA1C28B}"/>
          </ac:spMkLst>
        </pc:spChg>
        <pc:grpChg chg="add mod">
          <ac:chgData name="Sisobhan, Shiju" userId="599eda7a-6e91-4764-8977-60934ee2340d" providerId="ADAL" clId="{864CD127-5FBE-438B-8748-561915A4E35A}" dt="2024-08-09T18:35:04.258" v="885" actId="164"/>
          <ac:grpSpMkLst>
            <pc:docMk/>
            <pc:sldMk cId="3934805377" sldId="290"/>
            <ac:grpSpMk id="14" creationId="{D63ABF12-2047-6D93-E468-BE0D64492AA7}"/>
          </ac:grpSpMkLst>
        </pc:grpChg>
        <pc:picChg chg="add mod">
          <ac:chgData name="Sisobhan, Shiju" userId="599eda7a-6e91-4764-8977-60934ee2340d" providerId="ADAL" clId="{864CD127-5FBE-438B-8748-561915A4E35A}" dt="2024-08-09T18:35:04.258" v="885" actId="164"/>
          <ac:picMkLst>
            <pc:docMk/>
            <pc:sldMk cId="3934805377" sldId="290"/>
            <ac:picMk id="4" creationId="{698D8B75-444D-51A1-B790-46BDA0A81203}"/>
          </ac:picMkLst>
        </pc:picChg>
        <pc:cxnChg chg="add mod">
          <ac:chgData name="Sisobhan, Shiju" userId="599eda7a-6e91-4764-8977-60934ee2340d" providerId="ADAL" clId="{864CD127-5FBE-438B-8748-561915A4E35A}" dt="2024-08-09T18:35:04.258" v="885" actId="164"/>
          <ac:cxnSpMkLst>
            <pc:docMk/>
            <pc:sldMk cId="3934805377" sldId="290"/>
            <ac:cxnSpMk id="7" creationId="{7A149BBA-B50D-8764-4560-2FA8A52B2520}"/>
          </ac:cxnSpMkLst>
        </pc:cxnChg>
        <pc:cxnChg chg="add mod">
          <ac:chgData name="Sisobhan, Shiju" userId="599eda7a-6e91-4764-8977-60934ee2340d" providerId="ADAL" clId="{864CD127-5FBE-438B-8748-561915A4E35A}" dt="2024-08-09T18:35:04.258" v="885" actId="164"/>
          <ac:cxnSpMkLst>
            <pc:docMk/>
            <pc:sldMk cId="3934805377" sldId="290"/>
            <ac:cxnSpMk id="10" creationId="{CA42E4A5-0A10-4DAC-0667-C6D29F16A952}"/>
          </ac:cxnSpMkLst>
        </pc:cxnChg>
      </pc:sldChg>
      <pc:sldChg chg="addSp delSp modSp new mod">
        <pc:chgData name="Sisobhan, Shiju" userId="599eda7a-6e91-4764-8977-60934ee2340d" providerId="ADAL" clId="{864CD127-5FBE-438B-8748-561915A4E35A}" dt="2024-08-09T19:55:34.087" v="1292" actId="1037"/>
        <pc:sldMkLst>
          <pc:docMk/>
          <pc:sldMk cId="4199941661" sldId="291"/>
        </pc:sldMkLst>
        <pc:spChg chg="add mod">
          <ac:chgData name="Sisobhan, Shiju" userId="599eda7a-6e91-4764-8977-60934ee2340d" providerId="ADAL" clId="{864CD127-5FBE-438B-8748-561915A4E35A}" dt="2024-08-09T19:31:49.406" v="1152" actId="1076"/>
          <ac:spMkLst>
            <pc:docMk/>
            <pc:sldMk cId="4199941661" sldId="291"/>
            <ac:spMk id="3" creationId="{CD48BD1C-314E-6D9C-4209-E39F8ABD969D}"/>
          </ac:spMkLst>
        </pc:spChg>
        <pc:spChg chg="add mod">
          <ac:chgData name="Sisobhan, Shiju" userId="599eda7a-6e91-4764-8977-60934ee2340d" providerId="ADAL" clId="{864CD127-5FBE-438B-8748-561915A4E35A}" dt="2024-08-09T19:55:34.087" v="1292" actId="1037"/>
          <ac:spMkLst>
            <pc:docMk/>
            <pc:sldMk cId="4199941661" sldId="291"/>
            <ac:spMk id="17" creationId="{AC55F141-66ED-8A93-7140-6F8B002638C0}"/>
          </ac:spMkLst>
        </pc:spChg>
        <pc:picChg chg="add mod">
          <ac:chgData name="Sisobhan, Shiju" userId="599eda7a-6e91-4764-8977-60934ee2340d" providerId="ADAL" clId="{864CD127-5FBE-438B-8748-561915A4E35A}" dt="2024-08-09T19:47:18.221" v="1181" actId="1076"/>
          <ac:picMkLst>
            <pc:docMk/>
            <pc:sldMk cId="4199941661" sldId="291"/>
            <ac:picMk id="5" creationId="{5F3711B8-FF8D-3C28-9723-29550E2AA857}"/>
          </ac:picMkLst>
        </pc:picChg>
        <pc:picChg chg="add del mod">
          <ac:chgData name="Sisobhan, Shiju" userId="599eda7a-6e91-4764-8977-60934ee2340d" providerId="ADAL" clId="{864CD127-5FBE-438B-8748-561915A4E35A}" dt="2024-08-09T19:44:11.689" v="1164" actId="478"/>
          <ac:picMkLst>
            <pc:docMk/>
            <pc:sldMk cId="4199941661" sldId="291"/>
            <ac:picMk id="7" creationId="{9DF57BB6-1818-504C-D002-5EE35D303610}"/>
          </ac:picMkLst>
        </pc:picChg>
        <pc:picChg chg="add mod">
          <ac:chgData name="Sisobhan, Shiju" userId="599eda7a-6e91-4764-8977-60934ee2340d" providerId="ADAL" clId="{864CD127-5FBE-438B-8748-561915A4E35A}" dt="2024-08-09T19:48:59.964" v="1191" actId="1076"/>
          <ac:picMkLst>
            <pc:docMk/>
            <pc:sldMk cId="4199941661" sldId="291"/>
            <ac:picMk id="9" creationId="{8E8D9B62-4171-35FA-90E3-841B44653BAE}"/>
          </ac:picMkLst>
        </pc:picChg>
        <pc:picChg chg="add mod">
          <ac:chgData name="Sisobhan, Shiju" userId="599eda7a-6e91-4764-8977-60934ee2340d" providerId="ADAL" clId="{864CD127-5FBE-438B-8748-561915A4E35A}" dt="2024-08-09T19:47:02.436" v="1179" actId="1076"/>
          <ac:picMkLst>
            <pc:docMk/>
            <pc:sldMk cId="4199941661" sldId="291"/>
            <ac:picMk id="11" creationId="{4CBA1EDE-7867-BF93-87F6-13F3808A4189}"/>
          </ac:picMkLst>
        </pc:picChg>
        <pc:picChg chg="add mod">
          <ac:chgData name="Sisobhan, Shiju" userId="599eda7a-6e91-4764-8977-60934ee2340d" providerId="ADAL" clId="{864CD127-5FBE-438B-8748-561915A4E35A}" dt="2024-08-09T19:52:09.782" v="1264" actId="1076"/>
          <ac:picMkLst>
            <pc:docMk/>
            <pc:sldMk cId="4199941661" sldId="291"/>
            <ac:picMk id="21" creationId="{60430D8B-FEBA-780A-1B8F-1C49B7E04075}"/>
          </ac:picMkLst>
        </pc:picChg>
        <pc:picChg chg="add mod">
          <ac:chgData name="Sisobhan, Shiju" userId="599eda7a-6e91-4764-8977-60934ee2340d" providerId="ADAL" clId="{864CD127-5FBE-438B-8748-561915A4E35A}" dt="2024-08-09T19:53:59.934" v="1274" actId="1076"/>
          <ac:picMkLst>
            <pc:docMk/>
            <pc:sldMk cId="4199941661" sldId="291"/>
            <ac:picMk id="25" creationId="{9FF07794-120B-B656-FAA6-39B08C7ECB3B}"/>
          </ac:picMkLst>
        </pc:picChg>
        <pc:cxnChg chg="add mod">
          <ac:chgData name="Sisobhan, Shiju" userId="599eda7a-6e91-4764-8977-60934ee2340d" providerId="ADAL" clId="{864CD127-5FBE-438B-8748-561915A4E35A}" dt="2024-08-09T19:48:13.802" v="1189" actId="692"/>
          <ac:cxnSpMkLst>
            <pc:docMk/>
            <pc:sldMk cId="4199941661" sldId="291"/>
            <ac:cxnSpMk id="13" creationId="{1D9D9FB3-6B21-561E-15DE-1275C2D2AA3B}"/>
          </ac:cxnSpMkLst>
        </pc:cxnChg>
        <pc:cxnChg chg="add mod">
          <ac:chgData name="Sisobhan, Shiju" userId="599eda7a-6e91-4764-8977-60934ee2340d" providerId="ADAL" clId="{864CD127-5FBE-438B-8748-561915A4E35A}" dt="2024-08-09T19:49:16.140" v="1196" actId="14100"/>
          <ac:cxnSpMkLst>
            <pc:docMk/>
            <pc:sldMk cId="4199941661" sldId="291"/>
            <ac:cxnSpMk id="14" creationId="{24CC143D-608B-3370-0B4B-DADD4DBDC252}"/>
          </ac:cxnSpMkLst>
        </pc:cxnChg>
        <pc:cxnChg chg="add mod">
          <ac:chgData name="Sisobhan, Shiju" userId="599eda7a-6e91-4764-8977-60934ee2340d" providerId="ADAL" clId="{864CD127-5FBE-438B-8748-561915A4E35A}" dt="2024-08-09T19:51:42.477" v="1256"/>
          <ac:cxnSpMkLst>
            <pc:docMk/>
            <pc:sldMk cId="4199941661" sldId="291"/>
            <ac:cxnSpMk id="18" creationId="{18528108-920E-0D4F-A6C4-B08D73A3B7EF}"/>
          </ac:cxnSpMkLst>
        </pc:cxnChg>
        <pc:cxnChg chg="add mod">
          <ac:chgData name="Sisobhan, Shiju" userId="599eda7a-6e91-4764-8977-60934ee2340d" providerId="ADAL" clId="{864CD127-5FBE-438B-8748-561915A4E35A}" dt="2024-08-09T19:51:46.669" v="1257"/>
          <ac:cxnSpMkLst>
            <pc:docMk/>
            <pc:sldMk cId="4199941661" sldId="291"/>
            <ac:cxnSpMk id="19" creationId="{946CD925-A7EA-D41C-EA36-D70F1EDD5A07}"/>
          </ac:cxnSpMkLst>
        </pc:cxnChg>
        <pc:cxnChg chg="add mod">
          <ac:chgData name="Sisobhan, Shiju" userId="599eda7a-6e91-4764-8977-60934ee2340d" providerId="ADAL" clId="{864CD127-5FBE-438B-8748-561915A4E35A}" dt="2024-08-09T19:53:06.197" v="1269" actId="1076"/>
          <ac:cxnSpMkLst>
            <pc:docMk/>
            <pc:sldMk cId="4199941661" sldId="291"/>
            <ac:cxnSpMk id="22" creationId="{782FA12F-73FA-8392-53CD-AFF423C69D5D}"/>
          </ac:cxnSpMkLst>
        </pc:cxnChg>
        <pc:cxnChg chg="add mod">
          <ac:chgData name="Sisobhan, Shiju" userId="599eda7a-6e91-4764-8977-60934ee2340d" providerId="ADAL" clId="{864CD127-5FBE-438B-8748-561915A4E35A}" dt="2024-08-09T19:54:14.702" v="1276" actId="1076"/>
          <ac:cxnSpMkLst>
            <pc:docMk/>
            <pc:sldMk cId="4199941661" sldId="291"/>
            <ac:cxnSpMk id="26" creationId="{5E68272A-99AA-AB0F-07AC-4737E3583451}"/>
          </ac:cxnSpMkLst>
        </pc:cxnChg>
      </pc:sldChg>
      <pc:sldChg chg="addSp delSp modSp new mod">
        <pc:chgData name="Sisobhan, Shiju" userId="599eda7a-6e91-4764-8977-60934ee2340d" providerId="ADAL" clId="{864CD127-5FBE-438B-8748-561915A4E35A}" dt="2024-08-09T20:16:00.902" v="1405" actId="1076"/>
        <pc:sldMkLst>
          <pc:docMk/>
          <pc:sldMk cId="2110203733" sldId="292"/>
        </pc:sldMkLst>
        <pc:spChg chg="add mod">
          <ac:chgData name="Sisobhan, Shiju" userId="599eda7a-6e91-4764-8977-60934ee2340d" providerId="ADAL" clId="{864CD127-5FBE-438B-8748-561915A4E35A}" dt="2024-08-09T20:02:39.152" v="1331" actId="164"/>
          <ac:spMkLst>
            <pc:docMk/>
            <pc:sldMk cId="2110203733" sldId="292"/>
            <ac:spMk id="6" creationId="{4A162FC1-79E1-6B6C-AEF8-7A3B13B14768}"/>
          </ac:spMkLst>
        </pc:spChg>
        <pc:spChg chg="add mod">
          <ac:chgData name="Sisobhan, Shiju" userId="599eda7a-6e91-4764-8977-60934ee2340d" providerId="ADAL" clId="{864CD127-5FBE-438B-8748-561915A4E35A}" dt="2024-08-09T20:02:39.152" v="1331" actId="164"/>
          <ac:spMkLst>
            <pc:docMk/>
            <pc:sldMk cId="2110203733" sldId="292"/>
            <ac:spMk id="8" creationId="{0E9B712B-7EB7-FF98-0C03-66305E9914C7}"/>
          </ac:spMkLst>
        </pc:spChg>
        <pc:spChg chg="add mod">
          <ac:chgData name="Sisobhan, Shiju" userId="599eda7a-6e91-4764-8977-60934ee2340d" providerId="ADAL" clId="{864CD127-5FBE-438B-8748-561915A4E35A}" dt="2024-08-09T20:16:00.902" v="1405" actId="1076"/>
          <ac:spMkLst>
            <pc:docMk/>
            <pc:sldMk cId="2110203733" sldId="292"/>
            <ac:spMk id="10" creationId="{F8B7F339-449A-DFEF-9609-FE7171B00D62}"/>
          </ac:spMkLst>
        </pc:spChg>
        <pc:grpChg chg="add mod">
          <ac:chgData name="Sisobhan, Shiju" userId="599eda7a-6e91-4764-8977-60934ee2340d" providerId="ADAL" clId="{864CD127-5FBE-438B-8748-561915A4E35A}" dt="2024-08-09T20:02:51.189" v="1332" actId="1076"/>
          <ac:grpSpMkLst>
            <pc:docMk/>
            <pc:sldMk cId="2110203733" sldId="292"/>
            <ac:grpSpMk id="9" creationId="{052E1287-D800-64BC-0D47-7F8E4895D54A}"/>
          </ac:grpSpMkLst>
        </pc:grpChg>
        <pc:picChg chg="add del">
          <ac:chgData name="Sisobhan, Shiju" userId="599eda7a-6e91-4764-8977-60934ee2340d" providerId="ADAL" clId="{864CD127-5FBE-438B-8748-561915A4E35A}" dt="2024-08-09T19:56:48.367" v="1294" actId="22"/>
          <ac:picMkLst>
            <pc:docMk/>
            <pc:sldMk cId="2110203733" sldId="292"/>
            <ac:picMk id="3" creationId="{45DEFDE5-5F35-FE9B-758D-91F56B45A9E3}"/>
          </ac:picMkLst>
        </pc:picChg>
        <pc:picChg chg="add mod">
          <ac:chgData name="Sisobhan, Shiju" userId="599eda7a-6e91-4764-8977-60934ee2340d" providerId="ADAL" clId="{864CD127-5FBE-438B-8748-561915A4E35A}" dt="2024-08-09T20:02:39.152" v="1331" actId="164"/>
          <ac:picMkLst>
            <pc:docMk/>
            <pc:sldMk cId="2110203733" sldId="292"/>
            <ac:picMk id="5" creationId="{D120CEBC-55F1-CE50-2D2B-85CA5149F19D}"/>
          </ac:picMkLst>
        </pc:picChg>
        <pc:picChg chg="add mod">
          <ac:chgData name="Sisobhan, Shiju" userId="599eda7a-6e91-4764-8977-60934ee2340d" providerId="ADAL" clId="{864CD127-5FBE-438B-8748-561915A4E35A}" dt="2024-08-09T19:59:23.163" v="1312"/>
          <ac:picMkLst>
            <pc:docMk/>
            <pc:sldMk cId="2110203733" sldId="292"/>
            <ac:picMk id="7" creationId="{5BE3B9D1-6664-FD3A-6393-7AB33D363A0E}"/>
          </ac:picMkLst>
        </pc:picChg>
      </pc:sldChg>
      <pc:sldChg chg="addSp delSp modSp new mod">
        <pc:chgData name="Sisobhan, Shiju" userId="599eda7a-6e91-4764-8977-60934ee2340d" providerId="ADAL" clId="{864CD127-5FBE-438B-8748-561915A4E35A}" dt="2024-08-09T21:22:00.516" v="1669" actId="1076"/>
        <pc:sldMkLst>
          <pc:docMk/>
          <pc:sldMk cId="3495484151" sldId="293"/>
        </pc:sldMkLst>
        <pc:spChg chg="add mod">
          <ac:chgData name="Sisobhan, Shiju" userId="599eda7a-6e91-4764-8977-60934ee2340d" providerId="ADAL" clId="{864CD127-5FBE-438B-8748-561915A4E35A}" dt="2024-08-09T21:14:32.806" v="1587" actId="692"/>
          <ac:spMkLst>
            <pc:docMk/>
            <pc:sldMk cId="3495484151" sldId="293"/>
            <ac:spMk id="32" creationId="{1359CC18-1863-0B8C-8B08-F4D87F7A6D33}"/>
          </ac:spMkLst>
        </pc:spChg>
        <pc:spChg chg="add mod">
          <ac:chgData name="Sisobhan, Shiju" userId="599eda7a-6e91-4764-8977-60934ee2340d" providerId="ADAL" clId="{864CD127-5FBE-438B-8748-561915A4E35A}" dt="2024-08-09T21:22:00.516" v="1669" actId="1076"/>
          <ac:spMkLst>
            <pc:docMk/>
            <pc:sldMk cId="3495484151" sldId="293"/>
            <ac:spMk id="35" creationId="{8FD68396-2493-A6D6-6B55-626F2AAF510F}"/>
          </ac:spMkLst>
        </pc:spChg>
        <pc:spChg chg="add mod">
          <ac:chgData name="Sisobhan, Shiju" userId="599eda7a-6e91-4764-8977-60934ee2340d" providerId="ADAL" clId="{864CD127-5FBE-438B-8748-561915A4E35A}" dt="2024-08-09T21:21:25.397" v="1664" actId="1076"/>
          <ac:spMkLst>
            <pc:docMk/>
            <pc:sldMk cId="3495484151" sldId="293"/>
            <ac:spMk id="37" creationId="{5268BB5E-97C6-9909-EEC0-E7ABE1D68A3A}"/>
          </ac:spMkLst>
        </pc:spChg>
        <pc:spChg chg="add mod">
          <ac:chgData name="Sisobhan, Shiju" userId="599eda7a-6e91-4764-8977-60934ee2340d" providerId="ADAL" clId="{864CD127-5FBE-438B-8748-561915A4E35A}" dt="2024-08-09T21:20:00.942" v="1662" actId="207"/>
          <ac:spMkLst>
            <pc:docMk/>
            <pc:sldMk cId="3495484151" sldId="293"/>
            <ac:spMk id="38" creationId="{D08D788F-0D43-7AF6-97D8-45D444D6FED4}"/>
          </ac:spMkLst>
        </pc:spChg>
        <pc:spChg chg="add mod">
          <ac:chgData name="Sisobhan, Shiju" userId="599eda7a-6e91-4764-8977-60934ee2340d" providerId="ADAL" clId="{864CD127-5FBE-438B-8748-561915A4E35A}" dt="2024-08-09T21:20:03.961" v="1663" actId="207"/>
          <ac:spMkLst>
            <pc:docMk/>
            <pc:sldMk cId="3495484151" sldId="293"/>
            <ac:spMk id="39" creationId="{4459FC04-ED58-AB24-09AD-ED5D7A1AA496}"/>
          </ac:spMkLst>
        </pc:spChg>
        <pc:picChg chg="add mod">
          <ac:chgData name="Sisobhan, Shiju" userId="599eda7a-6e91-4764-8977-60934ee2340d" providerId="ADAL" clId="{864CD127-5FBE-438B-8748-561915A4E35A}" dt="2024-08-09T21:12:23.074" v="1563" actId="1076"/>
          <ac:picMkLst>
            <pc:docMk/>
            <pc:sldMk cId="3495484151" sldId="293"/>
            <ac:picMk id="3" creationId="{6B0B6CBA-312B-79AB-DC90-F1E4BE952482}"/>
          </ac:picMkLst>
        </pc:picChg>
        <pc:picChg chg="add del">
          <ac:chgData name="Sisobhan, Shiju" userId="599eda7a-6e91-4764-8977-60934ee2340d" providerId="ADAL" clId="{864CD127-5FBE-438B-8748-561915A4E35A}" dt="2024-08-09T20:37:31.127" v="1459" actId="22"/>
          <ac:picMkLst>
            <pc:docMk/>
            <pc:sldMk cId="3495484151" sldId="293"/>
            <ac:picMk id="5" creationId="{EB2C1B42-6A5B-CF66-16D0-DEC800BA7D15}"/>
          </ac:picMkLst>
        </pc:picChg>
        <pc:picChg chg="add mod">
          <ac:chgData name="Sisobhan, Shiju" userId="599eda7a-6e91-4764-8977-60934ee2340d" providerId="ADAL" clId="{864CD127-5FBE-438B-8748-561915A4E35A}" dt="2024-08-09T21:12:26.231" v="1564" actId="1076"/>
          <ac:picMkLst>
            <pc:docMk/>
            <pc:sldMk cId="3495484151" sldId="293"/>
            <ac:picMk id="7" creationId="{6CD57A90-B1D6-AFE9-C3FB-BDEA6AEC9012}"/>
          </ac:picMkLst>
        </pc:picChg>
        <pc:picChg chg="add mod">
          <ac:chgData name="Sisobhan, Shiju" userId="599eda7a-6e91-4764-8977-60934ee2340d" providerId="ADAL" clId="{864CD127-5FBE-438B-8748-561915A4E35A}" dt="2024-08-09T21:21:49.958" v="1668" actId="14100"/>
          <ac:picMkLst>
            <pc:docMk/>
            <pc:sldMk cId="3495484151" sldId="293"/>
            <ac:picMk id="11" creationId="{6C78DF8C-53B4-68E4-25AE-AFA0E450974F}"/>
          </ac:picMkLst>
        </pc:picChg>
        <pc:picChg chg="add mod">
          <ac:chgData name="Sisobhan, Shiju" userId="599eda7a-6e91-4764-8977-60934ee2340d" providerId="ADAL" clId="{864CD127-5FBE-438B-8748-561915A4E35A}" dt="2024-08-09T21:15:38.768" v="1593" actId="1076"/>
          <ac:picMkLst>
            <pc:docMk/>
            <pc:sldMk cId="3495484151" sldId="293"/>
            <ac:picMk id="13" creationId="{D2403FFD-BF24-4967-7FEA-4BD79438ADFA}"/>
          </ac:picMkLst>
        </pc:picChg>
        <pc:picChg chg="add del mod">
          <ac:chgData name="Sisobhan, Shiju" userId="599eda7a-6e91-4764-8977-60934ee2340d" providerId="ADAL" clId="{864CD127-5FBE-438B-8748-561915A4E35A}" dt="2024-08-09T20:42:56.178" v="1498" actId="22"/>
          <ac:picMkLst>
            <pc:docMk/>
            <pc:sldMk cId="3495484151" sldId="293"/>
            <ac:picMk id="15" creationId="{89DCD6A9-33F4-B57A-D259-D2F4434C3237}"/>
          </ac:picMkLst>
        </pc:picChg>
        <pc:picChg chg="add mod">
          <ac:chgData name="Sisobhan, Shiju" userId="599eda7a-6e91-4764-8977-60934ee2340d" providerId="ADAL" clId="{864CD127-5FBE-438B-8748-561915A4E35A}" dt="2024-08-09T21:10:16.670" v="1529" actId="1076"/>
          <ac:picMkLst>
            <pc:docMk/>
            <pc:sldMk cId="3495484151" sldId="293"/>
            <ac:picMk id="17" creationId="{F0213D31-68E2-BB5F-4A40-3B711130D8F8}"/>
          </ac:picMkLst>
        </pc:picChg>
        <pc:picChg chg="add mod">
          <ac:chgData name="Sisobhan, Shiju" userId="599eda7a-6e91-4764-8977-60934ee2340d" providerId="ADAL" clId="{864CD127-5FBE-438B-8748-561915A4E35A}" dt="2024-08-09T21:10:18.647" v="1530" actId="1076"/>
          <ac:picMkLst>
            <pc:docMk/>
            <pc:sldMk cId="3495484151" sldId="293"/>
            <ac:picMk id="19" creationId="{80B2F025-8ABF-1E1A-0316-C7FC344A8638}"/>
          </ac:picMkLst>
        </pc:picChg>
        <pc:picChg chg="add mod">
          <ac:chgData name="Sisobhan, Shiju" userId="599eda7a-6e91-4764-8977-60934ee2340d" providerId="ADAL" clId="{864CD127-5FBE-438B-8748-561915A4E35A}" dt="2024-08-09T21:12:45.405" v="1570" actId="1076"/>
          <ac:picMkLst>
            <pc:docMk/>
            <pc:sldMk cId="3495484151" sldId="293"/>
            <ac:picMk id="23" creationId="{143DFED6-8B25-F40F-1FD7-2810DAC9100C}"/>
          </ac:picMkLst>
        </pc:picChg>
        <pc:cxnChg chg="add mod">
          <ac:chgData name="Sisobhan, Shiju" userId="599eda7a-6e91-4764-8977-60934ee2340d" providerId="ADAL" clId="{864CD127-5FBE-438B-8748-561915A4E35A}" dt="2024-08-09T21:12:29.326" v="1565" actId="14100"/>
          <ac:cxnSpMkLst>
            <pc:docMk/>
            <pc:sldMk cId="3495484151" sldId="293"/>
            <ac:cxnSpMk id="8" creationId="{DA133DEF-C32C-0113-24A7-BD33544EFC25}"/>
          </ac:cxnSpMkLst>
        </pc:cxnChg>
        <pc:cxnChg chg="add mod">
          <ac:chgData name="Sisobhan, Shiju" userId="599eda7a-6e91-4764-8977-60934ee2340d" providerId="ADAL" clId="{864CD127-5FBE-438B-8748-561915A4E35A}" dt="2024-08-09T21:12:49.573" v="1572" actId="14100"/>
          <ac:cxnSpMkLst>
            <pc:docMk/>
            <pc:sldMk cId="3495484151" sldId="293"/>
            <ac:cxnSpMk id="24" creationId="{B5681696-786F-88DD-D254-6F1698A66821}"/>
          </ac:cxnSpMkLst>
        </pc:cxnChg>
        <pc:cxnChg chg="add mod">
          <ac:chgData name="Sisobhan, Shiju" userId="599eda7a-6e91-4764-8977-60934ee2340d" providerId="ADAL" clId="{864CD127-5FBE-438B-8748-561915A4E35A}" dt="2024-08-09T21:13:40.214" v="1582" actId="1076"/>
          <ac:cxnSpMkLst>
            <pc:docMk/>
            <pc:sldMk cId="3495484151" sldId="293"/>
            <ac:cxnSpMk id="31" creationId="{9F420435-DD3F-AB1F-E4DF-7BE25006DF22}"/>
          </ac:cxnSpMkLst>
        </pc:cxnChg>
        <pc:cxnChg chg="add mod">
          <ac:chgData name="Sisobhan, Shiju" userId="599eda7a-6e91-4764-8977-60934ee2340d" providerId="ADAL" clId="{864CD127-5FBE-438B-8748-561915A4E35A}" dt="2024-08-09T21:16:08.009" v="1602" actId="1036"/>
          <ac:cxnSpMkLst>
            <pc:docMk/>
            <pc:sldMk cId="3495484151" sldId="293"/>
            <ac:cxnSpMk id="33" creationId="{33ADCD5B-00B6-A3EE-B42C-4EC550C39BB5}"/>
          </ac:cxnSpMkLst>
        </pc:cxnChg>
      </pc:sldChg>
      <pc:sldChg chg="addSp modSp new mod">
        <pc:chgData name="Sisobhan, Shiju" userId="599eda7a-6e91-4764-8977-60934ee2340d" providerId="ADAL" clId="{864CD127-5FBE-438B-8748-561915A4E35A}" dt="2024-08-09T21:28:09.985" v="1726" actId="1076"/>
        <pc:sldMkLst>
          <pc:docMk/>
          <pc:sldMk cId="1298901825" sldId="294"/>
        </pc:sldMkLst>
        <pc:grpChg chg="add mod">
          <ac:chgData name="Sisobhan, Shiju" userId="599eda7a-6e91-4764-8977-60934ee2340d" providerId="ADAL" clId="{864CD127-5FBE-438B-8748-561915A4E35A}" dt="2024-08-09T21:28:09.985" v="1726" actId="1076"/>
          <ac:grpSpMkLst>
            <pc:docMk/>
            <pc:sldMk cId="1298901825" sldId="294"/>
            <ac:grpSpMk id="10" creationId="{C9A84C8E-4696-4FCE-D4D8-EAEA13C2E046}"/>
          </ac:grpSpMkLst>
        </pc:grpChg>
        <pc:picChg chg="add mod">
          <ac:chgData name="Sisobhan, Shiju" userId="599eda7a-6e91-4764-8977-60934ee2340d" providerId="ADAL" clId="{864CD127-5FBE-438B-8748-561915A4E35A}" dt="2024-08-09T21:27:15.950" v="1724" actId="14100"/>
          <ac:picMkLst>
            <pc:docMk/>
            <pc:sldMk cId="1298901825" sldId="294"/>
            <ac:picMk id="3" creationId="{CAC32785-5F95-85F3-826B-A53810506023}"/>
          </ac:picMkLst>
        </pc:picChg>
        <pc:picChg chg="add mod">
          <ac:chgData name="Sisobhan, Shiju" userId="599eda7a-6e91-4764-8977-60934ee2340d" providerId="ADAL" clId="{864CD127-5FBE-438B-8748-561915A4E35A}" dt="2024-08-09T21:27:11.683" v="1723" actId="14100"/>
          <ac:picMkLst>
            <pc:docMk/>
            <pc:sldMk cId="1298901825" sldId="294"/>
            <ac:picMk id="5" creationId="{90389FF2-D017-CBE2-F575-BDD8958A5C24}"/>
          </ac:picMkLst>
        </pc:picChg>
        <pc:picChg chg="add mod">
          <ac:chgData name="Sisobhan, Shiju" userId="599eda7a-6e91-4764-8977-60934ee2340d" providerId="ADAL" clId="{864CD127-5FBE-438B-8748-561915A4E35A}" dt="2024-08-09T21:27:49.697" v="1725" actId="164"/>
          <ac:picMkLst>
            <pc:docMk/>
            <pc:sldMk cId="1298901825" sldId="294"/>
            <ac:picMk id="7" creationId="{2C834DDA-FE2E-4E0D-15AF-AC0C120A4813}"/>
          </ac:picMkLst>
        </pc:picChg>
        <pc:picChg chg="add mod">
          <ac:chgData name="Sisobhan, Shiju" userId="599eda7a-6e91-4764-8977-60934ee2340d" providerId="ADAL" clId="{864CD127-5FBE-438B-8748-561915A4E35A}" dt="2024-08-09T21:27:49.697" v="1725" actId="164"/>
          <ac:picMkLst>
            <pc:docMk/>
            <pc:sldMk cId="1298901825" sldId="294"/>
            <ac:picMk id="9" creationId="{FDF3FFB2-9149-AEB8-6EE3-B28AEC5DF90D}"/>
          </ac:picMkLst>
        </pc:picChg>
      </pc:sldChg>
      <pc:sldChg chg="addSp modSp mod">
        <pc:chgData name="Sisobhan, Shiju" userId="599eda7a-6e91-4764-8977-60934ee2340d" providerId="ADAL" clId="{864CD127-5FBE-438B-8748-561915A4E35A}" dt="2024-08-12T14:48:30.161" v="2084" actId="1076"/>
        <pc:sldMkLst>
          <pc:docMk/>
          <pc:sldMk cId="2304367353" sldId="296"/>
        </pc:sldMkLst>
        <pc:spChg chg="add mod">
          <ac:chgData name="Sisobhan, Shiju" userId="599eda7a-6e91-4764-8977-60934ee2340d" providerId="ADAL" clId="{864CD127-5FBE-438B-8748-561915A4E35A}" dt="2024-08-12T14:48:30.161" v="2084" actId="1076"/>
          <ac:spMkLst>
            <pc:docMk/>
            <pc:sldMk cId="2304367353" sldId="296"/>
            <ac:spMk id="7" creationId="{496E9C12-6172-95CB-F862-952384BC2880}"/>
          </ac:spMkLst>
        </pc:spChg>
        <pc:spChg chg="add mod">
          <ac:chgData name="Sisobhan, Shiju" userId="599eda7a-6e91-4764-8977-60934ee2340d" providerId="ADAL" clId="{864CD127-5FBE-438B-8748-561915A4E35A}" dt="2024-08-12T14:48:26.378" v="2083" actId="1076"/>
          <ac:spMkLst>
            <pc:docMk/>
            <pc:sldMk cId="2304367353" sldId="296"/>
            <ac:spMk id="15" creationId="{2595BC81-588A-C059-5136-8A9B72FD1FD5}"/>
          </ac:spMkLst>
        </pc:spChg>
        <pc:cxnChg chg="add mod">
          <ac:chgData name="Sisobhan, Shiju" userId="599eda7a-6e91-4764-8977-60934ee2340d" providerId="ADAL" clId="{864CD127-5FBE-438B-8748-561915A4E35A}" dt="2024-08-12T14:47:24.113" v="2056" actId="1076"/>
          <ac:cxnSpMkLst>
            <pc:docMk/>
            <pc:sldMk cId="2304367353" sldId="296"/>
            <ac:cxnSpMk id="3" creationId="{3100E02B-40C6-E6FD-B0B9-20EC0DE8A362}"/>
          </ac:cxnSpMkLst>
        </pc:cxnChg>
        <pc:cxnChg chg="add mod">
          <ac:chgData name="Sisobhan, Shiju" userId="599eda7a-6e91-4764-8977-60934ee2340d" providerId="ADAL" clId="{864CD127-5FBE-438B-8748-561915A4E35A}" dt="2024-08-12T14:47:48.762" v="2061" actId="14100"/>
          <ac:cxnSpMkLst>
            <pc:docMk/>
            <pc:sldMk cId="2304367353" sldId="296"/>
            <ac:cxnSpMk id="12" creationId="{9445C3C8-8ADA-5BCC-CA0F-B2FE46B4CAF3}"/>
          </ac:cxnSpMkLst>
        </pc:cxnChg>
      </pc:sldChg>
      <pc:sldChg chg="modSp mod">
        <pc:chgData name="Sisobhan, Shiju" userId="599eda7a-6e91-4764-8977-60934ee2340d" providerId="ADAL" clId="{864CD127-5FBE-438B-8748-561915A4E35A}" dt="2024-08-12T13:22:32.286" v="1800" actId="20577"/>
        <pc:sldMkLst>
          <pc:docMk/>
          <pc:sldMk cId="711335713" sldId="297"/>
        </pc:sldMkLst>
        <pc:spChg chg="mod">
          <ac:chgData name="Sisobhan, Shiju" userId="599eda7a-6e91-4764-8977-60934ee2340d" providerId="ADAL" clId="{864CD127-5FBE-438B-8748-561915A4E35A}" dt="2024-08-12T13:22:32.286" v="1800" actId="20577"/>
          <ac:spMkLst>
            <pc:docMk/>
            <pc:sldMk cId="711335713" sldId="297"/>
            <ac:spMk id="2" creationId="{38276563-C702-4A1B-90A8-69F5994AC897}"/>
          </ac:spMkLst>
        </pc:spChg>
      </pc:sldChg>
      <pc:sldChg chg="modSp mod">
        <pc:chgData name="Sisobhan, Shiju" userId="599eda7a-6e91-4764-8977-60934ee2340d" providerId="ADAL" clId="{864CD127-5FBE-438B-8748-561915A4E35A}" dt="2024-08-12T15:32:43.357" v="2091" actId="20577"/>
        <pc:sldMkLst>
          <pc:docMk/>
          <pc:sldMk cId="3361668146" sldId="298"/>
        </pc:sldMkLst>
        <pc:graphicFrameChg chg="modGraphic">
          <ac:chgData name="Sisobhan, Shiju" userId="599eda7a-6e91-4764-8977-60934ee2340d" providerId="ADAL" clId="{864CD127-5FBE-438B-8748-561915A4E35A}" dt="2024-08-12T15:32:43.357" v="2091" actId="20577"/>
          <ac:graphicFrameMkLst>
            <pc:docMk/>
            <pc:sldMk cId="3361668146" sldId="298"/>
            <ac:graphicFrameMk id="4" creationId="{D9C197DC-1950-48D7-B50D-88A8F414735D}"/>
          </ac:graphicFrameMkLst>
        </pc:graphicFrameChg>
      </pc:sldChg>
      <pc:sldChg chg="addSp modSp mod">
        <pc:chgData name="Sisobhan, Shiju" userId="599eda7a-6e91-4764-8977-60934ee2340d" providerId="ADAL" clId="{864CD127-5FBE-438B-8748-561915A4E35A}" dt="2024-08-12T15:39:46.392" v="2108" actId="1076"/>
        <pc:sldMkLst>
          <pc:docMk/>
          <pc:sldMk cId="2122301302" sldId="299"/>
        </pc:sldMkLst>
        <pc:spChg chg="add mod">
          <ac:chgData name="Sisobhan, Shiju" userId="599eda7a-6e91-4764-8977-60934ee2340d" providerId="ADAL" clId="{864CD127-5FBE-438B-8748-561915A4E35A}" dt="2024-08-12T15:39:46.392" v="2108" actId="1076"/>
          <ac:spMkLst>
            <pc:docMk/>
            <pc:sldMk cId="2122301302" sldId="299"/>
            <ac:spMk id="4" creationId="{6DCA0C63-B88F-8165-D302-56A9956CB37A}"/>
          </ac:spMkLst>
        </pc:spChg>
        <pc:spChg chg="mod">
          <ac:chgData name="Sisobhan, Shiju" userId="599eda7a-6e91-4764-8977-60934ee2340d" providerId="ADAL" clId="{864CD127-5FBE-438B-8748-561915A4E35A}" dt="2024-08-12T15:38:30.357" v="2093" actId="1076"/>
          <ac:spMkLst>
            <pc:docMk/>
            <pc:sldMk cId="2122301302" sldId="299"/>
            <ac:spMk id="9" creationId="{AFA69C9C-EF27-4145-BCC4-09EB0A964395}"/>
          </ac:spMkLst>
        </pc:spChg>
      </pc:sldChg>
      <pc:sldChg chg="addSp modSp mod">
        <pc:chgData name="Sisobhan, Shiju" userId="599eda7a-6e91-4764-8977-60934ee2340d" providerId="ADAL" clId="{864CD127-5FBE-438B-8748-561915A4E35A}" dt="2024-08-12T15:44:01.942" v="2125" actId="20577"/>
        <pc:sldMkLst>
          <pc:docMk/>
          <pc:sldMk cId="3286704850" sldId="302"/>
        </pc:sldMkLst>
        <pc:spChg chg="mod">
          <ac:chgData name="Sisobhan, Shiju" userId="599eda7a-6e91-4764-8977-60934ee2340d" providerId="ADAL" clId="{864CD127-5FBE-438B-8748-561915A4E35A}" dt="2024-08-12T14:51:35.248" v="2085" actId="1076"/>
          <ac:spMkLst>
            <pc:docMk/>
            <pc:sldMk cId="3286704850" sldId="302"/>
            <ac:spMk id="2" creationId="{A71563EB-8A2C-45F2-929C-0296B6DB609E}"/>
          </ac:spMkLst>
        </pc:spChg>
        <pc:spChg chg="add mod">
          <ac:chgData name="Sisobhan, Shiju" userId="599eda7a-6e91-4764-8977-60934ee2340d" providerId="ADAL" clId="{864CD127-5FBE-438B-8748-561915A4E35A}" dt="2024-08-12T15:44:01.942" v="2125" actId="20577"/>
          <ac:spMkLst>
            <pc:docMk/>
            <pc:sldMk cId="3286704850" sldId="302"/>
            <ac:spMk id="5" creationId="{1DA59BB8-3FD6-33B1-3971-9D86E3F59636}"/>
          </ac:spMkLst>
        </pc:spChg>
        <pc:graphicFrameChg chg="mod modGraphic">
          <ac:chgData name="Sisobhan, Shiju" userId="599eda7a-6e91-4764-8977-60934ee2340d" providerId="ADAL" clId="{864CD127-5FBE-438B-8748-561915A4E35A}" dt="2024-08-12T15:41:56.622" v="2109" actId="1076"/>
          <ac:graphicFrameMkLst>
            <pc:docMk/>
            <pc:sldMk cId="3286704850" sldId="302"/>
            <ac:graphicFrameMk id="4" creationId="{76768E51-4387-433C-BE69-235FDBC81AF0}"/>
          </ac:graphicFrameMkLst>
        </pc:graphicFrameChg>
        <pc:picChg chg="mod">
          <ac:chgData name="Sisobhan, Shiju" userId="599eda7a-6e91-4764-8977-60934ee2340d" providerId="ADAL" clId="{864CD127-5FBE-438B-8748-561915A4E35A}" dt="2024-08-12T15:41:57.724" v="2110" actId="1076"/>
          <ac:picMkLst>
            <pc:docMk/>
            <pc:sldMk cId="3286704850" sldId="302"/>
            <ac:picMk id="3" creationId="{F3D9220C-CED1-4A0A-AD74-04A14AF90925}"/>
          </ac:picMkLst>
        </pc:picChg>
      </pc:sldChg>
      <pc:sldChg chg="addSp modSp new add del mod">
        <pc:chgData name="Sisobhan, Shiju" userId="599eda7a-6e91-4764-8977-60934ee2340d" providerId="ADAL" clId="{864CD127-5FBE-438B-8748-561915A4E35A}" dt="2024-08-12T13:36:29.060" v="1912" actId="1076"/>
        <pc:sldMkLst>
          <pc:docMk/>
          <pc:sldMk cId="3684791789" sldId="310"/>
        </pc:sldMkLst>
        <pc:spChg chg="add mod">
          <ac:chgData name="Sisobhan, Shiju" userId="599eda7a-6e91-4764-8977-60934ee2340d" providerId="ADAL" clId="{864CD127-5FBE-438B-8748-561915A4E35A}" dt="2024-08-12T13:36:29.060" v="1912" actId="1076"/>
          <ac:spMkLst>
            <pc:docMk/>
            <pc:sldMk cId="3684791789" sldId="310"/>
            <ac:spMk id="2" creationId="{ADCD5F75-C88E-184A-912D-AB359B8DCB9D}"/>
          </ac:spMkLst>
        </pc:spChg>
        <pc:spChg chg="add mod">
          <ac:chgData name="Sisobhan, Shiju" userId="599eda7a-6e91-4764-8977-60934ee2340d" providerId="ADAL" clId="{864CD127-5FBE-438B-8748-561915A4E35A}" dt="2024-08-12T13:36:21.316" v="1910" actId="1076"/>
          <ac:spMkLst>
            <pc:docMk/>
            <pc:sldMk cId="3684791789" sldId="310"/>
            <ac:spMk id="3" creationId="{457F3BCF-06CB-DCF5-25FD-483D18DB5B48}"/>
          </ac:spMkLst>
        </pc:spChg>
      </pc:sldChg>
      <pc:sldChg chg="addSp modSp new mod">
        <pc:chgData name="Sisobhan, Shiju" userId="599eda7a-6e91-4764-8977-60934ee2340d" providerId="ADAL" clId="{864CD127-5FBE-438B-8748-561915A4E35A}" dt="2024-08-12T13:30:52.710" v="1903" actId="1076"/>
        <pc:sldMkLst>
          <pc:docMk/>
          <pc:sldMk cId="257787900" sldId="311"/>
        </pc:sldMkLst>
        <pc:spChg chg="add mod">
          <ac:chgData name="Sisobhan, Shiju" userId="599eda7a-6e91-4764-8977-60934ee2340d" providerId="ADAL" clId="{864CD127-5FBE-438B-8748-561915A4E35A}" dt="2024-08-12T13:30:11.920" v="1883" actId="1076"/>
          <ac:spMkLst>
            <pc:docMk/>
            <pc:sldMk cId="257787900" sldId="311"/>
            <ac:spMk id="2" creationId="{9F99B745-998A-6A2D-3AD4-BA8543C42851}"/>
          </ac:spMkLst>
        </pc:spChg>
        <pc:spChg chg="add mod">
          <ac:chgData name="Sisobhan, Shiju" userId="599eda7a-6e91-4764-8977-60934ee2340d" providerId="ADAL" clId="{864CD127-5FBE-438B-8748-561915A4E35A}" dt="2024-08-12T13:30:16.296" v="1885" actId="1076"/>
          <ac:spMkLst>
            <pc:docMk/>
            <pc:sldMk cId="257787900" sldId="311"/>
            <ac:spMk id="10" creationId="{8B298D08-CAA1-B131-D153-9B9B9E683A00}"/>
          </ac:spMkLst>
        </pc:spChg>
        <pc:spChg chg="add mod">
          <ac:chgData name="Sisobhan, Shiju" userId="599eda7a-6e91-4764-8977-60934ee2340d" providerId="ADAL" clId="{864CD127-5FBE-438B-8748-561915A4E35A}" dt="2024-08-12T13:30:52.710" v="1903" actId="1076"/>
          <ac:spMkLst>
            <pc:docMk/>
            <pc:sldMk cId="257787900" sldId="311"/>
            <ac:spMk id="11" creationId="{33B11A57-1F62-BB88-0129-CD88F8DA64CD}"/>
          </ac:spMkLst>
        </pc:spChg>
        <pc:picChg chg="add mod">
          <ac:chgData name="Sisobhan, Shiju" userId="599eda7a-6e91-4764-8977-60934ee2340d" providerId="ADAL" clId="{864CD127-5FBE-438B-8748-561915A4E35A}" dt="2024-08-12T13:30:14.019" v="1884" actId="1076"/>
          <ac:picMkLst>
            <pc:docMk/>
            <pc:sldMk cId="257787900" sldId="311"/>
            <ac:picMk id="4" creationId="{D658D384-6935-1DBF-653A-F21B0F5B1434}"/>
          </ac:picMkLst>
        </pc:picChg>
        <pc:picChg chg="add mod">
          <ac:chgData name="Sisobhan, Shiju" userId="599eda7a-6e91-4764-8977-60934ee2340d" providerId="ADAL" clId="{864CD127-5FBE-438B-8748-561915A4E35A}" dt="2024-08-12T13:28:44.863" v="1863" actId="1076"/>
          <ac:picMkLst>
            <pc:docMk/>
            <pc:sldMk cId="257787900" sldId="311"/>
            <ac:picMk id="6" creationId="{BB3D75C8-73BF-BD02-36F6-878F7DF7CB79}"/>
          </ac:picMkLst>
        </pc:picChg>
        <pc:picChg chg="add mod">
          <ac:chgData name="Sisobhan, Shiju" userId="599eda7a-6e91-4764-8977-60934ee2340d" providerId="ADAL" clId="{864CD127-5FBE-438B-8748-561915A4E35A}" dt="2024-08-12T13:29:32.317" v="1874" actId="1076"/>
          <ac:picMkLst>
            <pc:docMk/>
            <pc:sldMk cId="257787900" sldId="311"/>
            <ac:picMk id="8" creationId="{FEF59B7D-06E9-2DAE-3996-87132DE63679}"/>
          </ac:picMkLst>
        </pc:picChg>
      </pc:sldChg>
      <pc:sldChg chg="addSp modSp new mod">
        <pc:chgData name="Sisobhan, Shiju" userId="599eda7a-6e91-4764-8977-60934ee2340d" providerId="ADAL" clId="{864CD127-5FBE-438B-8748-561915A4E35A}" dt="2024-08-12T13:56:18.093" v="1998" actId="20577"/>
        <pc:sldMkLst>
          <pc:docMk/>
          <pc:sldMk cId="3112624113" sldId="312"/>
        </pc:sldMkLst>
        <pc:spChg chg="add mod">
          <ac:chgData name="Sisobhan, Shiju" userId="599eda7a-6e91-4764-8977-60934ee2340d" providerId="ADAL" clId="{864CD127-5FBE-438B-8748-561915A4E35A}" dt="2024-08-12T13:48:56.997" v="1915" actId="1076"/>
          <ac:spMkLst>
            <pc:docMk/>
            <pc:sldMk cId="3112624113" sldId="312"/>
            <ac:spMk id="2" creationId="{05457C54-9EDE-7FC2-B9E2-2E56BE8412FF}"/>
          </ac:spMkLst>
        </pc:spChg>
        <pc:spChg chg="add mod">
          <ac:chgData name="Sisobhan, Shiju" userId="599eda7a-6e91-4764-8977-60934ee2340d" providerId="ADAL" clId="{864CD127-5FBE-438B-8748-561915A4E35A}" dt="2024-08-12T13:56:18.093" v="1998" actId="20577"/>
          <ac:spMkLst>
            <pc:docMk/>
            <pc:sldMk cId="3112624113" sldId="312"/>
            <ac:spMk id="3" creationId="{363EEE4F-3388-D2BE-058F-DA990532EF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27D08-655E-4B5F-A4D9-618C1FDBFA2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FF78C-93A7-42FA-A89B-566781234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3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FF78C-93A7-42FA-A89B-5667812344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22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FF78C-93A7-42FA-A89B-5667812344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7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758B7-D12F-3FB7-90E3-48DCDB143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4D8DF-639D-10E4-87D5-89A733344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33CA-0B48-6230-16D0-4D46AA5C1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38F7-DCC1-4EAD-92CF-16D6ABF29303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EDFCF-0B34-435F-9618-1762E085C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FAF7C-F6BE-EAD9-1207-37FF5F7A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1CAD-DDF3-4694-AAEB-D4DC3890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3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2ADD-4A1A-019A-3BD2-7CDD92385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3FF1B-6223-EDF1-6D59-51983EF97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C3E53-BEDD-12B2-6E12-B7DCA7CB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38F7-DCC1-4EAD-92CF-16D6ABF29303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A8BDF-F720-A516-0738-A7FF3C2D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0D40C-B7FA-1BCB-D35A-D2ED5024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1CAD-DDF3-4694-AAEB-D4DC3890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2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3B8C76-15C2-8FA0-CF58-9C3737844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BCDE8-C7E2-7CDD-9820-41215E5B9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D75C5-A372-B362-C87D-245FF919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38F7-DCC1-4EAD-92CF-16D6ABF29303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8033D-E0FB-6F9E-F931-E5D1C5C3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7C285-06D8-570C-228F-E84EE829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1CAD-DDF3-4694-AAEB-D4DC3890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1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4910-4F86-BE81-97AB-6DB8A29F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B3C23-7AB5-1E63-3A17-2934E5D69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7EE03-6C91-4B8D-5340-E3F5C292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38F7-DCC1-4EAD-92CF-16D6ABF29303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7BFE5-D43B-457F-48E3-73C5A69B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B24F6-0540-1D30-18FC-F2420406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1CAD-DDF3-4694-AAEB-D4DC3890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0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BA17-4939-56FB-185D-708C4838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7663F-3FEE-7327-3FF4-A4ABE5D71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CA365-FD3D-2460-8DBD-39716310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38F7-DCC1-4EAD-92CF-16D6ABF29303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EC101-9AE6-D6EA-6F5C-ECAD1903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8E98C-041B-DCE4-AEED-8C44B232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1CAD-DDF3-4694-AAEB-D4DC3890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8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CD85-FDE0-371C-C19B-ECFE19A4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6BD1-1E43-4CF5-159E-3E00B1726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C374F-5B3F-F3C2-0F26-F8CC8E602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A2DD9-73D3-B01D-01DB-6D92EC7E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38F7-DCC1-4EAD-92CF-16D6ABF29303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8EE4D-E375-A20E-C6E2-7D339C8A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A8471-4137-4FE4-53E9-B9701A91C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1CAD-DDF3-4694-AAEB-D4DC3890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5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1A00-4A99-9D92-2E2B-BBC30BB2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92ED1-AAF4-48DD-579E-29074020F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81B37-1013-CA54-C14B-704F30C92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92A65-6E01-3638-D17A-69CAAC835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138EC-C0EE-5A7C-66A2-6E63741D1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2C9C6-8D3F-0E47-6A16-63E58C89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38F7-DCC1-4EAD-92CF-16D6ABF29303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1E550-6BD0-6680-BCBF-4431CE48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2650E9-C976-92C0-959B-8E13390D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1CAD-DDF3-4694-AAEB-D4DC3890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9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B3D7-1B19-F992-1275-CB045D21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8C2F4-E3BF-B613-B97E-5CE1F403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38F7-DCC1-4EAD-92CF-16D6ABF29303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59000-1D61-A6EA-DD0E-46B39C66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90E93-3556-0691-0E56-00016737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1CAD-DDF3-4694-AAEB-D4DC3890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5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CE16D-2574-BDA5-23FF-373BF141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38F7-DCC1-4EAD-92CF-16D6ABF29303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A0532-89DA-C60F-E4FC-9A469AA3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BD248-20DE-6262-B80F-0630EEF0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1CAD-DDF3-4694-AAEB-D4DC3890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9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1D3D-0B9F-031F-63B7-3F0CC249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F411B-9B27-634B-D042-E0761DAE3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CE391-B72D-2BB2-B2B2-D29BF3333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44C48-2AAC-6B73-CA52-D3DC39AA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38F7-DCC1-4EAD-92CF-16D6ABF29303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E10EA-55EC-6F0B-E68F-B0552384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6A9C6-E60D-C8D6-769C-CEC4AC3A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1CAD-DDF3-4694-AAEB-D4DC3890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6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739F-8143-C602-F165-18B57C4F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6E184-45E5-38C6-20F8-D1A4753EC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44DCE-7A42-725B-1078-9C251D478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4E6CC-EC6A-59A7-41CB-6D10E581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38F7-DCC1-4EAD-92CF-16D6ABF29303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38621-B4C4-460A-1389-3F2C4A1B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C15EA-C7AB-77B6-88BE-26D91863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1CAD-DDF3-4694-AAEB-D4DC3890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6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DC6928-B7D7-44D9-FAEF-5E4B7C630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C2838-1ADA-12C4-F5C5-EDA3E7600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FBA6A-DF03-3482-23D1-D19199772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9238F7-DCC1-4EAD-92CF-16D6ABF29303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B1392-775F-CC63-A6F9-9CAF6239E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4ADEC-05A8-42D6-6838-FCC0A08C6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561CAD-DDF3-4694-AAEB-D4DC3890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6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57A5F-C884-DCF1-8B25-888DC9FB11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SleepMat</a:t>
            </a:r>
            <a:r>
              <a:rPr lang="en-US" dirty="0">
                <a:solidFill>
                  <a:srgbClr val="00B050"/>
                </a:solidFill>
              </a:rPr>
              <a:t> 2024 (Gamma)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C8C1C-DAC3-7A55-5304-DD21DEE42B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09/16/2024</a:t>
            </a:r>
          </a:p>
          <a:p>
            <a:r>
              <a:rPr lang="en-US" dirty="0">
                <a:solidFill>
                  <a:srgbClr val="0070C0"/>
                </a:solidFill>
              </a:rPr>
              <a:t>Shiju Sisobhan</a:t>
            </a:r>
          </a:p>
        </p:txBody>
      </p:sp>
    </p:spTree>
    <p:extLst>
      <p:ext uri="{BB962C8B-B14F-4D97-AF65-F5344CB8AC3E}">
        <p14:creationId xmlns:p14="http://schemas.microsoft.com/office/powerpoint/2010/main" val="1701674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4FA494-611E-F723-1DFE-3EE61543C202}"/>
              </a:ext>
            </a:extLst>
          </p:cNvPr>
          <p:cNvSpPr txBox="1"/>
          <p:nvPr/>
        </p:nvSpPr>
        <p:spPr>
          <a:xfrm>
            <a:off x="1625460" y="331981"/>
            <a:ext cx="903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Missing values (Data disruption) in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SleepMat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31065-7765-4889-70EA-53CA0B837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67" y="4138474"/>
            <a:ext cx="2254395" cy="106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7B1DA1-AEAB-B7E8-1C95-4DB663704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570" y="4333431"/>
            <a:ext cx="3175717" cy="5954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C50C1D-991E-708A-7C1F-812BA4C25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710" y="2574230"/>
            <a:ext cx="2912833" cy="358812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990DE3-CDB5-4685-6E36-6894CABBB12B}"/>
              </a:ext>
            </a:extLst>
          </p:cNvPr>
          <p:cNvCxnSpPr>
            <a:cxnSpLocks/>
          </p:cNvCxnSpPr>
          <p:nvPr/>
        </p:nvCxnSpPr>
        <p:spPr>
          <a:xfrm>
            <a:off x="6208372" y="4576353"/>
            <a:ext cx="13245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D4534C-6909-2ED8-FCE8-DB2CAACC4103}"/>
              </a:ext>
            </a:extLst>
          </p:cNvPr>
          <p:cNvSpPr txBox="1"/>
          <p:nvPr/>
        </p:nvSpPr>
        <p:spPr>
          <a:xfrm>
            <a:off x="3273977" y="3871767"/>
            <a:ext cx="3577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Missing time spreadsheet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D6F4FF-6E90-C736-DACA-A6E21AE51851}"/>
              </a:ext>
            </a:extLst>
          </p:cNvPr>
          <p:cNvSpPr txBox="1"/>
          <p:nvPr/>
        </p:nvSpPr>
        <p:spPr>
          <a:xfrm>
            <a:off x="606116" y="3537857"/>
            <a:ext cx="2068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Error Message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D75737-8AC2-75E0-00C0-D72DD1398E96}"/>
              </a:ext>
            </a:extLst>
          </p:cNvPr>
          <p:cNvSpPr txBox="1"/>
          <p:nvPr/>
        </p:nvSpPr>
        <p:spPr>
          <a:xfrm>
            <a:off x="191807" y="1098122"/>
            <a:ext cx="11680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Confirm that DAM data collection is continuous and that the analysis accounts for any disruptions in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21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FDD710-27AA-F21E-71E7-0D5D051DE14F}"/>
              </a:ext>
            </a:extLst>
          </p:cNvPr>
          <p:cNvSpPr txBox="1"/>
          <p:nvPr/>
        </p:nvSpPr>
        <p:spPr>
          <a:xfrm>
            <a:off x="3385893" y="360100"/>
            <a:ext cx="3207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SleepMat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Updates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DBC4D-784F-0E75-0416-AD4FFBBA880F}"/>
              </a:ext>
            </a:extLst>
          </p:cNvPr>
          <p:cNvSpPr txBox="1"/>
          <p:nvPr/>
        </p:nvSpPr>
        <p:spPr>
          <a:xfrm>
            <a:off x="174170" y="1789560"/>
            <a:ext cx="1188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 different interval lengths for sleep loss, rebound and cumulative sleep loss/rebound</a:t>
            </a:r>
          </a:p>
          <a:p>
            <a:pPr marL="342900" indent="-342900">
              <a:buAutoNum type="arabicPeriod"/>
            </a:pP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Screening analysis (Rank plot) and Identify ‘hits’ based on p values calculated against control genotypes</a:t>
            </a:r>
          </a:p>
          <a:p>
            <a:pPr marL="342900" indent="-342900">
              <a:buAutoNum type="arabicPeriod"/>
            </a:pPr>
            <a:endParaRPr lang="en-US" sz="2400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 Report the environmental conditions in the incubator for each run</a:t>
            </a:r>
          </a:p>
          <a:p>
            <a:endParaRPr lang="en-US" sz="2400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Missing values (Data disruption) in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SleepMat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304053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BE9EE46-E6EF-5498-8E37-25570E164663}"/>
              </a:ext>
            </a:extLst>
          </p:cNvPr>
          <p:cNvSpPr txBox="1"/>
          <p:nvPr/>
        </p:nvSpPr>
        <p:spPr>
          <a:xfrm>
            <a:off x="239367" y="73722"/>
            <a:ext cx="11860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Sleepmat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Update:  GUI for </a:t>
            </a:r>
            <a:r>
              <a:rPr lang="en-US" sz="28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 interval lengths for sleep loss, rebound and cumulative sleep loss/gain 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5B2316-0110-090F-8B70-128E62CA8CF4}"/>
              </a:ext>
            </a:extLst>
          </p:cNvPr>
          <p:cNvGrpSpPr/>
          <p:nvPr/>
        </p:nvGrpSpPr>
        <p:grpSpPr>
          <a:xfrm>
            <a:off x="157629" y="1197429"/>
            <a:ext cx="11833198" cy="5232301"/>
            <a:chOff x="157629" y="1197429"/>
            <a:chExt cx="11833198" cy="523230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461ED89-AA0D-C6F0-3571-5DEFF02A7382}"/>
                </a:ext>
              </a:extLst>
            </p:cNvPr>
            <p:cNvGrpSpPr/>
            <p:nvPr/>
          </p:nvGrpSpPr>
          <p:grpSpPr>
            <a:xfrm>
              <a:off x="157629" y="1197429"/>
              <a:ext cx="11833198" cy="5232301"/>
              <a:chOff x="179401" y="751114"/>
              <a:chExt cx="11833198" cy="523230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E49EB0BC-1F6A-1793-DCB8-6ACDD2E86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401" y="1310285"/>
                <a:ext cx="7442574" cy="423743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85B5F05-640C-7C6D-9E12-8BEB2F7CD9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29478" y="787497"/>
                <a:ext cx="4283121" cy="5195918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9D90E15-5B04-0703-9885-5EC0396841AD}"/>
                  </a:ext>
                </a:extLst>
              </p:cNvPr>
              <p:cNvSpPr/>
              <p:nvPr/>
            </p:nvSpPr>
            <p:spPr>
              <a:xfrm>
                <a:off x="1883229" y="1491342"/>
                <a:ext cx="2188028" cy="27323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D731648-EF79-4927-5899-876C7267AF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3229" y="4223657"/>
                <a:ext cx="5738746" cy="175975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ADD14FA-BDBF-0B8B-E3F6-D4F470A150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83229" y="751114"/>
                <a:ext cx="5841171" cy="74022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A871780-379E-9F1B-C30D-A5499F6176C7}"/>
                </a:ext>
              </a:extLst>
            </p:cNvPr>
            <p:cNvSpPr/>
            <p:nvPr/>
          </p:nvSpPr>
          <p:spPr>
            <a:xfrm>
              <a:off x="8125031" y="3646386"/>
              <a:ext cx="1179000" cy="84941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5B6BB0F-3857-F313-19B3-70F089A0E743}"/>
                </a:ext>
              </a:extLst>
            </p:cNvPr>
            <p:cNvSpPr/>
            <p:nvPr/>
          </p:nvSpPr>
          <p:spPr>
            <a:xfrm>
              <a:off x="10139429" y="3646386"/>
              <a:ext cx="1179000" cy="102358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853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C07C83D-7524-2A09-2B8B-CB5C417E008C}"/>
              </a:ext>
            </a:extLst>
          </p:cNvPr>
          <p:cNvSpPr txBox="1"/>
          <p:nvPr/>
        </p:nvSpPr>
        <p:spPr>
          <a:xfrm>
            <a:off x="7919009" y="1566742"/>
            <a:ext cx="422302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 loss Interval length= 12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 loss = A – C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=190 min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 loss (%) = (A – C)/A   X 100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= 35.31%	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 gain interval length =6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 gain 	= D – B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	=  120 min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 gain (%)	= (D - B)/B X 100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= 50.42 %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B8DE31-438C-A84E-67D5-356419812BBB}"/>
              </a:ext>
            </a:extLst>
          </p:cNvPr>
          <p:cNvSpPr txBox="1"/>
          <p:nvPr/>
        </p:nvSpPr>
        <p:spPr>
          <a:xfrm>
            <a:off x="182919" y="66592"/>
            <a:ext cx="118893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of Sleep deprivation analysis with d</a:t>
            </a:r>
            <a:r>
              <a:rPr lang="en-US" sz="32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ifferent interval lengths for deprivation and rebound 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6CAAD4-B224-6974-64A6-A35B1BAE69BA}"/>
              </a:ext>
            </a:extLst>
          </p:cNvPr>
          <p:cNvGrpSpPr/>
          <p:nvPr/>
        </p:nvGrpSpPr>
        <p:grpSpPr>
          <a:xfrm>
            <a:off x="230832" y="1143810"/>
            <a:ext cx="7673787" cy="4323687"/>
            <a:chOff x="26577" y="1249799"/>
            <a:chExt cx="7673787" cy="432368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6B59373-59DE-88A0-9E7A-E2EB3640C532}"/>
                </a:ext>
              </a:extLst>
            </p:cNvPr>
            <p:cNvGrpSpPr/>
            <p:nvPr/>
          </p:nvGrpSpPr>
          <p:grpSpPr>
            <a:xfrm>
              <a:off x="581430" y="1711464"/>
              <a:ext cx="7118934" cy="3862022"/>
              <a:chOff x="186935" y="811419"/>
              <a:chExt cx="7118934" cy="386202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8AEA17B1-EDF9-51CD-3694-263FCF1FC7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6935" y="811419"/>
                <a:ext cx="7118934" cy="3862022"/>
              </a:xfrm>
              <a:prstGeom prst="rect">
                <a:avLst/>
              </a:prstGeom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88DF0A5-A24E-A811-E5AD-A638947C0CF3}"/>
                  </a:ext>
                </a:extLst>
              </p:cNvPr>
              <p:cNvGrpSpPr/>
              <p:nvPr/>
            </p:nvGrpSpPr>
            <p:grpSpPr>
              <a:xfrm>
                <a:off x="4493627" y="914400"/>
                <a:ext cx="1241622" cy="3109018"/>
                <a:chOff x="4493627" y="914400"/>
                <a:chExt cx="1241622" cy="3109018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01D273FA-07A5-D110-2BDA-BB46401309C5}"/>
                    </a:ext>
                  </a:extLst>
                </p:cNvPr>
                <p:cNvSpPr/>
                <p:nvPr/>
              </p:nvSpPr>
              <p:spPr>
                <a:xfrm>
                  <a:off x="4493627" y="914400"/>
                  <a:ext cx="782461" cy="3109018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  <a:alpha val="3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7BC3D7E-0A3D-C5AD-0127-8CCBC2EEDB2F}"/>
                    </a:ext>
                  </a:extLst>
                </p:cNvPr>
                <p:cNvSpPr/>
                <p:nvPr/>
              </p:nvSpPr>
              <p:spPr>
                <a:xfrm>
                  <a:off x="5276088" y="914400"/>
                  <a:ext cx="459161" cy="3109018"/>
                </a:xfrm>
                <a:prstGeom prst="rect">
                  <a:avLst/>
                </a:prstGeom>
                <a:solidFill>
                  <a:srgbClr val="00B050">
                    <a:alpha val="35000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E9081E4-EAF4-53FD-9D1C-98B4679CFDFB}"/>
                  </a:ext>
                </a:extLst>
              </p:cNvPr>
              <p:cNvGrpSpPr/>
              <p:nvPr/>
            </p:nvGrpSpPr>
            <p:grpSpPr>
              <a:xfrm>
                <a:off x="2879063" y="914400"/>
                <a:ext cx="1241622" cy="3109018"/>
                <a:chOff x="4493627" y="914400"/>
                <a:chExt cx="1241622" cy="310901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3654127-1FF3-9F91-4F2B-DEA4B7A5325C}"/>
                    </a:ext>
                  </a:extLst>
                </p:cNvPr>
                <p:cNvSpPr/>
                <p:nvPr/>
              </p:nvSpPr>
              <p:spPr>
                <a:xfrm>
                  <a:off x="4493627" y="914400"/>
                  <a:ext cx="782461" cy="3109018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  <a:alpha val="3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135BA13-3062-82B3-0BF9-522AC212670C}"/>
                    </a:ext>
                  </a:extLst>
                </p:cNvPr>
                <p:cNvSpPr/>
                <p:nvPr/>
              </p:nvSpPr>
              <p:spPr>
                <a:xfrm>
                  <a:off x="5276088" y="914400"/>
                  <a:ext cx="459161" cy="3109018"/>
                </a:xfrm>
                <a:prstGeom prst="rect">
                  <a:avLst/>
                </a:prstGeom>
                <a:solidFill>
                  <a:srgbClr val="00B050">
                    <a:alpha val="35000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3679DE-42D0-9709-BBC8-A916522A0A11}"/>
                  </a:ext>
                </a:extLst>
              </p:cNvPr>
              <p:cNvSpPr txBox="1"/>
              <p:nvPr/>
            </p:nvSpPr>
            <p:spPr>
              <a:xfrm>
                <a:off x="3094604" y="981366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0271AC-E1A0-DC77-3CFE-DFD9BD0595EC}"/>
                  </a:ext>
                </a:extLst>
              </p:cNvPr>
              <p:cNvSpPr txBox="1"/>
              <p:nvPr/>
            </p:nvSpPr>
            <p:spPr>
              <a:xfrm>
                <a:off x="3675914" y="98136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5F981A-8559-0BC3-2118-C535F3A12984}"/>
                  </a:ext>
                </a:extLst>
              </p:cNvPr>
              <p:cNvSpPr txBox="1"/>
              <p:nvPr/>
            </p:nvSpPr>
            <p:spPr>
              <a:xfrm>
                <a:off x="4653491" y="960120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2C0743-FC4D-AE58-2451-230B67FF0C91}"/>
                  </a:ext>
                </a:extLst>
              </p:cNvPr>
              <p:cNvSpPr txBox="1"/>
              <p:nvPr/>
            </p:nvSpPr>
            <p:spPr>
              <a:xfrm>
                <a:off x="5329979" y="94183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F13391-D7B0-9605-C02E-2A609B2CF6C1}"/>
                </a:ext>
              </a:extLst>
            </p:cNvPr>
            <p:cNvSpPr txBox="1"/>
            <p:nvPr/>
          </p:nvSpPr>
          <p:spPr>
            <a:xfrm>
              <a:off x="918792" y="1249799"/>
              <a:ext cx="19704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PDF01 female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87D7E8-265D-8011-7D88-4D35C7556D8D}"/>
                </a:ext>
              </a:extLst>
            </p:cNvPr>
            <p:cNvSpPr txBox="1"/>
            <p:nvPr/>
          </p:nvSpPr>
          <p:spPr>
            <a:xfrm rot="16200000">
              <a:off x="-347083" y="3324427"/>
              <a:ext cx="12089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Sleep/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hr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8022932-9720-32D8-E30D-15B29E52D34A}"/>
              </a:ext>
            </a:extLst>
          </p:cNvPr>
          <p:cNvGraphicFramePr>
            <a:graphicFrameLocks noGrp="1"/>
          </p:cNvGraphicFramePr>
          <p:nvPr/>
        </p:nvGraphicFramePr>
        <p:xfrm>
          <a:off x="182920" y="5865404"/>
          <a:ext cx="11756573" cy="7972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0389">
                  <a:extLst>
                    <a:ext uri="{9D8B030D-6E8A-4147-A177-3AD203B41FA5}">
                      <a16:colId xmlns:a16="http://schemas.microsoft.com/office/drawing/2014/main" val="3758787312"/>
                    </a:ext>
                  </a:extLst>
                </a:gridCol>
                <a:gridCol w="1318349">
                  <a:extLst>
                    <a:ext uri="{9D8B030D-6E8A-4147-A177-3AD203B41FA5}">
                      <a16:colId xmlns:a16="http://schemas.microsoft.com/office/drawing/2014/main" val="3062312274"/>
                    </a:ext>
                  </a:extLst>
                </a:gridCol>
                <a:gridCol w="1380389">
                  <a:extLst>
                    <a:ext uri="{9D8B030D-6E8A-4147-A177-3AD203B41FA5}">
                      <a16:colId xmlns:a16="http://schemas.microsoft.com/office/drawing/2014/main" val="979930016"/>
                    </a:ext>
                  </a:extLst>
                </a:gridCol>
                <a:gridCol w="744479">
                  <a:extLst>
                    <a:ext uri="{9D8B030D-6E8A-4147-A177-3AD203B41FA5}">
                      <a16:colId xmlns:a16="http://schemas.microsoft.com/office/drawing/2014/main" val="819531037"/>
                    </a:ext>
                  </a:extLst>
                </a:gridCol>
                <a:gridCol w="1442429">
                  <a:extLst>
                    <a:ext uri="{9D8B030D-6E8A-4147-A177-3AD203B41FA5}">
                      <a16:colId xmlns:a16="http://schemas.microsoft.com/office/drawing/2014/main" val="470537430"/>
                    </a:ext>
                  </a:extLst>
                </a:gridCol>
                <a:gridCol w="1706100">
                  <a:extLst>
                    <a:ext uri="{9D8B030D-6E8A-4147-A177-3AD203B41FA5}">
                      <a16:colId xmlns:a16="http://schemas.microsoft.com/office/drawing/2014/main" val="2989966900"/>
                    </a:ext>
                  </a:extLst>
                </a:gridCol>
                <a:gridCol w="1892219">
                  <a:extLst>
                    <a:ext uri="{9D8B030D-6E8A-4147-A177-3AD203B41FA5}">
                      <a16:colId xmlns:a16="http://schemas.microsoft.com/office/drawing/2014/main" val="2843346533"/>
                    </a:ext>
                  </a:extLst>
                </a:gridCol>
                <a:gridCol w="1892219">
                  <a:extLst>
                    <a:ext uri="{9D8B030D-6E8A-4147-A177-3AD203B41FA5}">
                      <a16:colId xmlns:a16="http://schemas.microsoft.com/office/drawing/2014/main" val="416233"/>
                    </a:ext>
                  </a:extLst>
                </a:gridCol>
              </a:tblGrid>
              <a:tr h="3032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Genotype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Run number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Monitor number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Channel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Sleep lost (min)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Percentage sleep lost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Sleep gain (min)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Percentage sleep gain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01752812"/>
                  </a:ext>
                </a:extLst>
              </a:tr>
              <a:tr h="3032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PDF01 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2615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35.315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50.4201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6575923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D2781AE-7F44-0B28-147E-F010A777FA5F}"/>
              </a:ext>
            </a:extLst>
          </p:cNvPr>
          <p:cNvSpPr txBox="1"/>
          <p:nvPr/>
        </p:nvSpPr>
        <p:spPr>
          <a:xfrm>
            <a:off x="230832" y="5467549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Sleepmat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121194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35F2FC-4B2E-7DB6-8A75-2A9FE2094018}"/>
              </a:ext>
            </a:extLst>
          </p:cNvPr>
          <p:cNvSpPr txBox="1"/>
          <p:nvPr/>
        </p:nvSpPr>
        <p:spPr>
          <a:xfrm>
            <a:off x="3608593" y="0"/>
            <a:ext cx="5541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Cumulative sleep lost/gain (min) plot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284CBD-0589-B837-4454-621AE4CA8F11}"/>
              </a:ext>
            </a:extLst>
          </p:cNvPr>
          <p:cNvGrpSpPr/>
          <p:nvPr/>
        </p:nvGrpSpPr>
        <p:grpSpPr>
          <a:xfrm>
            <a:off x="1547087" y="1144949"/>
            <a:ext cx="9312195" cy="5630755"/>
            <a:chOff x="202919" y="1294010"/>
            <a:chExt cx="9312195" cy="5630755"/>
          </a:xfrm>
        </p:grpSpPr>
        <p:pic>
          <p:nvPicPr>
            <p:cNvPr id="5" name="Picture 4" descr="A graph of a person&#10;&#10;Description automatically generated">
              <a:extLst>
                <a:ext uri="{FF2B5EF4-FFF2-40B4-BE49-F238E27FC236}">
                  <a16:creationId xmlns:a16="http://schemas.microsoft.com/office/drawing/2014/main" id="{61F5FD16-96A7-D22F-83A0-3FC101A6C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788" y="1294010"/>
              <a:ext cx="3645748" cy="2733269"/>
            </a:xfrm>
            <a:prstGeom prst="rect">
              <a:avLst/>
            </a:prstGeom>
          </p:spPr>
        </p:pic>
        <p:pic>
          <p:nvPicPr>
            <p:cNvPr id="7" name="Picture 6" descr="A graph of a person&#10;&#10;Description automatically generated">
              <a:extLst>
                <a:ext uri="{FF2B5EF4-FFF2-40B4-BE49-F238E27FC236}">
                  <a16:creationId xmlns:a16="http://schemas.microsoft.com/office/drawing/2014/main" id="{696A77FA-48F2-DDFE-D250-4D1A6E7AD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2740" y="1296198"/>
              <a:ext cx="3462136" cy="2595612"/>
            </a:xfrm>
            <a:prstGeom prst="rect">
              <a:avLst/>
            </a:prstGeom>
          </p:spPr>
        </p:pic>
        <p:pic>
          <p:nvPicPr>
            <p:cNvPr id="9" name="Picture 8" descr="A graph with a red line&#10;&#10;Description automatically generated">
              <a:extLst>
                <a:ext uri="{FF2B5EF4-FFF2-40B4-BE49-F238E27FC236}">
                  <a16:creationId xmlns:a16="http://schemas.microsoft.com/office/drawing/2014/main" id="{A4D6261C-01A8-CB76-4F70-DCC252EA9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919" y="4150671"/>
              <a:ext cx="3645748" cy="2733268"/>
            </a:xfrm>
            <a:prstGeom prst="rect">
              <a:avLst/>
            </a:prstGeom>
          </p:spPr>
        </p:pic>
        <p:pic>
          <p:nvPicPr>
            <p:cNvPr id="11" name="Picture 10" descr="A graph of a person with a red line&#10;&#10;Description automatically generated">
              <a:extLst>
                <a:ext uri="{FF2B5EF4-FFF2-40B4-BE49-F238E27FC236}">
                  <a16:creationId xmlns:a16="http://schemas.microsoft.com/office/drawing/2014/main" id="{560A993C-D546-D6F3-A6A9-08791956F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9332" y="4041527"/>
              <a:ext cx="3845782" cy="2883238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03F9D0E-9742-AAEC-6127-771720B41191}"/>
              </a:ext>
            </a:extLst>
          </p:cNvPr>
          <p:cNvSpPr txBox="1"/>
          <p:nvPr/>
        </p:nvSpPr>
        <p:spPr>
          <a:xfrm>
            <a:off x="0" y="495162"/>
            <a:ext cx="6199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 deprivation duration – 6hr (2AM to 8 AM)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7146A-CA1C-5436-F2E6-5DDA624C0B68}"/>
              </a:ext>
            </a:extLst>
          </p:cNvPr>
          <p:cNvSpPr txBox="1"/>
          <p:nvPr/>
        </p:nvSpPr>
        <p:spPr>
          <a:xfrm>
            <a:off x="3909024" y="896411"/>
            <a:ext cx="4099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 Interval =6, Rebound interval = 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1525B6-9B07-F721-AC4B-577FEB1090CF}"/>
              </a:ext>
            </a:extLst>
          </p:cNvPr>
          <p:cNvSpPr txBox="1"/>
          <p:nvPr/>
        </p:nvSpPr>
        <p:spPr>
          <a:xfrm>
            <a:off x="3831132" y="3731423"/>
            <a:ext cx="4099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 Interval =12, Rebound interval = 6</a:t>
            </a:r>
          </a:p>
        </p:txBody>
      </p:sp>
    </p:spTree>
    <p:extLst>
      <p:ext uri="{BB962C8B-B14F-4D97-AF65-F5344CB8AC3E}">
        <p14:creationId xmlns:p14="http://schemas.microsoft.com/office/powerpoint/2010/main" val="20424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E7AB3C-B95F-6531-35A6-83153AA7F153}"/>
              </a:ext>
            </a:extLst>
          </p:cNvPr>
          <p:cNvSpPr txBox="1"/>
          <p:nvPr/>
        </p:nvSpPr>
        <p:spPr>
          <a:xfrm>
            <a:off x="87088" y="139036"/>
            <a:ext cx="120264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Sleepmat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Update:  Screening analysis (Rank plot) and Identify ‘hits’ based on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P-values calculated against control genotypes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3ABF12-2047-6D93-E468-BE0D64492AA7}"/>
              </a:ext>
            </a:extLst>
          </p:cNvPr>
          <p:cNvGrpSpPr/>
          <p:nvPr/>
        </p:nvGrpSpPr>
        <p:grpSpPr>
          <a:xfrm>
            <a:off x="947057" y="1153939"/>
            <a:ext cx="10893879" cy="5435841"/>
            <a:chOff x="947057" y="1153939"/>
            <a:chExt cx="10893879" cy="543584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98D8B75-444D-51A1-B790-46BDA0A81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7057" y="2046925"/>
              <a:ext cx="8741229" cy="454285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705C27B-40A1-87C0-8E9A-99F08A55EF7F}"/>
                </a:ext>
              </a:extLst>
            </p:cNvPr>
            <p:cNvSpPr txBox="1"/>
            <p:nvPr/>
          </p:nvSpPr>
          <p:spPr>
            <a:xfrm>
              <a:off x="6923313" y="1153939"/>
              <a:ext cx="15636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Triage date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A149BBA-B50D-8764-4560-2FA8A52B25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1286" y="1615604"/>
              <a:ext cx="457200" cy="779253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A42E4A5-0A10-4DAC-0667-C6D29F16A952}"/>
                </a:ext>
              </a:extLst>
            </p:cNvPr>
            <p:cNvCxnSpPr>
              <a:cxnSpLocks/>
            </p:cNvCxnSpPr>
            <p:nvPr/>
          </p:nvCxnSpPr>
          <p:spPr>
            <a:xfrm>
              <a:off x="9481458" y="2588540"/>
              <a:ext cx="838199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CC17C9-492A-E2C7-1945-D94B10F1F31E}"/>
                </a:ext>
              </a:extLst>
            </p:cNvPr>
            <p:cNvSpPr txBox="1"/>
            <p:nvPr/>
          </p:nvSpPr>
          <p:spPr>
            <a:xfrm>
              <a:off x="10409464" y="2173041"/>
              <a:ext cx="1431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genotype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8549AD-1EE1-2B0A-1B85-DD634FA1C28B}"/>
              </a:ext>
            </a:extLst>
          </p:cNvPr>
          <p:cNvSpPr txBox="1"/>
          <p:nvPr/>
        </p:nvSpPr>
        <p:spPr>
          <a:xfrm>
            <a:off x="1023779" y="1402259"/>
            <a:ext cx="3512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Genotype specification file</a:t>
            </a:r>
          </a:p>
        </p:txBody>
      </p:sp>
    </p:spTree>
    <p:extLst>
      <p:ext uri="{BB962C8B-B14F-4D97-AF65-F5344CB8AC3E}">
        <p14:creationId xmlns:p14="http://schemas.microsoft.com/office/powerpoint/2010/main" val="393480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dots&#10;&#10;Description automatically generated">
            <a:extLst>
              <a:ext uri="{FF2B5EF4-FFF2-40B4-BE49-F238E27FC236}">
                <a16:creationId xmlns:a16="http://schemas.microsoft.com/office/drawing/2014/main" id="{2BF24CC9-DEC2-5985-FB06-EDF01BA60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663" y="968015"/>
            <a:ext cx="5333559" cy="39986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4FDE5E-B7D6-B8A3-636C-EAC929DB8BF6}"/>
              </a:ext>
            </a:extLst>
          </p:cNvPr>
          <p:cNvSpPr txBox="1"/>
          <p:nvPr/>
        </p:nvSpPr>
        <p:spPr>
          <a:xfrm>
            <a:off x="3402322" y="166641"/>
            <a:ext cx="6227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Screening Results for each run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C126E3-7C3D-A43D-72A3-77CAF6AC0804}"/>
              </a:ext>
            </a:extLst>
          </p:cNvPr>
          <p:cNvSpPr txBox="1"/>
          <p:nvPr/>
        </p:nvSpPr>
        <p:spPr>
          <a:xfrm>
            <a:off x="5699227" y="828788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Screening plot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C7A380-66D9-613C-011F-0477DC33BDF5}"/>
              </a:ext>
            </a:extLst>
          </p:cNvPr>
          <p:cNvSpPr txBox="1"/>
          <p:nvPr/>
        </p:nvSpPr>
        <p:spPr>
          <a:xfrm>
            <a:off x="6584505" y="4875054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Screening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BCE40B-C283-9BFE-CB0E-7EDB5C0AF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540" y="5567252"/>
            <a:ext cx="5572903" cy="11241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7C9EA5-4EAF-008D-F964-DBC6A3A2F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5793" y="5567252"/>
            <a:ext cx="3477110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2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EE8B18-3EDC-4BAE-A16F-F1CDD8BE2F9D}"/>
              </a:ext>
            </a:extLst>
          </p:cNvPr>
          <p:cNvSpPr txBox="1"/>
          <p:nvPr/>
        </p:nvSpPr>
        <p:spPr>
          <a:xfrm>
            <a:off x="0" y="30159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Sleepmat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Update: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Report the environmental conditions in the incubator for each run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CC532F-5C7F-46A4-92DB-4466E5E4014D}"/>
              </a:ext>
            </a:extLst>
          </p:cNvPr>
          <p:cNvSpPr txBox="1"/>
          <p:nvPr/>
        </p:nvSpPr>
        <p:spPr>
          <a:xfrm>
            <a:off x="81280" y="1921173"/>
            <a:ext cx="11866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monitor collects, temperature, light, and humidity level data (For each run).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environment monitors have specific numbers just like the behavior boards (eg:Monitor51.txt).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a 32-channel data format, with Channel 4 representing the average light and Channel 9 representing the average temperature.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environmental condition report is a double plot, with time versus average light on one axis and time versus average temperature on the other.</a:t>
            </a:r>
          </a:p>
        </p:txBody>
      </p:sp>
    </p:spTree>
    <p:extLst>
      <p:ext uri="{BB962C8B-B14F-4D97-AF65-F5344CB8AC3E}">
        <p14:creationId xmlns:p14="http://schemas.microsoft.com/office/powerpoint/2010/main" val="204001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2CB369-EF72-4A24-BFBB-FEEBB89A55DE}"/>
              </a:ext>
            </a:extLst>
          </p:cNvPr>
          <p:cNvSpPr txBox="1"/>
          <p:nvPr/>
        </p:nvSpPr>
        <p:spPr>
          <a:xfrm>
            <a:off x="1930400" y="149196"/>
            <a:ext cx="942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Conditions Reporting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C6E61-65CF-4E05-BA35-058BB4E65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2964874"/>
            <a:ext cx="5169451" cy="38756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E8087A-63F9-49B8-960D-9AFFC3519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88987"/>
            <a:ext cx="10535920" cy="1189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F44EB8-7E94-42A3-BBCB-C655F2C33AE5}"/>
              </a:ext>
            </a:extLst>
          </p:cNvPr>
          <p:cNvSpPr txBox="1"/>
          <p:nvPr/>
        </p:nvSpPr>
        <p:spPr>
          <a:xfrm>
            <a:off x="995680" y="730647"/>
            <a:ext cx="124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ACFAD2-5985-4952-BAD2-4699B24AAE24}"/>
              </a:ext>
            </a:extLst>
          </p:cNvPr>
          <p:cNvSpPr txBox="1"/>
          <p:nvPr/>
        </p:nvSpPr>
        <p:spPr>
          <a:xfrm>
            <a:off x="894080" y="2572970"/>
            <a:ext cx="124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681339-1B30-4DAE-8869-25A947FDBAEF}"/>
              </a:ext>
            </a:extLst>
          </p:cNvPr>
          <p:cNvSpPr txBox="1"/>
          <p:nvPr/>
        </p:nvSpPr>
        <p:spPr>
          <a:xfrm>
            <a:off x="5425440" y="3229431"/>
            <a:ext cx="6675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SleepMat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Assumptions:</a:t>
            </a:r>
          </a:p>
          <a:p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monitor files are in the same folder as the behavior board files.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behavioral board does not have the same board number as the environmental monitor file.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00E02B-40C6-E6FD-B0B9-20EC0DE8A362}"/>
              </a:ext>
            </a:extLst>
          </p:cNvPr>
          <p:cNvCxnSpPr>
            <a:cxnSpLocks/>
          </p:cNvCxnSpPr>
          <p:nvPr/>
        </p:nvCxnSpPr>
        <p:spPr>
          <a:xfrm flipV="1">
            <a:off x="7805058" y="950913"/>
            <a:ext cx="468085" cy="662643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6E9C12-6172-95CB-F862-952384BC2880}"/>
              </a:ext>
            </a:extLst>
          </p:cNvPr>
          <p:cNvSpPr txBox="1"/>
          <p:nvPr/>
        </p:nvSpPr>
        <p:spPr>
          <a:xfrm>
            <a:off x="8210732" y="725824"/>
            <a:ext cx="145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Triage date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45C3C8-8ADA-5BCC-CA0F-B2FE46B4CAF3}"/>
              </a:ext>
            </a:extLst>
          </p:cNvPr>
          <p:cNvCxnSpPr>
            <a:cxnSpLocks/>
          </p:cNvCxnSpPr>
          <p:nvPr/>
        </p:nvCxnSpPr>
        <p:spPr>
          <a:xfrm>
            <a:off x="8447315" y="2223542"/>
            <a:ext cx="544285" cy="580260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95BC81-588A-C059-5136-8A9B72FD1FD5}"/>
              </a:ext>
            </a:extLst>
          </p:cNvPr>
          <p:cNvSpPr txBox="1"/>
          <p:nvPr/>
        </p:nvSpPr>
        <p:spPr>
          <a:xfrm>
            <a:off x="8534401" y="2710080"/>
            <a:ext cx="21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genotype</a:t>
            </a:r>
          </a:p>
        </p:txBody>
      </p:sp>
    </p:spTree>
    <p:extLst>
      <p:ext uri="{BB962C8B-B14F-4D97-AF65-F5344CB8AC3E}">
        <p14:creationId xmlns:p14="http://schemas.microsoft.com/office/powerpoint/2010/main" val="230436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467</Words>
  <Application>Microsoft Office PowerPoint</Application>
  <PresentationFormat>Widescreen</PresentationFormat>
  <Paragraphs>83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Times New Roman</vt:lpstr>
      <vt:lpstr>Wingdings</vt:lpstr>
      <vt:lpstr>Office Theme</vt:lpstr>
      <vt:lpstr>SleepMat 2024 (Gamma)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Sisobhan, Shiju</dc:creator>
  <cp:lastModifiedBy>Sisobhan, Shiju</cp:lastModifiedBy>
  <cp:revision>46</cp:revision>
  <dcterms:created xsi:type="dcterms:W3CDTF">2024-08-09T16:04:30Z</dcterms:created>
  <dcterms:modified xsi:type="dcterms:W3CDTF">2024-09-16T14:16:35Z</dcterms:modified>
</cp:coreProperties>
</file>