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1238-0A2D-47E0-8E6F-1F9858861D2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9751238-0A2D-47E0-8E6F-1F9858861D2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F0F9A7-A4EF-487E-A1CD-458030EB0FA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857387"/>
            <a:ext cx="7205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</a:rPr>
              <a:t>ТИТУЛЬНЫЙ ЛИСТ ПРЕЗЕНТАЦИИ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1484784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(ОЦЕНОЧНАЯ РАБОТА)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4653136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Выполнил:</a:t>
            </a:r>
          </a:p>
          <a:p>
            <a:r>
              <a:rPr lang="ru-RU" dirty="0" smtClean="0"/>
              <a:t>Ученик(</a:t>
            </a:r>
            <a:r>
              <a:rPr lang="ru-RU" dirty="0" err="1" smtClean="0"/>
              <a:t>ца</a:t>
            </a:r>
            <a:r>
              <a:rPr lang="ru-RU" dirty="0" smtClean="0"/>
              <a:t>) </a:t>
            </a:r>
            <a:r>
              <a:rPr lang="ru-RU" smtClean="0"/>
              <a:t>5класса </a:t>
            </a:r>
            <a:r>
              <a:rPr lang="ru-RU" smtClean="0"/>
              <a:t>Г</a:t>
            </a:r>
            <a:endParaRPr lang="ru-RU" dirty="0" smtClean="0"/>
          </a:p>
          <a:p>
            <a:r>
              <a:rPr lang="ru-RU" dirty="0" smtClean="0"/>
              <a:t>Фамилия Имя</a:t>
            </a:r>
            <a:endParaRPr lang="ru-RU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61048"/>
            <a:ext cx="2160240" cy="220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8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34</TotalTime>
  <Words>15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Аспект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4</cp:revision>
  <dcterms:created xsi:type="dcterms:W3CDTF">2021-09-16T02:30:19Z</dcterms:created>
  <dcterms:modified xsi:type="dcterms:W3CDTF">2021-09-20T05:48:31Z</dcterms:modified>
</cp:coreProperties>
</file>