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751238-0A2D-47E0-8E6F-1F9858861D25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57387"/>
            <a:ext cx="7205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ТИТУЛЬНЫЙ ЛИСТ ПРЕЗЕНТАЦИИ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484784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(ОЦЕНОЧНАЯ РАБОТА)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653136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Ученик(</a:t>
            </a:r>
            <a:r>
              <a:rPr lang="ru-RU" dirty="0" err="1" smtClean="0"/>
              <a:t>ца</a:t>
            </a:r>
            <a:r>
              <a:rPr lang="ru-RU" dirty="0" smtClean="0"/>
              <a:t>) </a:t>
            </a:r>
            <a:r>
              <a:rPr lang="ru-RU" smtClean="0"/>
              <a:t>5класса Г</a:t>
            </a:r>
            <a:endParaRPr lang="ru-RU" dirty="0" smtClean="0"/>
          </a:p>
          <a:p>
            <a:r>
              <a:rPr lang="ru-RU" dirty="0" smtClean="0"/>
              <a:t>Фамилия Имя</a:t>
            </a:r>
            <a:endParaRPr lang="ru-RU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2160240" cy="22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9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</TotalTime>
  <Words>15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Аспект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5</cp:revision>
  <dcterms:created xsi:type="dcterms:W3CDTF">2021-09-16T02:30:19Z</dcterms:created>
  <dcterms:modified xsi:type="dcterms:W3CDTF">2021-12-29T12:37:08Z</dcterms:modified>
</cp:coreProperties>
</file>