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933C1-8967-4F63-B6F5-9040A402324F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4C8AC-E80A-4AB4-B0E9-BBCDAA8E9D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261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C8AC-E80A-4AB4-B0E9-BBCDAA8E9DB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383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C8AC-E80A-4AB4-B0E9-BBCDAA8E9DB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111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C8AC-E80A-4AB4-B0E9-BBCDAA8E9DB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79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4C8AC-E80A-4AB4-B0E9-BBCDAA8E9DB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1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39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587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9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52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47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9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1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315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79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237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143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00DFE-CC5F-49B0-91B5-5B35C903DD02}" type="datetimeFigureOut">
              <a:rPr lang="en-SG" smtClean="0"/>
              <a:t>19/4/2017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63341-C822-4864-A2D9-EF1315D9A4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9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4960" b="2565"/>
          <a:stretch/>
        </p:blipFill>
        <p:spPr>
          <a:xfrm>
            <a:off x="0" y="1555659"/>
            <a:ext cx="12192000" cy="53023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90924" y="327963"/>
            <a:ext cx="1021387" cy="102017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0924" y="327963"/>
            <a:ext cx="1037701" cy="1037701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437976" y="1199899"/>
            <a:ext cx="6348046" cy="79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5838152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Goudy Old Style" panose="02020502050305020303" pitchFamily="18" charset="0"/>
              </a:rPr>
              <a:t>About 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49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Goudy Old Style" panose="02020502050305020303" pitchFamily="18" charset="0"/>
              </a:rPr>
              <a:t>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3957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Interest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22465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Contact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515497" y="1745654"/>
            <a:ext cx="7511767" cy="4925734"/>
          </a:xfrm>
          <a:prstGeom prst="roundRect">
            <a:avLst>
              <a:gd name="adj" fmla="val 58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/>
          <p:cNvSpPr/>
          <p:nvPr/>
        </p:nvSpPr>
        <p:spPr>
          <a:xfrm>
            <a:off x="3226778" y="2052735"/>
            <a:ext cx="2739165" cy="415212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Image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532685" y="2136710"/>
            <a:ext cx="2891233" cy="40681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Scrollable content</a:t>
            </a:r>
          </a:p>
        </p:txBody>
      </p:sp>
    </p:spTree>
    <p:extLst>
      <p:ext uri="{BB962C8B-B14F-4D97-AF65-F5344CB8AC3E}">
        <p14:creationId xmlns:p14="http://schemas.microsoft.com/office/powerpoint/2010/main" val="312614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4960" b="2565"/>
          <a:stretch/>
        </p:blipFill>
        <p:spPr>
          <a:xfrm>
            <a:off x="0" y="1555659"/>
            <a:ext cx="12192000" cy="53023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90924" y="327963"/>
            <a:ext cx="1021387" cy="102017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0924" y="327963"/>
            <a:ext cx="1037701" cy="1037701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437976" y="1199899"/>
            <a:ext cx="6348046" cy="79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5838152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About 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49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Goudy Old Style" panose="02020502050305020303" pitchFamily="18" charset="0"/>
              </a:rPr>
              <a:t>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3957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Interest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22465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Contact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515497" y="1745654"/>
            <a:ext cx="7511767" cy="4925734"/>
          </a:xfrm>
          <a:prstGeom prst="roundRect">
            <a:avLst>
              <a:gd name="adj" fmla="val 58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3191608" y="2824528"/>
            <a:ext cx="1512277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/>
          <p:cNvSpPr/>
          <p:nvPr/>
        </p:nvSpPr>
        <p:spPr>
          <a:xfrm>
            <a:off x="5507438" y="2844311"/>
            <a:ext cx="1512277" cy="914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Rounded Corners 17"/>
          <p:cNvSpPr/>
          <p:nvPr/>
        </p:nvSpPr>
        <p:spPr>
          <a:xfrm>
            <a:off x="7823268" y="2890471"/>
            <a:ext cx="1512277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/>
          <p:cNvSpPr/>
          <p:nvPr/>
        </p:nvSpPr>
        <p:spPr>
          <a:xfrm>
            <a:off x="3191608" y="4547820"/>
            <a:ext cx="1512277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/>
          <p:cNvSpPr/>
          <p:nvPr/>
        </p:nvSpPr>
        <p:spPr>
          <a:xfrm>
            <a:off x="5507437" y="4593980"/>
            <a:ext cx="1512277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/>
          <p:cNvSpPr/>
          <p:nvPr/>
        </p:nvSpPr>
        <p:spPr>
          <a:xfrm>
            <a:off x="7823268" y="4593980"/>
            <a:ext cx="1512277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17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4960" b="2565"/>
          <a:stretch/>
        </p:blipFill>
        <p:spPr>
          <a:xfrm>
            <a:off x="0" y="1555659"/>
            <a:ext cx="12192000" cy="53023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90924" y="327963"/>
            <a:ext cx="1021387" cy="102017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0924" y="327963"/>
            <a:ext cx="1037701" cy="1037701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437976" y="1199899"/>
            <a:ext cx="6348046" cy="79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5838152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About 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49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3957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Interest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22465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Contact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2515497" y="2280138"/>
            <a:ext cx="7511767" cy="4391250"/>
          </a:xfrm>
          <a:prstGeom prst="roundRect">
            <a:avLst>
              <a:gd name="adj" fmla="val 584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Scrollable content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33082" y="1893278"/>
            <a:ext cx="311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Travels</a:t>
            </a:r>
            <a:r>
              <a:rPr lang="en-SG" dirty="0"/>
              <a:t>  Dance</a:t>
            </a:r>
          </a:p>
        </p:txBody>
      </p:sp>
    </p:spTree>
    <p:extLst>
      <p:ext uri="{BB962C8B-B14F-4D97-AF65-F5344CB8AC3E}">
        <p14:creationId xmlns:p14="http://schemas.microsoft.com/office/powerpoint/2010/main" val="326610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r="4960" b="2565"/>
          <a:stretch/>
        </p:blipFill>
        <p:spPr>
          <a:xfrm>
            <a:off x="0" y="1555659"/>
            <a:ext cx="12192000" cy="530234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090924" y="327963"/>
            <a:ext cx="1021387" cy="102017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ECF0F1"/>
              </a:clrFrom>
              <a:clrTo>
                <a:srgbClr val="ECF0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0924" y="327963"/>
            <a:ext cx="1037701" cy="1037701"/>
          </a:xfrm>
          <a:prstGeom prst="ellipse">
            <a:avLst/>
          </a:prstGeom>
          <a:ln w="63500" cap="rnd">
            <a:solidFill>
              <a:schemeClr val="tx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4437976" y="1199899"/>
            <a:ext cx="6348046" cy="791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/>
          <p:cNvSpPr txBox="1"/>
          <p:nvPr/>
        </p:nvSpPr>
        <p:spPr>
          <a:xfrm>
            <a:off x="5838152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About 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49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3957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Goudy Old Style" panose="02020502050305020303" pitchFamily="18" charset="0"/>
              </a:rPr>
              <a:t>Interest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22465" y="710964"/>
            <a:ext cx="124850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Goudy Old Style" panose="02020502050305020303" pitchFamily="18" charset="0"/>
              </a:rPr>
              <a:t>Contact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6778" y="3410529"/>
            <a:ext cx="1218101" cy="12181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9065" y="3207303"/>
            <a:ext cx="1558236" cy="15513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21309" y="3410529"/>
            <a:ext cx="1216269" cy="1216269"/>
          </a:xfrm>
          <a:prstGeom prst="rect">
            <a:avLst/>
          </a:prstGeom>
        </p:spPr>
      </p:pic>
      <p:pic>
        <p:nvPicPr>
          <p:cNvPr id="1026" name="Picture 2" descr="Image result for linkedin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56" y="3386664"/>
            <a:ext cx="1240134" cy="124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80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31</Words>
  <Application>Microsoft Office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 shi kai</dc:creator>
  <cp:lastModifiedBy>ng shi kai</cp:lastModifiedBy>
  <cp:revision>14</cp:revision>
  <dcterms:created xsi:type="dcterms:W3CDTF">2017-04-06T01:29:17Z</dcterms:created>
  <dcterms:modified xsi:type="dcterms:W3CDTF">2017-04-19T21:58:25Z</dcterms:modified>
</cp:coreProperties>
</file>