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0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30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4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927896-5A4D-4803-8862-4C1861D8946A}" type="datetimeFigureOut">
              <a:rPr lang="en-US" smtClean="0"/>
              <a:t>08-Sep-22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BDD46-8189-4EF1-A595-07895C41A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0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B90E-29D2-E0EB-2894-8378C66F8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E9722-9AE0-E42A-B6A8-29978601D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BASENGA Elisa</a:t>
            </a:r>
          </a:p>
          <a:p>
            <a:r>
              <a:rPr lang="en-US" dirty="0"/>
              <a:t>BIKORIMANA Richard</a:t>
            </a:r>
          </a:p>
          <a:p>
            <a:r>
              <a:rPr lang="en-US" dirty="0"/>
              <a:t>DUSENGIMANA Jean D, Amour</a:t>
            </a:r>
          </a:p>
          <a:p>
            <a:r>
              <a:rPr lang="en-US" dirty="0"/>
              <a:t>HOGOZA Peace</a:t>
            </a:r>
          </a:p>
          <a:p>
            <a:r>
              <a:rPr lang="en-US" dirty="0"/>
              <a:t>IGIHOZO </a:t>
            </a:r>
            <a:r>
              <a:rPr lang="en-US" dirty="0" err="1"/>
              <a:t>Ndahayo</a:t>
            </a:r>
            <a:r>
              <a:rPr lang="en-US" dirty="0"/>
              <a:t> Germain</a:t>
            </a:r>
          </a:p>
          <a:p>
            <a:r>
              <a:rPr lang="en-US" dirty="0"/>
              <a:t>INGABIRE Liliane</a:t>
            </a:r>
          </a:p>
          <a:p>
            <a:r>
              <a:rPr lang="en-US" dirty="0"/>
              <a:t>IRADUKUNDA Angelique</a:t>
            </a:r>
          </a:p>
        </p:txBody>
      </p:sp>
    </p:spTree>
    <p:extLst>
      <p:ext uri="{BB962C8B-B14F-4D97-AF65-F5344CB8AC3E}">
        <p14:creationId xmlns:p14="http://schemas.microsoft.com/office/powerpoint/2010/main" val="41835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0C02-23DE-81F5-7F05-B98D9E18F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Describe GUI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42293-041E-1739-73DB-63CFBE8D1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GUI:GRAPHIC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9450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5E4-08C2-ED41-6F01-547C3E37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E2CC-496D-C652-D9D6-63F70587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7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Allows users to interact with their devices and complete certain tasks by manipulating elements like icons and scroll bars</a:t>
            </a:r>
          </a:p>
        </p:txBody>
      </p:sp>
    </p:spTree>
    <p:extLst>
      <p:ext uri="{BB962C8B-B14F-4D97-AF65-F5344CB8AC3E}">
        <p14:creationId xmlns:p14="http://schemas.microsoft.com/office/powerpoint/2010/main" val="186582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1D99-C407-9AC9-7249-EF48D29D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GUI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C74F-9A65-E0B8-824D-47556674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phones </a:t>
            </a:r>
          </a:p>
          <a:p>
            <a:r>
              <a:rPr lang="en-US" dirty="0"/>
              <a:t>Computer monitor</a:t>
            </a:r>
          </a:p>
          <a:p>
            <a:r>
              <a:rPr lang="en-US" dirty="0"/>
              <a:t>Tablets</a:t>
            </a:r>
          </a:p>
          <a:p>
            <a:r>
              <a:rPr lang="en-US" dirty="0"/>
              <a:t>Gaming system</a:t>
            </a:r>
          </a:p>
          <a:p>
            <a:r>
              <a:rPr lang="en-US" dirty="0"/>
              <a:t>Or other consoles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4AFC-040A-F833-2C65-5D98B4BA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GUI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1AC4-C653-C1A4-CC92-2B24F608D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Window: this is element that displays the information on the screen</a:t>
            </a:r>
          </a:p>
          <a:p>
            <a:r>
              <a:rPr lang="en-US" dirty="0"/>
              <a:t>Menu : it contains a list a choices and it allows users to select one from them.</a:t>
            </a:r>
          </a:p>
          <a:p>
            <a:r>
              <a:rPr lang="en-US" dirty="0"/>
              <a:t>Icons : files, programs, web pages , etc.</a:t>
            </a:r>
          </a:p>
          <a:p>
            <a:r>
              <a:rPr lang="en-US" dirty="0"/>
              <a:t>Tabs</a:t>
            </a:r>
          </a:p>
          <a:p>
            <a:r>
              <a:rPr lang="en-US" dirty="0"/>
              <a:t>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8D9E-8E4D-5446-998F-B3589102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GUI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07C8-30F6-C47B-2B2C-FF916339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custom GUI program you basically do five things:</a:t>
            </a:r>
          </a:p>
          <a:p>
            <a:r>
              <a:rPr lang="en-US" dirty="0"/>
              <a:t>Create instances of the widgets you want in your interface</a:t>
            </a:r>
          </a:p>
          <a:p>
            <a:r>
              <a:rPr lang="en-US" dirty="0"/>
              <a:t>Define the layout of widgets</a:t>
            </a:r>
          </a:p>
          <a:p>
            <a:r>
              <a:rPr lang="en-US" dirty="0"/>
              <a:t>Create functions that will perform your desired actions on user generated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2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0A36-D17C-2478-CA11-72A50F00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D096-85A8-0320-21B9-5E456556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Adobe XD</a:t>
            </a:r>
          </a:p>
          <a:p>
            <a:r>
              <a:rPr lang="en-US" dirty="0"/>
              <a:t> </a:t>
            </a:r>
            <a:r>
              <a:rPr lang="en-US" dirty="0" err="1"/>
              <a:t>Uxpin</a:t>
            </a:r>
            <a:endParaRPr lang="en-US" dirty="0"/>
          </a:p>
          <a:p>
            <a:r>
              <a:rPr lang="en-US" dirty="0"/>
              <a:t>Marvel</a:t>
            </a:r>
          </a:p>
          <a:p>
            <a:r>
              <a:rPr lang="en-US" dirty="0"/>
              <a:t>Figma</a:t>
            </a:r>
          </a:p>
          <a:p>
            <a:r>
              <a:rPr lang="en-US" dirty="0"/>
              <a:t>Origami studio</a:t>
            </a:r>
          </a:p>
        </p:txBody>
      </p:sp>
    </p:spTree>
    <p:extLst>
      <p:ext uri="{BB962C8B-B14F-4D97-AF65-F5344CB8AC3E}">
        <p14:creationId xmlns:p14="http://schemas.microsoft.com/office/powerpoint/2010/main" val="3294739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168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GROUP ONE PRESENTATION</vt:lpstr>
      <vt:lpstr>1.Describe GUI design</vt:lpstr>
      <vt:lpstr>Graphic user interface</vt:lpstr>
      <vt:lpstr>Examples of GUI </vt:lpstr>
      <vt:lpstr>Elements of GUI </vt:lpstr>
      <vt:lpstr>How to create GUI </vt:lpstr>
      <vt:lpstr>GUI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1.Describe GUI design</dc:title>
  <dc:creator>IT Elisa</dc:creator>
  <cp:lastModifiedBy>IT Elisa</cp:lastModifiedBy>
  <cp:revision>5</cp:revision>
  <dcterms:created xsi:type="dcterms:W3CDTF">2022-09-08T06:36:45Z</dcterms:created>
  <dcterms:modified xsi:type="dcterms:W3CDTF">2022-09-08T07:52:52Z</dcterms:modified>
</cp:coreProperties>
</file>