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78" r:id="rId2"/>
    <p:sldId id="279" r:id="rId3"/>
    <p:sldId id="280" r:id="rId4"/>
    <p:sldId id="281" r:id="rId5"/>
    <p:sldId id="282" r:id="rId6"/>
    <p:sldId id="285" r:id="rId7"/>
    <p:sldId id="292" r:id="rId8"/>
    <p:sldId id="293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>
        <p:scale>
          <a:sx n="75" d="100"/>
          <a:sy n="75" d="100"/>
        </p:scale>
        <p:origin x="974" y="21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tinuous_deploymen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7" y="2438155"/>
            <a:ext cx="3932237" cy="584521"/>
          </a:xfrm>
        </p:spPr>
        <p:txBody>
          <a:bodyPr anchor="b">
            <a:noAutofit/>
          </a:bodyPr>
          <a:lstStyle/>
          <a:p>
            <a:r>
              <a:rPr lang="en-US" sz="2400" dirty="0"/>
              <a:t>CI/CD innovation </a:t>
            </a:r>
          </a:p>
        </p:txBody>
      </p:sp>
      <p:pic>
        <p:nvPicPr>
          <p:cNvPr id="1030" name="Picture 6" descr="How does a CI/CD Pipeline work and why should you implement it in Software  Development Projects? – Algoteque Innovation Hub">
            <a:extLst>
              <a:ext uri="{FF2B5EF4-FFF2-40B4-BE49-F238E27FC236}">
                <a16:creationId xmlns:a16="http://schemas.microsoft.com/office/drawing/2014/main" id="{F5E88E51-1652-1C42-2276-F66FCACD62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3" t="21111" r="16555" b="12112"/>
          <a:stretch/>
        </p:blipFill>
        <p:spPr bwMode="auto">
          <a:xfrm>
            <a:off x="6096000" y="1103408"/>
            <a:ext cx="5044042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0298" y="6166413"/>
            <a:ext cx="3932237" cy="468774"/>
          </a:xfrm>
        </p:spPr>
        <p:txBody>
          <a:bodyPr>
            <a:normAutofit/>
          </a:bodyPr>
          <a:lstStyle/>
          <a:p>
            <a:r>
              <a:rPr lang="en-US" dirty="0"/>
              <a:t>Presenter: Luan Nguyen</a:t>
            </a:r>
          </a:p>
          <a:p>
            <a:endParaRPr lang="en-US" dirty="0"/>
          </a:p>
        </p:txBody>
      </p:sp>
      <p:sp>
        <p:nvSpPr>
          <p:cNvPr id="1037" name="Slide Number Placeholder 5">
            <a:extLst>
              <a:ext uri="{FF2B5EF4-FFF2-40B4-BE49-F238E27FC236}">
                <a16:creationId xmlns:a16="http://schemas.microsoft.com/office/drawing/2014/main" id="{F83F8C6C-42E6-B378-23A5-C42E25D8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BFE302-DF53-B61D-215A-94436EE383D2}"/>
              </a:ext>
            </a:extLst>
          </p:cNvPr>
          <p:cNvSpPr txBox="1">
            <a:spLocks/>
          </p:cNvSpPr>
          <p:nvPr/>
        </p:nvSpPr>
        <p:spPr>
          <a:xfrm>
            <a:off x="925976" y="2577288"/>
            <a:ext cx="4896092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and </a:t>
            </a:r>
            <a:r>
              <a:rPr lang="en-US" sz="2400" dirty="0" err="1"/>
              <a:t>UdaPeople</a:t>
            </a:r>
            <a:r>
              <a:rPr lang="en-US" sz="2400" dirty="0"/>
              <a:t> product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 CI/CD</a:t>
            </a:r>
          </a:p>
          <a:p>
            <a:r>
              <a:rPr lang="en-US" dirty="0"/>
              <a:t>Where Does CI/CD Fit In?</a:t>
            </a:r>
          </a:p>
          <a:p>
            <a:r>
              <a:rPr lang="en-US" dirty="0"/>
              <a:t>​Benefits of CI/CD</a:t>
            </a:r>
            <a:br>
              <a:rPr lang="en-US" dirty="0"/>
            </a:br>
            <a:r>
              <a:rPr lang="en-US" b="0" dirty="0"/>
              <a:t>Best Practices for CI/CD</a:t>
            </a:r>
            <a:br>
              <a:rPr lang="en-US" b="0" i="0" dirty="0">
                <a:solidFill>
                  <a:srgbClr val="02B3E4"/>
                </a:solidFill>
                <a:effectLst/>
                <a:latin typeface="Open Sans" panose="020B0606030504020204" pitchFamily="34" charset="0"/>
              </a:rPr>
            </a:br>
            <a:r>
              <a:rPr lang="en-US" dirty="0"/>
              <a:t>​​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In software engineering, CI/CD or CICD is the combined practices of continuous integration (CI) and (more often) continuous delivery or (less often) continuous deploymen</a:t>
            </a:r>
            <a:r>
              <a:rPr lang="en-US" sz="1800" dirty="0">
                <a:hlinkClick r:id="rId2" tooltip="Continuous deploy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lang="en-US" sz="1800" dirty="0"/>
              <a:t> (CD)</a:t>
            </a:r>
          </a:p>
          <a:p>
            <a:endParaRPr lang="en-US" sz="18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63" y="2628899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Where Does CI/CD Fit In?</a:t>
            </a:r>
            <a:endParaRPr lang="en-US" b="1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B46D6432-5E5D-21A7-8A83-5BD799996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468" y="471288"/>
            <a:ext cx="4732337" cy="59154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AD91CD62-D2F6-89F3-3928-DAF84A97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69DC9C-1CC0-767E-08FF-B6BAD04DA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807" y="892219"/>
            <a:ext cx="7218561" cy="5329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342533E8-EA83-1D20-4FA5-957C430E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3" y="1672540"/>
            <a:ext cx="2239077" cy="2170253"/>
          </a:xfrm>
        </p:spPr>
        <p:txBody>
          <a:bodyPr anchor="b">
            <a:normAutofit/>
          </a:bodyPr>
          <a:lstStyle/>
          <a:p>
            <a:r>
              <a:rPr lang="en-US" dirty="0"/>
              <a:t>Benefits of CI/CD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8" y="718304"/>
            <a:ext cx="10671048" cy="768096"/>
          </a:xfrm>
        </p:spPr>
        <p:txBody>
          <a:bodyPr/>
          <a:lstStyle/>
          <a:p>
            <a:r>
              <a:rPr lang="en-US" b="0" dirty="0"/>
              <a:t>Best Practices for CI/CD</a:t>
            </a:r>
            <a:br>
              <a:rPr lang="en-US" b="1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0E0D21B-8BFA-BAE8-BEFC-0A152A2C44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Fail Fast</a:t>
            </a:r>
          </a:p>
          <a:p>
            <a:endParaRPr lang="en-US" sz="1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6AF003-A457-D7E6-F39B-1A85A426A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Measure Quality</a:t>
            </a:r>
          </a:p>
          <a:p>
            <a:endParaRPr lang="en-US" dirty="0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0CC6541A-4DCC-4D37-8490-0E43FA077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5471" y="2475817"/>
            <a:ext cx="2011680" cy="2825173"/>
          </a:xfrm>
        </p:spPr>
        <p:txBody>
          <a:bodyPr/>
          <a:lstStyle/>
          <a:p>
            <a:r>
              <a:rPr lang="en-US" dirty="0"/>
              <a:t>Only Road to </a:t>
            </a:r>
            <a:r>
              <a:rPr lang="en-US" dirty="0" err="1"/>
              <a:t>ProductioN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CED26D-9022-0D83-FB0D-E3471E6F7E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Maximum Automation</a:t>
            </a:r>
          </a:p>
          <a:p>
            <a:pPr algn="l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8301B7-15C5-E184-096F-BF82F42163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Fast deployment 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CDC2AAD5-D962-D4D0-32DC-33CEFD6F99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69095" y="3862934"/>
            <a:ext cx="1920240" cy="1371600"/>
          </a:xfrm>
        </p:spPr>
        <p:txBody>
          <a:bodyPr/>
          <a:lstStyle/>
          <a:p>
            <a:r>
              <a:rPr lang="en-US" sz="11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find and reveal failures as fast as possible. The faster you can bring your code failures to light, the faster you can fix them.</a:t>
            </a:r>
          </a:p>
          <a:p>
            <a:endParaRPr lang="en-US" sz="1100" dirty="0"/>
          </a:p>
        </p:txBody>
      </p:sp>
      <p:sp>
        <p:nvSpPr>
          <p:cNvPr id="80" name="Text Placeholder 67">
            <a:extLst>
              <a:ext uri="{FF2B5EF4-FFF2-40B4-BE49-F238E27FC236}">
                <a16:creationId xmlns:a16="http://schemas.microsoft.com/office/drawing/2014/main" id="{DA3689BB-473C-53FB-6118-BB5743644271}"/>
              </a:ext>
            </a:extLst>
          </p:cNvPr>
          <p:cNvSpPr txBox="1">
            <a:spLocks/>
          </p:cNvSpPr>
          <p:nvPr/>
        </p:nvSpPr>
        <p:spPr>
          <a:xfrm>
            <a:off x="731058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1A202C"/>
                </a:solidFill>
                <a:latin typeface="Open Sans" panose="020B0606030504020204" pitchFamily="34" charset="0"/>
              </a:rPr>
              <a:t>Finding and investigating failures as fast as possible. The faster you can bring your code failures to light, the faster you can fix them.</a:t>
            </a:r>
          </a:p>
          <a:p>
            <a:endParaRPr lang="en-US" sz="1100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2A15B04-4987-498C-80CE-BB3EDEF2B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826" y="1831118"/>
            <a:ext cx="1382838" cy="10554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38CF3DBA-2B02-21AD-237A-748B6AE32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241" y="1831118"/>
            <a:ext cx="1100915" cy="9840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7" name="Text Placeholder 67">
            <a:extLst>
              <a:ext uri="{FF2B5EF4-FFF2-40B4-BE49-F238E27FC236}">
                <a16:creationId xmlns:a16="http://schemas.microsoft.com/office/drawing/2014/main" id="{20609177-F819-C37C-4D20-DF4FC7C5ED20}"/>
              </a:ext>
            </a:extLst>
          </p:cNvPr>
          <p:cNvSpPr txBox="1">
            <a:spLocks/>
          </p:cNvSpPr>
          <p:nvPr/>
        </p:nvSpPr>
        <p:spPr>
          <a:xfrm>
            <a:off x="2900910" y="3868350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Measure your code quality so that you can see the positive effects of your improvement work</a:t>
            </a:r>
            <a:endParaRPr lang="en-US" sz="1100" dirty="0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F4CFF0F-329A-DD4A-F511-5DC980961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4618" y="1831118"/>
            <a:ext cx="1597702" cy="10554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6" name="Text Placeholder 67">
            <a:extLst>
              <a:ext uri="{FF2B5EF4-FFF2-40B4-BE49-F238E27FC236}">
                <a16:creationId xmlns:a16="http://schemas.microsoft.com/office/drawing/2014/main" id="{C6879994-AE75-988B-54E8-F0D66714DA82}"/>
              </a:ext>
            </a:extLst>
          </p:cNvPr>
          <p:cNvSpPr txBox="1">
            <a:spLocks/>
          </p:cNvSpPr>
          <p:nvPr/>
        </p:nvSpPr>
        <p:spPr>
          <a:xfrm>
            <a:off x="9547629" y="3854908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1A202C"/>
                </a:solidFill>
                <a:latin typeface="Open Sans" panose="020B0606030504020204" pitchFamily="34" charset="0"/>
              </a:rPr>
              <a:t>So fast </a:t>
            </a:r>
            <a:endParaRPr lang="en-US" sz="1100" dirty="0"/>
          </a:p>
        </p:txBody>
      </p:sp>
      <p:sp>
        <p:nvSpPr>
          <p:cNvPr id="97" name="Text Placeholder 67">
            <a:extLst>
              <a:ext uri="{FF2B5EF4-FFF2-40B4-BE49-F238E27FC236}">
                <a16:creationId xmlns:a16="http://schemas.microsoft.com/office/drawing/2014/main" id="{551783FD-007F-031C-9561-A9A95411633E}"/>
              </a:ext>
            </a:extLst>
          </p:cNvPr>
          <p:cNvSpPr txBox="1">
            <a:spLocks/>
          </p:cNvSpPr>
          <p:nvPr/>
        </p:nvSpPr>
        <p:spPr>
          <a:xfrm>
            <a:off x="5147496" y="3854908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Any other person or process that meddles with production after CI/CD is running will inevitably cause CI/CD to become inconsistent and fail</a:t>
            </a:r>
            <a:endParaRPr lang="en-US" sz="1100" dirty="0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9972EF89-EB57-C589-9BD1-D2504F96A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7732" y="5406061"/>
            <a:ext cx="1758035" cy="5713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79A65E81-C416-602B-F8A1-40D7761F83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8481" y="1623466"/>
            <a:ext cx="1790854" cy="14822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7E4B4405-66F8-3EBC-1672-89BE3CB55C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3883" y="1797646"/>
            <a:ext cx="2055175" cy="10509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760" y="3429000"/>
            <a:ext cx="7310120" cy="2700528"/>
          </a:xfrm>
        </p:spPr>
        <p:txBody>
          <a:bodyPr/>
          <a:lstStyle/>
          <a:p>
            <a:r>
              <a:rPr lang="en-US" sz="2000" dirty="0"/>
              <a:t>What are we waiting for?</a:t>
            </a:r>
            <a:br>
              <a:rPr lang="en-US" sz="2000" dirty="0"/>
            </a:br>
            <a:r>
              <a:rPr lang="en-US" sz="2000" dirty="0"/>
              <a:t>CI/CD allows organizations to ship software quickly and efficiently and save the money! </a:t>
            </a:r>
            <a:r>
              <a:rPr lang="en-US" sz="2000" dirty="0" err="1"/>
              <a:t>UdaPeople</a:t>
            </a:r>
            <a:r>
              <a:rPr lang="en-US" sz="2000"/>
              <a:t> product needs it!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{31870B8E-2985-4A6C-8BCB-1FF62E78FF7E}tf78438558_win32</Template>
  <TotalTime>66</TotalTime>
  <Words>246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Open Sans</vt:lpstr>
      <vt:lpstr>Sabon Next LT</vt:lpstr>
      <vt:lpstr>Office Theme</vt:lpstr>
      <vt:lpstr>CI/CD innovation </vt:lpstr>
      <vt:lpstr>AGENDA</vt:lpstr>
      <vt:lpstr>Introduction</vt:lpstr>
      <vt:lpstr>Where Does CI/CD Fit In?</vt:lpstr>
      <vt:lpstr>Benefits of CI/CD</vt:lpstr>
      <vt:lpstr>Best Practices for CI/CD 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 innovation </dc:title>
  <dc:subject/>
  <dc:creator>Admin</dc:creator>
  <cp:lastModifiedBy>Admin</cp:lastModifiedBy>
  <cp:revision>25</cp:revision>
  <dcterms:created xsi:type="dcterms:W3CDTF">2022-08-14T09:48:37Z</dcterms:created>
  <dcterms:modified xsi:type="dcterms:W3CDTF">2022-08-14T10:55:09Z</dcterms:modified>
</cp:coreProperties>
</file>