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0"/>
    <p:restoredTop sz="94830"/>
  </p:normalViewPr>
  <p:slideViewPr>
    <p:cSldViewPr snapToGrid="0">
      <p:cViewPr>
        <p:scale>
          <a:sx n="103" d="100"/>
          <a:sy n="103" d="100"/>
        </p:scale>
        <p:origin x="50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0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6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7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51:00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51:00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51:00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51:00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1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2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2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3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4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4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2:49:55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711E-CD69-2D22-2957-C2AFBBA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B326-1290-5E4F-5EA7-996C7C3C5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E1D-9F2B-C8B9-34DA-7F35EE76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A762-16FB-28E0-90F2-B68B58F4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50010-2769-07B1-E3EC-0CE166AA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9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DCC-C1DD-F1A7-6B0E-9AEF9BD4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803AA-3F01-A086-2DD5-0118BE65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EEBE-B8BD-9383-A185-27511AC8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7E4E-4587-470C-0E78-B8F2C05D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3E3A-0054-62B8-9BDF-586683AE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93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324A5-C5A8-F8B0-2540-9A7976433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A67AA-0A2B-A8DE-FE38-41E8D90D4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37CF-3825-77D3-717E-3AAECACF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3ADD-0912-CAFB-D7D7-1CF6822A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24A8-7F36-413C-89DA-3711230D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1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F21F-5A5D-DF10-C548-F28B20A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C9B-A09C-771C-224C-D40B6578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0E52-1898-E797-9549-700AD58D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6449-2A6F-2926-1B14-9E9044B6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7C1F-C2B1-29D1-F055-45785D07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56E7-A21C-BFD1-49E7-AAF0B786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2067-6992-5B6C-3117-992DC5C6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3F59-9F1F-9682-E4E7-AC569DB3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6079-E1C6-9DA0-36EF-EF937B70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8EBA-1EAB-6DB9-0027-5409E10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1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5EB0-D18C-9DF8-6C24-D9C9E9F2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9D36-B570-86BA-A3C8-0E9616321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BF05A-D4A8-2D70-33F2-E5EEADBA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D437C-2079-9766-DAA0-F3BC435B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764D6-B3E2-3011-9D54-31544061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BCEE9-5A2A-A731-89A4-411AA7C3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BC8B-1F47-F055-C2B0-82EE52BA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4BCBE-8066-C5A9-D18C-6B696CD5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D88B4-4D8A-328A-FB0D-F99178805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87F6F-24A5-BBA2-5657-135D462C8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50AD0-4939-5D60-6C31-1A7A512D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8C74-7510-3EBD-6E0C-C597B228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7BF34-E3F3-CAFB-641F-46B7D569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7C989-31AA-2BC6-5667-550604E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59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EDC-CCE1-1340-14DB-31AB8CCA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C3A3C-A7A3-F4FD-5E42-5A79A05E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496B9-82D8-995F-F6FD-29D57132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A2542-8461-96AA-9490-D3A20051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4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8EBCD-360E-4171-DA3E-367D66ED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CB99-32F8-0466-13AD-18AEFF83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FDC51-EB7D-4CAC-612B-4E3201AB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27E3-84B4-3570-44CD-5B976B74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2A56-0E58-8B3F-9424-59B55DCB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C5AD3-D355-53A3-1058-9F381CD7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77E49-37BB-3E50-D46F-211C961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DF21-E468-E56A-5E5A-9FFD61D3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D582C-440B-3352-A92B-C911A01A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8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B75-F04E-C397-4DBD-EBE7E89F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7CD8-5A4D-7500-24C2-F85B1490C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0D78-D45B-2F99-D202-F75F1BA7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0FE3-BAE5-ECB9-633B-6223BD3E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7DA3E-6B98-25B2-F7A8-A4474B1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46CFE-9085-07F6-3422-B73A0324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1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9BCC6-2514-8A5C-5909-657F9DBD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071FD-B25C-F347-3D93-1DD9617F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0C1B-E6EB-96DC-DDE0-966909B57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0F3DC-27B3-A349-A6F2-140B729EC03B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3B5A-D79C-EE94-795A-C8E33B9BC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FDB8-FAD7-3A76-6F5F-793BBF2C1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45C48-37C2-394E-B976-77D6FCA4B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customXml" Target="../ink/ink5.xml"/><Relationship Id="rId5" Type="http://schemas.openxmlformats.org/officeDocument/2006/relationships/image" Target="../media/image4.png"/><Relationship Id="rId15" Type="http://schemas.openxmlformats.org/officeDocument/2006/relationships/customXml" Target="../ink/ink9.xml"/><Relationship Id="rId10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356777-C442-583C-6C03-B476DA0CCBC5}"/>
              </a:ext>
            </a:extLst>
          </p:cNvPr>
          <p:cNvGrpSpPr/>
          <p:nvPr/>
        </p:nvGrpSpPr>
        <p:grpSpPr>
          <a:xfrm>
            <a:off x="3862137" y="1780674"/>
            <a:ext cx="3272590" cy="3056020"/>
            <a:chOff x="3729789" y="1407694"/>
            <a:chExt cx="3741821" cy="34530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AF7245-C489-E10F-2434-A5B597B2D97B}"/>
                </a:ext>
              </a:extLst>
            </p:cNvPr>
            <p:cNvSpPr/>
            <p:nvPr/>
          </p:nvSpPr>
          <p:spPr>
            <a:xfrm>
              <a:off x="3729789" y="1407694"/>
              <a:ext cx="3741821" cy="3453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FC0BB0-3EDE-8213-9475-62E73FE44448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5600700" y="1407694"/>
              <a:ext cx="0" cy="3453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E6E1AA-D5A6-74CC-97EE-26C6E168816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3729789" y="3134226"/>
              <a:ext cx="3741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FC5622-0148-092E-9222-8FF2C88E9DD9}"/>
              </a:ext>
            </a:extLst>
          </p:cNvPr>
          <p:cNvCxnSpPr>
            <a:cxnSpLocks/>
          </p:cNvCxnSpPr>
          <p:nvPr/>
        </p:nvCxnSpPr>
        <p:spPr>
          <a:xfrm flipV="1">
            <a:off x="5498432" y="2562728"/>
            <a:ext cx="781200" cy="745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D8286E-55C7-79A1-5047-7C9508BAAA2A}"/>
                  </a:ext>
                </a:extLst>
              </p:cNvPr>
              <p:cNvSpPr txBox="1"/>
              <p:nvPr/>
            </p:nvSpPr>
            <p:spPr>
              <a:xfrm>
                <a:off x="5889457" y="2754687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D8286E-55C7-79A1-5047-7C9508BA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457" y="2754687"/>
                <a:ext cx="4450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50D063-8C7E-F7F3-7F97-A4E91560D922}"/>
              </a:ext>
            </a:extLst>
          </p:cNvPr>
          <p:cNvCxnSpPr>
            <a:cxnSpLocks/>
          </p:cNvCxnSpPr>
          <p:nvPr/>
        </p:nvCxnSpPr>
        <p:spPr>
          <a:xfrm>
            <a:off x="5738062" y="2004446"/>
            <a:ext cx="542420" cy="5582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69134D-1382-59EC-E43C-85FD60DABB58}"/>
                  </a:ext>
                </a:extLst>
              </p:cNvPr>
              <p:cNvSpPr txBox="1"/>
              <p:nvPr/>
            </p:nvSpPr>
            <p:spPr>
              <a:xfrm>
                <a:off x="5949153" y="2001437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69134D-1382-59EC-E43C-85FD60DA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53" y="2001437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BB5B290D-0BCB-1753-075E-52062BC6F9A4}"/>
              </a:ext>
            </a:extLst>
          </p:cNvPr>
          <p:cNvSpPr>
            <a:spLocks/>
          </p:cNvSpPr>
          <p:nvPr/>
        </p:nvSpPr>
        <p:spPr>
          <a:xfrm>
            <a:off x="5498432" y="1780674"/>
            <a:ext cx="1636295" cy="15280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2B473D-DC01-98DD-E388-EEC42FD9B878}"/>
              </a:ext>
            </a:extLst>
          </p:cNvPr>
          <p:cNvSpPr>
            <a:spLocks noChangeAspect="1"/>
          </p:cNvSpPr>
          <p:nvPr/>
        </p:nvSpPr>
        <p:spPr>
          <a:xfrm>
            <a:off x="3602894" y="1413146"/>
            <a:ext cx="3791076" cy="37910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195A34-7ADC-0694-C08F-1CD1DB4B7326}"/>
              </a:ext>
            </a:extLst>
          </p:cNvPr>
          <p:cNvSpPr/>
          <p:nvPr/>
        </p:nvSpPr>
        <p:spPr>
          <a:xfrm>
            <a:off x="5456674" y="3284771"/>
            <a:ext cx="81815" cy="764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C6222F-5F66-CB81-379E-486EE49E551C}"/>
                  </a:ext>
                </a:extLst>
              </p:cNvPr>
              <p:cNvSpPr txBox="1"/>
              <p:nvPr/>
            </p:nvSpPr>
            <p:spPr>
              <a:xfrm>
                <a:off x="6532858" y="2725642"/>
                <a:ext cx="38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C6222F-5F66-CB81-379E-486EE49E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58" y="2725642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9F2717-8A70-A6E6-B6B5-B7F70FB1C992}"/>
                  </a:ext>
                </a:extLst>
              </p:cNvPr>
              <p:cNvSpPr txBox="1"/>
              <p:nvPr/>
            </p:nvSpPr>
            <p:spPr>
              <a:xfrm>
                <a:off x="4370873" y="1214720"/>
                <a:ext cx="38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9F2717-8A70-A6E6-B6B5-B7F70FB1C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73" y="1214720"/>
                <a:ext cx="3853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41AFD3-7B49-8ADA-3E52-F288CC16F3EF}"/>
                  </a:ext>
                </a:extLst>
              </p14:cNvPr>
              <p14:cNvContentPartPr/>
              <p14:nvPr/>
            </p14:nvContentPartPr>
            <p14:xfrm>
              <a:off x="6628342" y="2405137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41AFD3-7B49-8ADA-3E52-F288CC16F3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10342" y="23874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D5F0F1-93D0-5496-7C36-58A7E195565A}"/>
                  </a:ext>
                </a:extLst>
              </p14:cNvPr>
              <p14:cNvContentPartPr/>
              <p14:nvPr/>
            </p14:nvContentPartPr>
            <p14:xfrm>
              <a:off x="6714022" y="2223337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D5F0F1-93D0-5496-7C36-58A7E19556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6382" y="22053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03C4F1B-75C5-ACF4-501B-E69B5E86E25A}"/>
                  </a:ext>
                </a:extLst>
              </p14:cNvPr>
              <p14:cNvContentPartPr/>
              <p14:nvPr/>
            </p14:nvContentPartPr>
            <p14:xfrm>
              <a:off x="6361582" y="2333497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3C4F1B-75C5-ACF4-501B-E69B5E86E2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3942" y="23158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2F4FEC-A626-E29B-6F73-CB36510A2A5B}"/>
                  </a:ext>
                </a:extLst>
              </p14:cNvPr>
              <p14:cNvContentPartPr/>
              <p14:nvPr/>
            </p14:nvContentPartPr>
            <p14:xfrm>
              <a:off x="6965302" y="252753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2F4FEC-A626-E29B-6F73-CB36510A2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7662" y="25095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5B91D13-D9AE-1B03-ECE4-CF87EDEF6E2A}"/>
                  </a:ext>
                </a:extLst>
              </p14:cNvPr>
              <p14:cNvContentPartPr/>
              <p14:nvPr/>
            </p14:nvContentPartPr>
            <p14:xfrm>
              <a:off x="6474262" y="26729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5B91D13-D9AE-1B03-ECE4-CF87EDEF6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6262" y="26549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7897CD-596F-FAE1-3DA2-A4C2997C445A}"/>
                  </a:ext>
                </a:extLst>
              </p14:cNvPr>
              <p14:cNvContentPartPr/>
              <p14:nvPr/>
            </p14:nvContentPartPr>
            <p14:xfrm>
              <a:off x="6359062" y="299121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7897CD-596F-FAE1-3DA2-A4C2997C44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1422" y="29732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6B2959C-5E9C-7830-CE23-A20472D6E74C}"/>
                  </a:ext>
                </a:extLst>
              </p14:cNvPr>
              <p14:cNvContentPartPr/>
              <p14:nvPr/>
            </p14:nvContentPartPr>
            <p14:xfrm>
              <a:off x="5680102" y="2386057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6B2959C-5E9C-7830-CE23-A20472D6E7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2462" y="23684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1DB23FA-5331-4E2C-9FA2-93A8238EC157}"/>
                  </a:ext>
                </a:extLst>
              </p14:cNvPr>
              <p14:cNvContentPartPr/>
              <p14:nvPr/>
            </p14:nvContentPartPr>
            <p14:xfrm>
              <a:off x="5697742" y="1911217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1DB23FA-5331-4E2C-9FA2-93A8238EC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0102" y="18932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0AC07E0-5571-07FF-0A01-247DD28D91B0}"/>
                  </a:ext>
                </a:extLst>
              </p14:cNvPr>
              <p14:cNvContentPartPr/>
              <p14:nvPr/>
            </p14:nvContentPartPr>
            <p14:xfrm>
              <a:off x="6616822" y="1948297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0AC07E0-5571-07FF-0A01-247DD28D91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9182" y="19302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63340E-A8A7-FFF7-A47A-1BB737E4D541}"/>
                  </a:ext>
                </a:extLst>
              </p14:cNvPr>
              <p14:cNvContentPartPr/>
              <p14:nvPr/>
            </p14:nvContentPartPr>
            <p14:xfrm>
              <a:off x="5975662" y="2568217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63340E-A8A7-FFF7-A47A-1BB737E4D5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8022" y="25505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DEC3B47-21E9-E51A-FEA4-95C271728890}"/>
                  </a:ext>
                </a:extLst>
              </p14:cNvPr>
              <p14:cNvContentPartPr/>
              <p14:nvPr/>
            </p14:nvContentPartPr>
            <p14:xfrm>
              <a:off x="6911302" y="2716897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DEC3B47-21E9-E51A-FEA4-95C2717288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3662" y="26992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1D2728-CC5B-C367-1DB2-AE0D164CEA21}"/>
                  </a:ext>
                </a:extLst>
              </p14:cNvPr>
              <p14:cNvContentPartPr/>
              <p14:nvPr/>
            </p14:nvContentPartPr>
            <p14:xfrm>
              <a:off x="10275862" y="-476663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1D2728-CC5B-C367-1DB2-AE0D164CEA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7862" y="-49430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7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1D2728-CC5B-C367-1DB2-AE0D164CEA21}"/>
                  </a:ext>
                </a:extLst>
              </p14:cNvPr>
              <p14:cNvContentPartPr/>
              <p14:nvPr/>
            </p14:nvContentPartPr>
            <p14:xfrm>
              <a:off x="10275862" y="-476663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1D2728-CC5B-C367-1DB2-AE0D164CE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7862" y="-494303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D8BEA945-DB42-FC1B-D526-F6FE52622F4B}"/>
              </a:ext>
            </a:extLst>
          </p:cNvPr>
          <p:cNvSpPr/>
          <p:nvPr/>
        </p:nvSpPr>
        <p:spPr>
          <a:xfrm>
            <a:off x="7230978" y="1792990"/>
            <a:ext cx="1130969" cy="113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2A15F5-E223-27B0-E7BB-30537F9919B8}"/>
              </a:ext>
            </a:extLst>
          </p:cNvPr>
          <p:cNvSpPr/>
          <p:nvPr/>
        </p:nvSpPr>
        <p:spPr>
          <a:xfrm>
            <a:off x="5299150" y="2877327"/>
            <a:ext cx="81815" cy="764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299ABE9-90E9-22D4-3145-0AA93FB4B7AA}"/>
              </a:ext>
            </a:extLst>
          </p:cNvPr>
          <p:cNvSpPr/>
          <p:nvPr/>
        </p:nvSpPr>
        <p:spPr>
          <a:xfrm>
            <a:off x="7546158" y="2041359"/>
            <a:ext cx="81815" cy="764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24C269B-D13D-80E7-4F2C-D7ACEAE2887A}"/>
              </a:ext>
            </a:extLst>
          </p:cNvPr>
          <p:cNvSpPr/>
          <p:nvPr/>
        </p:nvSpPr>
        <p:spPr>
          <a:xfrm>
            <a:off x="7954052" y="2117760"/>
            <a:ext cx="81815" cy="764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D7A0A1-9503-1A5B-CD35-5A2BBA46F066}"/>
              </a:ext>
            </a:extLst>
          </p:cNvPr>
          <p:cNvSpPr/>
          <p:nvPr/>
        </p:nvSpPr>
        <p:spPr>
          <a:xfrm>
            <a:off x="7412342" y="2225821"/>
            <a:ext cx="81815" cy="764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B8232DE-1303-FD34-0357-F2B2F5785A87}"/>
              </a:ext>
            </a:extLst>
          </p:cNvPr>
          <p:cNvSpPr/>
          <p:nvPr/>
        </p:nvSpPr>
        <p:spPr>
          <a:xfrm>
            <a:off x="8031808" y="2480730"/>
            <a:ext cx="81815" cy="764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C41F40-8119-0244-3E7F-B3206F14AB91}"/>
              </a:ext>
            </a:extLst>
          </p:cNvPr>
          <p:cNvSpPr/>
          <p:nvPr/>
        </p:nvSpPr>
        <p:spPr>
          <a:xfrm>
            <a:off x="7548322" y="2646231"/>
            <a:ext cx="81815" cy="764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5F27E56-D5BD-01D9-B24E-8DB6D81C4438}"/>
              </a:ext>
            </a:extLst>
          </p:cNvPr>
          <p:cNvSpPr/>
          <p:nvPr/>
        </p:nvSpPr>
        <p:spPr>
          <a:xfrm>
            <a:off x="7856147" y="2601448"/>
            <a:ext cx="81815" cy="764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B416DA-A7AB-318D-ACA5-AC27EA63892D}"/>
              </a:ext>
            </a:extLst>
          </p:cNvPr>
          <p:cNvCxnSpPr/>
          <p:nvPr/>
        </p:nvCxnSpPr>
        <p:spPr>
          <a:xfrm>
            <a:off x="7230978" y="1600200"/>
            <a:ext cx="11309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F91B58-6C7A-C9BD-ED38-B1679C9A37D0}"/>
              </a:ext>
            </a:extLst>
          </p:cNvPr>
          <p:cNvCxnSpPr>
            <a:cxnSpLocks/>
          </p:cNvCxnSpPr>
          <p:nvPr/>
        </p:nvCxnSpPr>
        <p:spPr>
          <a:xfrm>
            <a:off x="8586537" y="1807246"/>
            <a:ext cx="0" cy="1130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53C80D-E81C-906D-D468-7E18CF3E0E1C}"/>
                  </a:ext>
                </a:extLst>
              </p:cNvPr>
              <p:cNvSpPr txBox="1"/>
              <p:nvPr/>
            </p:nvSpPr>
            <p:spPr>
              <a:xfrm>
                <a:off x="6177432" y="2266511"/>
                <a:ext cx="371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53C80D-E81C-906D-D468-7E18CF3E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432" y="2266511"/>
                <a:ext cx="3715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C5A03D-B6CB-62CD-937B-E558C91ABF88}"/>
                  </a:ext>
                </a:extLst>
              </p:cNvPr>
              <p:cNvSpPr txBox="1"/>
              <p:nvPr/>
            </p:nvSpPr>
            <p:spPr>
              <a:xfrm>
                <a:off x="7701203" y="1229333"/>
                <a:ext cx="343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C5A03D-B6CB-62CD-937B-E558C91AB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03" y="1229333"/>
                <a:ext cx="3432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396DA4-1577-E5A0-085C-C8C23CC074D1}"/>
                  </a:ext>
                </a:extLst>
              </p:cNvPr>
              <p:cNvSpPr txBox="1"/>
              <p:nvPr/>
            </p:nvSpPr>
            <p:spPr>
              <a:xfrm>
                <a:off x="8599683" y="2093904"/>
                <a:ext cx="343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396DA4-1577-E5A0-085C-C8C23CC0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683" y="2093904"/>
                <a:ext cx="3432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CEA70C7E-6964-AF6E-6524-A17F59FD24FC}"/>
              </a:ext>
            </a:extLst>
          </p:cNvPr>
          <p:cNvSpPr/>
          <p:nvPr/>
        </p:nvSpPr>
        <p:spPr>
          <a:xfrm>
            <a:off x="7655801" y="2224343"/>
            <a:ext cx="256814" cy="2420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3A4D22-3470-9659-608A-48B6DFA4A6AF}"/>
              </a:ext>
            </a:extLst>
          </p:cNvPr>
          <p:cNvCxnSpPr>
            <a:cxnSpLocks/>
          </p:cNvCxnSpPr>
          <p:nvPr/>
        </p:nvCxnSpPr>
        <p:spPr>
          <a:xfrm flipV="1">
            <a:off x="5390147" y="2345356"/>
            <a:ext cx="2393337" cy="5538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1D2728-CC5B-C367-1DB2-AE0D164CEA21}"/>
                  </a:ext>
                </a:extLst>
              </p14:cNvPr>
              <p14:cNvContentPartPr/>
              <p14:nvPr/>
            </p14:nvContentPartPr>
            <p14:xfrm>
              <a:off x="10275862" y="-476663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1D2728-CC5B-C367-1DB2-AE0D164CE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7862" y="-494303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3CDFF7D-64EE-054D-4793-6CFA5B311899}"/>
              </a:ext>
            </a:extLst>
          </p:cNvPr>
          <p:cNvSpPr/>
          <p:nvPr/>
        </p:nvSpPr>
        <p:spPr>
          <a:xfrm>
            <a:off x="5862170" y="679622"/>
            <a:ext cx="556054" cy="543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19961B-EFC4-0665-6917-4E2465251FBE}"/>
              </a:ext>
            </a:extLst>
          </p:cNvPr>
          <p:cNvGrpSpPr/>
          <p:nvPr/>
        </p:nvGrpSpPr>
        <p:grpSpPr>
          <a:xfrm>
            <a:off x="4585635" y="1223319"/>
            <a:ext cx="4624316" cy="1272746"/>
            <a:chOff x="4585635" y="1223319"/>
            <a:chExt cx="4624316" cy="12727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6ADD768-9C06-F00C-CA16-2BAE7A11F27F}"/>
                </a:ext>
              </a:extLst>
            </p:cNvPr>
            <p:cNvCxnSpPr>
              <a:cxnSpLocks/>
              <a:stCxn id="2" idx="4"/>
              <a:endCxn id="11" idx="7"/>
            </p:cNvCxnSpPr>
            <p:nvPr/>
          </p:nvCxnSpPr>
          <p:spPr>
            <a:xfrm flipH="1">
              <a:off x="5060257" y="1223319"/>
              <a:ext cx="1079940" cy="808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60430C7-3E68-8BF7-9266-71A1FB795323}"/>
                </a:ext>
              </a:extLst>
            </p:cNvPr>
            <p:cNvCxnSpPr>
              <a:cxnSpLocks/>
              <a:stCxn id="2" idx="4"/>
              <a:endCxn id="12" idx="0"/>
            </p:cNvCxnSpPr>
            <p:nvPr/>
          </p:nvCxnSpPr>
          <p:spPr>
            <a:xfrm flipH="1">
              <a:off x="6085417" y="1223319"/>
              <a:ext cx="54780" cy="71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BEB8A2-5713-3098-98BF-5D81D92B22EA}"/>
                </a:ext>
              </a:extLst>
            </p:cNvPr>
            <p:cNvCxnSpPr>
              <a:cxnSpLocks/>
              <a:stCxn id="2" idx="4"/>
              <a:endCxn id="13" idx="0"/>
            </p:cNvCxnSpPr>
            <p:nvPr/>
          </p:nvCxnSpPr>
          <p:spPr>
            <a:xfrm>
              <a:off x="6140197" y="1223319"/>
              <a:ext cx="1205528" cy="729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28243-EF3A-38B9-4148-3D854A907CEF}"/>
                </a:ext>
              </a:extLst>
            </p:cNvPr>
            <p:cNvSpPr/>
            <p:nvPr/>
          </p:nvSpPr>
          <p:spPr>
            <a:xfrm>
              <a:off x="4585635" y="1952368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DD4960-1A8B-FB8F-147D-0B7B7488F57A}"/>
                </a:ext>
              </a:extLst>
            </p:cNvPr>
            <p:cNvSpPr/>
            <p:nvPr/>
          </p:nvSpPr>
          <p:spPr>
            <a:xfrm>
              <a:off x="5807390" y="1940710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E12D90C-297F-3C6D-1BF4-EEF7212DEC84}"/>
                </a:ext>
              </a:extLst>
            </p:cNvPr>
            <p:cNvSpPr/>
            <p:nvPr/>
          </p:nvSpPr>
          <p:spPr>
            <a:xfrm>
              <a:off x="7067698" y="1952367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0C5DF8-A934-E605-BDD6-53DC156CFA53}"/>
                </a:ext>
              </a:extLst>
            </p:cNvPr>
            <p:cNvCxnSpPr>
              <a:cxnSpLocks/>
              <a:stCxn id="2" idx="4"/>
              <a:endCxn id="17" idx="1"/>
            </p:cNvCxnSpPr>
            <p:nvPr/>
          </p:nvCxnSpPr>
          <p:spPr>
            <a:xfrm>
              <a:off x="6140197" y="1223319"/>
              <a:ext cx="2595132" cy="759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A90BA0-2C48-DB5B-DC37-5950854BDAC5}"/>
                </a:ext>
              </a:extLst>
            </p:cNvPr>
            <p:cNvSpPr/>
            <p:nvPr/>
          </p:nvSpPr>
          <p:spPr>
            <a:xfrm>
              <a:off x="8653897" y="1902940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491D8F-D79A-1A3F-CF43-BCF361C0EFDE}"/>
              </a:ext>
            </a:extLst>
          </p:cNvPr>
          <p:cNvGrpSpPr/>
          <p:nvPr/>
        </p:nvGrpSpPr>
        <p:grpSpPr>
          <a:xfrm>
            <a:off x="2624198" y="2496065"/>
            <a:ext cx="4320568" cy="1321474"/>
            <a:chOff x="3888973" y="1229499"/>
            <a:chExt cx="4320568" cy="132147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CE396E-6EA5-B31F-0D88-4A00000BD5F8}"/>
                </a:ext>
              </a:extLst>
            </p:cNvPr>
            <p:cNvCxnSpPr>
              <a:cxnSpLocks/>
              <a:stCxn id="11" idx="4"/>
              <a:endCxn id="32" idx="7"/>
            </p:cNvCxnSpPr>
            <p:nvPr/>
          </p:nvCxnSpPr>
          <p:spPr>
            <a:xfrm flipH="1">
              <a:off x="4363595" y="1229499"/>
              <a:ext cx="1764842" cy="8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5F9A34-98F6-3E70-A7DE-E2B25CFAC14A}"/>
                </a:ext>
              </a:extLst>
            </p:cNvPr>
            <p:cNvCxnSpPr>
              <a:cxnSpLocks/>
              <a:stCxn id="11" idx="4"/>
              <a:endCxn id="33" idx="0"/>
            </p:cNvCxnSpPr>
            <p:nvPr/>
          </p:nvCxnSpPr>
          <p:spPr>
            <a:xfrm flipH="1">
              <a:off x="5420982" y="1229499"/>
              <a:ext cx="707455" cy="77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EDBA06-E6C0-ECCE-C333-05A4744D5773}"/>
                </a:ext>
              </a:extLst>
            </p:cNvPr>
            <p:cNvCxnSpPr>
              <a:cxnSpLocks/>
              <a:stCxn id="11" idx="4"/>
              <a:endCxn id="34" idx="0"/>
            </p:cNvCxnSpPr>
            <p:nvPr/>
          </p:nvCxnSpPr>
          <p:spPr>
            <a:xfrm>
              <a:off x="6128437" y="1229499"/>
              <a:ext cx="517925" cy="77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FC1CEA-447C-10C2-8C02-9D11CDFBDF14}"/>
                </a:ext>
              </a:extLst>
            </p:cNvPr>
            <p:cNvSpPr/>
            <p:nvPr/>
          </p:nvSpPr>
          <p:spPr>
            <a:xfrm>
              <a:off x="3888973" y="2007276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3AE3095-67AB-A5D6-52E7-660A7005381B}"/>
                </a:ext>
              </a:extLst>
            </p:cNvPr>
            <p:cNvSpPr/>
            <p:nvPr/>
          </p:nvSpPr>
          <p:spPr>
            <a:xfrm>
              <a:off x="5142955" y="2007276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8AE916-239D-9C6C-B56F-2B9D05440E95}"/>
                </a:ext>
              </a:extLst>
            </p:cNvPr>
            <p:cNvSpPr/>
            <p:nvPr/>
          </p:nvSpPr>
          <p:spPr>
            <a:xfrm>
              <a:off x="6368335" y="2007276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B92FC9-A980-A551-2E73-CF6B2CA1EA19}"/>
                </a:ext>
              </a:extLst>
            </p:cNvPr>
            <p:cNvCxnSpPr>
              <a:cxnSpLocks/>
              <a:stCxn id="11" idx="4"/>
              <a:endCxn id="36" idx="1"/>
            </p:cNvCxnSpPr>
            <p:nvPr/>
          </p:nvCxnSpPr>
          <p:spPr>
            <a:xfrm>
              <a:off x="6128437" y="1229499"/>
              <a:ext cx="1606482" cy="77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47120FF-EF5A-796E-4726-20E325761AF4}"/>
                </a:ext>
              </a:extLst>
            </p:cNvPr>
            <p:cNvSpPr/>
            <p:nvPr/>
          </p:nvSpPr>
          <p:spPr>
            <a:xfrm>
              <a:off x="7653487" y="1927653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CA5C2A-9F4D-7FC8-0162-88907503F5B3}"/>
              </a:ext>
            </a:extLst>
          </p:cNvPr>
          <p:cNvGrpSpPr/>
          <p:nvPr/>
        </p:nvGrpSpPr>
        <p:grpSpPr>
          <a:xfrm>
            <a:off x="5176455" y="3726259"/>
            <a:ext cx="3258601" cy="1272746"/>
            <a:chOff x="4585635" y="1223319"/>
            <a:chExt cx="3258601" cy="12727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CE008F-17AD-A7CA-6846-BBB92D1BD86C}"/>
                </a:ext>
              </a:extLst>
            </p:cNvPr>
            <p:cNvCxnSpPr>
              <a:cxnSpLocks/>
              <a:endCxn id="41" idx="7"/>
            </p:cNvCxnSpPr>
            <p:nvPr/>
          </p:nvCxnSpPr>
          <p:spPr>
            <a:xfrm flipH="1">
              <a:off x="5060257" y="1223319"/>
              <a:ext cx="1079940" cy="808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CE199C-6A61-0FD7-4F77-EC0E3EF37A9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5764511" y="1223319"/>
              <a:ext cx="375686" cy="704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15AC8F-1149-E8C8-8FB1-F94291D617B4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6140197" y="1223319"/>
              <a:ext cx="525163" cy="67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926974-E050-8936-1109-F9A2B1639583}"/>
                </a:ext>
              </a:extLst>
            </p:cNvPr>
            <p:cNvSpPr/>
            <p:nvPr/>
          </p:nvSpPr>
          <p:spPr>
            <a:xfrm>
              <a:off x="4585635" y="1952368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F108BF-D254-AB6A-2AC7-66122C33C42B}"/>
                </a:ext>
              </a:extLst>
            </p:cNvPr>
            <p:cNvSpPr/>
            <p:nvPr/>
          </p:nvSpPr>
          <p:spPr>
            <a:xfrm>
              <a:off x="5486484" y="1927653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28F0114-B0F4-4C0D-C090-457B4325FC6D}"/>
                </a:ext>
              </a:extLst>
            </p:cNvPr>
            <p:cNvSpPr/>
            <p:nvPr/>
          </p:nvSpPr>
          <p:spPr>
            <a:xfrm>
              <a:off x="6387333" y="1902940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25713B-CDBF-31FE-FE78-14687738976B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6140197" y="1223319"/>
              <a:ext cx="1229417" cy="73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65C292-307C-2B18-A2E5-4236FCB82EC5}"/>
                </a:ext>
              </a:extLst>
            </p:cNvPr>
            <p:cNvSpPr/>
            <p:nvPr/>
          </p:nvSpPr>
          <p:spPr>
            <a:xfrm>
              <a:off x="7288182" y="1880619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EA4399-92A8-7C2D-BEF4-1837388890BE}"/>
              </a:ext>
            </a:extLst>
          </p:cNvPr>
          <p:cNvGrpSpPr/>
          <p:nvPr/>
        </p:nvGrpSpPr>
        <p:grpSpPr>
          <a:xfrm>
            <a:off x="1327034" y="3817539"/>
            <a:ext cx="3258601" cy="1272746"/>
            <a:chOff x="4585635" y="1223319"/>
            <a:chExt cx="3258601" cy="127274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18E4D6-3ED4-AA91-1DBE-ABC559A406D0}"/>
                </a:ext>
              </a:extLst>
            </p:cNvPr>
            <p:cNvCxnSpPr>
              <a:cxnSpLocks/>
              <a:endCxn id="91" idx="7"/>
            </p:cNvCxnSpPr>
            <p:nvPr/>
          </p:nvCxnSpPr>
          <p:spPr>
            <a:xfrm flipH="1">
              <a:off x="5060257" y="1223319"/>
              <a:ext cx="1079940" cy="808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A2C030E-B264-AEB7-7B02-5BF1D6371587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 flipH="1">
              <a:off x="5764511" y="1223319"/>
              <a:ext cx="375686" cy="704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5375DF3-F144-9D9A-72BF-8D35FD21F1B8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6140197" y="1223319"/>
              <a:ext cx="525163" cy="67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18BA1B-6C03-E71E-5191-C06AF8BCE894}"/>
                </a:ext>
              </a:extLst>
            </p:cNvPr>
            <p:cNvSpPr/>
            <p:nvPr/>
          </p:nvSpPr>
          <p:spPr>
            <a:xfrm>
              <a:off x="4585635" y="1952368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861370-2A41-35D8-2153-D9DF8DF37C64}"/>
                </a:ext>
              </a:extLst>
            </p:cNvPr>
            <p:cNvSpPr/>
            <p:nvPr/>
          </p:nvSpPr>
          <p:spPr>
            <a:xfrm>
              <a:off x="5486484" y="1927653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94AAED-EE29-33F2-95F6-3C2F6D21B0C2}"/>
                </a:ext>
              </a:extLst>
            </p:cNvPr>
            <p:cNvSpPr/>
            <p:nvPr/>
          </p:nvSpPr>
          <p:spPr>
            <a:xfrm>
              <a:off x="6387333" y="1902940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39E367-A425-BC16-13C9-415CF4E8C704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6140197" y="1223319"/>
              <a:ext cx="1229417" cy="73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0C74CB5-449B-D691-8518-D901D16A8FD0}"/>
                </a:ext>
              </a:extLst>
            </p:cNvPr>
            <p:cNvSpPr/>
            <p:nvPr/>
          </p:nvSpPr>
          <p:spPr>
            <a:xfrm>
              <a:off x="7288182" y="1880619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54998D4-25B0-A376-ACEC-265E98A8897C}"/>
              </a:ext>
            </a:extLst>
          </p:cNvPr>
          <p:cNvGrpSpPr/>
          <p:nvPr/>
        </p:nvGrpSpPr>
        <p:grpSpPr>
          <a:xfrm>
            <a:off x="7437763" y="2435476"/>
            <a:ext cx="3258601" cy="1272746"/>
            <a:chOff x="4585635" y="1223319"/>
            <a:chExt cx="3258601" cy="127274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D2EFC4-4C02-121B-69E6-01D198BEACFE}"/>
                </a:ext>
              </a:extLst>
            </p:cNvPr>
            <p:cNvCxnSpPr>
              <a:cxnSpLocks/>
              <a:endCxn id="100" idx="7"/>
            </p:cNvCxnSpPr>
            <p:nvPr/>
          </p:nvCxnSpPr>
          <p:spPr>
            <a:xfrm flipH="1">
              <a:off x="5060257" y="1223319"/>
              <a:ext cx="1079940" cy="808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42CB973-24BE-027F-D3B4-D1B533300DFD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 flipH="1">
              <a:off x="5764511" y="1223319"/>
              <a:ext cx="375686" cy="704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DAD58A6-905A-8E66-479B-03723B20E706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6140197" y="1223319"/>
              <a:ext cx="525163" cy="67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D2AC6D6-11ED-A7AA-3E02-3CC3C3C625FE}"/>
                </a:ext>
              </a:extLst>
            </p:cNvPr>
            <p:cNvSpPr/>
            <p:nvPr/>
          </p:nvSpPr>
          <p:spPr>
            <a:xfrm>
              <a:off x="4585635" y="1952368"/>
              <a:ext cx="556054" cy="5436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B3E3F53-0FFF-E42D-3FC8-6D25612B1627}"/>
                </a:ext>
              </a:extLst>
            </p:cNvPr>
            <p:cNvSpPr/>
            <p:nvPr/>
          </p:nvSpPr>
          <p:spPr>
            <a:xfrm>
              <a:off x="5486484" y="1927653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CEA4962-A078-543C-ED94-D2FE44C66E1C}"/>
                </a:ext>
              </a:extLst>
            </p:cNvPr>
            <p:cNvSpPr/>
            <p:nvPr/>
          </p:nvSpPr>
          <p:spPr>
            <a:xfrm>
              <a:off x="6387333" y="1902940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FE66923-4D3A-BCC1-730F-70AF4FC7D8A1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6140197" y="1223319"/>
              <a:ext cx="1229417" cy="73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40DEB75-0D7A-175D-01ED-353CEB24BF43}"/>
                </a:ext>
              </a:extLst>
            </p:cNvPr>
            <p:cNvSpPr/>
            <p:nvPr/>
          </p:nvSpPr>
          <p:spPr>
            <a:xfrm>
              <a:off x="7288182" y="1880619"/>
              <a:ext cx="556054" cy="5436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2A790D43-C808-7627-99E0-A4890B7FAA79}"/>
              </a:ext>
            </a:extLst>
          </p:cNvPr>
          <p:cNvSpPr txBox="1"/>
          <p:nvPr/>
        </p:nvSpPr>
        <p:spPr>
          <a:xfrm>
            <a:off x="5830167" y="766804"/>
            <a:ext cx="6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21441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1D2728-CC5B-C367-1DB2-AE0D164CEA21}"/>
                  </a:ext>
                </a:extLst>
              </p14:cNvPr>
              <p14:cNvContentPartPr/>
              <p14:nvPr/>
            </p14:nvContentPartPr>
            <p14:xfrm>
              <a:off x="10275862" y="-476663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1D2728-CC5B-C367-1DB2-AE0D164CE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7862" y="-49430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0E992F0-2B74-DD04-73D5-3569EEDE52B7}"/>
              </a:ext>
            </a:extLst>
          </p:cNvPr>
          <p:cNvGrpSpPr/>
          <p:nvPr/>
        </p:nvGrpSpPr>
        <p:grpSpPr>
          <a:xfrm>
            <a:off x="3849159" y="1607680"/>
            <a:ext cx="3272590" cy="3056020"/>
            <a:chOff x="3729789" y="1407694"/>
            <a:chExt cx="3741821" cy="34530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121096-FA1E-4096-4CB3-F93349A8B481}"/>
                </a:ext>
              </a:extLst>
            </p:cNvPr>
            <p:cNvSpPr/>
            <p:nvPr/>
          </p:nvSpPr>
          <p:spPr>
            <a:xfrm>
              <a:off x="3729789" y="1407694"/>
              <a:ext cx="3741821" cy="3453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C679B8-77D7-0F18-252A-931E504956EC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5600700" y="1407694"/>
              <a:ext cx="0" cy="3453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2991BC-3819-5DA4-FE37-616F13BA969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3729789" y="3134226"/>
              <a:ext cx="3741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DBAB20-7E2D-48EE-D3AD-219DEB755576}"/>
                  </a:ext>
                </a:extLst>
              </p:cNvPr>
              <p:cNvSpPr txBox="1"/>
              <p:nvPr/>
            </p:nvSpPr>
            <p:spPr>
              <a:xfrm>
                <a:off x="4579943" y="2233186"/>
                <a:ext cx="29174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DBAB20-7E2D-48EE-D3AD-219DEB75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43" y="2233186"/>
                <a:ext cx="291747" cy="461665"/>
              </a:xfrm>
              <a:prstGeom prst="rect">
                <a:avLst/>
              </a:prstGeom>
              <a:blipFill>
                <a:blip r:embed="rId4"/>
                <a:stretch>
                  <a:fillRect l="-29167" r="-29167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BA43A-F08B-0F65-880D-460954FAA327}"/>
                  </a:ext>
                </a:extLst>
              </p:cNvPr>
              <p:cNvSpPr txBox="1"/>
              <p:nvPr/>
            </p:nvSpPr>
            <p:spPr>
              <a:xfrm>
                <a:off x="6149344" y="2219559"/>
                <a:ext cx="29174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BA43A-F08B-0F65-880D-460954FAA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44" y="2219559"/>
                <a:ext cx="291747" cy="461665"/>
              </a:xfrm>
              <a:prstGeom prst="rect">
                <a:avLst/>
              </a:prstGeom>
              <a:blipFill>
                <a:blip r:embed="rId5"/>
                <a:stretch>
                  <a:fillRect l="-29167" r="-29167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0DBC0D-15B0-CEA2-A937-0FADFFDCAC60}"/>
                  </a:ext>
                </a:extLst>
              </p:cNvPr>
              <p:cNvSpPr txBox="1"/>
              <p:nvPr/>
            </p:nvSpPr>
            <p:spPr>
              <a:xfrm>
                <a:off x="4579942" y="3668863"/>
                <a:ext cx="29174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0DBC0D-15B0-CEA2-A937-0FADFFDCA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42" y="3668863"/>
                <a:ext cx="291747" cy="461665"/>
              </a:xfrm>
              <a:prstGeom prst="rect">
                <a:avLst/>
              </a:prstGeom>
              <a:blipFill>
                <a:blip r:embed="rId6"/>
                <a:stretch>
                  <a:fillRect l="-29167" r="-29167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0F321-D5F8-C25D-7656-1783440405CB}"/>
                  </a:ext>
                </a:extLst>
              </p:cNvPr>
              <p:cNvSpPr txBox="1"/>
              <p:nvPr/>
            </p:nvSpPr>
            <p:spPr>
              <a:xfrm>
                <a:off x="6149344" y="3668863"/>
                <a:ext cx="29174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0F321-D5F8-C25D-7656-178344040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44" y="3668863"/>
                <a:ext cx="291747" cy="461665"/>
              </a:xfrm>
              <a:prstGeom prst="rect">
                <a:avLst/>
              </a:prstGeom>
              <a:blipFill>
                <a:blip r:embed="rId7"/>
                <a:stretch>
                  <a:fillRect l="-29167" r="-29167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2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12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Shikang Ni</dc:creator>
  <cp:lastModifiedBy>Shikang Ni</cp:lastModifiedBy>
  <cp:revision>35</cp:revision>
  <dcterms:created xsi:type="dcterms:W3CDTF">2024-04-28T12:37:47Z</dcterms:created>
  <dcterms:modified xsi:type="dcterms:W3CDTF">2024-04-29T13:04:55Z</dcterms:modified>
</cp:coreProperties>
</file>