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A8CAC5-8AC3-406C-AE70-B0204AEE6C7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FD5B66-BEC3-412A-B4D8-8A7BDA14CF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2"/>
          <p:cNvGrpSpPr/>
          <p:nvPr/>
        </p:nvGrpSpPr>
        <p:grpSpPr>
          <a:xfrm>
            <a:off x="4620600" y="3029760"/>
            <a:ext cx="2928960" cy="1708920"/>
            <a:chOff x="4620600" y="3029760"/>
            <a:chExt cx="2928960" cy="1708920"/>
          </a:xfrm>
        </p:grpSpPr>
        <p:sp>
          <p:nvSpPr>
            <p:cNvPr id="42" name="TextBox 9"/>
            <p:cNvSpPr/>
            <p:nvPr/>
          </p:nvSpPr>
          <p:spPr>
            <a:xfrm>
              <a:off x="5266800" y="3029760"/>
              <a:ext cx="163656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pLisp 0.1.30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3" name="TextBox 10"/>
            <p:cNvSpPr/>
            <p:nvPr/>
          </p:nvSpPr>
          <p:spPr>
            <a:xfrm>
              <a:off x="5365080" y="3465360"/>
              <a:ext cx="14400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Don’t Lisp. Talk!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44" name="TextBox 11"/>
            <p:cNvSpPr/>
            <p:nvPr/>
          </p:nvSpPr>
          <p:spPr>
            <a:xfrm>
              <a:off x="4620600" y="4313520"/>
              <a:ext cx="2928960" cy="4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</a:rPr>
                <a:t>Copyright © 2011-2021 Rajesh Jayaprakash</a:t>
              </a:r>
              <a:endParaRPr b="0" lang="en-IN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Arial"/>
                </a:rPr>
                <a:t>All rights reserved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45" name="Rectangle 13"/>
          <p:cNvSpPr/>
          <p:nvPr/>
        </p:nvSpPr>
        <p:spPr>
          <a:xfrm>
            <a:off x="2769120" y="1094760"/>
            <a:ext cx="6666840" cy="38030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5222160" y="1221120"/>
            <a:ext cx="180288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LibreOffice/7.1.3.2$Linux_X86_64 LibreOffice_project/10$Build-2</Application>
  <AppVersion>15.0000</AppVersion>
  <Words>15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2020-01-05T04:18:13Z</dcterms:created>
  <dc:creator>Rajesh Jayaprakash</dc:creator>
  <dc:description/>
  <dc:language>en-IN</dc:language>
  <cp:lastModifiedBy/>
  <dcterms:modified xsi:type="dcterms:W3CDTF">2021-07-11T11:37:41Z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