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</a:t>
            </a:r>
            <a:r>
              <a:rPr b="0" lang="en-IN" sz="1800" spc="-1" strike="noStrike">
                <a:latin typeface="Arial"/>
              </a:rPr>
              <a:t>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2"/>
          <p:cNvGrpSpPr/>
          <p:nvPr/>
        </p:nvGrpSpPr>
        <p:grpSpPr>
          <a:xfrm>
            <a:off x="4620600" y="3029760"/>
            <a:ext cx="2928600" cy="1708560"/>
            <a:chOff x="4620600" y="3029760"/>
            <a:chExt cx="2928600" cy="1708560"/>
          </a:xfrm>
        </p:grpSpPr>
        <p:sp>
          <p:nvSpPr>
            <p:cNvPr id="39" name="TextBox 9"/>
            <p:cNvSpPr/>
            <p:nvPr/>
          </p:nvSpPr>
          <p:spPr>
            <a:xfrm>
              <a:off x="5266800" y="3029760"/>
              <a:ext cx="163620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pLisp 0.1.30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0" name="TextBox 10"/>
            <p:cNvSpPr/>
            <p:nvPr/>
          </p:nvSpPr>
          <p:spPr>
            <a:xfrm>
              <a:off x="5365080" y="3465360"/>
              <a:ext cx="143964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Don’t Lisp. Talk!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41" name="TextBox 11"/>
            <p:cNvSpPr/>
            <p:nvPr/>
          </p:nvSpPr>
          <p:spPr>
            <a:xfrm>
              <a:off x="4620600" y="4313520"/>
              <a:ext cx="2928600" cy="42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Copyright © 2011-2022 Rajesh Jayaprakash</a:t>
              </a:r>
              <a:endParaRPr b="0" lang="en-IN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All rights reserved</a:t>
              </a:r>
              <a:endParaRPr b="0" lang="en-IN" sz="1100" spc="-1" strike="noStrike">
                <a:latin typeface="Arial"/>
              </a:endParaRPr>
            </a:p>
          </p:txBody>
        </p:sp>
      </p:grpSp>
      <p:sp>
        <p:nvSpPr>
          <p:cNvPr id="42" name="Rectangle 13"/>
          <p:cNvSpPr/>
          <p:nvPr/>
        </p:nvSpPr>
        <p:spPr>
          <a:xfrm>
            <a:off x="2769120" y="1094760"/>
            <a:ext cx="6666480" cy="380268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2" descr=""/>
          <p:cNvPicPr/>
          <p:nvPr/>
        </p:nvPicPr>
        <p:blipFill>
          <a:blip r:embed="rId1"/>
          <a:stretch/>
        </p:blipFill>
        <p:spPr>
          <a:xfrm>
            <a:off x="5222160" y="1221120"/>
            <a:ext cx="1802520" cy="175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LibreOffice/7.2.1.2$Linux_X86_64 LibreOffice_project/20$Build-2</Application>
  <AppVersion>15.0000</AppVersion>
  <Words>15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2020-01-05T04:18:13Z</dcterms:created>
  <dc:creator>Rajesh Jayaprakash</dc:creator>
  <dc:description/>
  <dc:language>en-IN</dc:language>
  <cp:lastModifiedBy/>
  <dcterms:modified xsi:type="dcterms:W3CDTF">2022-02-03T17:58:19Z</dcterms:modified>
  <cp:revision>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