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/>
          <p:cNvGrpSpPr/>
          <p:nvPr/>
        </p:nvGrpSpPr>
        <p:grpSpPr>
          <a:xfrm>
            <a:off x="4620600" y="3029760"/>
            <a:ext cx="2927880" cy="1708920"/>
            <a:chOff x="4620600" y="3029760"/>
            <a:chExt cx="2927880" cy="1708920"/>
          </a:xfrm>
        </p:grpSpPr>
        <p:sp>
          <p:nvSpPr>
            <p:cNvPr id="41" name="TextBox 9"/>
            <p:cNvSpPr/>
            <p:nvPr/>
          </p:nvSpPr>
          <p:spPr>
            <a:xfrm>
              <a:off x="5266800" y="3029760"/>
              <a:ext cx="16354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pLisp 0.1.30</a:t>
              </a:r>
              <a:endParaRPr b="0" lang="en-GB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TextBox 10"/>
            <p:cNvSpPr/>
            <p:nvPr/>
          </p:nvSpPr>
          <p:spPr>
            <a:xfrm>
              <a:off x="5365080" y="3465360"/>
              <a:ext cx="14389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Don’t Lisp. Talk!</a:t>
              </a:r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TextBox 11"/>
            <p:cNvSpPr/>
            <p:nvPr/>
          </p:nvSpPr>
          <p:spPr>
            <a:xfrm>
              <a:off x="4620600" y="4313520"/>
              <a:ext cx="2927880" cy="4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Copyright © 2011-2024 Rajesh Jayaprakash</a:t>
              </a:r>
              <a:endParaRPr b="0" lang="en-GB" sz="11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rights reserved</a:t>
              </a:r>
              <a:endParaRPr b="0" lang="en-GB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Rectangle 13"/>
          <p:cNvSpPr/>
          <p:nvPr/>
        </p:nvSpPr>
        <p:spPr>
          <a:xfrm>
            <a:off x="2769120" y="1094760"/>
            <a:ext cx="6665760" cy="3801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5222160" y="1221120"/>
            <a:ext cx="1801800" cy="17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LibreOffice/7.6.4.1$Linux_X86_64 LibreOffice_project/60$Build-1</Application>
  <AppVersion>15.0000</AppVersion>
  <Words>15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2020-01-05T04:18:13Z</dcterms:created>
  <dc:creator>Rajesh Jayaprakash</dc:creator>
  <dc:description/>
  <dc:language>en-IN</dc:language>
  <cp:lastModifiedBy/>
  <dcterms:modified xsi:type="dcterms:W3CDTF">2024-02-26T12:39:13Z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