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D6FB-88D3-D340-957A-CB374B3B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D853A-1E97-F849-B1C1-10C911155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A185-FC60-9C4D-BA38-8A09899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2613-423A-684D-A2B3-9F5FE8F5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2BD5-B643-784D-97BC-C4FF0AC1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7B4-6262-1449-A5D3-31FC0880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57685-3EA9-1843-A73E-066B97DE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C9E4-3E8C-9D4A-9915-518F7168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8C0F-D010-8A45-BE98-23419E24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BCAA-80A9-3C4D-8A54-80633403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5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90787-E2CF-164F-923D-AAE34B552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3C77-7F24-6A4A-8FB1-CC5E6B9F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0852-067B-8A40-BA66-EBADF9F5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E15-0D7A-BF47-BB05-6EF22EC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D785-04F5-454E-A8A4-94B3D9C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B7E7-A952-E845-9F47-FFC3202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730A-9D91-8949-8D9B-14161B3B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BD92-071B-3943-B3E5-CA9FB32F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4066-EC0D-CC42-A97F-D3DDCAB4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AA3-4ED6-584F-BC99-4CC78432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BE49-ED27-074C-BA5B-7E8AA9A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55E9-D78D-1640-8079-CD8F8586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DFA3-7354-154D-908F-1C076559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CED7-6245-B947-A0D8-E1F5CF3E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17F3-B02E-4148-A104-F07551B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B27A-29C5-0D4F-8A15-D778A4CB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0968-DCE8-8941-89FB-6C5FD5D81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F3AC-DD90-8D41-B2F9-94BCF556B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0B6FB-61B8-6C42-AF88-68819487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918B1-342E-E04B-B813-9E5574A9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23F3-85CB-4540-AB3F-906105F9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9198-86F7-A64D-8592-AF867F1E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1AF7-D13C-5046-AAEE-DF008F51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4EF3F-FB11-394B-89BC-02E3FE27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8B491-F204-0542-9435-5B9E954C3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B614-CDAD-9A45-904E-6B35B653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C1F4A-5457-3B49-9EE6-D97C23A5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A5B18-88AE-6D44-AE7C-208D449B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F7C9B-6F5E-7847-B7E6-AF045F74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0F70-47C9-1C44-B752-1E144B6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4044F-8388-CF40-858F-E094800C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3143-72D7-164C-A3DF-7EB1201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3410-014A-ED4D-A95F-4E38B21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B8D91-8C92-7F43-8617-1EF1C0F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E7B6D-6E60-E144-8D14-117AFAA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3B340-0596-AA46-B1D6-01F7DFBB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E9B5-15D6-974E-9230-51C3BE6E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23A2-67FD-5746-8294-AD4BABC4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DCAAE-529F-464B-8CFA-A03BBCC2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DA26-C352-1046-B072-487C20C4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49D9-7C89-2D42-83C0-2DB83009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73C4-2DE2-AA43-8472-A944D2C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1314-0D97-8344-8D37-8456CBB4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AAA3A-9B84-C14D-925E-519DEAD5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CB9F2-508F-E445-9D25-5D5708FA6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F1D66-E37D-9842-BA78-002BA9A5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2B898-9D57-9645-A509-664BAD99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CDD1-74AD-1648-A25A-52592515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610B7-C398-F946-B4F7-436C9DB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C074-64D4-254B-A077-0D31DFB7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797E-5F0B-014F-93CE-4C815B927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C282-A233-584A-95C2-0E83D78911A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5976-73FB-6140-B013-48B4A678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1BB1-A3B2-2847-B728-C4B37EACD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7FB04C-FA55-DA4F-B483-4165FC592308}"/>
              </a:ext>
            </a:extLst>
          </p:cNvPr>
          <p:cNvGrpSpPr/>
          <p:nvPr/>
        </p:nvGrpSpPr>
        <p:grpSpPr>
          <a:xfrm>
            <a:off x="4593513" y="3029754"/>
            <a:ext cx="2983509" cy="1714483"/>
            <a:chOff x="5089220" y="3042633"/>
            <a:chExt cx="2983509" cy="1714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E8DD6-D229-7847-9700-FE7BE1A1E674}"/>
                </a:ext>
              </a:extLst>
            </p:cNvPr>
            <p:cNvSpPr txBox="1"/>
            <p:nvPr/>
          </p:nvSpPr>
          <p:spPr>
            <a:xfrm>
              <a:off x="5755266" y="3042633"/>
              <a:ext cx="1651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pLisp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0.1.29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C00906-35BD-6A49-86F2-BC4D2DB81112}"/>
                </a:ext>
              </a:extLst>
            </p:cNvPr>
            <p:cNvSpPr txBox="1"/>
            <p:nvPr/>
          </p:nvSpPr>
          <p:spPr>
            <a:xfrm>
              <a:off x="5858211" y="3478369"/>
              <a:ext cx="1445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Don’t Lisp. Talk!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530275-1964-034E-8EF3-E98B78CCA037}"/>
                </a:ext>
              </a:extLst>
            </p:cNvPr>
            <p:cNvSpPr txBox="1"/>
            <p:nvPr/>
          </p:nvSpPr>
          <p:spPr>
            <a:xfrm>
              <a:off x="5089220" y="4326229"/>
              <a:ext cx="29835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Copyright © 2011-2020 Rajesh Jayaprakash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All rights reserved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7244EB-759B-A14C-B21C-FA49E7B5A95C}"/>
              </a:ext>
            </a:extLst>
          </p:cNvPr>
          <p:cNvSpPr>
            <a:spLocks noChangeAspect="1"/>
          </p:cNvSpPr>
          <p:nvPr/>
        </p:nvSpPr>
        <p:spPr>
          <a:xfrm>
            <a:off x="2768957" y="1094705"/>
            <a:ext cx="6667200" cy="3803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C441-B5F7-0C43-83FD-5DDC9B92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03" y="1221264"/>
            <a:ext cx="1803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Jayaprakash</dc:creator>
  <cp:lastModifiedBy>Rajesh Jayaprakash</cp:lastModifiedBy>
  <cp:revision>11</cp:revision>
  <dcterms:created xsi:type="dcterms:W3CDTF">2020-01-05T04:18:13Z</dcterms:created>
  <dcterms:modified xsi:type="dcterms:W3CDTF">2020-06-23T09:50:27Z</dcterms:modified>
</cp:coreProperties>
</file>